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1"/>
  </p:notesMasterIdLst>
  <p:sldIdLst>
    <p:sldId id="256" r:id="rId5"/>
    <p:sldId id="259" r:id="rId6"/>
    <p:sldId id="1708" r:id="rId7"/>
    <p:sldId id="1709" r:id="rId8"/>
    <p:sldId id="1710" r:id="rId9"/>
    <p:sldId id="1711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1FD61-C878-494D-B98A-873164063DD2}" v="1" dt="2025-08-25T12:49:57.1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92" autoAdjust="0"/>
  </p:normalViewPr>
  <p:slideViewPr>
    <p:cSldViewPr snapToGrid="0">
      <p:cViewPr varScale="1">
        <p:scale>
          <a:sx n="60" d="100"/>
          <a:sy n="60" d="100"/>
        </p:scale>
        <p:origin x="88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52F0C0D1-A116-4662-B144-44ADB11B1552}"/>
    <pc:docChg chg="sldOrd">
      <pc:chgData name="Steinar Hjelset" userId="900bcac5-039b-480b-8b37-a8273c2e007f" providerId="ADAL" clId="{52F0C0D1-A116-4662-B144-44ADB11B1552}" dt="2024-05-07T07:14:41.876" v="0" actId="20578"/>
      <pc:docMkLst>
        <pc:docMk/>
      </pc:docMkLst>
      <pc:sldChg chg="ord">
        <pc:chgData name="Steinar Hjelset" userId="900bcac5-039b-480b-8b37-a8273c2e007f" providerId="ADAL" clId="{52F0C0D1-A116-4662-B144-44ADB11B1552}" dt="2024-05-07T07:14:41.876" v="0" actId="20578"/>
        <pc:sldMkLst>
          <pc:docMk/>
          <pc:sldMk cId="3387365383" sldId="1712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CB10F997-5B63-4B96-BB13-F66D9611ADE7}"/>
    <pc:docChg chg="custSel addSld modSld sldOrd">
      <pc:chgData name="Steinar Hjelset" userId="900bcac5-039b-480b-8b37-a8273c2e007f" providerId="ADAL" clId="{CB10F997-5B63-4B96-BB13-F66D9611ADE7}" dt="2023-10-06T08:38:08.423" v="207" actId="20577"/>
      <pc:docMkLst>
        <pc:docMk/>
      </pc:docMkLst>
      <pc:sldChg chg="modSp mod ord">
        <pc:chgData name="Steinar Hjelset" userId="900bcac5-039b-480b-8b37-a8273c2e007f" providerId="ADAL" clId="{CB10F997-5B63-4B96-BB13-F66D9611ADE7}" dt="2023-10-06T08:38:08.423" v="207" actId="20577"/>
        <pc:sldMkLst>
          <pc:docMk/>
          <pc:sldMk cId="1790132541" sldId="257"/>
        </pc:sldMkLst>
      </pc:sldChg>
      <pc:sldChg chg="modSp add mod">
        <pc:chgData name="Steinar Hjelset" userId="900bcac5-039b-480b-8b37-a8273c2e007f" providerId="ADAL" clId="{CB10F997-5B63-4B96-BB13-F66D9611ADE7}" dt="2023-10-06T08:37:22.374" v="3" actId="20577"/>
        <pc:sldMkLst>
          <pc:docMk/>
          <pc:sldMk cId="3387365383" sldId="1712"/>
        </pc:sldMkLst>
      </pc:sldChg>
    </pc:docChg>
  </pc:docChgLst>
  <pc:docChgLst>
    <pc:chgData name="Steinar Hjelset" userId="900bcac5-039b-480b-8b37-a8273c2e007f" providerId="ADAL" clId="{B23A8861-DD0A-493B-8385-FEE59F99BB7E}"/>
    <pc:docChg chg="modSld sldOrd">
      <pc:chgData name="Steinar Hjelset" userId="900bcac5-039b-480b-8b37-a8273c2e007f" providerId="ADAL" clId="{B23A8861-DD0A-493B-8385-FEE59F99BB7E}" dt="2025-07-07T10:22:46.641" v="1"/>
      <pc:docMkLst>
        <pc:docMk/>
      </pc:docMkLst>
      <pc:sldChg chg="ord">
        <pc:chgData name="Steinar Hjelset" userId="900bcac5-039b-480b-8b37-a8273c2e007f" providerId="ADAL" clId="{B23A8861-DD0A-493B-8385-FEE59F99BB7E}" dt="2025-07-07T10:22:46.641" v="1"/>
        <pc:sldMkLst>
          <pc:docMk/>
          <pc:sldMk cId="807602656" sldId="1711"/>
        </pc:sldMkLst>
      </pc:sldChg>
    </pc:docChg>
  </pc:docChgLst>
  <pc:docChgLst>
    <pc:chgData name="Steinar Hjelset" userId="S::steinar.hjelset@ks.no::900bcac5-039b-480b-8b37-a8273c2e007f" providerId="AD" clId="Web-{625ECA1C-53E6-4C2B-8636-54CDB0C1D47D}"/>
    <pc:docChg chg="modSld">
      <pc:chgData name="Steinar Hjelset" userId="S::steinar.hjelset@ks.no::900bcac5-039b-480b-8b37-a8273c2e007f" providerId="AD" clId="Web-{625ECA1C-53E6-4C2B-8636-54CDB0C1D47D}" dt="2022-05-25T12:16:55.088" v="5" actId="20577"/>
      <pc:docMkLst>
        <pc:docMk/>
      </pc:docMkLst>
      <pc:sldChg chg="modSp">
        <pc:chgData name="Steinar Hjelset" userId="S::steinar.hjelset@ks.no::900bcac5-039b-480b-8b37-a8273c2e007f" providerId="AD" clId="Web-{625ECA1C-53E6-4C2B-8636-54CDB0C1D47D}" dt="2022-05-25T12:16:55.088" v="5" actId="20577"/>
        <pc:sldMkLst>
          <pc:docMk/>
          <pc:sldMk cId="1164333150" sldId="257"/>
        </pc:sldMkLst>
      </pc:sldChg>
    </pc:docChg>
  </pc:docChgLst>
  <pc:docChgLst>
    <pc:chgData name="Steinar Hjelset" userId="900bcac5-039b-480b-8b37-a8273c2e007f" providerId="ADAL" clId="{6E9520BC-31DE-4D98-80D9-8A552CF7A6C2}"/>
    <pc:docChg chg="custSel delSld modSld sldOrd">
      <pc:chgData name="Steinar Hjelset" userId="900bcac5-039b-480b-8b37-a8273c2e007f" providerId="ADAL" clId="{6E9520BC-31DE-4D98-80D9-8A552CF7A6C2}" dt="2025-04-15T13:00:16.339" v="62" actId="6549"/>
      <pc:docMkLst>
        <pc:docMk/>
      </pc:docMkLst>
      <pc:sldChg chg="modSp mod">
        <pc:chgData name="Steinar Hjelset" userId="900bcac5-039b-480b-8b37-a8273c2e007f" providerId="ADAL" clId="{6E9520BC-31DE-4D98-80D9-8A552CF7A6C2}" dt="2025-04-15T12:59:45.838" v="37" actId="5793"/>
        <pc:sldMkLst>
          <pc:docMk/>
          <pc:sldMk cId="2350411187" sldId="256"/>
        </pc:sldMkLst>
      </pc:sldChg>
      <pc:sldChg chg="del ord">
        <pc:chgData name="Steinar Hjelset" userId="900bcac5-039b-480b-8b37-a8273c2e007f" providerId="ADAL" clId="{6E9520BC-31DE-4D98-80D9-8A552CF7A6C2}" dt="2025-04-15T12:59:55.121" v="38" actId="47"/>
        <pc:sldMkLst>
          <pc:docMk/>
          <pc:sldMk cId="1790132541" sldId="257"/>
        </pc:sldMkLst>
      </pc:sldChg>
      <pc:sldChg chg="modSp del mod">
        <pc:chgData name="Steinar Hjelset" userId="900bcac5-039b-480b-8b37-a8273c2e007f" providerId="ADAL" clId="{6E9520BC-31DE-4D98-80D9-8A552CF7A6C2}" dt="2025-04-15T13:00:04.772" v="40" actId="47"/>
        <pc:sldMkLst>
          <pc:docMk/>
          <pc:sldMk cId="1772963185" sldId="258"/>
        </pc:sldMkLst>
      </pc:sldChg>
      <pc:sldChg chg="modSp mod">
        <pc:chgData name="Steinar Hjelset" userId="900bcac5-039b-480b-8b37-a8273c2e007f" providerId="ADAL" clId="{6E9520BC-31DE-4D98-80D9-8A552CF7A6C2}" dt="2025-04-15T13:00:16.339" v="62" actId="6549"/>
        <pc:sldMkLst>
          <pc:docMk/>
          <pc:sldMk cId="1286963138" sldId="259"/>
        </pc:sldMkLst>
      </pc:sldChg>
      <pc:sldChg chg="del">
        <pc:chgData name="Steinar Hjelset" userId="900bcac5-039b-480b-8b37-a8273c2e007f" providerId="ADAL" clId="{6E9520BC-31DE-4D98-80D9-8A552CF7A6C2}" dt="2025-04-15T12:59:55.121" v="38" actId="47"/>
        <pc:sldMkLst>
          <pc:docMk/>
          <pc:sldMk cId="3387365383" sldId="1712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S::steinar.hjelset@ks.no::900bcac5-039b-480b-8b37-a8273c2e007f" providerId="AD" clId="Web-{76A1FD61-C878-494D-B98A-873164063DD2}"/>
    <pc:docChg chg="delSld">
      <pc:chgData name="Steinar Hjelset" userId="S::steinar.hjelset@ks.no::900bcac5-039b-480b-8b37-a8273c2e007f" providerId="AD" clId="Web-{76A1FD61-C878-494D-B98A-873164063DD2}" dt="2025-08-25T12:49:57.177" v="0"/>
      <pc:docMkLst>
        <pc:docMk/>
      </pc:docMkLst>
      <pc:sldChg chg="del">
        <pc:chgData name="Steinar Hjelset" userId="S::steinar.hjelset@ks.no::900bcac5-039b-480b-8b37-a8273c2e007f" providerId="AD" clId="Web-{76A1FD61-C878-494D-B98A-873164063DD2}" dt="2025-08-25T12:49:57.177" v="0"/>
        <pc:sldMkLst>
          <pc:docMk/>
          <pc:sldMk cId="2454667356" sldId="1707"/>
        </pc:sldMkLst>
      </pc:sldChg>
    </pc:docChg>
  </pc:docChgLst>
  <pc:docChgLst>
    <pc:chgData name="Steinar Hjelset" userId="900bcac5-039b-480b-8b37-a8273c2e007f" providerId="ADAL" clId="{3584D86C-5223-4671-8A6A-ABB9E8348B80}"/>
    <pc:docChg chg="undo custSel addSld delSld modSld">
      <pc:chgData name="Steinar Hjelset" userId="900bcac5-039b-480b-8b37-a8273c2e007f" providerId="ADAL" clId="{3584D86C-5223-4671-8A6A-ABB9E8348B80}" dt="2022-05-25T12:19:21.001" v="712" actId="20577"/>
      <pc:docMkLst>
        <pc:docMk/>
      </pc:docMkLst>
      <pc:sldChg chg="modSp mod">
        <pc:chgData name="Steinar Hjelset" userId="900bcac5-039b-480b-8b37-a8273c2e007f" providerId="ADAL" clId="{3584D86C-5223-4671-8A6A-ABB9E8348B80}" dt="2022-05-25T12:08:46.992" v="39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3584D86C-5223-4671-8A6A-ABB9E8348B80}" dt="2022-05-25T12:19:21.001" v="712" actId="20577"/>
        <pc:sldMkLst>
          <pc:docMk/>
          <pc:sldMk cId="1164333150" sldId="257"/>
        </pc:sldMkLst>
      </pc:sldChg>
      <pc:sldChg chg="addSp delSp modSp new mod">
        <pc:chgData name="Steinar Hjelset" userId="900bcac5-039b-480b-8b37-a8273c2e007f" providerId="ADAL" clId="{3584D86C-5223-4671-8A6A-ABB9E8348B80}" dt="2022-05-25T12:11:22.319" v="606" actId="20577"/>
        <pc:sldMkLst>
          <pc:docMk/>
          <pc:sldMk cId="1312868055" sldId="258"/>
        </pc:sldMkLst>
      </pc:sldChg>
      <pc:sldChg chg="addSp delSp modSp new mod">
        <pc:chgData name="Steinar Hjelset" userId="900bcac5-039b-480b-8b37-a8273c2e007f" providerId="ADAL" clId="{3584D86C-5223-4671-8A6A-ABB9E8348B80}" dt="2022-05-25T12:19:13.915" v="703" actId="20577"/>
        <pc:sldMkLst>
          <pc:docMk/>
          <pc:sldMk cId="2554523910" sldId="259"/>
        </pc:sldMkLst>
      </pc:sldChg>
      <pc:sldChg chg="modSp new mod">
        <pc:chgData name="Steinar Hjelset" userId="900bcac5-039b-480b-8b37-a8273c2e007f" providerId="ADAL" clId="{3584D86C-5223-4671-8A6A-ABB9E8348B80}" dt="2022-05-25T12:19:07.689" v="694" actId="20577"/>
        <pc:sldMkLst>
          <pc:docMk/>
          <pc:sldMk cId="2590124732" sldId="260"/>
        </pc:sldMkLst>
      </pc:sldChg>
      <pc:sldChg chg="add del">
        <pc:chgData name="Steinar Hjelset" userId="900bcac5-039b-480b-8b37-a8273c2e007f" providerId="ADAL" clId="{3584D86C-5223-4671-8A6A-ABB9E8348B80}" dt="2022-05-25T12:17:54.153" v="612"/>
        <pc:sldMkLst>
          <pc:docMk/>
          <pc:sldMk cId="3320001113" sldId="260"/>
        </pc:sldMkLst>
      </pc:sldChg>
    </pc:docChg>
  </pc:docChgLst>
  <pc:docChgLst>
    <pc:chgData name="Steinar Hjelset" userId="900bcac5-039b-480b-8b37-a8273c2e007f" providerId="ADAL" clId="{39C5639C-2636-47AE-8E8C-2B8C99D0DFFB}"/>
    <pc:docChg chg="custSel addSld delSld modSld">
      <pc:chgData name="Steinar Hjelset" userId="900bcac5-039b-480b-8b37-a8273c2e007f" providerId="ADAL" clId="{39C5639C-2636-47AE-8E8C-2B8C99D0DFFB}" dt="2023-10-06T08:28:08.246" v="111" actId="5793"/>
      <pc:docMkLst>
        <pc:docMk/>
      </pc:docMkLst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1164333150" sldId="257"/>
        </pc:sldMkLst>
      </pc:sldChg>
      <pc:sldChg chg="modSp new mod">
        <pc:chgData name="Steinar Hjelset" userId="900bcac5-039b-480b-8b37-a8273c2e007f" providerId="ADAL" clId="{39C5639C-2636-47AE-8E8C-2B8C99D0DFFB}" dt="2023-10-06T08:28:08.246" v="111" actId="5793"/>
        <pc:sldMkLst>
          <pc:docMk/>
          <pc:sldMk cId="1790132541" sldId="257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1312868055" sldId="258"/>
        </pc:sldMkLst>
      </pc:sldChg>
      <pc:sldChg chg="modSp new mod">
        <pc:chgData name="Steinar Hjelset" userId="900bcac5-039b-480b-8b37-a8273c2e007f" providerId="ADAL" clId="{39C5639C-2636-47AE-8E8C-2B8C99D0DFFB}" dt="2023-10-06T08:25:00.232" v="56" actId="3626"/>
        <pc:sldMkLst>
          <pc:docMk/>
          <pc:sldMk cId="1772963185" sldId="258"/>
        </pc:sldMkLst>
      </pc:sldChg>
      <pc:sldChg chg="modSp add mod">
        <pc:chgData name="Steinar Hjelset" userId="900bcac5-039b-480b-8b37-a8273c2e007f" providerId="ADAL" clId="{39C5639C-2636-47AE-8E8C-2B8C99D0DFFB}" dt="2023-10-06T08:25:47.143" v="66" actId="20577"/>
        <pc:sldMkLst>
          <pc:docMk/>
          <pc:sldMk cId="1286963138" sldId="259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2554523910" sldId="259"/>
        </pc:sldMkLst>
      </pc:sldChg>
      <pc:sldChg chg="del">
        <pc:chgData name="Steinar Hjelset" userId="900bcac5-039b-480b-8b37-a8273c2e007f" providerId="ADAL" clId="{39C5639C-2636-47AE-8E8C-2B8C99D0DFFB}" dt="2023-10-06T08:19:52.656" v="0" actId="47"/>
        <pc:sldMkLst>
          <pc:docMk/>
          <pc:sldMk cId="2590124732" sldId="260"/>
        </pc:sldMkLst>
      </pc:sldChg>
      <pc:sldChg chg="add">
        <pc:chgData name="Steinar Hjelset" userId="900bcac5-039b-480b-8b37-a8273c2e007f" providerId="ADAL" clId="{39C5639C-2636-47AE-8E8C-2B8C99D0DFFB}" dt="2023-10-06T08:25:59.966" v="67"/>
        <pc:sldMkLst>
          <pc:docMk/>
          <pc:sldMk cId="2454667356" sldId="1707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6:42.172" v="72" actId="113"/>
        <pc:sldMkLst>
          <pc:docMk/>
          <pc:sldMk cId="1752596453" sldId="1708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6:47.595" v="73" actId="113"/>
        <pc:sldMkLst>
          <pc:docMk/>
          <pc:sldMk cId="160070155" sldId="1709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7:02.644" v="77" actId="113"/>
        <pc:sldMkLst>
          <pc:docMk/>
          <pc:sldMk cId="1073673481" sldId="1710"/>
        </pc:sldMkLst>
      </pc:sldChg>
      <pc:sldChg chg="delSp modSp add mod modClrScheme chgLayout">
        <pc:chgData name="Steinar Hjelset" userId="900bcac5-039b-480b-8b37-a8273c2e007f" providerId="ADAL" clId="{39C5639C-2636-47AE-8E8C-2B8C99D0DFFB}" dt="2023-10-06T08:27:16.181" v="81" actId="255"/>
        <pc:sldMkLst>
          <pc:docMk/>
          <pc:sldMk cId="807602656" sldId="1711"/>
        </pc:sldMkLst>
      </pc:sldChg>
    </pc:docChg>
  </pc:docChgLst>
  <pc:docChgLst>
    <pc:chgData name="Linn Katrin Pilskog" userId="90fa00e3-d029-4570-a856-28b7c27dfe6a" providerId="ADAL" clId="{C5BC88A8-53C2-4547-890B-51F3C9EC9493}"/>
    <pc:docChg chg="addSld delSld modSld">
      <pc:chgData name="Linn Katrin Pilskog" userId="90fa00e3-d029-4570-a856-28b7c27dfe6a" providerId="ADAL" clId="{C5BC88A8-53C2-4547-890B-51F3C9EC9493}" dt="2025-04-23T08:20:34.098" v="6" actId="2696"/>
      <pc:docMkLst>
        <pc:docMk/>
      </pc:docMkLst>
      <pc:sldChg chg="modNotesTx">
        <pc:chgData name="Linn Katrin Pilskog" userId="90fa00e3-d029-4570-a856-28b7c27dfe6a" providerId="ADAL" clId="{C5BC88A8-53C2-4547-890B-51F3C9EC9493}" dt="2025-04-23T08:19:30.933" v="0"/>
        <pc:sldMkLst>
          <pc:docMk/>
          <pc:sldMk cId="2350411187" sldId="256"/>
        </pc:sldMkLst>
      </pc:sldChg>
      <pc:sldChg chg="add del">
        <pc:chgData name="Linn Katrin Pilskog" userId="90fa00e3-d029-4570-a856-28b7c27dfe6a" providerId="ADAL" clId="{C5BC88A8-53C2-4547-890B-51F3C9EC9493}" dt="2025-04-23T08:20:34.098" v="6" actId="2696"/>
        <pc:sldMkLst>
          <pc:docMk/>
          <pc:sldMk cId="3093326805" sldId="257"/>
        </pc:sldMkLst>
      </pc:sldChg>
      <pc:sldChg chg="add del">
        <pc:chgData name="Linn Katrin Pilskog" userId="90fa00e3-d029-4570-a856-28b7c27dfe6a" providerId="ADAL" clId="{C5BC88A8-53C2-4547-890B-51F3C9EC9493}" dt="2025-04-23T08:20:34.098" v="6" actId="2696"/>
        <pc:sldMkLst>
          <pc:docMk/>
          <pc:sldMk cId="1825790002" sldId="461"/>
        </pc:sldMkLst>
      </pc:sldChg>
      <pc:sldChg chg="add del">
        <pc:chgData name="Linn Katrin Pilskog" userId="90fa00e3-d029-4570-a856-28b7c27dfe6a" providerId="ADAL" clId="{C5BC88A8-53C2-4547-890B-51F3C9EC9493}" dt="2025-04-23T08:20:07.678" v="5" actId="2696"/>
        <pc:sldMkLst>
          <pc:docMk/>
          <pc:sldMk cId="2868927050" sldId="1712"/>
        </pc:sldMkLst>
      </pc:sldChg>
      <pc:sldChg chg="add del">
        <pc:chgData name="Linn Katrin Pilskog" userId="90fa00e3-d029-4570-a856-28b7c27dfe6a" providerId="ADAL" clId="{C5BC88A8-53C2-4547-890B-51F3C9EC9493}" dt="2025-04-23T08:20:07.678" v="5" actId="2696"/>
        <pc:sldMkLst>
          <pc:docMk/>
          <pc:sldMk cId="3047763407" sldId="1713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25.08.2025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9011B-5C11-4014-96E5-50558C38F71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69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430D10-4940-26C7-681E-6DA8F8DBE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650" y="2179782"/>
            <a:ext cx="9144000" cy="36192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9053F4D-D66A-0319-6251-B0F8E33E6E7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7649" y="598609"/>
            <a:ext cx="9143999" cy="753330"/>
          </a:xfrm>
          <a:prstGeom prst="rect">
            <a:avLst/>
          </a:prstGeom>
        </p:spPr>
        <p:txBody>
          <a:bodyPr anchor="b"/>
          <a:lstStyle>
            <a:lvl1pPr algn="l">
              <a:defRPr sz="2800" cap="all" baseline="0"/>
            </a:lvl1pPr>
          </a:lstStyle>
          <a:p>
            <a:r>
              <a:rPr lang="nb-NO" dirty="0"/>
              <a:t>KLIKK FOR Å endre</a:t>
            </a:r>
          </a:p>
        </p:txBody>
      </p:sp>
      <p:sp>
        <p:nvSpPr>
          <p:cNvPr id="4" name="Undertittel 2">
            <a:extLst>
              <a:ext uri="{FF2B5EF4-FFF2-40B4-BE49-F238E27FC236}">
                <a16:creationId xmlns:a16="http://schemas.microsoft.com/office/drawing/2014/main" id="{8C402FC8-A108-E0CD-C584-C6D39139CCFF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1517649" y="1355675"/>
            <a:ext cx="9143999" cy="3823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buNone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9220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25.08.2025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Forberedelser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Arbeidsmøte 3 – Evaluering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0F882B-CE3F-274F-2D91-86151EB1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98EDFD-CC4E-D07B-0C97-BC0F0FD3F08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/>
              <a:t>Som forberedelse til arbeidsmøte skal vi se på hvordan utviklingen i arbeidet har vært siden oppstarten av veiledertjenesten. For å gjøre dette skal dere gjennomføre en ny runde med kartlegging før neste møte.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Se gjennom følgende instruksjoner for hvordan dette skal gjøres.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2000" dirty="0"/>
              <a:t>Forbered et rekkeinnlegg på 5 minutter til neste samling der du kommenterer kort utviklingen i egen kommune.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b="1" dirty="0"/>
              <a:t>Frist forberedelser: </a:t>
            </a:r>
            <a:r>
              <a:rPr lang="nb-NO" sz="2000" b="1" dirty="0">
                <a:highlight>
                  <a:srgbClr val="FFFF00"/>
                </a:highlight>
              </a:rPr>
              <a:t>[dato]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28696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94584EB-989E-94A3-5DBF-0D35B371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1. Åpne kartleggingsverktøyet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E78A17E-EAE2-539D-98A0-2C061C0AC1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NB! Ny versjon foreligger. Trykk på din kommune under for riktig dokument.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7525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57B73E7-9C0B-AD15-0741-8025D0FA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2. Gjennomfør ny kartlegging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7749952-A015-FA4B-59C5-3F189260C1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55491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39DABC5-C6C7-5A22-2677-7535030CE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8848" y="2270770"/>
            <a:ext cx="6305366" cy="284916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5BBDCBE-C063-DBD3-6352-98B74018283A}"/>
              </a:ext>
            </a:extLst>
          </p:cNvPr>
          <p:cNvSpPr/>
          <p:nvPr/>
        </p:nvSpPr>
        <p:spPr>
          <a:xfrm>
            <a:off x="5882970" y="4925717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8777426-A0FD-175C-AB48-509E1468F781}"/>
              </a:ext>
            </a:extLst>
          </p:cNvPr>
          <p:cNvSpPr/>
          <p:nvPr/>
        </p:nvSpPr>
        <p:spPr>
          <a:xfrm>
            <a:off x="5561326" y="492571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E25280-4E23-A0DD-C712-43ED2775D995}"/>
              </a:ext>
            </a:extLst>
          </p:cNvPr>
          <p:cNvSpPr/>
          <p:nvPr/>
        </p:nvSpPr>
        <p:spPr>
          <a:xfrm>
            <a:off x="5323674" y="2321645"/>
            <a:ext cx="4602241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3C248A-D7C4-0FFE-F3A7-A7682FBBAE16}"/>
              </a:ext>
            </a:extLst>
          </p:cNvPr>
          <p:cNvSpPr/>
          <p:nvPr/>
        </p:nvSpPr>
        <p:spPr>
          <a:xfrm>
            <a:off x="7449245" y="20046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9AD6AA0-AD76-599E-3421-665CA85F8402}"/>
              </a:ext>
            </a:extLst>
          </p:cNvPr>
          <p:cNvSpPr/>
          <p:nvPr/>
        </p:nvSpPr>
        <p:spPr>
          <a:xfrm>
            <a:off x="9962236" y="2321645"/>
            <a:ext cx="427297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324F22B-0B10-1C67-B413-24B336AAE9AD}"/>
              </a:ext>
            </a:extLst>
          </p:cNvPr>
          <p:cNvSpPr/>
          <p:nvPr/>
        </p:nvSpPr>
        <p:spPr>
          <a:xfrm>
            <a:off x="10032084" y="19991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7F7B83-D779-767D-F6FA-FEDC42FD470E}"/>
              </a:ext>
            </a:extLst>
          </p:cNvPr>
          <p:cNvSpPr/>
          <p:nvPr/>
        </p:nvSpPr>
        <p:spPr>
          <a:xfrm>
            <a:off x="10418445" y="2321644"/>
            <a:ext cx="1145769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42093F-3D09-57A4-C006-DC985E737072}"/>
              </a:ext>
            </a:extLst>
          </p:cNvPr>
          <p:cNvSpPr/>
          <p:nvPr/>
        </p:nvSpPr>
        <p:spPr>
          <a:xfrm>
            <a:off x="10888275" y="199912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4383851-78C7-46B4-AED8-0F114D39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3. Oppdater utvikling med ny status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6A9219A-312C-7456-C42E-A362277A44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341961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Kopier nivåplasseringene fra fanen </a:t>
            </a:r>
            <a:r>
              <a:rPr lang="nb-NO" i="1" dirty="0"/>
              <a:t>Kartlegging </a:t>
            </a:r>
            <a:r>
              <a:rPr lang="nb-NO" dirty="0"/>
              <a:t>og lim dem inn i kolonne C.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9CB26A1-635F-44FE-1C72-94EB75D77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965" y="1890280"/>
            <a:ext cx="5345385" cy="457227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2BBD172-1D6D-E360-19A1-ED460CC3D2BD}"/>
              </a:ext>
            </a:extLst>
          </p:cNvPr>
          <p:cNvSpPr/>
          <p:nvPr/>
        </p:nvSpPr>
        <p:spPr>
          <a:xfrm>
            <a:off x="8491952" y="6264516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52536E-F063-3050-C34F-D3514E1E2DF6}"/>
              </a:ext>
            </a:extLst>
          </p:cNvPr>
          <p:cNvSpPr/>
          <p:nvPr/>
        </p:nvSpPr>
        <p:spPr>
          <a:xfrm>
            <a:off x="8163777" y="624161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5654C7-4D22-26E9-C94E-64A4C6B8F869}"/>
              </a:ext>
            </a:extLst>
          </p:cNvPr>
          <p:cNvSpPr/>
          <p:nvPr/>
        </p:nvSpPr>
        <p:spPr>
          <a:xfrm>
            <a:off x="7522233" y="2212802"/>
            <a:ext cx="351693" cy="375149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CA1F4C6-6875-BD36-F734-1A29A54A076B}"/>
              </a:ext>
            </a:extLst>
          </p:cNvPr>
          <p:cNvSpPr/>
          <p:nvPr/>
        </p:nvSpPr>
        <p:spPr>
          <a:xfrm>
            <a:off x="7558512" y="18902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67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54A5223-DD4B-C956-8F76-CBC281F3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4. Se din utvikling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7553C8-3E28-8806-62C7-ADFC717859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5249495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riktig dato fra nedtrekks- menyen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Studer resultatene – hva sier grafene om utviklingen i din kommune?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6CE6D8C-8DB7-FF15-6A2B-FA87C44E0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29" y="1738062"/>
            <a:ext cx="4349919" cy="489731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A23FA80-6DA3-D3DD-3A1D-943943253DFE}"/>
              </a:ext>
            </a:extLst>
          </p:cNvPr>
          <p:cNvSpPr/>
          <p:nvPr/>
        </p:nvSpPr>
        <p:spPr>
          <a:xfrm>
            <a:off x="9808275" y="6452024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5C3D2CD-186C-14AA-FC7A-329059AF0BF0}"/>
              </a:ext>
            </a:extLst>
          </p:cNvPr>
          <p:cNvSpPr/>
          <p:nvPr/>
        </p:nvSpPr>
        <p:spPr>
          <a:xfrm>
            <a:off x="9480100" y="642912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DB854F-C320-B43A-0627-4F63DF4127C5}"/>
              </a:ext>
            </a:extLst>
          </p:cNvPr>
          <p:cNvSpPr/>
          <p:nvPr/>
        </p:nvSpPr>
        <p:spPr>
          <a:xfrm>
            <a:off x="6519492" y="2358600"/>
            <a:ext cx="3610250" cy="386573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76E9353-01F0-CFCD-DB84-08DB62ABC1DD}"/>
              </a:ext>
            </a:extLst>
          </p:cNvPr>
          <p:cNvSpPr/>
          <p:nvPr/>
        </p:nvSpPr>
        <p:spPr>
          <a:xfrm>
            <a:off x="6189619" y="2358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B26BB1F-E248-3875-921E-CED8E6996322}"/>
              </a:ext>
            </a:extLst>
          </p:cNvPr>
          <p:cNvSpPr/>
          <p:nvPr/>
        </p:nvSpPr>
        <p:spPr>
          <a:xfrm>
            <a:off x="6391002" y="2014839"/>
            <a:ext cx="874993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54AC983-AA83-581A-6861-4BF9A9714E3A}"/>
              </a:ext>
            </a:extLst>
          </p:cNvPr>
          <p:cNvSpPr/>
          <p:nvPr/>
        </p:nvSpPr>
        <p:spPr>
          <a:xfrm>
            <a:off x="6062828" y="199194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6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21" ma:contentTypeDescription="Opprett et nytt dokument." ma:contentTypeScope="" ma:versionID="24909cac852be5a8036cbc4b622a458c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15cb8260d629278492599b23fc9669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www.w3.org/XML/1998/namespace"/>
    <ds:schemaRef ds:uri="http://schemas.microsoft.com/office/2006/metadata/properties"/>
    <ds:schemaRef ds:uri="http://schemas.microsoft.com/sharepoint/v3"/>
    <ds:schemaRef ds:uri="44f892ea-d882-4a61-8ec7-e54b8bcb3b7b"/>
    <ds:schemaRef ds:uri="7d88db6c-a4a6-42bb-82c2-7a63f6a238f8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8D3BFB5-D543-4B3B-A86F-D4A71C41C31C}"/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208</Words>
  <Application>Microsoft Office PowerPoint</Application>
  <PresentationFormat>Widescreen</PresentationFormat>
  <Paragraphs>37</Paragraphs>
  <Slides>6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7" baseType="lpstr">
      <vt:lpstr>1_KS-profiltema</vt:lpstr>
      <vt:lpstr>Forberedelser</vt:lpstr>
      <vt:lpstr>Forberedelser</vt:lpstr>
      <vt:lpstr>1. Åpne kartleggingsverktøyet</vt:lpstr>
      <vt:lpstr>2. Gjennomfør ny kartlegging</vt:lpstr>
      <vt:lpstr>3. Oppdater utvikling med ny status</vt:lpstr>
      <vt:lpstr>4. Se din utvikling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2</cp:revision>
  <dcterms:created xsi:type="dcterms:W3CDTF">2020-10-12T15:37:52Z</dcterms:created>
  <dcterms:modified xsi:type="dcterms:W3CDTF">2025-08-25T12:49:57Z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