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20"/>
  </p:notesMasterIdLst>
  <p:sldIdLst>
    <p:sldId id="256" r:id="rId6"/>
    <p:sldId id="465" r:id="rId7"/>
    <p:sldId id="1715" r:id="rId8"/>
    <p:sldId id="458" r:id="rId9"/>
    <p:sldId id="459" r:id="rId10"/>
    <p:sldId id="1708" r:id="rId11"/>
    <p:sldId id="1709" r:id="rId12"/>
    <p:sldId id="1710" r:id="rId13"/>
    <p:sldId id="1711" r:id="rId14"/>
    <p:sldId id="466" r:id="rId15"/>
    <p:sldId id="259" r:id="rId16"/>
    <p:sldId id="1712" r:id="rId17"/>
    <p:sldId id="1713" r:id="rId18"/>
    <p:sldId id="1714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ADBA33-86D6-CE39-E958-9F9F9B356527}" name="linn.pilskog@azetsconsulting.no" initials="li" userId="S::urn:spo:guest#linn.pilskog@azetsconsulting.no::" providerId="AD"/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4404" autoAdjust="0"/>
  </p:normalViewPr>
  <p:slideViewPr>
    <p:cSldViewPr snapToGrid="0">
      <p:cViewPr varScale="1">
        <p:scale>
          <a:sx n="111" d="100"/>
          <a:sy n="111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 Katrin Pilskog" userId="90fa00e3-d029-4570-a856-28b7c27dfe6a" providerId="ADAL" clId="{6510680B-9B7E-4E72-B805-6F8DF82C6C4C}"/>
    <pc:docChg chg="undo custSel addSld delSld modSld sldOrd">
      <pc:chgData name="Linn Katrin Pilskog" userId="90fa00e3-d029-4570-a856-28b7c27dfe6a" providerId="ADAL" clId="{6510680B-9B7E-4E72-B805-6F8DF82C6C4C}" dt="2025-04-10T13:10:01.874" v="264" actId="2711"/>
      <pc:docMkLst>
        <pc:docMk/>
      </pc:docMkLst>
      <pc:sldChg chg="modSp mod">
        <pc:chgData name="Linn Katrin Pilskog" userId="90fa00e3-d029-4570-a856-28b7c27dfe6a" providerId="ADAL" clId="{6510680B-9B7E-4E72-B805-6F8DF82C6C4C}" dt="2025-04-08T08:00:56.515" v="12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6510680B-9B7E-4E72-B805-6F8DF82C6C4C}" dt="2025-04-08T08:00:53.287" v="1" actId="20577"/>
          <ac:spMkLst>
            <pc:docMk/>
            <pc:sldMk cId="2350411187" sldId="256"/>
            <ac:spMk id="2" creationId="{2E9EF593-AA82-4714-97F5-8DB112ACDBD0}"/>
          </ac:spMkLst>
        </pc:spChg>
        <pc:spChg chg="mod">
          <ac:chgData name="Linn Katrin Pilskog" userId="90fa00e3-d029-4570-a856-28b7c27dfe6a" providerId="ADAL" clId="{6510680B-9B7E-4E72-B805-6F8DF82C6C4C}" dt="2025-04-08T08:00:56.515" v="12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del">
        <pc:chgData name="Linn Katrin Pilskog" userId="90fa00e3-d029-4570-a856-28b7c27dfe6a" providerId="ADAL" clId="{6510680B-9B7E-4E72-B805-6F8DF82C6C4C}" dt="2025-04-08T08:02:20.408" v="19" actId="2696"/>
        <pc:sldMkLst>
          <pc:docMk/>
          <pc:sldMk cId="3430827884" sldId="265"/>
        </pc:sldMkLst>
      </pc:sldChg>
      <pc:sldChg chg="delSp modSp mod">
        <pc:chgData name="Linn Katrin Pilskog" userId="90fa00e3-d029-4570-a856-28b7c27dfe6a" providerId="ADAL" clId="{6510680B-9B7E-4E72-B805-6F8DF82C6C4C}" dt="2025-04-10T13:10:01.874" v="264" actId="2711"/>
        <pc:sldMkLst>
          <pc:docMk/>
          <pc:sldMk cId="2329327656" sldId="266"/>
        </pc:sldMkLst>
      </pc:sldChg>
      <pc:sldChg chg="modSp mod modNotesTx">
        <pc:chgData name="Linn Katrin Pilskog" userId="90fa00e3-d029-4570-a856-28b7c27dfe6a" providerId="ADAL" clId="{6510680B-9B7E-4E72-B805-6F8DF82C6C4C}" dt="2025-04-08T08:01:31.182" v="18" actId="20577"/>
        <pc:sldMkLst>
          <pc:docMk/>
          <pc:sldMk cId="2954576768" sldId="429"/>
        </pc:sldMkLst>
      </pc:sldChg>
      <pc:sldChg chg="modSp mod modNotesTx">
        <pc:chgData name="Linn Katrin Pilskog" userId="90fa00e3-d029-4570-a856-28b7c27dfe6a" providerId="ADAL" clId="{6510680B-9B7E-4E72-B805-6F8DF82C6C4C}" dt="2025-04-08T08:06:30.034" v="73" actId="20577"/>
        <pc:sldMkLst>
          <pc:docMk/>
          <pc:sldMk cId="3576033071" sldId="444"/>
        </pc:sldMkLst>
      </pc:sldChg>
      <pc:sldChg chg="modSp mod">
        <pc:chgData name="Linn Katrin Pilskog" userId="90fa00e3-d029-4570-a856-28b7c27dfe6a" providerId="ADAL" clId="{6510680B-9B7E-4E72-B805-6F8DF82C6C4C}" dt="2025-04-10T13:09:04.978" v="263" actId="20577"/>
        <pc:sldMkLst>
          <pc:docMk/>
          <pc:sldMk cId="420605445" sldId="447"/>
        </pc:sldMkLst>
      </pc:sldChg>
      <pc:sldChg chg="modSp del mod">
        <pc:chgData name="Linn Katrin Pilskog" userId="90fa00e3-d029-4570-a856-28b7c27dfe6a" providerId="ADAL" clId="{6510680B-9B7E-4E72-B805-6F8DF82C6C4C}" dt="2025-04-08T08:15:33.075" v="219" actId="2696"/>
        <pc:sldMkLst>
          <pc:docMk/>
          <pc:sldMk cId="3746180491" sldId="448"/>
        </pc:sldMkLst>
      </pc:sldChg>
      <pc:sldChg chg="modSp mod">
        <pc:chgData name="Linn Katrin Pilskog" userId="90fa00e3-d029-4570-a856-28b7c27dfe6a" providerId="ADAL" clId="{6510680B-9B7E-4E72-B805-6F8DF82C6C4C}" dt="2025-04-08T08:07:06.183" v="87" actId="20577"/>
        <pc:sldMkLst>
          <pc:docMk/>
          <pc:sldMk cId="3420321681" sldId="449"/>
        </pc:sldMkLst>
      </pc:sldChg>
      <pc:sldChg chg="del modNotesTx">
        <pc:chgData name="Linn Katrin Pilskog" userId="90fa00e3-d029-4570-a856-28b7c27dfe6a" providerId="ADAL" clId="{6510680B-9B7E-4E72-B805-6F8DF82C6C4C}" dt="2025-04-08T08:10:52.338" v="169" actId="2696"/>
        <pc:sldMkLst>
          <pc:docMk/>
          <pc:sldMk cId="3860356759" sldId="453"/>
        </pc:sldMkLst>
      </pc:sldChg>
      <pc:sldChg chg="modNotesTx">
        <pc:chgData name="Linn Katrin Pilskog" userId="90fa00e3-d029-4570-a856-28b7c27dfe6a" providerId="ADAL" clId="{6510680B-9B7E-4E72-B805-6F8DF82C6C4C}" dt="2025-04-08T08:04:41.442" v="40" actId="20577"/>
        <pc:sldMkLst>
          <pc:docMk/>
          <pc:sldMk cId="2995922438" sldId="458"/>
        </pc:sldMkLst>
      </pc:sldChg>
      <pc:sldChg chg="addSp delSp modSp mod modNotesTx">
        <pc:chgData name="Linn Katrin Pilskog" userId="90fa00e3-d029-4570-a856-28b7c27dfe6a" providerId="ADAL" clId="{6510680B-9B7E-4E72-B805-6F8DF82C6C4C}" dt="2025-04-08T08:04:45.308" v="41" actId="20577"/>
        <pc:sldMkLst>
          <pc:docMk/>
          <pc:sldMk cId="3476382762" sldId="459"/>
        </pc:sldMkLst>
        <pc:spChg chg="add mod">
          <ac:chgData name="Linn Katrin Pilskog" userId="90fa00e3-d029-4570-a856-28b7c27dfe6a" providerId="ADAL" clId="{6510680B-9B7E-4E72-B805-6F8DF82C6C4C}" dt="2025-04-08T08:03:25.661" v="23"/>
          <ac:spMkLst>
            <pc:docMk/>
            <pc:sldMk cId="3476382762" sldId="459"/>
            <ac:spMk id="2" creationId="{2C5BBAD6-13E1-7CE8-434A-94FE910EF60D}"/>
          </ac:spMkLst>
        </pc:spChg>
        <pc:spChg chg="mod">
          <ac:chgData name="Linn Katrin Pilskog" userId="90fa00e3-d029-4570-a856-28b7c27dfe6a" providerId="ADAL" clId="{6510680B-9B7E-4E72-B805-6F8DF82C6C4C}" dt="2025-04-08T08:03:15.305" v="22" actId="207"/>
          <ac:spMkLst>
            <pc:docMk/>
            <pc:sldMk cId="3476382762" sldId="459"/>
            <ac:spMk id="14" creationId="{A03904B1-5067-486A-9B5A-960033E14E39}"/>
          </ac:spMkLst>
        </pc:spChg>
        <pc:spChg chg="mod">
          <ac:chgData name="Linn Katrin Pilskog" userId="90fa00e3-d029-4570-a856-28b7c27dfe6a" providerId="ADAL" clId="{6510680B-9B7E-4E72-B805-6F8DF82C6C4C}" dt="2025-04-08T08:03:07.473" v="21" actId="207"/>
          <ac:spMkLst>
            <pc:docMk/>
            <pc:sldMk cId="3476382762" sldId="459"/>
            <ac:spMk id="16" creationId="{D2509CA1-E387-492A-9A52-B03E1CB35BDD}"/>
          </ac:spMkLst>
        </pc:spChg>
      </pc:sldChg>
      <pc:sldChg chg="addSp delSp modSp mod">
        <pc:chgData name="Linn Katrin Pilskog" userId="90fa00e3-d029-4570-a856-28b7c27dfe6a" providerId="ADAL" clId="{6510680B-9B7E-4E72-B805-6F8DF82C6C4C}" dt="2025-04-08T08:16:10.038" v="235" actId="478"/>
        <pc:sldMkLst>
          <pc:docMk/>
          <pc:sldMk cId="4294316124" sldId="460"/>
        </pc:sldMkLst>
      </pc:sldChg>
      <pc:sldChg chg="del">
        <pc:chgData name="Linn Katrin Pilskog" userId="90fa00e3-d029-4570-a856-28b7c27dfe6a" providerId="ADAL" clId="{6510680B-9B7E-4E72-B805-6F8DF82C6C4C}" dt="2025-04-08T08:06:34.591" v="74" actId="2696"/>
        <pc:sldMkLst>
          <pc:docMk/>
          <pc:sldMk cId="2884626311" sldId="461"/>
        </pc:sldMkLst>
      </pc:sldChg>
      <pc:sldChg chg="del">
        <pc:chgData name="Linn Katrin Pilskog" userId="90fa00e3-d029-4570-a856-28b7c27dfe6a" providerId="ADAL" clId="{6510680B-9B7E-4E72-B805-6F8DF82C6C4C}" dt="2025-04-08T08:10:01.911" v="164" actId="2696"/>
        <pc:sldMkLst>
          <pc:docMk/>
          <pc:sldMk cId="1010789617" sldId="463"/>
        </pc:sldMkLst>
      </pc:sldChg>
      <pc:sldChg chg="modSp add del mod ord modNotesTx">
        <pc:chgData name="Linn Katrin Pilskog" userId="90fa00e3-d029-4570-a856-28b7c27dfe6a" providerId="ADAL" clId="{6510680B-9B7E-4E72-B805-6F8DF82C6C4C}" dt="2025-04-08T08:10:50.297" v="168"/>
        <pc:sldMkLst>
          <pc:docMk/>
          <pc:sldMk cId="976089834" sldId="464"/>
        </pc:sldMkLst>
      </pc:sldChg>
      <pc:sldChg chg="del">
        <pc:chgData name="Linn Katrin Pilskog" userId="90fa00e3-d029-4570-a856-28b7c27dfe6a" providerId="ADAL" clId="{6510680B-9B7E-4E72-B805-6F8DF82C6C4C}" dt="2025-04-08T08:04:36.842" v="39" actId="2696"/>
        <pc:sldMkLst>
          <pc:docMk/>
          <pc:sldMk cId="679491008" sldId="465"/>
        </pc:sldMkLst>
      </pc:sldChg>
      <pc:sldChg chg="modSp new del mod">
        <pc:chgData name="Linn Katrin Pilskog" userId="90fa00e3-d029-4570-a856-28b7c27dfe6a" providerId="ADAL" clId="{6510680B-9B7E-4E72-B805-6F8DF82C6C4C}" dt="2025-04-08T08:09:41.521" v="162" actId="2696"/>
        <pc:sldMkLst>
          <pc:docMk/>
          <pc:sldMk cId="2539623845" sldId="465"/>
        </pc:sldMkLst>
      </pc:sldChg>
    </pc:docChg>
  </pc:docChgLst>
  <pc:docChgLst>
    <pc:chgData name="linn.pilskog@azetsconsulting.no" userId="S::urn:spo:guest#linn.pilskog@azetsconsulting.no::" providerId="AD" clId="Web-{C8FB4304-7750-60BA-8273-A5B62F7B1E63}"/>
    <pc:docChg chg="modSld">
      <pc:chgData name="linn.pilskog@azetsconsulting.no" userId="S::urn:spo:guest#linn.pilskog@azetsconsulting.no::" providerId="AD" clId="Web-{C8FB4304-7750-60BA-8273-A5B62F7B1E63}" dt="2025-03-28T09:51:41.415" v="7" actId="20577"/>
      <pc:docMkLst>
        <pc:docMk/>
      </pc:docMkLst>
      <pc:sldChg chg="modSp">
        <pc:chgData name="linn.pilskog@azetsconsulting.no" userId="S::urn:spo:guest#linn.pilskog@azetsconsulting.no::" providerId="AD" clId="Web-{C8FB4304-7750-60BA-8273-A5B62F7B1E63}" dt="2025-03-28T09:51:41.415" v="7" actId="20577"/>
        <pc:sldMkLst>
          <pc:docMk/>
          <pc:sldMk cId="3694047899" sldId="454"/>
        </pc:sldMkLst>
      </pc:sldChg>
    </pc:docChg>
  </pc:docChgLst>
  <pc:docChgLst>
    <pc:chgData name="Steinar Hjelset" userId="900bcac5-039b-480b-8b37-a8273c2e007f" providerId="ADAL" clId="{587B9A80-505B-4E66-A3BA-F3C4DACD545C}"/>
    <pc:docChg chg="custSel addSld delSld modSld">
      <pc:chgData name="Steinar Hjelset" userId="900bcac5-039b-480b-8b37-a8273c2e007f" providerId="ADAL" clId="{587B9A80-505B-4E66-A3BA-F3C4DACD545C}" dt="2022-05-23T13:47:51.441" v="86" actId="20577"/>
      <pc:docMkLst>
        <pc:docMk/>
      </pc:docMkLst>
      <pc:sldChg chg="modSp mod">
        <pc:chgData name="Steinar Hjelset" userId="900bcac5-039b-480b-8b37-a8273c2e007f" providerId="ADAL" clId="{587B9A80-505B-4E66-A3BA-F3C4DACD545C}" dt="2022-05-23T13:42:02.920" v="42" actId="5793"/>
        <pc:sldMkLst>
          <pc:docMk/>
          <pc:sldMk cId="2350411187" sldId="256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2369576766" sldId="282"/>
        </pc:sldMkLst>
      </pc:sldChg>
      <pc:sldChg chg="modSp add del mod modNotesTx">
        <pc:chgData name="Steinar Hjelset" userId="900bcac5-039b-480b-8b37-a8273c2e007f" providerId="ADAL" clId="{587B9A80-505B-4E66-A3BA-F3C4DACD545C}" dt="2022-05-23T13:46:39.910" v="56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602948319" sldId="434"/>
        </pc:sldMkLst>
      </pc:sldChg>
      <pc:sldChg chg="add del modNotesTx">
        <pc:chgData name="Steinar Hjelset" userId="900bcac5-039b-480b-8b37-a8273c2e007f" providerId="ADAL" clId="{587B9A80-505B-4E66-A3BA-F3C4DACD545C}" dt="2022-05-23T13:47:16.333" v="66" actId="20577"/>
        <pc:sldMkLst>
          <pc:docMk/>
          <pc:sldMk cId="1010789617" sldId="44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20605445" sldId="447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746180491" sldId="448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420321681" sldId="44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671885" sldId="450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197043305" sldId="451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976089834" sldId="452"/>
        </pc:sldMkLst>
      </pc:sldChg>
      <pc:sldChg chg="modSp add del mod">
        <pc:chgData name="Steinar Hjelset" userId="900bcac5-039b-480b-8b37-a8273c2e007f" providerId="ADAL" clId="{587B9A80-505B-4E66-A3BA-F3C4DACD545C}" dt="2022-05-23T13:47:51.441" v="86" actId="20577"/>
        <pc:sldMkLst>
          <pc:docMk/>
          <pc:sldMk cId="3860356759" sldId="453"/>
        </pc:sldMkLst>
      </pc:sldChg>
      <pc:sldChg chg="modSp add del mod modNotesTx">
        <pc:chgData name="Steinar Hjelset" userId="900bcac5-039b-480b-8b37-a8273c2e007f" providerId="ADAL" clId="{587B9A80-505B-4E66-A3BA-F3C4DACD545C}" dt="2022-05-23T13:47:39.780" v="82" actId="20577"/>
        <pc:sldMkLst>
          <pc:docMk/>
          <pc:sldMk cId="3694047899" sldId="454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871224505" sldId="45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144130009" sldId="456"/>
        </pc:sldMkLst>
      </pc:sldChg>
    </pc:docChg>
  </pc:docChgLst>
  <pc:docChgLst>
    <pc:chgData name="Linn Katrin Pilskog" userId="90fa00e3-d029-4570-a856-28b7c27dfe6a" providerId="ADAL" clId="{066AF5C2-3A76-4EBE-AD69-0A5C1A6CD942}"/>
    <pc:docChg chg="custSel modSld">
      <pc:chgData name="Linn Katrin Pilskog" userId="90fa00e3-d029-4570-a856-28b7c27dfe6a" providerId="ADAL" clId="{066AF5C2-3A76-4EBE-AD69-0A5C1A6CD942}" dt="2025-04-08T07:38:45.120" v="6" actId="478"/>
      <pc:docMkLst>
        <pc:docMk/>
      </pc:docMkLst>
      <pc:sldChg chg="addSp delSp modSp mod">
        <pc:chgData name="Linn Katrin Pilskog" userId="90fa00e3-d029-4570-a856-28b7c27dfe6a" providerId="ADAL" clId="{066AF5C2-3A76-4EBE-AD69-0A5C1A6CD942}" dt="2025-04-08T07:38:45.120" v="6" actId="478"/>
        <pc:sldMkLst>
          <pc:docMk/>
          <pc:sldMk cId="679491008" sldId="465"/>
        </pc:sldMkLst>
      </pc:sldChg>
    </pc:docChg>
  </pc:docChgLst>
  <pc:docChgLst>
    <pc:chgData name="linn.pilskog@azetsconsulting.no" userId="S::urn:spo:guest#linn.pilskog@azetsconsulting.no::" providerId="AD" clId="Web-{A6B7E35D-859E-CE7F-CB71-1C2FB4F8318C}"/>
    <pc:docChg chg="addSld delSld modSld sldOrd">
      <pc:chgData name="linn.pilskog@azetsconsulting.no" userId="S::urn:spo:guest#linn.pilskog@azetsconsulting.no::" providerId="AD" clId="Web-{A6B7E35D-859E-CE7F-CB71-1C2FB4F8318C}" dt="2025-03-28T12:38:52.347" v="53" actId="14100"/>
      <pc:docMkLst>
        <pc:docMk/>
      </pc:docMkLst>
      <pc:sldChg chg="modSp">
        <pc:chgData name="linn.pilskog@azetsconsulting.no" userId="S::urn:spo:guest#linn.pilskog@azetsconsulting.no::" providerId="AD" clId="Web-{A6B7E35D-859E-CE7F-CB71-1C2FB4F8318C}" dt="2025-03-28T12:37:06.017" v="45" actId="20577"/>
        <pc:sldMkLst>
          <pc:docMk/>
          <pc:sldMk cId="2350411187" sldId="256"/>
        </pc:sldMkLst>
      </pc:sldChg>
      <pc:sldChg chg="delSp modSp add">
        <pc:chgData name="linn.pilskog@azetsconsulting.no" userId="S::urn:spo:guest#linn.pilskog@azetsconsulting.no::" providerId="AD" clId="Web-{A6B7E35D-859E-CE7F-CB71-1C2FB4F8318C}" dt="2025-03-28T12:08:11.057" v="39" actId="20577"/>
        <pc:sldMkLst>
          <pc:docMk/>
          <pc:sldMk cId="3430827884" sldId="265"/>
        </pc:sldMkLst>
      </pc:sldChg>
      <pc:sldChg chg="addSp delSp modSp">
        <pc:chgData name="linn.pilskog@azetsconsulting.no" userId="S::urn:spo:guest#linn.pilskog@azetsconsulting.no::" providerId="AD" clId="Web-{A6B7E35D-859E-CE7F-CB71-1C2FB4F8318C}" dt="2025-03-28T11:58:49.134" v="19" actId="20577"/>
        <pc:sldMkLst>
          <pc:docMk/>
          <pc:sldMk cId="2954576768" sldId="429"/>
        </pc:sldMkLst>
      </pc:sldChg>
      <pc:sldChg chg="add del">
        <pc:chgData name="linn.pilskog@azetsconsulting.no" userId="S::urn:spo:guest#linn.pilskog@azetsconsulting.no::" providerId="AD" clId="Web-{A6B7E35D-859E-CE7F-CB71-1C2FB4F8318C}" dt="2025-03-28T12:08:21.104" v="40"/>
        <pc:sldMkLst>
          <pc:docMk/>
          <pc:sldMk cId="3576033071" sldId="444"/>
        </pc:sldMkLst>
      </pc:sldChg>
      <pc:sldChg chg="modSp ord">
        <pc:chgData name="linn.pilskog@azetsconsulting.no" userId="S::urn:spo:guest#linn.pilskog@azetsconsulting.no::" providerId="AD" clId="Web-{A6B7E35D-859E-CE7F-CB71-1C2FB4F8318C}" dt="2025-03-28T12:38:52.347" v="53" actId="14100"/>
        <pc:sldMkLst>
          <pc:docMk/>
          <pc:sldMk cId="420605445" sldId="447"/>
        </pc:sldMkLst>
      </pc:sldChg>
      <pc:sldChg chg="modSp add replId">
        <pc:chgData name="linn.pilskog@azetsconsulting.no" userId="S::urn:spo:guest#linn.pilskog@azetsconsulting.no::" providerId="AD" clId="Web-{A6B7E35D-859E-CE7F-CB71-1C2FB4F8318C}" dt="2025-03-28T12:06:00.494" v="25" actId="20577"/>
        <pc:sldMkLst>
          <pc:docMk/>
          <pc:sldMk cId="2243911533" sldId="457"/>
        </pc:sldMkLst>
      </pc:sldChg>
      <pc:sldChg chg="add">
        <pc:chgData name="linn.pilskog@azetsconsulting.no" userId="S::urn:spo:guest#linn.pilskog@azetsconsulting.no::" providerId="AD" clId="Web-{A6B7E35D-859E-CE7F-CB71-1C2FB4F8318C}" dt="2025-03-28T12:06:02.729" v="26"/>
        <pc:sldMkLst>
          <pc:docMk/>
          <pc:sldMk cId="2995922438" sldId="458"/>
        </pc:sldMkLst>
      </pc:sldChg>
      <pc:sldChg chg="add">
        <pc:chgData name="linn.pilskog@azetsconsulting.no" userId="S::urn:spo:guest#linn.pilskog@azetsconsulting.no::" providerId="AD" clId="Web-{A6B7E35D-859E-CE7F-CB71-1C2FB4F8318C}" dt="2025-03-28T12:06:39.088" v="27"/>
        <pc:sldMkLst>
          <pc:docMk/>
          <pc:sldMk cId="3476382762" sldId="459"/>
        </pc:sldMkLst>
      </pc:sldChg>
    </pc:docChg>
  </pc:docChgLst>
  <pc:docChgLst>
    <pc:chgData name="Steinar Hjelset" userId="900bcac5-039b-480b-8b37-a8273c2e007f" providerId="ADAL" clId="{6E81B704-140B-4F02-A699-7C32416B1977}"/>
    <pc:docChg chg="addSld modSld">
      <pc:chgData name="Steinar Hjelset" userId="900bcac5-039b-480b-8b37-a8273c2e007f" providerId="ADAL" clId="{6E81B704-140B-4F02-A699-7C32416B1977}" dt="2025-07-01T08:25:18.314" v="25"/>
      <pc:docMkLst>
        <pc:docMk/>
      </pc:docMkLst>
      <pc:sldChg chg="modSp new mod">
        <pc:chgData name="Steinar Hjelset" userId="900bcac5-039b-480b-8b37-a8273c2e007f" providerId="ADAL" clId="{6E81B704-140B-4F02-A699-7C32416B1977}" dt="2025-07-01T08:25:18.314" v="25"/>
        <pc:sldMkLst>
          <pc:docMk/>
          <pc:sldMk cId="2569420611" sldId="1715"/>
        </pc:sldMkLst>
        <pc:spChg chg="mod">
          <ac:chgData name="Steinar Hjelset" userId="900bcac5-039b-480b-8b37-a8273c2e007f" providerId="ADAL" clId="{6E81B704-140B-4F02-A699-7C32416B1977}" dt="2025-07-01T08:25:07.102" v="13" actId="20577"/>
          <ac:spMkLst>
            <pc:docMk/>
            <pc:sldMk cId="2569420611" sldId="1715"/>
            <ac:spMk id="2" creationId="{1D255A18-F6F5-324D-6EC9-D45866687D5D}"/>
          </ac:spMkLst>
        </pc:spChg>
        <pc:spChg chg="mod">
          <ac:chgData name="Steinar Hjelset" userId="900bcac5-039b-480b-8b37-a8273c2e007f" providerId="ADAL" clId="{6E81B704-140B-4F02-A699-7C32416B1977}" dt="2025-07-01T08:25:18.314" v="25"/>
          <ac:spMkLst>
            <pc:docMk/>
            <pc:sldMk cId="2569420611" sldId="1715"/>
            <ac:spMk id="3" creationId="{2B257CFB-D0CB-163A-A6F5-82C65F5D3FE3}"/>
          </ac:spMkLst>
        </pc:spChg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A7D92489-C8B9-4FC5-9635-AE9885B211FB}"/>
    <pc:docChg chg="undo custSel addSld delSld modSld sldOrd delMainMaster">
      <pc:chgData name="Steinar Hjelset" userId="900bcac5-039b-480b-8b37-a8273c2e007f" providerId="ADAL" clId="{A7D92489-C8B9-4FC5-9635-AE9885B211FB}" dt="2025-04-15T13:05:19.868" v="141" actId="20577"/>
      <pc:docMkLst>
        <pc:docMk/>
      </pc:docMkLst>
      <pc:sldChg chg="add">
        <pc:chgData name="Steinar Hjelset" userId="900bcac5-039b-480b-8b37-a8273c2e007f" providerId="ADAL" clId="{A7D92489-C8B9-4FC5-9635-AE9885B211FB}" dt="2025-04-15T13:03:13.069" v="50"/>
        <pc:sldMkLst>
          <pc:docMk/>
          <pc:sldMk cId="1286963138" sldId="259"/>
        </pc:sldMkLst>
      </pc:sldChg>
      <pc:sldChg chg="del">
        <pc:chgData name="Steinar Hjelset" userId="900bcac5-039b-480b-8b37-a8273c2e007f" providerId="ADAL" clId="{A7D92489-C8B9-4FC5-9635-AE9885B211FB}" dt="2025-04-15T13:01:45.771" v="40" actId="47"/>
        <pc:sldMkLst>
          <pc:docMk/>
          <pc:sldMk cId="2329327656" sldId="266"/>
        </pc:sldMkLst>
      </pc:sldChg>
      <pc:sldChg chg="del">
        <pc:chgData name="Steinar Hjelset" userId="900bcac5-039b-480b-8b37-a8273c2e007f" providerId="ADAL" clId="{A7D92489-C8B9-4FC5-9635-AE9885B211FB}" dt="2025-04-15T13:01:27.204" v="10" actId="47"/>
        <pc:sldMkLst>
          <pc:docMk/>
          <pc:sldMk cId="2954576768" sldId="429"/>
        </pc:sldMkLst>
      </pc:sldChg>
      <pc:sldChg chg="del">
        <pc:chgData name="Steinar Hjelset" userId="900bcac5-039b-480b-8b37-a8273c2e007f" providerId="ADAL" clId="{A7D92489-C8B9-4FC5-9635-AE9885B211FB}" dt="2025-04-15T13:03:53.818" v="98" actId="47"/>
        <pc:sldMkLst>
          <pc:docMk/>
          <pc:sldMk cId="3576033071" sldId="444"/>
        </pc:sldMkLst>
      </pc:sldChg>
      <pc:sldChg chg="del">
        <pc:chgData name="Steinar Hjelset" userId="900bcac5-039b-480b-8b37-a8273c2e007f" providerId="ADAL" clId="{A7D92489-C8B9-4FC5-9635-AE9885B211FB}" dt="2025-04-15T13:03:53.818" v="98" actId="47"/>
        <pc:sldMkLst>
          <pc:docMk/>
          <pc:sldMk cId="420605445" sldId="447"/>
        </pc:sldMkLst>
      </pc:sldChg>
      <pc:sldChg chg="del">
        <pc:chgData name="Steinar Hjelset" userId="900bcac5-039b-480b-8b37-a8273c2e007f" providerId="ADAL" clId="{A7D92489-C8B9-4FC5-9635-AE9885B211FB}" dt="2025-04-15T13:03:53.818" v="98" actId="47"/>
        <pc:sldMkLst>
          <pc:docMk/>
          <pc:sldMk cId="3420321681" sldId="449"/>
        </pc:sldMkLst>
      </pc:sldChg>
      <pc:sldChg chg="del">
        <pc:chgData name="Steinar Hjelset" userId="900bcac5-039b-480b-8b37-a8273c2e007f" providerId="ADAL" clId="{A7D92489-C8B9-4FC5-9635-AE9885B211FB}" dt="2025-04-15T13:01:48.770" v="41" actId="47"/>
        <pc:sldMkLst>
          <pc:docMk/>
          <pc:sldMk cId="2243911533" sldId="457"/>
        </pc:sldMkLst>
      </pc:sldChg>
      <pc:sldChg chg="ord">
        <pc:chgData name="Steinar Hjelset" userId="900bcac5-039b-480b-8b37-a8273c2e007f" providerId="ADAL" clId="{A7D92489-C8B9-4FC5-9635-AE9885B211FB}" dt="2025-04-15T13:01:50.321" v="43"/>
        <pc:sldMkLst>
          <pc:docMk/>
          <pc:sldMk cId="2995922438" sldId="458"/>
        </pc:sldMkLst>
      </pc:sldChg>
      <pc:sldChg chg="addSp delSp modSp mod ord">
        <pc:chgData name="Steinar Hjelset" userId="900bcac5-039b-480b-8b37-a8273c2e007f" providerId="ADAL" clId="{A7D92489-C8B9-4FC5-9635-AE9885B211FB}" dt="2025-04-15T13:02:05.654" v="48"/>
        <pc:sldMkLst>
          <pc:docMk/>
          <pc:sldMk cId="3476382762" sldId="459"/>
        </pc:sldMkLst>
        <pc:picChg chg="add mod">
          <ac:chgData name="Steinar Hjelset" userId="900bcac5-039b-480b-8b37-a8273c2e007f" providerId="ADAL" clId="{A7D92489-C8B9-4FC5-9635-AE9885B211FB}" dt="2025-04-15T13:02:05.654" v="48"/>
          <ac:picMkLst>
            <pc:docMk/>
            <pc:sldMk cId="3476382762" sldId="459"/>
            <ac:picMk id="6" creationId="{EDA3ABA3-C38F-62AE-ECA3-511B8BDA3971}"/>
          </ac:picMkLst>
        </pc:picChg>
      </pc:sldChg>
      <pc:sldChg chg="del">
        <pc:chgData name="Steinar Hjelset" userId="900bcac5-039b-480b-8b37-a8273c2e007f" providerId="ADAL" clId="{A7D92489-C8B9-4FC5-9635-AE9885B211FB}" dt="2025-04-15T13:03:53.818" v="98" actId="47"/>
        <pc:sldMkLst>
          <pc:docMk/>
          <pc:sldMk cId="4294316124" sldId="460"/>
        </pc:sldMkLst>
      </pc:sldChg>
      <pc:sldChg chg="modSp del mod">
        <pc:chgData name="Steinar Hjelset" userId="900bcac5-039b-480b-8b37-a8273c2e007f" providerId="ADAL" clId="{A7D92489-C8B9-4FC5-9635-AE9885B211FB}" dt="2025-04-15T13:04:22.252" v="139" actId="47"/>
        <pc:sldMkLst>
          <pc:docMk/>
          <pc:sldMk cId="976089834" sldId="464"/>
        </pc:sldMkLst>
      </pc:sldChg>
      <pc:sldChg chg="modSp new mod">
        <pc:chgData name="Steinar Hjelset" userId="900bcac5-039b-480b-8b37-a8273c2e007f" providerId="ADAL" clId="{A7D92489-C8B9-4FC5-9635-AE9885B211FB}" dt="2025-04-15T13:01:25.171" v="9" actId="20577"/>
        <pc:sldMkLst>
          <pc:docMk/>
          <pc:sldMk cId="1141671587" sldId="465"/>
        </pc:sldMkLst>
        <pc:spChg chg="mod">
          <ac:chgData name="Steinar Hjelset" userId="900bcac5-039b-480b-8b37-a8273c2e007f" providerId="ADAL" clId="{A7D92489-C8B9-4FC5-9635-AE9885B211FB}" dt="2025-04-15T13:01:17.276" v="6" actId="20577"/>
          <ac:spMkLst>
            <pc:docMk/>
            <pc:sldMk cId="1141671587" sldId="465"/>
            <ac:spMk id="2" creationId="{DC7114D0-904D-23AE-1BDE-D0C30AA95F0A}"/>
          </ac:spMkLst>
        </pc:spChg>
        <pc:spChg chg="mod">
          <ac:chgData name="Steinar Hjelset" userId="900bcac5-039b-480b-8b37-a8273c2e007f" providerId="ADAL" clId="{A7D92489-C8B9-4FC5-9635-AE9885B211FB}" dt="2025-04-15T13:01:25.171" v="9" actId="20577"/>
          <ac:spMkLst>
            <pc:docMk/>
            <pc:sldMk cId="1141671587" sldId="465"/>
            <ac:spMk id="3" creationId="{68F26B8B-582E-F72A-9146-66F1A16A3C13}"/>
          </ac:spMkLst>
        </pc:spChg>
      </pc:sldChg>
      <pc:sldChg chg="modSp new mod">
        <pc:chgData name="Steinar Hjelset" userId="900bcac5-039b-480b-8b37-a8273c2e007f" providerId="ADAL" clId="{A7D92489-C8B9-4FC5-9635-AE9885B211FB}" dt="2025-04-15T13:01:39.188" v="39" actId="20577"/>
        <pc:sldMkLst>
          <pc:docMk/>
          <pc:sldMk cId="4216158782" sldId="466"/>
        </pc:sldMkLst>
        <pc:spChg chg="mod">
          <ac:chgData name="Steinar Hjelset" userId="900bcac5-039b-480b-8b37-a8273c2e007f" providerId="ADAL" clId="{A7D92489-C8B9-4FC5-9635-AE9885B211FB}" dt="2025-04-15T13:01:39.188" v="39" actId="20577"/>
          <ac:spMkLst>
            <pc:docMk/>
            <pc:sldMk cId="4216158782" sldId="466"/>
            <ac:spMk id="2" creationId="{279AAA60-4F6B-8F57-0EC0-63D046A20939}"/>
          </ac:spMkLst>
        </pc:spChg>
      </pc:sldChg>
      <pc:sldChg chg="add">
        <pc:chgData name="Steinar Hjelset" userId="900bcac5-039b-480b-8b37-a8273c2e007f" providerId="ADAL" clId="{A7D92489-C8B9-4FC5-9635-AE9885B211FB}" dt="2025-04-15T13:03:05.405" v="49"/>
        <pc:sldMkLst>
          <pc:docMk/>
          <pc:sldMk cId="1752596453" sldId="1708"/>
        </pc:sldMkLst>
      </pc:sldChg>
      <pc:sldChg chg="add">
        <pc:chgData name="Steinar Hjelset" userId="900bcac5-039b-480b-8b37-a8273c2e007f" providerId="ADAL" clId="{A7D92489-C8B9-4FC5-9635-AE9885B211FB}" dt="2025-04-15T13:03:05.405" v="49"/>
        <pc:sldMkLst>
          <pc:docMk/>
          <pc:sldMk cId="160070155" sldId="1709"/>
        </pc:sldMkLst>
      </pc:sldChg>
      <pc:sldChg chg="add">
        <pc:chgData name="Steinar Hjelset" userId="900bcac5-039b-480b-8b37-a8273c2e007f" providerId="ADAL" clId="{A7D92489-C8B9-4FC5-9635-AE9885B211FB}" dt="2025-04-15T13:03:05.405" v="49"/>
        <pc:sldMkLst>
          <pc:docMk/>
          <pc:sldMk cId="1073673481" sldId="1710"/>
        </pc:sldMkLst>
      </pc:sldChg>
      <pc:sldChg chg="add">
        <pc:chgData name="Steinar Hjelset" userId="900bcac5-039b-480b-8b37-a8273c2e007f" providerId="ADAL" clId="{A7D92489-C8B9-4FC5-9635-AE9885B211FB}" dt="2025-04-15T13:03:05.405" v="49"/>
        <pc:sldMkLst>
          <pc:docMk/>
          <pc:sldMk cId="807602656" sldId="1711"/>
        </pc:sldMkLst>
      </pc:sldChg>
      <pc:sldChg chg="modSp add mod">
        <pc:chgData name="Steinar Hjelset" userId="900bcac5-039b-480b-8b37-a8273c2e007f" providerId="ADAL" clId="{A7D92489-C8B9-4FC5-9635-AE9885B211FB}" dt="2025-04-15T13:03:29.621" v="83" actId="20577"/>
        <pc:sldMkLst>
          <pc:docMk/>
          <pc:sldMk cId="622851068" sldId="1712"/>
        </pc:sldMkLst>
        <pc:spChg chg="mod">
          <ac:chgData name="Steinar Hjelset" userId="900bcac5-039b-480b-8b37-a8273c2e007f" providerId="ADAL" clId="{A7D92489-C8B9-4FC5-9635-AE9885B211FB}" dt="2025-04-15T13:03:29.621" v="83" actId="20577"/>
          <ac:spMkLst>
            <pc:docMk/>
            <pc:sldMk cId="622851068" sldId="1712"/>
            <ac:spMk id="2" creationId="{E11391B7-D8C4-5AF0-7EAA-04B1EE295AC1}"/>
          </ac:spMkLst>
        </pc:spChg>
      </pc:sldChg>
      <pc:sldChg chg="modSp add mod">
        <pc:chgData name="Steinar Hjelset" userId="900bcac5-039b-480b-8b37-a8273c2e007f" providerId="ADAL" clId="{A7D92489-C8B9-4FC5-9635-AE9885B211FB}" dt="2025-04-15T13:03:48.986" v="97" actId="20577"/>
        <pc:sldMkLst>
          <pc:docMk/>
          <pc:sldMk cId="818290294" sldId="1713"/>
        </pc:sldMkLst>
        <pc:spChg chg="mod">
          <ac:chgData name="Steinar Hjelset" userId="900bcac5-039b-480b-8b37-a8273c2e007f" providerId="ADAL" clId="{A7D92489-C8B9-4FC5-9635-AE9885B211FB}" dt="2025-04-15T13:03:48.986" v="97" actId="20577"/>
          <ac:spMkLst>
            <pc:docMk/>
            <pc:sldMk cId="818290294" sldId="1713"/>
            <ac:spMk id="2" creationId="{7F3004BE-C89C-DF49-2ECA-62E7BC4D074B}"/>
          </ac:spMkLst>
        </pc:spChg>
      </pc:sldChg>
      <pc:sldChg chg="modSp new mod">
        <pc:chgData name="Steinar Hjelset" userId="900bcac5-039b-480b-8b37-a8273c2e007f" providerId="ADAL" clId="{A7D92489-C8B9-4FC5-9635-AE9885B211FB}" dt="2025-04-15T13:05:19.868" v="141" actId="20577"/>
        <pc:sldMkLst>
          <pc:docMk/>
          <pc:sldMk cId="1352833975" sldId="1714"/>
        </pc:sldMkLst>
        <pc:spChg chg="mod">
          <ac:chgData name="Steinar Hjelset" userId="900bcac5-039b-480b-8b37-a8273c2e007f" providerId="ADAL" clId="{A7D92489-C8B9-4FC5-9635-AE9885B211FB}" dt="2025-04-15T13:04:08.602" v="133" actId="20577"/>
          <ac:spMkLst>
            <pc:docMk/>
            <pc:sldMk cId="1352833975" sldId="1714"/>
            <ac:spMk id="2" creationId="{13BEF80C-196F-D757-DC7A-D3F05ED51121}"/>
          </ac:spMkLst>
        </pc:spChg>
        <pc:spChg chg="mod">
          <ac:chgData name="Steinar Hjelset" userId="900bcac5-039b-480b-8b37-a8273c2e007f" providerId="ADAL" clId="{A7D92489-C8B9-4FC5-9635-AE9885B211FB}" dt="2025-04-15T13:05:19.868" v="141" actId="20577"/>
          <ac:spMkLst>
            <pc:docMk/>
            <pc:sldMk cId="1352833975" sldId="1714"/>
            <ac:spMk id="3" creationId="{3AA44656-EFDE-D2F9-49B5-1D1A4C706413}"/>
          </ac:spMkLst>
        </pc:spChg>
      </pc:sldChg>
      <pc:sldChg chg="add del">
        <pc:chgData name="Steinar Hjelset" userId="900bcac5-039b-480b-8b37-a8273c2e007f" providerId="ADAL" clId="{A7D92489-C8B9-4FC5-9635-AE9885B211FB}" dt="2025-04-15T13:04:02.935" v="113"/>
        <pc:sldMkLst>
          <pc:docMk/>
          <pc:sldMk cId="1825259584" sldId="1714"/>
        </pc:sldMkLst>
      </pc:sldChg>
      <pc:sldMasterChg chg="del delSldLayout">
        <pc:chgData name="Steinar Hjelset" userId="900bcac5-039b-480b-8b37-a8273c2e007f" providerId="ADAL" clId="{A7D92489-C8B9-4FC5-9635-AE9885B211FB}" dt="2025-04-15T13:01:45.771" v="40" actId="47"/>
        <pc:sldMasterMkLst>
          <pc:docMk/>
          <pc:sldMasterMk cId="333415203" sldId="2147483699"/>
        </pc:sldMasterMkLst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3166681945" sldId="2147483700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40343926" sldId="2147483701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370158439" sldId="2147483702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3049695539" sldId="2147483703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405424157" sldId="2147483704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1599920905" sldId="2147483705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3553956762" sldId="2147483706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3050786374" sldId="2147483707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1767372243" sldId="2147483708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284240290" sldId="2147483709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1830364759" sldId="2147483710"/>
          </pc:sldLayoutMkLst>
        </pc:sldLayoutChg>
        <pc:sldLayoutChg chg="del">
          <pc:chgData name="Steinar Hjelset" userId="900bcac5-039b-480b-8b37-a8273c2e007f" providerId="ADAL" clId="{A7D92489-C8B9-4FC5-9635-AE9885B211FB}" dt="2025-04-15T13:01:45.771" v="40" actId="47"/>
          <pc:sldLayoutMkLst>
            <pc:docMk/>
            <pc:sldMasterMk cId="333415203" sldId="2147483699"/>
            <pc:sldLayoutMk cId="1711266331" sldId="2147483711"/>
          </pc:sldLayoutMkLst>
        </pc:sldLayoutChg>
      </pc:sldMaster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.pilskog@azetsconsulting.no" userId="S::urn:spo:guest#linn.pilskog@azetsconsulting.no::" providerId="AD" clId="Web-{01642E0F-2221-5004-71A5-285C075EC2F2}"/>
    <pc:docChg chg="mod addSld delSld modSld sldOrd">
      <pc:chgData name="linn.pilskog@azetsconsulting.no" userId="S::urn:spo:guest#linn.pilskog@azetsconsulting.no::" providerId="AD" clId="Web-{01642E0F-2221-5004-71A5-285C075EC2F2}" dt="2025-03-28T13:36:40.118" v="206" actId="20577"/>
      <pc:docMkLst>
        <pc:docMk/>
      </pc:docMkLst>
      <pc:sldChg chg="ord">
        <pc:chgData name="linn.pilskog@azetsconsulting.no" userId="S::urn:spo:guest#linn.pilskog@azetsconsulting.no::" providerId="AD" clId="Web-{01642E0F-2221-5004-71A5-285C075EC2F2}" dt="2025-03-28T12:43:43.239" v="50"/>
        <pc:sldMkLst>
          <pc:docMk/>
          <pc:sldMk cId="3430827884" sldId="265"/>
        </pc:sldMkLst>
      </pc:sldChg>
      <pc:sldChg chg="add del">
        <pc:chgData name="linn.pilskog@azetsconsulting.no" userId="S::urn:spo:guest#linn.pilskog@azetsconsulting.no::" providerId="AD" clId="Web-{01642E0F-2221-5004-71A5-285C075EC2F2}" dt="2025-03-28T12:43:56.192" v="52"/>
        <pc:sldMkLst>
          <pc:docMk/>
          <pc:sldMk cId="2369576766" sldId="282"/>
        </pc:sldMkLst>
      </pc:sldChg>
      <pc:sldChg chg="modSp">
        <pc:chgData name="linn.pilskog@azetsconsulting.no" userId="S::urn:spo:guest#linn.pilskog@azetsconsulting.no::" providerId="AD" clId="Web-{01642E0F-2221-5004-71A5-285C075EC2F2}" dt="2025-03-28T12:46:52.350" v="89" actId="20577"/>
        <pc:sldMkLst>
          <pc:docMk/>
          <pc:sldMk cId="2954576768" sldId="429"/>
        </pc:sldMkLst>
      </pc:sldChg>
      <pc:sldChg chg="add del">
        <pc:chgData name="linn.pilskog@azetsconsulting.no" userId="S::urn:spo:guest#linn.pilskog@azetsconsulting.no::" providerId="AD" clId="Web-{01642E0F-2221-5004-71A5-285C075EC2F2}" dt="2025-03-28T12:43:56.176" v="51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4"/>
        <pc:sldMkLst>
          <pc:docMk/>
          <pc:sldMk cId="1010789617" sldId="445"/>
        </pc:sldMkLst>
      </pc:sldChg>
      <pc:sldChg chg="modSp">
        <pc:chgData name="linn.pilskog@azetsconsulting.no" userId="S::urn:spo:guest#linn.pilskog@azetsconsulting.no::" providerId="AD" clId="Web-{01642E0F-2221-5004-71A5-285C075EC2F2}" dt="2025-03-28T12:44:23.989" v="60" actId="20577"/>
        <pc:sldMkLst>
          <pc:docMk/>
          <pc:sldMk cId="3746180491" sldId="448"/>
        </pc:sldMkLst>
      </pc:sldChg>
      <pc:sldChg chg="modSp add del">
        <pc:chgData name="linn.pilskog@azetsconsulting.no" userId="S::urn:spo:guest#linn.pilskog@azetsconsulting.no::" providerId="AD" clId="Web-{01642E0F-2221-5004-71A5-285C075EC2F2}" dt="2025-03-28T12:41:38.143" v="13" actId="14100"/>
        <pc:sldMkLst>
          <pc:docMk/>
          <pc:sldMk cId="3420321681" sldId="449"/>
        </pc:sldMkLst>
      </pc:sldChg>
      <pc:sldChg chg="del ord">
        <pc:chgData name="linn.pilskog@azetsconsulting.no" userId="S::urn:spo:guest#linn.pilskog@azetsconsulting.no::" providerId="AD" clId="Web-{01642E0F-2221-5004-71A5-285C075EC2F2}" dt="2025-03-28T12:53:29.183" v="90"/>
        <pc:sldMkLst>
          <pc:docMk/>
          <pc:sldMk cId="4671885" sldId="450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5"/>
        <pc:sldMkLst>
          <pc:docMk/>
          <pc:sldMk cId="4197043305" sldId="451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3"/>
        <pc:sldMkLst>
          <pc:docMk/>
          <pc:sldMk cId="976089834" sldId="452"/>
        </pc:sldMkLst>
      </pc:sldChg>
      <pc:sldChg chg="addSp delSp modSp add del">
        <pc:chgData name="linn.pilskog@azetsconsulting.no" userId="S::urn:spo:guest#linn.pilskog@azetsconsulting.no::" providerId="AD" clId="Web-{01642E0F-2221-5004-71A5-285C075EC2F2}" dt="2025-03-28T12:42:39.675" v="48" actId="14100"/>
        <pc:sldMkLst>
          <pc:docMk/>
          <pc:sldMk cId="3860356759" sldId="453"/>
        </pc:sldMkLst>
      </pc:sldChg>
      <pc:sldChg chg="del">
        <pc:chgData name="linn.pilskog@azetsconsulting.no" userId="S::urn:spo:guest#linn.pilskog@azetsconsulting.no::" providerId="AD" clId="Web-{01642E0F-2221-5004-71A5-285C075EC2F2}" dt="2025-03-28T12:42:58.394" v="49"/>
        <pc:sldMkLst>
          <pc:docMk/>
          <pc:sldMk cId="3694047899" sldId="454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6"/>
        <pc:sldMkLst>
          <pc:docMk/>
          <pc:sldMk cId="871224505" sldId="455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7"/>
        <pc:sldMkLst>
          <pc:docMk/>
          <pc:sldMk cId="3144130009" sldId="456"/>
        </pc:sldMkLst>
      </pc:sldChg>
      <pc:sldChg chg="modSp add replId">
        <pc:chgData name="linn.pilskog@azetsconsulting.no" userId="S::urn:spo:guest#linn.pilskog@azetsconsulting.no::" providerId="AD" clId="Web-{01642E0F-2221-5004-71A5-285C075EC2F2}" dt="2025-03-28T12:45:51.584" v="67" actId="20577"/>
        <pc:sldMkLst>
          <pc:docMk/>
          <pc:sldMk cId="4294316124" sldId="460"/>
        </pc:sldMkLst>
      </pc:sldChg>
      <pc:sldChg chg="addSp delSp modSp new mod modClrScheme chgLayout">
        <pc:chgData name="linn.pilskog@azetsconsulting.no" userId="S::urn:spo:guest#linn.pilskog@azetsconsulting.no::" providerId="AD" clId="Web-{01642E0F-2221-5004-71A5-285C075EC2F2}" dt="2025-03-28T12:55:03.403" v="174"/>
        <pc:sldMkLst>
          <pc:docMk/>
          <pc:sldMk cId="2884626311" sldId="461"/>
        </pc:sldMkLst>
      </pc:sldChg>
      <pc:sldChg chg="add del">
        <pc:chgData name="linn.pilskog@azetsconsulting.no" userId="S::urn:spo:guest#linn.pilskog@azetsconsulting.no::" providerId="AD" clId="Web-{01642E0F-2221-5004-71A5-285C075EC2F2}" dt="2025-03-28T13:35:51.681" v="178"/>
        <pc:sldMkLst>
          <pc:docMk/>
          <pc:sldMk cId="976089834" sldId="462"/>
        </pc:sldMkLst>
      </pc:sldChg>
      <pc:sldChg chg="delSp modSp add">
        <pc:chgData name="linn.pilskog@azetsconsulting.no" userId="S::urn:spo:guest#linn.pilskog@azetsconsulting.no::" providerId="AD" clId="Web-{01642E0F-2221-5004-71A5-285C075EC2F2}" dt="2025-03-28T13:36:09.744" v="202"/>
        <pc:sldMkLst>
          <pc:docMk/>
          <pc:sldMk cId="1010789617" sldId="463"/>
        </pc:sldMkLst>
      </pc:sldChg>
      <pc:sldChg chg="modSp add">
        <pc:chgData name="linn.pilskog@azetsconsulting.no" userId="S::urn:spo:guest#linn.pilskog@azetsconsulting.no::" providerId="AD" clId="Web-{01642E0F-2221-5004-71A5-285C075EC2F2}" dt="2025-03-28T13:36:40.118" v="206" actId="20577"/>
        <pc:sldMkLst>
          <pc:docMk/>
          <pc:sldMk cId="976089834" sldId="464"/>
        </pc:sldMkLst>
      </pc:sldChg>
    </pc:docChg>
  </pc:docChgLst>
  <pc:docChgLst>
    <pc:chgData name="Steinar Hjelset" userId="S::steinar.hjelset@ks.no::900bcac5-039b-480b-8b37-a8273c2e007f" providerId="AD" clId="Web-{D6C644BE-E835-4C35-9387-6B267E27C5E8}"/>
    <pc:docChg chg="modSld">
      <pc:chgData name="Steinar Hjelset" userId="S::steinar.hjelset@ks.no::900bcac5-039b-480b-8b37-a8273c2e007f" providerId="AD" clId="Web-{D6C644BE-E835-4C35-9387-6B267E27C5E8}" dt="2023-09-28T06:03:36.532" v="0" actId="20577"/>
      <pc:docMkLst>
        <pc:docMk/>
      </pc:docMkLst>
      <pc:sldChg chg="modSp">
        <pc:chgData name="Steinar Hjelset" userId="S::steinar.hjelset@ks.no::900bcac5-039b-480b-8b37-a8273c2e007f" providerId="AD" clId="Web-{D6C644BE-E835-4C35-9387-6B267E27C5E8}" dt="2023-09-28T06:03:36.532" v="0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Linn Katrin Pilskog" userId="90fa00e3-d029-4570-a856-28b7c27dfe6a" providerId="ADAL" clId="{89ED4C05-EEC4-42B5-AC73-CD1B861E4BE2}"/>
    <pc:docChg chg="modSld">
      <pc:chgData name="Linn Katrin Pilskog" userId="90fa00e3-d029-4570-a856-28b7c27dfe6a" providerId="ADAL" clId="{89ED4C05-EEC4-42B5-AC73-CD1B861E4BE2}" dt="2025-04-23T08:30:37.525" v="6" actId="20577"/>
      <pc:docMkLst>
        <pc:docMk/>
      </pc:docMkLst>
      <pc:sldChg chg="modSp mod">
        <pc:chgData name="Linn Katrin Pilskog" userId="90fa00e3-d029-4570-a856-28b7c27dfe6a" providerId="ADAL" clId="{89ED4C05-EEC4-42B5-AC73-CD1B861E4BE2}" dt="2025-04-23T08:30:37.525" v="6" actId="20577"/>
        <pc:sldMkLst>
          <pc:docMk/>
          <pc:sldMk cId="1286963138" sldId="259"/>
        </pc:sldMkLst>
        <pc:spChg chg="mod">
          <ac:chgData name="Linn Katrin Pilskog" userId="90fa00e3-d029-4570-a856-28b7c27dfe6a" providerId="ADAL" clId="{89ED4C05-EEC4-42B5-AC73-CD1B861E4BE2}" dt="2025-04-23T08:30:37.525" v="6" actId="20577"/>
          <ac:spMkLst>
            <pc:docMk/>
            <pc:sldMk cId="1286963138" sldId="259"/>
            <ac:spMk id="3" creationId="{6F98EDFD-CC4E-D07B-0C97-BC0F0FD3F0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01.07.2025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1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010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6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5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4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6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4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4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2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3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7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videoleksjoner/skoleeier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Arbeidsmøte 3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Evaluering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7114D0-904D-23AE-1BDE-D0C30AA9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F26B8B-582E-F72A-9146-66F1A16A3C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NN.00 Velkommen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NN.05 Status arbeid i egen kommune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NN.50	Tilbakemelding og refleksjon 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NN.10 Neste samling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167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255A18-F6F5-324D-6EC9-D45866687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257CFB-D0CB-163A-A6F5-82C65F5D3FE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Deltakere</a:t>
            </a:r>
          </a:p>
          <a:p>
            <a:r>
              <a:rPr lang="nb-NO" dirty="0"/>
              <a:t>skal være i stand til å vurdere utvikling i egen kommune og sammenlikne resultater før og etter gjennomføring av tiltak.</a:t>
            </a:r>
          </a:p>
        </p:txBody>
      </p:sp>
    </p:spTree>
    <p:extLst>
      <p:ext uri="{BB962C8B-B14F-4D97-AF65-F5344CB8AC3E}">
        <p14:creationId xmlns:p14="http://schemas.microsoft.com/office/powerpoint/2010/main" val="256942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9959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 dirty="0"/>
              <a:t>Formålet med dagens samling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C5BBAD6-13E1-7CE8-434A-94FE910EF60D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pic>
        <p:nvPicPr>
          <p:cNvPr id="6" name="Grafikk 5" descr="Linjepil: krumming mot klokken kontur">
            <a:extLst>
              <a:ext uri="{FF2B5EF4-FFF2-40B4-BE49-F238E27FC236}">
                <a16:creationId xmlns:a16="http://schemas.microsoft.com/office/drawing/2014/main" id="{EDA3ABA3-C38F-62AE-ECA3-511B8BDA3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8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94584EB-989E-94A3-5DBF-0D35B371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1. Åpne kartleggingsverktøyet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E78A17E-EAE2-539D-98A0-2C061C0AC1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NB! Ny versjon foreligger. Trykk på din kommune under for riktig dokument.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7525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57B73E7-9C0B-AD15-0741-8025D0FA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2. Gjennomfør ny kartlegging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7749952-A015-FA4B-59C5-3F189260C1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55491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39DABC5-C6C7-5A22-2677-7535030CE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8848" y="2270770"/>
            <a:ext cx="6305366" cy="284916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5BBDCBE-C063-DBD3-6352-98B74018283A}"/>
              </a:ext>
            </a:extLst>
          </p:cNvPr>
          <p:cNvSpPr/>
          <p:nvPr/>
        </p:nvSpPr>
        <p:spPr>
          <a:xfrm>
            <a:off x="5882970" y="4925717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8777426-A0FD-175C-AB48-509E1468F781}"/>
              </a:ext>
            </a:extLst>
          </p:cNvPr>
          <p:cNvSpPr/>
          <p:nvPr/>
        </p:nvSpPr>
        <p:spPr>
          <a:xfrm>
            <a:off x="5561326" y="492571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E25280-4E23-A0DD-C712-43ED2775D995}"/>
              </a:ext>
            </a:extLst>
          </p:cNvPr>
          <p:cNvSpPr/>
          <p:nvPr/>
        </p:nvSpPr>
        <p:spPr>
          <a:xfrm>
            <a:off x="5323674" y="2321645"/>
            <a:ext cx="4602241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3C248A-D7C4-0FFE-F3A7-A7682FBBAE16}"/>
              </a:ext>
            </a:extLst>
          </p:cNvPr>
          <p:cNvSpPr/>
          <p:nvPr/>
        </p:nvSpPr>
        <p:spPr>
          <a:xfrm>
            <a:off x="7449245" y="20046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9AD6AA0-AD76-599E-3421-665CA85F8402}"/>
              </a:ext>
            </a:extLst>
          </p:cNvPr>
          <p:cNvSpPr/>
          <p:nvPr/>
        </p:nvSpPr>
        <p:spPr>
          <a:xfrm>
            <a:off x="9962236" y="2321645"/>
            <a:ext cx="427297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324F22B-0B10-1C67-B413-24B336AAE9AD}"/>
              </a:ext>
            </a:extLst>
          </p:cNvPr>
          <p:cNvSpPr/>
          <p:nvPr/>
        </p:nvSpPr>
        <p:spPr>
          <a:xfrm>
            <a:off x="10032084" y="19991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7F7B83-D779-767D-F6FA-FEDC42FD470E}"/>
              </a:ext>
            </a:extLst>
          </p:cNvPr>
          <p:cNvSpPr/>
          <p:nvPr/>
        </p:nvSpPr>
        <p:spPr>
          <a:xfrm>
            <a:off x="10418445" y="2321644"/>
            <a:ext cx="1145769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42093F-3D09-57A4-C006-DC985E737072}"/>
              </a:ext>
            </a:extLst>
          </p:cNvPr>
          <p:cNvSpPr/>
          <p:nvPr/>
        </p:nvSpPr>
        <p:spPr>
          <a:xfrm>
            <a:off x="10888275" y="199912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4383851-78C7-46B4-AED8-0F114D39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3. Oppdater utvikling med ny status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6A9219A-312C-7456-C42E-A362277A44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341961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Kopier nivåplasseringene fra fanen </a:t>
            </a:r>
            <a:r>
              <a:rPr lang="nb-NO" i="1" dirty="0"/>
              <a:t>Kartlegging </a:t>
            </a:r>
            <a:r>
              <a:rPr lang="nb-NO" dirty="0"/>
              <a:t>og lim dem inn i kolonne C.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9CB26A1-635F-44FE-1C72-94EB75D77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965" y="1890280"/>
            <a:ext cx="5345385" cy="457227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2BBD172-1D6D-E360-19A1-ED460CC3D2BD}"/>
              </a:ext>
            </a:extLst>
          </p:cNvPr>
          <p:cNvSpPr/>
          <p:nvPr/>
        </p:nvSpPr>
        <p:spPr>
          <a:xfrm>
            <a:off x="8491952" y="6264516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52536E-F063-3050-C34F-D3514E1E2DF6}"/>
              </a:ext>
            </a:extLst>
          </p:cNvPr>
          <p:cNvSpPr/>
          <p:nvPr/>
        </p:nvSpPr>
        <p:spPr>
          <a:xfrm>
            <a:off x="8163777" y="624161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5654C7-4D22-26E9-C94E-64A4C6B8F869}"/>
              </a:ext>
            </a:extLst>
          </p:cNvPr>
          <p:cNvSpPr/>
          <p:nvPr/>
        </p:nvSpPr>
        <p:spPr>
          <a:xfrm>
            <a:off x="7522233" y="2212802"/>
            <a:ext cx="351693" cy="375149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CA1F4C6-6875-BD36-F734-1A29A54A076B}"/>
              </a:ext>
            </a:extLst>
          </p:cNvPr>
          <p:cNvSpPr/>
          <p:nvPr/>
        </p:nvSpPr>
        <p:spPr>
          <a:xfrm>
            <a:off x="7558512" y="18902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67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54A5223-DD4B-C956-8F76-CBC281F3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4. Se din utvikling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7553C8-3E28-8806-62C7-ADFC717859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5249495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riktig dato fra nedtrekks- menyen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Studer resultatene – hva sier grafene om utviklingen i din kommune?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6CE6D8C-8DB7-FF15-6A2B-FA87C44E0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29" y="1738062"/>
            <a:ext cx="4349919" cy="489731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A23FA80-6DA3-D3DD-3A1D-943943253DFE}"/>
              </a:ext>
            </a:extLst>
          </p:cNvPr>
          <p:cNvSpPr/>
          <p:nvPr/>
        </p:nvSpPr>
        <p:spPr>
          <a:xfrm>
            <a:off x="9808275" y="6452024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5C3D2CD-186C-14AA-FC7A-329059AF0BF0}"/>
              </a:ext>
            </a:extLst>
          </p:cNvPr>
          <p:cNvSpPr/>
          <p:nvPr/>
        </p:nvSpPr>
        <p:spPr>
          <a:xfrm>
            <a:off x="9480100" y="642912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DB854F-C320-B43A-0627-4F63DF4127C5}"/>
              </a:ext>
            </a:extLst>
          </p:cNvPr>
          <p:cNvSpPr/>
          <p:nvPr/>
        </p:nvSpPr>
        <p:spPr>
          <a:xfrm>
            <a:off x="6519492" y="2358600"/>
            <a:ext cx="3610250" cy="386573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76E9353-01F0-CFCD-DB84-08DB62ABC1DD}"/>
              </a:ext>
            </a:extLst>
          </p:cNvPr>
          <p:cNvSpPr/>
          <p:nvPr/>
        </p:nvSpPr>
        <p:spPr>
          <a:xfrm>
            <a:off x="6189619" y="2358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B26BB1F-E248-3875-921E-CED8E6996322}"/>
              </a:ext>
            </a:extLst>
          </p:cNvPr>
          <p:cNvSpPr/>
          <p:nvPr/>
        </p:nvSpPr>
        <p:spPr>
          <a:xfrm>
            <a:off x="6391002" y="2014839"/>
            <a:ext cx="874993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54AC983-AA83-581A-6861-4BF9A9714E3A}"/>
              </a:ext>
            </a:extLst>
          </p:cNvPr>
          <p:cNvSpPr/>
          <p:nvPr/>
        </p:nvSpPr>
        <p:spPr>
          <a:xfrm>
            <a:off x="6062828" y="199194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6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9AAA60-4F6B-8F57-0EC0-63D046A209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Status arbeid i egen kommune</a:t>
            </a:r>
          </a:p>
        </p:txBody>
      </p:sp>
    </p:spTree>
    <p:extLst>
      <p:ext uri="{BB962C8B-B14F-4D97-AF65-F5344CB8AC3E}">
        <p14:creationId xmlns:p14="http://schemas.microsoft.com/office/powerpoint/2010/main" val="421615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F882B-CE3F-274F-2D91-86151EB1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98EDFD-CC4E-D07B-0C97-BC0F0FD3F0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Som forberedelse til arbeidsmøte skal vi se på hvordan utviklingen i arbeidet har vært siden oppstarten av veiledertjenesten. For å gjøre dette skal dere gjennomføre en ny runde med kartlegging før neste møte.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Se gjennom følgende instruksjoner for hvordan dette skal gjøres.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Forbered </a:t>
            </a:r>
            <a:r>
              <a:rPr lang="nb-NO" sz="2000"/>
              <a:t>et rekkefremlegg </a:t>
            </a:r>
            <a:r>
              <a:rPr lang="nb-NO" sz="2000" dirty="0"/>
              <a:t>på 5 minutter til neste samling der du kommenterer kort utviklingen i egen kommune.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Frist forberedelser: </a:t>
            </a:r>
            <a:r>
              <a:rPr lang="nb-NO" sz="2000" b="1" dirty="0">
                <a:highlight>
                  <a:srgbClr val="FFFF00"/>
                </a:highlight>
              </a:rPr>
              <a:t>[dato]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869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4169-2B57-61FC-2CFD-EE25E9A2C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1391B7-D8C4-5AF0-7EAA-04B1EE295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Tilbakemelding og refleksjon</a:t>
            </a:r>
          </a:p>
        </p:txBody>
      </p:sp>
    </p:spTree>
    <p:extLst>
      <p:ext uri="{BB962C8B-B14F-4D97-AF65-F5344CB8AC3E}">
        <p14:creationId xmlns:p14="http://schemas.microsoft.com/office/powerpoint/2010/main" val="62285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A9CA5-4E21-EC7E-8FB4-2ECAE3866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3004BE-C89C-DF49-2ECA-62E7BC4D0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Neste samling</a:t>
            </a:r>
          </a:p>
        </p:txBody>
      </p:sp>
    </p:spTree>
    <p:extLst>
      <p:ext uri="{BB962C8B-B14F-4D97-AF65-F5344CB8AC3E}">
        <p14:creationId xmlns:p14="http://schemas.microsoft.com/office/powerpoint/2010/main" val="81829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BEF80C-196F-D757-DC7A-D3F05ED51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A44656-EFDE-D2F9-49B5-1D1A4C7064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Se videoleksjon: </a:t>
            </a:r>
            <a:r>
              <a:rPr lang="nb-NO" dirty="0">
                <a:hlinkClick r:id="rId2"/>
              </a:rPr>
              <a:t>Internkontroll</a:t>
            </a:r>
            <a:r>
              <a:rPr lang="nb-NO" dirty="0"/>
              <a:t>. Sett deg inn i din kommunes internkontrollsystem.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SkoleSec har utarbeidet et </a:t>
            </a:r>
            <a:r>
              <a:rPr lang="nb-NO" dirty="0" err="1"/>
              <a:t>årshjul</a:t>
            </a:r>
            <a:r>
              <a:rPr lang="nb-NO" dirty="0"/>
              <a:t> for personvern og informasjonssikkerhet. Gjør dere kjent med innholdet i denne, og diskuter hvordan dere kan tilpasse </a:t>
            </a:r>
            <a:r>
              <a:rPr lang="nb-NO" dirty="0" err="1"/>
              <a:t>årshjulet</a:t>
            </a:r>
            <a:r>
              <a:rPr lang="nb-NO" dirty="0"/>
              <a:t> til egen organisasjon.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På samlingen vil vi få et kompetanseløft i styringssystem. Noter ned 1-2 spørsmål til foredragsholder i refleksjonsnotatet.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283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68BDC33-98C0-49CD-80CF-EBEB53AA4014}"/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http://schemas.microsoft.com/sharepoint/v3"/>
    <ds:schemaRef ds:uri="7d88db6c-a4a6-42bb-82c2-7a63f6a238f8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44f892ea-d882-4a61-8ec7-e54b8bcb3b7b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19862</TotalTime>
  <Words>403</Words>
  <Application>Microsoft Office PowerPoint</Application>
  <PresentationFormat>Widescreen</PresentationFormat>
  <Paragraphs>74</Paragraphs>
  <Slides>14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Arial</vt:lpstr>
      <vt:lpstr>Calibri</vt:lpstr>
      <vt:lpstr>1_KS-profiltema</vt:lpstr>
      <vt:lpstr>2_KS-profiltema</vt:lpstr>
      <vt:lpstr>Arbeidsmøte 3</vt:lpstr>
      <vt:lpstr>Agenda</vt:lpstr>
      <vt:lpstr>Kompetansemål</vt:lpstr>
      <vt:lpstr>Overordnet prosess for veiledertjenesten</vt:lpstr>
      <vt:lpstr>Formålet med dagens samling</vt:lpstr>
      <vt:lpstr>1. Åpne kartleggingsverktøyet</vt:lpstr>
      <vt:lpstr>2. Gjennomfør ny kartlegging</vt:lpstr>
      <vt:lpstr>3. Oppdater utvikling med ny status</vt:lpstr>
      <vt:lpstr>4. Se din utvikling</vt:lpstr>
      <vt:lpstr>Status arbeid i egen kommune</vt:lpstr>
      <vt:lpstr>Forberedelser</vt:lpstr>
      <vt:lpstr>Tilbakemelding og refleksjon</vt:lpstr>
      <vt:lpstr>Neste samling</vt:lpstr>
      <vt:lpstr>Forberedelser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92</cp:revision>
  <dcterms:created xsi:type="dcterms:W3CDTF">2020-10-12T15:37:52Z</dcterms:created>
  <dcterms:modified xsi:type="dcterms:W3CDTF">2025-07-01T08:25:20Z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