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6" r:id="rId5"/>
  </p:sldMasterIdLst>
  <p:notesMasterIdLst>
    <p:notesMasterId r:id="rId18"/>
  </p:notesMasterIdLst>
  <p:sldIdLst>
    <p:sldId id="256" r:id="rId6"/>
    <p:sldId id="429" r:id="rId7"/>
    <p:sldId id="472" r:id="rId8"/>
    <p:sldId id="458" r:id="rId9"/>
    <p:sldId id="465" r:id="rId10"/>
    <p:sldId id="463" r:id="rId11"/>
    <p:sldId id="464" r:id="rId12"/>
    <p:sldId id="467" r:id="rId13"/>
    <p:sldId id="468" r:id="rId14"/>
    <p:sldId id="469" r:id="rId15"/>
    <p:sldId id="470" r:id="rId16"/>
    <p:sldId id="471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ADBA33-86D6-CE39-E958-9F9F9B356527}" name="linn.pilskog@azetsconsulting.no" initials="li" userId="S::urn:spo:guest#linn.pilskog@azetsconsulting.no::" providerId="AD"/>
  <p188:author id="{DBA03B6C-133D-E500-6E1A-0716DF7F6498}" name="Linn Katrin Pilskog" initials="LP" userId="S::linn.pilskog@azetsconsulting.no::90fa00e3-d029-4570-a856-28b7c27dfe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3796" autoAdjust="0"/>
  </p:normalViewPr>
  <p:slideViewPr>
    <p:cSldViewPr snapToGrid="0">
      <p:cViewPr varScale="1">
        <p:scale>
          <a:sx n="111" d="100"/>
          <a:sy n="111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.pilskog@azetsconsulting.no" userId="S::urn:spo:guest#linn.pilskog@azetsconsulting.no::" providerId="AD" clId="Web-{A6B7E35D-859E-CE7F-CB71-1C2FB4F8318C}"/>
    <pc:docChg chg="addSld delSld modSld sldOrd">
      <pc:chgData name="linn.pilskog@azetsconsulting.no" userId="S::urn:spo:guest#linn.pilskog@azetsconsulting.no::" providerId="AD" clId="Web-{A6B7E35D-859E-CE7F-CB71-1C2FB4F8318C}" dt="2025-03-28T12:38:52.347" v="53" actId="14100"/>
      <pc:docMkLst>
        <pc:docMk/>
      </pc:docMkLst>
      <pc:sldChg chg="modSp">
        <pc:chgData name="linn.pilskog@azetsconsulting.no" userId="S::urn:spo:guest#linn.pilskog@azetsconsulting.no::" providerId="AD" clId="Web-{A6B7E35D-859E-CE7F-CB71-1C2FB4F8318C}" dt="2025-03-28T12:37:06.017" v="45" actId="20577"/>
        <pc:sldMkLst>
          <pc:docMk/>
          <pc:sldMk cId="2350411187" sldId="256"/>
        </pc:sldMkLst>
      </pc:sldChg>
      <pc:sldChg chg="delSp modSp add">
        <pc:chgData name="linn.pilskog@azetsconsulting.no" userId="S::urn:spo:guest#linn.pilskog@azetsconsulting.no::" providerId="AD" clId="Web-{A6B7E35D-859E-CE7F-CB71-1C2FB4F8318C}" dt="2025-03-28T12:08:11.057" v="39" actId="20577"/>
        <pc:sldMkLst>
          <pc:docMk/>
          <pc:sldMk cId="3430827884" sldId="265"/>
        </pc:sldMkLst>
      </pc:sldChg>
      <pc:sldChg chg="addSp delSp modSp">
        <pc:chgData name="linn.pilskog@azetsconsulting.no" userId="S::urn:spo:guest#linn.pilskog@azetsconsulting.no::" providerId="AD" clId="Web-{A6B7E35D-859E-CE7F-CB71-1C2FB4F8318C}" dt="2025-03-28T11:58:49.134" v="19" actId="20577"/>
        <pc:sldMkLst>
          <pc:docMk/>
          <pc:sldMk cId="2954576768" sldId="429"/>
        </pc:sldMkLst>
      </pc:sldChg>
      <pc:sldChg chg="add del">
        <pc:chgData name="linn.pilskog@azetsconsulting.no" userId="S::urn:spo:guest#linn.pilskog@azetsconsulting.no::" providerId="AD" clId="Web-{A6B7E35D-859E-CE7F-CB71-1C2FB4F8318C}" dt="2025-03-28T12:08:21.104" v="40"/>
        <pc:sldMkLst>
          <pc:docMk/>
          <pc:sldMk cId="3576033071" sldId="444"/>
        </pc:sldMkLst>
      </pc:sldChg>
      <pc:sldChg chg="modSp ord">
        <pc:chgData name="linn.pilskog@azetsconsulting.no" userId="S::urn:spo:guest#linn.pilskog@azetsconsulting.no::" providerId="AD" clId="Web-{A6B7E35D-859E-CE7F-CB71-1C2FB4F8318C}" dt="2025-03-28T12:38:52.347" v="53" actId="14100"/>
        <pc:sldMkLst>
          <pc:docMk/>
          <pc:sldMk cId="420605445" sldId="447"/>
        </pc:sldMkLst>
      </pc:sldChg>
      <pc:sldChg chg="modSp add replId">
        <pc:chgData name="linn.pilskog@azetsconsulting.no" userId="S::urn:spo:guest#linn.pilskog@azetsconsulting.no::" providerId="AD" clId="Web-{A6B7E35D-859E-CE7F-CB71-1C2FB4F8318C}" dt="2025-03-28T12:06:00.494" v="25" actId="20577"/>
        <pc:sldMkLst>
          <pc:docMk/>
          <pc:sldMk cId="2243911533" sldId="457"/>
        </pc:sldMkLst>
      </pc:sldChg>
      <pc:sldChg chg="add">
        <pc:chgData name="linn.pilskog@azetsconsulting.no" userId="S::urn:spo:guest#linn.pilskog@azetsconsulting.no::" providerId="AD" clId="Web-{A6B7E35D-859E-CE7F-CB71-1C2FB4F8318C}" dt="2025-03-28T12:06:02.729" v="26"/>
        <pc:sldMkLst>
          <pc:docMk/>
          <pc:sldMk cId="2995922438" sldId="458"/>
        </pc:sldMkLst>
      </pc:sldChg>
      <pc:sldChg chg="add">
        <pc:chgData name="linn.pilskog@azetsconsulting.no" userId="S::urn:spo:guest#linn.pilskog@azetsconsulting.no::" providerId="AD" clId="Web-{A6B7E35D-859E-CE7F-CB71-1C2FB4F8318C}" dt="2025-03-28T12:06:39.088" v="27"/>
        <pc:sldMkLst>
          <pc:docMk/>
          <pc:sldMk cId="3476382762" sldId="459"/>
        </pc:sldMkLst>
      </pc:sldChg>
    </pc:docChg>
  </pc:docChgLst>
  <pc:docChgLst>
    <pc:chgData name="linn.pilskog@azetsconsulting.no" userId="S::urn:spo:guest#linn.pilskog@azetsconsulting.no::" providerId="AD" clId="Web-{01642E0F-2221-5004-71A5-285C075EC2F2}"/>
    <pc:docChg chg="mod addSld delSld modSld sldOrd">
      <pc:chgData name="linn.pilskog@azetsconsulting.no" userId="S::urn:spo:guest#linn.pilskog@azetsconsulting.no::" providerId="AD" clId="Web-{01642E0F-2221-5004-71A5-285C075EC2F2}" dt="2025-03-28T13:36:40.118" v="206" actId="20577"/>
      <pc:docMkLst>
        <pc:docMk/>
      </pc:docMkLst>
      <pc:sldChg chg="ord">
        <pc:chgData name="linn.pilskog@azetsconsulting.no" userId="S::urn:spo:guest#linn.pilskog@azetsconsulting.no::" providerId="AD" clId="Web-{01642E0F-2221-5004-71A5-285C075EC2F2}" dt="2025-03-28T12:43:43.239" v="50"/>
        <pc:sldMkLst>
          <pc:docMk/>
          <pc:sldMk cId="3430827884" sldId="265"/>
        </pc:sldMkLst>
      </pc:sldChg>
      <pc:sldChg chg="add del">
        <pc:chgData name="linn.pilskog@azetsconsulting.no" userId="S::urn:spo:guest#linn.pilskog@azetsconsulting.no::" providerId="AD" clId="Web-{01642E0F-2221-5004-71A5-285C075EC2F2}" dt="2025-03-28T12:43:56.192" v="52"/>
        <pc:sldMkLst>
          <pc:docMk/>
          <pc:sldMk cId="2369576766" sldId="282"/>
        </pc:sldMkLst>
      </pc:sldChg>
      <pc:sldChg chg="modSp">
        <pc:chgData name="linn.pilskog@azetsconsulting.no" userId="S::urn:spo:guest#linn.pilskog@azetsconsulting.no::" providerId="AD" clId="Web-{01642E0F-2221-5004-71A5-285C075EC2F2}" dt="2025-03-28T12:46:52.350" v="89" actId="20577"/>
        <pc:sldMkLst>
          <pc:docMk/>
          <pc:sldMk cId="2954576768" sldId="429"/>
        </pc:sldMkLst>
      </pc:sldChg>
      <pc:sldChg chg="add del">
        <pc:chgData name="linn.pilskog@azetsconsulting.no" userId="S::urn:spo:guest#linn.pilskog@azetsconsulting.no::" providerId="AD" clId="Web-{01642E0F-2221-5004-71A5-285C075EC2F2}" dt="2025-03-28T12:43:56.176" v="51"/>
        <pc:sldMkLst>
          <pc:docMk/>
          <pc:sldMk cId="3602948319" sldId="434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4"/>
        <pc:sldMkLst>
          <pc:docMk/>
          <pc:sldMk cId="1010789617" sldId="445"/>
        </pc:sldMkLst>
      </pc:sldChg>
      <pc:sldChg chg="modSp">
        <pc:chgData name="linn.pilskog@azetsconsulting.no" userId="S::urn:spo:guest#linn.pilskog@azetsconsulting.no::" providerId="AD" clId="Web-{01642E0F-2221-5004-71A5-285C075EC2F2}" dt="2025-03-28T12:44:23.989" v="60" actId="20577"/>
        <pc:sldMkLst>
          <pc:docMk/>
          <pc:sldMk cId="3746180491" sldId="448"/>
        </pc:sldMkLst>
      </pc:sldChg>
      <pc:sldChg chg="modSp add del">
        <pc:chgData name="linn.pilskog@azetsconsulting.no" userId="S::urn:spo:guest#linn.pilskog@azetsconsulting.no::" providerId="AD" clId="Web-{01642E0F-2221-5004-71A5-285C075EC2F2}" dt="2025-03-28T12:41:38.143" v="13" actId="14100"/>
        <pc:sldMkLst>
          <pc:docMk/>
          <pc:sldMk cId="3420321681" sldId="449"/>
        </pc:sldMkLst>
      </pc:sldChg>
      <pc:sldChg chg="del ord">
        <pc:chgData name="linn.pilskog@azetsconsulting.no" userId="S::urn:spo:guest#linn.pilskog@azetsconsulting.no::" providerId="AD" clId="Web-{01642E0F-2221-5004-71A5-285C075EC2F2}" dt="2025-03-28T12:53:29.183" v="90"/>
        <pc:sldMkLst>
          <pc:docMk/>
          <pc:sldMk cId="4671885" sldId="450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5"/>
        <pc:sldMkLst>
          <pc:docMk/>
          <pc:sldMk cId="4197043305" sldId="451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3"/>
        <pc:sldMkLst>
          <pc:docMk/>
          <pc:sldMk cId="976089834" sldId="452"/>
        </pc:sldMkLst>
      </pc:sldChg>
      <pc:sldChg chg="addSp delSp modSp add del">
        <pc:chgData name="linn.pilskog@azetsconsulting.no" userId="S::urn:spo:guest#linn.pilskog@azetsconsulting.no::" providerId="AD" clId="Web-{01642E0F-2221-5004-71A5-285C075EC2F2}" dt="2025-03-28T12:42:39.675" v="48" actId="14100"/>
        <pc:sldMkLst>
          <pc:docMk/>
          <pc:sldMk cId="3860356759" sldId="453"/>
        </pc:sldMkLst>
      </pc:sldChg>
      <pc:sldChg chg="del">
        <pc:chgData name="linn.pilskog@azetsconsulting.no" userId="S::urn:spo:guest#linn.pilskog@azetsconsulting.no::" providerId="AD" clId="Web-{01642E0F-2221-5004-71A5-285C075EC2F2}" dt="2025-03-28T12:42:58.394" v="49"/>
        <pc:sldMkLst>
          <pc:docMk/>
          <pc:sldMk cId="3694047899" sldId="454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6"/>
        <pc:sldMkLst>
          <pc:docMk/>
          <pc:sldMk cId="871224505" sldId="455"/>
        </pc:sldMkLst>
      </pc:sldChg>
      <pc:sldChg chg="del">
        <pc:chgData name="linn.pilskog@azetsconsulting.no" userId="S::urn:spo:guest#linn.pilskog@azetsconsulting.no::" providerId="AD" clId="Web-{01642E0F-2221-5004-71A5-285C075EC2F2}" dt="2025-03-28T12:44:05.083" v="57"/>
        <pc:sldMkLst>
          <pc:docMk/>
          <pc:sldMk cId="3144130009" sldId="456"/>
        </pc:sldMkLst>
      </pc:sldChg>
      <pc:sldChg chg="modSp add replId">
        <pc:chgData name="linn.pilskog@azetsconsulting.no" userId="S::urn:spo:guest#linn.pilskog@azetsconsulting.no::" providerId="AD" clId="Web-{01642E0F-2221-5004-71A5-285C075EC2F2}" dt="2025-03-28T12:45:51.584" v="67" actId="20577"/>
        <pc:sldMkLst>
          <pc:docMk/>
          <pc:sldMk cId="4294316124" sldId="460"/>
        </pc:sldMkLst>
      </pc:sldChg>
      <pc:sldChg chg="addSp delSp modSp new mod modClrScheme chgLayout">
        <pc:chgData name="linn.pilskog@azetsconsulting.no" userId="S::urn:spo:guest#linn.pilskog@azetsconsulting.no::" providerId="AD" clId="Web-{01642E0F-2221-5004-71A5-285C075EC2F2}" dt="2025-03-28T12:55:03.403" v="174"/>
        <pc:sldMkLst>
          <pc:docMk/>
          <pc:sldMk cId="2884626311" sldId="461"/>
        </pc:sldMkLst>
      </pc:sldChg>
      <pc:sldChg chg="add del">
        <pc:chgData name="linn.pilskog@azetsconsulting.no" userId="S::urn:spo:guest#linn.pilskog@azetsconsulting.no::" providerId="AD" clId="Web-{01642E0F-2221-5004-71A5-285C075EC2F2}" dt="2025-03-28T13:35:51.681" v="178"/>
        <pc:sldMkLst>
          <pc:docMk/>
          <pc:sldMk cId="976089834" sldId="462"/>
        </pc:sldMkLst>
      </pc:sldChg>
      <pc:sldChg chg="delSp modSp add">
        <pc:chgData name="linn.pilskog@azetsconsulting.no" userId="S::urn:spo:guest#linn.pilskog@azetsconsulting.no::" providerId="AD" clId="Web-{01642E0F-2221-5004-71A5-285C075EC2F2}" dt="2025-03-28T13:36:09.744" v="202"/>
        <pc:sldMkLst>
          <pc:docMk/>
          <pc:sldMk cId="1010789617" sldId="463"/>
        </pc:sldMkLst>
      </pc:sldChg>
      <pc:sldChg chg="modSp add">
        <pc:chgData name="linn.pilskog@azetsconsulting.no" userId="S::urn:spo:guest#linn.pilskog@azetsconsulting.no::" providerId="AD" clId="Web-{01642E0F-2221-5004-71A5-285C075EC2F2}" dt="2025-03-28T13:36:40.118" v="206" actId="20577"/>
        <pc:sldMkLst>
          <pc:docMk/>
          <pc:sldMk cId="976089834" sldId="464"/>
        </pc:sldMkLst>
      </pc:sldChg>
    </pc:docChg>
  </pc:docChgLst>
  <pc:docChgLst>
    <pc:chgData name="Steinar Hjelset" userId="S::steinar.hjelset@ks.no::900bcac5-039b-480b-8b37-a8273c2e007f" providerId="AD" clId="Web-{D6C644BE-E835-4C35-9387-6B267E27C5E8}"/>
    <pc:docChg chg="modSld">
      <pc:chgData name="Steinar Hjelset" userId="S::steinar.hjelset@ks.no::900bcac5-039b-480b-8b37-a8273c2e007f" providerId="AD" clId="Web-{D6C644BE-E835-4C35-9387-6B267E27C5E8}" dt="2023-09-28T06:03:36.532" v="0" actId="20577"/>
      <pc:docMkLst>
        <pc:docMk/>
      </pc:docMkLst>
      <pc:sldChg chg="modSp">
        <pc:chgData name="Steinar Hjelset" userId="S::steinar.hjelset@ks.no::900bcac5-039b-480b-8b37-a8273c2e007f" providerId="AD" clId="Web-{D6C644BE-E835-4C35-9387-6B267E27C5E8}" dt="2023-09-28T06:03:36.532" v="0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587B9A80-505B-4E66-A3BA-F3C4DACD545C}"/>
    <pc:docChg chg="custSel addSld delSld modSld">
      <pc:chgData name="Steinar Hjelset" userId="900bcac5-039b-480b-8b37-a8273c2e007f" providerId="ADAL" clId="{587B9A80-505B-4E66-A3BA-F3C4DACD545C}" dt="2022-05-23T13:47:51.441" v="86" actId="20577"/>
      <pc:docMkLst>
        <pc:docMk/>
      </pc:docMkLst>
      <pc:sldChg chg="modSp mod">
        <pc:chgData name="Steinar Hjelset" userId="900bcac5-039b-480b-8b37-a8273c2e007f" providerId="ADAL" clId="{587B9A80-505B-4E66-A3BA-F3C4DACD545C}" dt="2022-05-23T13:42:02.920" v="42" actId="5793"/>
        <pc:sldMkLst>
          <pc:docMk/>
          <pc:sldMk cId="2350411187" sldId="256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2369576766" sldId="282"/>
        </pc:sldMkLst>
      </pc:sldChg>
      <pc:sldChg chg="modSp add del mod modNotesTx">
        <pc:chgData name="Steinar Hjelset" userId="900bcac5-039b-480b-8b37-a8273c2e007f" providerId="ADAL" clId="{587B9A80-505B-4E66-A3BA-F3C4DACD545C}" dt="2022-05-23T13:46:39.910" v="56" actId="20577"/>
        <pc:sldMkLst>
          <pc:docMk/>
          <pc:sldMk cId="2954576768" sldId="42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602948319" sldId="434"/>
        </pc:sldMkLst>
      </pc:sldChg>
      <pc:sldChg chg="add del modNotesTx">
        <pc:chgData name="Steinar Hjelset" userId="900bcac5-039b-480b-8b37-a8273c2e007f" providerId="ADAL" clId="{587B9A80-505B-4E66-A3BA-F3C4DACD545C}" dt="2022-05-23T13:47:16.333" v="66" actId="20577"/>
        <pc:sldMkLst>
          <pc:docMk/>
          <pc:sldMk cId="1010789617" sldId="44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20605445" sldId="447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746180491" sldId="448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420321681" sldId="449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671885" sldId="450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4197043305" sldId="451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976089834" sldId="452"/>
        </pc:sldMkLst>
      </pc:sldChg>
      <pc:sldChg chg="modSp add del mod">
        <pc:chgData name="Steinar Hjelset" userId="900bcac5-039b-480b-8b37-a8273c2e007f" providerId="ADAL" clId="{587B9A80-505B-4E66-A3BA-F3C4DACD545C}" dt="2022-05-23T13:47:51.441" v="86" actId="20577"/>
        <pc:sldMkLst>
          <pc:docMk/>
          <pc:sldMk cId="3860356759" sldId="453"/>
        </pc:sldMkLst>
      </pc:sldChg>
      <pc:sldChg chg="modSp add del mod modNotesTx">
        <pc:chgData name="Steinar Hjelset" userId="900bcac5-039b-480b-8b37-a8273c2e007f" providerId="ADAL" clId="{587B9A80-505B-4E66-A3BA-F3C4DACD545C}" dt="2022-05-23T13:47:39.780" v="82" actId="20577"/>
        <pc:sldMkLst>
          <pc:docMk/>
          <pc:sldMk cId="3694047899" sldId="454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871224505" sldId="455"/>
        </pc:sldMkLst>
      </pc:sldChg>
      <pc:sldChg chg="add del">
        <pc:chgData name="Steinar Hjelset" userId="900bcac5-039b-480b-8b37-a8273c2e007f" providerId="ADAL" clId="{587B9A80-505B-4E66-A3BA-F3C4DACD545C}" dt="2022-05-23T13:42:39.861" v="45"/>
        <pc:sldMkLst>
          <pc:docMk/>
          <pc:sldMk cId="3144130009" sldId="456"/>
        </pc:sldMkLst>
      </pc:sldChg>
    </pc:docChg>
  </pc:docChgLst>
  <pc:docChgLst>
    <pc:chgData name="Steinar Hjelset" userId="900bcac5-039b-480b-8b37-a8273c2e007f" providerId="ADAL" clId="{1E9C5C0A-44CC-459D-BF18-5CA97D634536}"/>
    <pc:docChg chg="addSld modSld">
      <pc:chgData name="Steinar Hjelset" userId="900bcac5-039b-480b-8b37-a8273c2e007f" providerId="ADAL" clId="{1E9C5C0A-44CC-459D-BF18-5CA97D634536}" dt="2025-07-01T08:23:05.660" v="25"/>
      <pc:docMkLst>
        <pc:docMk/>
      </pc:docMkLst>
      <pc:sldChg chg="modSp new mod">
        <pc:chgData name="Steinar Hjelset" userId="900bcac5-039b-480b-8b37-a8273c2e007f" providerId="ADAL" clId="{1E9C5C0A-44CC-459D-BF18-5CA97D634536}" dt="2025-07-01T08:23:05.660" v="25"/>
        <pc:sldMkLst>
          <pc:docMk/>
          <pc:sldMk cId="3965384534" sldId="472"/>
        </pc:sldMkLst>
        <pc:spChg chg="mod">
          <ac:chgData name="Steinar Hjelset" userId="900bcac5-039b-480b-8b37-a8273c2e007f" providerId="ADAL" clId="{1E9C5C0A-44CC-459D-BF18-5CA97D634536}" dt="2025-07-01T08:22:55.207" v="13" actId="20577"/>
          <ac:spMkLst>
            <pc:docMk/>
            <pc:sldMk cId="3965384534" sldId="472"/>
            <ac:spMk id="2" creationId="{BC96F8DB-D9D1-633C-C0E0-4AAF40C9B2B1}"/>
          </ac:spMkLst>
        </pc:spChg>
        <pc:spChg chg="mod">
          <ac:chgData name="Steinar Hjelset" userId="900bcac5-039b-480b-8b37-a8273c2e007f" providerId="ADAL" clId="{1E9C5C0A-44CC-459D-BF18-5CA97D634536}" dt="2025-07-01T08:23:05.660" v="25"/>
          <ac:spMkLst>
            <pc:docMk/>
            <pc:sldMk cId="3965384534" sldId="472"/>
            <ac:spMk id="3" creationId="{06C5B75C-2B2F-D4E3-3DFE-51C796361B38}"/>
          </ac:spMkLst>
        </pc:spChg>
      </pc:sldChg>
    </pc:docChg>
  </pc:docChgLst>
  <pc:docChgLst>
    <pc:chgData name="Linn Katrin Pilskog" userId="90fa00e3-d029-4570-a856-28b7c27dfe6a" providerId="ADAL" clId="{066AF5C2-3A76-4EBE-AD69-0A5C1A6CD942}"/>
    <pc:docChg chg="custSel modSld">
      <pc:chgData name="Linn Katrin Pilskog" userId="90fa00e3-d029-4570-a856-28b7c27dfe6a" providerId="ADAL" clId="{066AF5C2-3A76-4EBE-AD69-0A5C1A6CD942}" dt="2025-04-08T07:38:45.120" v="6" actId="478"/>
      <pc:docMkLst>
        <pc:docMk/>
      </pc:docMkLst>
      <pc:sldChg chg="addSp delSp modSp mod">
        <pc:chgData name="Linn Katrin Pilskog" userId="90fa00e3-d029-4570-a856-28b7c27dfe6a" providerId="ADAL" clId="{066AF5C2-3A76-4EBE-AD69-0A5C1A6CD942}" dt="2025-04-08T07:38:45.120" v="6" actId="478"/>
        <pc:sldMkLst>
          <pc:docMk/>
          <pc:sldMk cId="679491008" sldId="465"/>
        </pc:sldMkLst>
        <pc:spChg chg="add mod">
          <ac:chgData name="Linn Katrin Pilskog" userId="90fa00e3-d029-4570-a856-28b7c27dfe6a" providerId="ADAL" clId="{066AF5C2-3A76-4EBE-AD69-0A5C1A6CD942}" dt="2025-04-08T07:38:03.857" v="2"/>
          <ac:spMkLst>
            <pc:docMk/>
            <pc:sldMk cId="679491008" sldId="465"/>
            <ac:spMk id="2" creationId="{D0DCCEF8-1B32-BBA2-8D6C-6A243CFEF0FB}"/>
          </ac:spMkLst>
        </pc:spChg>
        <pc:spChg chg="mod">
          <ac:chgData name="Linn Katrin Pilskog" userId="90fa00e3-d029-4570-a856-28b7c27dfe6a" providerId="ADAL" clId="{066AF5C2-3A76-4EBE-AD69-0A5C1A6CD942}" dt="2025-04-08T07:37:54.123" v="1" actId="207"/>
          <ac:spMkLst>
            <pc:docMk/>
            <pc:sldMk cId="679491008" sldId="465"/>
            <ac:spMk id="14" creationId="{24A9D839-D4D9-8C36-50D4-758AD9FE9CB5}"/>
          </ac:spMkLst>
        </pc:spChg>
        <pc:spChg chg="mod">
          <ac:chgData name="Linn Katrin Pilskog" userId="90fa00e3-d029-4570-a856-28b7c27dfe6a" providerId="ADAL" clId="{066AF5C2-3A76-4EBE-AD69-0A5C1A6CD942}" dt="2025-04-08T07:37:24.177" v="0" actId="207"/>
          <ac:spMkLst>
            <pc:docMk/>
            <pc:sldMk cId="679491008" sldId="465"/>
            <ac:spMk id="15" creationId="{FAAEF5E3-6595-344F-1B0F-667A27D2858B}"/>
          </ac:spMkLst>
        </pc:spChg>
        <pc:picChg chg="add mod">
          <ac:chgData name="Linn Katrin Pilskog" userId="90fa00e3-d029-4570-a856-28b7c27dfe6a" providerId="ADAL" clId="{066AF5C2-3A76-4EBE-AD69-0A5C1A6CD942}" dt="2025-04-08T07:38:12.324" v="3"/>
          <ac:picMkLst>
            <pc:docMk/>
            <pc:sldMk cId="679491008" sldId="465"/>
            <ac:picMk id="4" creationId="{F1FE9705-10A1-A2FA-2C65-A16381AC01BA}"/>
          </ac:picMkLst>
        </pc:picChg>
      </pc:sldChg>
    </pc:docChg>
  </pc:docChgLst>
  <pc:docChgLst>
    <pc:chgData name="Linn Katrin Pilskog" userId="90fa00e3-d029-4570-a856-28b7c27dfe6a" providerId="ADAL" clId="{41A17688-FCFB-402B-BE38-10F326142267}"/>
    <pc:docChg chg="modSld sldOrd">
      <pc:chgData name="Linn Katrin Pilskog" userId="90fa00e3-d029-4570-a856-28b7c27dfe6a" providerId="ADAL" clId="{41A17688-FCFB-402B-BE38-10F326142267}" dt="2025-04-10T13:08:22.888" v="7"/>
      <pc:docMkLst>
        <pc:docMk/>
      </pc:docMkLst>
      <pc:sldChg chg="ord">
        <pc:chgData name="Linn Katrin Pilskog" userId="90fa00e3-d029-4570-a856-28b7c27dfe6a" providerId="ADAL" clId="{41A17688-FCFB-402B-BE38-10F326142267}" dt="2025-04-10T13:08:22.888" v="7"/>
        <pc:sldMkLst>
          <pc:docMk/>
          <pc:sldMk cId="3430827884" sldId="265"/>
        </pc:sldMkLst>
      </pc:sldChg>
      <pc:sldChg chg="modNotesTx">
        <pc:chgData name="Linn Katrin Pilskog" userId="90fa00e3-d029-4570-a856-28b7c27dfe6a" providerId="ADAL" clId="{41A17688-FCFB-402B-BE38-10F326142267}" dt="2025-04-10T12:15:41.910" v="0" actId="20577"/>
        <pc:sldMkLst>
          <pc:docMk/>
          <pc:sldMk cId="2954576768" sldId="429"/>
        </pc:sldMkLst>
      </pc:sldChg>
      <pc:sldChg chg="modNotesTx">
        <pc:chgData name="Linn Katrin Pilskog" userId="90fa00e3-d029-4570-a856-28b7c27dfe6a" providerId="ADAL" clId="{41A17688-FCFB-402B-BE38-10F326142267}" dt="2025-04-10T12:17:48.790" v="5" actId="20577"/>
        <pc:sldMkLst>
          <pc:docMk/>
          <pc:sldMk cId="3860356759" sldId="453"/>
        </pc:sldMkLst>
      </pc:sldChg>
      <pc:sldChg chg="modSp mod">
        <pc:chgData name="Linn Katrin Pilskog" userId="90fa00e3-d029-4570-a856-28b7c27dfe6a" providerId="ADAL" clId="{41A17688-FCFB-402B-BE38-10F326142267}" dt="2025-04-10T12:16:01.320" v="1" actId="120"/>
        <pc:sldMkLst>
          <pc:docMk/>
          <pc:sldMk cId="3476382762" sldId="459"/>
        </pc:sldMkLst>
      </pc:sldChg>
      <pc:sldChg chg="modSp mod">
        <pc:chgData name="Linn Katrin Pilskog" userId="90fa00e3-d029-4570-a856-28b7c27dfe6a" providerId="ADAL" clId="{41A17688-FCFB-402B-BE38-10F326142267}" dt="2025-04-10T12:16:23.809" v="2" actId="120"/>
        <pc:sldMkLst>
          <pc:docMk/>
          <pc:sldMk cId="679491008" sldId="465"/>
        </pc:sldMkLst>
        <pc:spChg chg="mod">
          <ac:chgData name="Linn Katrin Pilskog" userId="90fa00e3-d029-4570-a856-28b7c27dfe6a" providerId="ADAL" clId="{41A17688-FCFB-402B-BE38-10F326142267}" dt="2025-04-10T12:16:23.809" v="2" actId="120"/>
          <ac:spMkLst>
            <pc:docMk/>
            <pc:sldMk cId="679491008" sldId="465"/>
            <ac:spMk id="39" creationId="{08E3CBB8-64D1-A60B-4B60-049AA6907DFC}"/>
          </ac:spMkLst>
        </pc:spChg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638E020D-D3C1-4EE7-901E-84CFB7E7ED64}"/>
    <pc:docChg chg="custSel addSld delSld modSld sldOrd">
      <pc:chgData name="Steinar Hjelset" userId="900bcac5-039b-480b-8b37-a8273c2e007f" providerId="ADAL" clId="{638E020D-D3C1-4EE7-901E-84CFB7E7ED64}" dt="2025-04-15T12:47:21.222" v="235" actId="20577"/>
      <pc:docMkLst>
        <pc:docMk/>
      </pc:docMkLst>
      <pc:sldChg chg="modSp mod">
        <pc:chgData name="Steinar Hjelset" userId="900bcac5-039b-480b-8b37-a8273c2e007f" providerId="ADAL" clId="{638E020D-D3C1-4EE7-901E-84CFB7E7ED64}" dt="2025-04-15T12:41:48.122" v="0" actId="20577"/>
        <pc:sldMkLst>
          <pc:docMk/>
          <pc:sldMk cId="2350411187" sldId="256"/>
        </pc:sldMkLst>
        <pc:spChg chg="mod">
          <ac:chgData name="Steinar Hjelset" userId="900bcac5-039b-480b-8b37-a8273c2e007f" providerId="ADAL" clId="{638E020D-D3C1-4EE7-901E-84CFB7E7ED64}" dt="2025-04-15T12:41:48.122" v="0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del">
        <pc:chgData name="Steinar Hjelset" userId="900bcac5-039b-480b-8b37-a8273c2e007f" providerId="ADAL" clId="{638E020D-D3C1-4EE7-901E-84CFB7E7ED64}" dt="2025-04-15T12:42:24.134" v="19" actId="47"/>
        <pc:sldMkLst>
          <pc:docMk/>
          <pc:sldMk cId="3430827884" sldId="265"/>
        </pc:sldMkLst>
      </pc:sldChg>
      <pc:sldChg chg="modSp mod">
        <pc:chgData name="Steinar Hjelset" userId="900bcac5-039b-480b-8b37-a8273c2e007f" providerId="ADAL" clId="{638E020D-D3C1-4EE7-901E-84CFB7E7ED64}" dt="2025-04-15T12:42:17.487" v="18" actId="20577"/>
        <pc:sldMkLst>
          <pc:docMk/>
          <pc:sldMk cId="2954576768" sldId="429"/>
        </pc:sldMkLst>
        <pc:spChg chg="mod">
          <ac:chgData name="Steinar Hjelset" userId="900bcac5-039b-480b-8b37-a8273c2e007f" providerId="ADAL" clId="{638E020D-D3C1-4EE7-901E-84CFB7E7ED64}" dt="2025-04-15T12:42:02.137" v="1" actId="113"/>
          <ac:spMkLst>
            <pc:docMk/>
            <pc:sldMk cId="2954576768" sldId="429"/>
            <ac:spMk id="2" creationId="{29C3AF19-0B34-45BB-83B1-04071B149799}"/>
          </ac:spMkLst>
        </pc:spChg>
        <pc:spChg chg="mod">
          <ac:chgData name="Steinar Hjelset" userId="900bcac5-039b-480b-8b37-a8273c2e007f" providerId="ADAL" clId="{638E020D-D3C1-4EE7-901E-84CFB7E7ED64}" dt="2025-04-15T12:42:17.487" v="18" actId="20577"/>
          <ac:spMkLst>
            <pc:docMk/>
            <pc:sldMk cId="2954576768" sldId="429"/>
            <ac:spMk id="3" creationId="{74A85B90-0A75-417C-A4A9-DC636248C0F2}"/>
          </ac:spMkLst>
        </pc:spChg>
      </pc:sldChg>
      <pc:sldChg chg="del">
        <pc:chgData name="Steinar Hjelset" userId="900bcac5-039b-480b-8b37-a8273c2e007f" providerId="ADAL" clId="{638E020D-D3C1-4EE7-901E-84CFB7E7ED64}" dt="2025-04-15T12:43:32.525" v="103" actId="47"/>
        <pc:sldMkLst>
          <pc:docMk/>
          <pc:sldMk cId="420605445" sldId="447"/>
        </pc:sldMkLst>
      </pc:sldChg>
      <pc:sldChg chg="del">
        <pc:chgData name="Steinar Hjelset" userId="900bcac5-039b-480b-8b37-a8273c2e007f" providerId="ADAL" clId="{638E020D-D3C1-4EE7-901E-84CFB7E7ED64}" dt="2025-04-15T12:45:10.640" v="157" actId="47"/>
        <pc:sldMkLst>
          <pc:docMk/>
          <pc:sldMk cId="3746180491" sldId="448"/>
        </pc:sldMkLst>
      </pc:sldChg>
      <pc:sldChg chg="del">
        <pc:chgData name="Steinar Hjelset" userId="900bcac5-039b-480b-8b37-a8273c2e007f" providerId="ADAL" clId="{638E020D-D3C1-4EE7-901E-84CFB7E7ED64}" dt="2025-04-15T12:46:02.835" v="218" actId="47"/>
        <pc:sldMkLst>
          <pc:docMk/>
          <pc:sldMk cId="3420321681" sldId="449"/>
        </pc:sldMkLst>
      </pc:sldChg>
      <pc:sldChg chg="del">
        <pc:chgData name="Steinar Hjelset" userId="900bcac5-039b-480b-8b37-a8273c2e007f" providerId="ADAL" clId="{638E020D-D3C1-4EE7-901E-84CFB7E7ED64}" dt="2025-04-15T12:46:02.835" v="218" actId="47"/>
        <pc:sldMkLst>
          <pc:docMk/>
          <pc:sldMk cId="3860356759" sldId="453"/>
        </pc:sldMkLst>
      </pc:sldChg>
      <pc:sldChg chg="del">
        <pc:chgData name="Steinar Hjelset" userId="900bcac5-039b-480b-8b37-a8273c2e007f" providerId="ADAL" clId="{638E020D-D3C1-4EE7-901E-84CFB7E7ED64}" dt="2025-04-15T12:42:42.150" v="61" actId="47"/>
        <pc:sldMkLst>
          <pc:docMk/>
          <pc:sldMk cId="2243911533" sldId="457"/>
        </pc:sldMkLst>
      </pc:sldChg>
      <pc:sldChg chg="del">
        <pc:chgData name="Steinar Hjelset" userId="900bcac5-039b-480b-8b37-a8273c2e007f" providerId="ADAL" clId="{638E020D-D3C1-4EE7-901E-84CFB7E7ED64}" dt="2025-04-15T12:43:03.755" v="100" actId="47"/>
        <pc:sldMkLst>
          <pc:docMk/>
          <pc:sldMk cId="3476382762" sldId="459"/>
        </pc:sldMkLst>
      </pc:sldChg>
      <pc:sldChg chg="del">
        <pc:chgData name="Steinar Hjelset" userId="900bcac5-039b-480b-8b37-a8273c2e007f" providerId="ADAL" clId="{638E020D-D3C1-4EE7-901E-84CFB7E7ED64}" dt="2025-04-15T12:44:23.686" v="145" actId="47"/>
        <pc:sldMkLst>
          <pc:docMk/>
          <pc:sldMk cId="4294316124" sldId="460"/>
        </pc:sldMkLst>
      </pc:sldChg>
      <pc:sldChg chg="del">
        <pc:chgData name="Steinar Hjelset" userId="900bcac5-039b-480b-8b37-a8273c2e007f" providerId="ADAL" clId="{638E020D-D3C1-4EE7-901E-84CFB7E7ED64}" dt="2025-04-15T12:44:10.194" v="115" actId="47"/>
        <pc:sldMkLst>
          <pc:docMk/>
          <pc:sldMk cId="2884626311" sldId="461"/>
        </pc:sldMkLst>
      </pc:sldChg>
      <pc:sldChg chg="ord">
        <pc:chgData name="Steinar Hjelset" userId="900bcac5-039b-480b-8b37-a8273c2e007f" providerId="ADAL" clId="{638E020D-D3C1-4EE7-901E-84CFB7E7ED64}" dt="2025-04-15T12:44:51.769" v="150"/>
        <pc:sldMkLst>
          <pc:docMk/>
          <pc:sldMk cId="1010789617" sldId="463"/>
        </pc:sldMkLst>
      </pc:sldChg>
      <pc:sldChg chg="modSp mod ord chgLayout">
        <pc:chgData name="Steinar Hjelset" userId="900bcac5-039b-480b-8b37-a8273c2e007f" providerId="ADAL" clId="{638E020D-D3C1-4EE7-901E-84CFB7E7ED64}" dt="2025-04-15T12:44:51.769" v="150"/>
        <pc:sldMkLst>
          <pc:docMk/>
          <pc:sldMk cId="976089834" sldId="464"/>
        </pc:sldMkLst>
        <pc:spChg chg="mod ord">
          <ac:chgData name="Steinar Hjelset" userId="900bcac5-039b-480b-8b37-a8273c2e007f" providerId="ADAL" clId="{638E020D-D3C1-4EE7-901E-84CFB7E7ED64}" dt="2025-04-15T12:44:40.907" v="147" actId="700"/>
          <ac:spMkLst>
            <pc:docMk/>
            <pc:sldMk cId="976089834" sldId="464"/>
            <ac:spMk id="2" creationId="{48960089-21CD-4D8C-AEE3-738EE5A90BD8}"/>
          </ac:spMkLst>
        </pc:spChg>
        <pc:spChg chg="mod ord">
          <ac:chgData name="Steinar Hjelset" userId="900bcac5-039b-480b-8b37-a8273c2e007f" providerId="ADAL" clId="{638E020D-D3C1-4EE7-901E-84CFB7E7ED64}" dt="2025-04-15T12:44:40.925" v="148" actId="27636"/>
          <ac:spMkLst>
            <pc:docMk/>
            <pc:sldMk cId="976089834" sldId="464"/>
            <ac:spMk id="3" creationId="{E8F03B24-4AC8-4624-8CDF-5EC8F846F60F}"/>
          </ac:spMkLst>
        </pc:spChg>
      </pc:sldChg>
      <pc:sldChg chg="delSp modSp mod">
        <pc:chgData name="Steinar Hjelset" userId="900bcac5-039b-480b-8b37-a8273c2e007f" providerId="ADAL" clId="{638E020D-D3C1-4EE7-901E-84CFB7E7ED64}" dt="2025-04-15T12:43:25.720" v="102" actId="478"/>
        <pc:sldMkLst>
          <pc:docMk/>
          <pc:sldMk cId="679491008" sldId="465"/>
        </pc:sldMkLst>
        <pc:spChg chg="mod">
          <ac:chgData name="Steinar Hjelset" userId="900bcac5-039b-480b-8b37-a8273c2e007f" providerId="ADAL" clId="{638E020D-D3C1-4EE7-901E-84CFB7E7ED64}" dt="2025-04-15T12:43:15.113" v="101" actId="122"/>
          <ac:spMkLst>
            <pc:docMk/>
            <pc:sldMk cId="679491008" sldId="465"/>
            <ac:spMk id="39" creationId="{08E3CBB8-64D1-A60B-4B60-049AA6907DFC}"/>
          </ac:spMkLst>
        </pc:spChg>
      </pc:sldChg>
      <pc:sldChg chg="modSp add del mod">
        <pc:chgData name="Steinar Hjelset" userId="900bcac5-039b-480b-8b37-a8273c2e007f" providerId="ADAL" clId="{638E020D-D3C1-4EE7-901E-84CFB7E7ED64}" dt="2025-04-15T12:42:51.437" v="99" actId="47"/>
        <pc:sldMkLst>
          <pc:docMk/>
          <pc:sldMk cId="3096032919" sldId="466"/>
        </pc:sldMkLst>
      </pc:sldChg>
      <pc:sldChg chg="modSp new mod ord">
        <pc:chgData name="Steinar Hjelset" userId="900bcac5-039b-480b-8b37-a8273c2e007f" providerId="ADAL" clId="{638E020D-D3C1-4EE7-901E-84CFB7E7ED64}" dt="2025-04-15T12:45:02.987" v="154"/>
        <pc:sldMkLst>
          <pc:docMk/>
          <pc:sldMk cId="765922147" sldId="467"/>
        </pc:sldMkLst>
        <pc:spChg chg="mod">
          <ac:chgData name="Steinar Hjelset" userId="900bcac5-039b-480b-8b37-a8273c2e007f" providerId="ADAL" clId="{638E020D-D3C1-4EE7-901E-84CFB7E7ED64}" dt="2025-04-15T12:42:49.771" v="98" actId="20577"/>
          <ac:spMkLst>
            <pc:docMk/>
            <pc:sldMk cId="765922147" sldId="467"/>
            <ac:spMk id="2" creationId="{5605A0CE-3C45-4A4F-4ABD-3EFE1CE84F76}"/>
          </ac:spMkLst>
        </pc:spChg>
      </pc:sldChg>
      <pc:sldChg chg="modSp new mod">
        <pc:chgData name="Steinar Hjelset" userId="900bcac5-039b-480b-8b37-a8273c2e007f" providerId="ADAL" clId="{638E020D-D3C1-4EE7-901E-84CFB7E7ED64}" dt="2025-04-15T12:44:05.735" v="114" actId="12"/>
        <pc:sldMkLst>
          <pc:docMk/>
          <pc:sldMk cId="3242610629" sldId="468"/>
        </pc:sldMkLst>
        <pc:spChg chg="mod">
          <ac:chgData name="Steinar Hjelset" userId="900bcac5-039b-480b-8b37-a8273c2e007f" providerId="ADAL" clId="{638E020D-D3C1-4EE7-901E-84CFB7E7ED64}" dt="2025-04-15T12:43:49.652" v="105"/>
          <ac:spMkLst>
            <pc:docMk/>
            <pc:sldMk cId="3242610629" sldId="468"/>
            <ac:spMk id="2" creationId="{09737B75-D01F-FF78-F52F-6447A227A256}"/>
          </ac:spMkLst>
        </pc:spChg>
        <pc:spChg chg="mod">
          <ac:chgData name="Steinar Hjelset" userId="900bcac5-039b-480b-8b37-a8273c2e007f" providerId="ADAL" clId="{638E020D-D3C1-4EE7-901E-84CFB7E7ED64}" dt="2025-04-15T12:44:05.735" v="114" actId="12"/>
          <ac:spMkLst>
            <pc:docMk/>
            <pc:sldMk cId="3242610629" sldId="468"/>
            <ac:spMk id="3" creationId="{531788F1-3EED-15B5-E92A-DC888F800EEA}"/>
          </ac:spMkLst>
        </pc:spChg>
      </pc:sldChg>
      <pc:sldChg chg="modSp add mod ord">
        <pc:chgData name="Steinar Hjelset" userId="900bcac5-039b-480b-8b37-a8273c2e007f" providerId="ADAL" clId="{638E020D-D3C1-4EE7-901E-84CFB7E7ED64}" dt="2025-04-15T12:45:07.236" v="156"/>
        <pc:sldMkLst>
          <pc:docMk/>
          <pc:sldMk cId="1235306051" sldId="469"/>
        </pc:sldMkLst>
        <pc:spChg chg="mod">
          <ac:chgData name="Steinar Hjelset" userId="900bcac5-039b-480b-8b37-a8273c2e007f" providerId="ADAL" clId="{638E020D-D3C1-4EE7-901E-84CFB7E7ED64}" dt="2025-04-15T12:44:19.435" v="144" actId="20577"/>
          <ac:spMkLst>
            <pc:docMk/>
            <pc:sldMk cId="1235306051" sldId="469"/>
            <ac:spMk id="2" creationId="{FEAC22C0-80CD-567C-F47D-FEA74A89BD7F}"/>
          </ac:spMkLst>
        </pc:spChg>
      </pc:sldChg>
      <pc:sldChg chg="modSp add mod">
        <pc:chgData name="Steinar Hjelset" userId="900bcac5-039b-480b-8b37-a8273c2e007f" providerId="ADAL" clId="{638E020D-D3C1-4EE7-901E-84CFB7E7ED64}" dt="2025-04-15T12:45:39.033" v="184" actId="20577"/>
        <pc:sldMkLst>
          <pc:docMk/>
          <pc:sldMk cId="3631957009" sldId="470"/>
        </pc:sldMkLst>
        <pc:spChg chg="mod">
          <ac:chgData name="Steinar Hjelset" userId="900bcac5-039b-480b-8b37-a8273c2e007f" providerId="ADAL" clId="{638E020D-D3C1-4EE7-901E-84CFB7E7ED64}" dt="2025-04-15T12:45:39.033" v="184" actId="20577"/>
          <ac:spMkLst>
            <pc:docMk/>
            <pc:sldMk cId="3631957009" sldId="470"/>
            <ac:spMk id="2" creationId="{39F342C3-00B5-93EC-8E4C-BE3D9DB9566C}"/>
          </ac:spMkLst>
        </pc:spChg>
      </pc:sldChg>
      <pc:sldChg chg="modSp new mod">
        <pc:chgData name="Steinar Hjelset" userId="900bcac5-039b-480b-8b37-a8273c2e007f" providerId="ADAL" clId="{638E020D-D3C1-4EE7-901E-84CFB7E7ED64}" dt="2025-04-15T12:47:21.222" v="235" actId="20577"/>
        <pc:sldMkLst>
          <pc:docMk/>
          <pc:sldMk cId="1445394297" sldId="471"/>
        </pc:sldMkLst>
        <pc:spChg chg="mod">
          <ac:chgData name="Steinar Hjelset" userId="900bcac5-039b-480b-8b37-a8273c2e007f" providerId="ADAL" clId="{638E020D-D3C1-4EE7-901E-84CFB7E7ED64}" dt="2025-04-15T12:45:50.585" v="211" actId="20577"/>
          <ac:spMkLst>
            <pc:docMk/>
            <pc:sldMk cId="1445394297" sldId="471"/>
            <ac:spMk id="2" creationId="{9307D8DA-B794-ECDE-F855-842BB6AEF5E6}"/>
          </ac:spMkLst>
        </pc:spChg>
        <pc:spChg chg="mod">
          <ac:chgData name="Steinar Hjelset" userId="900bcac5-039b-480b-8b37-a8273c2e007f" providerId="ADAL" clId="{638E020D-D3C1-4EE7-901E-84CFB7E7ED64}" dt="2025-04-15T12:47:21.222" v="235" actId="20577"/>
          <ac:spMkLst>
            <pc:docMk/>
            <pc:sldMk cId="1445394297" sldId="471"/>
            <ac:spMk id="3" creationId="{B7888CB0-5B19-5947-D8DB-6394A3664703}"/>
          </ac:spMkLst>
        </pc:spChg>
      </pc:sldChg>
    </pc:docChg>
  </pc:docChgLst>
  <pc:docChgLst>
    <pc:chgData name="linn.pilskog@azetsconsulting.no" userId="S::urn:spo:guest#linn.pilskog@azetsconsulting.no::" providerId="AD" clId="Web-{C8FB4304-7750-60BA-8273-A5B62F7B1E63}"/>
    <pc:docChg chg="modSld">
      <pc:chgData name="linn.pilskog@azetsconsulting.no" userId="S::urn:spo:guest#linn.pilskog@azetsconsulting.no::" providerId="AD" clId="Web-{C8FB4304-7750-60BA-8273-A5B62F7B1E63}" dt="2025-03-28T09:51:41.415" v="7" actId="20577"/>
      <pc:docMkLst>
        <pc:docMk/>
      </pc:docMkLst>
      <pc:sldChg chg="modSp">
        <pc:chgData name="linn.pilskog@azetsconsulting.no" userId="S::urn:spo:guest#linn.pilskog@azetsconsulting.no::" providerId="AD" clId="Web-{C8FB4304-7750-60BA-8273-A5B62F7B1E63}" dt="2025-03-28T09:51:41.415" v="7" actId="20577"/>
        <pc:sldMkLst>
          <pc:docMk/>
          <pc:sldMk cId="3694047899" sldId="454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01.07.2025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010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Gå gjennom de ulike stegene, og gjerne del noen erfaringer fra eget arbeid så langt: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Etablere prosjekt: Hvordan har dere organisert dette?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Kartlegge: Hvordan har dere opplevd verktøyet, og hva har dere lært?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Prioritere: Dette blir tema på neste samling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 dirty="0"/>
              <a:t>Gjennomføre og evaluere: Dette blir fokus på resterende veiledningsmøter denne våren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 dirty="0"/>
              <a:t>Hensikten med modellen er å etablere en læringssløyfe, der man stadig lærer og utvikler arbeidet i egen kommune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5942F-0FB9-83C8-3CA9-7A499753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5BAA3FC-9D1B-EC9E-214F-1BA6F4114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B0AB327-BF3A-4EDF-33BB-CC174440F5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Prioritering av videre arbeid er hovedfokus på dagens møte.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7D7A19-ECF6-B02E-204B-37D18FBF5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Fokuser på noen utvalgte områder – ikke gap over for mange på en gang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Definer et realistisk mål for perioden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Forslag til tiltak finnes som en del av ressursbanken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definere frister og ansvar for oppfølging av tiltakene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110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blir mest sannsynlig ikke tid til å fullføre denne delen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Fokuser på å prioritere 1-3 områder for hvert av de tre utviklingsområdene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Vis hvordan man setter mål, definerer tiltak, setter frister og fordeler ansvar i </a:t>
            </a:r>
            <a:r>
              <a:rPr lang="nb-NO" err="1"/>
              <a:t>kartleggingsverkøyet</a:t>
            </a:r>
            <a:endParaRPr lang="nb-NO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Vis hvor man kan finne forslag til tiltak for hver av de ulike områdene (Ressursbanken blir lagt ut på Teams-området til piloten)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36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1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5010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65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952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004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96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43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4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681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2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23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7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5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skolesec/videoleksjoner/skoleeier/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Arbeidsmøte 2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Gjennomføring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C3AF19-0B34-45BB-83B1-04071B14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A85B90-0A75-417C-A4A9-DC636248C0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NN.00 Velkommen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NN.05 Status arbeid i egen kommune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NN.50	Tilbakemelding og refleksjon 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NN.10 Neste samling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457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96F8DB-D9D1-633C-C0E0-4AAF40C9B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C5B75C-2B2F-D4E3-3DFE-51C796361B3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Deltakere</a:t>
            </a:r>
          </a:p>
          <a:p>
            <a:r>
              <a:rPr lang="nb-NO" dirty="0"/>
              <a:t>skal være i stand til å lage en handlingsplan for å gjennomføre tiltakene som er prioritert fra kartleggingen</a:t>
            </a:r>
          </a:p>
        </p:txBody>
      </p:sp>
    </p:spTree>
    <p:extLst>
      <p:ext uri="{BB962C8B-B14F-4D97-AF65-F5344CB8AC3E}">
        <p14:creationId xmlns:p14="http://schemas.microsoft.com/office/powerpoint/2010/main" val="396538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99592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EBF9B-9564-2AD4-E9DD-1BA6FD2D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637DA1A0-1035-8792-AC68-696BE6CE8EFD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B25C8CBD-7AAB-78FC-251E-BEC9BBC194DF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8051EFEA-A2DF-0365-8BE8-883363A82DD6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24A9D839-D4D9-8C36-50D4-758AD9FE9CB5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FAAEF5E3-6595-344F-1B0F-667A27D2858B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8C76263F-D948-04C0-2B81-106050586858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DE5C3415-6A5B-C460-570F-D03749449C3D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5F003F0E-FC8E-70F9-24EF-920E40BAA683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491ACEBB-F92E-FDE1-ED06-2350222A713C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84D5EBF5-998C-743F-03E6-549F558029CD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E066EBB0-F76F-7ADE-D5F5-9F5C28345862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4A8CF570-95F6-8686-27AC-2732D48D14F9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5B8B8AB5-A435-F67A-90D1-5D31E30F6558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0DAFAC49-7AE9-0A75-2586-C2CA06C914B8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909736A4-A131-C5B7-FA9B-54B9C05D1B0D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9" name="Tittel 1">
            <a:extLst>
              <a:ext uri="{FF2B5EF4-FFF2-40B4-BE49-F238E27FC236}">
                <a16:creationId xmlns:a16="http://schemas.microsoft.com/office/drawing/2014/main" id="{08E3CBB8-64D1-A60B-4B60-049AA6907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 dirty="0"/>
              <a:t>Formålet med dagens samling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7F547EE7-6016-2BBC-BC55-13E5DBB7A5A6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0DCCEF8-1B32-BBA2-8D6C-6A243CFEF0FB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pic>
        <p:nvPicPr>
          <p:cNvPr id="4" name="Grafikk 3" descr="Linjepil: krumming mot klokken kontur">
            <a:extLst>
              <a:ext uri="{FF2B5EF4-FFF2-40B4-BE49-F238E27FC236}">
                <a16:creationId xmlns:a16="http://schemas.microsoft.com/office/drawing/2014/main" id="{F1FE9705-10A1-A2FA-2C65-A16381AC0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9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ea typeface="Calibri"/>
                <a:cs typeface="Calibri"/>
              </a:rPr>
              <a:t>Lag handlingsplan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4166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Handlingsplan</a:t>
            </a:r>
          </a:p>
          <a:p>
            <a:pPr marL="0" indent="0">
              <a:buNone/>
            </a:pPr>
            <a:endParaRPr lang="nb-NO" sz="1800"/>
          </a:p>
          <a:p>
            <a:pPr marL="0" indent="0">
              <a:buNone/>
            </a:pPr>
            <a:r>
              <a:rPr lang="nb-NO" sz="1800"/>
              <a:t>For hvert prioriterte område: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Velg prioritert område fra </a:t>
            </a:r>
            <a:r>
              <a:rPr lang="nb-NO" sz="1800" err="1"/>
              <a:t>nedtrekksmenyen</a:t>
            </a:r>
            <a:r>
              <a:rPr lang="nb-NO" sz="1800"/>
              <a:t> (A)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Les dagens kartlagte nivå (B-C)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ønsket målnivå fra </a:t>
            </a:r>
            <a:r>
              <a:rPr lang="nb-NO" sz="1800" err="1"/>
              <a:t>nedtrekksmenyen</a:t>
            </a:r>
            <a:r>
              <a:rPr lang="nb-NO" sz="1800"/>
              <a:t> (D). Les beskrivelse for målnivå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tiltak (F), sett frist for tiltak (G) og fordel ansvar (H)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9671" y="2131914"/>
            <a:ext cx="6280087" cy="284916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742673" y="4786861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421029" y="478686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2356359"/>
            <a:ext cx="1036716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5725413" y="204322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847013" y="2356360"/>
            <a:ext cx="1439862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978783" y="20432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9316674" y="2356359"/>
            <a:ext cx="2219159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286686" y="2027709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B4E7B7D-B136-429E-93B5-E93EB6CBD571}"/>
              </a:ext>
            </a:extLst>
          </p:cNvPr>
          <p:cNvSpPr/>
          <p:nvPr/>
        </p:nvSpPr>
        <p:spPr>
          <a:xfrm>
            <a:off x="6411913" y="2356359"/>
            <a:ext cx="1412875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0B3D238-E70E-487D-9DCE-9DA1FA70017A}"/>
              </a:ext>
            </a:extLst>
          </p:cNvPr>
          <p:cNvSpPr/>
          <p:nvPr/>
        </p:nvSpPr>
        <p:spPr>
          <a:xfrm>
            <a:off x="8425480" y="20328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78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960089-21CD-4D8C-AEE3-738EE5A9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Definere 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F03B24-4AC8-4624-8CDF-5EC8F846F6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b="1" dirty="0"/>
              <a:t>Basert på resultatene, velg 1-3 områder for hver av de tre utviklingsområdene dere vil prioritere</a:t>
            </a:r>
            <a:br>
              <a:rPr lang="nb-NO" dirty="0"/>
            </a:br>
            <a:r>
              <a:rPr lang="nb-NO" dirty="0"/>
              <a:t>Velg områder ved å velge fra nedtrekkmenyen </a:t>
            </a:r>
            <a:br>
              <a:rPr lang="nb-NO" dirty="0"/>
            </a:br>
            <a:endParaRPr lang="nb-NO" b="1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Sett mål for hver av de prioriterte områdene</a:t>
            </a:r>
            <a:br>
              <a:rPr lang="nb-NO" dirty="0"/>
            </a:br>
            <a:r>
              <a:rPr lang="nb-NO" dirty="0"/>
              <a:t>Velg mål ved å velge fra nedtrekkmenyen. Velg et realistisk mål for perioden. </a:t>
            </a:r>
            <a:br>
              <a:rPr lang="nb-NO" dirty="0"/>
            </a:b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Definer tiltak for hvert av de prioriterte områdene</a:t>
            </a:r>
            <a:br>
              <a:rPr lang="nb-NO" dirty="0"/>
            </a:br>
            <a:r>
              <a:rPr lang="nb-NO" dirty="0"/>
              <a:t>Forslag til tiltak for hver av de ulike områdene er tilgjengelig på Teamsområde her.</a:t>
            </a:r>
            <a:br>
              <a:rPr lang="nb-NO" dirty="0"/>
            </a:b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Fordel ansvar og sett frister</a:t>
            </a:r>
            <a:br>
              <a:rPr lang="nb-NO" dirty="0"/>
            </a:br>
            <a:r>
              <a:rPr lang="nb-NO" dirty="0"/>
              <a:t>Sett frister for gjennomføring av tiltak, og definer hvem som har ansvar for oppfølging av tiltaket.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608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05A0CE-3C45-4A4F-4ABD-3EFE1CE84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Status arbeid i egen kommune</a:t>
            </a:r>
          </a:p>
        </p:txBody>
      </p:sp>
    </p:spTree>
    <p:extLst>
      <p:ext uri="{BB962C8B-B14F-4D97-AF65-F5344CB8AC3E}">
        <p14:creationId xmlns:p14="http://schemas.microsoft.com/office/powerpoint/2010/main" val="76592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737B75-D01F-FF78-F52F-6447A227A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dagens samling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1788F1-3EED-15B5-E92A-DC888F800EE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Fullfør utfyllingen av handlingsplan for hvert av de prioriterte områdene.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Diskuter handlingsplanen og få innspill fra 1-3 andre nøkkelpersoner i egen kommune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 Gi beskjed til din veileder når du har fullført utfyllingen av handlingsplanen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Din veileder vil se gjennom handlingsplanen og komme med forslag/tilbakemeldinger til arbeidsmøte. Gjør derfor ferdig handlingsplanen i god tid før arbeidsmøte slik at veileder får tid til å gi sine tilbakemeldinger.</a:t>
            </a:r>
          </a:p>
        </p:txBody>
      </p:sp>
    </p:spTree>
    <p:extLst>
      <p:ext uri="{BB962C8B-B14F-4D97-AF65-F5344CB8AC3E}">
        <p14:creationId xmlns:p14="http://schemas.microsoft.com/office/powerpoint/2010/main" val="324261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F964E-CC51-4651-F802-35BA1C957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C22C0-80CD-567C-F47D-FEA74A89BD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Tilbakemelding og refleksjon</a:t>
            </a:r>
          </a:p>
        </p:txBody>
      </p:sp>
    </p:spTree>
    <p:extLst>
      <p:ext uri="{BB962C8B-B14F-4D97-AF65-F5344CB8AC3E}">
        <p14:creationId xmlns:p14="http://schemas.microsoft.com/office/powerpoint/2010/main" val="123530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00E2E-EA40-EE91-68A2-2BCF0FA5A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F342C3-00B5-93EC-8E4C-BE3D9DB95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Forberedelse til samling 3</a:t>
            </a:r>
          </a:p>
        </p:txBody>
      </p:sp>
    </p:spTree>
    <p:extLst>
      <p:ext uri="{BB962C8B-B14F-4D97-AF65-F5344CB8AC3E}">
        <p14:creationId xmlns:p14="http://schemas.microsoft.com/office/powerpoint/2010/main" val="363195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07D8DA-B794-ECDE-F855-842BB6AEF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 til samling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888CB0-5B19-5947-D8DB-6394A36647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dirty="0"/>
              <a:t>Se gjennom videoleksjonen: </a:t>
            </a:r>
            <a:r>
              <a:rPr lang="nb-NO" dirty="0">
                <a:hlinkClick r:id="rId2"/>
              </a:rPr>
              <a:t>Vurdering av personvernkonsekvenser</a:t>
            </a:r>
            <a:r>
              <a:rPr lang="nb-NO" dirty="0"/>
              <a:t> fra SkoleSec</a:t>
            </a:r>
          </a:p>
          <a:p>
            <a:r>
              <a:rPr lang="nb-NO" dirty="0"/>
              <a:t>Reflekter sammen om hva som er mest utfordrende med arbeidet med DPIA i egen kommune. Skriv inn deres refleksjoner i følgende refleksjonsnotat. </a:t>
            </a:r>
          </a:p>
          <a:p>
            <a:r>
              <a:rPr lang="nb-NO" dirty="0"/>
              <a:t>SkoleSec har i samarbeid med Oslo kommune utarbeidet en overordnet DPIA for digitale læremidler med Feide-pålogging. Gjør dere kjent med innholdet i denne.</a:t>
            </a:r>
          </a:p>
          <a:p>
            <a:r>
              <a:rPr lang="nb-NO" dirty="0"/>
              <a:t>På samlingen vil vi få et kompetanseløft i DPIA. Noter ned 1-2 spørsmål til foredragsholder i refleksjonsnotatet.</a:t>
            </a:r>
          </a:p>
        </p:txBody>
      </p:sp>
    </p:spTree>
    <p:extLst>
      <p:ext uri="{BB962C8B-B14F-4D97-AF65-F5344CB8AC3E}">
        <p14:creationId xmlns:p14="http://schemas.microsoft.com/office/powerpoint/2010/main" val="1445394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2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97C1D3-9B14-489C-B65D-642DD660EF35}">
  <ds:schemaRefs>
    <ds:schemaRef ds:uri="7d88db6c-a4a6-42bb-82c2-7a63f6a238f8"/>
    <ds:schemaRef ds:uri="http://schemas.openxmlformats.org/package/2006/metadata/core-properties"/>
    <ds:schemaRef ds:uri="http://purl.org/dc/elements/1.1/"/>
    <ds:schemaRef ds:uri="http://schemas.microsoft.com/sharepoint/v3"/>
    <ds:schemaRef ds:uri="http://schemas.microsoft.com/office/2006/documentManagement/types"/>
    <ds:schemaRef ds:uri="http://www.w3.org/XML/1998/namespace"/>
    <ds:schemaRef ds:uri="http://purl.org/dc/terms/"/>
    <ds:schemaRef ds:uri="44f892ea-d882-4a61-8ec7-e54b8bcb3b7b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EA8A26-A2C7-4E6B-B7F4-622B7B3384AD}"/>
</file>

<file path=docProps/app.xml><?xml version="1.0" encoding="utf-8"?>
<Properties xmlns="http://schemas.openxmlformats.org/officeDocument/2006/extended-properties" xmlns:vt="http://schemas.openxmlformats.org/officeDocument/2006/docPropsVTypes">
  <TotalTime>19844</TotalTime>
  <Words>677</Words>
  <Application>Microsoft Office PowerPoint</Application>
  <PresentationFormat>Widescreen</PresentationFormat>
  <Paragraphs>88</Paragraphs>
  <Slides>12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1_KS-profiltema</vt:lpstr>
      <vt:lpstr>2_KS-profiltema</vt:lpstr>
      <vt:lpstr>Arbeidsmøte 2</vt:lpstr>
      <vt:lpstr>Agenda </vt:lpstr>
      <vt:lpstr>Kompetansemål</vt:lpstr>
      <vt:lpstr>Overordnet prosess for veiledertjenesten</vt:lpstr>
      <vt:lpstr>Formålet med dagens samling</vt:lpstr>
      <vt:lpstr>Lag handlingsplan </vt:lpstr>
      <vt:lpstr>Definere tiltak</vt:lpstr>
      <vt:lpstr>Status arbeid i egen kommune</vt:lpstr>
      <vt:lpstr>Forberedelser til dagens samling </vt:lpstr>
      <vt:lpstr>Tilbakemelding og refleksjon</vt:lpstr>
      <vt:lpstr>Forberedelse til samling 3</vt:lpstr>
      <vt:lpstr>Forberedelse til samling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92</cp:revision>
  <dcterms:created xsi:type="dcterms:W3CDTF">2020-10-12T15:37:52Z</dcterms:created>
  <dcterms:modified xsi:type="dcterms:W3CDTF">2025-07-01T08:23:06Z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