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  <p:sldMasterId id="2147483686" r:id="rId5"/>
  </p:sldMasterIdLst>
  <p:notesMasterIdLst>
    <p:notesMasterId r:id="rId23"/>
  </p:notesMasterIdLst>
  <p:sldIdLst>
    <p:sldId id="256" r:id="rId6"/>
    <p:sldId id="257" r:id="rId7"/>
    <p:sldId id="464" r:id="rId8"/>
    <p:sldId id="461" r:id="rId9"/>
    <p:sldId id="282" r:id="rId10"/>
    <p:sldId id="434" r:id="rId11"/>
    <p:sldId id="460" r:id="rId12"/>
    <p:sldId id="450" r:id="rId13"/>
    <p:sldId id="462" r:id="rId14"/>
    <p:sldId id="459" r:id="rId15"/>
    <p:sldId id="456" r:id="rId16"/>
    <p:sldId id="455" r:id="rId17"/>
    <p:sldId id="457" r:id="rId18"/>
    <p:sldId id="458" r:id="rId19"/>
    <p:sldId id="452" r:id="rId20"/>
    <p:sldId id="445" r:id="rId21"/>
    <p:sldId id="463" r:id="rId2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59772B1-AF30-721B-7F99-5FBF29A558B8}" name="Ekroll, Ole" initials="EO" userId="S::ole.ekroll@bergen.kommune.no::941f70f2-7938-43de-a230-5a7cc627ca7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404" autoAdjust="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64ACC557-BA82-4ACF-BC08-361C707B94C7}"/>
    <pc:docChg chg="undo custSel addSld modSld">
      <pc:chgData name="Steinar Hjelset" userId="900bcac5-039b-480b-8b37-a8273c2e007f" providerId="ADAL" clId="{64ACC557-BA82-4ACF-BC08-361C707B94C7}" dt="2025-07-01T08:20:49.389" v="53" actId="6549"/>
      <pc:docMkLst>
        <pc:docMk/>
      </pc:docMkLst>
      <pc:sldChg chg="modSp new mod">
        <pc:chgData name="Steinar Hjelset" userId="900bcac5-039b-480b-8b37-a8273c2e007f" providerId="ADAL" clId="{64ACC557-BA82-4ACF-BC08-361C707B94C7}" dt="2025-07-01T08:20:49.389" v="53" actId="6549"/>
        <pc:sldMkLst>
          <pc:docMk/>
          <pc:sldMk cId="3541971699" sldId="464"/>
        </pc:sldMkLst>
        <pc:spChg chg="mod">
          <ac:chgData name="Steinar Hjelset" userId="900bcac5-039b-480b-8b37-a8273c2e007f" providerId="ADAL" clId="{64ACC557-BA82-4ACF-BC08-361C707B94C7}" dt="2025-07-01T08:20:24.064" v="13" actId="20577"/>
          <ac:spMkLst>
            <pc:docMk/>
            <pc:sldMk cId="3541971699" sldId="464"/>
            <ac:spMk id="2" creationId="{EE69CDAB-9240-8FDC-7B29-C04228A721F2}"/>
          </ac:spMkLst>
        </pc:spChg>
        <pc:spChg chg="mod">
          <ac:chgData name="Steinar Hjelset" userId="900bcac5-039b-480b-8b37-a8273c2e007f" providerId="ADAL" clId="{64ACC557-BA82-4ACF-BC08-361C707B94C7}" dt="2025-07-01T08:20:49.389" v="53" actId="6549"/>
          <ac:spMkLst>
            <pc:docMk/>
            <pc:sldMk cId="3541971699" sldId="464"/>
            <ac:spMk id="3" creationId="{77F5A35D-0EAE-200E-08F2-09CC7322FB04}"/>
          </ac:spMkLst>
        </pc:spChg>
      </pc:sldChg>
    </pc:docChg>
  </pc:docChgLst>
  <pc:docChgLst>
    <pc:chgData name="linn.pilskog@azetsconsulting.no" userId="S::urn:spo:guest#linn.pilskog@azetsconsulting.no::" providerId="AD" clId="Web-{3605D7D1-2D8F-A18B-6A32-D8556FBED98E}"/>
    <pc:docChg chg="delSld modSld sldOrd">
      <pc:chgData name="linn.pilskog@azetsconsulting.no" userId="S::urn:spo:guest#linn.pilskog@azetsconsulting.no::" providerId="AD" clId="Web-{3605D7D1-2D8F-A18B-6A32-D8556FBED98E}" dt="2025-03-21T13:12:59.523" v="65" actId="20577"/>
      <pc:docMkLst>
        <pc:docMk/>
      </pc:docMkLst>
      <pc:sldChg chg="del">
        <pc:chgData name="linn.pilskog@azetsconsulting.no" userId="S::urn:spo:guest#linn.pilskog@azetsconsulting.no::" providerId="AD" clId="Web-{3605D7D1-2D8F-A18B-6A32-D8556FBED98E}" dt="2025-03-21T13:12:14.319" v="36"/>
        <pc:sldMkLst>
          <pc:docMk/>
          <pc:sldMk cId="1252897742" sldId="443"/>
        </pc:sldMkLst>
      </pc:sldChg>
      <pc:sldChg chg="del">
        <pc:chgData name="linn.pilskog@azetsconsulting.no" userId="S::urn:spo:guest#linn.pilskog@azetsconsulting.no::" providerId="AD" clId="Web-{3605D7D1-2D8F-A18B-6A32-D8556FBED98E}" dt="2025-03-21T13:12:14.319" v="35"/>
        <pc:sldMkLst>
          <pc:docMk/>
          <pc:sldMk cId="2604860686" sldId="444"/>
        </pc:sldMkLst>
      </pc:sldChg>
      <pc:sldChg chg="del">
        <pc:chgData name="linn.pilskog@azetsconsulting.no" userId="S::urn:spo:guest#linn.pilskog@azetsconsulting.no::" providerId="AD" clId="Web-{3605D7D1-2D8F-A18B-6A32-D8556FBED98E}" dt="2025-03-21T13:10:45.661" v="27"/>
        <pc:sldMkLst>
          <pc:docMk/>
          <pc:sldMk cId="2642997841" sldId="446"/>
        </pc:sldMkLst>
      </pc:sldChg>
      <pc:sldChg chg="del ord">
        <pc:chgData name="linn.pilskog@azetsconsulting.no" userId="S::urn:spo:guest#linn.pilskog@azetsconsulting.no::" providerId="AD" clId="Web-{3605D7D1-2D8F-A18B-6A32-D8556FBED98E}" dt="2025-03-21T13:11:30.224" v="33"/>
        <pc:sldMkLst>
          <pc:docMk/>
          <pc:sldMk cId="4040697594" sldId="447"/>
        </pc:sldMkLst>
      </pc:sldChg>
      <pc:sldChg chg="del">
        <pc:chgData name="linn.pilskog@azetsconsulting.no" userId="S::urn:spo:guest#linn.pilskog@azetsconsulting.no::" providerId="AD" clId="Web-{3605D7D1-2D8F-A18B-6A32-D8556FBED98E}" dt="2025-03-21T13:10:25.395" v="26"/>
        <pc:sldMkLst>
          <pc:docMk/>
          <pc:sldMk cId="3420321681" sldId="449"/>
        </pc:sldMkLst>
      </pc:sldChg>
      <pc:sldChg chg="modSp">
        <pc:chgData name="linn.pilskog@azetsconsulting.no" userId="S::urn:spo:guest#linn.pilskog@azetsconsulting.no::" providerId="AD" clId="Web-{3605D7D1-2D8F-A18B-6A32-D8556FBED98E}" dt="2025-03-21T13:08:56.502" v="7" actId="20577"/>
        <pc:sldMkLst>
          <pc:docMk/>
          <pc:sldMk cId="4671885" sldId="450"/>
        </pc:sldMkLst>
      </pc:sldChg>
      <pc:sldChg chg="modSp">
        <pc:chgData name="linn.pilskog@azetsconsulting.no" userId="S::urn:spo:guest#linn.pilskog@azetsconsulting.no::" providerId="AD" clId="Web-{3605D7D1-2D8F-A18B-6A32-D8556FBED98E}" dt="2025-03-21T13:11:26.959" v="32" actId="20577"/>
        <pc:sldMkLst>
          <pc:docMk/>
          <pc:sldMk cId="976089834" sldId="452"/>
        </pc:sldMkLst>
      </pc:sldChg>
      <pc:sldChg chg="del">
        <pc:chgData name="linn.pilskog@azetsconsulting.no" userId="S::urn:spo:guest#linn.pilskog@azetsconsulting.no::" providerId="AD" clId="Web-{3605D7D1-2D8F-A18B-6A32-D8556FBED98E}" dt="2025-03-21T13:10:21.832" v="25"/>
        <pc:sldMkLst>
          <pc:docMk/>
          <pc:sldMk cId="3860356759" sldId="453"/>
        </pc:sldMkLst>
      </pc:sldChg>
      <pc:sldChg chg="modSp ord">
        <pc:chgData name="linn.pilskog@azetsconsulting.no" userId="S::urn:spo:guest#linn.pilskog@azetsconsulting.no::" providerId="AD" clId="Web-{3605D7D1-2D8F-A18B-6A32-D8556FBED98E}" dt="2025-03-21T13:12:59.523" v="65" actId="20577"/>
        <pc:sldMkLst>
          <pc:docMk/>
          <pc:sldMk cId="3694047899" sldId="454"/>
        </pc:sldMkLst>
      </pc:sldChg>
      <pc:sldChg chg="modSp">
        <pc:chgData name="linn.pilskog@azetsconsulting.no" userId="S::urn:spo:guest#linn.pilskog@azetsconsulting.no::" providerId="AD" clId="Web-{3605D7D1-2D8F-A18B-6A32-D8556FBED98E}" dt="2025-03-21T13:09:37.394" v="24"/>
        <pc:sldMkLst>
          <pc:docMk/>
          <pc:sldMk cId="3144130009" sldId="456"/>
        </pc:sldMkLst>
      </pc:sldChg>
    </pc:docChg>
  </pc:docChgLst>
  <pc:docChgLst>
    <pc:chgData name="linn.pilskog@azetsconsulting.no" userId="S::urn:spo:guest#linn.pilskog@azetsconsulting.no::" providerId="AD" clId="Web-{D2643D76-1D16-5949-C1FB-B6BAD6A6BCA1}"/>
    <pc:docChg chg="delSld modSld sldOrd">
      <pc:chgData name="linn.pilskog@azetsconsulting.no" userId="S::urn:spo:guest#linn.pilskog@azetsconsulting.no::" providerId="AD" clId="Web-{D2643D76-1D16-5949-C1FB-B6BAD6A6BCA1}" dt="2025-03-28T09:44:11.060" v="68"/>
      <pc:docMkLst>
        <pc:docMk/>
      </pc:docMkLst>
      <pc:sldChg chg="modSp ord">
        <pc:chgData name="linn.pilskog@azetsconsulting.no" userId="S::urn:spo:guest#linn.pilskog@azetsconsulting.no::" providerId="AD" clId="Web-{D2643D76-1D16-5949-C1FB-B6BAD6A6BCA1}" dt="2025-03-28T09:43:40.091" v="65" actId="20577"/>
        <pc:sldMkLst>
          <pc:docMk/>
          <pc:sldMk cId="3093326805" sldId="257"/>
        </pc:sldMkLst>
      </pc:sldChg>
      <pc:sldChg chg="delSp modSp">
        <pc:chgData name="linn.pilskog@azetsconsulting.no" userId="S::urn:spo:guest#linn.pilskog@azetsconsulting.no::" providerId="AD" clId="Web-{D2643D76-1D16-5949-C1FB-B6BAD6A6BCA1}" dt="2025-03-28T09:40:40.809" v="58"/>
        <pc:sldMkLst>
          <pc:docMk/>
          <pc:sldMk cId="3992801568" sldId="264"/>
        </pc:sldMkLst>
      </pc:sldChg>
      <pc:sldChg chg="del">
        <pc:chgData name="linn.pilskog@azetsconsulting.no" userId="S::urn:spo:guest#linn.pilskog@azetsconsulting.no::" providerId="AD" clId="Web-{D2643D76-1D16-5949-C1FB-B6BAD6A6BCA1}" dt="2025-03-28T09:40:55.575" v="59"/>
        <pc:sldMkLst>
          <pc:docMk/>
          <pc:sldMk cId="3333212660" sldId="279"/>
        </pc:sldMkLst>
      </pc:sldChg>
      <pc:sldChg chg="ord">
        <pc:chgData name="linn.pilskog@azetsconsulting.no" userId="S::urn:spo:guest#linn.pilskog@azetsconsulting.no::" providerId="AD" clId="Web-{D2643D76-1D16-5949-C1FB-B6BAD6A6BCA1}" dt="2025-03-28T09:44:06.451" v="67"/>
        <pc:sldMkLst>
          <pc:docMk/>
          <pc:sldMk cId="2369576766" sldId="282"/>
        </pc:sldMkLst>
      </pc:sldChg>
      <pc:sldChg chg="ord">
        <pc:chgData name="linn.pilskog@azetsconsulting.no" userId="S::urn:spo:guest#linn.pilskog@azetsconsulting.no::" providerId="AD" clId="Web-{D2643D76-1D16-5949-C1FB-B6BAD6A6BCA1}" dt="2025-03-28T09:44:03.935" v="66"/>
        <pc:sldMkLst>
          <pc:docMk/>
          <pc:sldMk cId="1099342362" sldId="428"/>
        </pc:sldMkLst>
      </pc:sldChg>
      <pc:sldChg chg="ord">
        <pc:chgData name="linn.pilskog@azetsconsulting.no" userId="S::urn:spo:guest#linn.pilskog@azetsconsulting.no::" providerId="AD" clId="Web-{D2643D76-1D16-5949-C1FB-B6BAD6A6BCA1}" dt="2025-03-28T09:44:11.060" v="68"/>
        <pc:sldMkLst>
          <pc:docMk/>
          <pc:sldMk cId="3602948319" sldId="434"/>
        </pc:sldMkLst>
      </pc:sldChg>
      <pc:sldChg chg="delSp del">
        <pc:chgData name="linn.pilskog@azetsconsulting.no" userId="S::urn:spo:guest#linn.pilskog@azetsconsulting.no::" providerId="AD" clId="Web-{D2643D76-1D16-5949-C1FB-B6BAD6A6BCA1}" dt="2025-03-28T09:41:03.934" v="60"/>
        <pc:sldMkLst>
          <pc:docMk/>
          <pc:sldMk cId="4013082767" sldId="441"/>
        </pc:sldMkLst>
      </pc:sldChg>
    </pc:docChg>
  </pc:docChgLst>
  <pc:docChgLst>
    <pc:chgData name="linn.pilskog@azetsconsulting.no" userId="S::urn:spo:guest#linn.pilskog@azetsconsulting.no::" providerId="AD" clId="Web-{771E8572-F43B-FF76-0911-B1C9D23CCA1F}"/>
    <pc:docChg chg="addSld sldOrd">
      <pc:chgData name="linn.pilskog@azetsconsulting.no" userId="S::urn:spo:guest#linn.pilskog@azetsconsulting.no::" providerId="AD" clId="Web-{771E8572-F43B-FF76-0911-B1C9D23CCA1F}" dt="2025-03-28T12:50:45.775" v="1"/>
      <pc:docMkLst>
        <pc:docMk/>
      </pc:docMkLst>
      <pc:sldChg chg="add ord">
        <pc:chgData name="linn.pilskog@azetsconsulting.no" userId="S::urn:spo:guest#linn.pilskog@azetsconsulting.no::" providerId="AD" clId="Web-{771E8572-F43B-FF76-0911-B1C9D23CCA1F}" dt="2025-03-28T12:50:45.775" v="1"/>
        <pc:sldMkLst>
          <pc:docMk/>
          <pc:sldMk cId="3476382762" sldId="459"/>
        </pc:sldMkLst>
      </pc:sldChg>
    </pc:docChg>
  </pc:docChgLst>
  <pc:docChgLst>
    <pc:chgData name="Steinar Hjelset" userId="S::steinar.hjelset@ks.no::900bcac5-039b-480b-8b37-a8273c2e007f" providerId="AD" clId="Web-{9C13E0F3-44A5-426C-AAAF-EF5E25942F7B}"/>
    <pc:docChg chg="modSld">
      <pc:chgData name="Steinar Hjelset" userId="S::steinar.hjelset@ks.no::900bcac5-039b-480b-8b37-a8273c2e007f" providerId="AD" clId="Web-{9C13E0F3-44A5-426C-AAAF-EF5E25942F7B}" dt="2025-04-09T08:31:22.479" v="15" actId="20577"/>
      <pc:docMkLst>
        <pc:docMk/>
      </pc:docMkLst>
      <pc:sldChg chg="modSp">
        <pc:chgData name="Steinar Hjelset" userId="S::steinar.hjelset@ks.no::900bcac5-039b-480b-8b37-a8273c2e007f" providerId="AD" clId="Web-{9C13E0F3-44A5-426C-AAAF-EF5E25942F7B}" dt="2025-04-09T08:29:44.055" v="12" actId="20577"/>
        <pc:sldMkLst>
          <pc:docMk/>
          <pc:sldMk cId="3093326805" sldId="257"/>
        </pc:sldMkLst>
        <pc:spChg chg="mod">
          <ac:chgData name="Steinar Hjelset" userId="S::steinar.hjelset@ks.no::900bcac5-039b-480b-8b37-a8273c2e007f" providerId="AD" clId="Web-{9C13E0F3-44A5-426C-AAAF-EF5E25942F7B}" dt="2025-04-09T08:29:44.055" v="12" actId="20577"/>
          <ac:spMkLst>
            <pc:docMk/>
            <pc:sldMk cId="3093326805" sldId="257"/>
            <ac:spMk id="3" creationId="{6963B2C3-21F7-4F26-8063-8AC24CC8691C}"/>
          </ac:spMkLst>
        </pc:spChg>
      </pc:sldChg>
      <pc:sldChg chg="modSp">
        <pc:chgData name="Steinar Hjelset" userId="S::steinar.hjelset@ks.no::900bcac5-039b-480b-8b37-a8273c2e007f" providerId="AD" clId="Web-{9C13E0F3-44A5-426C-AAAF-EF5E25942F7B}" dt="2025-04-09T08:31:22.479" v="15" actId="20577"/>
        <pc:sldMkLst>
          <pc:docMk/>
          <pc:sldMk cId="2851052732" sldId="433"/>
        </pc:sldMkLst>
      </pc:sldChg>
    </pc:docChg>
  </pc:docChgLst>
  <pc:docChgLst>
    <pc:chgData name="Steinar Hjelset" userId="900bcac5-039b-480b-8b37-a8273c2e007f" providerId="ADAL" clId="{FAFE224B-25DB-4C0D-90BE-B614CC65DF09}"/>
    <pc:docChg chg="undo custSel addSld delSld modSld">
      <pc:chgData name="Steinar Hjelset" userId="900bcac5-039b-480b-8b37-a8273c2e007f" providerId="ADAL" clId="{FAFE224B-25DB-4C0D-90BE-B614CC65DF09}" dt="2025-04-15T09:42:15.443" v="332" actId="47"/>
      <pc:docMkLst>
        <pc:docMk/>
      </pc:docMkLst>
      <pc:sldChg chg="modSp mod">
        <pc:chgData name="Steinar Hjelset" userId="900bcac5-039b-480b-8b37-a8273c2e007f" providerId="ADAL" clId="{FAFE224B-25DB-4C0D-90BE-B614CC65DF09}" dt="2025-04-15T09:39:21.320" v="258" actId="20577"/>
        <pc:sldMkLst>
          <pc:docMk/>
          <pc:sldMk cId="3093326805" sldId="257"/>
        </pc:sldMkLst>
        <pc:spChg chg="mod">
          <ac:chgData name="Steinar Hjelset" userId="900bcac5-039b-480b-8b37-a8273c2e007f" providerId="ADAL" clId="{FAFE224B-25DB-4C0D-90BE-B614CC65DF09}" dt="2025-04-15T09:39:21.320" v="258" actId="20577"/>
          <ac:spMkLst>
            <pc:docMk/>
            <pc:sldMk cId="3093326805" sldId="257"/>
            <ac:spMk id="3" creationId="{6963B2C3-21F7-4F26-8063-8AC24CC8691C}"/>
          </ac:spMkLst>
        </pc:spChg>
      </pc:sldChg>
      <pc:sldChg chg="del">
        <pc:chgData name="Steinar Hjelset" userId="900bcac5-039b-480b-8b37-a8273c2e007f" providerId="ADAL" clId="{FAFE224B-25DB-4C0D-90BE-B614CC65DF09}" dt="2025-04-15T09:35:42.956" v="50" actId="47"/>
        <pc:sldMkLst>
          <pc:docMk/>
          <pc:sldMk cId="3992801568" sldId="264"/>
        </pc:sldMkLst>
      </pc:sldChg>
      <pc:sldChg chg="modSp del mod chgLayout">
        <pc:chgData name="Steinar Hjelset" userId="900bcac5-039b-480b-8b37-a8273c2e007f" providerId="ADAL" clId="{FAFE224B-25DB-4C0D-90BE-B614CC65DF09}" dt="2025-04-15T09:38:11.580" v="133" actId="47"/>
        <pc:sldMkLst>
          <pc:docMk/>
          <pc:sldMk cId="1099342362" sldId="428"/>
        </pc:sldMkLst>
      </pc:sldChg>
      <pc:sldChg chg="del">
        <pc:chgData name="Steinar Hjelset" userId="900bcac5-039b-480b-8b37-a8273c2e007f" providerId="ADAL" clId="{FAFE224B-25DB-4C0D-90BE-B614CC65DF09}" dt="2025-04-15T09:42:15.443" v="332" actId="47"/>
        <pc:sldMkLst>
          <pc:docMk/>
          <pc:sldMk cId="1501074918" sldId="430"/>
        </pc:sldMkLst>
      </pc:sldChg>
      <pc:sldChg chg="del">
        <pc:chgData name="Steinar Hjelset" userId="900bcac5-039b-480b-8b37-a8273c2e007f" providerId="ADAL" clId="{FAFE224B-25DB-4C0D-90BE-B614CC65DF09}" dt="2025-04-15T09:42:15.443" v="332" actId="47"/>
        <pc:sldMkLst>
          <pc:docMk/>
          <pc:sldMk cId="2851052732" sldId="433"/>
        </pc:sldMkLst>
      </pc:sldChg>
      <pc:sldChg chg="modSp del mod chgLayout">
        <pc:chgData name="Steinar Hjelset" userId="900bcac5-039b-480b-8b37-a8273c2e007f" providerId="ADAL" clId="{FAFE224B-25DB-4C0D-90BE-B614CC65DF09}" dt="2025-04-15T09:38:02.956" v="122" actId="47"/>
        <pc:sldMkLst>
          <pc:docMk/>
          <pc:sldMk cId="420605445" sldId="448"/>
        </pc:sldMkLst>
      </pc:sldChg>
      <pc:sldChg chg="modSp mod">
        <pc:chgData name="Steinar Hjelset" userId="900bcac5-039b-480b-8b37-a8273c2e007f" providerId="ADAL" clId="{FAFE224B-25DB-4C0D-90BE-B614CC65DF09}" dt="2025-04-15T09:36:02.857" v="56" actId="20577"/>
        <pc:sldMkLst>
          <pc:docMk/>
          <pc:sldMk cId="4671885" sldId="450"/>
        </pc:sldMkLst>
        <pc:spChg chg="mod">
          <ac:chgData name="Steinar Hjelset" userId="900bcac5-039b-480b-8b37-a8273c2e007f" providerId="ADAL" clId="{FAFE224B-25DB-4C0D-90BE-B614CC65DF09}" dt="2025-04-15T09:36:02.857" v="56" actId="20577"/>
          <ac:spMkLst>
            <pc:docMk/>
            <pc:sldMk cId="4671885" sldId="450"/>
            <ac:spMk id="3" creationId="{A2B5CDCA-3496-46A8-907C-8B2BD520D80E}"/>
          </ac:spMkLst>
        </pc:spChg>
      </pc:sldChg>
      <pc:sldChg chg="modSp del mod chgLayout">
        <pc:chgData name="Steinar Hjelset" userId="900bcac5-039b-480b-8b37-a8273c2e007f" providerId="ADAL" clId="{FAFE224B-25DB-4C0D-90BE-B614CC65DF09}" dt="2025-04-15T09:38:39.971" v="201" actId="47"/>
        <pc:sldMkLst>
          <pc:docMk/>
          <pc:sldMk cId="3746180491" sldId="451"/>
        </pc:sldMkLst>
      </pc:sldChg>
      <pc:sldChg chg="modSp mod">
        <pc:chgData name="Steinar Hjelset" userId="900bcac5-039b-480b-8b37-a8273c2e007f" providerId="ADAL" clId="{FAFE224B-25DB-4C0D-90BE-B614CC65DF09}" dt="2025-04-15T09:40:28.339" v="305" actId="113"/>
        <pc:sldMkLst>
          <pc:docMk/>
          <pc:sldMk cId="976089834" sldId="452"/>
        </pc:sldMkLst>
        <pc:spChg chg="mod">
          <ac:chgData name="Steinar Hjelset" userId="900bcac5-039b-480b-8b37-a8273c2e007f" providerId="ADAL" clId="{FAFE224B-25DB-4C0D-90BE-B614CC65DF09}" dt="2025-04-15T09:40:28.339" v="305" actId="113"/>
          <ac:spMkLst>
            <pc:docMk/>
            <pc:sldMk cId="976089834" sldId="452"/>
            <ac:spMk id="3" creationId="{E8F03B24-4AC8-4624-8CDF-5EC8F846F60F}"/>
          </ac:spMkLst>
        </pc:spChg>
      </pc:sldChg>
      <pc:sldChg chg="del">
        <pc:chgData name="Steinar Hjelset" userId="900bcac5-039b-480b-8b37-a8273c2e007f" providerId="ADAL" clId="{FAFE224B-25DB-4C0D-90BE-B614CC65DF09}" dt="2025-04-15T09:42:14.012" v="331" actId="47"/>
        <pc:sldMkLst>
          <pc:docMk/>
          <pc:sldMk cId="3694047899" sldId="454"/>
        </pc:sldMkLst>
      </pc:sldChg>
      <pc:sldChg chg="modSp mod">
        <pc:chgData name="Steinar Hjelset" userId="900bcac5-039b-480b-8b37-a8273c2e007f" providerId="ADAL" clId="{FAFE224B-25DB-4C0D-90BE-B614CC65DF09}" dt="2025-04-15T09:40:03.820" v="280" actId="20577"/>
        <pc:sldMkLst>
          <pc:docMk/>
          <pc:sldMk cId="871224505" sldId="455"/>
        </pc:sldMkLst>
        <pc:spChg chg="mod">
          <ac:chgData name="Steinar Hjelset" userId="900bcac5-039b-480b-8b37-a8273c2e007f" providerId="ADAL" clId="{FAFE224B-25DB-4C0D-90BE-B614CC65DF09}" dt="2025-04-15T09:40:03.820" v="280" actId="20577"/>
          <ac:spMkLst>
            <pc:docMk/>
            <pc:sldMk cId="871224505" sldId="455"/>
            <ac:spMk id="2" creationId="{178993C6-8CF2-40F9-8E23-DF494C770049}"/>
          </ac:spMkLst>
        </pc:spChg>
      </pc:sldChg>
      <pc:sldChg chg="modSp mod">
        <pc:chgData name="Steinar Hjelset" userId="900bcac5-039b-480b-8b37-a8273c2e007f" providerId="ADAL" clId="{FAFE224B-25DB-4C0D-90BE-B614CC65DF09}" dt="2025-04-15T09:39:59.236" v="270" actId="20577"/>
        <pc:sldMkLst>
          <pc:docMk/>
          <pc:sldMk cId="3144130009" sldId="456"/>
        </pc:sldMkLst>
        <pc:spChg chg="mod">
          <ac:chgData name="Steinar Hjelset" userId="900bcac5-039b-480b-8b37-a8273c2e007f" providerId="ADAL" clId="{FAFE224B-25DB-4C0D-90BE-B614CC65DF09}" dt="2025-04-15T09:39:59.236" v="270" actId="20577"/>
          <ac:spMkLst>
            <pc:docMk/>
            <pc:sldMk cId="3144130009" sldId="456"/>
            <ac:spMk id="2" creationId="{178993C6-8CF2-40F9-8E23-DF494C770049}"/>
          </ac:spMkLst>
        </pc:spChg>
      </pc:sldChg>
      <pc:sldChg chg="modSp mod">
        <pc:chgData name="Steinar Hjelset" userId="900bcac5-039b-480b-8b37-a8273c2e007f" providerId="ADAL" clId="{FAFE224B-25DB-4C0D-90BE-B614CC65DF09}" dt="2025-04-15T09:40:18.819" v="302" actId="20577"/>
        <pc:sldMkLst>
          <pc:docMk/>
          <pc:sldMk cId="1010789617" sldId="458"/>
        </pc:sldMkLst>
        <pc:spChg chg="mod">
          <ac:chgData name="Steinar Hjelset" userId="900bcac5-039b-480b-8b37-a8273c2e007f" providerId="ADAL" clId="{FAFE224B-25DB-4C0D-90BE-B614CC65DF09}" dt="2025-04-15T09:40:18.819" v="302" actId="20577"/>
          <ac:spMkLst>
            <pc:docMk/>
            <pc:sldMk cId="1010789617" sldId="458"/>
            <ac:spMk id="2" creationId="{178993C6-8CF2-40F9-8E23-DF494C770049}"/>
          </ac:spMkLst>
        </pc:spChg>
      </pc:sldChg>
      <pc:sldChg chg="modSp new mod">
        <pc:chgData name="Steinar Hjelset" userId="900bcac5-039b-480b-8b37-a8273c2e007f" providerId="ADAL" clId="{FAFE224B-25DB-4C0D-90BE-B614CC65DF09}" dt="2025-04-15T09:38:21.072" v="158" actId="20577"/>
        <pc:sldMkLst>
          <pc:docMk/>
          <pc:sldMk cId="1844588594" sldId="460"/>
        </pc:sldMkLst>
        <pc:spChg chg="mod">
          <ac:chgData name="Steinar Hjelset" userId="900bcac5-039b-480b-8b37-a8273c2e007f" providerId="ADAL" clId="{FAFE224B-25DB-4C0D-90BE-B614CC65DF09}" dt="2025-04-15T09:38:21.072" v="158" actId="20577"/>
          <ac:spMkLst>
            <pc:docMk/>
            <pc:sldMk cId="1844588594" sldId="460"/>
            <ac:spMk id="2" creationId="{AECD1886-54DB-D27C-8546-93AFAA8D1204}"/>
          </ac:spMkLst>
        </pc:spChg>
      </pc:sldChg>
      <pc:sldChg chg="modSp add mod">
        <pc:chgData name="Steinar Hjelset" userId="900bcac5-039b-480b-8b37-a8273c2e007f" providerId="ADAL" clId="{FAFE224B-25DB-4C0D-90BE-B614CC65DF09}" dt="2025-04-15T09:38:09.554" v="132" actId="20577"/>
        <pc:sldMkLst>
          <pc:docMk/>
          <pc:sldMk cId="1825790002" sldId="461"/>
        </pc:sldMkLst>
        <pc:spChg chg="mod">
          <ac:chgData name="Steinar Hjelset" userId="900bcac5-039b-480b-8b37-a8273c2e007f" providerId="ADAL" clId="{FAFE224B-25DB-4C0D-90BE-B614CC65DF09}" dt="2025-04-15T09:38:09.554" v="132" actId="20577"/>
          <ac:spMkLst>
            <pc:docMk/>
            <pc:sldMk cId="1825790002" sldId="461"/>
            <ac:spMk id="2" creationId="{C721C75F-DEF9-D453-F4E8-0A92C242D396}"/>
          </ac:spMkLst>
        </pc:spChg>
      </pc:sldChg>
      <pc:sldChg chg="modSp add mod">
        <pc:chgData name="Steinar Hjelset" userId="900bcac5-039b-480b-8b37-a8273c2e007f" providerId="ADAL" clId="{FAFE224B-25DB-4C0D-90BE-B614CC65DF09}" dt="2025-04-15T09:38:37.388" v="200" actId="20577"/>
        <pc:sldMkLst>
          <pc:docMk/>
          <pc:sldMk cId="3740650267" sldId="462"/>
        </pc:sldMkLst>
        <pc:spChg chg="mod">
          <ac:chgData name="Steinar Hjelset" userId="900bcac5-039b-480b-8b37-a8273c2e007f" providerId="ADAL" clId="{FAFE224B-25DB-4C0D-90BE-B614CC65DF09}" dt="2025-04-15T09:38:37.388" v="200" actId="20577"/>
          <ac:spMkLst>
            <pc:docMk/>
            <pc:sldMk cId="3740650267" sldId="462"/>
            <ac:spMk id="2" creationId="{FB651045-537C-C5E8-9C6C-09B1DCBAC8E7}"/>
          </ac:spMkLst>
        </pc:spChg>
      </pc:sldChg>
      <pc:sldChg chg="modSp add mod">
        <pc:chgData name="Steinar Hjelset" userId="900bcac5-039b-480b-8b37-a8273c2e007f" providerId="ADAL" clId="{FAFE224B-25DB-4C0D-90BE-B614CC65DF09}" dt="2025-04-15T09:42:12.107" v="330" actId="20577"/>
        <pc:sldMkLst>
          <pc:docMk/>
          <pc:sldMk cId="1326217429" sldId="463"/>
        </pc:sldMkLst>
        <pc:spChg chg="mod">
          <ac:chgData name="Steinar Hjelset" userId="900bcac5-039b-480b-8b37-a8273c2e007f" providerId="ADAL" clId="{FAFE224B-25DB-4C0D-90BE-B614CC65DF09}" dt="2025-04-15T09:42:04.647" v="325" actId="20577"/>
          <ac:spMkLst>
            <pc:docMk/>
            <pc:sldMk cId="1326217429" sldId="463"/>
            <ac:spMk id="2" creationId="{C09FEF89-B24A-4DCA-9A76-EF5B797E5922}"/>
          </ac:spMkLst>
        </pc:spChg>
        <pc:spChg chg="mod">
          <ac:chgData name="Steinar Hjelset" userId="900bcac5-039b-480b-8b37-a8273c2e007f" providerId="ADAL" clId="{FAFE224B-25DB-4C0D-90BE-B614CC65DF09}" dt="2025-04-15T09:42:12.107" v="330" actId="20577"/>
          <ac:spMkLst>
            <pc:docMk/>
            <pc:sldMk cId="1326217429" sldId="463"/>
            <ac:spMk id="3" creationId="{92EE605D-9062-4D8B-A87E-7D9876B4AEEC}"/>
          </ac:spMkLst>
        </pc:spChg>
      </pc:sld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  <pc:docChgLst>
    <pc:chgData name="linn.pilskog@azetsconsulting.no" userId="S::urn:spo:guest#linn.pilskog@azetsconsulting.no::" providerId="AD" clId="Web-{E79410A9-CF1B-2FE2-C077-8E8664F03643}"/>
    <pc:docChg chg="addSld delSld modSld sldOrd">
      <pc:chgData name="linn.pilskog@azetsconsulting.no" userId="S::urn:spo:guest#linn.pilskog@azetsconsulting.no::" providerId="AD" clId="Web-{E79410A9-CF1B-2FE2-C077-8E8664F03643}" dt="2025-03-21T13:08:00.919" v="792"/>
      <pc:docMkLst>
        <pc:docMk/>
      </pc:docMkLst>
      <pc:sldChg chg="modSp">
        <pc:chgData name="linn.pilskog@azetsconsulting.no" userId="S::urn:spo:guest#linn.pilskog@azetsconsulting.no::" providerId="AD" clId="Web-{E79410A9-CF1B-2FE2-C077-8E8664F03643}" dt="2025-03-21T12:14:09.877" v="13" actId="20577"/>
        <pc:sldMkLst>
          <pc:docMk/>
          <pc:sldMk cId="2350411187" sldId="256"/>
        </pc:sldMkLst>
      </pc:sldChg>
      <pc:sldChg chg="modSp add">
        <pc:chgData name="linn.pilskog@azetsconsulting.no" userId="S::urn:spo:guest#linn.pilskog@azetsconsulting.no::" providerId="AD" clId="Web-{E79410A9-CF1B-2FE2-C077-8E8664F03643}" dt="2025-03-21T12:48:23.726" v="599" actId="20577"/>
        <pc:sldMkLst>
          <pc:docMk/>
          <pc:sldMk cId="3093326805" sldId="257"/>
        </pc:sldMkLst>
      </pc:sldChg>
      <pc:sldChg chg="ord">
        <pc:chgData name="linn.pilskog@azetsconsulting.no" userId="S::urn:spo:guest#linn.pilskog@azetsconsulting.no::" providerId="AD" clId="Web-{E79410A9-CF1B-2FE2-C077-8E8664F03643}" dt="2025-03-21T12:38:12.387" v="451"/>
        <pc:sldMkLst>
          <pc:docMk/>
          <pc:sldMk cId="3992801568" sldId="264"/>
        </pc:sldMkLst>
      </pc:sldChg>
      <pc:sldChg chg="modSp">
        <pc:chgData name="linn.pilskog@azetsconsulting.no" userId="S::urn:spo:guest#linn.pilskog@azetsconsulting.no::" providerId="AD" clId="Web-{E79410A9-CF1B-2FE2-C077-8E8664F03643}" dt="2025-03-21T12:38:58.310" v="516"/>
        <pc:sldMkLst>
          <pc:docMk/>
          <pc:sldMk cId="3333212660" sldId="279"/>
        </pc:sldMkLst>
      </pc:sldChg>
      <pc:sldChg chg="ord">
        <pc:chgData name="linn.pilskog@azetsconsulting.no" userId="S::urn:spo:guest#linn.pilskog@azetsconsulting.no::" providerId="AD" clId="Web-{E79410A9-CF1B-2FE2-C077-8E8664F03643}" dt="2025-03-21T12:54:56.890" v="763"/>
        <pc:sldMkLst>
          <pc:docMk/>
          <pc:sldMk cId="2369576766" sldId="282"/>
        </pc:sldMkLst>
      </pc:sldChg>
      <pc:sldChg chg="modSp ord">
        <pc:chgData name="linn.pilskog@azetsconsulting.no" userId="S::urn:spo:guest#linn.pilskog@azetsconsulting.no::" providerId="AD" clId="Web-{E79410A9-CF1B-2FE2-C077-8E8664F03643}" dt="2025-03-21T12:48:40.805" v="603" actId="20577"/>
        <pc:sldMkLst>
          <pc:docMk/>
          <pc:sldMk cId="1099342362" sldId="428"/>
        </pc:sldMkLst>
      </pc:sldChg>
      <pc:sldChg chg="del">
        <pc:chgData name="linn.pilskog@azetsconsulting.no" userId="S::urn:spo:guest#linn.pilskog@azetsconsulting.no::" providerId="AD" clId="Web-{E79410A9-CF1B-2FE2-C077-8E8664F03643}" dt="2025-03-21T12:16:47.645" v="377"/>
        <pc:sldMkLst>
          <pc:docMk/>
          <pc:sldMk cId="2954576768" sldId="429"/>
        </pc:sldMkLst>
      </pc:sldChg>
      <pc:sldChg chg="del">
        <pc:chgData name="linn.pilskog@azetsconsulting.no" userId="S::urn:spo:guest#linn.pilskog@azetsconsulting.no::" providerId="AD" clId="Web-{E79410A9-CF1B-2FE2-C077-8E8664F03643}" dt="2025-03-21T12:16:47.645" v="376"/>
        <pc:sldMkLst>
          <pc:docMk/>
          <pc:sldMk cId="286855169" sldId="432"/>
        </pc:sldMkLst>
      </pc:sldChg>
      <pc:sldChg chg="modSp">
        <pc:chgData name="linn.pilskog@azetsconsulting.no" userId="S::urn:spo:guest#linn.pilskog@azetsconsulting.no::" providerId="AD" clId="Web-{E79410A9-CF1B-2FE2-C077-8E8664F03643}" dt="2025-03-21T12:57:23.674" v="781" actId="20577"/>
        <pc:sldMkLst>
          <pc:docMk/>
          <pc:sldMk cId="2851052732" sldId="433"/>
        </pc:sldMkLst>
      </pc:sldChg>
      <pc:sldChg chg="ord">
        <pc:chgData name="linn.pilskog@azetsconsulting.no" userId="S::urn:spo:guest#linn.pilskog@azetsconsulting.no::" providerId="AD" clId="Web-{E79410A9-CF1B-2FE2-C077-8E8664F03643}" dt="2025-03-21T12:55:12.702" v="764"/>
        <pc:sldMkLst>
          <pc:docMk/>
          <pc:sldMk cId="3602948319" sldId="434"/>
        </pc:sldMkLst>
      </pc:sldChg>
      <pc:sldChg chg="del">
        <pc:chgData name="linn.pilskog@azetsconsulting.no" userId="S::urn:spo:guest#linn.pilskog@azetsconsulting.no::" providerId="AD" clId="Web-{E79410A9-CF1B-2FE2-C077-8E8664F03643}" dt="2025-03-21T12:56:33.126" v="771"/>
        <pc:sldMkLst>
          <pc:docMk/>
          <pc:sldMk cId="3312035533" sldId="435"/>
        </pc:sldMkLst>
      </pc:sldChg>
      <pc:sldChg chg="del">
        <pc:chgData name="linn.pilskog@azetsconsulting.no" userId="S::urn:spo:guest#linn.pilskog@azetsconsulting.no::" providerId="AD" clId="Web-{E79410A9-CF1B-2FE2-C077-8E8664F03643}" dt="2025-03-21T12:56:33.126" v="770"/>
        <pc:sldMkLst>
          <pc:docMk/>
          <pc:sldMk cId="3706695453" sldId="436"/>
        </pc:sldMkLst>
      </pc:sldChg>
      <pc:sldChg chg="del">
        <pc:chgData name="linn.pilskog@azetsconsulting.no" userId="S::urn:spo:guest#linn.pilskog@azetsconsulting.no::" providerId="AD" clId="Web-{E79410A9-CF1B-2FE2-C077-8E8664F03643}" dt="2025-03-21T12:56:33.110" v="769"/>
        <pc:sldMkLst>
          <pc:docMk/>
          <pc:sldMk cId="421898080" sldId="437"/>
        </pc:sldMkLst>
      </pc:sldChg>
      <pc:sldChg chg="del">
        <pc:chgData name="linn.pilskog@azetsconsulting.no" userId="S::urn:spo:guest#linn.pilskog@azetsconsulting.no::" providerId="AD" clId="Web-{E79410A9-CF1B-2FE2-C077-8E8664F03643}" dt="2025-03-21T12:56:33.110" v="768"/>
        <pc:sldMkLst>
          <pc:docMk/>
          <pc:sldMk cId="1215049884" sldId="438"/>
        </pc:sldMkLst>
      </pc:sldChg>
      <pc:sldChg chg="del">
        <pc:chgData name="linn.pilskog@azetsconsulting.no" userId="S::urn:spo:guest#linn.pilskog@azetsconsulting.no::" providerId="AD" clId="Web-{E79410A9-CF1B-2FE2-C077-8E8664F03643}" dt="2025-03-21T12:56:33.110" v="767"/>
        <pc:sldMkLst>
          <pc:docMk/>
          <pc:sldMk cId="3824214931" sldId="439"/>
        </pc:sldMkLst>
      </pc:sldChg>
      <pc:sldChg chg="del">
        <pc:chgData name="linn.pilskog@azetsconsulting.no" userId="S::urn:spo:guest#linn.pilskog@azetsconsulting.no::" providerId="AD" clId="Web-{E79410A9-CF1B-2FE2-C077-8E8664F03643}" dt="2025-03-21T12:56:33.110" v="766"/>
        <pc:sldMkLst>
          <pc:docMk/>
          <pc:sldMk cId="488050027" sldId="440"/>
        </pc:sldMkLst>
      </pc:sldChg>
      <pc:sldChg chg="addSp modSp ord">
        <pc:chgData name="linn.pilskog@azetsconsulting.no" userId="S::urn:spo:guest#linn.pilskog@azetsconsulting.no::" providerId="AD" clId="Web-{E79410A9-CF1B-2FE2-C077-8E8664F03643}" dt="2025-03-21T12:56:56.704" v="780" actId="14100"/>
        <pc:sldMkLst>
          <pc:docMk/>
          <pc:sldMk cId="4013082767" sldId="441"/>
        </pc:sldMkLst>
      </pc:sldChg>
      <pc:sldChg chg="delSp modSp new del">
        <pc:chgData name="linn.pilskog@azetsconsulting.no" userId="S::urn:spo:guest#linn.pilskog@azetsconsulting.no::" providerId="AD" clId="Web-{E79410A9-CF1B-2FE2-C077-8E8664F03643}" dt="2025-03-21T12:54:38.171" v="762"/>
        <pc:sldMkLst>
          <pc:docMk/>
          <pc:sldMk cId="2833437972" sldId="442"/>
        </pc:sldMkLst>
      </pc:sldChg>
      <pc:sldChg chg="modSp add replId">
        <pc:chgData name="linn.pilskog@azetsconsulting.no" userId="S::urn:spo:guest#linn.pilskog@azetsconsulting.no::" providerId="AD" clId="Web-{E79410A9-CF1B-2FE2-C077-8E8664F03643}" dt="2025-03-21T12:49:17.587" v="619" actId="20577"/>
        <pc:sldMkLst>
          <pc:docMk/>
          <pc:sldMk cId="1252897742" sldId="443"/>
        </pc:sldMkLst>
      </pc:sldChg>
      <pc:sldChg chg="new del">
        <pc:chgData name="linn.pilskog@azetsconsulting.no" userId="S::urn:spo:guest#linn.pilskog@azetsconsulting.no::" providerId="AD" clId="Web-{E79410A9-CF1B-2FE2-C077-8E8664F03643}" dt="2025-03-21T12:34:49.883" v="387"/>
        <pc:sldMkLst>
          <pc:docMk/>
          <pc:sldMk cId="3880429886" sldId="443"/>
        </pc:sldMkLst>
      </pc:sldChg>
      <pc:sldChg chg="modSp add replId">
        <pc:chgData name="linn.pilskog@azetsconsulting.no" userId="S::urn:spo:guest#linn.pilskog@azetsconsulting.no::" providerId="AD" clId="Web-{E79410A9-CF1B-2FE2-C077-8E8664F03643}" dt="2025-03-21T12:50:01.759" v="639" actId="20577"/>
        <pc:sldMkLst>
          <pc:docMk/>
          <pc:sldMk cId="2604860686" sldId="444"/>
        </pc:sldMkLst>
      </pc:sldChg>
      <pc:sldChg chg="modSp add replId">
        <pc:chgData name="linn.pilskog@azetsconsulting.no" userId="S::urn:spo:guest#linn.pilskog@azetsconsulting.no::" providerId="AD" clId="Web-{E79410A9-CF1B-2FE2-C077-8E8664F03643}" dt="2025-03-21T12:49:40.821" v="632" actId="20577"/>
        <pc:sldMkLst>
          <pc:docMk/>
          <pc:sldMk cId="2384475078" sldId="445"/>
        </pc:sldMkLst>
      </pc:sldChg>
      <pc:sldChg chg="modSp add replId">
        <pc:chgData name="linn.pilskog@azetsconsulting.no" userId="S::urn:spo:guest#linn.pilskog@azetsconsulting.no::" providerId="AD" clId="Web-{E79410A9-CF1B-2FE2-C077-8E8664F03643}" dt="2025-03-21T12:52:32.950" v="695" actId="20577"/>
        <pc:sldMkLst>
          <pc:docMk/>
          <pc:sldMk cId="2642997841" sldId="446"/>
        </pc:sldMkLst>
      </pc:sldChg>
      <pc:sldChg chg="modSp add replId">
        <pc:chgData name="linn.pilskog@azetsconsulting.no" userId="S::urn:spo:guest#linn.pilskog@azetsconsulting.no::" providerId="AD" clId="Web-{E79410A9-CF1B-2FE2-C077-8E8664F03643}" dt="2025-03-21T12:54:30.967" v="761" actId="20577"/>
        <pc:sldMkLst>
          <pc:docMk/>
          <pc:sldMk cId="4040697594" sldId="447"/>
        </pc:sldMkLst>
      </pc:sldChg>
      <pc:sldChg chg="add">
        <pc:chgData name="linn.pilskog@azetsconsulting.no" userId="S::urn:spo:guest#linn.pilskog@azetsconsulting.no::" providerId="AD" clId="Web-{E79410A9-CF1B-2FE2-C077-8E8664F03643}" dt="2025-03-21T13:08:00.794" v="782"/>
        <pc:sldMkLst>
          <pc:docMk/>
          <pc:sldMk cId="420605445" sldId="448"/>
        </pc:sldMkLst>
      </pc:sldChg>
      <pc:sldChg chg="add">
        <pc:chgData name="linn.pilskog@azetsconsulting.no" userId="S::urn:spo:guest#linn.pilskog@azetsconsulting.no::" providerId="AD" clId="Web-{E79410A9-CF1B-2FE2-C077-8E8664F03643}" dt="2025-03-21T13:08:00.904" v="791"/>
        <pc:sldMkLst>
          <pc:docMk/>
          <pc:sldMk cId="3420321681" sldId="449"/>
        </pc:sldMkLst>
      </pc:sldChg>
      <pc:sldChg chg="add">
        <pc:chgData name="linn.pilskog@azetsconsulting.no" userId="S::urn:spo:guest#linn.pilskog@azetsconsulting.no::" providerId="AD" clId="Web-{E79410A9-CF1B-2FE2-C077-8E8664F03643}" dt="2025-03-21T13:08:00.810" v="783"/>
        <pc:sldMkLst>
          <pc:docMk/>
          <pc:sldMk cId="4671885" sldId="450"/>
        </pc:sldMkLst>
      </pc:sldChg>
      <pc:sldChg chg="add">
        <pc:chgData name="linn.pilskog@azetsconsulting.no" userId="S::urn:spo:guest#linn.pilskog@azetsconsulting.no::" providerId="AD" clId="Web-{E79410A9-CF1B-2FE2-C077-8E8664F03643}" dt="2025-03-21T13:08:00.826" v="784"/>
        <pc:sldMkLst>
          <pc:docMk/>
          <pc:sldMk cId="3746180491" sldId="451"/>
        </pc:sldMkLst>
      </pc:sldChg>
      <pc:sldChg chg="add">
        <pc:chgData name="linn.pilskog@azetsconsulting.no" userId="S::urn:spo:guest#linn.pilskog@azetsconsulting.no::" providerId="AD" clId="Web-{E79410A9-CF1B-2FE2-C077-8E8664F03643}" dt="2025-03-21T13:08:00.888" v="789"/>
        <pc:sldMkLst>
          <pc:docMk/>
          <pc:sldMk cId="976089834" sldId="452"/>
        </pc:sldMkLst>
      </pc:sldChg>
      <pc:sldChg chg="add">
        <pc:chgData name="linn.pilskog@azetsconsulting.no" userId="S::urn:spo:guest#linn.pilskog@azetsconsulting.no::" providerId="AD" clId="Web-{E79410A9-CF1B-2FE2-C077-8E8664F03643}" dt="2025-03-21T13:08:00.919" v="792"/>
        <pc:sldMkLst>
          <pc:docMk/>
          <pc:sldMk cId="3860356759" sldId="453"/>
        </pc:sldMkLst>
      </pc:sldChg>
      <pc:sldChg chg="add">
        <pc:chgData name="linn.pilskog@azetsconsulting.no" userId="S::urn:spo:guest#linn.pilskog@azetsconsulting.no::" providerId="AD" clId="Web-{E79410A9-CF1B-2FE2-C077-8E8664F03643}" dt="2025-03-21T13:08:00.888" v="790"/>
        <pc:sldMkLst>
          <pc:docMk/>
          <pc:sldMk cId="3694047899" sldId="454"/>
        </pc:sldMkLst>
      </pc:sldChg>
      <pc:sldChg chg="add">
        <pc:chgData name="linn.pilskog@azetsconsulting.no" userId="S::urn:spo:guest#linn.pilskog@azetsconsulting.no::" providerId="AD" clId="Web-{E79410A9-CF1B-2FE2-C077-8E8664F03643}" dt="2025-03-21T13:08:00.841" v="786"/>
        <pc:sldMkLst>
          <pc:docMk/>
          <pc:sldMk cId="871224505" sldId="455"/>
        </pc:sldMkLst>
      </pc:sldChg>
      <pc:sldChg chg="add">
        <pc:chgData name="linn.pilskog@azetsconsulting.no" userId="S::urn:spo:guest#linn.pilskog@azetsconsulting.no::" providerId="AD" clId="Web-{E79410A9-CF1B-2FE2-C077-8E8664F03643}" dt="2025-03-21T13:08:00.841" v="785"/>
        <pc:sldMkLst>
          <pc:docMk/>
          <pc:sldMk cId="3144130009" sldId="456"/>
        </pc:sldMkLst>
      </pc:sldChg>
      <pc:sldChg chg="add">
        <pc:chgData name="linn.pilskog@azetsconsulting.no" userId="S::urn:spo:guest#linn.pilskog@azetsconsulting.no::" providerId="AD" clId="Web-{E79410A9-CF1B-2FE2-C077-8E8664F03643}" dt="2025-03-21T13:08:00.857" v="787"/>
        <pc:sldMkLst>
          <pc:docMk/>
          <pc:sldMk cId="4197043305" sldId="457"/>
        </pc:sldMkLst>
      </pc:sldChg>
      <pc:sldChg chg="add">
        <pc:chgData name="linn.pilskog@azetsconsulting.no" userId="S::urn:spo:guest#linn.pilskog@azetsconsulting.no::" providerId="AD" clId="Web-{E79410A9-CF1B-2FE2-C077-8E8664F03643}" dt="2025-03-21T13:08:00.872" v="788"/>
        <pc:sldMkLst>
          <pc:docMk/>
          <pc:sldMk cId="1010789617" sldId="458"/>
        </pc:sldMkLst>
      </pc:sldChg>
    </pc:docChg>
  </pc:docChgLst>
  <pc:docChgLst>
    <pc:chgData name="Steinar Hjelset" userId="900bcac5-039b-480b-8b37-a8273c2e007f" providerId="ADAL" clId="{5807D105-6825-4B2A-971C-2B5715D0E136}"/>
    <pc:docChg chg="custSel addSld delSld modSld">
      <pc:chgData name="Steinar Hjelset" userId="900bcac5-039b-480b-8b37-a8273c2e007f" providerId="ADAL" clId="{5807D105-6825-4B2A-971C-2B5715D0E136}" dt="2022-05-23T11:36:10.129" v="214" actId="20577"/>
      <pc:docMkLst>
        <pc:docMk/>
      </pc:docMkLst>
      <pc:sldChg chg="modSp mod">
        <pc:chgData name="Steinar Hjelset" userId="900bcac5-039b-480b-8b37-a8273c2e007f" providerId="ADAL" clId="{5807D105-6825-4B2A-971C-2B5715D0E136}" dt="2022-05-23T11:31:26.550" v="48" actId="20577"/>
        <pc:sldMkLst>
          <pc:docMk/>
          <pc:sldMk cId="2350411187" sldId="256"/>
        </pc:sldMkLst>
      </pc:sldChg>
      <pc:sldChg chg="add del modNotesTx">
        <pc:chgData name="Steinar Hjelset" userId="900bcac5-039b-480b-8b37-a8273c2e007f" providerId="ADAL" clId="{5807D105-6825-4B2A-971C-2B5715D0E136}" dt="2022-05-23T11:33:49.112" v="91" actId="20577"/>
        <pc:sldMkLst>
          <pc:docMk/>
          <pc:sldMk cId="2369576766" sldId="282"/>
        </pc:sldMkLst>
      </pc:sldChg>
      <pc:sldChg chg="add del">
        <pc:chgData name="Steinar Hjelset" userId="900bcac5-039b-480b-8b37-a8273c2e007f" providerId="ADAL" clId="{5807D105-6825-4B2A-971C-2B5715D0E136}" dt="2022-05-23T11:32:55.114" v="71"/>
        <pc:sldMkLst>
          <pc:docMk/>
          <pc:sldMk cId="3122715621" sldId="424"/>
        </pc:sldMkLst>
      </pc:sldChg>
      <pc:sldChg chg="add del">
        <pc:chgData name="Steinar Hjelset" userId="900bcac5-039b-480b-8b37-a8273c2e007f" providerId="ADAL" clId="{5807D105-6825-4B2A-971C-2B5715D0E136}" dt="2022-05-23T11:32:55.114" v="71"/>
        <pc:sldMkLst>
          <pc:docMk/>
          <pc:sldMk cId="1099342362" sldId="428"/>
        </pc:sldMkLst>
      </pc:sldChg>
      <pc:sldChg chg="modSp add del mod modNotesTx">
        <pc:chgData name="Steinar Hjelset" userId="900bcac5-039b-480b-8b37-a8273c2e007f" providerId="ADAL" clId="{5807D105-6825-4B2A-971C-2B5715D0E136}" dt="2022-05-23T11:32:39.646" v="68" actId="20577"/>
        <pc:sldMkLst>
          <pc:docMk/>
          <pc:sldMk cId="2954576768" sldId="429"/>
        </pc:sldMkLst>
      </pc:sldChg>
      <pc:sldChg chg="add del">
        <pc:chgData name="Steinar Hjelset" userId="900bcac5-039b-480b-8b37-a8273c2e007f" providerId="ADAL" clId="{5807D105-6825-4B2A-971C-2B5715D0E136}" dt="2022-05-23T11:32:55.114" v="71"/>
        <pc:sldMkLst>
          <pc:docMk/>
          <pc:sldMk cId="1501074918" sldId="430"/>
        </pc:sldMkLst>
      </pc:sldChg>
      <pc:sldChg chg="add del">
        <pc:chgData name="Steinar Hjelset" userId="900bcac5-039b-480b-8b37-a8273c2e007f" providerId="ADAL" clId="{5807D105-6825-4B2A-971C-2B5715D0E136}" dt="2022-05-23T11:32:55.114" v="71"/>
        <pc:sldMkLst>
          <pc:docMk/>
          <pc:sldMk cId="286855169" sldId="432"/>
        </pc:sldMkLst>
      </pc:sldChg>
      <pc:sldChg chg="modSp add del mod modNotesTx">
        <pc:chgData name="Steinar Hjelset" userId="900bcac5-039b-480b-8b37-a8273c2e007f" providerId="ADAL" clId="{5807D105-6825-4B2A-971C-2B5715D0E136}" dt="2022-05-23T11:36:10.129" v="214" actId="20577"/>
        <pc:sldMkLst>
          <pc:docMk/>
          <pc:sldMk cId="2851052732" sldId="433"/>
        </pc:sldMkLst>
      </pc:sldChg>
      <pc:sldChg chg="add del modNotesTx">
        <pc:chgData name="Steinar Hjelset" userId="900bcac5-039b-480b-8b37-a8273c2e007f" providerId="ADAL" clId="{5807D105-6825-4B2A-971C-2B5715D0E136}" dt="2022-05-23T11:34:11.546" v="104" actId="20577"/>
        <pc:sldMkLst>
          <pc:docMk/>
          <pc:sldMk cId="3602948319" sldId="434"/>
        </pc:sldMkLst>
      </pc:sldChg>
      <pc:sldChg chg="modSp add del mod delCm">
        <pc:chgData name="Steinar Hjelset" userId="900bcac5-039b-480b-8b37-a8273c2e007f" providerId="ADAL" clId="{5807D105-6825-4B2A-971C-2B5715D0E136}" dt="2022-05-23T11:34:23.189" v="117" actId="20577"/>
        <pc:sldMkLst>
          <pc:docMk/>
          <pc:sldMk cId="3312035533" sldId="435"/>
        </pc:sldMkLst>
      </pc:sldChg>
      <pc:sldChg chg="add del">
        <pc:chgData name="Steinar Hjelset" userId="900bcac5-039b-480b-8b37-a8273c2e007f" providerId="ADAL" clId="{5807D105-6825-4B2A-971C-2B5715D0E136}" dt="2022-05-23T11:32:55.114" v="71"/>
        <pc:sldMkLst>
          <pc:docMk/>
          <pc:sldMk cId="3706695453" sldId="436"/>
        </pc:sldMkLst>
      </pc:sldChg>
      <pc:sldChg chg="add del modNotesTx">
        <pc:chgData name="Steinar Hjelset" userId="900bcac5-039b-480b-8b37-a8273c2e007f" providerId="ADAL" clId="{5807D105-6825-4B2A-971C-2B5715D0E136}" dt="2022-05-23T11:34:54.549" v="122" actId="20577"/>
        <pc:sldMkLst>
          <pc:docMk/>
          <pc:sldMk cId="421898080" sldId="437"/>
        </pc:sldMkLst>
      </pc:sldChg>
      <pc:sldChg chg="add del">
        <pc:chgData name="Steinar Hjelset" userId="900bcac5-039b-480b-8b37-a8273c2e007f" providerId="ADAL" clId="{5807D105-6825-4B2A-971C-2B5715D0E136}" dt="2022-05-23T11:32:55.114" v="71"/>
        <pc:sldMkLst>
          <pc:docMk/>
          <pc:sldMk cId="1215049884" sldId="438"/>
        </pc:sldMkLst>
      </pc:sldChg>
      <pc:sldChg chg="add del">
        <pc:chgData name="Steinar Hjelset" userId="900bcac5-039b-480b-8b37-a8273c2e007f" providerId="ADAL" clId="{5807D105-6825-4B2A-971C-2B5715D0E136}" dt="2022-05-23T11:32:55.114" v="71"/>
        <pc:sldMkLst>
          <pc:docMk/>
          <pc:sldMk cId="3824214931" sldId="439"/>
        </pc:sldMkLst>
      </pc:sldChg>
      <pc:sldChg chg="add del delCm">
        <pc:chgData name="Steinar Hjelset" userId="900bcac5-039b-480b-8b37-a8273c2e007f" providerId="ADAL" clId="{5807D105-6825-4B2A-971C-2B5715D0E136}" dt="2022-05-23T11:33:20.333" v="73"/>
        <pc:sldMkLst>
          <pc:docMk/>
          <pc:sldMk cId="488050027" sldId="440"/>
        </pc:sldMkLst>
      </pc:sldChg>
      <pc:sldChg chg="modSp add del mod delCm modNotesTx">
        <pc:chgData name="Steinar Hjelset" userId="900bcac5-039b-480b-8b37-a8273c2e007f" providerId="ADAL" clId="{5807D105-6825-4B2A-971C-2B5715D0E136}" dt="2022-05-23T11:35:31.067" v="162" actId="20577"/>
        <pc:sldMkLst>
          <pc:docMk/>
          <pc:sldMk cId="4013082767" sldId="441"/>
        </pc:sldMkLst>
      </pc:sld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linn.pilskog@azetsconsulting.no" userId="S::urn:spo:guest#linn.pilskog@azetsconsulting.no::" providerId="AD" clId="Web-{7832A6D9-BAE4-C608-FD75-0E988E81BB60}"/>
    <pc:docChg chg="modSld">
      <pc:chgData name="linn.pilskog@azetsconsulting.no" userId="S::urn:spo:guest#linn.pilskog@azetsconsulting.no::" providerId="AD" clId="Web-{7832A6D9-BAE4-C608-FD75-0E988E81BB60}" dt="2025-03-28T12:01:13.169" v="45" actId="20577"/>
      <pc:docMkLst>
        <pc:docMk/>
      </pc:docMkLst>
      <pc:sldChg chg="modSp">
        <pc:chgData name="linn.pilskog@azetsconsulting.no" userId="S::urn:spo:guest#linn.pilskog@azetsconsulting.no::" providerId="AD" clId="Web-{7832A6D9-BAE4-C608-FD75-0E988E81BB60}" dt="2025-03-28T11:54:28.870" v="2" actId="20577"/>
        <pc:sldMkLst>
          <pc:docMk/>
          <pc:sldMk cId="3093326805" sldId="257"/>
        </pc:sldMkLst>
      </pc:sldChg>
      <pc:sldChg chg="addSp delSp modSp">
        <pc:chgData name="linn.pilskog@azetsconsulting.no" userId="S::urn:spo:guest#linn.pilskog@azetsconsulting.no::" providerId="AD" clId="Web-{7832A6D9-BAE4-C608-FD75-0E988E81BB60}" dt="2025-03-28T12:01:13.169" v="45" actId="20577"/>
        <pc:sldMkLst>
          <pc:docMk/>
          <pc:sldMk cId="3694047899" sldId="454"/>
        </pc:sldMkLst>
      </pc:sldChg>
    </pc:docChg>
  </pc:docChgLst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  <pc:docChgLst>
    <pc:chgData name="Linn Katrin Pilskog" userId="90fa00e3-d029-4570-a856-28b7c27dfe6a" providerId="ADAL" clId="{12020928-BED6-404D-A7DA-FC3170B67311}"/>
    <pc:docChg chg="modSld">
      <pc:chgData name="Linn Katrin Pilskog" userId="90fa00e3-d029-4570-a856-28b7c27dfe6a" providerId="ADAL" clId="{12020928-BED6-404D-A7DA-FC3170B67311}" dt="2025-04-10T12:09:28.412" v="16" actId="20577"/>
      <pc:docMkLst>
        <pc:docMk/>
      </pc:docMkLst>
      <pc:sldChg chg="modSp mod">
        <pc:chgData name="Linn Katrin Pilskog" userId="90fa00e3-d029-4570-a856-28b7c27dfe6a" providerId="ADAL" clId="{12020928-BED6-404D-A7DA-FC3170B67311}" dt="2025-04-10T12:09:28.412" v="16" actId="20577"/>
        <pc:sldMkLst>
          <pc:docMk/>
          <pc:sldMk cId="2350411187" sldId="256"/>
        </pc:sldMkLst>
        <pc:spChg chg="mod">
          <ac:chgData name="Linn Katrin Pilskog" userId="90fa00e3-d029-4570-a856-28b7c27dfe6a" providerId="ADAL" clId="{12020928-BED6-404D-A7DA-FC3170B67311}" dt="2025-04-10T12:09:28.412" v="16" actId="20577"/>
          <ac:spMkLst>
            <pc:docMk/>
            <pc:sldMk cId="2350411187" sldId="256"/>
            <ac:spMk id="3" creationId="{EAAE4623-BB01-47D5-850B-B7E71C39922B}"/>
          </ac:spMkLst>
        </pc:spChg>
      </pc:sldChg>
    </pc:docChg>
  </pc:docChgLst>
  <pc:docChgLst>
    <pc:chgData name="linn.pilskog@azetsconsulting.no" userId="S::urn:spo:guest#linn.pilskog@azetsconsulting.no::" providerId="AD" clId="Web-{BA03D683-E834-6366-1735-F9EE85B30A42}"/>
    <pc:docChg chg="addSld delSld">
      <pc:chgData name="linn.pilskog@azetsconsulting.no" userId="S::urn:spo:guest#linn.pilskog@azetsconsulting.no::" providerId="AD" clId="Web-{BA03D683-E834-6366-1735-F9EE85B30A42}" dt="2025-03-21T12:10:16.410" v="2"/>
      <pc:docMkLst>
        <pc:docMk/>
      </pc:docMkLst>
      <pc:sldChg chg="add">
        <pc:chgData name="linn.pilskog@azetsconsulting.no" userId="S::urn:spo:guest#linn.pilskog@azetsconsulting.no::" providerId="AD" clId="Web-{BA03D683-E834-6366-1735-F9EE85B30A42}" dt="2025-03-21T12:10:16.395" v="1"/>
        <pc:sldMkLst>
          <pc:docMk/>
          <pc:sldMk cId="3992801568" sldId="264"/>
        </pc:sldMkLst>
      </pc:sldChg>
      <pc:sldChg chg="add">
        <pc:chgData name="linn.pilskog@azetsconsulting.no" userId="S::urn:spo:guest#linn.pilskog@azetsconsulting.no::" providerId="AD" clId="Web-{BA03D683-E834-6366-1735-F9EE85B30A42}" dt="2025-03-21T12:10:16.410" v="2"/>
        <pc:sldMkLst>
          <pc:docMk/>
          <pc:sldMk cId="3333212660" sldId="279"/>
        </pc:sldMkLst>
      </pc:sldChg>
      <pc:sldChg chg="del">
        <pc:chgData name="linn.pilskog@azetsconsulting.no" userId="S::urn:spo:guest#linn.pilskog@azetsconsulting.no::" providerId="AD" clId="Web-{BA03D683-E834-6366-1735-F9EE85B30A42}" dt="2025-03-21T12:07:35.550" v="0"/>
        <pc:sldMkLst>
          <pc:docMk/>
          <pc:sldMk cId="3122715621" sldId="424"/>
        </pc:sldMkLst>
      </pc:sldChg>
    </pc:docChg>
  </pc:docChgLst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01.07.2025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Gå gjennom de ulike stegene, og gjerne del noen erfaringer fra eget arbeid så langt: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Etablere prosjekt: Hvordan har dere organisert dette?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Kartlegge: Hvordan har dere opplevd verktøyet, og hva har dere lært?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Prioritere: Dette blir tema på neste samling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Gjennomføre og evaluere: Dette blir fokus på resterende veiledningsmøter denne våren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/>
              <a:t>Hensikten med modellen er å etablere en læringssløyfe, der man stadig lærer og utvikler arbeidet i egen kommune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0041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Kartleggingsverktøyet skal bidra til å få oversikt og legger grunnlaget for prioriteringen av videre arbeidet.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Prioritering av videre arbeid blir hovedfokus på neste samling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345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Gå gjennom forberedelsene som kommunen har gjort til samlingen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Dere kan ta utgangspunkt i kartleggingsverktøyet sin grafiske fremstilling under fanen </a:t>
            </a:r>
            <a:r>
              <a:rPr lang="nb-NO" i="1" dirty="0"/>
              <a:t>resultater kartlegging </a:t>
            </a:r>
            <a:r>
              <a:rPr lang="nb-NO" i="0" dirty="0"/>
              <a:t>og refleksjonsnotatet som kommunen har forberedt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i="0" dirty="0"/>
              <a:t>Del gjerne egne erfaringer underveis for å stimulere til en åpen samtale</a:t>
            </a:r>
            <a:endParaRPr lang="nb-NO" i="1" dirty="0"/>
          </a:p>
          <a:p>
            <a:pPr marL="0" indent="0">
              <a:buFont typeface="Arial" panose="020B0604020202020204" pitchFamily="34" charset="0"/>
              <a:buNone/>
            </a:pPr>
            <a:endParaRPr lang="nb-NO" i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998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Kartleggingsverktøyet skal bidra til å få oversikt og legger grunnlaget for prioriteringen av videre arbeidet.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Prioritering av videre arbeid er hovedfokus på dagens møte.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345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Her er formålet å få innspill til hva som er viktigst å prioritere først.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Kolonnen «Prioritet (vektet ift. egenvurdering)» er basert på hva kommunene har satt som nivå i egenvurderingen, og en vurdering av hvor viktig området er sammenlignet med de andre områdene.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501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Her er formålet å få et overblikk over hvilke av de tre utviklingsområdene som trenger størst fokus og som bør prioriteres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8408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De to fanene om prioritering i kartleggingsverktøyet er ment som veiledning til hvilke områder kommunen bør jobbe med videre, men er ingen fasit.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Gjør en helhetlig vurdering for hvilke områder kommunen bør prioritere i første omgang, basert på resultatene fra kartleggingen og forslagene fra prioriteringsverktøyene.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0950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Fokuser på noen utvalgte områder – ikke gap over for mange på en gang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Definer et realistisk mål for perioden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Forslag til tiltak finnes som en del av ressursbanken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Husk å definere frister og ansvar for oppfølging av tiltakene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1108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Det blir mest sannsynlig ikke tid til å fullføre denne delen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Fokuser på å prioritere 1-3 områder for hvert av de tre utviklingsområdene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Vis hvordan man setter mål, definerer tiltak, setter frister og fordeler ansvar i </a:t>
            </a:r>
            <a:r>
              <a:rPr lang="nb-NO" err="1"/>
              <a:t>kartleggingsverkøyet</a:t>
            </a:r>
            <a:endParaRPr lang="nb-NO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Vis hvor man kan finne forslag til tiltak for hver av de ulike områdene (Ressursbanken blir lagt ut på Teams-området til piloten)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6365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E3E56-C84C-8ADD-1CB7-0DC811947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D21F7A7-5198-6B1C-B515-E30ECAF5DD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D1A0EBF-FC30-1132-C7F1-2E22E590DA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2762011-C459-B627-02B8-079CC26DAB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8944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20326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142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621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782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404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101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72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290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5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7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151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s.no/fagomrader/digitalisering/felleslosninger/skolesec/videoleksjoner/skoleeier/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Arbeidsmøte 1 </a:t>
            </a:r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Kartlegging og prioritering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355180-C93D-42F9-845F-5614B33AD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/>
              <a:t>Agenda </a:t>
            </a:r>
            <a:endParaRPr lang="nb-NO" b="1">
              <a:ea typeface="Calibri"/>
              <a:cs typeface="Calibri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63B2C3-21F7-4F26-8063-8AC24CC8691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887992"/>
            <a:ext cx="8948738" cy="36829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sz="2000" dirty="0"/>
              <a:t>NN.00	Velkommen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NN.05 	Gjennomgang av resultater fra kartlegging i egen kommune</a:t>
            </a:r>
          </a:p>
          <a:p>
            <a:pPr marL="0" indent="0">
              <a:buNone/>
            </a:pPr>
            <a:r>
              <a:rPr lang="nb-NO" dirty="0"/>
              <a:t>NN</a:t>
            </a:r>
            <a:r>
              <a:rPr lang="nb-NO" sz="2000" dirty="0"/>
              <a:t>.45	</a:t>
            </a:r>
            <a:r>
              <a:rPr lang="nb-NO" dirty="0"/>
              <a:t>Prioritere områder og definere tiltak</a:t>
            </a:r>
          </a:p>
          <a:p>
            <a:pPr marL="0" indent="0">
              <a:buNone/>
            </a:pPr>
            <a:r>
              <a:rPr lang="nb-NO" dirty="0"/>
              <a:t>NN</a:t>
            </a:r>
            <a:r>
              <a:rPr lang="nb-NO" sz="2000" dirty="0"/>
              <a:t>.20	</a:t>
            </a:r>
            <a:r>
              <a:rPr lang="nb-NO" dirty="0"/>
              <a:t>Neste samling</a:t>
            </a:r>
            <a:endParaRPr lang="nb-NO" sz="20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332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69CDAB-9240-8FDC-7B29-C04228A72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F5A35D-0EAE-200E-08F2-09CC7322FB0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Deltakere</a:t>
            </a:r>
          </a:p>
          <a:p>
            <a:r>
              <a:rPr lang="nb-NO" dirty="0"/>
              <a:t>skal være i stand til å gjennomføre kartlegging av hvordan personvern og informasjonssikkerhet er ivaretatt innen oppvekstfeltet i kommunen</a:t>
            </a:r>
          </a:p>
          <a:p>
            <a:r>
              <a:rPr lang="nb-NO" dirty="0"/>
              <a:t>skal være i stand til å prioritere i arbeidet med personvern og informasjonssikkerhet innen oppvekstfeltet i kommunen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4197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821F1-626E-A9A1-1273-4066F8863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21C75F-DEF9-D453-F4E8-0A92C242D3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Velkommen</a:t>
            </a:r>
          </a:p>
        </p:txBody>
      </p:sp>
    </p:spTree>
    <p:extLst>
      <p:ext uri="{BB962C8B-B14F-4D97-AF65-F5344CB8AC3E}">
        <p14:creationId xmlns:p14="http://schemas.microsoft.com/office/powerpoint/2010/main" val="182579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rgbClr val="001A58">
                <a:alpha val="42000"/>
              </a:srgb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8" name="Grafikk 27" descr="Linjepil: krumming mot klokken kontur">
            <a:extLst>
              <a:ext uri="{FF2B5EF4-FFF2-40B4-BE49-F238E27FC236}">
                <a16:creationId xmlns:a16="http://schemas.microsoft.com/office/drawing/2014/main" id="{BA97DF22-BE02-4CEE-9800-98440ADEB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16027" flipV="1">
            <a:off x="3946958" y="5175192"/>
            <a:ext cx="914400" cy="914400"/>
          </a:xfrm>
          <a:prstGeom prst="rect">
            <a:avLst/>
          </a:prstGeom>
        </p:spPr>
      </p:pic>
      <p:pic>
        <p:nvPicPr>
          <p:cNvPr id="29" name="Grafikk 28" descr="Linjepil: krumming mot klokken kontur">
            <a:extLst>
              <a:ext uri="{FF2B5EF4-FFF2-40B4-BE49-F238E27FC236}">
                <a16:creationId xmlns:a16="http://schemas.microsoft.com/office/drawing/2014/main" id="{32EF089F-3B5C-4908-953A-48EE07EF2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508331">
            <a:off x="3306695" y="2750719"/>
            <a:ext cx="914400" cy="914400"/>
          </a:xfrm>
          <a:prstGeom prst="rect">
            <a:avLst/>
          </a:prstGeom>
        </p:spPr>
      </p:pic>
      <p:pic>
        <p:nvPicPr>
          <p:cNvPr id="31" name="Grafikk 30" descr="Linjepil: krumming mot klokken kontur">
            <a:extLst>
              <a:ext uri="{FF2B5EF4-FFF2-40B4-BE49-F238E27FC236}">
                <a16:creationId xmlns:a16="http://schemas.microsoft.com/office/drawing/2014/main" id="{0649344E-F9C3-4B67-87D9-FF3DC5FC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696130" flipV="1">
            <a:off x="7623846" y="2090973"/>
            <a:ext cx="914400" cy="914400"/>
          </a:xfrm>
          <a:prstGeom prst="rect">
            <a:avLst/>
          </a:prstGeom>
        </p:spPr>
      </p:pic>
      <p:pic>
        <p:nvPicPr>
          <p:cNvPr id="33" name="Grafikk 32" descr="Linjepil: krumming mot klokken kontur">
            <a:extLst>
              <a:ext uri="{FF2B5EF4-FFF2-40B4-BE49-F238E27FC236}">
                <a16:creationId xmlns:a16="http://schemas.microsoft.com/office/drawing/2014/main" id="{5D2255E9-A860-4247-A1C0-660718620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824495" flipH="1" flipV="1">
            <a:off x="7608339" y="4939612"/>
            <a:ext cx="914400" cy="914400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5756E410-8301-47D4-9B75-605E495750C9}"/>
              </a:ext>
            </a:extLst>
          </p:cNvPr>
          <p:cNvSpPr txBox="1"/>
          <p:nvPr/>
        </p:nvSpPr>
        <p:spPr>
          <a:xfrm>
            <a:off x="8591074" y="2182521"/>
            <a:ext cx="3073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Systematisk kartlegging av dagens arbeid med personvern og informasjonssikkerhet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D23EAFB2-02B8-4CDB-8C3F-046AA0DA229C}"/>
              </a:ext>
            </a:extLst>
          </p:cNvPr>
          <p:cNvSpPr txBox="1"/>
          <p:nvPr/>
        </p:nvSpPr>
        <p:spPr>
          <a:xfrm>
            <a:off x="8552960" y="4979182"/>
            <a:ext cx="289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Prioritering av hva som er viktig å få på plass først på bakgrunn av kartlegging </a:t>
            </a:r>
          </a:p>
        </p:txBody>
      </p: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Overordnet prosess for veiledertjenesten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408D543-D70A-4DA5-9A5A-A8DB3DEEF661}"/>
              </a:ext>
            </a:extLst>
          </p:cNvPr>
          <p:cNvSpPr txBox="1"/>
          <p:nvPr/>
        </p:nvSpPr>
        <p:spPr>
          <a:xfrm>
            <a:off x="1047750" y="5517683"/>
            <a:ext cx="2953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Gjennomføring av prioriterte tiltak med støtte fra veiledere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AEC9BD2B-AB63-4FB0-86EF-05B30CA896B1}"/>
              </a:ext>
            </a:extLst>
          </p:cNvPr>
          <p:cNvSpPr txBox="1"/>
          <p:nvPr/>
        </p:nvSpPr>
        <p:spPr>
          <a:xfrm>
            <a:off x="918265" y="3178008"/>
            <a:ext cx="2533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Evaluering av tiltak og hvilken effekt de har hatt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</p:spTree>
    <p:extLst>
      <p:ext uri="{BB962C8B-B14F-4D97-AF65-F5344CB8AC3E}">
        <p14:creationId xmlns:p14="http://schemas.microsoft.com/office/powerpoint/2010/main" val="236957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chemeClr val="bg1">
                <a:lumMod val="85000"/>
                <a:alpha val="42000"/>
              </a:scheme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1" name="Grafikk 30" descr="Linjepil: krumming mot klokken kontur">
            <a:extLst>
              <a:ext uri="{FF2B5EF4-FFF2-40B4-BE49-F238E27FC236}">
                <a16:creationId xmlns:a16="http://schemas.microsoft.com/office/drawing/2014/main" id="{0649344E-F9C3-4B67-87D9-FF3DC5FC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696130" flipV="1">
            <a:off x="7623846" y="2090973"/>
            <a:ext cx="914400" cy="914400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5756E410-8301-47D4-9B75-605E495750C9}"/>
              </a:ext>
            </a:extLst>
          </p:cNvPr>
          <p:cNvSpPr txBox="1"/>
          <p:nvPr/>
        </p:nvSpPr>
        <p:spPr>
          <a:xfrm>
            <a:off x="8552974" y="2685055"/>
            <a:ext cx="30737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Formålet med kartleggingen er å få en oversikt over dagens arbeid med personvern og informasjonssikkerhet i oppvekstsektoren i egen kommune.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Kartleggingen danner grunnlag for å prioritere videre arbeid på området. </a:t>
            </a:r>
          </a:p>
        </p:txBody>
      </p: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Formål med kartleggingen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  <p:pic>
        <p:nvPicPr>
          <p:cNvPr id="27" name="Grafikk 26" descr="Linjepil: krumming mot klokken kontur">
            <a:extLst>
              <a:ext uri="{FF2B5EF4-FFF2-40B4-BE49-F238E27FC236}">
                <a16:creationId xmlns:a16="http://schemas.microsoft.com/office/drawing/2014/main" id="{C8224B4E-14BE-4DF1-8D45-2CDEA5CF0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028322" flipV="1">
            <a:off x="7589216" y="503083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94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CD1886-54DB-D27C-8546-93AFAA8D12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Gjennomgang av resultater fra kartleggingen i egen kommune</a:t>
            </a:r>
          </a:p>
        </p:txBody>
      </p:sp>
    </p:spTree>
    <p:extLst>
      <p:ext uri="{BB962C8B-B14F-4D97-AF65-F5344CB8AC3E}">
        <p14:creationId xmlns:p14="http://schemas.microsoft.com/office/powerpoint/2010/main" val="184458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8FA3A3-D842-4EA7-9DC6-01D733D99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Presentere av funn fra kartleggingen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B5CDCA-3496-46A8-907C-8B2BD520D80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/>
              <a:t>Som forberedelse til arbeidsmøte har dere gjennomført kartleggingen og gjort følgende:</a:t>
            </a:r>
          </a:p>
          <a:p>
            <a:pPr marL="457200" indent="-457200">
              <a:buAutoNum type="arabicPeriod"/>
            </a:pPr>
            <a:r>
              <a:rPr lang="nb-NO" dirty="0"/>
              <a:t>Diskutert resultatene med 1-3 andre nøkkelpersoner i egen kommune</a:t>
            </a:r>
            <a:endParaRPr lang="nb-NO" dirty="0"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nb-NO" dirty="0"/>
              <a:t>Reflektert over hvilke områder i egen kommune hvor man er kommet langt</a:t>
            </a:r>
            <a:endParaRPr lang="nb-NO" dirty="0"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nb-NO" dirty="0"/>
              <a:t>Reflektert over hvilke områder i egen kommune hvor man har forbedringspotensial</a:t>
            </a:r>
            <a:endParaRPr lang="nb-NO" dirty="0">
              <a:ea typeface="Calibri"/>
              <a:cs typeface="Calibri"/>
            </a:endParaRP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Refleksjonene har dere dokumentert i et eget refleksjonsnotat.</a:t>
            </a:r>
            <a:endParaRPr lang="nb-NO" dirty="0">
              <a:ea typeface="Calibri"/>
              <a:cs typeface="Calibri"/>
            </a:endParaRP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Finn frem kartleggingsverktøyet og refleksjonsnotatet, og gå gjennom med veilederen deres hvilke funn og refleksjoner dere har gjort dere fra arbeidet med kartleggingsverktøyet.</a:t>
            </a:r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7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54235-6831-727D-40C2-8E19E6492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651045-537C-C5E8-9C6C-09B1DCBAC8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Prioritere områder og definere tiltak</a:t>
            </a:r>
          </a:p>
        </p:txBody>
      </p:sp>
    </p:spTree>
    <p:extLst>
      <p:ext uri="{BB962C8B-B14F-4D97-AF65-F5344CB8AC3E}">
        <p14:creationId xmlns:p14="http://schemas.microsoft.com/office/powerpoint/2010/main" val="374065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chemeClr val="bg1">
                <a:lumMod val="85000"/>
                <a:alpha val="42000"/>
              </a:scheme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1" name="Grafikk 30" descr="Linjepil: krumming mot klokken kontur">
            <a:extLst>
              <a:ext uri="{FF2B5EF4-FFF2-40B4-BE49-F238E27FC236}">
                <a16:creationId xmlns:a16="http://schemas.microsoft.com/office/drawing/2014/main" id="{0649344E-F9C3-4B67-87D9-FF3DC5FC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178684" flipV="1">
            <a:off x="7837032" y="2252457"/>
            <a:ext cx="914400" cy="914400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5756E410-8301-47D4-9B75-605E495750C9}"/>
              </a:ext>
            </a:extLst>
          </p:cNvPr>
          <p:cNvSpPr txBox="1"/>
          <p:nvPr/>
        </p:nvSpPr>
        <p:spPr>
          <a:xfrm>
            <a:off x="8660207" y="3100918"/>
            <a:ext cx="30737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Basert på gjennomført kartlegging i egen kommune vil prioritere noen utvalgte fokusområder for videre arbeid.</a:t>
            </a:r>
          </a:p>
        </p:txBody>
      </p: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Formålet med dagens samling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  <p:pic>
        <p:nvPicPr>
          <p:cNvPr id="27" name="Grafikk 26" descr="Linjepil: krumming mot klokken kontur">
            <a:extLst>
              <a:ext uri="{FF2B5EF4-FFF2-40B4-BE49-F238E27FC236}">
                <a16:creationId xmlns:a16="http://schemas.microsoft.com/office/drawing/2014/main" id="{C8224B4E-14BE-4DF1-8D45-2CDEA5CF0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505569" flipV="1">
            <a:off x="7916635" y="454335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38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prioritere?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4251157" cy="36114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1800"/>
              <a:t>Gå til fanen </a:t>
            </a:r>
            <a:r>
              <a:rPr lang="nb-NO" sz="1800" i="1"/>
              <a:t>Prioritering del 1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/>
              <a:t>Les gjennom forslag til prioritering* for hvert område. Velg ut 2-3 områder du ønsker å prioritere.</a:t>
            </a:r>
            <a:br>
              <a:rPr lang="nb-NO" sz="1800"/>
            </a:br>
            <a:br>
              <a:rPr lang="nb-NO" sz="1800"/>
            </a:br>
            <a:r>
              <a:rPr lang="nb-NO" sz="1400" i="1"/>
              <a:t>*Verktøyet regner ut et forslag til prioritering (H) basert på egenvurdering (D) og et hva som er viktigst at er på plass først (G)</a:t>
            </a:r>
            <a:endParaRPr lang="nb-NO" sz="1800" i="1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4117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b-NO" b="1">
                <a:solidFill>
                  <a:srgbClr val="EEECE1">
                    <a:lumMod val="50000"/>
                  </a:srgbClr>
                </a:solidFill>
                <a:latin typeface="Calibri"/>
              </a:rPr>
              <a:t>Steg 4: Gå gjennom forslag til prioritering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0914" y="1864494"/>
            <a:ext cx="6428816" cy="3611495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7155323" y="5260552"/>
            <a:ext cx="617078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6833678" y="5260551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11048229" y="2133600"/>
            <a:ext cx="617078" cy="3248966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10715007" y="213360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13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prioritere?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6191249" cy="36114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1800"/>
              <a:t>Gå til fanen </a:t>
            </a:r>
            <a:r>
              <a:rPr lang="nb-NO" sz="1800" i="1"/>
              <a:t>Prioritering del 2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/>
              <a:t>Trykk på knappen </a:t>
            </a:r>
            <a:r>
              <a:rPr lang="nb-NO" sz="1800" i="1"/>
              <a:t>«Oppdater data»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/>
              <a:t>Grafen gir en oversikt over prioriterte områder innenfor de tre utviklingsområdene</a:t>
            </a:r>
            <a:r>
              <a:rPr lang="nb-NO" sz="1800" i="1"/>
              <a:t>:</a:t>
            </a:r>
          </a:p>
          <a:p>
            <a:pPr marL="857250" lvl="1" indent="-457200"/>
            <a:r>
              <a:rPr lang="nb-NO" sz="1400" i="1"/>
              <a:t>De røde stolpene viser antall områder med høy prioritet</a:t>
            </a:r>
          </a:p>
          <a:p>
            <a:pPr marL="857250" lvl="1" indent="-457200"/>
            <a:r>
              <a:rPr lang="nb-NO" sz="1400" i="1"/>
              <a:t>De gule stolpene viser antall områder med middels prioritet</a:t>
            </a:r>
          </a:p>
          <a:p>
            <a:pPr marL="857250" lvl="1" indent="-457200"/>
            <a:r>
              <a:rPr lang="nb-NO" sz="1400" i="1"/>
              <a:t>De grønne stolpene viser antall områder med lav prioritet</a:t>
            </a:r>
            <a:endParaRPr lang="nb-NO" sz="140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4117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Steg 5: Gå gjennom forslag til prioritering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69196" y="1596563"/>
            <a:ext cx="4367022" cy="4329609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8645986" y="5717018"/>
            <a:ext cx="574222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8324341" y="5717017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7330167" y="1788004"/>
            <a:ext cx="3871234" cy="2496130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7008522" y="1788003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26635D24-24FA-4998-8D66-81A450F7D871}"/>
              </a:ext>
            </a:extLst>
          </p:cNvPr>
          <p:cNvSpPr/>
          <p:nvPr/>
        </p:nvSpPr>
        <p:spPr>
          <a:xfrm>
            <a:off x="7352749" y="4336008"/>
            <a:ext cx="917332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11245AB-9878-4F56-A260-B0431D45C2B4}"/>
              </a:ext>
            </a:extLst>
          </p:cNvPr>
          <p:cNvSpPr/>
          <p:nvPr/>
        </p:nvSpPr>
        <p:spPr>
          <a:xfrm>
            <a:off x="7031104" y="4336007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22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960089-21CD-4D8C-AEE3-738EE5A90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Prioritere fokusområder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F03B24-4AC8-4624-8CDF-5EC8F846F60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Vi skal nå prioritere hvilke fokusområder vi vil jobbe videre med i første omgang:</a:t>
            </a:r>
            <a:br>
              <a:rPr lang="nb-NO"/>
            </a:br>
            <a:endParaRPr lang="nb-NO"/>
          </a:p>
          <a:p>
            <a:pPr marL="457200" indent="-457200">
              <a:buFont typeface="+mj-lt"/>
              <a:buAutoNum type="arabicPeriod"/>
            </a:pPr>
            <a:r>
              <a:rPr lang="nb-NO" b="1"/>
              <a:t>Gå gjennom resultatene under fanen </a:t>
            </a:r>
            <a:r>
              <a:rPr lang="nb-NO" b="1" i="1"/>
              <a:t>prioritering del 1</a:t>
            </a:r>
            <a:r>
              <a:rPr lang="nb-NO" b="1"/>
              <a:t>:</a:t>
            </a:r>
            <a:br>
              <a:rPr lang="nb-NO"/>
            </a:br>
            <a:r>
              <a:rPr lang="nb-NO"/>
              <a:t>Hvilke områder gir høy prioritering under de tre utviklingsområdene?</a:t>
            </a:r>
            <a:br>
              <a:rPr lang="nb-NO"/>
            </a:br>
            <a:r>
              <a:rPr lang="nb-NO"/>
              <a:t>Hvilke refleksjoner gjør dere fra tabellen? Er dere enige med vurderingene?</a:t>
            </a:r>
            <a:br>
              <a:rPr lang="nb-NO"/>
            </a:br>
            <a:endParaRPr lang="nb-NO"/>
          </a:p>
          <a:p>
            <a:pPr marL="457200" indent="-457200">
              <a:buFont typeface="+mj-lt"/>
              <a:buAutoNum type="arabicPeriod"/>
            </a:pPr>
            <a:r>
              <a:rPr lang="nb-NO" b="1"/>
              <a:t>Gå gjennom resultatene under fanen </a:t>
            </a:r>
            <a:r>
              <a:rPr lang="nb-NO" b="1" i="1"/>
              <a:t>prioritering del 2</a:t>
            </a:r>
            <a:r>
              <a:rPr lang="nb-NO" b="1"/>
              <a:t>:</a:t>
            </a:r>
            <a:br>
              <a:rPr lang="nb-NO" b="1"/>
            </a:br>
            <a:r>
              <a:rPr lang="nb-NO"/>
              <a:t>Hvilke refleksjoner gjør dere fra grafene? Skiller noen av de tre utviklingsområder seg ut?</a:t>
            </a:r>
          </a:p>
          <a:p>
            <a:pPr marL="457200" indent="-457200">
              <a:buFont typeface="+mj-lt"/>
              <a:buAutoNum type="arabicPeriod"/>
            </a:pPr>
            <a:endParaRPr lang="nb-NO" b="1"/>
          </a:p>
          <a:p>
            <a:pPr marL="0" indent="0">
              <a:buNone/>
            </a:pPr>
            <a:r>
              <a:rPr lang="nb-NO"/>
              <a:t>Basert</a:t>
            </a:r>
            <a:r>
              <a:rPr lang="nb-NO" b="1"/>
              <a:t> </a:t>
            </a:r>
            <a:r>
              <a:rPr lang="nb-NO"/>
              <a:t>på spørsmålene over, velg 1-3 områder for hver av de tre utviklingsområdene dere vil prioritere.</a:t>
            </a:r>
            <a:endParaRPr lang="nb-NO" b="1"/>
          </a:p>
        </p:txBody>
      </p:sp>
    </p:spTree>
    <p:extLst>
      <p:ext uri="{BB962C8B-B14F-4D97-AF65-F5344CB8AC3E}">
        <p14:creationId xmlns:p14="http://schemas.microsoft.com/office/powerpoint/2010/main" val="419704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lage handlingsplan?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2" y="1959429"/>
            <a:ext cx="4495816" cy="41661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1800"/>
              <a:t>Gå til fanen </a:t>
            </a:r>
            <a:r>
              <a:rPr lang="nb-NO" sz="1800" i="1"/>
              <a:t>Handlingsplan</a:t>
            </a:r>
          </a:p>
          <a:p>
            <a:pPr marL="0" indent="0">
              <a:buNone/>
            </a:pPr>
            <a:endParaRPr lang="nb-NO" sz="1800"/>
          </a:p>
          <a:p>
            <a:pPr marL="0" indent="0">
              <a:buNone/>
            </a:pPr>
            <a:r>
              <a:rPr lang="nb-NO" sz="1800"/>
              <a:t>For hvert prioriterte område: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Velg prioritert område fra </a:t>
            </a:r>
            <a:r>
              <a:rPr lang="nb-NO" sz="1800" err="1"/>
              <a:t>nedtrekksmenyen</a:t>
            </a:r>
            <a:r>
              <a:rPr lang="nb-NO" sz="1800"/>
              <a:t> (A)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Les dagens kartlagte nivå (B-C)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Definer ønsket målnivå fra </a:t>
            </a:r>
            <a:r>
              <a:rPr lang="nb-NO" sz="1800" err="1"/>
              <a:t>nedtrekksmenyen</a:t>
            </a:r>
            <a:r>
              <a:rPr lang="nb-NO" sz="1800"/>
              <a:t> (D). Les beskrivelse for målnivå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Definer tiltak (F), sett frist for tiltak (G) og fordel ansvar (H)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2592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Steg 6: Lag handlingsplan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9671" y="2131914"/>
            <a:ext cx="6280087" cy="2849169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7742673" y="4786861"/>
            <a:ext cx="411261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7421029" y="478686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5341859" y="2356359"/>
            <a:ext cx="1036716" cy="65354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5725413" y="2043221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8A61C89-1952-43D3-B0F9-A384D093C642}"/>
              </a:ext>
            </a:extLst>
          </p:cNvPr>
          <p:cNvSpPr/>
          <p:nvPr/>
        </p:nvSpPr>
        <p:spPr>
          <a:xfrm>
            <a:off x="7847013" y="2356360"/>
            <a:ext cx="1439862" cy="65354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BE6FFD8-FDE7-4C94-91FC-9BE9BD1E8C3F}"/>
              </a:ext>
            </a:extLst>
          </p:cNvPr>
          <p:cNvSpPr/>
          <p:nvPr/>
        </p:nvSpPr>
        <p:spPr>
          <a:xfrm>
            <a:off x="6978783" y="204322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BAF1B5D-6910-4A47-A83C-9355097371A4}"/>
              </a:ext>
            </a:extLst>
          </p:cNvPr>
          <p:cNvSpPr/>
          <p:nvPr/>
        </p:nvSpPr>
        <p:spPr>
          <a:xfrm>
            <a:off x="9316674" y="2356359"/>
            <a:ext cx="2219159" cy="65354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57441C0-D07F-4BF9-9CCB-6D83644D2C93}"/>
              </a:ext>
            </a:extLst>
          </p:cNvPr>
          <p:cNvSpPr/>
          <p:nvPr/>
        </p:nvSpPr>
        <p:spPr>
          <a:xfrm>
            <a:off x="10286686" y="2027709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4B4E7B7D-B136-429E-93B5-E93EB6CBD571}"/>
              </a:ext>
            </a:extLst>
          </p:cNvPr>
          <p:cNvSpPr/>
          <p:nvPr/>
        </p:nvSpPr>
        <p:spPr>
          <a:xfrm>
            <a:off x="6411913" y="2356359"/>
            <a:ext cx="1412875" cy="65354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20B3D238-E70E-487D-9DCE-9DA1FA70017A}"/>
              </a:ext>
            </a:extLst>
          </p:cNvPr>
          <p:cNvSpPr/>
          <p:nvPr/>
        </p:nvSpPr>
        <p:spPr>
          <a:xfrm>
            <a:off x="8425480" y="203288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78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960089-21CD-4D8C-AEE3-738EE5A90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Definere tiltak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F03B24-4AC8-4624-8CDF-5EC8F846F60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8"/>
            <a:ext cx="10972800" cy="416619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Vi skal nå </a:t>
            </a:r>
            <a:r>
              <a:rPr lang="nb-NO" b="1" i="1" u="sng" dirty="0"/>
              <a:t>starte</a:t>
            </a:r>
            <a:r>
              <a:rPr lang="nb-NO" dirty="0"/>
              <a:t> arbeidet med å definere tiltak for de prioriterte områdene. Gå til fanen </a:t>
            </a:r>
            <a:r>
              <a:rPr lang="nb-NO" i="1" dirty="0"/>
              <a:t>Handlingsplan</a:t>
            </a:r>
            <a:r>
              <a:rPr lang="nb-NO" dirty="0"/>
              <a:t>:</a:t>
            </a:r>
          </a:p>
          <a:p>
            <a:pPr marL="0" indent="0">
              <a:buNone/>
            </a:pP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b="1" dirty="0"/>
              <a:t>Basert på resultatene, velg 1-3 områder for hver av de tre utviklingsområdene dere vil prioritere</a:t>
            </a:r>
            <a:br>
              <a:rPr lang="nb-NO" dirty="0"/>
            </a:br>
            <a:r>
              <a:rPr lang="nb-NO" dirty="0"/>
              <a:t>Velg områder ved å velge fra nedtrekkmenyen </a:t>
            </a:r>
            <a:br>
              <a:rPr lang="nb-NO" dirty="0"/>
            </a:br>
            <a:endParaRPr lang="nb-NO" b="1" dirty="0"/>
          </a:p>
          <a:p>
            <a:pPr marL="457200" indent="-457200">
              <a:buFont typeface="+mj-lt"/>
              <a:buAutoNum type="arabicPeriod"/>
            </a:pPr>
            <a:r>
              <a:rPr lang="nb-NO" b="1" dirty="0"/>
              <a:t>Sett mål for hver av de prioriterte områdene</a:t>
            </a:r>
            <a:br>
              <a:rPr lang="nb-NO" dirty="0"/>
            </a:br>
            <a:r>
              <a:rPr lang="nb-NO" dirty="0"/>
              <a:t>Velg mål ved å velge fra nedtrekkmenyen. Velg et realistisk mål for perioden. </a:t>
            </a:r>
            <a:br>
              <a:rPr lang="nb-NO" dirty="0"/>
            </a:b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b="1" dirty="0"/>
              <a:t>Definer tiltak for hvert av de prioriterte områdene</a:t>
            </a:r>
            <a:br>
              <a:rPr lang="nb-NO" dirty="0"/>
            </a:br>
            <a:r>
              <a:rPr lang="nb-NO" dirty="0"/>
              <a:t>Forslag til tiltak for hver av de ulike områdene er tilgjengelig på Teamsområde her.</a:t>
            </a:r>
            <a:br>
              <a:rPr lang="nb-NO" dirty="0"/>
            </a:b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b="1" dirty="0"/>
              <a:t>Fordel ansvar og sett frister</a:t>
            </a:r>
            <a:br>
              <a:rPr lang="nb-NO" dirty="0"/>
            </a:br>
            <a:r>
              <a:rPr lang="nb-NO" dirty="0"/>
              <a:t>Sett frister for gjennomføring av tiltak, og definer hvem som har ansvar for oppfølging av tiltaket.</a:t>
            </a:r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608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1A207-BBE8-EBC0-0F3E-1FED97234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51B605-A3F3-5F6B-9E5D-DD4D1FB2E9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353" y="3429000"/>
            <a:ext cx="6360460" cy="1509189"/>
          </a:xfrm>
        </p:spPr>
        <p:txBody>
          <a:bodyPr/>
          <a:lstStyle/>
          <a:p>
            <a:r>
              <a:rPr lang="nb-NO" sz="4400"/>
              <a:t>Neste samling    </a:t>
            </a:r>
            <a:endParaRPr lang="nb-NO" sz="4400"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447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9FEF89-B24A-4DCA-9A76-EF5B797E5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 til samling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EE605D-9062-4D8B-A87E-7D9876B4AEE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lvl="0" indent="0">
              <a:buNone/>
              <a:tabLst>
                <a:tab pos="457200" algn="l"/>
              </a:tabLst>
            </a:pPr>
            <a:r>
              <a:rPr lang="nb-NO" b="1" dirty="0">
                <a:effectLst/>
                <a:latin typeface="Calibri (Brødtekst)"/>
                <a:ea typeface="Calibri"/>
                <a:cs typeface="Times New Roman"/>
              </a:rPr>
              <a:t>Oppgave 1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 dirty="0"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</a:rPr>
              <a:t>Se video: </a:t>
            </a:r>
            <a:r>
              <a:rPr lang="nb-NO" u="sng" dirty="0">
                <a:solidFill>
                  <a:srgbClr val="0563C1"/>
                </a:solidFill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Personopplysningssikkerhet</a:t>
            </a:r>
            <a:endParaRPr lang="nb-NO" dirty="0">
              <a:effectLst/>
              <a:latin typeface="Calibri (Brødtekst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–"/>
              <a:tabLst>
                <a:tab pos="914400" algn="l"/>
              </a:tabLst>
            </a:pPr>
            <a:r>
              <a:rPr lang="nb-NO" dirty="0"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</a:rPr>
              <a:t>Oppgave: Formuler én refleksjon fra leksjonen i følgende dokument. Dette kan både være ting man opplever å lykkes med i egen praksis og ting man ikke lykkes med.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 dirty="0"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</a:rPr>
              <a:t>Se video: </a:t>
            </a:r>
            <a:r>
              <a:rPr lang="nb-NO" u="sng" dirty="0">
                <a:solidFill>
                  <a:srgbClr val="0563C1"/>
                </a:solidFill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Brudd på personopplysningssikkerheten</a:t>
            </a:r>
            <a:endParaRPr lang="nb-NO" dirty="0">
              <a:effectLst/>
              <a:latin typeface="Calibri (Brødtekst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–"/>
              <a:tabLst>
                <a:tab pos="914400" algn="l"/>
              </a:tabLst>
            </a:pPr>
            <a:r>
              <a:rPr lang="nb-NO" dirty="0">
                <a:effectLst/>
                <a:latin typeface="Calibri (Brødtekst)"/>
                <a:ea typeface="Calibri" panose="020F0502020204030204" pitchFamily="34" charset="0"/>
                <a:cs typeface="Times New Roman" panose="02020603050405020304" pitchFamily="18" charset="0"/>
              </a:rPr>
              <a:t>Oppgave: Formuler én refleksjon fra leksjonen i følgende dokument. Dette kan både være ting man opplever å lykkes med i egen praksis og ting man ikke lykkes med.</a:t>
            </a:r>
          </a:p>
        </p:txBody>
      </p:sp>
    </p:spTree>
    <p:extLst>
      <p:ext uri="{BB962C8B-B14F-4D97-AF65-F5344CB8AC3E}">
        <p14:creationId xmlns:p14="http://schemas.microsoft.com/office/powerpoint/2010/main" val="132621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2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97C1D3-9B14-489C-B65D-642DD660EF35}">
  <ds:schemaRefs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7d88db6c-a4a6-42bb-82c2-7a63f6a238f8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44f892ea-d882-4a61-8ec7-e54b8bcb3b7b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6D8D0EB-FED7-4B63-9503-B80145ED211E}"/>
</file>

<file path=customXml/itemProps3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1231</Words>
  <Application>Microsoft Office PowerPoint</Application>
  <PresentationFormat>Widescreen</PresentationFormat>
  <Paragraphs>151</Paragraphs>
  <Slides>17</Slides>
  <Notes>10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(Brødtekst)</vt:lpstr>
      <vt:lpstr>1_KS-profiltema</vt:lpstr>
      <vt:lpstr>2_KS-profiltema</vt:lpstr>
      <vt:lpstr>Arbeidsmøte 1 </vt:lpstr>
      <vt:lpstr>Agenda </vt:lpstr>
      <vt:lpstr>Kompetansemål</vt:lpstr>
      <vt:lpstr>Velkommen</vt:lpstr>
      <vt:lpstr>Overordnet prosess for veiledertjenesten</vt:lpstr>
      <vt:lpstr>Formål med kartleggingen</vt:lpstr>
      <vt:lpstr>Gjennomgang av resultater fra kartleggingen i egen kommune</vt:lpstr>
      <vt:lpstr>Presentere av funn fra kartleggingen</vt:lpstr>
      <vt:lpstr>Prioritere områder og definere tiltak</vt:lpstr>
      <vt:lpstr>Formålet med dagens samling</vt:lpstr>
      <vt:lpstr>Hvordan prioritere?</vt:lpstr>
      <vt:lpstr>Hvordan prioritere?</vt:lpstr>
      <vt:lpstr>Prioritere fokusområder</vt:lpstr>
      <vt:lpstr>Hvordan lage handlingsplan?</vt:lpstr>
      <vt:lpstr>Definere tiltak</vt:lpstr>
      <vt:lpstr>Neste samling    </vt:lpstr>
      <vt:lpstr>Forberedelser til samling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6</cp:revision>
  <dcterms:created xsi:type="dcterms:W3CDTF">2020-10-12T15:37:52Z</dcterms:created>
  <dcterms:modified xsi:type="dcterms:W3CDTF">2025-07-01T08:20:53Z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