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4.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revisionInfo.xml" ContentType="application/vnd.ms-powerpoint.revisioninfo+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6" r:id="rId2"/>
    <p:sldId id="282" r:id="rId3"/>
    <p:sldId id="273" r:id="rId4"/>
    <p:sldId id="264" r:id="rId5"/>
    <p:sldId id="270" r:id="rId6"/>
    <p:sldId id="277" r:id="rId7"/>
    <p:sldId id="276" r:id="rId8"/>
    <p:sldId id="279" r:id="rId9"/>
    <p:sldId id="278" r:id="rId10"/>
    <p:sldId id="268" r:id="rId11"/>
    <p:sldId id="261" r:id="rId12"/>
    <p:sldId id="271" r:id="rId13"/>
    <p:sldId id="294" r:id="rId14"/>
    <p:sldId id="274" r:id="rId15"/>
    <p:sldId id="275" r:id="rId16"/>
    <p:sldId id="266" r:id="rId17"/>
    <p:sldId id="265" r:id="rId18"/>
    <p:sldId id="286" r:id="rId19"/>
    <p:sldId id="288" r:id="rId20"/>
    <p:sldId id="291" r:id="rId21"/>
    <p:sldId id="257" r:id="rId22"/>
    <p:sldId id="267" r:id="rId23"/>
    <p:sldId id="280" r:id="rId24"/>
    <p:sldId id="269" r:id="rId25"/>
    <p:sldId id="293" r:id="rId26"/>
  </p:sldIdLst>
  <p:sldSz cx="12192000" cy="6858000"/>
  <p:notesSz cx="6858000" cy="9144000"/>
  <p:defaultTex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 inndeling" id="{EDEBE3F5-370D-486D-996A-A84C2325952F}">
          <p14:sldIdLst>
            <p14:sldId id="256"/>
            <p14:sldId id="282"/>
            <p14:sldId id="273"/>
            <p14:sldId id="264"/>
            <p14:sldId id="270"/>
            <p14:sldId id="277"/>
            <p14:sldId id="276"/>
            <p14:sldId id="279"/>
            <p14:sldId id="278"/>
            <p14:sldId id="268"/>
            <p14:sldId id="261"/>
            <p14:sldId id="271"/>
            <p14:sldId id="294"/>
            <p14:sldId id="274"/>
            <p14:sldId id="275"/>
            <p14:sldId id="266"/>
            <p14:sldId id="265"/>
            <p14:sldId id="286"/>
            <p14:sldId id="288"/>
            <p14:sldId id="291"/>
            <p14:sldId id="257"/>
            <p14:sldId id="267"/>
            <p14:sldId id="280"/>
            <p14:sldId id="269"/>
            <p14:sldId id="29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1E00"/>
    <a:srgbClr val="6F6F6E"/>
    <a:srgbClr val="999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3E3B1E-AB14-4D27-A868-827760737469}" v="106" dt="2019-11-27T18:16:50.7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63" autoAdjust="0"/>
    <p:restoredTop sz="90984" autoAdjust="0"/>
  </p:normalViewPr>
  <p:slideViewPr>
    <p:cSldViewPr snapToGrid="0">
      <p:cViewPr varScale="1">
        <p:scale>
          <a:sx n="56" d="100"/>
          <a:sy n="56" d="100"/>
        </p:scale>
        <p:origin x="798" y="60"/>
      </p:cViewPr>
      <p:guideLst/>
    </p:cSldViewPr>
  </p:slideViewPr>
  <p:notesTextViewPr>
    <p:cViewPr>
      <p:scale>
        <a:sx n="1" d="1"/>
        <a:sy n="1" d="1"/>
      </p:scale>
      <p:origin x="0" y="0"/>
    </p:cViewPr>
  </p:notesTextViewPr>
  <p:sorterViewPr>
    <p:cViewPr>
      <p:scale>
        <a:sx n="100" d="100"/>
        <a:sy n="100" d="100"/>
      </p:scale>
      <p:origin x="0" y="-2059"/>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36"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 Id="rId35" Type="http://schemas.openxmlformats.org/officeDocument/2006/relationships/customXml" Target="../customXml/item2.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nicke Røgler" userId="ff825f0aa11e9d44" providerId="LiveId" clId="{4D3E3B1E-AB14-4D27-A868-827760737469}"/>
    <pc:docChg chg="undo custSel addSld delSld modSld sldOrd modSection">
      <pc:chgData name="Jannicke Røgler" userId="ff825f0aa11e9d44" providerId="LiveId" clId="{4D3E3B1E-AB14-4D27-A868-827760737469}" dt="2019-11-27T18:20:36.154" v="5398" actId="2696"/>
      <pc:docMkLst>
        <pc:docMk/>
      </pc:docMkLst>
      <pc:sldChg chg="modSp">
        <pc:chgData name="Jannicke Røgler" userId="ff825f0aa11e9d44" providerId="LiveId" clId="{4D3E3B1E-AB14-4D27-A868-827760737469}" dt="2019-11-25T18:18:19.812" v="7" actId="122"/>
        <pc:sldMkLst>
          <pc:docMk/>
          <pc:sldMk cId="1124926699" sldId="256"/>
        </pc:sldMkLst>
        <pc:spChg chg="mod">
          <ac:chgData name="Jannicke Røgler" userId="ff825f0aa11e9d44" providerId="LiveId" clId="{4D3E3B1E-AB14-4D27-A868-827760737469}" dt="2019-11-25T17:47:38.124" v="1" actId="20577"/>
          <ac:spMkLst>
            <pc:docMk/>
            <pc:sldMk cId="1124926699" sldId="256"/>
            <ac:spMk id="7" creationId="{DD666A20-8536-4680-AA61-A21E8370765D}"/>
          </ac:spMkLst>
        </pc:spChg>
        <pc:spChg chg="mod">
          <ac:chgData name="Jannicke Røgler" userId="ff825f0aa11e9d44" providerId="LiveId" clId="{4D3E3B1E-AB14-4D27-A868-827760737469}" dt="2019-11-25T18:18:19.812" v="7" actId="122"/>
          <ac:spMkLst>
            <pc:docMk/>
            <pc:sldMk cId="1124926699" sldId="256"/>
            <ac:spMk id="17" creationId="{5D8A88EA-5E5E-4D1E-83FD-C5E4D70AE128}"/>
          </ac:spMkLst>
        </pc:spChg>
      </pc:sldChg>
      <pc:sldChg chg="addSp delSp modSp ord modNotesTx">
        <pc:chgData name="Jannicke Røgler" userId="ff825f0aa11e9d44" providerId="LiveId" clId="{4D3E3B1E-AB14-4D27-A868-827760737469}" dt="2019-11-27T15:57:19.900" v="5296" actId="20577"/>
        <pc:sldMkLst>
          <pc:docMk/>
          <pc:sldMk cId="3134829081" sldId="257"/>
        </pc:sldMkLst>
        <pc:spChg chg="add mod">
          <ac:chgData name="Jannicke Røgler" userId="ff825f0aa11e9d44" providerId="LiveId" clId="{4D3E3B1E-AB14-4D27-A868-827760737469}" dt="2019-11-26T19:05:41.980" v="1665" actId="1076"/>
          <ac:spMkLst>
            <pc:docMk/>
            <pc:sldMk cId="3134829081" sldId="257"/>
            <ac:spMk id="2" creationId="{DE3BEC11-F931-4A56-87B2-59F0525597EF}"/>
          </ac:spMkLst>
        </pc:spChg>
        <pc:picChg chg="del mod">
          <ac:chgData name="Jannicke Røgler" userId="ff825f0aa11e9d44" providerId="LiveId" clId="{4D3E3B1E-AB14-4D27-A868-827760737469}" dt="2019-11-26T19:05:19.557" v="1660" actId="478"/>
          <ac:picMkLst>
            <pc:docMk/>
            <pc:sldMk cId="3134829081" sldId="257"/>
            <ac:picMk id="5" creationId="{CF9E8CA4-B32E-475A-A292-D5DD7CA38208}"/>
          </ac:picMkLst>
        </pc:picChg>
        <pc:picChg chg="add mod">
          <ac:chgData name="Jannicke Røgler" userId="ff825f0aa11e9d44" providerId="LiveId" clId="{4D3E3B1E-AB14-4D27-A868-827760737469}" dt="2019-11-26T19:05:30.466" v="1664" actId="14100"/>
          <ac:picMkLst>
            <pc:docMk/>
            <pc:sldMk cId="3134829081" sldId="257"/>
            <ac:picMk id="6" creationId="{984DE6D3-D796-40F8-BC6B-54004EE91D4B}"/>
          </ac:picMkLst>
        </pc:picChg>
      </pc:sldChg>
      <pc:sldChg chg="addSp delSp modSp">
        <pc:chgData name="Jannicke Røgler" userId="ff825f0aa11e9d44" providerId="LiveId" clId="{4D3E3B1E-AB14-4D27-A868-827760737469}" dt="2019-11-27T08:29:36.843" v="3650" actId="1076"/>
        <pc:sldMkLst>
          <pc:docMk/>
          <pc:sldMk cId="4127552230" sldId="261"/>
        </pc:sldMkLst>
        <pc:spChg chg="del">
          <ac:chgData name="Jannicke Røgler" userId="ff825f0aa11e9d44" providerId="LiveId" clId="{4D3E3B1E-AB14-4D27-A868-827760737469}" dt="2019-11-27T08:28:49.211" v="3630" actId="478"/>
          <ac:spMkLst>
            <pc:docMk/>
            <pc:sldMk cId="4127552230" sldId="261"/>
            <ac:spMk id="5" creationId="{F7AA5963-150C-4AE8-A590-D0B3BFD40770}"/>
          </ac:spMkLst>
        </pc:spChg>
        <pc:spChg chg="add mod">
          <ac:chgData name="Jannicke Røgler" userId="ff825f0aa11e9d44" providerId="LiveId" clId="{4D3E3B1E-AB14-4D27-A868-827760737469}" dt="2019-11-27T08:29:36.843" v="3650" actId="1076"/>
          <ac:spMkLst>
            <pc:docMk/>
            <pc:sldMk cId="4127552230" sldId="261"/>
            <ac:spMk id="7" creationId="{676C40CD-344B-410A-A529-3DF03E290036}"/>
          </ac:spMkLst>
        </pc:spChg>
        <pc:picChg chg="add mod">
          <ac:chgData name="Jannicke Røgler" userId="ff825f0aa11e9d44" providerId="LiveId" clId="{4D3E3B1E-AB14-4D27-A868-827760737469}" dt="2019-11-27T08:28:57.827" v="3632" actId="1076"/>
          <ac:picMkLst>
            <pc:docMk/>
            <pc:sldMk cId="4127552230" sldId="261"/>
            <ac:picMk id="6" creationId="{E9ECAE71-9245-4391-A970-4EEEE4AC2661}"/>
          </ac:picMkLst>
        </pc:picChg>
      </pc:sldChg>
      <pc:sldChg chg="addSp modSp del">
        <pc:chgData name="Jannicke Røgler" userId="ff825f0aa11e9d44" providerId="LiveId" clId="{4D3E3B1E-AB14-4D27-A868-827760737469}" dt="2019-11-27T18:20:36.154" v="5398" actId="2696"/>
        <pc:sldMkLst>
          <pc:docMk/>
          <pc:sldMk cId="96372424" sldId="262"/>
        </pc:sldMkLst>
        <pc:spChg chg="mod">
          <ac:chgData name="Jannicke Røgler" userId="ff825f0aa11e9d44" providerId="LiveId" clId="{4D3E3B1E-AB14-4D27-A868-827760737469}" dt="2019-11-27T16:02:22.907" v="5334" actId="255"/>
          <ac:spMkLst>
            <pc:docMk/>
            <pc:sldMk cId="96372424" sldId="262"/>
            <ac:spMk id="3" creationId="{FCA0A65C-A1B2-4C1F-9EAC-893F6FBCDCC8}"/>
          </ac:spMkLst>
        </pc:spChg>
        <pc:spChg chg="add mod">
          <ac:chgData name="Jannicke Røgler" userId="ff825f0aa11e9d44" providerId="LiveId" clId="{4D3E3B1E-AB14-4D27-A868-827760737469}" dt="2019-11-27T16:01:26.937" v="5330" actId="14100"/>
          <ac:spMkLst>
            <pc:docMk/>
            <pc:sldMk cId="96372424" sldId="262"/>
            <ac:spMk id="6" creationId="{B289792F-9AB7-462E-89D9-F628E772F3F8}"/>
          </ac:spMkLst>
        </pc:spChg>
      </pc:sldChg>
      <pc:sldChg chg="addSp delSp modSp ord modNotesTx">
        <pc:chgData name="Jannicke Røgler" userId="ff825f0aa11e9d44" providerId="LiveId" clId="{4D3E3B1E-AB14-4D27-A868-827760737469}" dt="2019-11-27T08:32:38.941" v="3656" actId="1076"/>
        <pc:sldMkLst>
          <pc:docMk/>
          <pc:sldMk cId="3512567877" sldId="264"/>
        </pc:sldMkLst>
        <pc:spChg chg="mod">
          <ac:chgData name="Jannicke Røgler" userId="ff825f0aa11e9d44" providerId="LiveId" clId="{4D3E3B1E-AB14-4D27-A868-827760737469}" dt="2019-11-26T14:46:32.696" v="1428" actId="403"/>
          <ac:spMkLst>
            <pc:docMk/>
            <pc:sldMk cId="3512567877" sldId="264"/>
            <ac:spMk id="2" creationId="{6286ED5B-6824-4643-B0C5-31B94360A847}"/>
          </ac:spMkLst>
        </pc:spChg>
        <pc:spChg chg="mod">
          <ac:chgData name="Jannicke Røgler" userId="ff825f0aa11e9d44" providerId="LiveId" clId="{4D3E3B1E-AB14-4D27-A868-827760737469}" dt="2019-11-27T08:32:38.941" v="3656" actId="1076"/>
          <ac:spMkLst>
            <pc:docMk/>
            <pc:sldMk cId="3512567877" sldId="264"/>
            <ac:spMk id="3" creationId="{FCA0A65C-A1B2-4C1F-9EAC-893F6FBCDCC8}"/>
          </ac:spMkLst>
        </pc:spChg>
        <pc:spChg chg="del">
          <ac:chgData name="Jannicke Røgler" userId="ff825f0aa11e9d44" providerId="LiveId" clId="{4D3E3B1E-AB14-4D27-A868-827760737469}" dt="2019-11-26T07:15:55.362" v="972"/>
          <ac:spMkLst>
            <pc:docMk/>
            <pc:sldMk cId="3512567877" sldId="264"/>
            <ac:spMk id="5" creationId="{F7AA5963-150C-4AE8-A590-D0B3BFD40770}"/>
          </ac:spMkLst>
        </pc:spChg>
        <pc:spChg chg="add del mod">
          <ac:chgData name="Jannicke Røgler" userId="ff825f0aa11e9d44" providerId="LiveId" clId="{4D3E3B1E-AB14-4D27-A868-827760737469}" dt="2019-11-27T08:32:18.339" v="3654" actId="478"/>
          <ac:spMkLst>
            <pc:docMk/>
            <pc:sldMk cId="3512567877" sldId="264"/>
            <ac:spMk id="8" creationId="{549D6CDB-E335-45F6-88DD-86EC9F4DC2A4}"/>
          </ac:spMkLst>
        </pc:spChg>
        <pc:picChg chg="add del">
          <ac:chgData name="Jannicke Røgler" userId="ff825f0aa11e9d44" providerId="LiveId" clId="{4D3E3B1E-AB14-4D27-A868-827760737469}" dt="2019-11-27T08:32:16.301" v="3653" actId="478"/>
          <ac:picMkLst>
            <pc:docMk/>
            <pc:sldMk cId="3512567877" sldId="264"/>
            <ac:picMk id="6" creationId="{51273236-3001-463F-A30D-3FB7ABA7C66A}"/>
          </ac:picMkLst>
        </pc:picChg>
        <pc:picChg chg="add del mod">
          <ac:chgData name="Jannicke Røgler" userId="ff825f0aa11e9d44" providerId="LiveId" clId="{4D3E3B1E-AB14-4D27-A868-827760737469}" dt="2019-11-27T08:32:14.150" v="3652" actId="478"/>
          <ac:picMkLst>
            <pc:docMk/>
            <pc:sldMk cId="3512567877" sldId="264"/>
            <ac:picMk id="7" creationId="{905485F2-1A57-4314-A326-DD10FCE059D7}"/>
          </ac:picMkLst>
        </pc:picChg>
      </pc:sldChg>
      <pc:sldChg chg="modSp">
        <pc:chgData name="Jannicke Røgler" userId="ff825f0aa11e9d44" providerId="LiveId" clId="{4D3E3B1E-AB14-4D27-A868-827760737469}" dt="2019-11-26T18:55:04.003" v="1659" actId="6549"/>
        <pc:sldMkLst>
          <pc:docMk/>
          <pc:sldMk cId="2134976224" sldId="265"/>
        </pc:sldMkLst>
        <pc:spChg chg="mod">
          <ac:chgData name="Jannicke Røgler" userId="ff825f0aa11e9d44" providerId="LiveId" clId="{4D3E3B1E-AB14-4D27-A868-827760737469}" dt="2019-11-26T18:55:04.003" v="1659" actId="6549"/>
          <ac:spMkLst>
            <pc:docMk/>
            <pc:sldMk cId="2134976224" sldId="265"/>
            <ac:spMk id="5" creationId="{BB87FFD5-6E07-4FCC-8E3F-38A21DA917F0}"/>
          </ac:spMkLst>
        </pc:spChg>
      </pc:sldChg>
      <pc:sldChg chg="modNotesTx">
        <pc:chgData name="Jannicke Røgler" userId="ff825f0aa11e9d44" providerId="LiveId" clId="{4D3E3B1E-AB14-4D27-A868-827760737469}" dt="2019-11-27T08:18:39.432" v="3327" actId="20577"/>
        <pc:sldMkLst>
          <pc:docMk/>
          <pc:sldMk cId="2751948899" sldId="266"/>
        </pc:sldMkLst>
      </pc:sldChg>
      <pc:sldChg chg="modSp modNotesTx">
        <pc:chgData name="Jannicke Røgler" userId="ff825f0aa11e9d44" providerId="LiveId" clId="{4D3E3B1E-AB14-4D27-A868-827760737469}" dt="2019-11-27T09:48:01.036" v="4148" actId="20577"/>
        <pc:sldMkLst>
          <pc:docMk/>
          <pc:sldMk cId="2096601135" sldId="268"/>
        </pc:sldMkLst>
        <pc:spChg chg="mod">
          <ac:chgData name="Jannicke Røgler" userId="ff825f0aa11e9d44" providerId="LiveId" clId="{4D3E3B1E-AB14-4D27-A868-827760737469}" dt="2019-11-26T07:01:32.118" v="765" actId="1076"/>
          <ac:spMkLst>
            <pc:docMk/>
            <pc:sldMk cId="2096601135" sldId="268"/>
            <ac:spMk id="5" creationId="{C29CED9A-A111-4F0A-9A26-0BC0D778155E}"/>
          </ac:spMkLst>
        </pc:spChg>
        <pc:spChg chg="mod">
          <ac:chgData name="Jannicke Røgler" userId="ff825f0aa11e9d44" providerId="LiveId" clId="{4D3E3B1E-AB14-4D27-A868-827760737469}" dt="2019-11-27T09:48:01.036" v="4148" actId="20577"/>
          <ac:spMkLst>
            <pc:docMk/>
            <pc:sldMk cId="2096601135" sldId="268"/>
            <ac:spMk id="6" creationId="{F2830A2E-A392-4B42-8A18-01A28F4A96A6}"/>
          </ac:spMkLst>
        </pc:spChg>
      </pc:sldChg>
      <pc:sldChg chg="addSp modSp ord modNotesTx">
        <pc:chgData name="Jannicke Røgler" userId="ff825f0aa11e9d44" providerId="LiveId" clId="{4D3E3B1E-AB14-4D27-A868-827760737469}" dt="2019-11-27T15:41:41.280" v="4826" actId="20577"/>
        <pc:sldMkLst>
          <pc:docMk/>
          <pc:sldMk cId="2617492562" sldId="270"/>
        </pc:sldMkLst>
        <pc:spChg chg="mod">
          <ac:chgData name="Jannicke Røgler" userId="ff825f0aa11e9d44" providerId="LiveId" clId="{4D3E3B1E-AB14-4D27-A868-827760737469}" dt="2019-11-26T07:18:05.860" v="1018" actId="20577"/>
          <ac:spMkLst>
            <pc:docMk/>
            <pc:sldMk cId="2617492562" sldId="270"/>
            <ac:spMk id="2" creationId="{79268DAA-0C0A-48CB-87DE-268C2BD5B889}"/>
          </ac:spMkLst>
        </pc:spChg>
        <pc:spChg chg="mod">
          <ac:chgData name="Jannicke Røgler" userId="ff825f0aa11e9d44" providerId="LiveId" clId="{4D3E3B1E-AB14-4D27-A868-827760737469}" dt="2019-11-27T15:41:14.835" v="4793" actId="1076"/>
          <ac:spMkLst>
            <pc:docMk/>
            <pc:sldMk cId="2617492562" sldId="270"/>
            <ac:spMk id="3" creationId="{A3E870C0-9639-4813-A843-622BC8078D36}"/>
          </ac:spMkLst>
        </pc:spChg>
        <pc:spChg chg="add mod">
          <ac:chgData name="Jannicke Røgler" userId="ff825f0aa11e9d44" providerId="LiveId" clId="{4D3E3B1E-AB14-4D27-A868-827760737469}" dt="2019-11-26T07:33:05.872" v="1311" actId="20577"/>
          <ac:spMkLst>
            <pc:docMk/>
            <pc:sldMk cId="2617492562" sldId="270"/>
            <ac:spMk id="5" creationId="{D91B086C-A4B2-42F2-8440-2078B378ED71}"/>
          </ac:spMkLst>
        </pc:spChg>
      </pc:sldChg>
      <pc:sldChg chg="addSp delSp modSp modNotesTx">
        <pc:chgData name="Jannicke Røgler" userId="ff825f0aa11e9d44" providerId="LiveId" clId="{4D3E3B1E-AB14-4D27-A868-827760737469}" dt="2019-11-27T15:54:29.036" v="5208" actId="20577"/>
        <pc:sldMkLst>
          <pc:docMk/>
          <pc:sldMk cId="229380654" sldId="271"/>
        </pc:sldMkLst>
        <pc:spChg chg="mod">
          <ac:chgData name="Jannicke Røgler" userId="ff825f0aa11e9d44" providerId="LiveId" clId="{4D3E3B1E-AB14-4D27-A868-827760737469}" dt="2019-11-27T07:52:37.328" v="2449" actId="14100"/>
          <ac:spMkLst>
            <pc:docMk/>
            <pc:sldMk cId="229380654" sldId="271"/>
            <ac:spMk id="3" creationId="{DA6970FC-1D20-4570-B5B0-14E25C62AAD3}"/>
          </ac:spMkLst>
        </pc:spChg>
        <pc:spChg chg="del">
          <ac:chgData name="Jannicke Røgler" userId="ff825f0aa11e9d44" providerId="LiveId" clId="{4D3E3B1E-AB14-4D27-A868-827760737469}" dt="2019-11-27T07:50:30.614" v="2435" actId="931"/>
          <ac:spMkLst>
            <pc:docMk/>
            <pc:sldMk cId="229380654" sldId="271"/>
            <ac:spMk id="5" creationId="{FAD5B391-0DB3-42BC-9572-9F5910DC62A8}"/>
          </ac:spMkLst>
        </pc:spChg>
        <pc:spChg chg="add del mod">
          <ac:chgData name="Jannicke Røgler" userId="ff825f0aa11e9d44" providerId="LiveId" clId="{4D3E3B1E-AB14-4D27-A868-827760737469}" dt="2019-11-27T07:51:59.619" v="2446" actId="478"/>
          <ac:spMkLst>
            <pc:docMk/>
            <pc:sldMk cId="229380654" sldId="271"/>
            <ac:spMk id="11" creationId="{27D27DE6-3BF1-428E-A01F-E22CA6D7F54F}"/>
          </ac:spMkLst>
        </pc:spChg>
        <pc:picChg chg="add del mod">
          <ac:chgData name="Jannicke Røgler" userId="ff825f0aa11e9d44" providerId="LiveId" clId="{4D3E3B1E-AB14-4D27-A868-827760737469}" dt="2019-11-27T07:51:57.544" v="2445" actId="478"/>
          <ac:picMkLst>
            <pc:docMk/>
            <pc:sldMk cId="229380654" sldId="271"/>
            <ac:picMk id="7" creationId="{149D1054-FFE9-4E12-B9E3-D53732790015}"/>
          </ac:picMkLst>
        </pc:picChg>
        <pc:picChg chg="add mod">
          <ac:chgData name="Jannicke Røgler" userId="ff825f0aa11e9d44" providerId="LiveId" clId="{4D3E3B1E-AB14-4D27-A868-827760737469}" dt="2019-11-27T07:52:08.367" v="2448" actId="1076"/>
          <ac:picMkLst>
            <pc:docMk/>
            <pc:sldMk cId="229380654" sldId="271"/>
            <ac:picMk id="9" creationId="{371AF059-6B10-48D3-958D-49BF75DE3C90}"/>
          </ac:picMkLst>
        </pc:picChg>
      </pc:sldChg>
      <pc:sldChg chg="modSp modNotesTx">
        <pc:chgData name="Jannicke Røgler" userId="ff825f0aa11e9d44" providerId="LiveId" clId="{4D3E3B1E-AB14-4D27-A868-827760737469}" dt="2019-11-27T15:48:22.590" v="4872" actId="20577"/>
        <pc:sldMkLst>
          <pc:docMk/>
          <pc:sldMk cId="3699875256" sldId="273"/>
        </pc:sldMkLst>
        <pc:spChg chg="mod">
          <ac:chgData name="Jannicke Røgler" userId="ff825f0aa11e9d44" providerId="LiveId" clId="{4D3E3B1E-AB14-4D27-A868-827760737469}" dt="2019-11-26T07:38:37.177" v="1314" actId="1076"/>
          <ac:spMkLst>
            <pc:docMk/>
            <pc:sldMk cId="3699875256" sldId="273"/>
            <ac:spMk id="3" creationId="{EA7864B7-FDE0-4343-83EB-3BA3AB335A9C}"/>
          </ac:spMkLst>
        </pc:spChg>
      </pc:sldChg>
      <pc:sldChg chg="addSp delSp modSp">
        <pc:chgData name="Jannicke Røgler" userId="ff825f0aa11e9d44" providerId="LiveId" clId="{4D3E3B1E-AB14-4D27-A868-827760737469}" dt="2019-11-26T21:14:25.276" v="2202" actId="27636"/>
        <pc:sldMkLst>
          <pc:docMk/>
          <pc:sldMk cId="911713677" sldId="274"/>
        </pc:sldMkLst>
        <pc:spChg chg="mod">
          <ac:chgData name="Jannicke Røgler" userId="ff825f0aa11e9d44" providerId="LiveId" clId="{4D3E3B1E-AB14-4D27-A868-827760737469}" dt="2019-11-26T21:14:25.276" v="2202" actId="27636"/>
          <ac:spMkLst>
            <pc:docMk/>
            <pc:sldMk cId="911713677" sldId="274"/>
            <ac:spMk id="3" creationId="{145B33BF-D9CE-4FD2-985E-972964495B4E}"/>
          </ac:spMkLst>
        </pc:spChg>
        <pc:spChg chg="mod">
          <ac:chgData name="Jannicke Røgler" userId="ff825f0aa11e9d44" providerId="LiveId" clId="{4D3E3B1E-AB14-4D27-A868-827760737469}" dt="2019-11-26T18:52:01.835" v="1644" actId="20577"/>
          <ac:spMkLst>
            <pc:docMk/>
            <pc:sldMk cId="911713677" sldId="274"/>
            <ac:spMk id="4" creationId="{D8483E09-8489-4134-A16E-C523AA183D79}"/>
          </ac:spMkLst>
        </pc:spChg>
        <pc:spChg chg="del">
          <ac:chgData name="Jannicke Røgler" userId="ff825f0aa11e9d44" providerId="LiveId" clId="{4D3E3B1E-AB14-4D27-A868-827760737469}" dt="2019-11-26T18:51:10.859" v="1621"/>
          <ac:spMkLst>
            <pc:docMk/>
            <pc:sldMk cId="911713677" sldId="274"/>
            <ac:spMk id="5" creationId="{067AD967-0CAC-47BB-87AB-B06F3EF385EF}"/>
          </ac:spMkLst>
        </pc:spChg>
        <pc:spChg chg="add del">
          <ac:chgData name="Jannicke Røgler" userId="ff825f0aa11e9d44" providerId="LiveId" clId="{4D3E3B1E-AB14-4D27-A868-827760737469}" dt="2019-11-26T18:50:57.387" v="1620"/>
          <ac:spMkLst>
            <pc:docMk/>
            <pc:sldMk cId="911713677" sldId="274"/>
            <ac:spMk id="6" creationId="{D8F5919F-292B-47E4-8F56-362916626BEA}"/>
          </ac:spMkLst>
        </pc:spChg>
        <pc:picChg chg="add mod">
          <ac:chgData name="Jannicke Røgler" userId="ff825f0aa11e9d44" providerId="LiveId" clId="{4D3E3B1E-AB14-4D27-A868-827760737469}" dt="2019-11-26T18:51:11.858" v="1623" actId="962"/>
          <ac:picMkLst>
            <pc:docMk/>
            <pc:sldMk cId="911713677" sldId="274"/>
            <ac:picMk id="8" creationId="{EB257152-07F5-4868-91A2-DD641BC982CA}"/>
          </ac:picMkLst>
        </pc:picChg>
      </pc:sldChg>
      <pc:sldChg chg="modSp modNotesTx">
        <pc:chgData name="Jannicke Røgler" userId="ff825f0aa11e9d44" providerId="LiveId" clId="{4D3E3B1E-AB14-4D27-A868-827760737469}" dt="2019-11-27T08:15:23.522" v="3027" actId="403"/>
        <pc:sldMkLst>
          <pc:docMk/>
          <pc:sldMk cId="2851409411" sldId="275"/>
        </pc:sldMkLst>
        <pc:spChg chg="mod">
          <ac:chgData name="Jannicke Røgler" userId="ff825f0aa11e9d44" providerId="LiveId" clId="{4D3E3B1E-AB14-4D27-A868-827760737469}" dt="2019-11-27T08:15:23.522" v="3027" actId="403"/>
          <ac:spMkLst>
            <pc:docMk/>
            <pc:sldMk cId="2851409411" sldId="275"/>
            <ac:spMk id="2" creationId="{B100F1F4-9587-4D5B-8BE9-40676AAE1FF9}"/>
          </ac:spMkLst>
        </pc:spChg>
        <pc:spChg chg="mod">
          <ac:chgData name="Jannicke Røgler" userId="ff825f0aa11e9d44" providerId="LiveId" clId="{4D3E3B1E-AB14-4D27-A868-827760737469}" dt="2019-11-27T08:15:17.408" v="3025" actId="403"/>
          <ac:spMkLst>
            <pc:docMk/>
            <pc:sldMk cId="2851409411" sldId="275"/>
            <ac:spMk id="3" creationId="{BEE0E179-0FDD-4A95-A706-81BC53EF7B6E}"/>
          </ac:spMkLst>
        </pc:spChg>
      </pc:sldChg>
      <pc:sldChg chg="modSp modNotesTx">
        <pc:chgData name="Jannicke Røgler" userId="ff825f0aa11e9d44" providerId="LiveId" clId="{4D3E3B1E-AB14-4D27-A868-827760737469}" dt="2019-11-27T16:00:22.997" v="5308" actId="6549"/>
        <pc:sldMkLst>
          <pc:docMk/>
          <pc:sldMk cId="1053278000" sldId="276"/>
        </pc:sldMkLst>
        <pc:spChg chg="mod">
          <ac:chgData name="Jannicke Røgler" userId="ff825f0aa11e9d44" providerId="LiveId" clId="{4D3E3B1E-AB14-4D27-A868-827760737469}" dt="2019-11-27T16:00:22.997" v="5308" actId="6549"/>
          <ac:spMkLst>
            <pc:docMk/>
            <pc:sldMk cId="1053278000" sldId="276"/>
            <ac:spMk id="2" creationId="{BD4C9E42-46FB-4604-AA20-463D2F733C07}"/>
          </ac:spMkLst>
        </pc:spChg>
        <pc:spChg chg="mod">
          <ac:chgData name="Jannicke Røgler" userId="ff825f0aa11e9d44" providerId="LiveId" clId="{4D3E3B1E-AB14-4D27-A868-827760737469}" dt="2019-11-27T15:46:59.764" v="4830" actId="20577"/>
          <ac:spMkLst>
            <pc:docMk/>
            <pc:sldMk cId="1053278000" sldId="276"/>
            <ac:spMk id="3" creationId="{34ADAA9B-3985-466F-8E83-27D9743749D4}"/>
          </ac:spMkLst>
        </pc:spChg>
      </pc:sldChg>
      <pc:sldChg chg="addSp delSp modSp ord modNotesTx">
        <pc:chgData name="Jannicke Røgler" userId="ff825f0aa11e9d44" providerId="LiveId" clId="{4D3E3B1E-AB14-4D27-A868-827760737469}" dt="2019-11-27T10:25:07.523" v="4217" actId="20577"/>
        <pc:sldMkLst>
          <pc:docMk/>
          <pc:sldMk cId="2081561719" sldId="277"/>
        </pc:sldMkLst>
        <pc:spChg chg="del mod">
          <ac:chgData name="Jannicke Røgler" userId="ff825f0aa11e9d44" providerId="LiveId" clId="{4D3E3B1E-AB14-4D27-A868-827760737469}" dt="2019-11-26T08:36:46.350" v="1423" actId="478"/>
          <ac:spMkLst>
            <pc:docMk/>
            <pc:sldMk cId="2081561719" sldId="277"/>
            <ac:spMk id="2" creationId="{A45E8668-F58E-4F9F-85C8-44AF2BE4660C}"/>
          </ac:spMkLst>
        </pc:spChg>
        <pc:spChg chg="del mod">
          <ac:chgData name="Jannicke Røgler" userId="ff825f0aa11e9d44" providerId="LiveId" clId="{4D3E3B1E-AB14-4D27-A868-827760737469}" dt="2019-11-26T08:36:42.868" v="1422" actId="478"/>
          <ac:spMkLst>
            <pc:docMk/>
            <pc:sldMk cId="2081561719" sldId="277"/>
            <ac:spMk id="3" creationId="{24C54BFF-F327-44DD-B2EB-6C22F0E63DEE}"/>
          </ac:spMkLst>
        </pc:spChg>
        <pc:spChg chg="del">
          <ac:chgData name="Jannicke Røgler" userId="ff825f0aa11e9d44" providerId="LiveId" clId="{4D3E3B1E-AB14-4D27-A868-827760737469}" dt="2019-11-26T07:00:35.869" v="761"/>
          <ac:spMkLst>
            <pc:docMk/>
            <pc:sldMk cId="2081561719" sldId="277"/>
            <ac:spMk id="5" creationId="{E12AACFA-0391-4377-A50C-B5221005E216}"/>
          </ac:spMkLst>
        </pc:spChg>
        <pc:spChg chg="add del mod">
          <ac:chgData name="Jannicke Røgler" userId="ff825f0aa11e9d44" providerId="LiveId" clId="{4D3E3B1E-AB14-4D27-A868-827760737469}" dt="2019-11-26T08:36:35.262" v="1421" actId="478"/>
          <ac:spMkLst>
            <pc:docMk/>
            <pc:sldMk cId="2081561719" sldId="277"/>
            <ac:spMk id="7" creationId="{FCE06535-62A6-4946-8813-A5037693F70C}"/>
          </ac:spMkLst>
        </pc:spChg>
        <pc:spChg chg="add mod">
          <ac:chgData name="Jannicke Røgler" userId="ff825f0aa11e9d44" providerId="LiveId" clId="{4D3E3B1E-AB14-4D27-A868-827760737469}" dt="2019-11-26T08:36:46.350" v="1423" actId="478"/>
          <ac:spMkLst>
            <pc:docMk/>
            <pc:sldMk cId="2081561719" sldId="277"/>
            <ac:spMk id="11" creationId="{F246ED7D-7A8C-40E4-8B9F-728AA8077CDA}"/>
          </ac:spMkLst>
        </pc:spChg>
        <pc:spChg chg="add mod">
          <ac:chgData name="Jannicke Røgler" userId="ff825f0aa11e9d44" providerId="LiveId" clId="{4D3E3B1E-AB14-4D27-A868-827760737469}" dt="2019-11-26T14:48:47.761" v="1580" actId="403"/>
          <ac:spMkLst>
            <pc:docMk/>
            <pc:sldMk cId="2081561719" sldId="277"/>
            <ac:spMk id="14" creationId="{671443A8-D8EF-445B-8931-D89AF6DF54F8}"/>
          </ac:spMkLst>
        </pc:spChg>
        <pc:picChg chg="add del mod">
          <ac:chgData name="Jannicke Røgler" userId="ff825f0aa11e9d44" providerId="LiveId" clId="{4D3E3B1E-AB14-4D27-A868-827760737469}" dt="2019-11-26T07:15:51.932" v="971"/>
          <ac:picMkLst>
            <pc:docMk/>
            <pc:sldMk cId="2081561719" sldId="277"/>
            <ac:picMk id="6" creationId="{21090360-D80E-4E5C-BFEE-E9C7EED2327B}"/>
          </ac:picMkLst>
        </pc:picChg>
        <pc:picChg chg="add del mod">
          <ac:chgData name="Jannicke Røgler" userId="ff825f0aa11e9d44" providerId="LiveId" clId="{4D3E3B1E-AB14-4D27-A868-827760737469}" dt="2019-11-26T08:36:31.140" v="1420"/>
          <ac:picMkLst>
            <pc:docMk/>
            <pc:sldMk cId="2081561719" sldId="277"/>
            <ac:picMk id="9" creationId="{1076A8C1-3E07-43DB-8B3C-1E0054630CCF}"/>
          </ac:picMkLst>
        </pc:picChg>
        <pc:picChg chg="add mod">
          <ac:chgData name="Jannicke Røgler" userId="ff825f0aa11e9d44" providerId="LiveId" clId="{4D3E3B1E-AB14-4D27-A868-827760737469}" dt="2019-11-26T08:36:52.066" v="1426" actId="962"/>
          <ac:picMkLst>
            <pc:docMk/>
            <pc:sldMk cId="2081561719" sldId="277"/>
            <ac:picMk id="13" creationId="{BF71CA56-9241-4D4E-AE5B-B0F53280170F}"/>
          </ac:picMkLst>
        </pc:picChg>
      </pc:sldChg>
      <pc:sldChg chg="addSp delSp modSp modNotesTx">
        <pc:chgData name="Jannicke Røgler" userId="ff825f0aa11e9d44" providerId="LiveId" clId="{4D3E3B1E-AB14-4D27-A868-827760737469}" dt="2019-11-27T15:53:24.194" v="5185" actId="20577"/>
        <pc:sldMkLst>
          <pc:docMk/>
          <pc:sldMk cId="1734212486" sldId="278"/>
        </pc:sldMkLst>
        <pc:spChg chg="mod">
          <ac:chgData name="Jannicke Røgler" userId="ff825f0aa11e9d44" providerId="LiveId" clId="{4D3E3B1E-AB14-4D27-A868-827760737469}" dt="2019-11-26T07:14:33.939" v="933" actId="20577"/>
          <ac:spMkLst>
            <pc:docMk/>
            <pc:sldMk cId="1734212486" sldId="278"/>
            <ac:spMk id="3" creationId="{93BA9957-DCE5-49DF-879A-4692FC894562}"/>
          </ac:spMkLst>
        </pc:spChg>
        <pc:spChg chg="add mod">
          <ac:chgData name="Jannicke Røgler" userId="ff825f0aa11e9d44" providerId="LiveId" clId="{4D3E3B1E-AB14-4D27-A868-827760737469}" dt="2019-11-26T06:57:38.736" v="711" actId="1076"/>
          <ac:spMkLst>
            <pc:docMk/>
            <pc:sldMk cId="1734212486" sldId="278"/>
            <ac:spMk id="14" creationId="{82D2F318-5CF5-4900-B3A8-757675E1AFB3}"/>
          </ac:spMkLst>
        </pc:spChg>
        <pc:spChg chg="add mod">
          <ac:chgData name="Jannicke Røgler" userId="ff825f0aa11e9d44" providerId="LiveId" clId="{4D3E3B1E-AB14-4D27-A868-827760737469}" dt="2019-11-26T17:22:12.235" v="1611" actId="1076"/>
          <ac:spMkLst>
            <pc:docMk/>
            <pc:sldMk cId="1734212486" sldId="278"/>
            <ac:spMk id="16" creationId="{6BE32A15-1B9B-44C9-A1D9-4D4DA781CCAC}"/>
          </ac:spMkLst>
        </pc:spChg>
        <pc:picChg chg="mod ord">
          <ac:chgData name="Jannicke Røgler" userId="ff825f0aa11e9d44" providerId="LiveId" clId="{4D3E3B1E-AB14-4D27-A868-827760737469}" dt="2019-11-26T17:22:33.096" v="1614" actId="1076"/>
          <ac:picMkLst>
            <pc:docMk/>
            <pc:sldMk cId="1734212486" sldId="278"/>
            <ac:picMk id="5" creationId="{FC515856-C5CE-4645-A17F-A900EDC0015F}"/>
          </ac:picMkLst>
        </pc:picChg>
        <pc:picChg chg="mod">
          <ac:chgData name="Jannicke Røgler" userId="ff825f0aa11e9d44" providerId="LiveId" clId="{4D3E3B1E-AB14-4D27-A868-827760737469}" dt="2019-11-26T17:19:53.889" v="1605" actId="1076"/>
          <ac:picMkLst>
            <pc:docMk/>
            <pc:sldMk cId="1734212486" sldId="278"/>
            <ac:picMk id="12" creationId="{0951D65E-5F41-4EF7-A8E9-CAC60E8F42BD}"/>
          </ac:picMkLst>
        </pc:picChg>
        <pc:picChg chg="del">
          <ac:chgData name="Jannicke Røgler" userId="ff825f0aa11e9d44" providerId="LiveId" clId="{4D3E3B1E-AB14-4D27-A868-827760737469}" dt="2019-11-26T06:57:23.945" v="708" actId="478"/>
          <ac:picMkLst>
            <pc:docMk/>
            <pc:sldMk cId="1734212486" sldId="278"/>
            <ac:picMk id="13" creationId="{00BBEA46-04B6-4635-9245-A0DD2349EB03}"/>
          </ac:picMkLst>
        </pc:picChg>
        <pc:picChg chg="add mod">
          <ac:chgData name="Jannicke Røgler" userId="ff825f0aa11e9d44" providerId="LiveId" clId="{4D3E3B1E-AB14-4D27-A868-827760737469}" dt="2019-11-26T17:22:06.181" v="1610" actId="1076"/>
          <ac:picMkLst>
            <pc:docMk/>
            <pc:sldMk cId="1734212486" sldId="278"/>
            <ac:picMk id="15" creationId="{0DDA19F6-A6D4-4738-BBA8-DFE8C8CB4655}"/>
          </ac:picMkLst>
        </pc:picChg>
      </pc:sldChg>
      <pc:sldChg chg="addSp modSp ord modNotesTx">
        <pc:chgData name="Jannicke Røgler" userId="ff825f0aa11e9d44" providerId="LiveId" clId="{4D3E3B1E-AB14-4D27-A868-827760737469}" dt="2019-11-27T15:52:54.868" v="5142" actId="20577"/>
        <pc:sldMkLst>
          <pc:docMk/>
          <pc:sldMk cId="3505140006" sldId="279"/>
        </pc:sldMkLst>
        <pc:spChg chg="mod">
          <ac:chgData name="Jannicke Røgler" userId="ff825f0aa11e9d44" providerId="LiveId" clId="{4D3E3B1E-AB14-4D27-A868-827760737469}" dt="2019-11-26T07:41:01.037" v="1376" actId="403"/>
          <ac:spMkLst>
            <pc:docMk/>
            <pc:sldMk cId="3505140006" sldId="279"/>
            <ac:spMk id="2" creationId="{EC8A05D0-D144-44E9-A3D9-0491288542BF}"/>
          </ac:spMkLst>
        </pc:spChg>
        <pc:spChg chg="mod">
          <ac:chgData name="Jannicke Røgler" userId="ff825f0aa11e9d44" providerId="LiveId" clId="{4D3E3B1E-AB14-4D27-A868-827760737469}" dt="2019-11-26T07:40:50.372" v="1373" actId="403"/>
          <ac:spMkLst>
            <pc:docMk/>
            <pc:sldMk cId="3505140006" sldId="279"/>
            <ac:spMk id="3" creationId="{8AB7F596-119F-481C-8E95-B011E2B974B4}"/>
          </ac:spMkLst>
        </pc:spChg>
        <pc:picChg chg="add mod ord">
          <ac:chgData name="Jannicke Røgler" userId="ff825f0aa11e9d44" providerId="LiveId" clId="{4D3E3B1E-AB14-4D27-A868-827760737469}" dt="2019-11-26T07:41:18.217" v="1378" actId="167"/>
          <ac:picMkLst>
            <pc:docMk/>
            <pc:sldMk cId="3505140006" sldId="279"/>
            <ac:picMk id="6" creationId="{D3A8EEA4-4250-4B99-9A1B-6CE2B3B0F2FA}"/>
          </ac:picMkLst>
        </pc:picChg>
      </pc:sldChg>
      <pc:sldChg chg="addSp delSp modSp">
        <pc:chgData name="Jannicke Røgler" userId="ff825f0aa11e9d44" providerId="LiveId" clId="{4D3E3B1E-AB14-4D27-A868-827760737469}" dt="2019-11-27T08:25:30.736" v="3629" actId="6549"/>
        <pc:sldMkLst>
          <pc:docMk/>
          <pc:sldMk cId="1433546924" sldId="280"/>
        </pc:sldMkLst>
        <pc:spChg chg="mod">
          <ac:chgData name="Jannicke Røgler" userId="ff825f0aa11e9d44" providerId="LiveId" clId="{4D3E3B1E-AB14-4D27-A868-827760737469}" dt="2019-11-26T06:51:11.021" v="503" actId="403"/>
          <ac:spMkLst>
            <pc:docMk/>
            <pc:sldMk cId="1433546924" sldId="280"/>
            <ac:spMk id="2" creationId="{1F447B98-6541-4F20-A4E2-7C9EA3913968}"/>
          </ac:spMkLst>
        </pc:spChg>
        <pc:spChg chg="mod">
          <ac:chgData name="Jannicke Røgler" userId="ff825f0aa11e9d44" providerId="LiveId" clId="{4D3E3B1E-AB14-4D27-A868-827760737469}" dt="2019-11-27T08:25:30.736" v="3629" actId="6549"/>
          <ac:spMkLst>
            <pc:docMk/>
            <pc:sldMk cId="1433546924" sldId="280"/>
            <ac:spMk id="3" creationId="{C700766C-24C1-4A3C-A0AA-E83642BDE6D1}"/>
          </ac:spMkLst>
        </pc:spChg>
        <pc:spChg chg="del">
          <ac:chgData name="Jannicke Røgler" userId="ff825f0aa11e9d44" providerId="LiveId" clId="{4D3E3B1E-AB14-4D27-A868-827760737469}" dt="2019-11-27T08:01:11.469" v="2530"/>
          <ac:spMkLst>
            <pc:docMk/>
            <pc:sldMk cId="1433546924" sldId="280"/>
            <ac:spMk id="5" creationId="{68F276D6-3144-4B25-A865-08A50E75E35A}"/>
          </ac:spMkLst>
        </pc:spChg>
        <pc:picChg chg="add mod">
          <ac:chgData name="Jannicke Røgler" userId="ff825f0aa11e9d44" providerId="LiveId" clId="{4D3E3B1E-AB14-4D27-A868-827760737469}" dt="2019-11-27T08:01:11.469" v="2530"/>
          <ac:picMkLst>
            <pc:docMk/>
            <pc:sldMk cId="1433546924" sldId="280"/>
            <ac:picMk id="7" creationId="{AC905EE4-38EA-4838-94C5-E49A2540B0C5}"/>
          </ac:picMkLst>
        </pc:picChg>
      </pc:sldChg>
      <pc:sldChg chg="modSp modNotesTx">
        <pc:chgData name="Jannicke Røgler" userId="ff825f0aa11e9d44" providerId="LiveId" clId="{4D3E3B1E-AB14-4D27-A868-827760737469}" dt="2019-11-27T15:59:11.970" v="5307" actId="6549"/>
        <pc:sldMkLst>
          <pc:docMk/>
          <pc:sldMk cId="1741560952" sldId="282"/>
        </pc:sldMkLst>
        <pc:spChg chg="mod">
          <ac:chgData name="Jannicke Røgler" userId="ff825f0aa11e9d44" providerId="LiveId" clId="{4D3E3B1E-AB14-4D27-A868-827760737469}" dt="2019-11-25T19:21:32.773" v="68" actId="403"/>
          <ac:spMkLst>
            <pc:docMk/>
            <pc:sldMk cId="1741560952" sldId="282"/>
            <ac:spMk id="2" creationId="{1ACA0B4D-0D91-4CE5-9800-D7375EE48006}"/>
          </ac:spMkLst>
        </pc:spChg>
        <pc:spChg chg="mod">
          <ac:chgData name="Jannicke Røgler" userId="ff825f0aa11e9d44" providerId="LiveId" clId="{4D3E3B1E-AB14-4D27-A868-827760737469}" dt="2019-11-27T15:59:11.970" v="5307" actId="6549"/>
          <ac:spMkLst>
            <pc:docMk/>
            <pc:sldMk cId="1741560952" sldId="282"/>
            <ac:spMk id="3" creationId="{91332C2E-6A0B-49D5-9FD1-3B440DDA8C01}"/>
          </ac:spMkLst>
        </pc:spChg>
      </pc:sldChg>
      <pc:sldChg chg="del">
        <pc:chgData name="Jannicke Røgler" userId="ff825f0aa11e9d44" providerId="LiveId" clId="{4D3E3B1E-AB14-4D27-A868-827760737469}" dt="2019-11-26T07:00:50.735" v="763" actId="2696"/>
        <pc:sldMkLst>
          <pc:docMk/>
          <pc:sldMk cId="807979662" sldId="283"/>
        </pc:sldMkLst>
      </pc:sldChg>
      <pc:sldChg chg="delSp modSp add del">
        <pc:chgData name="Jannicke Røgler" userId="ff825f0aa11e9d44" providerId="LiveId" clId="{4D3E3B1E-AB14-4D27-A868-827760737469}" dt="2019-11-26T18:53:45.474" v="1650" actId="2696"/>
        <pc:sldMkLst>
          <pc:docMk/>
          <pc:sldMk cId="3111939709" sldId="284"/>
        </pc:sldMkLst>
        <pc:spChg chg="mod">
          <ac:chgData name="Jannicke Røgler" userId="ff825f0aa11e9d44" providerId="LiveId" clId="{4D3E3B1E-AB14-4D27-A868-827760737469}" dt="2019-11-26T18:53:34.520" v="1649"/>
          <ac:spMkLst>
            <pc:docMk/>
            <pc:sldMk cId="3111939709" sldId="284"/>
            <ac:spMk id="3" creationId="{14C048D7-FE11-402C-876C-F7DEC355A84F}"/>
          </ac:spMkLst>
        </pc:spChg>
        <pc:spChg chg="del">
          <ac:chgData name="Jannicke Røgler" userId="ff825f0aa11e9d44" providerId="LiveId" clId="{4D3E3B1E-AB14-4D27-A868-827760737469}" dt="2019-11-25T19:15:06.640" v="49" actId="478"/>
          <ac:spMkLst>
            <pc:docMk/>
            <pc:sldMk cId="3111939709" sldId="284"/>
            <ac:spMk id="6" creationId="{5A1F36C1-A5EA-4AC6-AD31-953787519E7B}"/>
          </ac:spMkLst>
        </pc:spChg>
      </pc:sldChg>
      <pc:sldChg chg="addSp modSp add del ord modNotesTx">
        <pc:chgData name="Jannicke Røgler" userId="ff825f0aa11e9d44" providerId="LiveId" clId="{4D3E3B1E-AB14-4D27-A868-827760737469}" dt="2019-11-27T15:55:16.645" v="5260" actId="2696"/>
        <pc:sldMkLst>
          <pc:docMk/>
          <pc:sldMk cId="3137458955" sldId="285"/>
        </pc:sldMkLst>
        <pc:picChg chg="add mod">
          <ac:chgData name="Jannicke Røgler" userId="ff825f0aa11e9d44" providerId="LiveId" clId="{4D3E3B1E-AB14-4D27-A868-827760737469}" dt="2019-11-25T19:19:18.246" v="53" actId="962"/>
          <ac:picMkLst>
            <pc:docMk/>
            <pc:sldMk cId="3137458955" sldId="285"/>
            <ac:picMk id="4" creationId="{959EACDB-E8D7-4E97-9F03-C26873D5CA9A}"/>
          </ac:picMkLst>
        </pc:picChg>
      </pc:sldChg>
      <pc:sldChg chg="addSp add modNotesTx">
        <pc:chgData name="Jannicke Røgler" userId="ff825f0aa11e9d44" providerId="LiveId" clId="{4D3E3B1E-AB14-4D27-A868-827760737469}" dt="2019-11-26T21:16:20.695" v="2305" actId="20577"/>
        <pc:sldMkLst>
          <pc:docMk/>
          <pc:sldMk cId="2587938017" sldId="286"/>
        </pc:sldMkLst>
        <pc:spChg chg="add">
          <ac:chgData name="Jannicke Røgler" userId="ff825f0aa11e9d44" providerId="LiveId" clId="{4D3E3B1E-AB14-4D27-A868-827760737469}" dt="2019-11-26T06:48:34.935" v="485"/>
          <ac:spMkLst>
            <pc:docMk/>
            <pc:sldMk cId="2587938017" sldId="286"/>
            <ac:spMk id="3" creationId="{C8C8E94B-7FFA-43B3-A5F4-87A94BCC84DD}"/>
          </ac:spMkLst>
        </pc:spChg>
        <pc:spChg chg="add">
          <ac:chgData name="Jannicke Røgler" userId="ff825f0aa11e9d44" providerId="LiveId" clId="{4D3E3B1E-AB14-4D27-A868-827760737469}" dt="2019-11-26T06:48:34.935" v="485"/>
          <ac:spMkLst>
            <pc:docMk/>
            <pc:sldMk cId="2587938017" sldId="286"/>
            <ac:spMk id="4" creationId="{CF1875E8-A331-421F-9EEC-351E0248BBC2}"/>
          </ac:spMkLst>
        </pc:spChg>
        <pc:spChg chg="add">
          <ac:chgData name="Jannicke Røgler" userId="ff825f0aa11e9d44" providerId="LiveId" clId="{4D3E3B1E-AB14-4D27-A868-827760737469}" dt="2019-11-26T06:48:34.935" v="485"/>
          <ac:spMkLst>
            <pc:docMk/>
            <pc:sldMk cId="2587938017" sldId="286"/>
            <ac:spMk id="7" creationId="{301894D3-C799-4704-BA6E-432A795D7CD5}"/>
          </ac:spMkLst>
        </pc:spChg>
        <pc:spChg chg="add">
          <ac:chgData name="Jannicke Røgler" userId="ff825f0aa11e9d44" providerId="LiveId" clId="{4D3E3B1E-AB14-4D27-A868-827760737469}" dt="2019-11-26T06:48:34.935" v="485"/>
          <ac:spMkLst>
            <pc:docMk/>
            <pc:sldMk cId="2587938017" sldId="286"/>
            <ac:spMk id="8" creationId="{B8766351-5019-4774-B8FD-8F8D43610E6A}"/>
          </ac:spMkLst>
        </pc:spChg>
        <pc:picChg chg="add">
          <ac:chgData name="Jannicke Røgler" userId="ff825f0aa11e9d44" providerId="LiveId" clId="{4D3E3B1E-AB14-4D27-A868-827760737469}" dt="2019-11-26T06:48:34.935" v="485"/>
          <ac:picMkLst>
            <pc:docMk/>
            <pc:sldMk cId="2587938017" sldId="286"/>
            <ac:picMk id="5" creationId="{AD319AD3-9C80-4C1A-8A0F-502BCA4ED527}"/>
          </ac:picMkLst>
        </pc:picChg>
        <pc:cxnChg chg="add">
          <ac:chgData name="Jannicke Røgler" userId="ff825f0aa11e9d44" providerId="LiveId" clId="{4D3E3B1E-AB14-4D27-A868-827760737469}" dt="2019-11-26T06:48:34.935" v="485"/>
          <ac:cxnSpMkLst>
            <pc:docMk/>
            <pc:sldMk cId="2587938017" sldId="286"/>
            <ac:cxnSpMk id="6" creationId="{574C37D5-8FE2-4161-8DEF-D4676BE2B46B}"/>
          </ac:cxnSpMkLst>
        </pc:cxnChg>
      </pc:sldChg>
      <pc:sldChg chg="addSp delSp modSp add del">
        <pc:chgData name="Jannicke Røgler" userId="ff825f0aa11e9d44" providerId="LiveId" clId="{4D3E3B1E-AB14-4D27-A868-827760737469}" dt="2019-11-26T21:18:28.952" v="2331" actId="2696"/>
        <pc:sldMkLst>
          <pc:docMk/>
          <pc:sldMk cId="901436077" sldId="287"/>
        </pc:sldMkLst>
        <pc:spChg chg="del">
          <ac:chgData name="Jannicke Røgler" userId="ff825f0aa11e9d44" providerId="LiveId" clId="{4D3E3B1E-AB14-4D27-A868-827760737469}" dt="2019-11-26T21:17:36.430" v="2316"/>
          <ac:spMkLst>
            <pc:docMk/>
            <pc:sldMk cId="901436077" sldId="287"/>
            <ac:spMk id="2" creationId="{53D45DC3-9D14-4671-8A05-03ED574F5689}"/>
          </ac:spMkLst>
        </pc:spChg>
        <pc:spChg chg="add del mod">
          <ac:chgData name="Jannicke Røgler" userId="ff825f0aa11e9d44" providerId="LiveId" clId="{4D3E3B1E-AB14-4D27-A868-827760737469}" dt="2019-11-26T21:17:36.430" v="2316"/>
          <ac:spMkLst>
            <pc:docMk/>
            <pc:sldMk cId="901436077" sldId="287"/>
            <ac:spMk id="4" creationId="{37E3A53F-EA03-4B03-864D-71A302B57EB8}"/>
          </ac:spMkLst>
        </pc:spChg>
        <pc:spChg chg="add del mod">
          <ac:chgData name="Jannicke Røgler" userId="ff825f0aa11e9d44" providerId="LiveId" clId="{4D3E3B1E-AB14-4D27-A868-827760737469}" dt="2019-11-26T21:17:36.430" v="2316"/>
          <ac:spMkLst>
            <pc:docMk/>
            <pc:sldMk cId="901436077" sldId="287"/>
            <ac:spMk id="5" creationId="{A502CB54-DF04-4C53-9715-EC8C1BD82E89}"/>
          </ac:spMkLst>
        </pc:spChg>
        <pc:spChg chg="add del mod">
          <ac:chgData name="Jannicke Røgler" userId="ff825f0aa11e9d44" providerId="LiveId" clId="{4D3E3B1E-AB14-4D27-A868-827760737469}" dt="2019-11-26T21:17:16.183" v="2313"/>
          <ac:spMkLst>
            <pc:docMk/>
            <pc:sldMk cId="901436077" sldId="287"/>
            <ac:spMk id="6" creationId="{5F31AD48-8DE9-4B27-BC69-45B03F64BF6C}"/>
          </ac:spMkLst>
        </pc:spChg>
        <pc:spChg chg="add">
          <ac:chgData name="Jannicke Røgler" userId="ff825f0aa11e9d44" providerId="LiveId" clId="{4D3E3B1E-AB14-4D27-A868-827760737469}" dt="2019-11-26T21:17:56.566" v="2321"/>
          <ac:spMkLst>
            <pc:docMk/>
            <pc:sldMk cId="901436077" sldId="287"/>
            <ac:spMk id="7" creationId="{43BFF043-D0C5-4B62-A006-7A733C3DA887}"/>
          </ac:spMkLst>
        </pc:spChg>
        <pc:spChg chg="add mod">
          <ac:chgData name="Jannicke Røgler" userId="ff825f0aa11e9d44" providerId="LiveId" clId="{4D3E3B1E-AB14-4D27-A868-827760737469}" dt="2019-11-26T21:18:01.866" v="2323"/>
          <ac:spMkLst>
            <pc:docMk/>
            <pc:sldMk cId="901436077" sldId="287"/>
            <ac:spMk id="8" creationId="{D22C0D18-9AE5-4397-B54A-EC949244B5FA}"/>
          </ac:spMkLst>
        </pc:spChg>
        <pc:spChg chg="add mod">
          <ac:chgData name="Jannicke Røgler" userId="ff825f0aa11e9d44" providerId="LiveId" clId="{4D3E3B1E-AB14-4D27-A868-827760737469}" dt="2019-11-26T21:18:16.971" v="2329"/>
          <ac:spMkLst>
            <pc:docMk/>
            <pc:sldMk cId="901436077" sldId="287"/>
            <ac:spMk id="9" creationId="{C5997A16-8C83-4ABE-BD69-0A75FBA5F1E3}"/>
          </ac:spMkLst>
        </pc:spChg>
        <pc:picChg chg="add del">
          <ac:chgData name="Jannicke Røgler" userId="ff825f0aa11e9d44" providerId="LiveId" clId="{4D3E3B1E-AB14-4D27-A868-827760737469}" dt="2019-11-26T21:16:55.621" v="2307"/>
          <ac:picMkLst>
            <pc:docMk/>
            <pc:sldMk cId="901436077" sldId="287"/>
            <ac:picMk id="3" creationId="{5E319E0F-83E0-49D5-9222-4154EA99AD0A}"/>
          </ac:picMkLst>
        </pc:picChg>
      </pc:sldChg>
      <pc:sldChg chg="addSp delSp modSp add modNotesTx">
        <pc:chgData name="Jannicke Røgler" userId="ff825f0aa11e9d44" providerId="LiveId" clId="{4D3E3B1E-AB14-4D27-A868-827760737469}" dt="2019-11-26T21:19:28.123" v="2356" actId="20577"/>
        <pc:sldMkLst>
          <pc:docMk/>
          <pc:sldMk cId="988813962" sldId="288"/>
        </pc:sldMkLst>
        <pc:spChg chg="add mod">
          <ac:chgData name="Jannicke Røgler" userId="ff825f0aa11e9d44" providerId="LiveId" clId="{4D3E3B1E-AB14-4D27-A868-827760737469}" dt="2019-11-26T06:54:56.296" v="583" actId="1076"/>
          <ac:spMkLst>
            <pc:docMk/>
            <pc:sldMk cId="988813962" sldId="288"/>
            <ac:spMk id="4" creationId="{5D65692B-9917-44E8-AA7F-B69249DCDEC3}"/>
          </ac:spMkLst>
        </pc:spChg>
        <pc:spChg chg="add mod">
          <ac:chgData name="Jannicke Røgler" userId="ff825f0aa11e9d44" providerId="LiveId" clId="{4D3E3B1E-AB14-4D27-A868-827760737469}" dt="2019-11-26T06:54:50.583" v="582" actId="14100"/>
          <ac:spMkLst>
            <pc:docMk/>
            <pc:sldMk cId="988813962" sldId="288"/>
            <ac:spMk id="5" creationId="{37A5B956-7CE2-48E3-A423-A45B2156B760}"/>
          </ac:spMkLst>
        </pc:spChg>
        <pc:spChg chg="add">
          <ac:chgData name="Jannicke Røgler" userId="ff825f0aa11e9d44" providerId="LiveId" clId="{4D3E3B1E-AB14-4D27-A868-827760737469}" dt="2019-11-26T06:49:06.643" v="490"/>
          <ac:spMkLst>
            <pc:docMk/>
            <pc:sldMk cId="988813962" sldId="288"/>
            <ac:spMk id="6" creationId="{13C6E822-CEF8-44CF-BFFC-91BE17983495}"/>
          </ac:spMkLst>
        </pc:spChg>
        <pc:spChg chg="add mod">
          <ac:chgData name="Jannicke Røgler" userId="ff825f0aa11e9d44" providerId="LiveId" clId="{4D3E3B1E-AB14-4D27-A868-827760737469}" dt="2019-11-26T21:17:26.140" v="2315" actId="1076"/>
          <ac:spMkLst>
            <pc:docMk/>
            <pc:sldMk cId="988813962" sldId="288"/>
            <ac:spMk id="8" creationId="{362DB97D-260C-478C-B36F-933822576D90}"/>
          </ac:spMkLst>
        </pc:spChg>
        <pc:spChg chg="add del">
          <ac:chgData name="Jannicke Røgler" userId="ff825f0aa11e9d44" providerId="LiveId" clId="{4D3E3B1E-AB14-4D27-A868-827760737469}" dt="2019-11-26T21:17:44.121" v="2318"/>
          <ac:spMkLst>
            <pc:docMk/>
            <pc:sldMk cId="988813962" sldId="288"/>
            <ac:spMk id="9" creationId="{302E00CB-5E9D-483E-BFA0-1A5BE667EE27}"/>
          </ac:spMkLst>
        </pc:spChg>
        <pc:spChg chg="add del">
          <ac:chgData name="Jannicke Røgler" userId="ff825f0aa11e9d44" providerId="LiveId" clId="{4D3E3B1E-AB14-4D27-A868-827760737469}" dt="2019-11-26T21:17:44.121" v="2318"/>
          <ac:spMkLst>
            <pc:docMk/>
            <pc:sldMk cId="988813962" sldId="288"/>
            <ac:spMk id="10" creationId="{6B556BB2-58AF-4C6A-967E-E86EB533966A}"/>
          </ac:spMkLst>
        </pc:spChg>
        <pc:spChg chg="add del">
          <ac:chgData name="Jannicke Røgler" userId="ff825f0aa11e9d44" providerId="LiveId" clId="{4D3E3B1E-AB14-4D27-A868-827760737469}" dt="2019-11-26T21:17:44.121" v="2318"/>
          <ac:spMkLst>
            <pc:docMk/>
            <pc:sldMk cId="988813962" sldId="288"/>
            <ac:spMk id="11" creationId="{BBDA622E-855E-4B9F-84FE-DD518C8FD3F9}"/>
          </ac:spMkLst>
        </pc:spChg>
        <pc:spChg chg="add del">
          <ac:chgData name="Jannicke Røgler" userId="ff825f0aa11e9d44" providerId="LiveId" clId="{4D3E3B1E-AB14-4D27-A868-827760737469}" dt="2019-11-26T21:17:51.544" v="2320"/>
          <ac:spMkLst>
            <pc:docMk/>
            <pc:sldMk cId="988813962" sldId="288"/>
            <ac:spMk id="12" creationId="{50885DAC-8AB1-4C9B-8D00-FCCA57858246}"/>
          </ac:spMkLst>
        </pc:spChg>
        <pc:spChg chg="add del">
          <ac:chgData name="Jannicke Røgler" userId="ff825f0aa11e9d44" providerId="LiveId" clId="{4D3E3B1E-AB14-4D27-A868-827760737469}" dt="2019-11-26T21:17:51.544" v="2320"/>
          <ac:spMkLst>
            <pc:docMk/>
            <pc:sldMk cId="988813962" sldId="288"/>
            <ac:spMk id="13" creationId="{CFCD06FC-7FF0-4522-863D-C7E9DD89B333}"/>
          </ac:spMkLst>
        </pc:spChg>
        <pc:spChg chg="add del">
          <ac:chgData name="Jannicke Røgler" userId="ff825f0aa11e9d44" providerId="LiveId" clId="{4D3E3B1E-AB14-4D27-A868-827760737469}" dt="2019-11-26T21:17:51.544" v="2320"/>
          <ac:spMkLst>
            <pc:docMk/>
            <pc:sldMk cId="988813962" sldId="288"/>
            <ac:spMk id="14" creationId="{A461514D-5740-40E6-B09E-DF57F8E67279}"/>
          </ac:spMkLst>
        </pc:spChg>
        <pc:picChg chg="add del">
          <ac:chgData name="Jannicke Røgler" userId="ff825f0aa11e9d44" providerId="LiveId" clId="{4D3E3B1E-AB14-4D27-A868-827760737469}" dt="2019-11-26T21:16:50.093" v="2306" actId="478"/>
          <ac:picMkLst>
            <pc:docMk/>
            <pc:sldMk cId="988813962" sldId="288"/>
            <ac:picMk id="3" creationId="{86479E94-FBB1-4580-B733-E149169DB2C3}"/>
          </ac:picMkLst>
        </pc:picChg>
        <pc:picChg chg="add">
          <ac:chgData name="Jannicke Røgler" userId="ff825f0aa11e9d44" providerId="LiveId" clId="{4D3E3B1E-AB14-4D27-A868-827760737469}" dt="2019-11-26T21:17:00.601" v="2308"/>
          <ac:picMkLst>
            <pc:docMk/>
            <pc:sldMk cId="988813962" sldId="288"/>
            <ac:picMk id="7" creationId="{36AF622D-D0C6-4659-A128-2A43DD54C76C}"/>
          </ac:picMkLst>
        </pc:picChg>
      </pc:sldChg>
      <pc:sldChg chg="addSp modSp add del modNotesTx">
        <pc:chgData name="Jannicke Røgler" userId="ff825f0aa11e9d44" providerId="LiveId" clId="{4D3E3B1E-AB14-4D27-A868-827760737469}" dt="2019-11-26T21:19:33.220" v="2357" actId="2696"/>
        <pc:sldMkLst>
          <pc:docMk/>
          <pc:sldMk cId="879975665" sldId="289"/>
        </pc:sldMkLst>
        <pc:spChg chg="add mod">
          <ac:chgData name="Jannicke Røgler" userId="ff825f0aa11e9d44" providerId="LiveId" clId="{4D3E3B1E-AB14-4D27-A868-827760737469}" dt="2019-11-26T06:55:15.584" v="585" actId="1076"/>
          <ac:spMkLst>
            <pc:docMk/>
            <pc:sldMk cId="879975665" sldId="289"/>
            <ac:spMk id="4" creationId="{7C3798D4-6D10-4A61-A1BF-89555A43239C}"/>
          </ac:spMkLst>
        </pc:spChg>
        <pc:spChg chg="add mod">
          <ac:chgData name="Jannicke Røgler" userId="ff825f0aa11e9d44" providerId="LiveId" clId="{4D3E3B1E-AB14-4D27-A868-827760737469}" dt="2019-11-26T21:19:15.802" v="2333"/>
          <ac:spMkLst>
            <pc:docMk/>
            <pc:sldMk cId="879975665" sldId="289"/>
            <ac:spMk id="5" creationId="{1D18CD51-A47E-49CA-B84C-38EBD7043465}"/>
          </ac:spMkLst>
        </pc:spChg>
        <pc:spChg chg="add">
          <ac:chgData name="Jannicke Røgler" userId="ff825f0aa11e9d44" providerId="LiveId" clId="{4D3E3B1E-AB14-4D27-A868-827760737469}" dt="2019-11-26T06:49:33.606" v="492"/>
          <ac:spMkLst>
            <pc:docMk/>
            <pc:sldMk cId="879975665" sldId="289"/>
            <ac:spMk id="6" creationId="{7D9D67F4-5043-4544-8D0F-0EF42DD4B08C}"/>
          </ac:spMkLst>
        </pc:spChg>
        <pc:picChg chg="add">
          <ac:chgData name="Jannicke Røgler" userId="ff825f0aa11e9d44" providerId="LiveId" clId="{4D3E3B1E-AB14-4D27-A868-827760737469}" dt="2019-11-26T06:49:33.606" v="492"/>
          <ac:picMkLst>
            <pc:docMk/>
            <pc:sldMk cId="879975665" sldId="289"/>
            <ac:picMk id="3" creationId="{4D27DEB1-364F-451E-A2F7-9B6C333E9FEF}"/>
          </ac:picMkLst>
        </pc:picChg>
      </pc:sldChg>
      <pc:sldChg chg="addSp modSp add del">
        <pc:chgData name="Jannicke Røgler" userId="ff825f0aa11e9d44" providerId="LiveId" clId="{4D3E3B1E-AB14-4D27-A868-827760737469}" dt="2019-11-26T21:20:45.369" v="2367" actId="2696"/>
        <pc:sldMkLst>
          <pc:docMk/>
          <pc:sldMk cId="965726143" sldId="290"/>
        </pc:sldMkLst>
        <pc:spChg chg="add mod">
          <ac:chgData name="Jannicke Røgler" userId="ff825f0aa11e9d44" providerId="LiveId" clId="{4D3E3B1E-AB14-4D27-A868-827760737469}" dt="2019-11-26T06:49:47.685" v="496" actId="27636"/>
          <ac:spMkLst>
            <pc:docMk/>
            <pc:sldMk cId="965726143" sldId="290"/>
            <ac:spMk id="5" creationId="{2434B319-222D-4A5E-88F5-8DB6EE05D451}"/>
          </ac:spMkLst>
        </pc:spChg>
        <pc:spChg chg="add mod">
          <ac:chgData name="Jannicke Røgler" userId="ff825f0aa11e9d44" providerId="LiveId" clId="{4D3E3B1E-AB14-4D27-A868-827760737469}" dt="2019-11-26T21:19:55.215" v="2359"/>
          <ac:spMkLst>
            <pc:docMk/>
            <pc:sldMk cId="965726143" sldId="290"/>
            <ac:spMk id="6" creationId="{C2AB4D90-9A52-4D2D-BAAE-1B0383256961}"/>
          </ac:spMkLst>
        </pc:spChg>
        <pc:spChg chg="add">
          <ac:chgData name="Jannicke Røgler" userId="ff825f0aa11e9d44" providerId="LiveId" clId="{4D3E3B1E-AB14-4D27-A868-827760737469}" dt="2019-11-26T06:49:47.626" v="495"/>
          <ac:spMkLst>
            <pc:docMk/>
            <pc:sldMk cId="965726143" sldId="290"/>
            <ac:spMk id="7" creationId="{CCF890D0-7794-495C-893D-421BA3AADC17}"/>
          </ac:spMkLst>
        </pc:spChg>
        <pc:picChg chg="add">
          <ac:chgData name="Jannicke Røgler" userId="ff825f0aa11e9d44" providerId="LiveId" clId="{4D3E3B1E-AB14-4D27-A868-827760737469}" dt="2019-11-26T06:49:47.626" v="495"/>
          <ac:picMkLst>
            <pc:docMk/>
            <pc:sldMk cId="965726143" sldId="290"/>
            <ac:picMk id="4" creationId="{2D0B4AEF-5E5F-4255-8F13-BE93FE8FCCFA}"/>
          </ac:picMkLst>
        </pc:picChg>
        <pc:cxnChg chg="add">
          <ac:chgData name="Jannicke Røgler" userId="ff825f0aa11e9d44" providerId="LiveId" clId="{4D3E3B1E-AB14-4D27-A868-827760737469}" dt="2019-11-26T06:49:47.626" v="495"/>
          <ac:cxnSpMkLst>
            <pc:docMk/>
            <pc:sldMk cId="965726143" sldId="290"/>
            <ac:cxnSpMk id="3" creationId="{0995DD06-ADF4-4732-878E-AD9287380C6F}"/>
          </ac:cxnSpMkLst>
        </pc:cxnChg>
      </pc:sldChg>
      <pc:sldChg chg="addSp add">
        <pc:chgData name="Jannicke Røgler" userId="ff825f0aa11e9d44" providerId="LiveId" clId="{4D3E3B1E-AB14-4D27-A868-827760737469}" dt="2019-11-26T06:50:05.784" v="498"/>
        <pc:sldMkLst>
          <pc:docMk/>
          <pc:sldMk cId="1008705438" sldId="291"/>
        </pc:sldMkLst>
        <pc:spChg chg="add">
          <ac:chgData name="Jannicke Røgler" userId="ff825f0aa11e9d44" providerId="LiveId" clId="{4D3E3B1E-AB14-4D27-A868-827760737469}" dt="2019-11-26T06:50:05.784" v="498"/>
          <ac:spMkLst>
            <pc:docMk/>
            <pc:sldMk cId="1008705438" sldId="291"/>
            <ac:spMk id="4" creationId="{475D7C13-BD67-4429-9EED-A34B54493A94}"/>
          </ac:spMkLst>
        </pc:spChg>
        <pc:spChg chg="add">
          <ac:chgData name="Jannicke Røgler" userId="ff825f0aa11e9d44" providerId="LiveId" clId="{4D3E3B1E-AB14-4D27-A868-827760737469}" dt="2019-11-26T06:50:05.784" v="498"/>
          <ac:spMkLst>
            <pc:docMk/>
            <pc:sldMk cId="1008705438" sldId="291"/>
            <ac:spMk id="5" creationId="{D5B40E62-8B4F-48E6-B836-61D7DCAB6107}"/>
          </ac:spMkLst>
        </pc:spChg>
        <pc:spChg chg="add">
          <ac:chgData name="Jannicke Røgler" userId="ff825f0aa11e9d44" providerId="LiveId" clId="{4D3E3B1E-AB14-4D27-A868-827760737469}" dt="2019-11-26T06:50:05.784" v="498"/>
          <ac:spMkLst>
            <pc:docMk/>
            <pc:sldMk cId="1008705438" sldId="291"/>
            <ac:spMk id="6" creationId="{81E23714-E8BB-40AB-8575-9150C0BA8BE8}"/>
          </ac:spMkLst>
        </pc:spChg>
        <pc:picChg chg="add">
          <ac:chgData name="Jannicke Røgler" userId="ff825f0aa11e9d44" providerId="LiveId" clId="{4D3E3B1E-AB14-4D27-A868-827760737469}" dt="2019-11-26T06:50:05.784" v="498"/>
          <ac:picMkLst>
            <pc:docMk/>
            <pc:sldMk cId="1008705438" sldId="291"/>
            <ac:picMk id="3" creationId="{06C639E5-D359-4943-9565-FAE5E3E20EC3}"/>
          </ac:picMkLst>
        </pc:picChg>
      </pc:sldChg>
      <pc:sldChg chg="addSp modSp add del">
        <pc:chgData name="Jannicke Røgler" userId="ff825f0aa11e9d44" providerId="LiveId" clId="{4D3E3B1E-AB14-4D27-A868-827760737469}" dt="2019-11-27T08:23:34.196" v="3596" actId="2696"/>
        <pc:sldMkLst>
          <pc:docMk/>
          <pc:sldMk cId="3857209608" sldId="292"/>
        </pc:sldMkLst>
        <pc:spChg chg="add">
          <ac:chgData name="Jannicke Røgler" userId="ff825f0aa11e9d44" providerId="LiveId" clId="{4D3E3B1E-AB14-4D27-A868-827760737469}" dt="2019-11-26T06:50:20.628" v="500"/>
          <ac:spMkLst>
            <pc:docMk/>
            <pc:sldMk cId="3857209608" sldId="292"/>
            <ac:spMk id="4" creationId="{EA45E10F-D8F7-4305-9340-462912490530}"/>
          </ac:spMkLst>
        </pc:spChg>
        <pc:spChg chg="add">
          <ac:chgData name="Jannicke Røgler" userId="ff825f0aa11e9d44" providerId="LiveId" clId="{4D3E3B1E-AB14-4D27-A868-827760737469}" dt="2019-11-26T06:50:20.628" v="500"/>
          <ac:spMkLst>
            <pc:docMk/>
            <pc:sldMk cId="3857209608" sldId="292"/>
            <ac:spMk id="5" creationId="{4D8F7B15-28A2-41A1-9824-6B08CAEEE4E4}"/>
          </ac:spMkLst>
        </pc:spChg>
        <pc:spChg chg="add mod">
          <ac:chgData name="Jannicke Røgler" userId="ff825f0aa11e9d44" providerId="LiveId" clId="{4D3E3B1E-AB14-4D27-A868-827760737469}" dt="2019-11-27T08:23:30.475" v="3595"/>
          <ac:spMkLst>
            <pc:docMk/>
            <pc:sldMk cId="3857209608" sldId="292"/>
            <ac:spMk id="6" creationId="{5E739606-1E36-4098-B592-33582B6BC103}"/>
          </ac:spMkLst>
        </pc:spChg>
        <pc:spChg chg="add">
          <ac:chgData name="Jannicke Røgler" userId="ff825f0aa11e9d44" providerId="LiveId" clId="{4D3E3B1E-AB14-4D27-A868-827760737469}" dt="2019-11-26T06:50:20.628" v="500"/>
          <ac:spMkLst>
            <pc:docMk/>
            <pc:sldMk cId="3857209608" sldId="292"/>
            <ac:spMk id="7" creationId="{148A4846-4ACC-4288-91D5-E4D28E0BD531}"/>
          </ac:spMkLst>
        </pc:spChg>
        <pc:picChg chg="add">
          <ac:chgData name="Jannicke Røgler" userId="ff825f0aa11e9d44" providerId="LiveId" clId="{4D3E3B1E-AB14-4D27-A868-827760737469}" dt="2019-11-26T06:50:20.628" v="500"/>
          <ac:picMkLst>
            <pc:docMk/>
            <pc:sldMk cId="3857209608" sldId="292"/>
            <ac:picMk id="3" creationId="{235BA559-F7D4-4F05-AB00-1354253BEAEA}"/>
          </ac:picMkLst>
        </pc:picChg>
      </pc:sldChg>
      <pc:sldChg chg="delSp modSp add">
        <pc:chgData name="Jannicke Røgler" userId="ff825f0aa11e9d44" providerId="LiveId" clId="{4D3E3B1E-AB14-4D27-A868-827760737469}" dt="2019-11-27T18:16:55.754" v="5397" actId="27636"/>
        <pc:sldMkLst>
          <pc:docMk/>
          <pc:sldMk cId="1907446329" sldId="293"/>
        </pc:sldMkLst>
        <pc:spChg chg="mod">
          <ac:chgData name="Jannicke Røgler" userId="ff825f0aa11e9d44" providerId="LiveId" clId="{4D3E3B1E-AB14-4D27-A868-827760737469}" dt="2019-11-26T06:58:40.509" v="727" actId="20577"/>
          <ac:spMkLst>
            <pc:docMk/>
            <pc:sldMk cId="1907446329" sldId="293"/>
            <ac:spMk id="2" creationId="{987306A4-116F-439C-8928-07982AAECCCC}"/>
          </ac:spMkLst>
        </pc:spChg>
        <pc:spChg chg="mod">
          <ac:chgData name="Jannicke Røgler" userId="ff825f0aa11e9d44" providerId="LiveId" clId="{4D3E3B1E-AB14-4D27-A868-827760737469}" dt="2019-11-27T18:16:55.754" v="5397" actId="27636"/>
          <ac:spMkLst>
            <pc:docMk/>
            <pc:sldMk cId="1907446329" sldId="293"/>
            <ac:spMk id="3" creationId="{EB199969-B4C3-4EF5-BD64-1A47E95E8D33}"/>
          </ac:spMkLst>
        </pc:spChg>
        <pc:spChg chg="del">
          <ac:chgData name="Jannicke Røgler" userId="ff825f0aa11e9d44" providerId="LiveId" clId="{4D3E3B1E-AB14-4D27-A868-827760737469}" dt="2019-11-26T06:58:31.545" v="716" actId="478"/>
          <ac:spMkLst>
            <pc:docMk/>
            <pc:sldMk cId="1907446329" sldId="293"/>
            <ac:spMk id="5" creationId="{2FC492E0-A7C2-425F-A158-94EF41E3757D}"/>
          </ac:spMkLst>
        </pc:spChg>
        <pc:spChg chg="del">
          <ac:chgData name="Jannicke Røgler" userId="ff825f0aa11e9d44" providerId="LiveId" clId="{4D3E3B1E-AB14-4D27-A868-827760737469}" dt="2019-11-26T06:58:34.367" v="717" actId="478"/>
          <ac:spMkLst>
            <pc:docMk/>
            <pc:sldMk cId="1907446329" sldId="293"/>
            <ac:spMk id="6" creationId="{4C25E7F0-B0A4-4510-A374-702085963612}"/>
          </ac:spMkLst>
        </pc:spChg>
      </pc:sldChg>
      <pc:sldChg chg="addSp modSp add modNotesTx">
        <pc:chgData name="Jannicke Røgler" userId="ff825f0aa11e9d44" providerId="LiveId" clId="{4D3E3B1E-AB14-4D27-A868-827760737469}" dt="2019-11-27T15:54:58.882" v="5259" actId="20577"/>
        <pc:sldMkLst>
          <pc:docMk/>
          <pc:sldMk cId="571332315" sldId="294"/>
        </pc:sldMkLst>
        <pc:picChg chg="add mod">
          <ac:chgData name="Jannicke Røgler" userId="ff825f0aa11e9d44" providerId="LiveId" clId="{4D3E3B1E-AB14-4D27-A868-827760737469}" dt="2019-11-27T12:30:40.349" v="4222" actId="27614"/>
          <ac:picMkLst>
            <pc:docMk/>
            <pc:sldMk cId="571332315" sldId="294"/>
            <ac:picMk id="4" creationId="{E60B6F47-D7F8-4358-AF07-BA5514A5AEC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70AE08-D320-47A8-8464-ACD9EF6111CC}" type="datetimeFigureOut">
              <a:rPr lang="nb-NO" smtClean="0"/>
              <a:t>29.11.2019</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589937-BB16-4A42-868E-AD70E3FD515F}" type="slidenum">
              <a:rPr lang="nb-NO" smtClean="0"/>
              <a:t>‹#›</a:t>
            </a:fld>
            <a:endParaRPr lang="nb-NO"/>
          </a:p>
        </p:txBody>
      </p:sp>
    </p:spTree>
    <p:extLst>
      <p:ext uri="{BB962C8B-B14F-4D97-AF65-F5344CB8AC3E}">
        <p14:creationId xmlns:p14="http://schemas.microsoft.com/office/powerpoint/2010/main" val="173718289"/>
      </p:ext>
    </p:extLst>
  </p:cSld>
  <p:clrMap bg1="lt1" tx1="dk1" bg2="lt2" tx2="dk2" accent1="accent1" accent2="accent2" accent3="accent3" accent4="accent4" accent5="accent5" accent6="accent6" hlink="hlink" folHlink="folHlink"/>
  <p:notesStyle>
    <a:lvl1pPr marL="0" algn="l" defTabSz="914263" rtl="0" eaLnBrk="1" latinLnBrk="0" hangingPunct="1">
      <a:defRPr sz="1200" kern="1200">
        <a:solidFill>
          <a:schemeClr val="tx1"/>
        </a:solidFill>
        <a:latin typeface="+mn-lt"/>
        <a:ea typeface="+mn-ea"/>
        <a:cs typeface="+mn-cs"/>
      </a:defRPr>
    </a:lvl1pPr>
    <a:lvl2pPr marL="457132" algn="l" defTabSz="914263" rtl="0" eaLnBrk="1" latinLnBrk="0" hangingPunct="1">
      <a:defRPr sz="1200" kern="1200">
        <a:solidFill>
          <a:schemeClr val="tx1"/>
        </a:solidFill>
        <a:latin typeface="+mn-lt"/>
        <a:ea typeface="+mn-ea"/>
        <a:cs typeface="+mn-cs"/>
      </a:defRPr>
    </a:lvl2pPr>
    <a:lvl3pPr marL="914263" algn="l" defTabSz="914263" rtl="0" eaLnBrk="1" latinLnBrk="0" hangingPunct="1">
      <a:defRPr sz="1200" kern="1200">
        <a:solidFill>
          <a:schemeClr val="tx1"/>
        </a:solidFill>
        <a:latin typeface="+mn-lt"/>
        <a:ea typeface="+mn-ea"/>
        <a:cs typeface="+mn-cs"/>
      </a:defRPr>
    </a:lvl3pPr>
    <a:lvl4pPr marL="1371395" algn="l" defTabSz="914263" rtl="0" eaLnBrk="1" latinLnBrk="0" hangingPunct="1">
      <a:defRPr sz="1200" kern="1200">
        <a:solidFill>
          <a:schemeClr val="tx1"/>
        </a:solidFill>
        <a:latin typeface="+mn-lt"/>
        <a:ea typeface="+mn-ea"/>
        <a:cs typeface="+mn-cs"/>
      </a:defRPr>
    </a:lvl4pPr>
    <a:lvl5pPr marL="1828526" algn="l" defTabSz="914263" rtl="0" eaLnBrk="1" latinLnBrk="0" hangingPunct="1">
      <a:defRPr sz="1200" kern="1200">
        <a:solidFill>
          <a:schemeClr val="tx1"/>
        </a:solidFill>
        <a:latin typeface="+mn-lt"/>
        <a:ea typeface="+mn-ea"/>
        <a:cs typeface="+mn-cs"/>
      </a:defRPr>
    </a:lvl5pPr>
    <a:lvl6pPr marL="2285657" algn="l" defTabSz="914263" rtl="0" eaLnBrk="1" latinLnBrk="0" hangingPunct="1">
      <a:defRPr sz="1200" kern="1200">
        <a:solidFill>
          <a:schemeClr val="tx1"/>
        </a:solidFill>
        <a:latin typeface="+mn-lt"/>
        <a:ea typeface="+mn-ea"/>
        <a:cs typeface="+mn-cs"/>
      </a:defRPr>
    </a:lvl6pPr>
    <a:lvl7pPr marL="2742789" algn="l" defTabSz="914263" rtl="0" eaLnBrk="1" latinLnBrk="0" hangingPunct="1">
      <a:defRPr sz="1200" kern="1200">
        <a:solidFill>
          <a:schemeClr val="tx1"/>
        </a:solidFill>
        <a:latin typeface="+mn-lt"/>
        <a:ea typeface="+mn-ea"/>
        <a:cs typeface="+mn-cs"/>
      </a:defRPr>
    </a:lvl7pPr>
    <a:lvl8pPr marL="3199920" algn="l" defTabSz="914263" rtl="0" eaLnBrk="1" latinLnBrk="0" hangingPunct="1">
      <a:defRPr sz="1200" kern="1200">
        <a:solidFill>
          <a:schemeClr val="tx1"/>
        </a:solidFill>
        <a:latin typeface="+mn-lt"/>
        <a:ea typeface="+mn-ea"/>
        <a:cs typeface="+mn-cs"/>
      </a:defRPr>
    </a:lvl8pPr>
    <a:lvl9pPr marL="3657052" algn="l" defTabSz="9142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sz="1400" dirty="0"/>
              <a:t>Grunnen til at jeg er invitert er mitt arbeid med kompetanseheving på offentlige digitale tjenester i biblioteksektoren og mitt engasjement i </a:t>
            </a:r>
            <a:r>
              <a:rPr lang="nb-NO" sz="1400" dirty="0" err="1"/>
              <a:t>KMDs</a:t>
            </a:r>
            <a:r>
              <a:rPr lang="nb-NO" sz="1400" dirty="0"/>
              <a:t> satsing </a:t>
            </a:r>
            <a:r>
              <a:rPr lang="nb-NO" sz="1400" dirty="0" err="1"/>
              <a:t>Digidel</a:t>
            </a:r>
            <a:r>
              <a:rPr lang="nb-NO" sz="1400" dirty="0"/>
              <a:t>. Digitale skiller og bibliotekenes bidrag i å motvirke dette er noe jeg prioriterer høyt. </a:t>
            </a:r>
          </a:p>
          <a:p>
            <a:pPr marL="171450" indent="-171450">
              <a:buFont typeface="Arial" panose="020B0604020202020204" pitchFamily="34" charset="0"/>
              <a:buChar char="•"/>
            </a:pPr>
            <a:endParaRPr lang="nb-NO" sz="1400" dirty="0"/>
          </a:p>
          <a:p>
            <a:endParaRPr lang="nb-NO" dirty="0"/>
          </a:p>
        </p:txBody>
      </p:sp>
      <p:sp>
        <p:nvSpPr>
          <p:cNvPr id="4" name="Plassholder for lysbildenummer 3"/>
          <p:cNvSpPr>
            <a:spLocks noGrp="1"/>
          </p:cNvSpPr>
          <p:nvPr>
            <p:ph type="sldNum" sz="quarter" idx="5"/>
          </p:nvPr>
        </p:nvSpPr>
        <p:spPr/>
        <p:txBody>
          <a:bodyPr/>
          <a:lstStyle/>
          <a:p>
            <a:fld id="{9E589937-BB16-4A42-868E-AD70E3FD515F}" type="slidenum">
              <a:rPr lang="nb-NO" smtClean="0"/>
              <a:t>1</a:t>
            </a:fld>
            <a:endParaRPr lang="nb-NO"/>
          </a:p>
        </p:txBody>
      </p:sp>
    </p:spTree>
    <p:extLst>
      <p:ext uri="{BB962C8B-B14F-4D97-AF65-F5344CB8AC3E}">
        <p14:creationId xmlns:p14="http://schemas.microsoft.com/office/powerpoint/2010/main" val="22171063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nb-NO" sz="1200" b="0" i="0" u="none" strike="noStrike" kern="1200" dirty="0">
                <a:solidFill>
                  <a:schemeClr val="tx1"/>
                </a:solidFill>
                <a:effectLst/>
                <a:latin typeface="+mn-lt"/>
                <a:ea typeface="+mn-ea"/>
                <a:cs typeface="+mn-cs"/>
              </a:rPr>
              <a:t>Jeg skal snakke litt om: Personvern og etikk og hvilke dilemmaer dette reiser overfor publikum. Hvordan kommunisere og møte publikum i vanskelige situasjoner.</a:t>
            </a:r>
            <a:endParaRPr lang="nb-NO" sz="1200" dirty="0"/>
          </a:p>
          <a:p>
            <a:endParaRPr lang="nb-NO" dirty="0"/>
          </a:p>
          <a:p>
            <a:endParaRPr lang="nb-NO" dirty="0"/>
          </a:p>
        </p:txBody>
      </p:sp>
      <p:sp>
        <p:nvSpPr>
          <p:cNvPr id="4" name="Plassholder for lysbildenummer 3"/>
          <p:cNvSpPr>
            <a:spLocks noGrp="1"/>
          </p:cNvSpPr>
          <p:nvPr>
            <p:ph type="sldNum" sz="quarter" idx="5"/>
          </p:nvPr>
        </p:nvSpPr>
        <p:spPr/>
        <p:txBody>
          <a:bodyPr/>
          <a:lstStyle/>
          <a:p>
            <a:fld id="{9E589937-BB16-4A42-868E-AD70E3FD515F}" type="slidenum">
              <a:rPr lang="nb-NO" smtClean="0"/>
              <a:t>2</a:t>
            </a:fld>
            <a:endParaRPr lang="nb-NO"/>
          </a:p>
        </p:txBody>
      </p:sp>
    </p:spTree>
    <p:extLst>
      <p:ext uri="{BB962C8B-B14F-4D97-AF65-F5344CB8AC3E}">
        <p14:creationId xmlns:p14="http://schemas.microsoft.com/office/powerpoint/2010/main" val="31909137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nb-NO" sz="1200" b="0" i="0" u="none" strike="noStrike" kern="1200" dirty="0">
                <a:solidFill>
                  <a:schemeClr val="tx1"/>
                </a:solidFill>
                <a:effectLst/>
                <a:latin typeface="+mn-lt"/>
                <a:ea typeface="+mn-ea"/>
                <a:cs typeface="+mn-cs"/>
              </a:rPr>
              <a:t>Alle som jobber med dette må kunne en del om personvern for å lære innbyggere å sette sine egne grenser. </a:t>
            </a:r>
          </a:p>
          <a:p>
            <a:pPr marL="0" marR="0" lvl="0" indent="0" algn="l" defTabSz="914263" rtl="0" eaLnBrk="1" fontAlgn="auto" latinLnBrk="0" hangingPunct="1">
              <a:lnSpc>
                <a:spcPct val="100000"/>
              </a:lnSpc>
              <a:spcBef>
                <a:spcPts val="0"/>
              </a:spcBef>
              <a:spcAft>
                <a:spcPts val="0"/>
              </a:spcAft>
              <a:buClrTx/>
              <a:buSzTx/>
              <a:buFontTx/>
              <a:buNone/>
              <a:tabLst/>
              <a:defRPr/>
            </a:pPr>
            <a:endParaRPr lang="nb-NO" sz="1400" dirty="0"/>
          </a:p>
          <a:p>
            <a:pPr marL="0" marR="0" lvl="0" indent="0" algn="l" defTabSz="914263" rtl="0" eaLnBrk="1" fontAlgn="auto" latinLnBrk="0" hangingPunct="1">
              <a:lnSpc>
                <a:spcPct val="100000"/>
              </a:lnSpc>
              <a:spcBef>
                <a:spcPts val="0"/>
              </a:spcBef>
              <a:spcAft>
                <a:spcPts val="0"/>
              </a:spcAft>
              <a:buClrTx/>
              <a:buSzTx/>
              <a:buFontTx/>
              <a:buNone/>
              <a:tabLst/>
              <a:defRPr/>
            </a:pPr>
            <a:r>
              <a:rPr lang="nb-NO" sz="1400" dirty="0"/>
              <a:t>Når vi skal jobbe med og planlegge </a:t>
            </a:r>
            <a:r>
              <a:rPr lang="nb-NO" sz="1400" dirty="0" err="1"/>
              <a:t>digihjelp</a:t>
            </a:r>
            <a:r>
              <a:rPr lang="nb-NO" sz="1400" dirty="0"/>
              <a:t> må vi ta utgangspunkt i det overordnede og utvikle tjenester hvor vi er sikre på å ivareta nettopp disse hensynene. </a:t>
            </a:r>
          </a:p>
          <a:p>
            <a:pPr marL="0" marR="0" lvl="0" indent="0" algn="l" defTabSz="914263" rtl="0" eaLnBrk="1" fontAlgn="auto" latinLnBrk="0" hangingPunct="1">
              <a:lnSpc>
                <a:spcPct val="100000"/>
              </a:lnSpc>
              <a:spcBef>
                <a:spcPts val="0"/>
              </a:spcBef>
              <a:spcAft>
                <a:spcPts val="0"/>
              </a:spcAft>
              <a:buClrTx/>
              <a:buSzTx/>
              <a:buFontTx/>
              <a:buNone/>
              <a:tabLst/>
              <a:defRPr/>
            </a:pPr>
            <a:endParaRPr lang="nb-NO" sz="1400" dirty="0"/>
          </a:p>
          <a:p>
            <a:pPr marL="0" marR="0" lvl="0" indent="0" algn="l" defTabSz="914263" rtl="0" eaLnBrk="1" fontAlgn="auto" latinLnBrk="0" hangingPunct="1">
              <a:lnSpc>
                <a:spcPct val="100000"/>
              </a:lnSpc>
              <a:spcBef>
                <a:spcPts val="0"/>
              </a:spcBef>
              <a:spcAft>
                <a:spcPts val="0"/>
              </a:spcAft>
              <a:buClrTx/>
              <a:buSzTx/>
              <a:buFontTx/>
              <a:buNone/>
              <a:tabLst/>
              <a:defRPr/>
            </a:pPr>
            <a:r>
              <a:rPr lang="nb-NO" sz="1400" dirty="0"/>
              <a:t>Alle mennesker har en ukrenkelig egenverdi. Som enkeltmenneske har du derfor rett på en privat sfære som du selv kontrollerer, hvor du kan handle fritt uten tvang eller innblanding fra staten eller andre mennesker.</a:t>
            </a:r>
          </a:p>
          <a:p>
            <a:pPr marL="0" marR="0" lvl="0" indent="0" algn="l" defTabSz="914263" rtl="0" eaLnBrk="1" fontAlgn="auto" latinLnBrk="0" hangingPunct="1">
              <a:lnSpc>
                <a:spcPct val="100000"/>
              </a:lnSpc>
              <a:spcBef>
                <a:spcPts val="0"/>
              </a:spcBef>
              <a:spcAft>
                <a:spcPts val="0"/>
              </a:spcAft>
              <a:buClrTx/>
              <a:buSzTx/>
              <a:buFontTx/>
              <a:buNone/>
              <a:tabLst/>
              <a:defRPr/>
            </a:pPr>
            <a:endParaRPr lang="nb-NO" sz="1400" dirty="0"/>
          </a:p>
          <a:p>
            <a:pPr marL="0" marR="0" lvl="0" indent="0" algn="l" defTabSz="914263" rtl="0" eaLnBrk="1" fontAlgn="auto" latinLnBrk="0" hangingPunct="1">
              <a:lnSpc>
                <a:spcPct val="100000"/>
              </a:lnSpc>
              <a:spcBef>
                <a:spcPts val="0"/>
              </a:spcBef>
              <a:spcAft>
                <a:spcPts val="0"/>
              </a:spcAft>
              <a:buClrTx/>
              <a:buSzTx/>
              <a:buFontTx/>
              <a:buNone/>
              <a:tabLst/>
              <a:defRPr/>
            </a:pPr>
            <a:r>
              <a:rPr lang="nb-NO" sz="1400" dirty="0"/>
              <a:t>Den 13. mai 2014 vedtok Stortinget å styrke vernet om den personlige integriteten, ved å ta bestemmelsen om personvern inn i Grunnloven.</a:t>
            </a:r>
          </a:p>
          <a:p>
            <a:endParaRPr lang="nb-NO" sz="1400" dirty="0"/>
          </a:p>
        </p:txBody>
      </p:sp>
      <p:sp>
        <p:nvSpPr>
          <p:cNvPr id="4" name="Plassholder for lysbildenummer 3"/>
          <p:cNvSpPr>
            <a:spLocks noGrp="1"/>
          </p:cNvSpPr>
          <p:nvPr>
            <p:ph type="sldNum" sz="quarter" idx="5"/>
          </p:nvPr>
        </p:nvSpPr>
        <p:spPr/>
        <p:txBody>
          <a:bodyPr/>
          <a:lstStyle/>
          <a:p>
            <a:fld id="{9E589937-BB16-4A42-868E-AD70E3FD515F}" type="slidenum">
              <a:rPr lang="nb-NO" smtClean="0"/>
              <a:t>3</a:t>
            </a:fld>
            <a:endParaRPr lang="nb-NO"/>
          </a:p>
        </p:txBody>
      </p:sp>
    </p:spTree>
    <p:extLst>
      <p:ext uri="{BB962C8B-B14F-4D97-AF65-F5344CB8AC3E}">
        <p14:creationId xmlns:p14="http://schemas.microsoft.com/office/powerpoint/2010/main" val="26067196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400" b="0" i="0" kern="1200" dirty="0">
                <a:solidFill>
                  <a:schemeClr val="tx1"/>
                </a:solidFill>
                <a:effectLst/>
                <a:latin typeface="+mn-lt"/>
                <a:ea typeface="+mn-ea"/>
                <a:cs typeface="+mn-cs"/>
              </a:rPr>
              <a:t>I veiledende… er det et eget punkt om personvern. </a:t>
            </a:r>
          </a:p>
          <a:p>
            <a:endParaRPr lang="nb-NO" sz="1400" b="0" i="0" kern="1200" dirty="0">
              <a:solidFill>
                <a:schemeClr val="tx1"/>
              </a:solidFill>
              <a:effectLst/>
              <a:latin typeface="+mn-lt"/>
              <a:ea typeface="+mn-ea"/>
              <a:cs typeface="+mn-cs"/>
            </a:endParaRPr>
          </a:p>
          <a:p>
            <a:r>
              <a:rPr lang="nb-NO" sz="1400" b="1" i="0" kern="1200" dirty="0">
                <a:solidFill>
                  <a:schemeClr val="tx1"/>
                </a:solidFill>
                <a:effectLst/>
                <a:latin typeface="+mn-lt"/>
                <a:ea typeface="+mn-ea"/>
                <a:cs typeface="+mn-cs"/>
              </a:rPr>
              <a:t>Kommentar</a:t>
            </a:r>
          </a:p>
          <a:p>
            <a:r>
              <a:rPr lang="nb-NO" sz="1400" b="0" i="0" kern="1200" dirty="0">
                <a:solidFill>
                  <a:schemeClr val="tx1"/>
                </a:solidFill>
                <a:effectLst/>
                <a:latin typeface="+mn-lt"/>
                <a:ea typeface="+mn-ea"/>
                <a:cs typeface="+mn-cs"/>
              </a:rPr>
              <a:t>Opplysninger om brukernes informasjons- og litteraturbehov skal ikke bringes videre til andre personer eller institusjoner på forespørsel fra disse. Brukeropptreden/-adferd skal heller ikke være gjenstand for diskusjon blant bibliotekansatte på steder der de kan overhøres av utenforstående.</a:t>
            </a:r>
          </a:p>
          <a:p>
            <a:endParaRPr lang="nb-NO" sz="1400" dirty="0"/>
          </a:p>
        </p:txBody>
      </p:sp>
      <p:sp>
        <p:nvSpPr>
          <p:cNvPr id="4" name="Plassholder for lysbildenummer 3"/>
          <p:cNvSpPr>
            <a:spLocks noGrp="1"/>
          </p:cNvSpPr>
          <p:nvPr>
            <p:ph type="sldNum" sz="quarter" idx="5"/>
          </p:nvPr>
        </p:nvSpPr>
        <p:spPr/>
        <p:txBody>
          <a:bodyPr/>
          <a:lstStyle/>
          <a:p>
            <a:fld id="{9E589937-BB16-4A42-868E-AD70E3FD515F}" type="slidenum">
              <a:rPr lang="nb-NO" smtClean="0"/>
              <a:t>4</a:t>
            </a:fld>
            <a:endParaRPr lang="nb-NO"/>
          </a:p>
        </p:txBody>
      </p:sp>
    </p:spTree>
    <p:extLst>
      <p:ext uri="{BB962C8B-B14F-4D97-AF65-F5344CB8AC3E}">
        <p14:creationId xmlns:p14="http://schemas.microsoft.com/office/powerpoint/2010/main" val="32469964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Viktigheten av fysisk utforming. </a:t>
            </a:r>
          </a:p>
        </p:txBody>
      </p:sp>
      <p:sp>
        <p:nvSpPr>
          <p:cNvPr id="4" name="Plassholder for lysbildenummer 3"/>
          <p:cNvSpPr>
            <a:spLocks noGrp="1"/>
          </p:cNvSpPr>
          <p:nvPr>
            <p:ph type="sldNum" sz="quarter" idx="5"/>
          </p:nvPr>
        </p:nvSpPr>
        <p:spPr/>
        <p:txBody>
          <a:bodyPr/>
          <a:lstStyle/>
          <a:p>
            <a:fld id="{9E589937-BB16-4A42-868E-AD70E3FD515F}" type="slidenum">
              <a:rPr lang="nb-NO" smtClean="0"/>
              <a:t>5</a:t>
            </a:fld>
            <a:endParaRPr lang="nb-NO"/>
          </a:p>
        </p:txBody>
      </p:sp>
    </p:spTree>
    <p:extLst>
      <p:ext uri="{BB962C8B-B14F-4D97-AF65-F5344CB8AC3E}">
        <p14:creationId xmlns:p14="http://schemas.microsoft.com/office/powerpoint/2010/main" val="4586538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Eksempler på skrankeløsninger fra Buskerud for noen år tilbake i tid. Ikke enkelt å ivareta personvernet her.  </a:t>
            </a:r>
          </a:p>
          <a:p>
            <a:r>
              <a:rPr lang="nb-NO" dirty="0"/>
              <a:t>Vi har en jobb å gjøre med å lage skjermede steder for veiledning. </a:t>
            </a:r>
          </a:p>
          <a:p>
            <a:r>
              <a:rPr lang="nb-NO" dirty="0"/>
              <a:t>Skranken en barriere – ikke jevnbyrdige parter. Huske på dette!</a:t>
            </a:r>
          </a:p>
          <a:p>
            <a:endParaRPr lang="nb-NO" dirty="0"/>
          </a:p>
        </p:txBody>
      </p:sp>
      <p:sp>
        <p:nvSpPr>
          <p:cNvPr id="4" name="Plassholder for lysbildenummer 3"/>
          <p:cNvSpPr>
            <a:spLocks noGrp="1"/>
          </p:cNvSpPr>
          <p:nvPr>
            <p:ph type="sldNum" sz="quarter" idx="5"/>
          </p:nvPr>
        </p:nvSpPr>
        <p:spPr/>
        <p:txBody>
          <a:bodyPr/>
          <a:lstStyle/>
          <a:p>
            <a:fld id="{9E589937-BB16-4A42-868E-AD70E3FD515F}" type="slidenum">
              <a:rPr lang="nb-NO" smtClean="0"/>
              <a:t>6</a:t>
            </a:fld>
            <a:endParaRPr lang="nb-NO"/>
          </a:p>
        </p:txBody>
      </p:sp>
    </p:spTree>
    <p:extLst>
      <p:ext uri="{BB962C8B-B14F-4D97-AF65-F5344CB8AC3E}">
        <p14:creationId xmlns:p14="http://schemas.microsoft.com/office/powerpoint/2010/main" val="35358444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nb-NO" dirty="0"/>
              <a:t>EUs personvernforordning</a:t>
            </a:r>
          </a:p>
          <a:p>
            <a:r>
              <a:rPr lang="nb-NO" dirty="0"/>
              <a:t>Vi har fått mye strengere regler heldigvis. Men lovverket halter etter den teknologiske utviklingen. Har vi et tilbud om digital veiledning, må vi påse at alle regler overholdes. </a:t>
            </a:r>
          </a:p>
        </p:txBody>
      </p:sp>
      <p:sp>
        <p:nvSpPr>
          <p:cNvPr id="4" name="Plassholder for lysbildenummer 3"/>
          <p:cNvSpPr>
            <a:spLocks noGrp="1"/>
          </p:cNvSpPr>
          <p:nvPr>
            <p:ph type="sldNum" sz="quarter" idx="5"/>
          </p:nvPr>
        </p:nvSpPr>
        <p:spPr/>
        <p:txBody>
          <a:bodyPr/>
          <a:lstStyle/>
          <a:p>
            <a:fld id="{9E589937-BB16-4A42-868E-AD70E3FD515F}" type="slidenum">
              <a:rPr lang="nb-NO" smtClean="0"/>
              <a:t>7</a:t>
            </a:fld>
            <a:endParaRPr lang="nb-NO"/>
          </a:p>
        </p:txBody>
      </p:sp>
    </p:spTree>
    <p:extLst>
      <p:ext uri="{BB962C8B-B14F-4D97-AF65-F5344CB8AC3E}">
        <p14:creationId xmlns:p14="http://schemas.microsoft.com/office/powerpoint/2010/main" val="31632441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nb-NO" sz="1200" b="0" i="0" u="none" strike="noStrike" kern="1200" dirty="0">
                <a:solidFill>
                  <a:schemeClr val="tx1"/>
                </a:solidFill>
                <a:effectLst/>
                <a:latin typeface="+mn-lt"/>
                <a:ea typeface="+mn-ea"/>
                <a:cs typeface="+mn-cs"/>
              </a:rPr>
              <a:t>Alle som jobber i offentlige virksomheter må kunne en del om personvern for å lære innbyggere å sette sine egne grenser. </a:t>
            </a:r>
          </a:p>
          <a:p>
            <a:pPr marL="0" marR="0" lvl="0" indent="0" algn="l" defTabSz="914263" rtl="0" eaLnBrk="1" fontAlgn="auto" latinLnBrk="0" hangingPunct="1">
              <a:lnSpc>
                <a:spcPct val="100000"/>
              </a:lnSpc>
              <a:spcBef>
                <a:spcPts val="0"/>
              </a:spcBef>
              <a:spcAft>
                <a:spcPts val="0"/>
              </a:spcAft>
              <a:buClrTx/>
              <a:buSzTx/>
              <a:buFontTx/>
              <a:buNone/>
              <a:tabLst/>
              <a:defRPr/>
            </a:pPr>
            <a:endParaRPr lang="nb-NO" sz="1200" b="0" i="0" u="none" strike="noStrike" kern="1200" dirty="0">
              <a:solidFill>
                <a:schemeClr val="tx1"/>
              </a:solidFill>
              <a:effectLst/>
              <a:latin typeface="+mn-lt"/>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r>
              <a:rPr lang="nb-NO" sz="1200" b="0" i="0" u="none" strike="noStrike" kern="1200" dirty="0">
                <a:solidFill>
                  <a:schemeClr val="tx1"/>
                </a:solidFill>
                <a:effectLst/>
                <a:latin typeface="+mn-lt"/>
                <a:ea typeface="+mn-ea"/>
                <a:cs typeface="+mn-cs"/>
              </a:rPr>
              <a:t>Vi vet at informasjon om oss er en vare som google, </a:t>
            </a:r>
            <a:r>
              <a:rPr lang="nb-NO" sz="1200" b="0" i="0" u="none" strike="noStrike" kern="1200" dirty="0" err="1">
                <a:solidFill>
                  <a:schemeClr val="tx1"/>
                </a:solidFill>
                <a:effectLst/>
                <a:latin typeface="+mn-lt"/>
                <a:ea typeface="+mn-ea"/>
                <a:cs typeface="+mn-cs"/>
              </a:rPr>
              <a:t>facebook</a:t>
            </a:r>
            <a:r>
              <a:rPr lang="nb-NO" sz="1200" b="0" i="0" u="none" strike="noStrike" kern="1200" dirty="0">
                <a:solidFill>
                  <a:schemeClr val="tx1"/>
                </a:solidFill>
                <a:effectLst/>
                <a:latin typeface="+mn-lt"/>
                <a:ea typeface="+mn-ea"/>
                <a:cs typeface="+mn-cs"/>
              </a:rPr>
              <a:t> og andre selger. Våre data er råstoff som bearbeides og selges videre. Kjøperne av våre data kjøper </a:t>
            </a:r>
          </a:p>
          <a:p>
            <a:r>
              <a:rPr lang="nb-NO" dirty="0"/>
              <a:t>spådommer om hva hver enkelt av oss skal gjøre.</a:t>
            </a:r>
          </a:p>
          <a:p>
            <a:r>
              <a:rPr lang="nb-NO" dirty="0"/>
              <a:t>Overvåkingskapitalisme "The Age </a:t>
            </a:r>
            <a:r>
              <a:rPr lang="nb-NO" dirty="0" err="1"/>
              <a:t>of</a:t>
            </a:r>
            <a:r>
              <a:rPr lang="nb-NO" dirty="0"/>
              <a:t> </a:t>
            </a:r>
            <a:r>
              <a:rPr lang="nb-NO" dirty="0" err="1"/>
              <a:t>Surveillance</a:t>
            </a:r>
            <a:r>
              <a:rPr lang="nb-NO" dirty="0"/>
              <a:t> </a:t>
            </a:r>
            <a:r>
              <a:rPr lang="nb-NO" dirty="0" err="1"/>
              <a:t>Capitalism</a:t>
            </a:r>
            <a:r>
              <a:rPr lang="nb-NO" dirty="0"/>
              <a:t>", oppkalt etter det nå populære uttrykket </a:t>
            </a:r>
            <a:r>
              <a:rPr lang="nb-NO" dirty="0" err="1"/>
              <a:t>Zuboff</a:t>
            </a:r>
            <a:r>
              <a:rPr lang="nb-NO" dirty="0"/>
              <a:t> selv myntet for fem år siden, er også et mestringsverk.</a:t>
            </a:r>
          </a:p>
        </p:txBody>
      </p:sp>
      <p:sp>
        <p:nvSpPr>
          <p:cNvPr id="4" name="Plassholder for lysbildenummer 3"/>
          <p:cNvSpPr>
            <a:spLocks noGrp="1"/>
          </p:cNvSpPr>
          <p:nvPr>
            <p:ph type="sldNum" sz="quarter" idx="5"/>
          </p:nvPr>
        </p:nvSpPr>
        <p:spPr/>
        <p:txBody>
          <a:bodyPr/>
          <a:lstStyle/>
          <a:p>
            <a:fld id="{9E589937-BB16-4A42-868E-AD70E3FD515F}" type="slidenum">
              <a:rPr lang="nb-NO" smtClean="0"/>
              <a:t>8</a:t>
            </a:fld>
            <a:endParaRPr lang="nb-NO"/>
          </a:p>
        </p:txBody>
      </p:sp>
    </p:spTree>
    <p:extLst>
      <p:ext uri="{BB962C8B-B14F-4D97-AF65-F5344CB8AC3E}">
        <p14:creationId xmlns:p14="http://schemas.microsoft.com/office/powerpoint/2010/main" val="17634265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 har en stor og viktig rolle å spille. </a:t>
            </a:r>
          </a:p>
        </p:txBody>
      </p:sp>
      <p:sp>
        <p:nvSpPr>
          <p:cNvPr id="4" name="Plassholder for lysbildenummer 3"/>
          <p:cNvSpPr>
            <a:spLocks noGrp="1"/>
          </p:cNvSpPr>
          <p:nvPr>
            <p:ph type="sldNum" sz="quarter" idx="5"/>
          </p:nvPr>
        </p:nvSpPr>
        <p:spPr/>
        <p:txBody>
          <a:bodyPr/>
          <a:lstStyle/>
          <a:p>
            <a:fld id="{9E589937-BB16-4A42-868E-AD70E3FD515F}" type="slidenum">
              <a:rPr lang="nb-NO" smtClean="0"/>
              <a:t>9</a:t>
            </a:fld>
            <a:endParaRPr lang="nb-NO"/>
          </a:p>
        </p:txBody>
      </p:sp>
    </p:spTree>
    <p:extLst>
      <p:ext uri="{BB962C8B-B14F-4D97-AF65-F5344CB8AC3E}">
        <p14:creationId xmlns:p14="http://schemas.microsoft.com/office/powerpoint/2010/main" val="20464053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263" rtl="0" eaLnBrk="1" fontAlgn="auto" latinLnBrk="0" hangingPunct="1">
              <a:lnSpc>
                <a:spcPct val="100000"/>
              </a:lnSpc>
              <a:spcBef>
                <a:spcPts val="0"/>
              </a:spcBef>
              <a:spcAft>
                <a:spcPts val="0"/>
              </a:spcAft>
              <a:buClrTx/>
              <a:buSzTx/>
              <a:buFontTx/>
              <a:buNone/>
              <a:tabLst/>
              <a:defRPr/>
            </a:pPr>
            <a:r>
              <a:rPr lang="nb-NO" dirty="0"/>
              <a:t>Det er alltid lurt å foreta en kartlegging i egen kommune for å finne frem til potensielle samarbeidspartnere. Finnes det frivillige som kan tilby regelmessig hjelp på biblioteket? Kanskje noen ønsker å starte opp Seniornett, men mangler lokaler og noen å samarbeide med.  </a:t>
            </a:r>
          </a:p>
          <a:p>
            <a:endParaRPr lang="nb-NO" dirty="0"/>
          </a:p>
        </p:txBody>
      </p:sp>
      <p:sp>
        <p:nvSpPr>
          <p:cNvPr id="4" name="Plassholder for lysbildenummer 3"/>
          <p:cNvSpPr>
            <a:spLocks noGrp="1"/>
          </p:cNvSpPr>
          <p:nvPr>
            <p:ph type="sldNum" sz="quarter" idx="5"/>
          </p:nvPr>
        </p:nvSpPr>
        <p:spPr/>
        <p:txBody>
          <a:bodyPr/>
          <a:lstStyle/>
          <a:p>
            <a:fld id="{9E589937-BB16-4A42-868E-AD70E3FD515F}" type="slidenum">
              <a:rPr lang="nb-NO" smtClean="0"/>
              <a:t>10</a:t>
            </a:fld>
            <a:endParaRPr lang="nb-NO"/>
          </a:p>
        </p:txBody>
      </p:sp>
    </p:spTree>
    <p:extLst>
      <p:ext uri="{BB962C8B-B14F-4D97-AF65-F5344CB8AC3E}">
        <p14:creationId xmlns:p14="http://schemas.microsoft.com/office/powerpoint/2010/main" val="37223625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Her er det særlig viktig å tenke personvern.</a:t>
            </a:r>
          </a:p>
          <a:p>
            <a:endParaRPr lang="nb-NO" dirty="0"/>
          </a:p>
          <a:p>
            <a:r>
              <a:rPr lang="nb-NO" dirty="0"/>
              <a:t>Henvise, ikke avvise. </a:t>
            </a:r>
            <a:br>
              <a:rPr lang="nb-NO" dirty="0"/>
            </a:br>
            <a:r>
              <a:rPr lang="nb-NO" dirty="0"/>
              <a:t>Hvem henviser vi til i stedet: </a:t>
            </a:r>
          </a:p>
          <a:p>
            <a:endParaRPr lang="nb-NO" dirty="0"/>
          </a:p>
          <a:p>
            <a:pPr fontAlgn="base"/>
            <a:r>
              <a:rPr lang="nb-NO" b="1" dirty="0"/>
              <a:t>Servicekontoret: </a:t>
            </a:r>
            <a:r>
              <a:rPr lang="nb-NO" dirty="0"/>
              <a:t>Hjelper til med alle slags søknader som angår kommunen. </a:t>
            </a:r>
          </a:p>
          <a:p>
            <a:pPr fontAlgn="base"/>
            <a:r>
              <a:rPr lang="nb-NO" b="1" dirty="0"/>
              <a:t>Egne sentre for selvhjelp for innvandrere der det finnes. </a:t>
            </a:r>
            <a:endParaRPr lang="nb-NO" dirty="0"/>
          </a:p>
          <a:p>
            <a:pPr fontAlgn="base"/>
            <a:r>
              <a:rPr lang="nb-NO" b="1" dirty="0"/>
              <a:t>NAV:</a:t>
            </a:r>
            <a:r>
              <a:rPr lang="nb-NO" dirty="0"/>
              <a:t> mer omfattende hjelp til CV og søknadsskriving for de som er registrert som arbeidssøkende hos NAV.</a:t>
            </a:r>
          </a:p>
          <a:p>
            <a:pPr fontAlgn="base"/>
            <a:r>
              <a:rPr lang="nb-NO" b="1" dirty="0"/>
              <a:t>SUA:</a:t>
            </a:r>
            <a:r>
              <a:rPr lang="nb-NO" dirty="0"/>
              <a:t> servicesenter for utenlandske arbeidstakere. </a:t>
            </a:r>
          </a:p>
          <a:p>
            <a:r>
              <a:rPr lang="nb-NO" b="1" dirty="0"/>
              <a:t>Seniornett og Frivillighetssentral:</a:t>
            </a:r>
            <a:r>
              <a:rPr lang="nb-NO" dirty="0"/>
              <a:t> har kurs og veiledning i data.</a:t>
            </a:r>
          </a:p>
          <a:p>
            <a:endParaRPr lang="nb-NO" dirty="0"/>
          </a:p>
        </p:txBody>
      </p:sp>
      <p:sp>
        <p:nvSpPr>
          <p:cNvPr id="4" name="Plassholder for lysbildenummer 3"/>
          <p:cNvSpPr>
            <a:spLocks noGrp="1"/>
          </p:cNvSpPr>
          <p:nvPr>
            <p:ph type="sldNum" sz="quarter" idx="5"/>
          </p:nvPr>
        </p:nvSpPr>
        <p:spPr/>
        <p:txBody>
          <a:bodyPr/>
          <a:lstStyle/>
          <a:p>
            <a:fld id="{9E589937-BB16-4A42-868E-AD70E3FD515F}" type="slidenum">
              <a:rPr lang="nb-NO" smtClean="0"/>
              <a:t>12</a:t>
            </a:fld>
            <a:endParaRPr lang="nb-NO"/>
          </a:p>
        </p:txBody>
      </p:sp>
    </p:spTree>
    <p:extLst>
      <p:ext uri="{BB962C8B-B14F-4D97-AF65-F5344CB8AC3E}">
        <p14:creationId xmlns:p14="http://schemas.microsoft.com/office/powerpoint/2010/main" val="13815433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Læringskart utviklet av Bergen offentlige bibliotek. Finnes også i Trondheim.  Viser hvilke aktører som kan hjelpe. </a:t>
            </a:r>
          </a:p>
        </p:txBody>
      </p:sp>
      <p:sp>
        <p:nvSpPr>
          <p:cNvPr id="4" name="Plassholder for lysbildenummer 3"/>
          <p:cNvSpPr>
            <a:spLocks noGrp="1"/>
          </p:cNvSpPr>
          <p:nvPr>
            <p:ph type="sldNum" sz="quarter" idx="5"/>
          </p:nvPr>
        </p:nvSpPr>
        <p:spPr/>
        <p:txBody>
          <a:bodyPr/>
          <a:lstStyle/>
          <a:p>
            <a:fld id="{9E589937-BB16-4A42-868E-AD70E3FD515F}" type="slidenum">
              <a:rPr lang="nb-NO" smtClean="0"/>
              <a:t>13</a:t>
            </a:fld>
            <a:endParaRPr lang="nb-NO"/>
          </a:p>
        </p:txBody>
      </p:sp>
    </p:spTree>
    <p:extLst>
      <p:ext uri="{BB962C8B-B14F-4D97-AF65-F5344CB8AC3E}">
        <p14:creationId xmlns:p14="http://schemas.microsoft.com/office/powerpoint/2010/main" val="34880726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fontAlgn="base"/>
            <a:r>
              <a:rPr lang="nb-NO" dirty="0"/>
              <a:t>Profesjonsetikk</a:t>
            </a:r>
          </a:p>
          <a:p>
            <a:pPr fontAlgn="base"/>
            <a:r>
              <a:rPr lang="nb-NO" dirty="0"/>
              <a:t>For å kunne være en profesjon er det vanlig å ha en egen etikk for utøvelsen av yrket. </a:t>
            </a:r>
          </a:p>
        </p:txBody>
      </p:sp>
      <p:sp>
        <p:nvSpPr>
          <p:cNvPr id="4" name="Plassholder for lysbildenummer 3"/>
          <p:cNvSpPr>
            <a:spLocks noGrp="1"/>
          </p:cNvSpPr>
          <p:nvPr>
            <p:ph type="sldNum" sz="quarter" idx="5"/>
          </p:nvPr>
        </p:nvSpPr>
        <p:spPr/>
        <p:txBody>
          <a:bodyPr/>
          <a:lstStyle/>
          <a:p>
            <a:fld id="{9E589937-BB16-4A42-868E-AD70E3FD515F}" type="slidenum">
              <a:rPr lang="nb-NO" smtClean="0"/>
              <a:t>15</a:t>
            </a:fld>
            <a:endParaRPr lang="nb-NO"/>
          </a:p>
        </p:txBody>
      </p:sp>
    </p:spTree>
    <p:extLst>
      <p:ext uri="{BB962C8B-B14F-4D97-AF65-F5344CB8AC3E}">
        <p14:creationId xmlns:p14="http://schemas.microsoft.com/office/powerpoint/2010/main" val="25481312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0" i="0" kern="1200" dirty="0">
                <a:solidFill>
                  <a:schemeClr val="tx1"/>
                </a:solidFill>
                <a:effectLst/>
                <a:latin typeface="+mn-lt"/>
                <a:ea typeface="+mn-ea"/>
                <a:cs typeface="+mn-cs"/>
              </a:rPr>
              <a:t>På bibliotekfeltet har vi kun veiledende retningslinjer. Vi mangler et </a:t>
            </a:r>
            <a:r>
              <a:rPr lang="nb-NO" sz="1200" b="0" i="0" kern="1200" dirty="0" err="1">
                <a:solidFill>
                  <a:schemeClr val="tx1"/>
                </a:solidFill>
                <a:effectLst/>
                <a:latin typeface="+mn-lt"/>
                <a:ea typeface="+mn-ea"/>
                <a:cs typeface="+mn-cs"/>
              </a:rPr>
              <a:t>profesjonsetisk</a:t>
            </a:r>
            <a:r>
              <a:rPr lang="nb-NO" sz="1200" b="0" i="0" kern="1200" dirty="0">
                <a:solidFill>
                  <a:schemeClr val="tx1"/>
                </a:solidFill>
                <a:effectLst/>
                <a:latin typeface="+mn-lt"/>
                <a:ea typeface="+mn-ea"/>
                <a:cs typeface="+mn-cs"/>
              </a:rPr>
              <a:t> råd som kan ivareta eventuelle brudd på retningslinjene. </a:t>
            </a:r>
          </a:p>
          <a:p>
            <a:endParaRPr lang="nb-NO" sz="1200" b="0" i="0" kern="1200" dirty="0">
              <a:solidFill>
                <a:schemeClr val="tx1"/>
              </a:solidFill>
              <a:effectLst/>
              <a:latin typeface="+mn-lt"/>
              <a:ea typeface="+mn-ea"/>
              <a:cs typeface="+mn-cs"/>
            </a:endParaRPr>
          </a:p>
          <a:p>
            <a:r>
              <a:rPr lang="nb-NO" sz="1200" b="0" i="0" kern="1200" dirty="0">
                <a:solidFill>
                  <a:schemeClr val="tx1"/>
                </a:solidFill>
                <a:effectLst/>
                <a:latin typeface="+mn-lt"/>
                <a:ea typeface="+mn-ea"/>
                <a:cs typeface="+mn-cs"/>
              </a:rPr>
              <a:t>De etiske retningslinjene er tenkt å virke bevisstgjørende og samlende</a:t>
            </a:r>
          </a:p>
          <a:p>
            <a:r>
              <a:rPr lang="nb-NO" sz="1200" b="0" i="0" kern="1200" dirty="0">
                <a:solidFill>
                  <a:schemeClr val="tx1"/>
                </a:solidFill>
                <a:effectLst/>
                <a:latin typeface="+mn-lt"/>
                <a:ea typeface="+mn-ea"/>
                <a:cs typeface="+mn-cs"/>
              </a:rPr>
              <a:t>Retningslinjene gjelder alle typer av bibliotek og alle grupper av ansatte. </a:t>
            </a:r>
          </a:p>
          <a:p>
            <a:r>
              <a:rPr lang="nb-NO" sz="1200" b="0" i="0" kern="1200" dirty="0">
                <a:solidFill>
                  <a:schemeClr val="tx1"/>
                </a:solidFill>
                <a:effectLst/>
                <a:latin typeface="+mn-lt"/>
                <a:ea typeface="+mn-ea"/>
                <a:cs typeface="+mn-cs"/>
              </a:rPr>
              <a:t>Målet er å etablere en høy etisk standard for bibliotekansatte. </a:t>
            </a:r>
          </a:p>
          <a:p>
            <a:r>
              <a:rPr lang="nb-NO" sz="1200" b="0" i="0" kern="1200" dirty="0">
                <a:solidFill>
                  <a:schemeClr val="tx1"/>
                </a:solidFill>
                <a:effectLst/>
                <a:latin typeface="+mn-lt"/>
                <a:ea typeface="+mn-ea"/>
                <a:cs typeface="+mn-cs"/>
              </a:rPr>
              <a:t>Retningslinjene skal minne erfarne bibliotekansatte om deres yrkesmessige ansvar og presenteres for nytilsatte. </a:t>
            </a:r>
          </a:p>
          <a:p>
            <a:r>
              <a:rPr lang="nb-NO" sz="1200" b="0" i="0" kern="1200" dirty="0">
                <a:solidFill>
                  <a:schemeClr val="tx1"/>
                </a:solidFill>
                <a:effectLst/>
                <a:latin typeface="+mn-lt"/>
                <a:ea typeface="+mn-ea"/>
                <a:cs typeface="+mn-cs"/>
              </a:rPr>
              <a:t>Retningslinjene er også ment å gi offentligheten tillit til bibliotekansatte. </a:t>
            </a:r>
          </a:p>
          <a:p>
            <a:r>
              <a:rPr lang="nb-NO" sz="1200" b="0" i="0" kern="1200" dirty="0">
                <a:solidFill>
                  <a:schemeClr val="tx1"/>
                </a:solidFill>
                <a:effectLst/>
                <a:latin typeface="+mn-lt"/>
                <a:ea typeface="+mn-ea"/>
                <a:cs typeface="+mn-cs"/>
              </a:rPr>
              <a:t>Hensikten er å gi en etisk ramme, ikke gi konkrete løsninger på spesielle problemer. Alle bibliotek oppmuntres til å ta i bruk retningslinjene i den daglige virksomhet og i virksomhetens langsiktige mål.</a:t>
            </a:r>
            <a:endParaRPr lang="nb-NO" dirty="0"/>
          </a:p>
        </p:txBody>
      </p:sp>
      <p:sp>
        <p:nvSpPr>
          <p:cNvPr id="4" name="Plassholder for lysbildenummer 3"/>
          <p:cNvSpPr>
            <a:spLocks noGrp="1"/>
          </p:cNvSpPr>
          <p:nvPr>
            <p:ph type="sldNum" sz="quarter" idx="5"/>
          </p:nvPr>
        </p:nvSpPr>
        <p:spPr/>
        <p:txBody>
          <a:bodyPr/>
          <a:lstStyle/>
          <a:p>
            <a:fld id="{9E589937-BB16-4A42-868E-AD70E3FD515F}" type="slidenum">
              <a:rPr lang="nb-NO" smtClean="0"/>
              <a:t>16</a:t>
            </a:fld>
            <a:endParaRPr lang="nb-NO"/>
          </a:p>
        </p:txBody>
      </p:sp>
    </p:spTree>
    <p:extLst>
      <p:ext uri="{BB962C8B-B14F-4D97-AF65-F5344CB8AC3E}">
        <p14:creationId xmlns:p14="http://schemas.microsoft.com/office/powerpoint/2010/main" val="6479376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Personvern og etikk er sentrale elementer i en veiledningssituasjon. </a:t>
            </a:r>
          </a:p>
        </p:txBody>
      </p:sp>
      <p:sp>
        <p:nvSpPr>
          <p:cNvPr id="4" name="Plassholder for lysbildenummer 3"/>
          <p:cNvSpPr>
            <a:spLocks noGrp="1"/>
          </p:cNvSpPr>
          <p:nvPr>
            <p:ph type="sldNum" sz="quarter" idx="5"/>
          </p:nvPr>
        </p:nvSpPr>
        <p:spPr/>
        <p:txBody>
          <a:bodyPr/>
          <a:lstStyle/>
          <a:p>
            <a:fld id="{9E589937-BB16-4A42-868E-AD70E3FD515F}" type="slidenum">
              <a:rPr lang="nb-NO" smtClean="0"/>
              <a:t>18</a:t>
            </a:fld>
            <a:endParaRPr lang="nb-NO"/>
          </a:p>
        </p:txBody>
      </p:sp>
    </p:spTree>
    <p:extLst>
      <p:ext uri="{BB962C8B-B14F-4D97-AF65-F5344CB8AC3E}">
        <p14:creationId xmlns:p14="http://schemas.microsoft.com/office/powerpoint/2010/main" val="37066132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nb-NO" sz="1200" dirty="0"/>
              <a:t>2 faser i veiledningssamtalen</a:t>
            </a:r>
          </a:p>
          <a:p>
            <a:r>
              <a:rPr lang="nb-NO" sz="1200" dirty="0"/>
              <a:t>Aktiv lytting – avklar om jeg forstår det du spør om. Rydd opp i misforståelser.</a:t>
            </a:r>
          </a:p>
          <a:p>
            <a:r>
              <a:rPr lang="nb-NO" sz="1200" dirty="0"/>
              <a:t>Spør etter ulike alternativer for å søke å finne frem til løsninger.</a:t>
            </a:r>
          </a:p>
          <a:p>
            <a:endParaRPr lang="nb-NO" sz="1200" dirty="0"/>
          </a:p>
          <a:p>
            <a:r>
              <a:rPr lang="nb-NO" sz="1200" dirty="0"/>
              <a:t>Kaffe kurerer gruff.</a:t>
            </a:r>
          </a:p>
          <a:p>
            <a:r>
              <a:rPr lang="en-US" sz="1200" dirty="0" err="1"/>
              <a:t>Signaliserer</a:t>
            </a:r>
            <a:r>
              <a:rPr lang="en-US" sz="1200" dirty="0"/>
              <a:t> at </a:t>
            </a:r>
            <a:r>
              <a:rPr lang="en-US" sz="1200" dirty="0" err="1"/>
              <a:t>jeg</a:t>
            </a:r>
            <a:r>
              <a:rPr lang="en-US" sz="1200" dirty="0"/>
              <a:t> har </a:t>
            </a:r>
            <a:r>
              <a:rPr lang="en-US" sz="1200" dirty="0" err="1"/>
              <a:t>tid</a:t>
            </a:r>
            <a:r>
              <a:rPr lang="en-US" sz="1200" dirty="0"/>
              <a:t> </a:t>
            </a:r>
            <a:r>
              <a:rPr lang="en-US" sz="1200" dirty="0" err="1"/>
              <a:t>til</a:t>
            </a:r>
            <a:r>
              <a:rPr lang="en-US" sz="1200" dirty="0"/>
              <a:t> deg</a:t>
            </a:r>
          </a:p>
          <a:p>
            <a:r>
              <a:rPr lang="en-US" sz="1200" dirty="0" err="1"/>
              <a:t>Jeg</a:t>
            </a:r>
            <a:r>
              <a:rPr lang="en-US" sz="1200" dirty="0"/>
              <a:t> </a:t>
            </a:r>
            <a:r>
              <a:rPr lang="en-US" sz="1200" dirty="0" err="1"/>
              <a:t>gir</a:t>
            </a:r>
            <a:r>
              <a:rPr lang="en-US" sz="1200" dirty="0"/>
              <a:t> deg </a:t>
            </a:r>
            <a:r>
              <a:rPr lang="en-US" sz="1200" dirty="0" err="1"/>
              <a:t>kaffe</a:t>
            </a:r>
            <a:r>
              <a:rPr lang="en-US" sz="1200" dirty="0"/>
              <a:t> – du </a:t>
            </a:r>
            <a:r>
              <a:rPr lang="en-US" sz="1200" dirty="0" err="1"/>
              <a:t>gir</a:t>
            </a:r>
            <a:r>
              <a:rPr lang="en-US" sz="1200" dirty="0"/>
              <a:t> </a:t>
            </a:r>
            <a:r>
              <a:rPr lang="en-US" sz="1200" dirty="0" err="1"/>
              <a:t>noe</a:t>
            </a:r>
            <a:r>
              <a:rPr lang="en-US" sz="1200" dirty="0"/>
              <a:t> </a:t>
            </a:r>
            <a:r>
              <a:rPr lang="en-US" sz="1200" dirty="0" err="1"/>
              <a:t>tilbake</a:t>
            </a:r>
            <a:endParaRPr lang="en-US" sz="1200" dirty="0"/>
          </a:p>
          <a:p>
            <a:r>
              <a:rPr lang="en-US" sz="1200" dirty="0" err="1"/>
              <a:t>Forplikter</a:t>
            </a:r>
            <a:r>
              <a:rPr lang="en-US" sz="1200" dirty="0"/>
              <a:t> </a:t>
            </a:r>
            <a:r>
              <a:rPr lang="en-US" sz="1200" dirty="0" err="1"/>
              <a:t>til</a:t>
            </a:r>
            <a:r>
              <a:rPr lang="en-US" sz="1200" dirty="0"/>
              <a:t> </a:t>
            </a:r>
            <a:r>
              <a:rPr lang="en-US" sz="1200" dirty="0" err="1"/>
              <a:t>vennlighet</a:t>
            </a:r>
            <a:endParaRPr lang="en-US" sz="1200" dirty="0"/>
          </a:p>
          <a:p>
            <a:endParaRPr lang="nb-NO" sz="1200" dirty="0"/>
          </a:p>
          <a:p>
            <a:pPr marL="0" marR="0" lvl="0" indent="0" algn="l" defTabSz="914263" rtl="0" eaLnBrk="1" fontAlgn="auto" latinLnBrk="0" hangingPunct="1">
              <a:lnSpc>
                <a:spcPct val="100000"/>
              </a:lnSpc>
              <a:spcBef>
                <a:spcPts val="0"/>
              </a:spcBef>
              <a:spcAft>
                <a:spcPts val="0"/>
              </a:spcAft>
              <a:buClrTx/>
              <a:buSzTx/>
              <a:buFontTx/>
              <a:buNone/>
              <a:tabLst/>
              <a:defRPr/>
            </a:pPr>
            <a:endParaRPr lang="nb-NO" sz="1200" dirty="0"/>
          </a:p>
          <a:p>
            <a:endParaRPr lang="nb-NO" dirty="0"/>
          </a:p>
        </p:txBody>
      </p:sp>
      <p:sp>
        <p:nvSpPr>
          <p:cNvPr id="4" name="Plassholder for lysbildenummer 3"/>
          <p:cNvSpPr>
            <a:spLocks noGrp="1"/>
          </p:cNvSpPr>
          <p:nvPr>
            <p:ph type="sldNum" sz="quarter" idx="5"/>
          </p:nvPr>
        </p:nvSpPr>
        <p:spPr/>
        <p:txBody>
          <a:bodyPr/>
          <a:lstStyle/>
          <a:p>
            <a:fld id="{9E589937-BB16-4A42-868E-AD70E3FD515F}" type="slidenum">
              <a:rPr lang="nb-NO" smtClean="0"/>
              <a:t>19</a:t>
            </a:fld>
            <a:endParaRPr lang="nb-NO"/>
          </a:p>
        </p:txBody>
      </p:sp>
    </p:spTree>
    <p:extLst>
      <p:ext uri="{BB962C8B-B14F-4D97-AF65-F5344CB8AC3E}">
        <p14:creationId xmlns:p14="http://schemas.microsoft.com/office/powerpoint/2010/main" val="8369245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a:r>
              <a:rPr lang="nb-NO" sz="1200" b="0" i="0" u="none" strike="noStrike" kern="1200" dirty="0">
                <a:solidFill>
                  <a:schemeClr val="tx1"/>
                </a:solidFill>
                <a:effectLst/>
                <a:latin typeface="+mn-lt"/>
                <a:ea typeface="+mn-ea"/>
                <a:cs typeface="+mn-cs"/>
              </a:rPr>
              <a:t>Dette er en modell over når vi er mest mottakelig for veiledning, </a:t>
            </a:r>
            <a:r>
              <a:rPr lang="nb-NO" sz="1200" b="0" i="0" u="none" strike="noStrike" kern="1200" dirty="0" err="1">
                <a:solidFill>
                  <a:schemeClr val="tx1"/>
                </a:solidFill>
                <a:effectLst/>
                <a:latin typeface="+mn-lt"/>
                <a:ea typeface="+mn-ea"/>
                <a:cs typeface="+mn-cs"/>
              </a:rPr>
              <a:t>dvs</a:t>
            </a:r>
            <a:r>
              <a:rPr lang="nb-NO" sz="1200" b="0" i="0" u="none" strike="noStrike" kern="1200" dirty="0">
                <a:solidFill>
                  <a:schemeClr val="tx1"/>
                </a:solidFill>
                <a:effectLst/>
                <a:latin typeface="+mn-lt"/>
                <a:ea typeface="+mn-ea"/>
                <a:cs typeface="+mn-cs"/>
              </a:rPr>
              <a:t> når de er i toleransevinduet. Nyttig å tenke over når folk er aktivert av en eller annen grunn. </a:t>
            </a:r>
            <a:endParaRPr lang="nb-NO" b="0" dirty="0">
              <a:effectLst/>
            </a:endParaRPr>
          </a:p>
          <a:p>
            <a:pPr rtl="0"/>
            <a:r>
              <a:rPr lang="nb-NO" sz="1200" b="0" i="0" u="none" strike="noStrike" kern="1200" dirty="0">
                <a:solidFill>
                  <a:schemeClr val="tx1"/>
                </a:solidFill>
                <a:effectLst/>
                <a:latin typeface="+mn-lt"/>
                <a:ea typeface="+mn-ea"/>
                <a:cs typeface="+mn-cs"/>
              </a:rPr>
              <a:t>Roe folk ned i både hyperaktivering og hypoaktivering. Den andre parten er </a:t>
            </a:r>
            <a:r>
              <a:rPr lang="nb-NO" sz="1200" b="0" i="0" u="none" strike="noStrike" kern="1200" dirty="0" err="1">
                <a:solidFill>
                  <a:schemeClr val="tx1"/>
                </a:solidFill>
                <a:effectLst/>
                <a:latin typeface="+mn-lt"/>
                <a:ea typeface="+mn-ea"/>
                <a:cs typeface="+mn-cs"/>
              </a:rPr>
              <a:t>avlogga</a:t>
            </a:r>
            <a:r>
              <a:rPr lang="nb-NO" sz="1200" b="0" i="0" u="none" strike="noStrike" kern="1200" dirty="0">
                <a:solidFill>
                  <a:schemeClr val="tx1"/>
                </a:solidFill>
                <a:effectLst/>
                <a:latin typeface="+mn-lt"/>
                <a:ea typeface="+mn-ea"/>
                <a:cs typeface="+mn-cs"/>
              </a:rPr>
              <a:t> eller bygger opp sinne. </a:t>
            </a:r>
          </a:p>
          <a:p>
            <a:pPr rtl="0"/>
            <a:r>
              <a:rPr lang="nb-NO" sz="1200" b="0" i="0" u="none" strike="noStrike" kern="1200" dirty="0">
                <a:solidFill>
                  <a:schemeClr val="tx1"/>
                </a:solidFill>
                <a:effectLst/>
                <a:latin typeface="+mn-lt"/>
                <a:ea typeface="+mn-ea"/>
                <a:cs typeface="+mn-cs"/>
              </a:rPr>
              <a:t>Når er folk mottagelig for informasjon. </a:t>
            </a:r>
          </a:p>
          <a:p>
            <a:r>
              <a:rPr lang="nb-NO" dirty="0"/>
              <a:t>Du må være profesjonell nok til å «ta ned» situasjonen.</a:t>
            </a:r>
          </a:p>
          <a:p>
            <a:r>
              <a:rPr lang="nb-NO" dirty="0"/>
              <a:t>Tenk igjennom ulike situasjoner du har stått i. Hva kan du lære av dem?</a:t>
            </a:r>
          </a:p>
          <a:p>
            <a:r>
              <a:rPr lang="nb-NO" dirty="0"/>
              <a:t>Vær rolig, dra ned tempoet i samtalen.</a:t>
            </a:r>
          </a:p>
          <a:p>
            <a:r>
              <a:rPr lang="nb-NO" dirty="0"/>
              <a:t>Lytt og vær interessert. </a:t>
            </a:r>
          </a:p>
          <a:p>
            <a:pPr rtl="0"/>
            <a:endParaRPr lang="nb-NO" b="0" dirty="0">
              <a:effectLst/>
            </a:endParaRPr>
          </a:p>
        </p:txBody>
      </p:sp>
      <p:sp>
        <p:nvSpPr>
          <p:cNvPr id="4" name="Plassholder for lysbildenummer 3"/>
          <p:cNvSpPr>
            <a:spLocks noGrp="1"/>
          </p:cNvSpPr>
          <p:nvPr>
            <p:ph type="sldNum" sz="quarter" idx="5"/>
          </p:nvPr>
        </p:nvSpPr>
        <p:spPr/>
        <p:txBody>
          <a:bodyPr/>
          <a:lstStyle/>
          <a:p>
            <a:fld id="{9E589937-BB16-4A42-868E-AD70E3FD515F}" type="slidenum">
              <a:rPr lang="nb-NO" smtClean="0"/>
              <a:t>21</a:t>
            </a:fld>
            <a:endParaRPr lang="nb-NO"/>
          </a:p>
        </p:txBody>
      </p:sp>
    </p:spTree>
    <p:extLst>
      <p:ext uri="{BB962C8B-B14F-4D97-AF65-F5344CB8AC3E}">
        <p14:creationId xmlns:p14="http://schemas.microsoft.com/office/powerpoint/2010/main" val="23076158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E589937-BB16-4A42-868E-AD70E3FD515F}" type="slidenum">
              <a:rPr lang="nb-NO" smtClean="0"/>
              <a:t>25</a:t>
            </a:fld>
            <a:endParaRPr lang="nb-NO"/>
          </a:p>
        </p:txBody>
      </p:sp>
    </p:spTree>
    <p:extLst>
      <p:ext uri="{BB962C8B-B14F-4D97-AF65-F5344CB8AC3E}">
        <p14:creationId xmlns:p14="http://schemas.microsoft.com/office/powerpoint/2010/main" val="9597214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Logo">
    <p:bg>
      <p:bgPr>
        <a:solidFill>
          <a:schemeClr val="bg1"/>
        </a:solidFill>
        <a:effectLst/>
      </p:bgPr>
    </p:bg>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CC750651-304F-43CF-8244-A59FBB5E1C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13992" y="1263801"/>
            <a:ext cx="3764016" cy="4308093"/>
          </a:xfrm>
          <a:prstGeom prst="rect">
            <a:avLst/>
          </a:prstGeom>
        </p:spPr>
      </p:pic>
    </p:spTree>
    <p:extLst>
      <p:ext uri="{BB962C8B-B14F-4D97-AF65-F5344CB8AC3E}">
        <p14:creationId xmlns:p14="http://schemas.microsoft.com/office/powerpoint/2010/main" val="1266964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lysbilde">
    <p:bg>
      <p:bgPr>
        <a:solidFill>
          <a:schemeClr val="bg1">
            <a:lumMod val="85000"/>
          </a:schemeClr>
        </a:solidFill>
        <a:effectLst/>
      </p:bgPr>
    </p:bg>
    <p:spTree>
      <p:nvGrpSpPr>
        <p:cNvPr id="1" name=""/>
        <p:cNvGrpSpPr/>
        <p:nvPr/>
      </p:nvGrpSpPr>
      <p:grpSpPr>
        <a:xfrm>
          <a:off x="0" y="0"/>
          <a:ext cx="0" cy="0"/>
          <a:chOff x="0" y="0"/>
          <a:chExt cx="0" cy="0"/>
        </a:xfrm>
      </p:grpSpPr>
      <p:sp>
        <p:nvSpPr>
          <p:cNvPr id="11" name="Plassholder for bilde 10">
            <a:extLst>
              <a:ext uri="{FF2B5EF4-FFF2-40B4-BE49-F238E27FC236}">
                <a16:creationId xmlns:a16="http://schemas.microsoft.com/office/drawing/2014/main" id="{A7C6AECA-50ED-4F81-89F6-36A13925AB60}"/>
              </a:ext>
            </a:extLst>
          </p:cNvPr>
          <p:cNvSpPr>
            <a:spLocks noGrp="1"/>
          </p:cNvSpPr>
          <p:nvPr>
            <p:ph type="pic" sz="quarter" idx="14" hasCustomPrompt="1"/>
          </p:nvPr>
        </p:nvSpPr>
        <p:spPr>
          <a:xfrm>
            <a:off x="0" y="0"/>
            <a:ext cx="12192000" cy="6858000"/>
          </a:xfrm>
          <a:blipFill>
            <a:blip r:embed="rId2"/>
            <a:stretch>
              <a:fillRect/>
            </a:stretch>
          </a:blipFill>
        </p:spPr>
        <p:txBody>
          <a:bodyPr/>
          <a:lstStyle>
            <a:lvl1pPr>
              <a:defRPr>
                <a:solidFill>
                  <a:srgbClr val="DA1E00"/>
                </a:solidFill>
              </a:defRPr>
            </a:lvl1pPr>
          </a:lstStyle>
          <a:p>
            <a:r>
              <a:rPr lang="nb-NO" dirty="0"/>
              <a:t>Velg «Bilder» under «Sett inn»-fanen for å endre bakgrunnsbilde</a:t>
            </a:r>
          </a:p>
        </p:txBody>
      </p:sp>
      <p:sp>
        <p:nvSpPr>
          <p:cNvPr id="2" name="Title 1"/>
          <p:cNvSpPr>
            <a:spLocks noGrp="1"/>
          </p:cNvSpPr>
          <p:nvPr>
            <p:ph type="ctrTitle" hasCustomPrompt="1"/>
          </p:nvPr>
        </p:nvSpPr>
        <p:spPr>
          <a:xfrm>
            <a:off x="847603" y="2658380"/>
            <a:ext cx="7115297" cy="1847233"/>
          </a:xfrm>
          <a:solidFill>
            <a:srgbClr val="DA1E00"/>
          </a:solidFill>
        </p:spPr>
        <p:txBody>
          <a:bodyPr lIns="252000" tIns="180000" bIns="864000" anchor="b"/>
          <a:lstStyle>
            <a:lvl1pPr algn="l">
              <a:defRPr sz="5726">
                <a:solidFill>
                  <a:schemeClr val="bg1"/>
                </a:solidFill>
              </a:defRPr>
            </a:lvl1pPr>
          </a:lstStyle>
          <a:p>
            <a:r>
              <a:rPr lang="nb-NO" dirty="0"/>
              <a:t>Presentasjonstittel</a:t>
            </a:r>
            <a:endParaRPr lang="en-US" dirty="0"/>
          </a:p>
        </p:txBody>
      </p:sp>
      <p:sp>
        <p:nvSpPr>
          <p:cNvPr id="4" name="Date Placeholder 3"/>
          <p:cNvSpPr>
            <a:spLocks noGrp="1"/>
          </p:cNvSpPr>
          <p:nvPr>
            <p:ph type="dt" sz="half" idx="10"/>
          </p:nvPr>
        </p:nvSpPr>
        <p:spPr/>
        <p:txBody>
          <a:bodyPr/>
          <a:lstStyle/>
          <a:p>
            <a:fld id="{3EBE3227-9ABA-4668-A88D-5D3ECCEC689D}" type="datetime1">
              <a:rPr lang="nb-NO" smtClean="0"/>
              <a:t>29.11.2019</a:t>
            </a:fld>
            <a:endParaRPr lang="nb-NO"/>
          </a:p>
        </p:txBody>
      </p:sp>
      <p:sp>
        <p:nvSpPr>
          <p:cNvPr id="5" name="Footer Placeholder 4"/>
          <p:cNvSpPr>
            <a:spLocks noGrp="1"/>
          </p:cNvSpPr>
          <p:nvPr>
            <p:ph type="ftr" sz="quarter" idx="11"/>
          </p:nvPr>
        </p:nvSpPr>
        <p:spPr/>
        <p:txBody>
          <a:bodyPr/>
          <a:lstStyle>
            <a:lvl1pPr>
              <a:defRPr>
                <a:solidFill>
                  <a:schemeClr val="bg1"/>
                </a:solidFill>
              </a:defRPr>
            </a:lvl1pPr>
          </a:lstStyle>
          <a:p>
            <a:r>
              <a:rPr lang="nb-NO"/>
              <a:t>Gå til "Topptekst og bunntekst" for å endre denne teksten</a:t>
            </a:r>
            <a:endParaRPr lang="nb-NO"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9C23EB1F-6397-4532-8C0A-B768FE5FED21}" type="slidenum">
              <a:rPr lang="nb-NO" smtClean="0"/>
              <a:pPr/>
              <a:t>‹#›</a:t>
            </a:fld>
            <a:endParaRPr lang="nb-NO" dirty="0"/>
          </a:p>
        </p:txBody>
      </p:sp>
      <p:sp>
        <p:nvSpPr>
          <p:cNvPr id="9" name="Plassholder for tekst 8">
            <a:extLst>
              <a:ext uri="{FF2B5EF4-FFF2-40B4-BE49-F238E27FC236}">
                <a16:creationId xmlns:a16="http://schemas.microsoft.com/office/drawing/2014/main" id="{BE01F6CC-C017-4872-95A8-95746F21C63A}"/>
              </a:ext>
            </a:extLst>
          </p:cNvPr>
          <p:cNvSpPr>
            <a:spLocks noGrp="1"/>
          </p:cNvSpPr>
          <p:nvPr>
            <p:ph type="body" idx="13" hasCustomPrompt="1"/>
          </p:nvPr>
        </p:nvSpPr>
        <p:spPr>
          <a:xfrm>
            <a:off x="10633802" y="319839"/>
            <a:ext cx="945767" cy="1043301"/>
          </a:xfrm>
          <a:blipFill>
            <a:blip r:embed="rId3"/>
            <a:stretch>
              <a:fillRect/>
            </a:stretch>
          </a:blipFill>
        </p:spPr>
        <p:txBody>
          <a:bodyPr>
            <a:normAutofit/>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p>
        </p:txBody>
      </p:sp>
    </p:spTree>
    <p:extLst>
      <p:ext uri="{BB962C8B-B14F-4D97-AF65-F5344CB8AC3E}">
        <p14:creationId xmlns:p14="http://schemas.microsoft.com/office/powerpoint/2010/main" val="21280171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tel, høyrestilt bilde og innho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15521" y="736210"/>
            <a:ext cx="7035586" cy="507960"/>
          </a:xfrm>
        </p:spPr>
        <p:txBody>
          <a:bodyPr/>
          <a:lstStyle/>
          <a:p>
            <a:r>
              <a:rPr lang="nb-NO"/>
              <a:t>Klikk for å redigere tittelstil</a:t>
            </a:r>
            <a:endParaRPr lang="en-US" dirty="0"/>
          </a:p>
        </p:txBody>
      </p:sp>
      <p:sp>
        <p:nvSpPr>
          <p:cNvPr id="3" name="Content Placeholder 2"/>
          <p:cNvSpPr>
            <a:spLocks noGrp="1"/>
          </p:cNvSpPr>
          <p:nvPr>
            <p:ph idx="1"/>
          </p:nvPr>
        </p:nvSpPr>
        <p:spPr>
          <a:xfrm>
            <a:off x="715521" y="2375175"/>
            <a:ext cx="6113499" cy="334606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Footer Placeholder 4"/>
          <p:cNvSpPr>
            <a:spLocks noGrp="1"/>
          </p:cNvSpPr>
          <p:nvPr>
            <p:ph type="ftr" sz="quarter" idx="11"/>
          </p:nvPr>
        </p:nvSpPr>
        <p:spPr/>
        <p:txBody>
          <a:bodyPr/>
          <a:lstStyle/>
          <a:p>
            <a:r>
              <a:rPr lang="nb-NO"/>
              <a:t>Gå til "Topptekst og bunntekst" for å endre denne teksten</a:t>
            </a:r>
          </a:p>
        </p:txBody>
      </p:sp>
      <p:sp>
        <p:nvSpPr>
          <p:cNvPr id="6" name="Slide Number Placeholder 5"/>
          <p:cNvSpPr>
            <a:spLocks noGrp="1"/>
          </p:cNvSpPr>
          <p:nvPr>
            <p:ph type="sldNum" sz="quarter" idx="12"/>
          </p:nvPr>
        </p:nvSpPr>
        <p:spPr/>
        <p:txBody>
          <a:bodyPr/>
          <a:lstStyle/>
          <a:p>
            <a:fld id="{9C23EB1F-6397-4532-8C0A-B768FE5FED21}" type="slidenum">
              <a:rPr lang="nb-NO" smtClean="0"/>
              <a:t>‹#›</a:t>
            </a:fld>
            <a:endParaRPr lang="nb-NO"/>
          </a:p>
        </p:txBody>
      </p:sp>
      <p:sp>
        <p:nvSpPr>
          <p:cNvPr id="8" name="Plassholder for bilde 7">
            <a:extLst>
              <a:ext uri="{FF2B5EF4-FFF2-40B4-BE49-F238E27FC236}">
                <a16:creationId xmlns:a16="http://schemas.microsoft.com/office/drawing/2014/main" id="{023F0872-2088-4154-8424-EB8F65F39C65}"/>
              </a:ext>
            </a:extLst>
          </p:cNvPr>
          <p:cNvSpPr>
            <a:spLocks noGrp="1"/>
          </p:cNvSpPr>
          <p:nvPr>
            <p:ph type="pic" sz="quarter" idx="13"/>
          </p:nvPr>
        </p:nvSpPr>
        <p:spPr>
          <a:xfrm>
            <a:off x="7226951" y="2435200"/>
            <a:ext cx="4193386" cy="3007225"/>
          </a:xfrm>
          <a:blipFill>
            <a:blip r:embed="rId2"/>
            <a:stretch>
              <a:fillRect/>
            </a:stretch>
          </a:blipFill>
        </p:spPr>
        <p:txBody>
          <a:bodyPr/>
          <a:lstStyle/>
          <a:p>
            <a:r>
              <a:rPr lang="nb-NO"/>
              <a:t>Klikk på ikonet for å legge til et bilde</a:t>
            </a:r>
          </a:p>
        </p:txBody>
      </p:sp>
      <p:sp>
        <p:nvSpPr>
          <p:cNvPr id="10" name="Plassholder for tekst 9">
            <a:extLst>
              <a:ext uri="{FF2B5EF4-FFF2-40B4-BE49-F238E27FC236}">
                <a16:creationId xmlns:a16="http://schemas.microsoft.com/office/drawing/2014/main" id="{F76E903A-262E-449D-81DB-43BD0CD143C2}"/>
              </a:ext>
            </a:extLst>
          </p:cNvPr>
          <p:cNvSpPr>
            <a:spLocks noGrp="1"/>
          </p:cNvSpPr>
          <p:nvPr>
            <p:ph type="body" sz="quarter" idx="14"/>
          </p:nvPr>
        </p:nvSpPr>
        <p:spPr>
          <a:xfrm>
            <a:off x="715262" y="1192935"/>
            <a:ext cx="7147372" cy="554126"/>
          </a:xfrm>
        </p:spPr>
        <p:txBody>
          <a:bodyPr>
            <a:spAutoFit/>
          </a:bodyPr>
          <a:lstStyle>
            <a:lvl1pPr marL="0" indent="0">
              <a:buNone/>
              <a:defRPr sz="3001"/>
            </a:lvl1pPr>
          </a:lstStyle>
          <a:p>
            <a:pPr lvl="0"/>
            <a:r>
              <a:rPr lang="nb-NO"/>
              <a:t>Klikk for å redigere tekststiler i malen</a:t>
            </a:r>
          </a:p>
        </p:txBody>
      </p:sp>
    </p:spTree>
    <p:extLst>
      <p:ext uri="{BB962C8B-B14F-4D97-AF65-F5344CB8AC3E}">
        <p14:creationId xmlns:p14="http://schemas.microsoft.com/office/powerpoint/2010/main" val="21181083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Uthevet tekst">
    <p:bg>
      <p:bgPr>
        <a:solidFill>
          <a:srgbClr val="999999"/>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57648" y="1266883"/>
            <a:ext cx="7834024" cy="507960"/>
          </a:xfrm>
        </p:spPr>
        <p:txBody>
          <a:bodyPr/>
          <a:lstStyle>
            <a:lvl1pPr>
              <a:defRPr>
                <a:solidFill>
                  <a:schemeClr val="tx1"/>
                </a:solidFill>
              </a:defRPr>
            </a:lvl1pPr>
          </a:lstStyle>
          <a:p>
            <a:r>
              <a:rPr lang="nb-NO"/>
              <a:t>Klikk for å redigere tittelstil</a:t>
            </a:r>
            <a:endParaRPr lang="en-US" dirty="0"/>
          </a:p>
        </p:txBody>
      </p:sp>
      <p:sp>
        <p:nvSpPr>
          <p:cNvPr id="5" name="Footer Placeholder 4"/>
          <p:cNvSpPr>
            <a:spLocks noGrp="1"/>
          </p:cNvSpPr>
          <p:nvPr>
            <p:ph type="ftr" sz="quarter" idx="11"/>
          </p:nvPr>
        </p:nvSpPr>
        <p:spPr/>
        <p:txBody>
          <a:bodyPr/>
          <a:lstStyle>
            <a:lvl1pPr algn="ctr">
              <a:defRPr>
                <a:solidFill>
                  <a:schemeClr val="bg1"/>
                </a:solidFill>
              </a:defRPr>
            </a:lvl1pPr>
          </a:lstStyle>
          <a:p>
            <a:r>
              <a:rPr lang="nb-NO"/>
              <a:t>Gå til "Topptekst og bunntekst" for å endre denne teksten</a:t>
            </a:r>
            <a:endParaRPr lang="nb-NO" dirty="0"/>
          </a:p>
        </p:txBody>
      </p:sp>
      <p:sp>
        <p:nvSpPr>
          <p:cNvPr id="4" name="Plassholder for tekst 3">
            <a:extLst>
              <a:ext uri="{FF2B5EF4-FFF2-40B4-BE49-F238E27FC236}">
                <a16:creationId xmlns:a16="http://schemas.microsoft.com/office/drawing/2014/main" id="{E5F8CD56-BF1C-4B5F-8AE3-146E5CD1BE24}"/>
              </a:ext>
            </a:extLst>
          </p:cNvPr>
          <p:cNvSpPr>
            <a:spLocks noGrp="1"/>
          </p:cNvSpPr>
          <p:nvPr>
            <p:ph type="body" sz="quarter" idx="13"/>
          </p:nvPr>
        </p:nvSpPr>
        <p:spPr>
          <a:xfrm>
            <a:off x="1913411" y="4961008"/>
            <a:ext cx="7834024" cy="400110"/>
          </a:xfrm>
          <a:prstGeom prst="rect">
            <a:avLst/>
          </a:prstGeom>
        </p:spPr>
        <p:txBody>
          <a:bodyPr lIns="91440" tIns="45720" rIns="91440" bIns="45720">
            <a:spAutoFit/>
          </a:bodyPr>
          <a:lstStyle>
            <a:lvl1pPr marL="0" indent="0">
              <a:buNone/>
              <a:defRPr>
                <a:solidFill>
                  <a:schemeClr val="tx1"/>
                </a:solidFill>
              </a:defRPr>
            </a:lvl1pPr>
          </a:lstStyle>
          <a:p>
            <a:pPr lvl="0"/>
            <a:r>
              <a:rPr lang="nb-NO"/>
              <a:t>Klikk for å redigere tekststiler i malen</a:t>
            </a:r>
          </a:p>
        </p:txBody>
      </p:sp>
      <p:sp>
        <p:nvSpPr>
          <p:cNvPr id="8" name="Plassholder for tekst 7">
            <a:extLst>
              <a:ext uri="{FF2B5EF4-FFF2-40B4-BE49-F238E27FC236}">
                <a16:creationId xmlns:a16="http://schemas.microsoft.com/office/drawing/2014/main" id="{7348FF74-A823-4781-AB6E-8F8AFDDFCEDF}"/>
              </a:ext>
            </a:extLst>
          </p:cNvPr>
          <p:cNvSpPr>
            <a:spLocks noGrp="1"/>
          </p:cNvSpPr>
          <p:nvPr>
            <p:ph type="body" sz="quarter" idx="14"/>
          </p:nvPr>
        </p:nvSpPr>
        <p:spPr>
          <a:xfrm>
            <a:off x="1857648" y="2263962"/>
            <a:ext cx="7834024" cy="2252806"/>
          </a:xfrm>
          <a:prstGeom prst="rect">
            <a:avLst/>
          </a:prstGeom>
        </p:spPr>
        <p:txBody>
          <a:bodyPr lIns="91440" tIns="45720" rIns="91440" bIns="45720"/>
          <a:lstStyle>
            <a:lvl1pPr marL="0" indent="0">
              <a:lnSpc>
                <a:spcPct val="114000"/>
              </a:lnSpc>
              <a:buNone/>
              <a:defRPr sz="2951" i="1">
                <a:solidFill>
                  <a:schemeClr val="bg1"/>
                </a:solidFill>
              </a:defRPr>
            </a:lvl1pPr>
          </a:lstStyle>
          <a:p>
            <a:pPr lvl="0"/>
            <a:r>
              <a:rPr lang="nb-NO"/>
              <a:t>Klikk for å redigere tekststiler i malen</a:t>
            </a:r>
          </a:p>
        </p:txBody>
      </p:sp>
    </p:spTree>
    <p:extLst>
      <p:ext uri="{BB962C8B-B14F-4D97-AF65-F5344CB8AC3E}">
        <p14:creationId xmlns:p14="http://schemas.microsoft.com/office/powerpoint/2010/main" val="4297016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ntrert og uthevet tekst">
    <p:bg>
      <p:bgPr>
        <a:solidFill>
          <a:srgbClr val="DA1E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78988" y="1828875"/>
            <a:ext cx="7834024" cy="216982"/>
          </a:xfrm>
        </p:spPr>
        <p:txBody>
          <a:bodyPr/>
          <a:lstStyle>
            <a:lvl1pPr algn="ctr">
              <a:defRPr sz="900" cap="all" baseline="0">
                <a:solidFill>
                  <a:schemeClr val="tx1"/>
                </a:solidFill>
              </a:defRPr>
            </a:lvl1pPr>
          </a:lstStyle>
          <a:p>
            <a:r>
              <a:rPr lang="nb-NO"/>
              <a:t>Klikk for å redigere tittelstil</a:t>
            </a:r>
            <a:endParaRPr lang="en-US" dirty="0"/>
          </a:p>
        </p:txBody>
      </p:sp>
      <p:sp>
        <p:nvSpPr>
          <p:cNvPr id="5" name="Footer Placeholder 4"/>
          <p:cNvSpPr>
            <a:spLocks noGrp="1"/>
          </p:cNvSpPr>
          <p:nvPr>
            <p:ph type="ftr" sz="quarter" idx="11"/>
          </p:nvPr>
        </p:nvSpPr>
        <p:spPr/>
        <p:txBody>
          <a:bodyPr/>
          <a:lstStyle>
            <a:lvl1pPr algn="ctr">
              <a:defRPr>
                <a:solidFill>
                  <a:schemeClr val="bg1"/>
                </a:solidFill>
              </a:defRPr>
            </a:lvl1pPr>
          </a:lstStyle>
          <a:p>
            <a:r>
              <a:rPr lang="nb-NO"/>
              <a:t>Gå til "Topptekst og bunntekst" for å endre denne teksten</a:t>
            </a:r>
            <a:endParaRPr lang="nb-NO" dirty="0"/>
          </a:p>
        </p:txBody>
      </p:sp>
      <p:sp>
        <p:nvSpPr>
          <p:cNvPr id="4" name="Plassholder for tekst 3">
            <a:extLst>
              <a:ext uri="{FF2B5EF4-FFF2-40B4-BE49-F238E27FC236}">
                <a16:creationId xmlns:a16="http://schemas.microsoft.com/office/drawing/2014/main" id="{E5F8CD56-BF1C-4B5F-8AE3-146E5CD1BE24}"/>
              </a:ext>
            </a:extLst>
          </p:cNvPr>
          <p:cNvSpPr>
            <a:spLocks noGrp="1"/>
          </p:cNvSpPr>
          <p:nvPr>
            <p:ph type="body" sz="quarter" idx="13" hasCustomPrompt="1"/>
          </p:nvPr>
        </p:nvSpPr>
        <p:spPr>
          <a:xfrm>
            <a:off x="2178988" y="4534481"/>
            <a:ext cx="7834024" cy="707886"/>
          </a:xfrm>
          <a:prstGeom prst="rect">
            <a:avLst/>
          </a:prstGeom>
          <a:noFill/>
        </p:spPr>
        <p:txBody>
          <a:bodyPr lIns="91440" tIns="45720" rIns="91440" bIns="45720">
            <a:spAutoFit/>
          </a:bodyPr>
          <a:lstStyle>
            <a:lvl1pPr marL="0" indent="0" algn="ctr">
              <a:buNone/>
              <a:defRPr>
                <a:solidFill>
                  <a:schemeClr val="tx1"/>
                </a:solidFill>
              </a:defRPr>
            </a:lvl1pPr>
          </a:lstStyle>
          <a:p>
            <a:pPr lvl="0"/>
            <a:r>
              <a:rPr lang="nb-NO" dirty="0"/>
              <a:t>Her kan det komme en tekst som har med det overliggende å gjøre. Innholdet kan gjerne gå over mer enn en setning. </a:t>
            </a:r>
          </a:p>
        </p:txBody>
      </p:sp>
      <p:sp>
        <p:nvSpPr>
          <p:cNvPr id="8" name="Plassholder for tekst 7">
            <a:extLst>
              <a:ext uri="{FF2B5EF4-FFF2-40B4-BE49-F238E27FC236}">
                <a16:creationId xmlns:a16="http://schemas.microsoft.com/office/drawing/2014/main" id="{7348FF74-A823-4781-AB6E-8F8AFDDFCEDF}"/>
              </a:ext>
            </a:extLst>
          </p:cNvPr>
          <p:cNvSpPr>
            <a:spLocks noGrp="1"/>
          </p:cNvSpPr>
          <p:nvPr>
            <p:ph type="body" sz="quarter" idx="14" hasCustomPrompt="1"/>
          </p:nvPr>
        </p:nvSpPr>
        <p:spPr>
          <a:xfrm>
            <a:off x="2339658" y="2515529"/>
            <a:ext cx="7512684" cy="1269322"/>
          </a:xfrm>
          <a:prstGeom prst="rect">
            <a:avLst/>
          </a:prstGeom>
        </p:spPr>
        <p:txBody>
          <a:bodyPr wrap="square" lIns="91440" tIns="45720" rIns="91440" bIns="45720" anchor="ctr" anchorCtr="0">
            <a:spAutoFit/>
          </a:bodyPr>
          <a:lstStyle>
            <a:lvl1pPr marL="0" indent="0" algn="ctr">
              <a:lnSpc>
                <a:spcPct val="114000"/>
              </a:lnSpc>
              <a:buNone/>
              <a:defRPr sz="3501" i="1">
                <a:solidFill>
                  <a:schemeClr val="bg1"/>
                </a:solidFill>
              </a:defRPr>
            </a:lvl1pPr>
          </a:lstStyle>
          <a:p>
            <a:pPr lvl="0"/>
            <a:r>
              <a:rPr lang="nb-NO" dirty="0"/>
              <a:t>Kanskje det til og med er ønskelig med noe som er sentrert?</a:t>
            </a:r>
          </a:p>
        </p:txBody>
      </p:sp>
    </p:spTree>
    <p:extLst>
      <p:ext uri="{BB962C8B-B14F-4D97-AF65-F5344CB8AC3E}">
        <p14:creationId xmlns:p14="http://schemas.microsoft.com/office/powerpoint/2010/main" val="12474975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tel og midtstilt bilde">
    <p:spTree>
      <p:nvGrpSpPr>
        <p:cNvPr id="1" name=""/>
        <p:cNvGrpSpPr/>
        <p:nvPr/>
      </p:nvGrpSpPr>
      <p:grpSpPr>
        <a:xfrm>
          <a:off x="0" y="0"/>
          <a:ext cx="0" cy="0"/>
          <a:chOff x="0" y="0"/>
          <a:chExt cx="0" cy="0"/>
        </a:xfrm>
      </p:grpSpPr>
      <p:sp>
        <p:nvSpPr>
          <p:cNvPr id="2" name="Title 1"/>
          <p:cNvSpPr>
            <a:spLocks noGrp="1"/>
          </p:cNvSpPr>
          <p:nvPr>
            <p:ph type="title"/>
          </p:nvPr>
        </p:nvSpPr>
        <p:spPr>
          <a:xfrm>
            <a:off x="715521" y="736210"/>
            <a:ext cx="7035586" cy="507960"/>
          </a:xfrm>
        </p:spPr>
        <p:txBody>
          <a:bodyPr/>
          <a:lstStyle/>
          <a:p>
            <a:r>
              <a:rPr lang="nb-NO"/>
              <a:t>Klikk for å redigere tittelstil</a:t>
            </a:r>
            <a:endParaRPr lang="en-US" dirty="0"/>
          </a:p>
        </p:txBody>
      </p:sp>
      <p:sp>
        <p:nvSpPr>
          <p:cNvPr id="5" name="Footer Placeholder 4"/>
          <p:cNvSpPr>
            <a:spLocks noGrp="1"/>
          </p:cNvSpPr>
          <p:nvPr>
            <p:ph type="ftr" sz="quarter" idx="11"/>
          </p:nvPr>
        </p:nvSpPr>
        <p:spPr/>
        <p:txBody>
          <a:bodyPr/>
          <a:lstStyle/>
          <a:p>
            <a:r>
              <a:rPr lang="nb-NO"/>
              <a:t>Gå til "Topptekst og bunntekst" for å endre denne teksten</a:t>
            </a:r>
          </a:p>
        </p:txBody>
      </p:sp>
      <p:sp>
        <p:nvSpPr>
          <p:cNvPr id="6" name="Slide Number Placeholder 5"/>
          <p:cNvSpPr>
            <a:spLocks noGrp="1"/>
          </p:cNvSpPr>
          <p:nvPr>
            <p:ph type="sldNum" sz="quarter" idx="12"/>
          </p:nvPr>
        </p:nvSpPr>
        <p:spPr/>
        <p:txBody>
          <a:bodyPr/>
          <a:lstStyle/>
          <a:p>
            <a:fld id="{9C23EB1F-6397-4532-8C0A-B768FE5FED21}" type="slidenum">
              <a:rPr lang="nb-NO" smtClean="0"/>
              <a:t>‹#›</a:t>
            </a:fld>
            <a:endParaRPr lang="nb-NO"/>
          </a:p>
        </p:txBody>
      </p:sp>
      <p:sp>
        <p:nvSpPr>
          <p:cNvPr id="8" name="Plassholder for bilde 7">
            <a:extLst>
              <a:ext uri="{FF2B5EF4-FFF2-40B4-BE49-F238E27FC236}">
                <a16:creationId xmlns:a16="http://schemas.microsoft.com/office/drawing/2014/main" id="{023F0872-2088-4154-8424-EB8F65F39C65}"/>
              </a:ext>
            </a:extLst>
          </p:cNvPr>
          <p:cNvSpPr>
            <a:spLocks noGrp="1"/>
          </p:cNvSpPr>
          <p:nvPr>
            <p:ph type="pic" sz="quarter" idx="13"/>
          </p:nvPr>
        </p:nvSpPr>
        <p:spPr>
          <a:xfrm>
            <a:off x="758381" y="1873622"/>
            <a:ext cx="10661955" cy="4226801"/>
          </a:xfrm>
          <a:blipFill>
            <a:blip r:embed="rId2"/>
            <a:stretch>
              <a:fillRect/>
            </a:stretch>
          </a:blipFill>
        </p:spPr>
        <p:txBody>
          <a:bodyPr/>
          <a:lstStyle/>
          <a:p>
            <a:r>
              <a:rPr lang="nb-NO"/>
              <a:t>Klikk på ikonet for å legge til et bilde</a:t>
            </a:r>
          </a:p>
        </p:txBody>
      </p:sp>
      <p:sp>
        <p:nvSpPr>
          <p:cNvPr id="10" name="Plassholder for tekst 9">
            <a:extLst>
              <a:ext uri="{FF2B5EF4-FFF2-40B4-BE49-F238E27FC236}">
                <a16:creationId xmlns:a16="http://schemas.microsoft.com/office/drawing/2014/main" id="{F76E903A-262E-449D-81DB-43BD0CD143C2}"/>
              </a:ext>
            </a:extLst>
          </p:cNvPr>
          <p:cNvSpPr>
            <a:spLocks noGrp="1"/>
          </p:cNvSpPr>
          <p:nvPr>
            <p:ph type="body" sz="quarter" idx="14"/>
          </p:nvPr>
        </p:nvSpPr>
        <p:spPr>
          <a:xfrm>
            <a:off x="715262" y="1192935"/>
            <a:ext cx="7147372" cy="554126"/>
          </a:xfrm>
        </p:spPr>
        <p:txBody>
          <a:bodyPr>
            <a:spAutoFit/>
          </a:bodyPr>
          <a:lstStyle>
            <a:lvl1pPr marL="0" indent="0">
              <a:buNone/>
              <a:defRPr sz="3001"/>
            </a:lvl1pPr>
          </a:lstStyle>
          <a:p>
            <a:pPr lvl="0"/>
            <a:r>
              <a:rPr lang="nb-NO"/>
              <a:t>Klikk for å redigere tekststiler i malen</a:t>
            </a:r>
          </a:p>
        </p:txBody>
      </p:sp>
    </p:spTree>
    <p:extLst>
      <p:ext uri="{BB962C8B-B14F-4D97-AF65-F5344CB8AC3E}">
        <p14:creationId xmlns:p14="http://schemas.microsoft.com/office/powerpoint/2010/main" val="1830289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tel og helbilde">
    <p:bg>
      <p:bgPr>
        <a:solidFill>
          <a:schemeClr val="bg1"/>
        </a:solidFill>
        <a:effectLst/>
      </p:bgPr>
    </p:bg>
    <p:spTree>
      <p:nvGrpSpPr>
        <p:cNvPr id="1" name=""/>
        <p:cNvGrpSpPr/>
        <p:nvPr/>
      </p:nvGrpSpPr>
      <p:grpSpPr>
        <a:xfrm>
          <a:off x="0" y="0"/>
          <a:ext cx="0" cy="0"/>
          <a:chOff x="0" y="0"/>
          <a:chExt cx="0" cy="0"/>
        </a:xfrm>
      </p:grpSpPr>
      <p:sp>
        <p:nvSpPr>
          <p:cNvPr id="8" name="Plassholder for bilde 7">
            <a:extLst>
              <a:ext uri="{FF2B5EF4-FFF2-40B4-BE49-F238E27FC236}">
                <a16:creationId xmlns:a16="http://schemas.microsoft.com/office/drawing/2014/main" id="{023F0872-2088-4154-8424-EB8F65F39C65}"/>
              </a:ext>
            </a:extLst>
          </p:cNvPr>
          <p:cNvSpPr>
            <a:spLocks noGrp="1"/>
          </p:cNvSpPr>
          <p:nvPr>
            <p:ph type="pic" sz="quarter" idx="13"/>
          </p:nvPr>
        </p:nvSpPr>
        <p:spPr>
          <a:xfrm>
            <a:off x="1" y="0"/>
            <a:ext cx="12191999" cy="6858000"/>
          </a:xfrm>
          <a:blipFill>
            <a:blip r:embed="rId2"/>
            <a:stretch>
              <a:fillRect/>
            </a:stretch>
          </a:blipFill>
        </p:spPr>
        <p:txBody>
          <a:bodyPr/>
          <a:lstStyle/>
          <a:p>
            <a:r>
              <a:rPr lang="nb-NO"/>
              <a:t>Klikk på ikonet for å legge til et bilde</a:t>
            </a:r>
          </a:p>
        </p:txBody>
      </p:sp>
      <p:sp>
        <p:nvSpPr>
          <p:cNvPr id="2" name="Title 1"/>
          <p:cNvSpPr>
            <a:spLocks noGrp="1"/>
          </p:cNvSpPr>
          <p:nvPr>
            <p:ph type="title"/>
          </p:nvPr>
        </p:nvSpPr>
        <p:spPr>
          <a:xfrm>
            <a:off x="715520" y="736210"/>
            <a:ext cx="7147113" cy="507960"/>
          </a:xfrm>
        </p:spPr>
        <p:txBody>
          <a:bodyPr/>
          <a:lstStyle>
            <a:lvl1pPr>
              <a:defRPr>
                <a:solidFill>
                  <a:schemeClr val="bg1"/>
                </a:solidFill>
              </a:defRPr>
            </a:lvl1pPr>
          </a:lstStyle>
          <a:p>
            <a:r>
              <a:rPr lang="nb-NO"/>
              <a:t>Klikk for å redigere tittelstil</a:t>
            </a:r>
            <a:endParaRPr lang="en-US" dirty="0"/>
          </a:p>
        </p:txBody>
      </p:sp>
      <p:sp>
        <p:nvSpPr>
          <p:cNvPr id="5" name="Footer Placeholder 4"/>
          <p:cNvSpPr>
            <a:spLocks noGrp="1"/>
          </p:cNvSpPr>
          <p:nvPr>
            <p:ph type="ftr" sz="quarter" idx="11"/>
          </p:nvPr>
        </p:nvSpPr>
        <p:spPr/>
        <p:txBody>
          <a:bodyPr/>
          <a:lstStyle>
            <a:lvl1pPr algn="ctr">
              <a:defRPr>
                <a:solidFill>
                  <a:schemeClr val="bg1"/>
                </a:solidFill>
              </a:defRPr>
            </a:lvl1pPr>
          </a:lstStyle>
          <a:p>
            <a:r>
              <a:rPr lang="nb-NO"/>
              <a:t>Gå til "Topptekst og bunntekst" for å endre denne teksten</a:t>
            </a:r>
            <a:endParaRPr lang="nb-NO"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9C23EB1F-6397-4532-8C0A-B768FE5FED21}" type="slidenum">
              <a:rPr lang="nb-NO" smtClean="0"/>
              <a:pPr/>
              <a:t>‹#›</a:t>
            </a:fld>
            <a:endParaRPr lang="nb-NO"/>
          </a:p>
        </p:txBody>
      </p:sp>
      <p:sp>
        <p:nvSpPr>
          <p:cNvPr id="10" name="Plassholder for tekst 9">
            <a:extLst>
              <a:ext uri="{FF2B5EF4-FFF2-40B4-BE49-F238E27FC236}">
                <a16:creationId xmlns:a16="http://schemas.microsoft.com/office/drawing/2014/main" id="{F76E903A-262E-449D-81DB-43BD0CD143C2}"/>
              </a:ext>
            </a:extLst>
          </p:cNvPr>
          <p:cNvSpPr>
            <a:spLocks noGrp="1"/>
          </p:cNvSpPr>
          <p:nvPr>
            <p:ph type="body" sz="quarter" idx="14"/>
          </p:nvPr>
        </p:nvSpPr>
        <p:spPr>
          <a:xfrm>
            <a:off x="715262" y="1192935"/>
            <a:ext cx="7147372" cy="554126"/>
          </a:xfrm>
        </p:spPr>
        <p:txBody>
          <a:bodyPr>
            <a:spAutoFit/>
          </a:bodyPr>
          <a:lstStyle>
            <a:lvl1pPr marL="0" indent="0">
              <a:buNone/>
              <a:defRPr sz="3001">
                <a:solidFill>
                  <a:schemeClr val="bg1"/>
                </a:solidFill>
              </a:defRPr>
            </a:lvl1pPr>
          </a:lstStyle>
          <a:p>
            <a:pPr lvl="0"/>
            <a:r>
              <a:rPr lang="nb-NO"/>
              <a:t>Klikk for å redigere tekststiler i malen</a:t>
            </a:r>
          </a:p>
        </p:txBody>
      </p:sp>
      <p:sp>
        <p:nvSpPr>
          <p:cNvPr id="9" name="Plassholder for tekst 8">
            <a:extLst>
              <a:ext uri="{FF2B5EF4-FFF2-40B4-BE49-F238E27FC236}">
                <a16:creationId xmlns:a16="http://schemas.microsoft.com/office/drawing/2014/main" id="{3526E2D7-571D-44C2-8232-07101C5DE319}"/>
              </a:ext>
            </a:extLst>
          </p:cNvPr>
          <p:cNvSpPr>
            <a:spLocks noGrp="1"/>
          </p:cNvSpPr>
          <p:nvPr>
            <p:ph type="body" idx="15" hasCustomPrompt="1"/>
          </p:nvPr>
        </p:nvSpPr>
        <p:spPr>
          <a:xfrm>
            <a:off x="10633802" y="319839"/>
            <a:ext cx="945767" cy="1043301"/>
          </a:xfrm>
          <a:blipFill>
            <a:blip r:embed="rId3"/>
            <a:stretch>
              <a:fillRect/>
            </a:stretch>
          </a:blipFill>
        </p:spPr>
        <p:txBody>
          <a:bodyPr>
            <a:normAutofit/>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p>
        </p:txBody>
      </p:sp>
    </p:spTree>
    <p:extLst>
      <p:ext uri="{BB962C8B-B14F-4D97-AF65-F5344CB8AC3E}">
        <p14:creationId xmlns:p14="http://schemas.microsoft.com/office/powerpoint/2010/main" val="20685369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tel, venstrestilt bilde og innhold">
    <p:spTree>
      <p:nvGrpSpPr>
        <p:cNvPr id="1" name=""/>
        <p:cNvGrpSpPr/>
        <p:nvPr/>
      </p:nvGrpSpPr>
      <p:grpSpPr>
        <a:xfrm>
          <a:off x="0" y="0"/>
          <a:ext cx="0" cy="0"/>
          <a:chOff x="0" y="0"/>
          <a:chExt cx="0" cy="0"/>
        </a:xfrm>
      </p:grpSpPr>
      <p:sp>
        <p:nvSpPr>
          <p:cNvPr id="2" name="Title 1"/>
          <p:cNvSpPr>
            <a:spLocks noGrp="1"/>
          </p:cNvSpPr>
          <p:nvPr>
            <p:ph type="title"/>
          </p:nvPr>
        </p:nvSpPr>
        <p:spPr>
          <a:xfrm>
            <a:off x="715520" y="736210"/>
            <a:ext cx="7147113" cy="507960"/>
          </a:xfrm>
        </p:spPr>
        <p:txBody>
          <a:bodyPr/>
          <a:lstStyle/>
          <a:p>
            <a:r>
              <a:rPr lang="nb-NO"/>
              <a:t>Klikk for å redigere tittelstil</a:t>
            </a:r>
            <a:endParaRPr lang="en-US" dirty="0"/>
          </a:p>
        </p:txBody>
      </p:sp>
      <p:sp>
        <p:nvSpPr>
          <p:cNvPr id="5" name="Footer Placeholder 4"/>
          <p:cNvSpPr>
            <a:spLocks noGrp="1"/>
          </p:cNvSpPr>
          <p:nvPr>
            <p:ph type="ftr" sz="quarter" idx="11"/>
          </p:nvPr>
        </p:nvSpPr>
        <p:spPr/>
        <p:txBody>
          <a:bodyPr/>
          <a:lstStyle/>
          <a:p>
            <a:r>
              <a:rPr lang="nb-NO"/>
              <a:t>Gå til "Topptekst og bunntekst" for å endre denne teksten</a:t>
            </a:r>
          </a:p>
        </p:txBody>
      </p:sp>
      <p:sp>
        <p:nvSpPr>
          <p:cNvPr id="6" name="Slide Number Placeholder 5"/>
          <p:cNvSpPr>
            <a:spLocks noGrp="1"/>
          </p:cNvSpPr>
          <p:nvPr>
            <p:ph type="sldNum" sz="quarter" idx="12"/>
          </p:nvPr>
        </p:nvSpPr>
        <p:spPr/>
        <p:txBody>
          <a:bodyPr/>
          <a:lstStyle/>
          <a:p>
            <a:fld id="{9C23EB1F-6397-4532-8C0A-B768FE5FED21}" type="slidenum">
              <a:rPr lang="nb-NO" smtClean="0"/>
              <a:t>‹#›</a:t>
            </a:fld>
            <a:endParaRPr lang="nb-NO"/>
          </a:p>
        </p:txBody>
      </p:sp>
      <p:sp>
        <p:nvSpPr>
          <p:cNvPr id="8" name="Plassholder for bilde 7">
            <a:extLst>
              <a:ext uri="{FF2B5EF4-FFF2-40B4-BE49-F238E27FC236}">
                <a16:creationId xmlns:a16="http://schemas.microsoft.com/office/drawing/2014/main" id="{023F0872-2088-4154-8424-EB8F65F39C65}"/>
              </a:ext>
            </a:extLst>
          </p:cNvPr>
          <p:cNvSpPr>
            <a:spLocks noGrp="1"/>
          </p:cNvSpPr>
          <p:nvPr>
            <p:ph type="pic" sz="quarter" idx="13"/>
          </p:nvPr>
        </p:nvSpPr>
        <p:spPr>
          <a:xfrm>
            <a:off x="747229" y="1907079"/>
            <a:ext cx="6379329" cy="4193344"/>
          </a:xfrm>
          <a:blipFill>
            <a:blip r:embed="rId2"/>
            <a:stretch>
              <a:fillRect/>
            </a:stretch>
          </a:blipFill>
        </p:spPr>
        <p:txBody>
          <a:bodyPr/>
          <a:lstStyle/>
          <a:p>
            <a:r>
              <a:rPr lang="nb-NO"/>
              <a:t>Klikk på ikonet for å legge til et bilde</a:t>
            </a:r>
          </a:p>
        </p:txBody>
      </p:sp>
      <p:sp>
        <p:nvSpPr>
          <p:cNvPr id="10" name="Plassholder for tekst 9">
            <a:extLst>
              <a:ext uri="{FF2B5EF4-FFF2-40B4-BE49-F238E27FC236}">
                <a16:creationId xmlns:a16="http://schemas.microsoft.com/office/drawing/2014/main" id="{F76E903A-262E-449D-81DB-43BD0CD143C2}"/>
              </a:ext>
            </a:extLst>
          </p:cNvPr>
          <p:cNvSpPr>
            <a:spLocks noGrp="1"/>
          </p:cNvSpPr>
          <p:nvPr>
            <p:ph type="body" sz="quarter" idx="14"/>
          </p:nvPr>
        </p:nvSpPr>
        <p:spPr>
          <a:xfrm>
            <a:off x="715262" y="1192935"/>
            <a:ext cx="7147372" cy="554126"/>
          </a:xfrm>
        </p:spPr>
        <p:txBody>
          <a:bodyPr>
            <a:spAutoFit/>
          </a:bodyPr>
          <a:lstStyle>
            <a:lvl1pPr marL="0" indent="0">
              <a:buNone/>
              <a:defRPr sz="3001"/>
            </a:lvl1pPr>
          </a:lstStyle>
          <a:p>
            <a:pPr lvl="0"/>
            <a:r>
              <a:rPr lang="nb-NO"/>
              <a:t>Klikk for å redigere tekststiler i malen</a:t>
            </a:r>
          </a:p>
        </p:txBody>
      </p:sp>
      <p:sp>
        <p:nvSpPr>
          <p:cNvPr id="4" name="Plassholder for tekst 3">
            <a:extLst>
              <a:ext uri="{FF2B5EF4-FFF2-40B4-BE49-F238E27FC236}">
                <a16:creationId xmlns:a16="http://schemas.microsoft.com/office/drawing/2014/main" id="{B6952FFA-A16C-4FFF-B996-52F9986EB9F2}"/>
              </a:ext>
            </a:extLst>
          </p:cNvPr>
          <p:cNvSpPr>
            <a:spLocks noGrp="1"/>
          </p:cNvSpPr>
          <p:nvPr>
            <p:ph type="body" sz="quarter" idx="15"/>
          </p:nvPr>
        </p:nvSpPr>
        <p:spPr>
          <a:xfrm>
            <a:off x="7226951" y="1907079"/>
            <a:ext cx="4217821" cy="4193343"/>
          </a:xfrm>
          <a:prstGeom prst="rect">
            <a:avLst/>
          </a:prstGeom>
          <a:solidFill>
            <a:srgbClr val="DA1E00"/>
          </a:solidFill>
        </p:spPr>
        <p:txBody>
          <a:bodyPr lIns="144000" tIns="45720" rIns="91440" bIns="45720" anchor="ctr" anchorCtr="0"/>
          <a:lstStyle>
            <a:lvl1pPr marL="0" indent="0">
              <a:buNone/>
              <a:defRPr sz="1900">
                <a:solidFill>
                  <a:schemeClr val="bg1"/>
                </a:solidFill>
              </a:defRPr>
            </a:lvl1pPr>
          </a:lstStyle>
          <a:p>
            <a:pPr lvl="0"/>
            <a:r>
              <a:rPr lang="nb-NO"/>
              <a:t>Klikk for å redigere tekststiler i malen</a:t>
            </a:r>
          </a:p>
        </p:txBody>
      </p:sp>
    </p:spTree>
    <p:extLst>
      <p:ext uri="{BB962C8B-B14F-4D97-AF65-F5344CB8AC3E}">
        <p14:creationId xmlns:p14="http://schemas.microsoft.com/office/powerpoint/2010/main" val="64724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tel, bilde og tekstboks">
    <p:spTree>
      <p:nvGrpSpPr>
        <p:cNvPr id="1" name=""/>
        <p:cNvGrpSpPr/>
        <p:nvPr/>
      </p:nvGrpSpPr>
      <p:grpSpPr>
        <a:xfrm>
          <a:off x="0" y="0"/>
          <a:ext cx="0" cy="0"/>
          <a:chOff x="0" y="0"/>
          <a:chExt cx="0" cy="0"/>
        </a:xfrm>
      </p:grpSpPr>
      <p:sp>
        <p:nvSpPr>
          <p:cNvPr id="2" name="Title 1"/>
          <p:cNvSpPr>
            <a:spLocks noGrp="1"/>
          </p:cNvSpPr>
          <p:nvPr>
            <p:ph type="title"/>
          </p:nvPr>
        </p:nvSpPr>
        <p:spPr>
          <a:xfrm>
            <a:off x="715520" y="736210"/>
            <a:ext cx="7147113" cy="507960"/>
          </a:xfrm>
        </p:spPr>
        <p:txBody>
          <a:bodyPr/>
          <a:lstStyle/>
          <a:p>
            <a:r>
              <a:rPr lang="nb-NO"/>
              <a:t>Klikk for å redigere tittelstil</a:t>
            </a:r>
            <a:endParaRPr lang="en-US" dirty="0"/>
          </a:p>
        </p:txBody>
      </p:sp>
      <p:sp>
        <p:nvSpPr>
          <p:cNvPr id="5" name="Footer Placeholder 4"/>
          <p:cNvSpPr>
            <a:spLocks noGrp="1"/>
          </p:cNvSpPr>
          <p:nvPr>
            <p:ph type="ftr" sz="quarter" idx="11"/>
          </p:nvPr>
        </p:nvSpPr>
        <p:spPr/>
        <p:txBody>
          <a:bodyPr/>
          <a:lstStyle/>
          <a:p>
            <a:r>
              <a:rPr lang="nb-NO"/>
              <a:t>Gå til "Topptekst og bunntekst" for å endre denne teksten</a:t>
            </a:r>
          </a:p>
        </p:txBody>
      </p:sp>
      <p:sp>
        <p:nvSpPr>
          <p:cNvPr id="6" name="Slide Number Placeholder 5"/>
          <p:cNvSpPr>
            <a:spLocks noGrp="1"/>
          </p:cNvSpPr>
          <p:nvPr>
            <p:ph type="sldNum" sz="quarter" idx="12"/>
          </p:nvPr>
        </p:nvSpPr>
        <p:spPr/>
        <p:txBody>
          <a:bodyPr/>
          <a:lstStyle/>
          <a:p>
            <a:fld id="{9C23EB1F-6397-4532-8C0A-B768FE5FED21}" type="slidenum">
              <a:rPr lang="nb-NO" smtClean="0"/>
              <a:t>‹#›</a:t>
            </a:fld>
            <a:endParaRPr lang="nb-NO"/>
          </a:p>
        </p:txBody>
      </p:sp>
      <p:sp>
        <p:nvSpPr>
          <p:cNvPr id="8" name="Plassholder for bilde 7">
            <a:extLst>
              <a:ext uri="{FF2B5EF4-FFF2-40B4-BE49-F238E27FC236}">
                <a16:creationId xmlns:a16="http://schemas.microsoft.com/office/drawing/2014/main" id="{023F0872-2088-4154-8424-EB8F65F39C65}"/>
              </a:ext>
            </a:extLst>
          </p:cNvPr>
          <p:cNvSpPr>
            <a:spLocks noGrp="1"/>
          </p:cNvSpPr>
          <p:nvPr>
            <p:ph type="pic" sz="quarter" idx="13"/>
          </p:nvPr>
        </p:nvSpPr>
        <p:spPr>
          <a:xfrm>
            <a:off x="747229" y="1907079"/>
            <a:ext cx="8520641" cy="4193344"/>
          </a:xfrm>
          <a:blipFill>
            <a:blip r:embed="rId2"/>
            <a:stretch>
              <a:fillRect/>
            </a:stretch>
          </a:blipFill>
        </p:spPr>
        <p:txBody>
          <a:bodyPr/>
          <a:lstStyle/>
          <a:p>
            <a:r>
              <a:rPr lang="nb-NO"/>
              <a:t>Klikk på ikonet for å legge til et bilde</a:t>
            </a:r>
            <a:endParaRPr lang="nb-NO" dirty="0"/>
          </a:p>
        </p:txBody>
      </p:sp>
      <p:sp>
        <p:nvSpPr>
          <p:cNvPr id="10" name="Plassholder for tekst 9">
            <a:extLst>
              <a:ext uri="{FF2B5EF4-FFF2-40B4-BE49-F238E27FC236}">
                <a16:creationId xmlns:a16="http://schemas.microsoft.com/office/drawing/2014/main" id="{F76E903A-262E-449D-81DB-43BD0CD143C2}"/>
              </a:ext>
            </a:extLst>
          </p:cNvPr>
          <p:cNvSpPr>
            <a:spLocks noGrp="1"/>
          </p:cNvSpPr>
          <p:nvPr>
            <p:ph type="body" sz="quarter" idx="14"/>
          </p:nvPr>
        </p:nvSpPr>
        <p:spPr>
          <a:xfrm>
            <a:off x="715262" y="1192935"/>
            <a:ext cx="7147372" cy="554126"/>
          </a:xfrm>
        </p:spPr>
        <p:txBody>
          <a:bodyPr>
            <a:spAutoFit/>
          </a:bodyPr>
          <a:lstStyle>
            <a:lvl1pPr marL="0" indent="0">
              <a:buNone/>
              <a:defRPr sz="3001"/>
            </a:lvl1pPr>
          </a:lstStyle>
          <a:p>
            <a:pPr lvl="0"/>
            <a:r>
              <a:rPr lang="nb-NO"/>
              <a:t>Klikk for å redigere tekststiler i malen</a:t>
            </a:r>
          </a:p>
        </p:txBody>
      </p:sp>
      <p:sp>
        <p:nvSpPr>
          <p:cNvPr id="4" name="Plassholder for tekst 3">
            <a:extLst>
              <a:ext uri="{FF2B5EF4-FFF2-40B4-BE49-F238E27FC236}">
                <a16:creationId xmlns:a16="http://schemas.microsoft.com/office/drawing/2014/main" id="{B6952FFA-A16C-4FFF-B996-52F9986EB9F2}"/>
              </a:ext>
            </a:extLst>
          </p:cNvPr>
          <p:cNvSpPr>
            <a:spLocks noGrp="1"/>
          </p:cNvSpPr>
          <p:nvPr>
            <p:ph type="body" sz="quarter" idx="15" hasCustomPrompt="1"/>
          </p:nvPr>
        </p:nvSpPr>
        <p:spPr>
          <a:xfrm>
            <a:off x="9395946" y="1907079"/>
            <a:ext cx="2048825" cy="4193343"/>
          </a:xfrm>
          <a:prstGeom prst="rect">
            <a:avLst/>
          </a:prstGeom>
          <a:solidFill>
            <a:srgbClr val="6F6F6E"/>
          </a:solidFill>
        </p:spPr>
        <p:txBody>
          <a:bodyPr lIns="126000" tIns="97200" rIns="126000" bIns="45720" anchor="t" anchorCtr="0">
            <a:normAutofit/>
          </a:bodyPr>
          <a:lstStyle>
            <a:lvl1pPr marL="0" indent="0">
              <a:spcBef>
                <a:spcPts val="1200"/>
              </a:spcBef>
              <a:buNone/>
              <a:defRPr sz="900">
                <a:solidFill>
                  <a:schemeClr val="bg1"/>
                </a:solidFill>
              </a:defRPr>
            </a:lvl1pPr>
          </a:lstStyle>
          <a:p>
            <a:pPr lvl="0"/>
            <a:r>
              <a:rPr lang="nb-NO" dirty="0"/>
              <a:t>Sakstittel og forklaring</a:t>
            </a:r>
          </a:p>
        </p:txBody>
      </p:sp>
    </p:spTree>
    <p:extLst>
      <p:ext uri="{BB962C8B-B14F-4D97-AF65-F5344CB8AC3E}">
        <p14:creationId xmlns:p14="http://schemas.microsoft.com/office/powerpoint/2010/main" val="9524369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vslutn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Plassholder for bilde 10">
            <a:extLst>
              <a:ext uri="{FF2B5EF4-FFF2-40B4-BE49-F238E27FC236}">
                <a16:creationId xmlns:a16="http://schemas.microsoft.com/office/drawing/2014/main" id="{A7C6AECA-50ED-4F81-89F6-36A13925AB60}"/>
              </a:ext>
            </a:extLst>
          </p:cNvPr>
          <p:cNvSpPr>
            <a:spLocks noGrp="1"/>
          </p:cNvSpPr>
          <p:nvPr>
            <p:ph type="pic" sz="quarter" idx="14" hasCustomPrompt="1"/>
          </p:nvPr>
        </p:nvSpPr>
        <p:spPr>
          <a:xfrm>
            <a:off x="0" y="0"/>
            <a:ext cx="12192000" cy="6858000"/>
          </a:xfrm>
          <a:blipFill>
            <a:blip r:embed="rId3"/>
            <a:stretch>
              <a:fillRect/>
            </a:stretch>
          </a:blipFill>
        </p:spPr>
        <p:txBody>
          <a:bodyPr/>
          <a:lstStyle>
            <a:lvl1pPr>
              <a:defRPr>
                <a:solidFill>
                  <a:srgbClr val="DA1E00"/>
                </a:solidFill>
              </a:defRPr>
            </a:lvl1pPr>
          </a:lstStyle>
          <a:p>
            <a:r>
              <a:rPr lang="nb-NO" dirty="0"/>
              <a:t>Velg «Bilder» under «Sett inn»-fanen for å endre bakgrunnsbilde</a:t>
            </a:r>
          </a:p>
        </p:txBody>
      </p:sp>
      <p:sp>
        <p:nvSpPr>
          <p:cNvPr id="2" name="Title 1"/>
          <p:cNvSpPr>
            <a:spLocks noGrp="1"/>
          </p:cNvSpPr>
          <p:nvPr>
            <p:ph type="ctrTitle" hasCustomPrompt="1"/>
          </p:nvPr>
        </p:nvSpPr>
        <p:spPr>
          <a:xfrm>
            <a:off x="847603" y="3354764"/>
            <a:ext cx="7115404" cy="1942676"/>
          </a:xfrm>
          <a:solidFill>
            <a:srgbClr val="DA1E00"/>
          </a:solidFill>
        </p:spPr>
        <p:txBody>
          <a:bodyPr lIns="360000" tIns="396000" bIns="396000" anchor="b"/>
          <a:lstStyle>
            <a:lvl1pPr algn="l">
              <a:defRPr sz="8252">
                <a:solidFill>
                  <a:schemeClr val="bg1"/>
                </a:solidFill>
              </a:defRPr>
            </a:lvl1pPr>
          </a:lstStyle>
          <a:p>
            <a:r>
              <a:rPr lang="nb-NO" dirty="0"/>
              <a:t>Takk for oss!</a:t>
            </a:r>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nb-NO"/>
              <a:t>Gå til "Topptekst og bunntekst" for å endre denne teksten</a:t>
            </a:r>
            <a:endParaRPr lang="nb-NO"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9C23EB1F-6397-4532-8C0A-B768FE5FED21}" type="slidenum">
              <a:rPr lang="nb-NO" smtClean="0"/>
              <a:pPr/>
              <a:t>‹#›</a:t>
            </a:fld>
            <a:endParaRPr lang="nb-NO" dirty="0"/>
          </a:p>
        </p:txBody>
      </p:sp>
      <p:sp>
        <p:nvSpPr>
          <p:cNvPr id="9" name="Plassholder for tekst 8">
            <a:extLst>
              <a:ext uri="{FF2B5EF4-FFF2-40B4-BE49-F238E27FC236}">
                <a16:creationId xmlns:a16="http://schemas.microsoft.com/office/drawing/2014/main" id="{BE01F6CC-C017-4872-95A8-95746F21C63A}"/>
              </a:ext>
            </a:extLst>
          </p:cNvPr>
          <p:cNvSpPr>
            <a:spLocks noGrp="1"/>
          </p:cNvSpPr>
          <p:nvPr>
            <p:ph type="body" idx="13" hasCustomPrompt="1"/>
          </p:nvPr>
        </p:nvSpPr>
        <p:spPr>
          <a:xfrm>
            <a:off x="10633802" y="319839"/>
            <a:ext cx="945767" cy="1043301"/>
          </a:xfrm>
          <a:blipFill>
            <a:blip r:embed="rId4"/>
            <a:stretch>
              <a:fillRect/>
            </a:stretch>
          </a:blipFill>
        </p:spPr>
        <p:txBody>
          <a:bodyPr>
            <a:normAutofit/>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p>
        </p:txBody>
      </p:sp>
    </p:spTree>
    <p:extLst>
      <p:ext uri="{BB962C8B-B14F-4D97-AF65-F5344CB8AC3E}">
        <p14:creationId xmlns:p14="http://schemas.microsoft.com/office/powerpoint/2010/main" val="31013467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4" name="Footer Placeholder 3"/>
          <p:cNvSpPr>
            <a:spLocks noGrp="1"/>
          </p:cNvSpPr>
          <p:nvPr>
            <p:ph type="ftr" sz="quarter" idx="11"/>
          </p:nvPr>
        </p:nvSpPr>
        <p:spPr/>
        <p:txBody>
          <a:bodyPr/>
          <a:lstStyle/>
          <a:p>
            <a:r>
              <a:rPr lang="nb-NO"/>
              <a:t>Gå til "Topptekst og bunntekst" for å endre denne teksten</a:t>
            </a:r>
          </a:p>
        </p:txBody>
      </p:sp>
      <p:sp>
        <p:nvSpPr>
          <p:cNvPr id="5" name="Slide Number Placeholder 4"/>
          <p:cNvSpPr>
            <a:spLocks noGrp="1"/>
          </p:cNvSpPr>
          <p:nvPr>
            <p:ph type="sldNum" sz="quarter" idx="12"/>
          </p:nvPr>
        </p:nvSpPr>
        <p:spPr/>
        <p:txBody>
          <a:bodyPr/>
          <a:lstStyle/>
          <a:p>
            <a:fld id="{9C23EB1F-6397-4532-8C0A-B768FE5FED21}" type="slidenum">
              <a:rPr lang="nb-NO" smtClean="0"/>
              <a:t>‹#›</a:t>
            </a:fld>
            <a:endParaRPr lang="nb-NO"/>
          </a:p>
        </p:txBody>
      </p:sp>
    </p:spTree>
    <p:extLst>
      <p:ext uri="{BB962C8B-B14F-4D97-AF65-F5344CB8AC3E}">
        <p14:creationId xmlns:p14="http://schemas.microsoft.com/office/powerpoint/2010/main" val="15337606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nb-NO"/>
              <a:t>Gå til "Topptekst og bunntekst" for å endre denne teksten</a:t>
            </a:r>
          </a:p>
        </p:txBody>
      </p:sp>
      <p:sp>
        <p:nvSpPr>
          <p:cNvPr id="4" name="Slide Number Placeholder 3"/>
          <p:cNvSpPr>
            <a:spLocks noGrp="1"/>
          </p:cNvSpPr>
          <p:nvPr>
            <p:ph type="sldNum" sz="quarter" idx="12"/>
          </p:nvPr>
        </p:nvSpPr>
        <p:spPr/>
        <p:txBody>
          <a:bodyPr/>
          <a:lstStyle/>
          <a:p>
            <a:fld id="{9C23EB1F-6397-4532-8C0A-B768FE5FED21}" type="slidenum">
              <a:rPr lang="nb-NO" smtClean="0"/>
              <a:t>‹#›</a:t>
            </a:fld>
            <a:endParaRPr lang="nb-NO"/>
          </a:p>
        </p:txBody>
      </p:sp>
    </p:spTree>
    <p:extLst>
      <p:ext uri="{BB962C8B-B14F-4D97-AF65-F5344CB8AC3E}">
        <p14:creationId xmlns:p14="http://schemas.microsoft.com/office/powerpoint/2010/main" val="33060101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15521" y="736210"/>
            <a:ext cx="9589548" cy="507960"/>
          </a:xfrm>
          <a:prstGeom prst="rect">
            <a:avLst/>
          </a:prstGeom>
        </p:spPr>
        <p:txBody>
          <a:bodyPr vert="horz" wrap="square" lIns="91440" tIns="45720" rIns="91440" bIns="45720" rtlCol="0" anchor="b" anchorCtr="0">
            <a:spAutoFit/>
          </a:bodyPr>
          <a:lstStyle/>
          <a:p>
            <a:r>
              <a:rPr lang="nb-NO" dirty="0"/>
              <a:t>Punktlister er jo noe man trenger</a:t>
            </a:r>
            <a:endParaRPr lang="en-US" dirty="0"/>
          </a:p>
        </p:txBody>
      </p:sp>
      <p:sp>
        <p:nvSpPr>
          <p:cNvPr id="3" name="Text Placeholder 2"/>
          <p:cNvSpPr>
            <a:spLocks noGrp="1"/>
          </p:cNvSpPr>
          <p:nvPr>
            <p:ph type="body" idx="1"/>
          </p:nvPr>
        </p:nvSpPr>
        <p:spPr>
          <a:xfrm>
            <a:off x="715521" y="2375175"/>
            <a:ext cx="9589548" cy="3346063"/>
          </a:xfrm>
          <a:prstGeom prst="rect">
            <a:avLst/>
          </a:prstGeom>
        </p:spPr>
        <p:txBody>
          <a:bodyPr vert="horz" lIns="91440" tIns="45720" rIns="91440" bIns="45720" rtlCol="0">
            <a:normAutofit/>
          </a:bodyPr>
          <a:lstStyle/>
          <a:p>
            <a:pPr lvl="0"/>
            <a:r>
              <a:rPr lang="nb-NO" dirty="0"/>
              <a:t>Her kommer et punkt</a:t>
            </a:r>
          </a:p>
          <a:p>
            <a:pPr lvl="0"/>
            <a:r>
              <a:rPr lang="nb-NO" dirty="0"/>
              <a:t>Her</a:t>
            </a:r>
          </a:p>
          <a:p>
            <a:pPr lvl="1"/>
            <a:r>
              <a:rPr lang="nb-NO" dirty="0"/>
              <a:t>Andre nivå</a:t>
            </a:r>
          </a:p>
          <a:p>
            <a:pPr lvl="2"/>
            <a:r>
              <a:rPr lang="nb-NO" dirty="0"/>
              <a:t>Tredje nivå</a:t>
            </a:r>
          </a:p>
          <a:p>
            <a:pPr lvl="3"/>
            <a:r>
              <a:rPr lang="nb-NO" dirty="0"/>
              <a:t>Fjerde nivå</a:t>
            </a:r>
          </a:p>
          <a:p>
            <a:pPr lvl="4"/>
            <a:r>
              <a:rPr lang="nb-NO" dirty="0"/>
              <a:t>Femte nivå</a:t>
            </a:r>
            <a:endParaRPr lang="en-US" dirty="0"/>
          </a:p>
        </p:txBody>
      </p:sp>
      <p:sp>
        <p:nvSpPr>
          <p:cNvPr id="4" name="Date Placeholder 3"/>
          <p:cNvSpPr>
            <a:spLocks noGrp="1"/>
          </p:cNvSpPr>
          <p:nvPr>
            <p:ph type="dt" sz="half" idx="2"/>
          </p:nvPr>
        </p:nvSpPr>
        <p:spPr>
          <a:xfrm>
            <a:off x="994335" y="3735515"/>
            <a:ext cx="4370098" cy="554126"/>
          </a:xfrm>
          <a:prstGeom prst="rect">
            <a:avLst/>
          </a:prstGeom>
        </p:spPr>
        <p:txBody>
          <a:bodyPr vert="horz" wrap="square" lIns="91440" tIns="45720" rIns="91440" bIns="45720" rtlCol="0" anchor="t" anchorCtr="0">
            <a:spAutoFit/>
          </a:bodyPr>
          <a:lstStyle>
            <a:lvl1pPr algn="l">
              <a:defRPr sz="3001" b="1">
                <a:solidFill>
                  <a:schemeClr val="bg1"/>
                </a:solidFill>
                <a:latin typeface="Arial" panose="020B0604020202020204" pitchFamily="34" charset="0"/>
                <a:cs typeface="Arial" panose="020B0604020202020204" pitchFamily="34" charset="0"/>
              </a:defRPr>
            </a:lvl1pPr>
          </a:lstStyle>
          <a:p>
            <a:fld id="{A2099FE5-9D39-438D-8BB9-763367F9B1EF}" type="datetime1">
              <a:rPr lang="nb-NO" smtClean="0"/>
              <a:t>29.11.2019</a:t>
            </a:fld>
            <a:endParaRPr lang="nb-NO" dirty="0"/>
          </a:p>
        </p:txBody>
      </p:sp>
      <p:sp>
        <p:nvSpPr>
          <p:cNvPr id="5" name="Footer Placeholder 4"/>
          <p:cNvSpPr>
            <a:spLocks noGrp="1"/>
          </p:cNvSpPr>
          <p:nvPr>
            <p:ph type="ftr" sz="quarter" idx="3"/>
          </p:nvPr>
        </p:nvSpPr>
        <p:spPr>
          <a:xfrm>
            <a:off x="4038600" y="6414202"/>
            <a:ext cx="4114800" cy="230832"/>
          </a:xfrm>
          <a:prstGeom prst="rect">
            <a:avLst/>
          </a:prstGeom>
        </p:spPr>
        <p:txBody>
          <a:bodyPr vert="horz" lIns="91440" tIns="45720" rIns="91440" bIns="45720" rtlCol="0" anchor="t" anchorCtr="0">
            <a:spAutoFit/>
          </a:bodyPr>
          <a:lstStyle>
            <a:lvl1pPr algn="ctr">
              <a:defRPr sz="900" b="1" i="0">
                <a:solidFill>
                  <a:schemeClr val="tx1"/>
                </a:solidFill>
                <a:latin typeface="Arial" panose="020B0604020202020204" pitchFamily="34" charset="0"/>
                <a:cs typeface="Arial" panose="020B0604020202020204" pitchFamily="34" charset="0"/>
              </a:defRPr>
            </a:lvl1pPr>
          </a:lstStyle>
          <a:p>
            <a:r>
              <a:rPr lang="nb-NO"/>
              <a:t>Gå til "Topptekst og bunntekst" for å endre denne teksten</a:t>
            </a:r>
            <a:endParaRPr lang="nb-NO" dirty="0"/>
          </a:p>
        </p:txBody>
      </p:sp>
      <p:sp>
        <p:nvSpPr>
          <p:cNvPr id="6" name="Slide Number Placeholder 5"/>
          <p:cNvSpPr>
            <a:spLocks noGrp="1"/>
          </p:cNvSpPr>
          <p:nvPr>
            <p:ph type="sldNum" sz="quarter" idx="4"/>
          </p:nvPr>
        </p:nvSpPr>
        <p:spPr>
          <a:xfrm>
            <a:off x="8728090" y="6414202"/>
            <a:ext cx="2743200" cy="230832"/>
          </a:xfrm>
          <a:prstGeom prst="rect">
            <a:avLst/>
          </a:prstGeom>
        </p:spPr>
        <p:txBody>
          <a:bodyPr vert="horz" lIns="91440" tIns="45720" rIns="91440" bIns="45720" rtlCol="0" anchor="t" anchorCtr="0">
            <a:spAutoFit/>
          </a:bodyPr>
          <a:lstStyle>
            <a:lvl1pPr algn="r">
              <a:defRPr sz="900" b="1">
                <a:solidFill>
                  <a:schemeClr val="tx1"/>
                </a:solidFill>
              </a:defRPr>
            </a:lvl1pPr>
          </a:lstStyle>
          <a:p>
            <a:fld id="{9C23EB1F-6397-4532-8C0A-B768FE5FED21}" type="slidenum">
              <a:rPr lang="nb-NO" smtClean="0"/>
              <a:pPr/>
              <a:t>‹#›</a:t>
            </a:fld>
            <a:endParaRPr lang="nb-NO" dirty="0"/>
          </a:p>
        </p:txBody>
      </p:sp>
      <p:sp>
        <p:nvSpPr>
          <p:cNvPr id="7" name="Plassholder for tekst 8">
            <a:extLst>
              <a:ext uri="{FF2B5EF4-FFF2-40B4-BE49-F238E27FC236}">
                <a16:creationId xmlns:a16="http://schemas.microsoft.com/office/drawing/2014/main" id="{C073E17F-974C-4137-9764-91CCD4CAF0C5}"/>
              </a:ext>
            </a:extLst>
          </p:cNvPr>
          <p:cNvSpPr txBox="1">
            <a:spLocks/>
          </p:cNvSpPr>
          <p:nvPr userDrawn="1"/>
        </p:nvSpPr>
        <p:spPr>
          <a:xfrm>
            <a:off x="10633802" y="319839"/>
            <a:ext cx="945767" cy="1043301"/>
          </a:xfrm>
          <a:prstGeom prst="rect">
            <a:avLst/>
          </a:prstGeom>
          <a:blipFill>
            <a:blip r:embed="rId14"/>
            <a:stretch>
              <a:fillRect/>
            </a:stretch>
          </a:blipFill>
        </p:spPr>
        <p:txBody>
          <a:bodyPr>
            <a:normAutofit/>
          </a:bodyPr>
          <a:lstStyle>
            <a:lvl1pPr marL="457131" indent="-457131" algn="l" defTabSz="1828526" rtl="0" eaLnBrk="1" latinLnBrk="0" hangingPunct="1">
              <a:lnSpc>
                <a:spcPct val="100000"/>
              </a:lnSpc>
              <a:spcBef>
                <a:spcPts val="600"/>
              </a:spcBef>
              <a:buClr>
                <a:srgbClr val="DA1E00"/>
              </a:buClr>
              <a:buSzPct val="110000"/>
              <a:buFont typeface="Wingdings" panose="05000000000000000000" pitchFamily="2" charset="2"/>
              <a:buChar char="§"/>
              <a:defRPr sz="100" kern="1200">
                <a:solidFill>
                  <a:srgbClr val="000000"/>
                </a:solidFill>
                <a:latin typeface="Arial" panose="020B0604020202020204" pitchFamily="34" charset="0"/>
                <a:ea typeface="+mn-ea"/>
                <a:cs typeface="Arial" panose="020B0604020202020204" pitchFamily="34" charset="0"/>
              </a:defRPr>
            </a:lvl1pPr>
            <a:lvl2pPr marL="1371394" indent="-457131" algn="l" defTabSz="1828526" rtl="0" eaLnBrk="1" latinLnBrk="0" hangingPunct="1">
              <a:lnSpc>
                <a:spcPct val="90000"/>
              </a:lnSpc>
              <a:spcBef>
                <a:spcPts val="1000"/>
              </a:spcBef>
              <a:buClr>
                <a:srgbClr val="DA1E00"/>
              </a:buClr>
              <a:buFont typeface="Wingdings" panose="05000000000000000000" pitchFamily="2" charset="2"/>
              <a:buChar char="§"/>
              <a:defRPr sz="100" kern="1200">
                <a:solidFill>
                  <a:srgbClr val="000000"/>
                </a:solidFill>
                <a:latin typeface="Arial" panose="020B0604020202020204" pitchFamily="34" charset="0"/>
                <a:ea typeface="+mn-ea"/>
                <a:cs typeface="Arial" panose="020B0604020202020204" pitchFamily="34" charset="0"/>
              </a:defRPr>
            </a:lvl2pPr>
            <a:lvl3pPr marL="2285657" indent="-457131" algn="l" defTabSz="1828526" rtl="0" eaLnBrk="1" latinLnBrk="0" hangingPunct="1">
              <a:lnSpc>
                <a:spcPct val="90000"/>
              </a:lnSpc>
              <a:spcBef>
                <a:spcPts val="1000"/>
              </a:spcBef>
              <a:buClr>
                <a:srgbClr val="DA1E00"/>
              </a:buClr>
              <a:buFont typeface="Wingdings" panose="05000000000000000000" pitchFamily="2" charset="2"/>
              <a:buChar char="§"/>
              <a:defRPr sz="100" kern="1200">
                <a:solidFill>
                  <a:srgbClr val="000000"/>
                </a:solidFill>
                <a:latin typeface="Arial" panose="020B0604020202020204" pitchFamily="34" charset="0"/>
                <a:ea typeface="+mn-ea"/>
                <a:cs typeface="Arial" panose="020B0604020202020204" pitchFamily="34" charset="0"/>
              </a:defRPr>
            </a:lvl3pPr>
            <a:lvl4pPr marL="3199920" indent="-457131" algn="l" defTabSz="1828526" rtl="0" eaLnBrk="1" latinLnBrk="0" hangingPunct="1">
              <a:lnSpc>
                <a:spcPct val="90000"/>
              </a:lnSpc>
              <a:spcBef>
                <a:spcPts val="1000"/>
              </a:spcBef>
              <a:buClr>
                <a:srgbClr val="DA1E00"/>
              </a:buClr>
              <a:buFont typeface="Wingdings" panose="05000000000000000000" pitchFamily="2" charset="2"/>
              <a:buChar char="§"/>
              <a:defRPr sz="100" kern="1200">
                <a:solidFill>
                  <a:srgbClr val="000000"/>
                </a:solidFill>
                <a:latin typeface="Arial" panose="020B0604020202020204" pitchFamily="34" charset="0"/>
                <a:ea typeface="+mn-ea"/>
                <a:cs typeface="Arial" panose="020B0604020202020204" pitchFamily="34" charset="0"/>
              </a:defRPr>
            </a:lvl4pPr>
            <a:lvl5pPr marL="4114183" indent="-457131" algn="l" defTabSz="1828526" rtl="0" eaLnBrk="1" latinLnBrk="0" hangingPunct="1">
              <a:lnSpc>
                <a:spcPct val="90000"/>
              </a:lnSpc>
              <a:spcBef>
                <a:spcPts val="1000"/>
              </a:spcBef>
              <a:buClr>
                <a:srgbClr val="DA1E00"/>
              </a:buClr>
              <a:buFont typeface="Wingdings" panose="05000000000000000000" pitchFamily="2" charset="2"/>
              <a:buChar char="§"/>
              <a:defRPr sz="100" kern="1200">
                <a:solidFill>
                  <a:srgbClr val="000000"/>
                </a:solidFill>
                <a:latin typeface="Arial" panose="020B0604020202020204" pitchFamily="34" charset="0"/>
                <a:ea typeface="+mn-ea"/>
                <a:cs typeface="Arial" panose="020B0604020202020204" pitchFamily="34" charset="0"/>
              </a:defRPr>
            </a:lvl5pPr>
            <a:lvl6pPr marL="5028446"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708"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971"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1234"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a:lstStyle>
          <a:p>
            <a:r>
              <a:rPr lang="nb-NO" sz="100"/>
              <a:t> </a:t>
            </a:r>
          </a:p>
        </p:txBody>
      </p:sp>
    </p:spTree>
    <p:extLst>
      <p:ext uri="{BB962C8B-B14F-4D97-AF65-F5344CB8AC3E}">
        <p14:creationId xmlns:p14="http://schemas.microsoft.com/office/powerpoint/2010/main" val="2518718607"/>
      </p:ext>
    </p:extLst>
  </p:cSld>
  <p:clrMap bg1="lt1" tx1="dk1" bg2="lt2" tx2="dk2" accent1="accent1" accent2="accent2" accent3="accent3" accent4="accent4" accent5="accent5" accent6="accent6" hlink="hlink" folHlink="folHlink"/>
  <p:sldLayoutIdLst>
    <p:sldLayoutId id="2147483668" r:id="rId1"/>
    <p:sldLayoutId id="2147483661" r:id="rId2"/>
    <p:sldLayoutId id="2147483662" r:id="rId3"/>
    <p:sldLayoutId id="2147483669" r:id="rId4"/>
    <p:sldLayoutId id="2147483671" r:id="rId5"/>
    <p:sldLayoutId id="2147483672" r:id="rId6"/>
    <p:sldLayoutId id="2147483676" r:id="rId7"/>
    <p:sldLayoutId id="2147483674" r:id="rId8"/>
    <p:sldLayoutId id="2147483677" r:id="rId9"/>
    <p:sldLayoutId id="2147483678" r:id="rId10"/>
    <p:sldLayoutId id="2147483666" r:id="rId11"/>
    <p:sldLayoutId id="2147483667" r:id="rId12"/>
  </p:sldLayoutIdLst>
  <p:hf hdr="0" ftr="0"/>
  <p:txStyles>
    <p:titleStyle>
      <a:lvl1pPr algn="l" defTabSz="914446" rtl="0" eaLnBrk="1" latinLnBrk="0" hangingPunct="1">
        <a:lnSpc>
          <a:spcPct val="90000"/>
        </a:lnSpc>
        <a:spcBef>
          <a:spcPct val="0"/>
        </a:spcBef>
        <a:buNone/>
        <a:defRPr sz="3001" b="1" kern="1200">
          <a:solidFill>
            <a:srgbClr val="6F6F6E"/>
          </a:solidFill>
          <a:latin typeface="Arial" panose="020B0604020202020204" pitchFamily="34" charset="0"/>
          <a:ea typeface="+mj-ea"/>
          <a:cs typeface="Arial" panose="020B0604020202020204" pitchFamily="34" charset="0"/>
        </a:defRPr>
      </a:lvl1pPr>
    </p:titleStyle>
    <p:bodyStyle>
      <a:lvl1pPr marL="228611" indent="-228611" algn="l" defTabSz="914446" rtl="0" eaLnBrk="1" latinLnBrk="0" hangingPunct="1">
        <a:lnSpc>
          <a:spcPct val="100000"/>
        </a:lnSpc>
        <a:spcBef>
          <a:spcPts val="300"/>
        </a:spcBef>
        <a:buClr>
          <a:srgbClr val="DA1E00"/>
        </a:buClr>
        <a:buSzPct val="110000"/>
        <a:buFont typeface="Wingdings" panose="05000000000000000000" pitchFamily="2" charset="2"/>
        <a:buChar char="§"/>
        <a:defRPr sz="2000" kern="1200">
          <a:solidFill>
            <a:srgbClr val="6F6F6E"/>
          </a:solidFill>
          <a:latin typeface="Arial" panose="020B0604020202020204" pitchFamily="34" charset="0"/>
          <a:ea typeface="+mn-ea"/>
          <a:cs typeface="Arial" panose="020B0604020202020204" pitchFamily="34" charset="0"/>
        </a:defRPr>
      </a:lvl1pPr>
      <a:lvl2pPr marL="685834" indent="-228611" algn="l" defTabSz="914446" rtl="0" eaLnBrk="1" latinLnBrk="0" hangingPunct="1">
        <a:lnSpc>
          <a:spcPct val="90000"/>
        </a:lnSpc>
        <a:spcBef>
          <a:spcPts val="500"/>
        </a:spcBef>
        <a:buClr>
          <a:srgbClr val="DA1E00"/>
        </a:buClr>
        <a:buFont typeface="Wingdings" panose="05000000000000000000" pitchFamily="2" charset="2"/>
        <a:buChar char="§"/>
        <a:defRPr sz="1800" kern="1200">
          <a:solidFill>
            <a:srgbClr val="6F6F6E"/>
          </a:solidFill>
          <a:latin typeface="Arial" panose="020B0604020202020204" pitchFamily="34" charset="0"/>
          <a:ea typeface="+mn-ea"/>
          <a:cs typeface="Arial" panose="020B0604020202020204" pitchFamily="34" charset="0"/>
        </a:defRPr>
      </a:lvl2pPr>
      <a:lvl3pPr marL="1143057" indent="-228611" algn="l" defTabSz="914446" rtl="0" eaLnBrk="1" latinLnBrk="0" hangingPunct="1">
        <a:lnSpc>
          <a:spcPct val="90000"/>
        </a:lnSpc>
        <a:spcBef>
          <a:spcPts val="500"/>
        </a:spcBef>
        <a:buClr>
          <a:srgbClr val="DA1E00"/>
        </a:buClr>
        <a:buFont typeface="Wingdings" panose="05000000000000000000" pitchFamily="2" charset="2"/>
        <a:buChar char="§"/>
        <a:defRPr sz="1600" kern="1200">
          <a:solidFill>
            <a:srgbClr val="6F6F6E"/>
          </a:solidFill>
          <a:latin typeface="Arial" panose="020B0604020202020204" pitchFamily="34" charset="0"/>
          <a:ea typeface="+mn-ea"/>
          <a:cs typeface="Arial" panose="020B0604020202020204" pitchFamily="34" charset="0"/>
        </a:defRPr>
      </a:lvl3pPr>
      <a:lvl4pPr marL="1600280" indent="-228611" algn="l" defTabSz="914446" rtl="0" eaLnBrk="1" latinLnBrk="0" hangingPunct="1">
        <a:lnSpc>
          <a:spcPct val="90000"/>
        </a:lnSpc>
        <a:spcBef>
          <a:spcPts val="500"/>
        </a:spcBef>
        <a:buClr>
          <a:srgbClr val="DA1E00"/>
        </a:buClr>
        <a:buFont typeface="Wingdings" panose="05000000000000000000" pitchFamily="2" charset="2"/>
        <a:buChar char="§"/>
        <a:defRPr sz="1400" kern="1200">
          <a:solidFill>
            <a:srgbClr val="6F6F6E"/>
          </a:solidFill>
          <a:latin typeface="Arial" panose="020B0604020202020204" pitchFamily="34" charset="0"/>
          <a:ea typeface="+mn-ea"/>
          <a:cs typeface="Arial" panose="020B0604020202020204" pitchFamily="34" charset="0"/>
        </a:defRPr>
      </a:lvl4pPr>
      <a:lvl5pPr marL="2057503" indent="-228611" algn="l" defTabSz="914446" rtl="0" eaLnBrk="1" latinLnBrk="0" hangingPunct="1">
        <a:lnSpc>
          <a:spcPct val="90000"/>
        </a:lnSpc>
        <a:spcBef>
          <a:spcPts val="500"/>
        </a:spcBef>
        <a:buClr>
          <a:srgbClr val="DA1E00"/>
        </a:buClr>
        <a:buFont typeface="Wingdings" panose="05000000000000000000" pitchFamily="2" charset="2"/>
        <a:buChar char="§"/>
        <a:defRPr sz="1200" kern="1200">
          <a:solidFill>
            <a:srgbClr val="6F6F6E"/>
          </a:solidFill>
          <a:latin typeface="Arial" panose="020B0604020202020204" pitchFamily="34" charset="0"/>
          <a:ea typeface="+mn-ea"/>
          <a:cs typeface="Arial" panose="020B0604020202020204"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hyperlink" Target="https://www.datadetoxkit.org/no/privacy" TargetMode="Externa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hyperlink" Target="https://docs.google.com/document/d/1y8rOqc8DviO_i4RRvIYYVQCh6AqN_SAMQJ0v6RvPnq4/edit?usp=sharing"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hyperlink" Target="https://no.wikipedia.org/wiki/Filosofi" TargetMode="Externa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hyperlink" Target="http://norskbibliotekforening.no/etikk/" TargetMode="Externa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hyperlink" Target="mailto:Janniro@gmail.com" TargetMode="External"/><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hyperlink" Target="https://www.datadetoxkit.org/no/privacy" TargetMode="External"/><Relationship Id="rId7" Type="http://schemas.openxmlformats.org/officeDocument/2006/relationships/hyperlink" Target="https://www.google.com/maps/d/viewer?mid=1KhGOh4mEKHikxolsBH9r7vd2D_0&amp;ll=60.39398571574116%2C5.3341926855868&amp;z=14"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hyperlink" Target="https://tinyurl.com/sfl8uxg" TargetMode="External"/><Relationship Id="rId5" Type="http://schemas.openxmlformats.org/officeDocument/2006/relationships/hyperlink" Target="http://norskbibliotekforening.no/etikk/" TargetMode="External"/><Relationship Id="rId4" Type="http://schemas.openxmlformats.org/officeDocument/2006/relationships/hyperlink" Target="https://learndash.webloftsiden.no/courses/23-offentlige-ti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Plassholder for bilde 18">
            <a:extLst>
              <a:ext uri="{FF2B5EF4-FFF2-40B4-BE49-F238E27FC236}">
                <a16:creationId xmlns:a16="http://schemas.microsoft.com/office/drawing/2014/main" id="{5CF1C76C-E5F1-4B06-8CE4-AF88BF0E0BC0}"/>
              </a:ext>
            </a:extLst>
          </p:cNvPr>
          <p:cNvSpPr>
            <a:spLocks noGrp="1"/>
          </p:cNvSpPr>
          <p:nvPr>
            <p:ph type="pic" sz="quarter" idx="14"/>
          </p:nvPr>
        </p:nvSpPr>
        <p:spPr>
          <a:xfrm>
            <a:off x="35858" y="0"/>
            <a:ext cx="12192000" cy="6858000"/>
          </a:xfrm>
        </p:spPr>
      </p:sp>
      <p:sp>
        <p:nvSpPr>
          <p:cNvPr id="17" name="Tittel 16">
            <a:extLst>
              <a:ext uri="{FF2B5EF4-FFF2-40B4-BE49-F238E27FC236}">
                <a16:creationId xmlns:a16="http://schemas.microsoft.com/office/drawing/2014/main" id="{5D8A88EA-5E5E-4D1E-83FD-C5E4D70AE128}"/>
              </a:ext>
            </a:extLst>
          </p:cNvPr>
          <p:cNvSpPr>
            <a:spLocks noGrp="1"/>
          </p:cNvSpPr>
          <p:nvPr>
            <p:ph type="ctrTitle"/>
          </p:nvPr>
        </p:nvSpPr>
        <p:spPr>
          <a:xfrm>
            <a:off x="35857" y="3424692"/>
            <a:ext cx="12191999" cy="3433308"/>
          </a:xfrm>
        </p:spPr>
        <p:txBody>
          <a:bodyPr/>
          <a:lstStyle/>
          <a:p>
            <a:pPr algn="ctr"/>
            <a:r>
              <a:rPr lang="nb-NO" dirty="0"/>
              <a:t>Personvern og etikk i veiledningsrollen </a:t>
            </a:r>
            <a:br>
              <a:rPr lang="nb-NO" dirty="0"/>
            </a:br>
            <a:r>
              <a:rPr lang="nb-NO" sz="4800" dirty="0"/>
              <a:t>Samling med </a:t>
            </a:r>
            <a:r>
              <a:rPr lang="nb-NO" sz="4800" dirty="0" err="1"/>
              <a:t>Digihjelpen</a:t>
            </a:r>
            <a:endParaRPr lang="nb-NO" dirty="0"/>
          </a:p>
        </p:txBody>
      </p:sp>
      <p:sp>
        <p:nvSpPr>
          <p:cNvPr id="7" name="Plassholder for dato 6">
            <a:extLst>
              <a:ext uri="{FF2B5EF4-FFF2-40B4-BE49-F238E27FC236}">
                <a16:creationId xmlns:a16="http://schemas.microsoft.com/office/drawing/2014/main" id="{DD666A20-8536-4680-AA61-A21E8370765D}"/>
              </a:ext>
            </a:extLst>
          </p:cNvPr>
          <p:cNvSpPr>
            <a:spLocks noGrp="1"/>
          </p:cNvSpPr>
          <p:nvPr>
            <p:ph type="dt" sz="half" idx="10"/>
          </p:nvPr>
        </p:nvSpPr>
        <p:spPr>
          <a:xfrm>
            <a:off x="286872" y="6090908"/>
            <a:ext cx="11618256" cy="523220"/>
          </a:xfrm>
        </p:spPr>
        <p:txBody>
          <a:bodyPr/>
          <a:lstStyle/>
          <a:p>
            <a:r>
              <a:rPr lang="nb-NO" sz="2800" dirty="0"/>
              <a:t>Jannicke Røgler, forbundsleder Bibliotekarforbundet, 28.11.2019</a:t>
            </a:r>
          </a:p>
        </p:txBody>
      </p:sp>
      <p:sp>
        <p:nvSpPr>
          <p:cNvPr id="9" name="Plassholder for lysbildenummer 8">
            <a:extLst>
              <a:ext uri="{FF2B5EF4-FFF2-40B4-BE49-F238E27FC236}">
                <a16:creationId xmlns:a16="http://schemas.microsoft.com/office/drawing/2014/main" id="{C6A04A47-A158-4CF1-AECC-EB9D3CC43F46}"/>
              </a:ext>
            </a:extLst>
          </p:cNvPr>
          <p:cNvSpPr>
            <a:spLocks noGrp="1"/>
          </p:cNvSpPr>
          <p:nvPr>
            <p:ph type="sldNum" sz="quarter" idx="12"/>
          </p:nvPr>
        </p:nvSpPr>
        <p:spPr>
          <a:xfrm>
            <a:off x="8763948" y="6414202"/>
            <a:ext cx="2743200" cy="230832"/>
          </a:xfrm>
        </p:spPr>
        <p:txBody>
          <a:bodyPr/>
          <a:lstStyle/>
          <a:p>
            <a:fld id="{9C23EB1F-6397-4532-8C0A-B768FE5FED21}" type="slidenum">
              <a:rPr lang="nb-NO" smtClean="0"/>
              <a:pPr/>
              <a:t>1</a:t>
            </a:fld>
            <a:endParaRPr lang="nb-NO" dirty="0"/>
          </a:p>
        </p:txBody>
      </p:sp>
      <p:sp>
        <p:nvSpPr>
          <p:cNvPr id="18" name="Plassholder for tekst 17">
            <a:extLst>
              <a:ext uri="{FF2B5EF4-FFF2-40B4-BE49-F238E27FC236}">
                <a16:creationId xmlns:a16="http://schemas.microsoft.com/office/drawing/2014/main" id="{BC529D11-30B6-46EB-9E8E-A15078194247}"/>
              </a:ext>
            </a:extLst>
          </p:cNvPr>
          <p:cNvSpPr>
            <a:spLocks noGrp="1"/>
          </p:cNvSpPr>
          <p:nvPr>
            <p:ph type="body" idx="13"/>
          </p:nvPr>
        </p:nvSpPr>
        <p:spPr>
          <a:xfrm>
            <a:off x="10669660" y="319839"/>
            <a:ext cx="945767" cy="1043301"/>
          </a:xfrm>
        </p:spPr>
        <p:txBody>
          <a:bodyPr/>
          <a:lstStyle/>
          <a:p>
            <a:endParaRPr lang="nb-NO"/>
          </a:p>
        </p:txBody>
      </p:sp>
    </p:spTree>
    <p:extLst>
      <p:ext uri="{BB962C8B-B14F-4D97-AF65-F5344CB8AC3E}">
        <p14:creationId xmlns:p14="http://schemas.microsoft.com/office/powerpoint/2010/main" val="11249266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CA0B4D-0D91-4CE5-9800-D7375EE48006}"/>
              </a:ext>
            </a:extLst>
          </p:cNvPr>
          <p:cNvSpPr>
            <a:spLocks noGrp="1"/>
          </p:cNvSpPr>
          <p:nvPr>
            <p:ph type="title"/>
          </p:nvPr>
        </p:nvSpPr>
        <p:spPr>
          <a:xfrm>
            <a:off x="715521" y="403940"/>
            <a:ext cx="7035586" cy="840230"/>
          </a:xfrm>
        </p:spPr>
        <p:txBody>
          <a:bodyPr/>
          <a:lstStyle/>
          <a:p>
            <a:r>
              <a:rPr lang="nb-NO" sz="5400" dirty="0"/>
              <a:t>Punkter</a:t>
            </a:r>
          </a:p>
        </p:txBody>
      </p:sp>
      <p:sp>
        <p:nvSpPr>
          <p:cNvPr id="3" name="Plassholder for innhold 2">
            <a:extLst>
              <a:ext uri="{FF2B5EF4-FFF2-40B4-BE49-F238E27FC236}">
                <a16:creationId xmlns:a16="http://schemas.microsoft.com/office/drawing/2014/main" id="{91332C2E-6A0B-49D5-9FD1-3B440DDA8C01}"/>
              </a:ext>
            </a:extLst>
          </p:cNvPr>
          <p:cNvSpPr>
            <a:spLocks noGrp="1"/>
          </p:cNvSpPr>
          <p:nvPr>
            <p:ph idx="1"/>
          </p:nvPr>
        </p:nvSpPr>
        <p:spPr>
          <a:xfrm>
            <a:off x="715521" y="2375175"/>
            <a:ext cx="6113499" cy="3762866"/>
          </a:xfrm>
        </p:spPr>
        <p:txBody>
          <a:bodyPr>
            <a:normAutofit fontScale="92500" lnSpcReduction="20000"/>
          </a:bodyPr>
          <a:lstStyle/>
          <a:p>
            <a:r>
              <a:rPr lang="nb-NO" sz="3600" dirty="0"/>
              <a:t>Personvern</a:t>
            </a:r>
          </a:p>
          <a:p>
            <a:pPr lvl="1"/>
            <a:r>
              <a:rPr lang="nb-NO" sz="3400" dirty="0"/>
              <a:t>Personvern i det fysiske rommet</a:t>
            </a:r>
          </a:p>
          <a:p>
            <a:pPr lvl="1"/>
            <a:r>
              <a:rPr lang="nb-NO" sz="3400" dirty="0"/>
              <a:t>E-personvern</a:t>
            </a:r>
          </a:p>
          <a:p>
            <a:pPr lvl="1"/>
            <a:r>
              <a:rPr lang="nb-NO" sz="3400" dirty="0"/>
              <a:t>Innhold og avgrensninger i veiledningen</a:t>
            </a:r>
          </a:p>
          <a:p>
            <a:r>
              <a:rPr lang="nb-NO" sz="3600" dirty="0"/>
              <a:t>Etikk</a:t>
            </a:r>
          </a:p>
          <a:p>
            <a:pPr lvl="1"/>
            <a:r>
              <a:rPr lang="nb-NO" sz="3400" dirty="0"/>
              <a:t>Profesjonsetikk</a:t>
            </a:r>
          </a:p>
          <a:p>
            <a:r>
              <a:rPr lang="nb-NO" sz="3600" dirty="0"/>
              <a:t>Veiledningssituasjonen</a:t>
            </a:r>
          </a:p>
        </p:txBody>
      </p:sp>
      <p:sp>
        <p:nvSpPr>
          <p:cNvPr id="4" name="Plassholder for lysbildenummer 3">
            <a:extLst>
              <a:ext uri="{FF2B5EF4-FFF2-40B4-BE49-F238E27FC236}">
                <a16:creationId xmlns:a16="http://schemas.microsoft.com/office/drawing/2014/main" id="{8729091F-62D8-4C13-A95F-A530C9EB7046}"/>
              </a:ext>
            </a:extLst>
          </p:cNvPr>
          <p:cNvSpPr>
            <a:spLocks noGrp="1"/>
          </p:cNvSpPr>
          <p:nvPr>
            <p:ph type="sldNum" sz="quarter" idx="12"/>
          </p:nvPr>
        </p:nvSpPr>
        <p:spPr/>
        <p:txBody>
          <a:bodyPr/>
          <a:lstStyle/>
          <a:p>
            <a:fld id="{9C23EB1F-6397-4532-8C0A-B768FE5FED21}" type="slidenum">
              <a:rPr lang="nb-NO" smtClean="0"/>
              <a:t>2</a:t>
            </a:fld>
            <a:endParaRPr lang="nb-NO"/>
          </a:p>
        </p:txBody>
      </p:sp>
      <p:pic>
        <p:nvPicPr>
          <p:cNvPr id="7" name="Plassholder for bilde 6">
            <a:extLst>
              <a:ext uri="{FF2B5EF4-FFF2-40B4-BE49-F238E27FC236}">
                <a16:creationId xmlns:a16="http://schemas.microsoft.com/office/drawing/2014/main" id="{1676FC52-6BC0-47D8-91F7-540AF1F7D5E6}"/>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5896" r="5896"/>
          <a:stretch>
            <a:fillRect/>
          </a:stretch>
        </p:blipFill>
        <p:spPr/>
      </p:pic>
    </p:spTree>
    <p:extLst>
      <p:ext uri="{BB962C8B-B14F-4D97-AF65-F5344CB8AC3E}">
        <p14:creationId xmlns:p14="http://schemas.microsoft.com/office/powerpoint/2010/main" val="1741560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AC569C2-6B30-44C6-AA25-90A55FBBF4AE}"/>
              </a:ext>
            </a:extLst>
          </p:cNvPr>
          <p:cNvSpPr>
            <a:spLocks noGrp="1"/>
          </p:cNvSpPr>
          <p:nvPr>
            <p:ph type="title"/>
          </p:nvPr>
        </p:nvSpPr>
        <p:spPr>
          <a:xfrm>
            <a:off x="715521" y="169214"/>
            <a:ext cx="7035586" cy="646331"/>
          </a:xfrm>
        </p:spPr>
        <p:txBody>
          <a:bodyPr/>
          <a:lstStyle/>
          <a:p>
            <a:r>
              <a:rPr lang="nb-NO" sz="4000" dirty="0"/>
              <a:t>Hva er personvern?</a:t>
            </a:r>
          </a:p>
        </p:txBody>
      </p:sp>
      <p:sp>
        <p:nvSpPr>
          <p:cNvPr id="3" name="Plassholder for innhold 2">
            <a:extLst>
              <a:ext uri="{FF2B5EF4-FFF2-40B4-BE49-F238E27FC236}">
                <a16:creationId xmlns:a16="http://schemas.microsoft.com/office/drawing/2014/main" id="{EA7864B7-FDE0-4343-83EB-3BA3AB335A9C}"/>
              </a:ext>
            </a:extLst>
          </p:cNvPr>
          <p:cNvSpPr>
            <a:spLocks noGrp="1"/>
          </p:cNvSpPr>
          <p:nvPr>
            <p:ph idx="1"/>
          </p:nvPr>
        </p:nvSpPr>
        <p:spPr>
          <a:xfrm>
            <a:off x="638336" y="1365492"/>
            <a:ext cx="10600179" cy="5492508"/>
          </a:xfrm>
        </p:spPr>
        <p:txBody>
          <a:bodyPr>
            <a:normAutofit fontScale="92500" lnSpcReduction="10000"/>
          </a:bodyPr>
          <a:lstStyle/>
          <a:p>
            <a:pPr fontAlgn="base"/>
            <a:r>
              <a:rPr lang="nb-NO" sz="3600" dirty="0"/>
              <a:t>Personvern handler om retten til et privatliv og retten til å bestemme over egne personopplysninger.</a:t>
            </a:r>
            <a:br>
              <a:rPr lang="nb-NO" sz="3600" dirty="0"/>
            </a:br>
            <a:endParaRPr lang="nb-NO" sz="3600" dirty="0"/>
          </a:p>
          <a:p>
            <a:pPr lvl="1" fontAlgn="base"/>
            <a:r>
              <a:rPr lang="nb-NO" sz="3200" dirty="0"/>
              <a:t>Europeiske menneskerettighetskonvensjonen artikkel 8:</a:t>
            </a:r>
          </a:p>
          <a:p>
            <a:pPr marL="457223" lvl="1" indent="0" fontAlgn="base">
              <a:buNone/>
            </a:pPr>
            <a:r>
              <a:rPr lang="nb-NO" sz="3200" dirty="0"/>
              <a:t>	Enhver har rett til respekt for sitt privatliv og familieliv, 	sitt hjem og sin korrespondanse.</a:t>
            </a:r>
          </a:p>
          <a:p>
            <a:pPr lvl="1" fontAlgn="base"/>
            <a:r>
              <a:rPr lang="nb-NO" sz="3200" dirty="0"/>
              <a:t>Grunnloven § 102</a:t>
            </a:r>
          </a:p>
          <a:p>
            <a:pPr marL="457223" lvl="1" indent="0" fontAlgn="base">
              <a:buNone/>
            </a:pPr>
            <a:r>
              <a:rPr lang="nb-NO" sz="3200" dirty="0"/>
              <a:t>	Enhver har rett til respekt for sitt privatliv og familieliv, 	sitt hjem og sin kommunikasjon. Husransakelse må ikke 	finne sted, unntatt i kriminelle tilfeller. Statens 	myndigheter skal sikre et vern om den 	personlige </a:t>
            </a:r>
            <a:r>
              <a:rPr lang="nb-NO" sz="3200" i="1" dirty="0"/>
              <a:t>integritet</a:t>
            </a:r>
            <a:r>
              <a:rPr lang="nb-NO" sz="3200" dirty="0"/>
              <a:t>.</a:t>
            </a:r>
          </a:p>
          <a:p>
            <a:endParaRPr lang="nb-NO" sz="2800" dirty="0"/>
          </a:p>
        </p:txBody>
      </p:sp>
      <p:sp>
        <p:nvSpPr>
          <p:cNvPr id="4" name="Plassholder for lysbildenummer 3">
            <a:extLst>
              <a:ext uri="{FF2B5EF4-FFF2-40B4-BE49-F238E27FC236}">
                <a16:creationId xmlns:a16="http://schemas.microsoft.com/office/drawing/2014/main" id="{D394F164-5980-4EFA-89A1-E5D475556D04}"/>
              </a:ext>
            </a:extLst>
          </p:cNvPr>
          <p:cNvSpPr>
            <a:spLocks noGrp="1"/>
          </p:cNvSpPr>
          <p:nvPr>
            <p:ph type="sldNum" sz="quarter" idx="12"/>
          </p:nvPr>
        </p:nvSpPr>
        <p:spPr/>
        <p:txBody>
          <a:bodyPr/>
          <a:lstStyle/>
          <a:p>
            <a:fld id="{9C23EB1F-6397-4532-8C0A-B768FE5FED21}" type="slidenum">
              <a:rPr lang="nb-NO" smtClean="0"/>
              <a:t>3</a:t>
            </a:fld>
            <a:endParaRPr lang="nb-NO"/>
          </a:p>
        </p:txBody>
      </p:sp>
    </p:spTree>
    <p:extLst>
      <p:ext uri="{BB962C8B-B14F-4D97-AF65-F5344CB8AC3E}">
        <p14:creationId xmlns:p14="http://schemas.microsoft.com/office/powerpoint/2010/main" val="36998752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286ED5B-6824-4643-B0C5-31B94360A847}"/>
              </a:ext>
            </a:extLst>
          </p:cNvPr>
          <p:cNvSpPr>
            <a:spLocks noGrp="1"/>
          </p:cNvSpPr>
          <p:nvPr>
            <p:ph type="title"/>
          </p:nvPr>
        </p:nvSpPr>
        <p:spPr>
          <a:xfrm>
            <a:off x="810770" y="124385"/>
            <a:ext cx="8695179" cy="1089529"/>
          </a:xfrm>
        </p:spPr>
        <p:txBody>
          <a:bodyPr/>
          <a:lstStyle/>
          <a:p>
            <a:r>
              <a:rPr lang="nb-NO" sz="3600" dirty="0"/>
              <a:t>Veiledende etiske retningslinjer for bibliotekansatte</a:t>
            </a:r>
          </a:p>
        </p:txBody>
      </p:sp>
      <p:sp>
        <p:nvSpPr>
          <p:cNvPr id="3" name="Plassholder for innhold 2">
            <a:extLst>
              <a:ext uri="{FF2B5EF4-FFF2-40B4-BE49-F238E27FC236}">
                <a16:creationId xmlns:a16="http://schemas.microsoft.com/office/drawing/2014/main" id="{FCA0A65C-A1B2-4C1F-9EAC-893F6FBCDCC8}"/>
              </a:ext>
            </a:extLst>
          </p:cNvPr>
          <p:cNvSpPr>
            <a:spLocks noGrp="1"/>
          </p:cNvSpPr>
          <p:nvPr>
            <p:ph idx="1"/>
          </p:nvPr>
        </p:nvSpPr>
        <p:spPr>
          <a:xfrm>
            <a:off x="930146" y="1586009"/>
            <a:ext cx="8848336" cy="3685982"/>
          </a:xfrm>
        </p:spPr>
        <p:txBody>
          <a:bodyPr>
            <a:normAutofit/>
          </a:bodyPr>
          <a:lstStyle/>
          <a:p>
            <a:endParaRPr lang="nb-NO" sz="3200" b="1" dirty="0"/>
          </a:p>
          <a:p>
            <a:pPr marL="0" indent="0">
              <a:buNone/>
            </a:pPr>
            <a:r>
              <a:rPr lang="nb-NO" sz="3200" b="1" dirty="0"/>
              <a:t>Punkt 10</a:t>
            </a:r>
          </a:p>
          <a:p>
            <a:r>
              <a:rPr lang="nb-NO" sz="3200" dirty="0"/>
              <a:t>Bibliotekansatte skal sikre at brukerens litteratur- og informasjonsbehov og andre personlige </a:t>
            </a:r>
            <a:r>
              <a:rPr lang="nb-NO" sz="3200" b="1" dirty="0"/>
              <a:t>opplysninger behandles konfidensielt</a:t>
            </a:r>
            <a:r>
              <a:rPr lang="nb-NO" sz="3200" dirty="0"/>
              <a:t>.</a:t>
            </a:r>
          </a:p>
          <a:p>
            <a:endParaRPr lang="nb-NO" sz="2400" dirty="0"/>
          </a:p>
        </p:txBody>
      </p:sp>
      <p:sp>
        <p:nvSpPr>
          <p:cNvPr id="4" name="Plassholder for lysbildenummer 3">
            <a:extLst>
              <a:ext uri="{FF2B5EF4-FFF2-40B4-BE49-F238E27FC236}">
                <a16:creationId xmlns:a16="http://schemas.microsoft.com/office/drawing/2014/main" id="{74CB280C-77B7-4855-AD38-311B8D3644EC}"/>
              </a:ext>
            </a:extLst>
          </p:cNvPr>
          <p:cNvSpPr>
            <a:spLocks noGrp="1"/>
          </p:cNvSpPr>
          <p:nvPr>
            <p:ph type="sldNum" sz="quarter" idx="12"/>
          </p:nvPr>
        </p:nvSpPr>
        <p:spPr/>
        <p:txBody>
          <a:bodyPr/>
          <a:lstStyle/>
          <a:p>
            <a:fld id="{9C23EB1F-6397-4532-8C0A-B768FE5FED21}" type="slidenum">
              <a:rPr lang="nb-NO" smtClean="0"/>
              <a:t>4</a:t>
            </a:fld>
            <a:endParaRPr lang="nb-NO"/>
          </a:p>
        </p:txBody>
      </p:sp>
    </p:spTree>
    <p:extLst>
      <p:ext uri="{BB962C8B-B14F-4D97-AF65-F5344CB8AC3E}">
        <p14:creationId xmlns:p14="http://schemas.microsoft.com/office/powerpoint/2010/main" val="35125678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9268DAA-0C0A-48CB-87DE-268C2BD5B889}"/>
              </a:ext>
            </a:extLst>
          </p:cNvPr>
          <p:cNvSpPr>
            <a:spLocks noGrp="1"/>
          </p:cNvSpPr>
          <p:nvPr>
            <p:ph type="title"/>
          </p:nvPr>
        </p:nvSpPr>
        <p:spPr>
          <a:xfrm>
            <a:off x="715521" y="320584"/>
            <a:ext cx="7035586" cy="923586"/>
          </a:xfrm>
        </p:spPr>
        <p:txBody>
          <a:bodyPr/>
          <a:lstStyle/>
          <a:p>
            <a:r>
              <a:rPr lang="nb-NO" dirty="0"/>
              <a:t>Fysisk utforming og personvernet</a:t>
            </a:r>
            <a:br>
              <a:rPr lang="nb-NO" dirty="0"/>
            </a:br>
            <a:endParaRPr lang="nb-NO" dirty="0"/>
          </a:p>
        </p:txBody>
      </p:sp>
      <p:sp>
        <p:nvSpPr>
          <p:cNvPr id="3" name="Plassholder for innhold 2">
            <a:extLst>
              <a:ext uri="{FF2B5EF4-FFF2-40B4-BE49-F238E27FC236}">
                <a16:creationId xmlns:a16="http://schemas.microsoft.com/office/drawing/2014/main" id="{A3E870C0-9639-4813-A843-622BC8078D36}"/>
              </a:ext>
            </a:extLst>
          </p:cNvPr>
          <p:cNvSpPr>
            <a:spLocks noGrp="1"/>
          </p:cNvSpPr>
          <p:nvPr>
            <p:ph idx="1"/>
          </p:nvPr>
        </p:nvSpPr>
        <p:spPr>
          <a:xfrm>
            <a:off x="190859" y="1599531"/>
            <a:ext cx="4042455" cy="4814671"/>
          </a:xfrm>
        </p:spPr>
        <p:txBody>
          <a:bodyPr>
            <a:normAutofit lnSpcReduction="10000"/>
          </a:bodyPr>
          <a:lstStyle/>
          <a:p>
            <a:r>
              <a:rPr lang="nb-NO" sz="2800" dirty="0"/>
              <a:t>1 pc plassert på et fast sted til bruk for publikum</a:t>
            </a:r>
          </a:p>
          <a:p>
            <a:r>
              <a:rPr lang="nb-NO" sz="2800" dirty="0"/>
              <a:t>Avskjermet sted for veiledning</a:t>
            </a:r>
          </a:p>
          <a:p>
            <a:r>
              <a:rPr lang="en-US" sz="2800" dirty="0" err="1"/>
              <a:t>Hyggelige</a:t>
            </a:r>
            <a:r>
              <a:rPr lang="en-US" sz="2800" dirty="0"/>
              <a:t> </a:t>
            </a:r>
            <a:r>
              <a:rPr lang="en-US" sz="2800" dirty="0" err="1"/>
              <a:t>omgivelser</a:t>
            </a:r>
            <a:r>
              <a:rPr lang="en-US" sz="2800" dirty="0"/>
              <a:t> </a:t>
            </a:r>
            <a:r>
              <a:rPr lang="en-US" sz="2800" dirty="0" err="1"/>
              <a:t>skaper</a:t>
            </a:r>
            <a:r>
              <a:rPr lang="en-US" sz="2800" dirty="0"/>
              <a:t> </a:t>
            </a:r>
            <a:r>
              <a:rPr lang="en-US" sz="2800" dirty="0" err="1"/>
              <a:t>trygghet</a:t>
            </a:r>
            <a:r>
              <a:rPr lang="en-US" sz="2800" dirty="0"/>
              <a:t>, </a:t>
            </a:r>
            <a:r>
              <a:rPr lang="en-US" sz="2800" dirty="0" err="1"/>
              <a:t>tillit</a:t>
            </a:r>
            <a:r>
              <a:rPr lang="en-US" sz="2800" dirty="0"/>
              <a:t> </a:t>
            </a:r>
            <a:r>
              <a:rPr lang="en-US" sz="2800" dirty="0" err="1"/>
              <a:t>og</a:t>
            </a:r>
            <a:r>
              <a:rPr lang="en-US" sz="2800" dirty="0"/>
              <a:t> </a:t>
            </a:r>
            <a:r>
              <a:rPr lang="en-US" sz="2800" dirty="0" err="1"/>
              <a:t>bygger</a:t>
            </a:r>
            <a:r>
              <a:rPr lang="en-US" sz="2800" dirty="0"/>
              <a:t> </a:t>
            </a:r>
            <a:r>
              <a:rPr lang="en-US" sz="2800" dirty="0" err="1"/>
              <a:t>relasjoner</a:t>
            </a:r>
            <a:endParaRPr lang="en-US" sz="2800" dirty="0"/>
          </a:p>
          <a:p>
            <a:r>
              <a:rPr lang="en-US" sz="2800" dirty="0" err="1"/>
              <a:t>Skranke</a:t>
            </a:r>
            <a:r>
              <a:rPr lang="en-US" sz="2800" dirty="0"/>
              <a:t> </a:t>
            </a:r>
            <a:r>
              <a:rPr lang="en-US" sz="2800" dirty="0" err="1"/>
              <a:t>skaper</a:t>
            </a:r>
            <a:r>
              <a:rPr lang="en-US" sz="2800" dirty="0"/>
              <a:t> </a:t>
            </a:r>
            <a:r>
              <a:rPr lang="en-US" sz="2800" dirty="0" err="1"/>
              <a:t>barrierer</a:t>
            </a:r>
            <a:r>
              <a:rPr lang="en-US" sz="2800" dirty="0"/>
              <a:t>, men </a:t>
            </a:r>
            <a:r>
              <a:rPr lang="en-US" sz="2800" dirty="0" err="1"/>
              <a:t>sikkerheten</a:t>
            </a:r>
            <a:r>
              <a:rPr lang="en-US" sz="2800" dirty="0"/>
              <a:t> </a:t>
            </a:r>
            <a:r>
              <a:rPr lang="en-US" sz="2800" dirty="0" err="1"/>
              <a:t>må</a:t>
            </a:r>
            <a:r>
              <a:rPr lang="en-US" sz="2800" dirty="0"/>
              <a:t> </a:t>
            </a:r>
            <a:r>
              <a:rPr lang="en-US" sz="2800" dirty="0" err="1"/>
              <a:t>alltid</a:t>
            </a:r>
            <a:r>
              <a:rPr lang="en-US" sz="2800" dirty="0"/>
              <a:t> </a:t>
            </a:r>
            <a:r>
              <a:rPr lang="en-US" sz="2800" dirty="0" err="1"/>
              <a:t>ivaretas</a:t>
            </a:r>
            <a:endParaRPr lang="en-US" sz="2800" dirty="0"/>
          </a:p>
          <a:p>
            <a:pPr marL="0" indent="0">
              <a:buNone/>
            </a:pPr>
            <a:endParaRPr lang="en-US" sz="2800" dirty="0"/>
          </a:p>
          <a:p>
            <a:endParaRPr lang="en-US" sz="2800" dirty="0"/>
          </a:p>
          <a:p>
            <a:endParaRPr lang="en-US" sz="6000" dirty="0"/>
          </a:p>
          <a:p>
            <a:endParaRPr lang="nb-NO" sz="2800" dirty="0"/>
          </a:p>
        </p:txBody>
      </p:sp>
      <p:sp>
        <p:nvSpPr>
          <p:cNvPr id="4" name="Plassholder for lysbildenummer 3">
            <a:extLst>
              <a:ext uri="{FF2B5EF4-FFF2-40B4-BE49-F238E27FC236}">
                <a16:creationId xmlns:a16="http://schemas.microsoft.com/office/drawing/2014/main" id="{9FEEFBF5-6E2E-4CC4-9068-A2287CD2128F}"/>
              </a:ext>
            </a:extLst>
          </p:cNvPr>
          <p:cNvSpPr>
            <a:spLocks noGrp="1"/>
          </p:cNvSpPr>
          <p:nvPr>
            <p:ph type="sldNum" sz="quarter" idx="12"/>
          </p:nvPr>
        </p:nvSpPr>
        <p:spPr/>
        <p:txBody>
          <a:bodyPr/>
          <a:lstStyle/>
          <a:p>
            <a:fld id="{9C23EB1F-6397-4532-8C0A-B768FE5FED21}" type="slidenum">
              <a:rPr lang="nb-NO" smtClean="0"/>
              <a:t>5</a:t>
            </a:fld>
            <a:endParaRPr lang="nb-NO"/>
          </a:p>
        </p:txBody>
      </p:sp>
      <p:pic>
        <p:nvPicPr>
          <p:cNvPr id="7" name="Picture 2" descr="Book en bibliotekar">
            <a:extLst>
              <a:ext uri="{FF2B5EF4-FFF2-40B4-BE49-F238E27FC236}">
                <a16:creationId xmlns:a16="http://schemas.microsoft.com/office/drawing/2014/main" id="{BAAE0093-A550-4C65-96F3-A32EB11B57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3364" y="1599531"/>
            <a:ext cx="7918636" cy="5258469"/>
          </a:xfrm>
          <a:prstGeom prst="rect">
            <a:avLst/>
          </a:prstGeom>
          <a:noFill/>
          <a:extLst>
            <a:ext uri="{909E8E84-426E-40DD-AFC4-6F175D3DCCD1}">
              <a14:hiddenFill xmlns:a14="http://schemas.microsoft.com/office/drawing/2010/main">
                <a:solidFill>
                  <a:srgbClr val="FFFFFF"/>
                </a:solidFill>
              </a14:hiddenFill>
            </a:ext>
          </a:extLst>
        </p:spPr>
      </p:pic>
      <p:sp>
        <p:nvSpPr>
          <p:cNvPr id="5" name="TekstSylinder 4">
            <a:extLst>
              <a:ext uri="{FF2B5EF4-FFF2-40B4-BE49-F238E27FC236}">
                <a16:creationId xmlns:a16="http://schemas.microsoft.com/office/drawing/2014/main" id="{D91B086C-A4B2-42F2-8440-2078B378ED71}"/>
              </a:ext>
            </a:extLst>
          </p:cNvPr>
          <p:cNvSpPr txBox="1"/>
          <p:nvPr/>
        </p:nvSpPr>
        <p:spPr>
          <a:xfrm>
            <a:off x="9795641" y="6414202"/>
            <a:ext cx="2396359" cy="415498"/>
          </a:xfrm>
          <a:prstGeom prst="rect">
            <a:avLst/>
          </a:prstGeom>
          <a:noFill/>
        </p:spPr>
        <p:txBody>
          <a:bodyPr wrap="square" rtlCol="0">
            <a:spAutoFit/>
          </a:bodyPr>
          <a:lstStyle/>
          <a:p>
            <a:r>
              <a:rPr lang="nb-NO" sz="1050" dirty="0">
                <a:solidFill>
                  <a:schemeClr val="bg1"/>
                </a:solidFill>
              </a:rPr>
              <a:t>Foto: Tønsberg og Færder bibliotek</a:t>
            </a:r>
          </a:p>
          <a:p>
            <a:endParaRPr lang="nb-NO" sz="1050" dirty="0">
              <a:solidFill>
                <a:schemeClr val="bg1"/>
              </a:solidFill>
            </a:endParaRPr>
          </a:p>
        </p:txBody>
      </p:sp>
    </p:spTree>
    <p:extLst>
      <p:ext uri="{BB962C8B-B14F-4D97-AF65-F5344CB8AC3E}">
        <p14:creationId xmlns:p14="http://schemas.microsoft.com/office/powerpoint/2010/main" val="26174925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a:extLst>
              <a:ext uri="{FF2B5EF4-FFF2-40B4-BE49-F238E27FC236}">
                <a16:creationId xmlns:a16="http://schemas.microsoft.com/office/drawing/2014/main" id="{A53958B8-1240-455E-9C5B-0D0E4365EEC5}"/>
              </a:ext>
            </a:extLst>
          </p:cNvPr>
          <p:cNvSpPr>
            <a:spLocks noGrp="1"/>
          </p:cNvSpPr>
          <p:nvPr>
            <p:ph type="sldNum" sz="quarter" idx="12"/>
          </p:nvPr>
        </p:nvSpPr>
        <p:spPr/>
        <p:txBody>
          <a:bodyPr/>
          <a:lstStyle/>
          <a:p>
            <a:fld id="{9C23EB1F-6397-4532-8C0A-B768FE5FED21}" type="slidenum">
              <a:rPr lang="nb-NO" smtClean="0"/>
              <a:t>6</a:t>
            </a:fld>
            <a:endParaRPr lang="nb-NO"/>
          </a:p>
        </p:txBody>
      </p:sp>
      <p:sp>
        <p:nvSpPr>
          <p:cNvPr id="11" name="Tittel 10">
            <a:extLst>
              <a:ext uri="{FF2B5EF4-FFF2-40B4-BE49-F238E27FC236}">
                <a16:creationId xmlns:a16="http://schemas.microsoft.com/office/drawing/2014/main" id="{F246ED7D-7A8C-40E4-8B9F-728AA8077CDA}"/>
              </a:ext>
            </a:extLst>
          </p:cNvPr>
          <p:cNvSpPr>
            <a:spLocks noGrp="1"/>
          </p:cNvSpPr>
          <p:nvPr>
            <p:ph type="title"/>
          </p:nvPr>
        </p:nvSpPr>
        <p:spPr/>
        <p:txBody>
          <a:bodyPr/>
          <a:lstStyle/>
          <a:p>
            <a:endParaRPr lang="nb-NO"/>
          </a:p>
        </p:txBody>
      </p:sp>
      <p:pic>
        <p:nvPicPr>
          <p:cNvPr id="13" name="Bilde 12" descr="Et bilde som inneholder innendørs, kjøleskap, foto, mat&#10;&#10;Automatisk generert beskrivelse">
            <a:extLst>
              <a:ext uri="{FF2B5EF4-FFF2-40B4-BE49-F238E27FC236}">
                <a16:creationId xmlns:a16="http://schemas.microsoft.com/office/drawing/2014/main" id="{BF71CA56-9241-4D4E-AE5B-B0F5328017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122" y="0"/>
            <a:ext cx="11825755" cy="6858000"/>
          </a:xfrm>
          <a:prstGeom prst="rect">
            <a:avLst/>
          </a:prstGeom>
        </p:spPr>
      </p:pic>
      <p:sp>
        <p:nvSpPr>
          <p:cNvPr id="14" name="TekstSylinder 13">
            <a:extLst>
              <a:ext uri="{FF2B5EF4-FFF2-40B4-BE49-F238E27FC236}">
                <a16:creationId xmlns:a16="http://schemas.microsoft.com/office/drawing/2014/main" id="{671443A8-D8EF-445B-8931-D89AF6DF54F8}"/>
              </a:ext>
            </a:extLst>
          </p:cNvPr>
          <p:cNvSpPr txBox="1"/>
          <p:nvPr/>
        </p:nvSpPr>
        <p:spPr>
          <a:xfrm>
            <a:off x="8870731" y="6414202"/>
            <a:ext cx="2144110" cy="261610"/>
          </a:xfrm>
          <a:prstGeom prst="rect">
            <a:avLst/>
          </a:prstGeom>
          <a:noFill/>
        </p:spPr>
        <p:txBody>
          <a:bodyPr wrap="square" rtlCol="0">
            <a:spAutoFit/>
          </a:bodyPr>
          <a:lstStyle/>
          <a:p>
            <a:r>
              <a:rPr lang="nb-NO" sz="1100" dirty="0">
                <a:solidFill>
                  <a:schemeClr val="bg1"/>
                </a:solidFill>
              </a:rPr>
              <a:t>Foto: Buskerud fylkesbibliotek</a:t>
            </a:r>
          </a:p>
        </p:txBody>
      </p:sp>
    </p:spTree>
    <p:extLst>
      <p:ext uri="{BB962C8B-B14F-4D97-AF65-F5344CB8AC3E}">
        <p14:creationId xmlns:p14="http://schemas.microsoft.com/office/powerpoint/2010/main" val="2081561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D4C9E42-46FB-4604-AA20-463D2F733C07}"/>
              </a:ext>
            </a:extLst>
          </p:cNvPr>
          <p:cNvSpPr>
            <a:spLocks noGrp="1"/>
          </p:cNvSpPr>
          <p:nvPr>
            <p:ph type="title"/>
          </p:nvPr>
        </p:nvSpPr>
        <p:spPr>
          <a:xfrm>
            <a:off x="715521" y="736210"/>
            <a:ext cx="7619182" cy="507960"/>
          </a:xfrm>
        </p:spPr>
        <p:txBody>
          <a:bodyPr/>
          <a:lstStyle/>
          <a:p>
            <a:r>
              <a:rPr lang="nb-NO" dirty="0"/>
              <a:t>E-Personvern</a:t>
            </a:r>
          </a:p>
        </p:txBody>
      </p:sp>
      <p:sp>
        <p:nvSpPr>
          <p:cNvPr id="3" name="Plassholder for innhold 2">
            <a:extLst>
              <a:ext uri="{FF2B5EF4-FFF2-40B4-BE49-F238E27FC236}">
                <a16:creationId xmlns:a16="http://schemas.microsoft.com/office/drawing/2014/main" id="{34ADAA9B-3985-466F-8E83-27D9743749D4}"/>
              </a:ext>
            </a:extLst>
          </p:cNvPr>
          <p:cNvSpPr>
            <a:spLocks noGrp="1"/>
          </p:cNvSpPr>
          <p:nvPr>
            <p:ph idx="1"/>
          </p:nvPr>
        </p:nvSpPr>
        <p:spPr>
          <a:xfrm>
            <a:off x="715520" y="1511559"/>
            <a:ext cx="9837401" cy="4348065"/>
          </a:xfrm>
        </p:spPr>
        <p:txBody>
          <a:bodyPr>
            <a:noAutofit/>
          </a:bodyPr>
          <a:lstStyle/>
          <a:p>
            <a:r>
              <a:rPr lang="nb-NO" dirty="0"/>
              <a:t>Alle virksomheter må drive etter gjeldende lovgivning og bestemmelsene i GDPR</a:t>
            </a:r>
          </a:p>
          <a:p>
            <a:r>
              <a:rPr lang="nb-NO" dirty="0"/>
              <a:t>Alle systemer må ivareta personvernet</a:t>
            </a:r>
          </a:p>
          <a:p>
            <a:r>
              <a:rPr lang="nb-NO" dirty="0"/>
              <a:t>Ikke ta vare på opplysninger lenger enn nødvendig</a:t>
            </a:r>
          </a:p>
          <a:p>
            <a:r>
              <a:rPr lang="nb-NO" dirty="0"/>
              <a:t>Utvidet informasjonsplikt – full transparens, absolutt alt som skjer</a:t>
            </a:r>
          </a:p>
          <a:p>
            <a:r>
              <a:rPr lang="nb-NO" dirty="0"/>
              <a:t>Utvidet innsynsrett</a:t>
            </a:r>
          </a:p>
          <a:p>
            <a:r>
              <a:rPr lang="nb-NO" dirty="0"/>
              <a:t>Ny portabilitetsbestemmelse – retten til å ta med seg personopplysninger fra en virksomhet til en annen</a:t>
            </a:r>
          </a:p>
          <a:p>
            <a:r>
              <a:rPr lang="nb-NO" dirty="0"/>
              <a:t>Nye regler for samtykker – kravene skjerpes betydelig</a:t>
            </a:r>
          </a:p>
          <a:p>
            <a:endParaRPr lang="nb-NO" dirty="0"/>
          </a:p>
        </p:txBody>
      </p:sp>
      <p:sp>
        <p:nvSpPr>
          <p:cNvPr id="4" name="Plassholder for lysbildenummer 3">
            <a:extLst>
              <a:ext uri="{FF2B5EF4-FFF2-40B4-BE49-F238E27FC236}">
                <a16:creationId xmlns:a16="http://schemas.microsoft.com/office/drawing/2014/main" id="{4A741050-509C-4D31-89A9-70CA7A890CA9}"/>
              </a:ext>
            </a:extLst>
          </p:cNvPr>
          <p:cNvSpPr>
            <a:spLocks noGrp="1"/>
          </p:cNvSpPr>
          <p:nvPr>
            <p:ph type="sldNum" sz="quarter" idx="12"/>
          </p:nvPr>
        </p:nvSpPr>
        <p:spPr/>
        <p:txBody>
          <a:bodyPr/>
          <a:lstStyle/>
          <a:p>
            <a:fld id="{9C23EB1F-6397-4532-8C0A-B768FE5FED21}" type="slidenum">
              <a:rPr lang="nb-NO" smtClean="0"/>
              <a:t>7</a:t>
            </a:fld>
            <a:endParaRPr lang="nb-NO"/>
          </a:p>
        </p:txBody>
      </p:sp>
    </p:spTree>
    <p:extLst>
      <p:ext uri="{BB962C8B-B14F-4D97-AF65-F5344CB8AC3E}">
        <p14:creationId xmlns:p14="http://schemas.microsoft.com/office/powerpoint/2010/main" val="10532780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descr="Et bilde som inneholder mat&#10;&#10;Automatisk generert beskrivelse">
            <a:extLst>
              <a:ext uri="{FF2B5EF4-FFF2-40B4-BE49-F238E27FC236}">
                <a16:creationId xmlns:a16="http://schemas.microsoft.com/office/drawing/2014/main" id="{D3A8EEA4-4250-4B99-9A1B-6CE2B3B0F2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2188" y="2659117"/>
            <a:ext cx="7549812" cy="4091849"/>
          </a:xfrm>
          <a:prstGeom prst="rect">
            <a:avLst/>
          </a:prstGeom>
        </p:spPr>
      </p:pic>
      <p:sp>
        <p:nvSpPr>
          <p:cNvPr id="2" name="Tittel 1">
            <a:extLst>
              <a:ext uri="{FF2B5EF4-FFF2-40B4-BE49-F238E27FC236}">
                <a16:creationId xmlns:a16="http://schemas.microsoft.com/office/drawing/2014/main" id="{EC8A05D0-D144-44E9-A3D9-0491288542BF}"/>
              </a:ext>
            </a:extLst>
          </p:cNvPr>
          <p:cNvSpPr>
            <a:spLocks noGrp="1"/>
          </p:cNvSpPr>
          <p:nvPr>
            <p:ph type="title"/>
          </p:nvPr>
        </p:nvSpPr>
        <p:spPr>
          <a:xfrm>
            <a:off x="715521" y="219466"/>
            <a:ext cx="7035586" cy="646331"/>
          </a:xfrm>
        </p:spPr>
        <p:txBody>
          <a:bodyPr/>
          <a:lstStyle/>
          <a:p>
            <a:r>
              <a:rPr lang="nb-NO" sz="4000" dirty="0"/>
              <a:t>Trusler mot personvernet</a:t>
            </a:r>
          </a:p>
        </p:txBody>
      </p:sp>
      <p:sp>
        <p:nvSpPr>
          <p:cNvPr id="3" name="Plassholder for innhold 2">
            <a:extLst>
              <a:ext uri="{FF2B5EF4-FFF2-40B4-BE49-F238E27FC236}">
                <a16:creationId xmlns:a16="http://schemas.microsoft.com/office/drawing/2014/main" id="{8AB7F596-119F-481C-8E95-B011E2B974B4}"/>
              </a:ext>
            </a:extLst>
          </p:cNvPr>
          <p:cNvSpPr>
            <a:spLocks noGrp="1"/>
          </p:cNvSpPr>
          <p:nvPr>
            <p:ph idx="1"/>
          </p:nvPr>
        </p:nvSpPr>
        <p:spPr>
          <a:xfrm>
            <a:off x="798786" y="1630474"/>
            <a:ext cx="4677104" cy="3346063"/>
          </a:xfrm>
        </p:spPr>
        <p:txBody>
          <a:bodyPr>
            <a:normAutofit/>
          </a:bodyPr>
          <a:lstStyle/>
          <a:p>
            <a:r>
              <a:rPr lang="nb-NO" sz="4000" dirty="0"/>
              <a:t>Ja til digitalisering!</a:t>
            </a:r>
          </a:p>
          <a:p>
            <a:r>
              <a:rPr lang="nb-NO" sz="4000" dirty="0"/>
              <a:t>Nei til overvåking!</a:t>
            </a:r>
          </a:p>
        </p:txBody>
      </p:sp>
      <p:sp>
        <p:nvSpPr>
          <p:cNvPr id="4" name="Plassholder for lysbildenummer 3">
            <a:extLst>
              <a:ext uri="{FF2B5EF4-FFF2-40B4-BE49-F238E27FC236}">
                <a16:creationId xmlns:a16="http://schemas.microsoft.com/office/drawing/2014/main" id="{3402134F-270A-4699-9001-518DA96F5F16}"/>
              </a:ext>
            </a:extLst>
          </p:cNvPr>
          <p:cNvSpPr>
            <a:spLocks noGrp="1"/>
          </p:cNvSpPr>
          <p:nvPr>
            <p:ph type="sldNum" sz="quarter" idx="12"/>
          </p:nvPr>
        </p:nvSpPr>
        <p:spPr/>
        <p:txBody>
          <a:bodyPr/>
          <a:lstStyle/>
          <a:p>
            <a:fld id="{9C23EB1F-6397-4532-8C0A-B768FE5FED21}" type="slidenum">
              <a:rPr lang="nb-NO" smtClean="0"/>
              <a:t>8</a:t>
            </a:fld>
            <a:endParaRPr lang="nb-NO"/>
          </a:p>
        </p:txBody>
      </p:sp>
    </p:spTree>
    <p:extLst>
      <p:ext uri="{BB962C8B-B14F-4D97-AF65-F5344CB8AC3E}">
        <p14:creationId xmlns:p14="http://schemas.microsoft.com/office/powerpoint/2010/main" val="35051400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CEF8C43-1599-476F-90B2-14442730E0E2}"/>
              </a:ext>
            </a:extLst>
          </p:cNvPr>
          <p:cNvSpPr>
            <a:spLocks noGrp="1"/>
          </p:cNvSpPr>
          <p:nvPr>
            <p:ph type="title"/>
          </p:nvPr>
        </p:nvSpPr>
        <p:spPr>
          <a:xfrm>
            <a:off x="715521" y="320584"/>
            <a:ext cx="7035586" cy="923586"/>
          </a:xfrm>
        </p:spPr>
        <p:txBody>
          <a:bodyPr/>
          <a:lstStyle/>
          <a:p>
            <a:r>
              <a:rPr lang="nb-NO" dirty="0"/>
              <a:t>Gjøre innbyggerne i stand til å ta vare på eget personvern</a:t>
            </a:r>
          </a:p>
        </p:txBody>
      </p:sp>
      <p:sp>
        <p:nvSpPr>
          <p:cNvPr id="3" name="Plassholder for innhold 2">
            <a:extLst>
              <a:ext uri="{FF2B5EF4-FFF2-40B4-BE49-F238E27FC236}">
                <a16:creationId xmlns:a16="http://schemas.microsoft.com/office/drawing/2014/main" id="{93BA9957-DCE5-49DF-879A-4692FC894562}"/>
              </a:ext>
            </a:extLst>
          </p:cNvPr>
          <p:cNvSpPr>
            <a:spLocks noGrp="1"/>
          </p:cNvSpPr>
          <p:nvPr>
            <p:ph idx="1"/>
          </p:nvPr>
        </p:nvSpPr>
        <p:spPr>
          <a:xfrm>
            <a:off x="715521" y="1593632"/>
            <a:ext cx="6733029" cy="3854338"/>
          </a:xfrm>
        </p:spPr>
        <p:txBody>
          <a:bodyPr>
            <a:normAutofit/>
          </a:bodyPr>
          <a:lstStyle/>
          <a:p>
            <a:r>
              <a:rPr lang="nb-NO" sz="2800" dirty="0"/>
              <a:t>Kildekritikk</a:t>
            </a:r>
          </a:p>
          <a:p>
            <a:r>
              <a:rPr lang="nb-NO" sz="2800" dirty="0"/>
              <a:t>23 offentlige ting</a:t>
            </a:r>
          </a:p>
          <a:p>
            <a:r>
              <a:rPr lang="nb-NO" sz="2800" dirty="0"/>
              <a:t>Data </a:t>
            </a:r>
            <a:r>
              <a:rPr lang="nb-NO" sz="2800" dirty="0" err="1"/>
              <a:t>Detox</a:t>
            </a:r>
            <a:r>
              <a:rPr lang="nb-NO" sz="2800" dirty="0"/>
              <a:t> Kit</a:t>
            </a:r>
          </a:p>
          <a:p>
            <a:endParaRPr lang="nb-NO" sz="2800" dirty="0"/>
          </a:p>
        </p:txBody>
      </p:sp>
      <p:sp>
        <p:nvSpPr>
          <p:cNvPr id="4" name="Plassholder for lysbildenummer 3">
            <a:extLst>
              <a:ext uri="{FF2B5EF4-FFF2-40B4-BE49-F238E27FC236}">
                <a16:creationId xmlns:a16="http://schemas.microsoft.com/office/drawing/2014/main" id="{1D0F9AF7-9E1F-4167-A8BE-5C806EE00823}"/>
              </a:ext>
            </a:extLst>
          </p:cNvPr>
          <p:cNvSpPr>
            <a:spLocks noGrp="1"/>
          </p:cNvSpPr>
          <p:nvPr>
            <p:ph type="sldNum" sz="quarter" idx="12"/>
          </p:nvPr>
        </p:nvSpPr>
        <p:spPr/>
        <p:txBody>
          <a:bodyPr/>
          <a:lstStyle/>
          <a:p>
            <a:fld id="{9C23EB1F-6397-4532-8C0A-B768FE5FED21}" type="slidenum">
              <a:rPr lang="nb-NO" smtClean="0"/>
              <a:t>9</a:t>
            </a:fld>
            <a:endParaRPr lang="nb-NO"/>
          </a:p>
        </p:txBody>
      </p:sp>
      <p:pic>
        <p:nvPicPr>
          <p:cNvPr id="12" name="Bilde 11">
            <a:extLst>
              <a:ext uri="{FF2B5EF4-FFF2-40B4-BE49-F238E27FC236}">
                <a16:creationId xmlns:a16="http://schemas.microsoft.com/office/drawing/2014/main" id="{0951D65E-5F41-4EF7-A8E9-CAC60E8F42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43446" y="212966"/>
            <a:ext cx="4042410" cy="2814336"/>
          </a:xfrm>
          <a:prstGeom prst="rect">
            <a:avLst/>
          </a:prstGeom>
        </p:spPr>
      </p:pic>
      <p:sp>
        <p:nvSpPr>
          <p:cNvPr id="14" name="Plassholder for lysbildenummer 1">
            <a:extLst>
              <a:ext uri="{FF2B5EF4-FFF2-40B4-BE49-F238E27FC236}">
                <a16:creationId xmlns:a16="http://schemas.microsoft.com/office/drawing/2014/main" id="{82D2F318-5CF5-4900-B3A8-757675E1AFB3}"/>
              </a:ext>
            </a:extLst>
          </p:cNvPr>
          <p:cNvSpPr txBox="1">
            <a:spLocks/>
          </p:cNvSpPr>
          <p:nvPr/>
        </p:nvSpPr>
        <p:spPr>
          <a:xfrm>
            <a:off x="8297165" y="6272343"/>
            <a:ext cx="1923573" cy="230832"/>
          </a:xfrm>
          <a:prstGeom prst="rect">
            <a:avLst/>
          </a:prstGeom>
        </p:spPr>
        <p:txBody>
          <a:bodyPr vert="horz" wrap="square" lIns="91440" tIns="45720" rIns="91440" bIns="45720" rtlCol="0" anchor="t" anchorCtr="0">
            <a:spAutoFit/>
          </a:bodyPr>
          <a:lstStyle>
            <a:defPPr>
              <a:defRPr lang="en-US"/>
            </a:defPPr>
            <a:lvl1pPr marL="0" algn="r" defTabSz="228600" rtl="0" eaLnBrk="1" latinLnBrk="0" hangingPunct="1">
              <a:defRPr sz="900" b="1"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a:lstStyle>
          <a:p>
            <a:fld id="{9C23EB1F-6397-4532-8C0A-B768FE5FED21}" type="slidenum">
              <a:rPr lang="nb-NO" smtClean="0"/>
              <a:pPr/>
              <a:t>9</a:t>
            </a:fld>
            <a:endParaRPr lang="nb-NO"/>
          </a:p>
        </p:txBody>
      </p:sp>
      <p:pic>
        <p:nvPicPr>
          <p:cNvPr id="15" name="Bilde 14" descr="Et bilde som inneholder skjermbilde&#10;&#10;Automatisk generert beskrivelse">
            <a:extLst>
              <a:ext uri="{FF2B5EF4-FFF2-40B4-BE49-F238E27FC236}">
                <a16:creationId xmlns:a16="http://schemas.microsoft.com/office/drawing/2014/main" id="{0DDA19F6-A6D4-4738-BBA8-DFE8C8CB46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144" y="2932625"/>
            <a:ext cx="5528441" cy="3684489"/>
          </a:xfrm>
          <a:prstGeom prst="rect">
            <a:avLst/>
          </a:prstGeom>
        </p:spPr>
      </p:pic>
      <p:sp>
        <p:nvSpPr>
          <p:cNvPr id="16" name="Rektangel 15">
            <a:extLst>
              <a:ext uri="{FF2B5EF4-FFF2-40B4-BE49-F238E27FC236}">
                <a16:creationId xmlns:a16="http://schemas.microsoft.com/office/drawing/2014/main" id="{6BE32A15-1B9B-44C9-A1D9-4D4DA781CCAC}"/>
              </a:ext>
            </a:extLst>
          </p:cNvPr>
          <p:cNvSpPr/>
          <p:nvPr/>
        </p:nvSpPr>
        <p:spPr>
          <a:xfrm>
            <a:off x="1880636" y="5797432"/>
            <a:ext cx="5010932" cy="338554"/>
          </a:xfrm>
          <a:prstGeom prst="rect">
            <a:avLst/>
          </a:prstGeom>
        </p:spPr>
        <p:txBody>
          <a:bodyPr wrap="square">
            <a:spAutoFit/>
          </a:bodyPr>
          <a:lstStyle/>
          <a:p>
            <a:r>
              <a:rPr lang="nb-NO" sz="1600" dirty="0">
                <a:solidFill>
                  <a:srgbClr val="C00000"/>
                </a:solidFill>
                <a:hlinkClick r:id="rId5">
                  <a:extLst>
                    <a:ext uri="{A12FA001-AC4F-418D-AE19-62706E023703}">
                      <ahyp:hlinkClr xmlns:ahyp="http://schemas.microsoft.com/office/drawing/2018/hyperlinkcolor" val="tx"/>
                    </a:ext>
                  </a:extLst>
                </a:hlinkClick>
              </a:rPr>
              <a:t>https://www.datadetoxkit.org/no/privacy</a:t>
            </a:r>
            <a:endParaRPr lang="nb-NO" sz="1600" dirty="0">
              <a:solidFill>
                <a:srgbClr val="C00000"/>
              </a:solidFill>
            </a:endParaRPr>
          </a:p>
        </p:txBody>
      </p:sp>
      <p:pic>
        <p:nvPicPr>
          <p:cNvPr id="5" name="Bilde 4">
            <a:extLst>
              <a:ext uri="{FF2B5EF4-FFF2-40B4-BE49-F238E27FC236}">
                <a16:creationId xmlns:a16="http://schemas.microsoft.com/office/drawing/2014/main" id="{FC515856-C5CE-4645-A17F-A900EDC0015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38020" y="3119447"/>
            <a:ext cx="6677284" cy="979069"/>
          </a:xfrm>
          <a:prstGeom prst="rect">
            <a:avLst/>
          </a:prstGeom>
        </p:spPr>
      </p:pic>
    </p:spTree>
    <p:extLst>
      <p:ext uri="{BB962C8B-B14F-4D97-AF65-F5344CB8AC3E}">
        <p14:creationId xmlns:p14="http://schemas.microsoft.com/office/powerpoint/2010/main" val="1734212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B65D70A6-DF26-4DE8-89E0-A0069805F59B}"/>
              </a:ext>
            </a:extLst>
          </p:cNvPr>
          <p:cNvSpPr>
            <a:spLocks noGrp="1"/>
          </p:cNvSpPr>
          <p:nvPr>
            <p:ph type="sldNum" sz="quarter" idx="12"/>
          </p:nvPr>
        </p:nvSpPr>
        <p:spPr/>
        <p:txBody>
          <a:bodyPr/>
          <a:lstStyle/>
          <a:p>
            <a:fld id="{9C23EB1F-6397-4532-8C0A-B768FE5FED21}" type="slidenum">
              <a:rPr lang="nb-NO" smtClean="0"/>
              <a:t>10</a:t>
            </a:fld>
            <a:endParaRPr lang="nb-NO"/>
          </a:p>
        </p:txBody>
      </p:sp>
      <p:sp>
        <p:nvSpPr>
          <p:cNvPr id="3" name="Rectangle 18">
            <a:extLst>
              <a:ext uri="{FF2B5EF4-FFF2-40B4-BE49-F238E27FC236}">
                <a16:creationId xmlns:a16="http://schemas.microsoft.com/office/drawing/2014/main" id="{14DC29AA-B6D0-4E18-A2FA-A80252DD2D2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6134677" y="303591"/>
            <a:ext cx="5735590" cy="5896743"/>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Bilde 3">
            <a:extLst>
              <a:ext uri="{FF2B5EF4-FFF2-40B4-BE49-F238E27FC236}">
                <a16:creationId xmlns:a16="http://schemas.microsoft.com/office/drawing/2014/main" id="{B14C2667-BC8C-4F4F-89BA-B5E331A7F26B}"/>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484632" y="775026"/>
            <a:ext cx="5126736" cy="5152498"/>
          </a:xfrm>
          <a:prstGeom prst="rect">
            <a:avLst/>
          </a:prstGeom>
        </p:spPr>
      </p:pic>
      <p:sp>
        <p:nvSpPr>
          <p:cNvPr id="5" name="Tittel 1">
            <a:extLst>
              <a:ext uri="{FF2B5EF4-FFF2-40B4-BE49-F238E27FC236}">
                <a16:creationId xmlns:a16="http://schemas.microsoft.com/office/drawing/2014/main" id="{C29CED9A-A111-4F0A-9A26-0BC0D778155E}"/>
              </a:ext>
            </a:extLst>
          </p:cNvPr>
          <p:cNvSpPr txBox="1">
            <a:spLocks/>
          </p:cNvSpPr>
          <p:nvPr/>
        </p:nvSpPr>
        <p:spPr>
          <a:xfrm>
            <a:off x="6378374" y="1365476"/>
            <a:ext cx="5221266" cy="1344975"/>
          </a:xfrm>
          <a:prstGeom prst="rect">
            <a:avLst/>
          </a:prstGeom>
        </p:spPr>
        <p:txBody>
          <a:bodyPr>
            <a:normAutofit/>
          </a:bodyPr>
          <a:lstStyle>
            <a:lvl1pPr algn="l" defTabSz="914446" rtl="0" eaLnBrk="1" latinLnBrk="0" hangingPunct="1">
              <a:lnSpc>
                <a:spcPct val="90000"/>
              </a:lnSpc>
              <a:spcBef>
                <a:spcPct val="0"/>
              </a:spcBef>
              <a:buNone/>
              <a:defRPr sz="3001" b="1" kern="1200">
                <a:solidFill>
                  <a:srgbClr val="6F6F6E"/>
                </a:solidFill>
                <a:latin typeface="Arial" panose="020B0604020202020204" pitchFamily="34" charset="0"/>
                <a:ea typeface="+mj-ea"/>
                <a:cs typeface="Arial" panose="020B0604020202020204" pitchFamily="34" charset="0"/>
              </a:defRPr>
            </a:lvl1pPr>
          </a:lstStyle>
          <a:p>
            <a:pPr algn="ctr"/>
            <a:r>
              <a:rPr lang="nb-NO" sz="2800" dirty="0"/>
              <a:t>Forslag til innhold i en veiledningstjeneste</a:t>
            </a:r>
            <a:br>
              <a:rPr lang="nb-NO" sz="2800" dirty="0"/>
            </a:br>
            <a:endParaRPr lang="nb-NO" sz="2800" dirty="0"/>
          </a:p>
        </p:txBody>
      </p:sp>
      <p:sp>
        <p:nvSpPr>
          <p:cNvPr id="6" name="Plassholder for innhold 2">
            <a:extLst>
              <a:ext uri="{FF2B5EF4-FFF2-40B4-BE49-F238E27FC236}">
                <a16:creationId xmlns:a16="http://schemas.microsoft.com/office/drawing/2014/main" id="{F2830A2E-A392-4B42-8A18-01A28F4A96A6}"/>
              </a:ext>
            </a:extLst>
          </p:cNvPr>
          <p:cNvSpPr txBox="1">
            <a:spLocks/>
          </p:cNvSpPr>
          <p:nvPr/>
        </p:nvSpPr>
        <p:spPr>
          <a:xfrm>
            <a:off x="6378374" y="2534258"/>
            <a:ext cx="5235490" cy="3773010"/>
          </a:xfrm>
          <a:prstGeom prst="rect">
            <a:avLst/>
          </a:prstGeom>
        </p:spPr>
        <p:txBody>
          <a:bodyPr>
            <a:normAutofit/>
          </a:bodyPr>
          <a:lstStyle>
            <a:lvl1pPr marL="228611" indent="-228611" algn="l" defTabSz="914446" rtl="0" eaLnBrk="1" latinLnBrk="0" hangingPunct="1">
              <a:lnSpc>
                <a:spcPct val="100000"/>
              </a:lnSpc>
              <a:spcBef>
                <a:spcPts val="300"/>
              </a:spcBef>
              <a:buClr>
                <a:srgbClr val="DA1E00"/>
              </a:buClr>
              <a:buSzPct val="110000"/>
              <a:buFont typeface="Wingdings" panose="05000000000000000000" pitchFamily="2" charset="2"/>
              <a:buChar char="§"/>
              <a:defRPr sz="2000" kern="1200">
                <a:solidFill>
                  <a:srgbClr val="6F6F6E"/>
                </a:solidFill>
                <a:latin typeface="Arial" panose="020B0604020202020204" pitchFamily="34" charset="0"/>
                <a:ea typeface="+mn-ea"/>
                <a:cs typeface="Arial" panose="020B0604020202020204" pitchFamily="34" charset="0"/>
              </a:defRPr>
            </a:lvl1pPr>
            <a:lvl2pPr marL="685834" indent="-228611" algn="l" defTabSz="914446" rtl="0" eaLnBrk="1" latinLnBrk="0" hangingPunct="1">
              <a:lnSpc>
                <a:spcPct val="90000"/>
              </a:lnSpc>
              <a:spcBef>
                <a:spcPts val="500"/>
              </a:spcBef>
              <a:buClr>
                <a:srgbClr val="DA1E00"/>
              </a:buClr>
              <a:buFont typeface="Wingdings" panose="05000000000000000000" pitchFamily="2" charset="2"/>
              <a:buChar char="§"/>
              <a:defRPr sz="1800" kern="1200">
                <a:solidFill>
                  <a:srgbClr val="6F6F6E"/>
                </a:solidFill>
                <a:latin typeface="Arial" panose="020B0604020202020204" pitchFamily="34" charset="0"/>
                <a:ea typeface="+mn-ea"/>
                <a:cs typeface="Arial" panose="020B0604020202020204" pitchFamily="34" charset="0"/>
              </a:defRPr>
            </a:lvl2pPr>
            <a:lvl3pPr marL="1143057" indent="-228611" algn="l" defTabSz="914446" rtl="0" eaLnBrk="1" latinLnBrk="0" hangingPunct="1">
              <a:lnSpc>
                <a:spcPct val="90000"/>
              </a:lnSpc>
              <a:spcBef>
                <a:spcPts val="500"/>
              </a:spcBef>
              <a:buClr>
                <a:srgbClr val="DA1E00"/>
              </a:buClr>
              <a:buFont typeface="Wingdings" panose="05000000000000000000" pitchFamily="2" charset="2"/>
              <a:buChar char="§"/>
              <a:defRPr sz="1600" kern="1200">
                <a:solidFill>
                  <a:srgbClr val="6F6F6E"/>
                </a:solidFill>
                <a:latin typeface="Arial" panose="020B0604020202020204" pitchFamily="34" charset="0"/>
                <a:ea typeface="+mn-ea"/>
                <a:cs typeface="Arial" panose="020B0604020202020204" pitchFamily="34" charset="0"/>
              </a:defRPr>
            </a:lvl3pPr>
            <a:lvl4pPr marL="1600280" indent="-228611" algn="l" defTabSz="914446" rtl="0" eaLnBrk="1" latinLnBrk="0" hangingPunct="1">
              <a:lnSpc>
                <a:spcPct val="90000"/>
              </a:lnSpc>
              <a:spcBef>
                <a:spcPts val="500"/>
              </a:spcBef>
              <a:buClr>
                <a:srgbClr val="DA1E00"/>
              </a:buClr>
              <a:buFont typeface="Wingdings" panose="05000000000000000000" pitchFamily="2" charset="2"/>
              <a:buChar char="§"/>
              <a:defRPr sz="1400" kern="1200">
                <a:solidFill>
                  <a:srgbClr val="6F6F6E"/>
                </a:solidFill>
                <a:latin typeface="Arial" panose="020B0604020202020204" pitchFamily="34" charset="0"/>
                <a:ea typeface="+mn-ea"/>
                <a:cs typeface="Arial" panose="020B0604020202020204" pitchFamily="34" charset="0"/>
              </a:defRPr>
            </a:lvl4pPr>
            <a:lvl5pPr marL="2057503" indent="-228611" algn="l" defTabSz="914446" rtl="0" eaLnBrk="1" latinLnBrk="0" hangingPunct="1">
              <a:lnSpc>
                <a:spcPct val="90000"/>
              </a:lnSpc>
              <a:spcBef>
                <a:spcPts val="500"/>
              </a:spcBef>
              <a:buClr>
                <a:srgbClr val="DA1E00"/>
              </a:buClr>
              <a:buFont typeface="Wingdings" panose="05000000000000000000" pitchFamily="2" charset="2"/>
              <a:buChar char="§"/>
              <a:defRPr sz="1200" kern="1200">
                <a:solidFill>
                  <a:srgbClr val="6F6F6E"/>
                </a:solidFill>
                <a:latin typeface="Arial" panose="020B0604020202020204" pitchFamily="34" charset="0"/>
                <a:ea typeface="+mn-ea"/>
                <a:cs typeface="Arial" panose="020B0604020202020204"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dirty="0"/>
              <a:t>«23 offentlige ting» ting 10 har et forslag til hva som kan være innholdet i en digital veiledningstjeneste på et bibliotek - </a:t>
            </a:r>
            <a:r>
              <a:rPr lang="nb-NO" dirty="0" err="1"/>
              <a:t>digihjelp</a:t>
            </a:r>
            <a:r>
              <a:rPr lang="nb-NO" dirty="0"/>
              <a:t>. Utgangspunktet er et større bibliotek, men anvendelig for mange.</a:t>
            </a:r>
          </a:p>
          <a:p>
            <a:pPr marL="0" indent="0">
              <a:buFont typeface="Wingdings" panose="05000000000000000000" pitchFamily="2" charset="2"/>
              <a:buNone/>
            </a:pPr>
            <a:r>
              <a:rPr lang="nb-NO" dirty="0">
                <a:hlinkClick r:id="rId4"/>
              </a:rPr>
              <a:t>(https://docs.google.com/document/d/1y8rOqc8DviO_i4RRvIYYVQCh6AqN_SAMQJ0v6RvPnq4/edit?usp=sharing)</a:t>
            </a:r>
            <a:endParaRPr lang="nb-NO" dirty="0"/>
          </a:p>
          <a:p>
            <a:endParaRPr lang="nb-NO" dirty="0"/>
          </a:p>
        </p:txBody>
      </p:sp>
      <p:sp>
        <p:nvSpPr>
          <p:cNvPr id="7" name="Rektangel 6">
            <a:extLst>
              <a:ext uri="{FF2B5EF4-FFF2-40B4-BE49-F238E27FC236}">
                <a16:creationId xmlns:a16="http://schemas.microsoft.com/office/drawing/2014/main" id="{38F56541-E4AE-4ADA-AA05-1A8FFE101FEE}"/>
              </a:ext>
            </a:extLst>
          </p:cNvPr>
          <p:cNvSpPr/>
          <p:nvPr/>
        </p:nvSpPr>
        <p:spPr>
          <a:xfrm>
            <a:off x="3629284" y="6200334"/>
            <a:ext cx="1338893" cy="369332"/>
          </a:xfrm>
          <a:prstGeom prst="rect">
            <a:avLst/>
          </a:prstGeom>
        </p:spPr>
        <p:txBody>
          <a:bodyPr wrap="none">
            <a:spAutoFit/>
          </a:bodyPr>
          <a:lstStyle/>
          <a:p>
            <a:r>
              <a:rPr lang="nb-NO" dirty="0"/>
              <a:t>Pixabay.com</a:t>
            </a:r>
          </a:p>
        </p:txBody>
      </p:sp>
    </p:spTree>
    <p:extLst>
      <p:ext uri="{BB962C8B-B14F-4D97-AF65-F5344CB8AC3E}">
        <p14:creationId xmlns:p14="http://schemas.microsoft.com/office/powerpoint/2010/main" val="20966011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286ED5B-6824-4643-B0C5-31B94360A847}"/>
              </a:ext>
            </a:extLst>
          </p:cNvPr>
          <p:cNvSpPr>
            <a:spLocks noGrp="1"/>
          </p:cNvSpPr>
          <p:nvPr>
            <p:ph type="title"/>
          </p:nvPr>
        </p:nvSpPr>
        <p:spPr>
          <a:xfrm>
            <a:off x="715521" y="695664"/>
            <a:ext cx="9428604" cy="923586"/>
          </a:xfrm>
        </p:spPr>
        <p:txBody>
          <a:bodyPr/>
          <a:lstStyle/>
          <a:p>
            <a:r>
              <a:rPr lang="nb-NO" dirty="0"/>
              <a:t>Tilbud til publikum der ansatte kan:</a:t>
            </a:r>
            <a:br>
              <a:rPr lang="nb-NO" dirty="0"/>
            </a:br>
            <a:endParaRPr lang="nb-NO" dirty="0"/>
          </a:p>
        </p:txBody>
      </p:sp>
      <p:sp>
        <p:nvSpPr>
          <p:cNvPr id="3" name="Plassholder for innhold 2">
            <a:extLst>
              <a:ext uri="{FF2B5EF4-FFF2-40B4-BE49-F238E27FC236}">
                <a16:creationId xmlns:a16="http://schemas.microsoft.com/office/drawing/2014/main" id="{FCA0A65C-A1B2-4C1F-9EAC-893F6FBCDCC8}"/>
              </a:ext>
            </a:extLst>
          </p:cNvPr>
          <p:cNvSpPr>
            <a:spLocks noGrp="1"/>
          </p:cNvSpPr>
          <p:nvPr>
            <p:ph idx="1"/>
          </p:nvPr>
        </p:nvSpPr>
        <p:spPr/>
        <p:txBody>
          <a:bodyPr>
            <a:normAutofit/>
          </a:bodyPr>
          <a:lstStyle/>
          <a:p>
            <a:pPr fontAlgn="base"/>
            <a:r>
              <a:rPr lang="nb-NO" sz="2400" dirty="0"/>
              <a:t>Gi hjelp og veiledning til: utskrifter, skanning, kopiering, søk, bruk av epost (lagre og sende med vedlegg).</a:t>
            </a:r>
          </a:p>
          <a:p>
            <a:pPr fontAlgn="base"/>
            <a:r>
              <a:rPr lang="nb-NO" sz="2400" dirty="0"/>
              <a:t>Enkel tekstbehandling, offentlig informasjon på nett, </a:t>
            </a:r>
            <a:r>
              <a:rPr lang="nb-NO" sz="2400" dirty="0" err="1"/>
              <a:t>MinID</a:t>
            </a:r>
            <a:r>
              <a:rPr lang="nb-NO" sz="2400" dirty="0"/>
              <a:t>, tips til gode sider for CV- og søknadsskriving, avisdatabaser, nettbankdemo, bibliotekets nettsider og apper.</a:t>
            </a:r>
          </a:p>
          <a:p>
            <a:endParaRPr lang="nb-NO" sz="2400" dirty="0"/>
          </a:p>
        </p:txBody>
      </p:sp>
      <p:sp>
        <p:nvSpPr>
          <p:cNvPr id="4" name="Plassholder for lysbildenummer 3">
            <a:extLst>
              <a:ext uri="{FF2B5EF4-FFF2-40B4-BE49-F238E27FC236}">
                <a16:creationId xmlns:a16="http://schemas.microsoft.com/office/drawing/2014/main" id="{74CB280C-77B7-4855-AD38-311B8D3644EC}"/>
              </a:ext>
            </a:extLst>
          </p:cNvPr>
          <p:cNvSpPr>
            <a:spLocks noGrp="1"/>
          </p:cNvSpPr>
          <p:nvPr>
            <p:ph type="sldNum" sz="quarter" idx="12"/>
          </p:nvPr>
        </p:nvSpPr>
        <p:spPr/>
        <p:txBody>
          <a:bodyPr/>
          <a:lstStyle/>
          <a:p>
            <a:fld id="{9C23EB1F-6397-4532-8C0A-B768FE5FED21}" type="slidenum">
              <a:rPr lang="nb-NO" smtClean="0"/>
              <a:t>11</a:t>
            </a:fld>
            <a:endParaRPr lang="nb-NO"/>
          </a:p>
        </p:txBody>
      </p:sp>
      <p:pic>
        <p:nvPicPr>
          <p:cNvPr id="6" name="Bilde 5" descr="Et bilde som inneholder elektronikk, tastatur&#10;&#10;Beskrivelse som er generert med svært høy visshet">
            <a:extLst>
              <a:ext uri="{FF2B5EF4-FFF2-40B4-BE49-F238E27FC236}">
                <a16:creationId xmlns:a16="http://schemas.microsoft.com/office/drawing/2014/main" id="{E9ECAE71-9245-4391-A970-4EEEE4AC2661}"/>
              </a:ext>
            </a:extLst>
          </p:cNvPr>
          <p:cNvPicPr>
            <a:picLocks noChangeAspect="1"/>
          </p:cNvPicPr>
          <p:nvPr/>
        </p:nvPicPr>
        <p:blipFill rotWithShape="1">
          <a:blip r:embed="rId2">
            <a:extLst>
              <a:ext uri="{28A0092B-C50C-407E-A947-70E740481C1C}">
                <a14:useLocalDpi xmlns:a14="http://schemas.microsoft.com/office/drawing/2010/main" val="0"/>
              </a:ext>
            </a:extLst>
          </a:blip>
          <a:srcRect l="3723" r="34689" b="-1"/>
          <a:stretch/>
        </p:blipFill>
        <p:spPr>
          <a:xfrm>
            <a:off x="7463386" y="2375175"/>
            <a:ext cx="4007904" cy="4093163"/>
          </a:xfrm>
          <a:prstGeom prst="rect">
            <a:avLst/>
          </a:prstGeom>
        </p:spPr>
      </p:pic>
      <p:sp>
        <p:nvSpPr>
          <p:cNvPr id="7" name="TekstSylinder 6">
            <a:extLst>
              <a:ext uri="{FF2B5EF4-FFF2-40B4-BE49-F238E27FC236}">
                <a16:creationId xmlns:a16="http://schemas.microsoft.com/office/drawing/2014/main" id="{676C40CD-344B-410A-A529-3DF03E290036}"/>
              </a:ext>
            </a:extLst>
          </p:cNvPr>
          <p:cNvSpPr txBox="1"/>
          <p:nvPr/>
        </p:nvSpPr>
        <p:spPr>
          <a:xfrm>
            <a:off x="7523801" y="6152592"/>
            <a:ext cx="1819470" cy="261610"/>
          </a:xfrm>
          <a:prstGeom prst="rect">
            <a:avLst/>
          </a:prstGeom>
          <a:noFill/>
        </p:spPr>
        <p:txBody>
          <a:bodyPr wrap="square" rtlCol="0">
            <a:spAutoFit/>
          </a:bodyPr>
          <a:lstStyle/>
          <a:p>
            <a:r>
              <a:rPr lang="nb-NO" sz="1100" dirty="0"/>
              <a:t>Foto: </a:t>
            </a:r>
            <a:r>
              <a:rPr lang="nb-NO" sz="1100" dirty="0" err="1"/>
              <a:t>Pixaby</a:t>
            </a:r>
            <a:endParaRPr lang="nb-NO" sz="1100" dirty="0"/>
          </a:p>
        </p:txBody>
      </p:sp>
    </p:spTree>
    <p:extLst>
      <p:ext uri="{BB962C8B-B14F-4D97-AF65-F5344CB8AC3E}">
        <p14:creationId xmlns:p14="http://schemas.microsoft.com/office/powerpoint/2010/main" val="41275522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0C0E309-CC1F-4C14-BCCF-755A1D587B87}"/>
              </a:ext>
            </a:extLst>
          </p:cNvPr>
          <p:cNvSpPr>
            <a:spLocks noGrp="1"/>
          </p:cNvSpPr>
          <p:nvPr>
            <p:ph type="title"/>
          </p:nvPr>
        </p:nvSpPr>
        <p:spPr>
          <a:xfrm>
            <a:off x="715521" y="320584"/>
            <a:ext cx="7035586" cy="923586"/>
          </a:xfrm>
        </p:spPr>
        <p:txBody>
          <a:bodyPr/>
          <a:lstStyle/>
          <a:p>
            <a:r>
              <a:rPr lang="nb-NO" dirty="0"/>
              <a:t>Hva skal det IKKE gis veiledning i?</a:t>
            </a:r>
            <a:br>
              <a:rPr lang="nb-NO" dirty="0"/>
            </a:br>
            <a:endParaRPr lang="nb-NO" dirty="0"/>
          </a:p>
        </p:txBody>
      </p:sp>
      <p:sp>
        <p:nvSpPr>
          <p:cNvPr id="3" name="Plassholder for innhold 2">
            <a:extLst>
              <a:ext uri="{FF2B5EF4-FFF2-40B4-BE49-F238E27FC236}">
                <a16:creationId xmlns:a16="http://schemas.microsoft.com/office/drawing/2014/main" id="{DA6970FC-1D20-4570-B5B0-14E25C62AAD3}"/>
              </a:ext>
            </a:extLst>
          </p:cNvPr>
          <p:cNvSpPr>
            <a:spLocks noGrp="1"/>
          </p:cNvSpPr>
          <p:nvPr>
            <p:ph idx="1"/>
          </p:nvPr>
        </p:nvSpPr>
        <p:spPr>
          <a:xfrm>
            <a:off x="715521" y="1628726"/>
            <a:ext cx="6469050" cy="4538809"/>
          </a:xfrm>
        </p:spPr>
        <p:txBody>
          <a:bodyPr>
            <a:normAutofit lnSpcReduction="10000"/>
          </a:bodyPr>
          <a:lstStyle/>
          <a:p>
            <a:pPr fontAlgn="base"/>
            <a:r>
              <a:rPr lang="nb-NO" sz="2400" dirty="0"/>
              <a:t>Logge inn i nettbanken for brukeren og betale regninger. Vi KAN peke, vise hvordan, vise demoversjoner. Bruk skjønn når du veileder.</a:t>
            </a:r>
          </a:p>
          <a:p>
            <a:pPr fontAlgn="base"/>
            <a:r>
              <a:rPr lang="nb-NO" sz="2400" dirty="0"/>
              <a:t>Utfylling av skjemaer med sensitiv informasjon. Bruk skjønn.</a:t>
            </a:r>
          </a:p>
          <a:p>
            <a:pPr fontAlgn="base"/>
            <a:r>
              <a:rPr lang="nb-NO" sz="2400" dirty="0"/>
              <a:t>Registering av kredittkort på nettsteder og Appstore/Google play. </a:t>
            </a:r>
          </a:p>
          <a:p>
            <a:pPr fontAlgn="base"/>
            <a:r>
              <a:rPr lang="nb-NO" sz="2400" dirty="0"/>
              <a:t>Skrive jobbsøknaden for den enkelte. Trenger personen mer omfattende hjelp med å lage CV eller jobbsøknad. Anbefale en-til-en timebestilling eller NAV.</a:t>
            </a:r>
          </a:p>
          <a:p>
            <a:endParaRPr lang="nb-NO" sz="2400" dirty="0"/>
          </a:p>
        </p:txBody>
      </p:sp>
      <p:sp>
        <p:nvSpPr>
          <p:cNvPr id="4" name="Plassholder for lysbildenummer 3">
            <a:extLst>
              <a:ext uri="{FF2B5EF4-FFF2-40B4-BE49-F238E27FC236}">
                <a16:creationId xmlns:a16="http://schemas.microsoft.com/office/drawing/2014/main" id="{750869FA-898E-4630-AC40-48CB1204F0A3}"/>
              </a:ext>
            </a:extLst>
          </p:cNvPr>
          <p:cNvSpPr>
            <a:spLocks noGrp="1"/>
          </p:cNvSpPr>
          <p:nvPr>
            <p:ph type="sldNum" sz="quarter" idx="12"/>
          </p:nvPr>
        </p:nvSpPr>
        <p:spPr/>
        <p:txBody>
          <a:bodyPr/>
          <a:lstStyle/>
          <a:p>
            <a:fld id="{9C23EB1F-6397-4532-8C0A-B768FE5FED21}" type="slidenum">
              <a:rPr lang="nb-NO" smtClean="0"/>
              <a:t>12</a:t>
            </a:fld>
            <a:endParaRPr lang="nb-NO"/>
          </a:p>
        </p:txBody>
      </p:sp>
      <p:pic>
        <p:nvPicPr>
          <p:cNvPr id="9" name="Bilde 8">
            <a:extLst>
              <a:ext uri="{FF2B5EF4-FFF2-40B4-BE49-F238E27FC236}">
                <a16:creationId xmlns:a16="http://schemas.microsoft.com/office/drawing/2014/main" id="{371AF059-6B10-48D3-958D-49BF75DE3C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1107" y="1708474"/>
            <a:ext cx="3811364" cy="3441052"/>
          </a:xfrm>
          <a:prstGeom prst="rect">
            <a:avLst/>
          </a:prstGeom>
        </p:spPr>
      </p:pic>
    </p:spTree>
    <p:extLst>
      <p:ext uri="{BB962C8B-B14F-4D97-AF65-F5344CB8AC3E}">
        <p14:creationId xmlns:p14="http://schemas.microsoft.com/office/powerpoint/2010/main" val="2293806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FEE668CB-6574-40AE-BD5F-FB36C460FAA2}"/>
              </a:ext>
            </a:extLst>
          </p:cNvPr>
          <p:cNvSpPr>
            <a:spLocks noGrp="1"/>
          </p:cNvSpPr>
          <p:nvPr>
            <p:ph type="sldNum" sz="quarter" idx="12"/>
          </p:nvPr>
        </p:nvSpPr>
        <p:spPr/>
        <p:txBody>
          <a:bodyPr/>
          <a:lstStyle/>
          <a:p>
            <a:fld id="{9C23EB1F-6397-4532-8C0A-B768FE5FED21}" type="slidenum">
              <a:rPr lang="nb-NO" smtClean="0"/>
              <a:t>13</a:t>
            </a:fld>
            <a:endParaRPr lang="nb-NO"/>
          </a:p>
        </p:txBody>
      </p:sp>
      <p:pic>
        <p:nvPicPr>
          <p:cNvPr id="4" name="Bilde 3" descr="Et bilde som inneholder tekst, kart&#10;&#10;Automatisk generert beskrivelse">
            <a:extLst>
              <a:ext uri="{FF2B5EF4-FFF2-40B4-BE49-F238E27FC236}">
                <a16:creationId xmlns:a16="http://schemas.microsoft.com/office/drawing/2014/main" id="{E60B6F47-D7F8-4358-AF07-BA5514A5AE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577"/>
            <a:ext cx="12192000" cy="6818846"/>
          </a:xfrm>
          <a:prstGeom prst="rect">
            <a:avLst/>
          </a:prstGeom>
        </p:spPr>
      </p:pic>
    </p:spTree>
    <p:extLst>
      <p:ext uri="{BB962C8B-B14F-4D97-AF65-F5344CB8AC3E}">
        <p14:creationId xmlns:p14="http://schemas.microsoft.com/office/powerpoint/2010/main" val="5713323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10D47C7-012C-483F-B4BB-20FC633B0877}"/>
              </a:ext>
            </a:extLst>
          </p:cNvPr>
          <p:cNvSpPr>
            <a:spLocks noGrp="1"/>
          </p:cNvSpPr>
          <p:nvPr>
            <p:ph type="title"/>
          </p:nvPr>
        </p:nvSpPr>
        <p:spPr>
          <a:xfrm>
            <a:off x="715521" y="542439"/>
            <a:ext cx="7035586" cy="701731"/>
          </a:xfrm>
        </p:spPr>
        <p:txBody>
          <a:bodyPr/>
          <a:lstStyle/>
          <a:p>
            <a:r>
              <a:rPr lang="nb-NO" sz="4400" dirty="0"/>
              <a:t>Hva er etikk?</a:t>
            </a:r>
          </a:p>
        </p:txBody>
      </p:sp>
      <p:sp>
        <p:nvSpPr>
          <p:cNvPr id="3" name="Plassholder for innhold 2">
            <a:extLst>
              <a:ext uri="{FF2B5EF4-FFF2-40B4-BE49-F238E27FC236}">
                <a16:creationId xmlns:a16="http://schemas.microsoft.com/office/drawing/2014/main" id="{145B33BF-D9CE-4FD2-985E-972964495B4E}"/>
              </a:ext>
            </a:extLst>
          </p:cNvPr>
          <p:cNvSpPr>
            <a:spLocks noGrp="1"/>
          </p:cNvSpPr>
          <p:nvPr>
            <p:ph idx="1"/>
          </p:nvPr>
        </p:nvSpPr>
        <p:spPr/>
        <p:txBody>
          <a:bodyPr>
            <a:normAutofit lnSpcReduction="10000"/>
          </a:bodyPr>
          <a:lstStyle/>
          <a:p>
            <a:r>
              <a:rPr lang="nb-NO" sz="2800" b="1" dirty="0"/>
              <a:t>Etikk</a:t>
            </a:r>
            <a:r>
              <a:rPr lang="nb-NO" sz="2800" dirty="0"/>
              <a:t> eller </a:t>
            </a:r>
            <a:r>
              <a:rPr lang="nb-NO" sz="2800" b="1" dirty="0"/>
              <a:t>moralfilosofi</a:t>
            </a:r>
            <a:r>
              <a:rPr lang="nb-NO" sz="2800" dirty="0"/>
              <a:t> er den delen av </a:t>
            </a:r>
            <a:r>
              <a:rPr lang="nb-NO" sz="2800" dirty="0">
                <a:hlinkClick r:id="rId2" tooltip="Filosofi"/>
              </a:rPr>
              <a:t>filosofien</a:t>
            </a:r>
            <a:r>
              <a:rPr lang="nb-NO" sz="2800" dirty="0"/>
              <a:t> som søker å besvare spørsmål som «hva er godt», «hva er det rette», «hvordan bør man oppføre seg».</a:t>
            </a:r>
          </a:p>
          <a:p>
            <a:r>
              <a:rPr lang="nb-NO" sz="2800" dirty="0"/>
              <a:t>Etikk er en norm som et individs vilje legger til grunn for sine ord og handlinger. (Wikipedia)</a:t>
            </a:r>
          </a:p>
          <a:p>
            <a:endParaRPr lang="nb-NO" sz="2800" dirty="0"/>
          </a:p>
        </p:txBody>
      </p:sp>
      <p:sp>
        <p:nvSpPr>
          <p:cNvPr id="4" name="Plassholder for lysbildenummer 3">
            <a:extLst>
              <a:ext uri="{FF2B5EF4-FFF2-40B4-BE49-F238E27FC236}">
                <a16:creationId xmlns:a16="http://schemas.microsoft.com/office/drawing/2014/main" id="{D8483E09-8489-4134-A16E-C523AA183D79}"/>
              </a:ext>
            </a:extLst>
          </p:cNvPr>
          <p:cNvSpPr>
            <a:spLocks noGrp="1"/>
          </p:cNvSpPr>
          <p:nvPr>
            <p:ph type="sldNum" sz="quarter" idx="12"/>
          </p:nvPr>
        </p:nvSpPr>
        <p:spPr>
          <a:xfrm>
            <a:off x="8559924" y="5442425"/>
            <a:ext cx="2743200" cy="230832"/>
          </a:xfrm>
        </p:spPr>
        <p:txBody>
          <a:bodyPr/>
          <a:lstStyle/>
          <a:p>
            <a:r>
              <a:rPr lang="nb-NO" dirty="0"/>
              <a:t>Bildet er tatt </a:t>
            </a:r>
            <a:r>
              <a:rPr lang="nb-NO" dirty="0" err="1"/>
              <a:t>avTumisu</a:t>
            </a:r>
            <a:r>
              <a:rPr lang="nb-NO" dirty="0"/>
              <a:t> </a:t>
            </a:r>
            <a:r>
              <a:rPr lang="nb-NO" dirty="0" err="1"/>
              <a:t>Pixaby</a:t>
            </a:r>
            <a:endParaRPr lang="nb-NO" dirty="0"/>
          </a:p>
        </p:txBody>
      </p:sp>
      <p:pic>
        <p:nvPicPr>
          <p:cNvPr id="8" name="Plassholder for bilde 7" descr="Et bilde som inneholder tekst, skilt, utendørs, gul&#10;&#10;Automatisk generert beskrivelse">
            <a:extLst>
              <a:ext uri="{FF2B5EF4-FFF2-40B4-BE49-F238E27FC236}">
                <a16:creationId xmlns:a16="http://schemas.microsoft.com/office/drawing/2014/main" id="{EB257152-07F5-4868-91A2-DD641BC982CA}"/>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687" r="687"/>
          <a:stretch>
            <a:fillRect/>
          </a:stretch>
        </p:blipFill>
        <p:spPr/>
      </p:pic>
    </p:spTree>
    <p:extLst>
      <p:ext uri="{BB962C8B-B14F-4D97-AF65-F5344CB8AC3E}">
        <p14:creationId xmlns:p14="http://schemas.microsoft.com/office/powerpoint/2010/main" val="9117136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100F1F4-9587-4D5B-8BE9-40676AAE1FF9}"/>
              </a:ext>
            </a:extLst>
          </p:cNvPr>
          <p:cNvSpPr>
            <a:spLocks noGrp="1"/>
          </p:cNvSpPr>
          <p:nvPr>
            <p:ph type="title"/>
          </p:nvPr>
        </p:nvSpPr>
        <p:spPr>
          <a:xfrm>
            <a:off x="715521" y="653239"/>
            <a:ext cx="7035586" cy="590931"/>
          </a:xfrm>
        </p:spPr>
        <p:txBody>
          <a:bodyPr/>
          <a:lstStyle/>
          <a:p>
            <a:r>
              <a:rPr lang="nb-NO" sz="3600" dirty="0"/>
              <a:t>Profesjonsetikk</a:t>
            </a:r>
          </a:p>
        </p:txBody>
      </p:sp>
      <p:sp>
        <p:nvSpPr>
          <p:cNvPr id="3" name="Plassholder for innhold 2">
            <a:extLst>
              <a:ext uri="{FF2B5EF4-FFF2-40B4-BE49-F238E27FC236}">
                <a16:creationId xmlns:a16="http://schemas.microsoft.com/office/drawing/2014/main" id="{BEE0E179-0FDD-4A95-A706-81BC53EF7B6E}"/>
              </a:ext>
            </a:extLst>
          </p:cNvPr>
          <p:cNvSpPr>
            <a:spLocks noGrp="1"/>
          </p:cNvSpPr>
          <p:nvPr>
            <p:ph idx="1"/>
          </p:nvPr>
        </p:nvSpPr>
        <p:spPr>
          <a:xfrm>
            <a:off x="948310" y="1590675"/>
            <a:ext cx="10738865" cy="4981575"/>
          </a:xfrm>
        </p:spPr>
        <p:txBody>
          <a:bodyPr>
            <a:normAutofit/>
          </a:bodyPr>
          <a:lstStyle/>
          <a:p>
            <a:pPr fontAlgn="base"/>
            <a:r>
              <a:rPr lang="nb-NO" sz="2800" dirty="0"/>
              <a:t>Profesjonsutøvelsen handler om å ivareta samfunnsmandatet .</a:t>
            </a:r>
          </a:p>
          <a:p>
            <a:pPr fontAlgn="base"/>
            <a:r>
              <a:rPr lang="nb-NO" sz="2800" dirty="0"/>
              <a:t>Profesjonsetikken kan også være et signal på at profesjonen er et gode for innbyggerne. </a:t>
            </a:r>
          </a:p>
          <a:p>
            <a:pPr fontAlgn="base"/>
            <a:r>
              <a:rPr lang="nb-NO" sz="2800" dirty="0"/>
              <a:t>Profesjonsarbeid innebærer at valg og prioriteringer gjøres kontinuerlig. </a:t>
            </a:r>
          </a:p>
          <a:p>
            <a:pPr fontAlgn="base"/>
            <a:r>
              <a:rPr lang="nb-NO" sz="2800" dirty="0"/>
              <a:t>I vår yrkesutøvelse vil ulike hensyn, verdier og prinsipper stå i konflikt eller motsetning til hverandre. </a:t>
            </a:r>
          </a:p>
          <a:p>
            <a:pPr fontAlgn="base"/>
            <a:r>
              <a:rPr lang="nb-NO" sz="2800" dirty="0"/>
              <a:t>Profesjonsetikk fungerer skjerpende på oss. </a:t>
            </a:r>
          </a:p>
          <a:p>
            <a:pPr marL="0" indent="0">
              <a:buNone/>
            </a:pPr>
            <a:endParaRPr lang="nb-NO" sz="2800" dirty="0"/>
          </a:p>
        </p:txBody>
      </p:sp>
      <p:sp>
        <p:nvSpPr>
          <p:cNvPr id="4" name="Plassholder for lysbildenummer 3">
            <a:extLst>
              <a:ext uri="{FF2B5EF4-FFF2-40B4-BE49-F238E27FC236}">
                <a16:creationId xmlns:a16="http://schemas.microsoft.com/office/drawing/2014/main" id="{C5B8F124-C12D-4114-ABFA-FAE474F417F6}"/>
              </a:ext>
            </a:extLst>
          </p:cNvPr>
          <p:cNvSpPr>
            <a:spLocks noGrp="1"/>
          </p:cNvSpPr>
          <p:nvPr>
            <p:ph type="sldNum" sz="quarter" idx="12"/>
          </p:nvPr>
        </p:nvSpPr>
        <p:spPr/>
        <p:txBody>
          <a:bodyPr/>
          <a:lstStyle/>
          <a:p>
            <a:fld id="{9C23EB1F-6397-4532-8C0A-B768FE5FED21}" type="slidenum">
              <a:rPr lang="nb-NO" smtClean="0"/>
              <a:t>15</a:t>
            </a:fld>
            <a:endParaRPr lang="nb-NO"/>
          </a:p>
        </p:txBody>
      </p:sp>
    </p:spTree>
    <p:extLst>
      <p:ext uri="{BB962C8B-B14F-4D97-AF65-F5344CB8AC3E}">
        <p14:creationId xmlns:p14="http://schemas.microsoft.com/office/powerpoint/2010/main" val="28514094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a:extLst>
              <a:ext uri="{FF2B5EF4-FFF2-40B4-BE49-F238E27FC236}">
                <a16:creationId xmlns:a16="http://schemas.microsoft.com/office/drawing/2014/main" id="{73D33A33-4AAE-4551-9F78-8FCA7E274986}"/>
              </a:ext>
            </a:extLst>
          </p:cNvPr>
          <p:cNvSpPr>
            <a:spLocks noGrp="1"/>
          </p:cNvSpPr>
          <p:nvPr>
            <p:ph type="sldNum" sz="quarter" idx="12"/>
          </p:nvPr>
        </p:nvSpPr>
        <p:spPr/>
        <p:txBody>
          <a:bodyPr/>
          <a:lstStyle/>
          <a:p>
            <a:fld id="{9C23EB1F-6397-4532-8C0A-B768FE5FED21}" type="slidenum">
              <a:rPr lang="nb-NO" smtClean="0"/>
              <a:t>16</a:t>
            </a:fld>
            <a:endParaRPr lang="nb-NO"/>
          </a:p>
        </p:txBody>
      </p:sp>
      <p:pic>
        <p:nvPicPr>
          <p:cNvPr id="10" name="Bilde 9" descr="Et bilde som inneholder skjermbilde&#10;&#10;Automatisk generert beskrivelse">
            <a:extLst>
              <a:ext uri="{FF2B5EF4-FFF2-40B4-BE49-F238E27FC236}">
                <a16:creationId xmlns:a16="http://schemas.microsoft.com/office/drawing/2014/main" id="{6BC6BAFA-071F-4B50-BAFB-1AEF6134E9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5002"/>
            <a:ext cx="12192000" cy="6299200"/>
          </a:xfrm>
          <a:prstGeom prst="rect">
            <a:avLst/>
          </a:prstGeom>
        </p:spPr>
      </p:pic>
    </p:spTree>
    <p:extLst>
      <p:ext uri="{BB962C8B-B14F-4D97-AF65-F5344CB8AC3E}">
        <p14:creationId xmlns:p14="http://schemas.microsoft.com/office/powerpoint/2010/main" val="27519488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lysbildenummer 2">
            <a:extLst>
              <a:ext uri="{FF2B5EF4-FFF2-40B4-BE49-F238E27FC236}">
                <a16:creationId xmlns:a16="http://schemas.microsoft.com/office/drawing/2014/main" id="{9F9C2769-39ED-4183-91B4-23B95C99B107}"/>
              </a:ext>
            </a:extLst>
          </p:cNvPr>
          <p:cNvSpPr>
            <a:spLocks noGrp="1"/>
          </p:cNvSpPr>
          <p:nvPr>
            <p:ph type="sldNum" sz="quarter" idx="12"/>
          </p:nvPr>
        </p:nvSpPr>
        <p:spPr/>
        <p:txBody>
          <a:bodyPr/>
          <a:lstStyle/>
          <a:p>
            <a:fld id="{9C23EB1F-6397-4532-8C0A-B768FE5FED21}" type="slidenum">
              <a:rPr lang="nb-NO" smtClean="0"/>
              <a:t>17</a:t>
            </a:fld>
            <a:endParaRPr lang="nb-NO"/>
          </a:p>
        </p:txBody>
      </p:sp>
      <p:sp>
        <p:nvSpPr>
          <p:cNvPr id="4" name="Tittel 1">
            <a:extLst>
              <a:ext uri="{FF2B5EF4-FFF2-40B4-BE49-F238E27FC236}">
                <a16:creationId xmlns:a16="http://schemas.microsoft.com/office/drawing/2014/main" id="{8BBFC1F3-6D1B-44E7-8A6E-8C0E72094906}"/>
              </a:ext>
            </a:extLst>
          </p:cNvPr>
          <p:cNvSpPr txBox="1">
            <a:spLocks/>
          </p:cNvSpPr>
          <p:nvPr/>
        </p:nvSpPr>
        <p:spPr>
          <a:xfrm>
            <a:off x="775447" y="18255"/>
            <a:ext cx="10515600" cy="1325563"/>
          </a:xfrm>
          <a:prstGeom prst="rect">
            <a:avLst/>
          </a:prstGeom>
        </p:spPr>
        <p:txBody>
          <a:bodyPr vert="horz" wrap="square" lIns="91440" tIns="45720" rIns="91440" bIns="45720" rtlCol="0" anchor="b" anchorCtr="0">
            <a:normAutofit/>
          </a:bodyPr>
          <a:lstStyle>
            <a:lvl1pPr algn="l" defTabSz="914446" rtl="0" eaLnBrk="1" latinLnBrk="0" hangingPunct="1">
              <a:lnSpc>
                <a:spcPct val="90000"/>
              </a:lnSpc>
              <a:spcBef>
                <a:spcPct val="0"/>
              </a:spcBef>
              <a:buNone/>
              <a:defRPr sz="3001" b="1" kern="1200">
                <a:solidFill>
                  <a:srgbClr val="6F6F6E"/>
                </a:solidFill>
                <a:latin typeface="Arial" panose="020B0604020202020204" pitchFamily="34" charset="0"/>
                <a:ea typeface="+mj-ea"/>
                <a:cs typeface="Arial" panose="020B0604020202020204" pitchFamily="34" charset="0"/>
              </a:defRPr>
            </a:lvl1pPr>
          </a:lstStyle>
          <a:p>
            <a:r>
              <a:rPr lang="nb-NO" sz="5400" dirty="0"/>
              <a:t>Yrkesetikk</a:t>
            </a:r>
          </a:p>
        </p:txBody>
      </p:sp>
      <p:sp>
        <p:nvSpPr>
          <p:cNvPr id="5" name="Plassholder for innhold 2">
            <a:extLst>
              <a:ext uri="{FF2B5EF4-FFF2-40B4-BE49-F238E27FC236}">
                <a16:creationId xmlns:a16="http://schemas.microsoft.com/office/drawing/2014/main" id="{BB87FFD5-6E07-4FCC-8E3F-38A21DA917F0}"/>
              </a:ext>
            </a:extLst>
          </p:cNvPr>
          <p:cNvSpPr txBox="1">
            <a:spLocks/>
          </p:cNvSpPr>
          <p:nvPr/>
        </p:nvSpPr>
        <p:spPr>
          <a:xfrm>
            <a:off x="838200" y="1825625"/>
            <a:ext cx="10515600" cy="4351338"/>
          </a:xfrm>
          <a:prstGeom prst="rect">
            <a:avLst/>
          </a:prstGeom>
        </p:spPr>
        <p:txBody>
          <a:bodyPr/>
          <a:lstStyle>
            <a:lvl1pPr marL="228611" indent="-228611" algn="l" defTabSz="914446" rtl="0" eaLnBrk="1" latinLnBrk="0" hangingPunct="1">
              <a:lnSpc>
                <a:spcPct val="100000"/>
              </a:lnSpc>
              <a:spcBef>
                <a:spcPts val="300"/>
              </a:spcBef>
              <a:buClr>
                <a:srgbClr val="DA1E00"/>
              </a:buClr>
              <a:buSzPct val="110000"/>
              <a:buFont typeface="Wingdings" panose="05000000000000000000" pitchFamily="2" charset="2"/>
              <a:buChar char="§"/>
              <a:defRPr sz="2000" kern="1200">
                <a:solidFill>
                  <a:srgbClr val="6F6F6E"/>
                </a:solidFill>
                <a:latin typeface="Arial" panose="020B0604020202020204" pitchFamily="34" charset="0"/>
                <a:ea typeface="+mn-ea"/>
                <a:cs typeface="Arial" panose="020B0604020202020204" pitchFamily="34" charset="0"/>
              </a:defRPr>
            </a:lvl1pPr>
            <a:lvl2pPr marL="685834" indent="-228611" algn="l" defTabSz="914446" rtl="0" eaLnBrk="1" latinLnBrk="0" hangingPunct="1">
              <a:lnSpc>
                <a:spcPct val="90000"/>
              </a:lnSpc>
              <a:spcBef>
                <a:spcPts val="500"/>
              </a:spcBef>
              <a:buClr>
                <a:srgbClr val="DA1E00"/>
              </a:buClr>
              <a:buFont typeface="Wingdings" panose="05000000000000000000" pitchFamily="2" charset="2"/>
              <a:buChar char="§"/>
              <a:defRPr sz="1800" kern="1200">
                <a:solidFill>
                  <a:srgbClr val="6F6F6E"/>
                </a:solidFill>
                <a:latin typeface="Arial" panose="020B0604020202020204" pitchFamily="34" charset="0"/>
                <a:ea typeface="+mn-ea"/>
                <a:cs typeface="Arial" panose="020B0604020202020204" pitchFamily="34" charset="0"/>
              </a:defRPr>
            </a:lvl2pPr>
            <a:lvl3pPr marL="1143057" indent="-228611" algn="l" defTabSz="914446" rtl="0" eaLnBrk="1" latinLnBrk="0" hangingPunct="1">
              <a:lnSpc>
                <a:spcPct val="90000"/>
              </a:lnSpc>
              <a:spcBef>
                <a:spcPts val="500"/>
              </a:spcBef>
              <a:buClr>
                <a:srgbClr val="DA1E00"/>
              </a:buClr>
              <a:buFont typeface="Wingdings" panose="05000000000000000000" pitchFamily="2" charset="2"/>
              <a:buChar char="§"/>
              <a:defRPr sz="1600" kern="1200">
                <a:solidFill>
                  <a:srgbClr val="6F6F6E"/>
                </a:solidFill>
                <a:latin typeface="Arial" panose="020B0604020202020204" pitchFamily="34" charset="0"/>
                <a:ea typeface="+mn-ea"/>
                <a:cs typeface="Arial" panose="020B0604020202020204" pitchFamily="34" charset="0"/>
              </a:defRPr>
            </a:lvl3pPr>
            <a:lvl4pPr marL="1600280" indent="-228611" algn="l" defTabSz="914446" rtl="0" eaLnBrk="1" latinLnBrk="0" hangingPunct="1">
              <a:lnSpc>
                <a:spcPct val="90000"/>
              </a:lnSpc>
              <a:spcBef>
                <a:spcPts val="500"/>
              </a:spcBef>
              <a:buClr>
                <a:srgbClr val="DA1E00"/>
              </a:buClr>
              <a:buFont typeface="Wingdings" panose="05000000000000000000" pitchFamily="2" charset="2"/>
              <a:buChar char="§"/>
              <a:defRPr sz="1400" kern="1200">
                <a:solidFill>
                  <a:srgbClr val="6F6F6E"/>
                </a:solidFill>
                <a:latin typeface="Arial" panose="020B0604020202020204" pitchFamily="34" charset="0"/>
                <a:ea typeface="+mn-ea"/>
                <a:cs typeface="Arial" panose="020B0604020202020204" pitchFamily="34" charset="0"/>
              </a:defRPr>
            </a:lvl4pPr>
            <a:lvl5pPr marL="2057503" indent="-228611" algn="l" defTabSz="914446" rtl="0" eaLnBrk="1" latinLnBrk="0" hangingPunct="1">
              <a:lnSpc>
                <a:spcPct val="90000"/>
              </a:lnSpc>
              <a:spcBef>
                <a:spcPts val="500"/>
              </a:spcBef>
              <a:buClr>
                <a:srgbClr val="DA1E00"/>
              </a:buClr>
              <a:buFont typeface="Wingdings" panose="05000000000000000000" pitchFamily="2" charset="2"/>
              <a:buChar char="§"/>
              <a:defRPr sz="1200" kern="1200">
                <a:solidFill>
                  <a:srgbClr val="6F6F6E"/>
                </a:solidFill>
                <a:latin typeface="Arial" panose="020B0604020202020204" pitchFamily="34" charset="0"/>
                <a:ea typeface="+mn-ea"/>
                <a:cs typeface="Arial" panose="020B0604020202020204"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r>
              <a:rPr lang="nb-NO" sz="3600" dirty="0"/>
              <a:t>Punkt 1. Bibliotekansatte skal arbeide for å </a:t>
            </a:r>
            <a:r>
              <a:rPr lang="nb-NO" sz="3600" b="1" dirty="0"/>
              <a:t>sikre brukerne likeverdig tilgang</a:t>
            </a:r>
            <a:r>
              <a:rPr lang="nb-NO" sz="3600" dirty="0"/>
              <a:t> til informasjon, kunnskapskilder og kulturelle ytringer, og møte dem med respekt, uavhengig av kjønn, etnisk tilknytning, nasjonalitet, sosial status, religion, politisk tilknytning, seksuell orientering, funksjonsdyktighet og alder.</a:t>
            </a:r>
          </a:p>
          <a:p>
            <a:pPr marL="0" indent="0">
              <a:buFont typeface="Wingdings" panose="05000000000000000000" pitchFamily="2" charset="2"/>
              <a:buNone/>
            </a:pPr>
            <a:r>
              <a:rPr lang="nb-NO" sz="1800" dirty="0"/>
              <a:t>(</a:t>
            </a:r>
            <a:r>
              <a:rPr lang="nb-NO" sz="1800" dirty="0">
                <a:hlinkClick r:id="rId2"/>
              </a:rPr>
              <a:t>http://norskbibliotekforening.no/etikk/</a:t>
            </a:r>
            <a:r>
              <a:rPr lang="nb-NO" sz="1800" dirty="0"/>
              <a:t>)</a:t>
            </a:r>
          </a:p>
        </p:txBody>
      </p:sp>
    </p:spTree>
    <p:extLst>
      <p:ext uri="{BB962C8B-B14F-4D97-AF65-F5344CB8AC3E}">
        <p14:creationId xmlns:p14="http://schemas.microsoft.com/office/powerpoint/2010/main" val="21349762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811EF41C-CF4C-4972-83BA-4E74C413D887}"/>
              </a:ext>
            </a:extLst>
          </p:cNvPr>
          <p:cNvSpPr>
            <a:spLocks noGrp="1"/>
          </p:cNvSpPr>
          <p:nvPr>
            <p:ph type="sldNum" sz="quarter" idx="12"/>
          </p:nvPr>
        </p:nvSpPr>
        <p:spPr/>
        <p:txBody>
          <a:bodyPr/>
          <a:lstStyle/>
          <a:p>
            <a:fld id="{9C23EB1F-6397-4532-8C0A-B768FE5FED21}" type="slidenum">
              <a:rPr lang="nb-NO" smtClean="0"/>
              <a:t>18</a:t>
            </a:fld>
            <a:endParaRPr lang="nb-NO"/>
          </a:p>
        </p:txBody>
      </p:sp>
      <p:sp>
        <p:nvSpPr>
          <p:cNvPr id="3" name="Rectangle 9">
            <a:extLst>
              <a:ext uri="{FF2B5EF4-FFF2-40B4-BE49-F238E27FC236}">
                <a16:creationId xmlns:a16="http://schemas.microsoft.com/office/drawing/2014/main" id="{C8C8E94B-7FFA-43B3-A5F4-87A94BCC84D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sp useBgFill="1">
        <p:nvSpPr>
          <p:cNvPr id="4" name="Rectangle 11">
            <a:extLst>
              <a:ext uri="{FF2B5EF4-FFF2-40B4-BE49-F238E27FC236}">
                <a16:creationId xmlns:a16="http://schemas.microsoft.com/office/drawing/2014/main" id="{CF1875E8-A331-421F-9EEC-351E0248BBC2}"/>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lassholder for innhold 4" descr="Et bilde som inneholder person, himmel, holder&#10;&#10;Beskrivelse som er generert med svært høy visshet">
            <a:extLst>
              <a:ext uri="{FF2B5EF4-FFF2-40B4-BE49-F238E27FC236}">
                <a16:creationId xmlns:a16="http://schemas.microsoft.com/office/drawing/2014/main" id="{AD319AD3-9C80-4C1A-8A0F-502BCA4ED527}"/>
              </a:ext>
            </a:extLst>
          </p:cNvPr>
          <p:cNvPicPr>
            <a:picLocks noChangeAspect="1"/>
          </p:cNvPicPr>
          <p:nvPr/>
        </p:nvPicPr>
        <p:blipFill rotWithShape="1">
          <a:blip r:embed="rId3">
            <a:extLst>
              <a:ext uri="{28A0092B-C50C-407E-A947-70E740481C1C}">
                <a14:useLocalDpi xmlns:a14="http://schemas.microsoft.com/office/drawing/2010/main" val="0"/>
              </a:ext>
            </a:extLst>
          </a:blip>
          <a:srcRect t="7334" r="-2" b="19759"/>
          <a:stretch/>
        </p:blipFill>
        <p:spPr>
          <a:xfrm>
            <a:off x="5913123" y="10"/>
            <a:ext cx="6278877" cy="6857990"/>
          </a:xfrm>
          <a:custGeom>
            <a:avLst/>
            <a:gdLst>
              <a:gd name="connsiteX0" fmla="*/ 45571 w 6278877"/>
              <a:gd name="connsiteY0" fmla="*/ 0 h 6858000"/>
              <a:gd name="connsiteX1" fmla="*/ 6278877 w 6278877"/>
              <a:gd name="connsiteY1" fmla="*/ 0 h 6858000"/>
              <a:gd name="connsiteX2" fmla="*/ 6278877 w 6278877"/>
              <a:gd name="connsiteY2" fmla="*/ 6858000 h 6858000"/>
              <a:gd name="connsiteX3" fmla="*/ 3292307 w 6278877"/>
              <a:gd name="connsiteY3" fmla="*/ 6858000 h 6858000"/>
              <a:gd name="connsiteX4" fmla="*/ 3181525 w 6278877"/>
              <a:gd name="connsiteY4" fmla="*/ 6786980 h 6858000"/>
              <a:gd name="connsiteX5" fmla="*/ 0 w 6278877"/>
              <a:gd name="connsiteY5" fmla="*/ 803252 h 6858000"/>
              <a:gd name="connsiteX6" fmla="*/ 37255 w 6278877"/>
              <a:gd name="connsiteY6" fmla="*/ 654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8877" h="6858000">
                <a:moveTo>
                  <a:pt x="45571" y="0"/>
                </a:moveTo>
                <a:lnTo>
                  <a:pt x="6278877" y="0"/>
                </a:lnTo>
                <a:lnTo>
                  <a:pt x="6278877" y="6858000"/>
                </a:lnTo>
                <a:lnTo>
                  <a:pt x="3292307" y="6858000"/>
                </a:lnTo>
                <a:lnTo>
                  <a:pt x="3181525" y="6786980"/>
                </a:lnTo>
                <a:cubicBezTo>
                  <a:pt x="1262020" y="5490189"/>
                  <a:pt x="0" y="3294101"/>
                  <a:pt x="0" y="803252"/>
                </a:cubicBezTo>
                <a:cubicBezTo>
                  <a:pt x="0" y="554167"/>
                  <a:pt x="12619" y="308030"/>
                  <a:pt x="37255" y="65445"/>
                </a:cubicBezTo>
                <a:close/>
              </a:path>
            </a:pathLst>
          </a:custGeom>
        </p:spPr>
      </p:pic>
      <p:cxnSp>
        <p:nvCxnSpPr>
          <p:cNvPr id="6" name="Straight Arrow Connector 13">
            <a:extLst>
              <a:ext uri="{FF2B5EF4-FFF2-40B4-BE49-F238E27FC236}">
                <a16:creationId xmlns:a16="http://schemas.microsoft.com/office/drawing/2014/main" id="{574C37D5-8FE2-4161-8DEF-D4676BE2B46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93776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7" name="Tittel 1">
            <a:extLst>
              <a:ext uri="{FF2B5EF4-FFF2-40B4-BE49-F238E27FC236}">
                <a16:creationId xmlns:a16="http://schemas.microsoft.com/office/drawing/2014/main" id="{301894D3-C799-4704-BA6E-432A795D7CD5}"/>
              </a:ext>
            </a:extLst>
          </p:cNvPr>
          <p:cNvSpPr txBox="1">
            <a:spLocks/>
          </p:cNvSpPr>
          <p:nvPr/>
        </p:nvSpPr>
        <p:spPr>
          <a:xfrm>
            <a:off x="655320" y="2631125"/>
            <a:ext cx="4983480" cy="2397443"/>
          </a:xfrm>
          <a:prstGeom prst="rect">
            <a:avLst/>
          </a:prstGeom>
        </p:spPr>
        <p:txBody>
          <a:bodyPr vert="horz" lIns="91440" tIns="45720" rIns="91440" bIns="45720" rtlCol="0" anchor="t">
            <a:normAutofit/>
          </a:bodyPr>
          <a:lstStyle>
            <a:lvl1pPr algn="l" defTabSz="914446" rtl="0" eaLnBrk="1" latinLnBrk="0" hangingPunct="1">
              <a:lnSpc>
                <a:spcPct val="90000"/>
              </a:lnSpc>
              <a:spcBef>
                <a:spcPct val="0"/>
              </a:spcBef>
              <a:buNone/>
              <a:defRPr sz="3001" b="1" kern="1200">
                <a:solidFill>
                  <a:srgbClr val="6F6F6E"/>
                </a:solidFill>
                <a:latin typeface="Arial" panose="020B0604020202020204" pitchFamily="34" charset="0"/>
                <a:ea typeface="+mj-ea"/>
                <a:cs typeface="Arial" panose="020B0604020202020204" pitchFamily="34" charset="0"/>
              </a:defRPr>
            </a:lvl1pPr>
          </a:lstStyle>
          <a:p>
            <a:r>
              <a:rPr lang="en-US" sz="6000"/>
              <a:t>Veiledning</a:t>
            </a:r>
            <a:endParaRPr lang="en-US" sz="6000" dirty="0"/>
          </a:p>
        </p:txBody>
      </p:sp>
      <p:sp>
        <p:nvSpPr>
          <p:cNvPr id="8" name="Rektangel 7">
            <a:extLst>
              <a:ext uri="{FF2B5EF4-FFF2-40B4-BE49-F238E27FC236}">
                <a16:creationId xmlns:a16="http://schemas.microsoft.com/office/drawing/2014/main" id="{B8766351-5019-4774-B8FD-8F8D43610E6A}"/>
              </a:ext>
            </a:extLst>
          </p:cNvPr>
          <p:cNvSpPr/>
          <p:nvPr/>
        </p:nvSpPr>
        <p:spPr>
          <a:xfrm>
            <a:off x="10771063" y="6421086"/>
            <a:ext cx="1338893" cy="369332"/>
          </a:xfrm>
          <a:prstGeom prst="rect">
            <a:avLst/>
          </a:prstGeom>
        </p:spPr>
        <p:txBody>
          <a:bodyPr wrap="none">
            <a:spAutoFit/>
          </a:bodyPr>
          <a:lstStyle/>
          <a:p>
            <a:r>
              <a:rPr lang="nb-NO" dirty="0"/>
              <a:t>Pixabay.com</a:t>
            </a:r>
          </a:p>
        </p:txBody>
      </p:sp>
    </p:spTree>
    <p:extLst>
      <p:ext uri="{BB962C8B-B14F-4D97-AF65-F5344CB8AC3E}">
        <p14:creationId xmlns:p14="http://schemas.microsoft.com/office/powerpoint/2010/main" val="25879380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620DC72B-5450-49B6-B8A6-06B146A7B0C8}"/>
              </a:ext>
            </a:extLst>
          </p:cNvPr>
          <p:cNvSpPr>
            <a:spLocks noGrp="1"/>
          </p:cNvSpPr>
          <p:nvPr>
            <p:ph type="sldNum" sz="quarter" idx="12"/>
          </p:nvPr>
        </p:nvSpPr>
        <p:spPr/>
        <p:txBody>
          <a:bodyPr/>
          <a:lstStyle/>
          <a:p>
            <a:fld id="{9C23EB1F-6397-4532-8C0A-B768FE5FED21}" type="slidenum">
              <a:rPr lang="nb-NO" smtClean="0"/>
              <a:t>19</a:t>
            </a:fld>
            <a:endParaRPr lang="nb-NO"/>
          </a:p>
        </p:txBody>
      </p:sp>
      <p:sp>
        <p:nvSpPr>
          <p:cNvPr id="4" name="Tittel 1">
            <a:extLst>
              <a:ext uri="{FF2B5EF4-FFF2-40B4-BE49-F238E27FC236}">
                <a16:creationId xmlns:a16="http://schemas.microsoft.com/office/drawing/2014/main" id="{5D65692B-9917-44E8-AA7F-B69249DCDEC3}"/>
              </a:ext>
            </a:extLst>
          </p:cNvPr>
          <p:cNvSpPr txBox="1">
            <a:spLocks/>
          </p:cNvSpPr>
          <p:nvPr/>
        </p:nvSpPr>
        <p:spPr>
          <a:xfrm>
            <a:off x="648930" y="366507"/>
            <a:ext cx="3808771" cy="1676603"/>
          </a:xfrm>
          <a:prstGeom prst="rect">
            <a:avLst/>
          </a:prstGeom>
        </p:spPr>
        <p:txBody>
          <a:bodyPr>
            <a:noAutofit/>
          </a:bodyPr>
          <a:lstStyle>
            <a:lvl1pPr algn="l" defTabSz="914446" rtl="0" eaLnBrk="1" latinLnBrk="0" hangingPunct="1">
              <a:lnSpc>
                <a:spcPct val="90000"/>
              </a:lnSpc>
              <a:spcBef>
                <a:spcPct val="0"/>
              </a:spcBef>
              <a:buNone/>
              <a:defRPr sz="3001" b="1" kern="1200">
                <a:solidFill>
                  <a:srgbClr val="6F6F6E"/>
                </a:solidFill>
                <a:latin typeface="Arial" panose="020B0604020202020204" pitchFamily="34" charset="0"/>
                <a:ea typeface="+mj-ea"/>
                <a:cs typeface="Arial" panose="020B0604020202020204" pitchFamily="34" charset="0"/>
              </a:defRPr>
            </a:lvl1pPr>
          </a:lstStyle>
          <a:p>
            <a:r>
              <a:rPr lang="nb-NO" sz="4800" dirty="0"/>
              <a:t>3 råd i møtet med publikum</a:t>
            </a:r>
          </a:p>
        </p:txBody>
      </p:sp>
      <p:sp>
        <p:nvSpPr>
          <p:cNvPr id="5" name="Content Placeholder 9">
            <a:extLst>
              <a:ext uri="{FF2B5EF4-FFF2-40B4-BE49-F238E27FC236}">
                <a16:creationId xmlns:a16="http://schemas.microsoft.com/office/drawing/2014/main" id="{37A5B956-7CE2-48E3-A423-A45B2156B760}"/>
              </a:ext>
            </a:extLst>
          </p:cNvPr>
          <p:cNvSpPr txBox="1">
            <a:spLocks/>
          </p:cNvSpPr>
          <p:nvPr/>
        </p:nvSpPr>
        <p:spPr>
          <a:xfrm>
            <a:off x="648930" y="2852738"/>
            <a:ext cx="3990126" cy="3785419"/>
          </a:xfrm>
          <a:prstGeom prst="rect">
            <a:avLst/>
          </a:prstGeom>
        </p:spPr>
        <p:txBody>
          <a:bodyPr>
            <a:normAutofit/>
          </a:bodyPr>
          <a:lstStyle>
            <a:lvl1pPr marL="228611" indent="-228611" algn="l" defTabSz="914446" rtl="0" eaLnBrk="1" latinLnBrk="0" hangingPunct="1">
              <a:lnSpc>
                <a:spcPct val="100000"/>
              </a:lnSpc>
              <a:spcBef>
                <a:spcPts val="300"/>
              </a:spcBef>
              <a:buClr>
                <a:srgbClr val="DA1E00"/>
              </a:buClr>
              <a:buSzPct val="110000"/>
              <a:buFont typeface="Wingdings" panose="05000000000000000000" pitchFamily="2" charset="2"/>
              <a:buChar char="§"/>
              <a:defRPr sz="2000" kern="1200">
                <a:solidFill>
                  <a:srgbClr val="6F6F6E"/>
                </a:solidFill>
                <a:latin typeface="Arial" panose="020B0604020202020204" pitchFamily="34" charset="0"/>
                <a:ea typeface="+mn-ea"/>
                <a:cs typeface="Arial" panose="020B0604020202020204" pitchFamily="34" charset="0"/>
              </a:defRPr>
            </a:lvl1pPr>
            <a:lvl2pPr marL="685834" indent="-228611" algn="l" defTabSz="914446" rtl="0" eaLnBrk="1" latinLnBrk="0" hangingPunct="1">
              <a:lnSpc>
                <a:spcPct val="90000"/>
              </a:lnSpc>
              <a:spcBef>
                <a:spcPts val="500"/>
              </a:spcBef>
              <a:buClr>
                <a:srgbClr val="DA1E00"/>
              </a:buClr>
              <a:buFont typeface="Wingdings" panose="05000000000000000000" pitchFamily="2" charset="2"/>
              <a:buChar char="§"/>
              <a:defRPr sz="1800" kern="1200">
                <a:solidFill>
                  <a:srgbClr val="6F6F6E"/>
                </a:solidFill>
                <a:latin typeface="Arial" panose="020B0604020202020204" pitchFamily="34" charset="0"/>
                <a:ea typeface="+mn-ea"/>
                <a:cs typeface="Arial" panose="020B0604020202020204" pitchFamily="34" charset="0"/>
              </a:defRPr>
            </a:lvl2pPr>
            <a:lvl3pPr marL="1143057" indent="-228611" algn="l" defTabSz="914446" rtl="0" eaLnBrk="1" latinLnBrk="0" hangingPunct="1">
              <a:lnSpc>
                <a:spcPct val="90000"/>
              </a:lnSpc>
              <a:spcBef>
                <a:spcPts val="500"/>
              </a:spcBef>
              <a:buClr>
                <a:srgbClr val="DA1E00"/>
              </a:buClr>
              <a:buFont typeface="Wingdings" panose="05000000000000000000" pitchFamily="2" charset="2"/>
              <a:buChar char="§"/>
              <a:defRPr sz="1600" kern="1200">
                <a:solidFill>
                  <a:srgbClr val="6F6F6E"/>
                </a:solidFill>
                <a:latin typeface="Arial" panose="020B0604020202020204" pitchFamily="34" charset="0"/>
                <a:ea typeface="+mn-ea"/>
                <a:cs typeface="Arial" panose="020B0604020202020204" pitchFamily="34" charset="0"/>
              </a:defRPr>
            </a:lvl3pPr>
            <a:lvl4pPr marL="1600280" indent="-228611" algn="l" defTabSz="914446" rtl="0" eaLnBrk="1" latinLnBrk="0" hangingPunct="1">
              <a:lnSpc>
                <a:spcPct val="90000"/>
              </a:lnSpc>
              <a:spcBef>
                <a:spcPts val="500"/>
              </a:spcBef>
              <a:buClr>
                <a:srgbClr val="DA1E00"/>
              </a:buClr>
              <a:buFont typeface="Wingdings" panose="05000000000000000000" pitchFamily="2" charset="2"/>
              <a:buChar char="§"/>
              <a:defRPr sz="1400" kern="1200">
                <a:solidFill>
                  <a:srgbClr val="6F6F6E"/>
                </a:solidFill>
                <a:latin typeface="Arial" panose="020B0604020202020204" pitchFamily="34" charset="0"/>
                <a:ea typeface="+mn-ea"/>
                <a:cs typeface="Arial" panose="020B0604020202020204" pitchFamily="34" charset="0"/>
              </a:defRPr>
            </a:lvl4pPr>
            <a:lvl5pPr marL="2057503" indent="-228611" algn="l" defTabSz="914446" rtl="0" eaLnBrk="1" latinLnBrk="0" hangingPunct="1">
              <a:lnSpc>
                <a:spcPct val="90000"/>
              </a:lnSpc>
              <a:spcBef>
                <a:spcPts val="500"/>
              </a:spcBef>
              <a:buClr>
                <a:srgbClr val="DA1E00"/>
              </a:buClr>
              <a:buFont typeface="Wingdings" panose="05000000000000000000" pitchFamily="2" charset="2"/>
              <a:buChar char="§"/>
              <a:defRPr sz="1200" kern="1200">
                <a:solidFill>
                  <a:srgbClr val="6F6F6E"/>
                </a:solidFill>
                <a:latin typeface="Arial" panose="020B0604020202020204" pitchFamily="34" charset="0"/>
                <a:ea typeface="+mn-ea"/>
                <a:cs typeface="Arial" panose="020B0604020202020204"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800" dirty="0" err="1"/>
              <a:t>Tid</a:t>
            </a:r>
            <a:endParaRPr lang="en-US" sz="4800" dirty="0"/>
          </a:p>
          <a:p>
            <a:r>
              <a:rPr lang="en-US" sz="4800" dirty="0" err="1"/>
              <a:t>Tålmodighet</a:t>
            </a:r>
            <a:endParaRPr lang="en-US" sz="4800" dirty="0"/>
          </a:p>
          <a:p>
            <a:r>
              <a:rPr lang="en-US" sz="4800" dirty="0" err="1"/>
              <a:t>Relasjon</a:t>
            </a:r>
            <a:endParaRPr lang="en-US" sz="4800" dirty="0"/>
          </a:p>
        </p:txBody>
      </p:sp>
      <p:sp>
        <p:nvSpPr>
          <p:cNvPr id="6" name="TekstSylinder 5">
            <a:extLst>
              <a:ext uri="{FF2B5EF4-FFF2-40B4-BE49-F238E27FC236}">
                <a16:creationId xmlns:a16="http://schemas.microsoft.com/office/drawing/2014/main" id="{13C6E822-CEF8-44CF-BFFC-91BE17983495}"/>
              </a:ext>
            </a:extLst>
          </p:cNvPr>
          <p:cNvSpPr txBox="1"/>
          <p:nvPr/>
        </p:nvSpPr>
        <p:spPr>
          <a:xfrm>
            <a:off x="10320338" y="6453491"/>
            <a:ext cx="1871662" cy="369332"/>
          </a:xfrm>
          <a:prstGeom prst="rect">
            <a:avLst/>
          </a:prstGeom>
          <a:noFill/>
        </p:spPr>
        <p:txBody>
          <a:bodyPr wrap="square" rtlCol="0">
            <a:spAutoFit/>
          </a:bodyPr>
          <a:lstStyle/>
          <a:p>
            <a:r>
              <a:rPr lang="nb-NO" dirty="0"/>
              <a:t>Pixabay.com</a:t>
            </a:r>
          </a:p>
        </p:txBody>
      </p:sp>
      <p:pic>
        <p:nvPicPr>
          <p:cNvPr id="7" name="Bilde 6" descr="Et bilde som inneholder hund, brun, innendørs, dyr&#10;&#10;Beskrivelse som er generert med svært høy visshet">
            <a:extLst>
              <a:ext uri="{FF2B5EF4-FFF2-40B4-BE49-F238E27FC236}">
                <a16:creationId xmlns:a16="http://schemas.microsoft.com/office/drawing/2014/main" id="{36AF622D-D0C6-4659-A128-2A43DD54C76C}"/>
              </a:ext>
            </a:extLst>
          </p:cNvPr>
          <p:cNvPicPr>
            <a:picLocks noChangeAspect="1"/>
          </p:cNvPicPr>
          <p:nvPr/>
        </p:nvPicPr>
        <p:blipFill rotWithShape="1">
          <a:blip r:embed="rId3">
            <a:extLst>
              <a:ext uri="{28A0092B-C50C-407E-A947-70E740481C1C}">
                <a14:useLocalDpi xmlns:a14="http://schemas.microsoft.com/office/drawing/2010/main" val="0"/>
              </a:ext>
            </a:extLst>
          </a:blip>
          <a:srcRect t="9191" r="-1" b="30201"/>
          <a:stretch/>
        </p:blipFill>
        <p:spPr>
          <a:xfrm>
            <a:off x="4639056" y="10"/>
            <a:ext cx="7552944" cy="6857990"/>
          </a:xfrm>
          <a:prstGeom prst="rect">
            <a:avLst/>
          </a:prstGeom>
          <a:effectLst/>
        </p:spPr>
      </p:pic>
      <p:sp>
        <p:nvSpPr>
          <p:cNvPr id="8" name="Rektangel 7">
            <a:extLst>
              <a:ext uri="{FF2B5EF4-FFF2-40B4-BE49-F238E27FC236}">
                <a16:creationId xmlns:a16="http://schemas.microsoft.com/office/drawing/2014/main" id="{362DB97D-260C-478C-B36F-933822576D90}"/>
              </a:ext>
            </a:extLst>
          </p:cNvPr>
          <p:cNvSpPr/>
          <p:nvPr/>
        </p:nvSpPr>
        <p:spPr>
          <a:xfrm>
            <a:off x="11120518" y="6201236"/>
            <a:ext cx="845103" cy="230832"/>
          </a:xfrm>
          <a:prstGeom prst="rect">
            <a:avLst/>
          </a:prstGeom>
        </p:spPr>
        <p:txBody>
          <a:bodyPr wrap="none">
            <a:spAutoFit/>
          </a:bodyPr>
          <a:lstStyle/>
          <a:p>
            <a:r>
              <a:rPr lang="nb-NO" dirty="0"/>
              <a:t>Pixabay.com</a:t>
            </a:r>
          </a:p>
        </p:txBody>
      </p:sp>
    </p:spTree>
    <p:extLst>
      <p:ext uri="{BB962C8B-B14F-4D97-AF65-F5344CB8AC3E}">
        <p14:creationId xmlns:p14="http://schemas.microsoft.com/office/powerpoint/2010/main" val="9888139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84246EE4-DD3C-4675-8EEF-869820B94008}"/>
              </a:ext>
            </a:extLst>
          </p:cNvPr>
          <p:cNvSpPr>
            <a:spLocks noGrp="1"/>
          </p:cNvSpPr>
          <p:nvPr>
            <p:ph type="sldNum" sz="quarter" idx="12"/>
          </p:nvPr>
        </p:nvSpPr>
        <p:spPr/>
        <p:txBody>
          <a:bodyPr/>
          <a:lstStyle/>
          <a:p>
            <a:fld id="{9C23EB1F-6397-4532-8C0A-B768FE5FED21}" type="slidenum">
              <a:rPr lang="nb-NO" smtClean="0"/>
              <a:t>20</a:t>
            </a:fld>
            <a:endParaRPr lang="nb-NO"/>
          </a:p>
        </p:txBody>
      </p:sp>
      <p:pic>
        <p:nvPicPr>
          <p:cNvPr id="3" name="Bilde 2" descr="Et bilde som inneholder katt, tamkatt, dyr, pattedyr&#10;&#10;Beskrivelse som er generert med svært høy visshet">
            <a:extLst>
              <a:ext uri="{FF2B5EF4-FFF2-40B4-BE49-F238E27FC236}">
                <a16:creationId xmlns:a16="http://schemas.microsoft.com/office/drawing/2014/main" id="{06C639E5-D359-4943-9565-FAE5E3E20EC3}"/>
              </a:ext>
            </a:extLst>
          </p:cNvPr>
          <p:cNvPicPr>
            <a:picLocks noChangeAspect="1"/>
          </p:cNvPicPr>
          <p:nvPr/>
        </p:nvPicPr>
        <p:blipFill rotWithShape="1">
          <a:blip r:embed="rId2">
            <a:extLst>
              <a:ext uri="{28A0092B-C50C-407E-A947-70E740481C1C}">
                <a14:useLocalDpi xmlns:a14="http://schemas.microsoft.com/office/drawing/2010/main" val="0"/>
              </a:ext>
            </a:extLst>
          </a:blip>
          <a:srcRect l="18120" r="29016" b="1"/>
          <a:stretch/>
        </p:blipFill>
        <p:spPr>
          <a:xfrm>
            <a:off x="4639056" y="10"/>
            <a:ext cx="7552944" cy="6857990"/>
          </a:xfrm>
          <a:prstGeom prst="rect">
            <a:avLst/>
          </a:prstGeom>
          <a:effectLst/>
        </p:spPr>
      </p:pic>
      <p:sp>
        <p:nvSpPr>
          <p:cNvPr id="4" name="Tittel 1">
            <a:extLst>
              <a:ext uri="{FF2B5EF4-FFF2-40B4-BE49-F238E27FC236}">
                <a16:creationId xmlns:a16="http://schemas.microsoft.com/office/drawing/2014/main" id="{475D7C13-BD67-4429-9EED-A34B54493A94}"/>
              </a:ext>
            </a:extLst>
          </p:cNvPr>
          <p:cNvSpPr txBox="1">
            <a:spLocks/>
          </p:cNvSpPr>
          <p:nvPr/>
        </p:nvSpPr>
        <p:spPr>
          <a:xfrm>
            <a:off x="648929" y="629266"/>
            <a:ext cx="3651467" cy="1676603"/>
          </a:xfrm>
          <a:prstGeom prst="rect">
            <a:avLst/>
          </a:prstGeom>
        </p:spPr>
        <p:txBody>
          <a:bodyPr>
            <a:normAutofit/>
          </a:bodyPr>
          <a:lstStyle>
            <a:lvl1pPr algn="l" defTabSz="914446" rtl="0" eaLnBrk="1" latinLnBrk="0" hangingPunct="1">
              <a:lnSpc>
                <a:spcPct val="90000"/>
              </a:lnSpc>
              <a:spcBef>
                <a:spcPct val="0"/>
              </a:spcBef>
              <a:buNone/>
              <a:defRPr sz="3001" b="1" kern="1200">
                <a:solidFill>
                  <a:srgbClr val="6F6F6E"/>
                </a:solidFill>
                <a:latin typeface="Arial" panose="020B0604020202020204" pitchFamily="34" charset="0"/>
                <a:ea typeface="+mj-ea"/>
                <a:cs typeface="Arial" panose="020B0604020202020204" pitchFamily="34" charset="0"/>
              </a:defRPr>
            </a:lvl1pPr>
          </a:lstStyle>
          <a:p>
            <a:r>
              <a:rPr lang="nb-NO"/>
              <a:t>Egne holdninger</a:t>
            </a:r>
          </a:p>
        </p:txBody>
      </p:sp>
      <p:sp>
        <p:nvSpPr>
          <p:cNvPr id="5" name="Plassholder for innhold 2">
            <a:extLst>
              <a:ext uri="{FF2B5EF4-FFF2-40B4-BE49-F238E27FC236}">
                <a16:creationId xmlns:a16="http://schemas.microsoft.com/office/drawing/2014/main" id="{D5B40E62-8B4F-48E6-B836-61D7DCAB6107}"/>
              </a:ext>
            </a:extLst>
          </p:cNvPr>
          <p:cNvSpPr txBox="1">
            <a:spLocks/>
          </p:cNvSpPr>
          <p:nvPr/>
        </p:nvSpPr>
        <p:spPr>
          <a:xfrm>
            <a:off x="648931" y="2438400"/>
            <a:ext cx="3651466" cy="3785419"/>
          </a:xfrm>
          <a:prstGeom prst="rect">
            <a:avLst/>
          </a:prstGeom>
        </p:spPr>
        <p:txBody>
          <a:bodyPr>
            <a:normAutofit/>
          </a:bodyPr>
          <a:lstStyle>
            <a:lvl1pPr marL="228611" indent="-228611" algn="l" defTabSz="914446" rtl="0" eaLnBrk="1" latinLnBrk="0" hangingPunct="1">
              <a:lnSpc>
                <a:spcPct val="100000"/>
              </a:lnSpc>
              <a:spcBef>
                <a:spcPts val="300"/>
              </a:spcBef>
              <a:buClr>
                <a:srgbClr val="DA1E00"/>
              </a:buClr>
              <a:buSzPct val="110000"/>
              <a:buFont typeface="Wingdings" panose="05000000000000000000" pitchFamily="2" charset="2"/>
              <a:buChar char="§"/>
              <a:defRPr sz="2000" kern="1200">
                <a:solidFill>
                  <a:srgbClr val="6F6F6E"/>
                </a:solidFill>
                <a:latin typeface="Arial" panose="020B0604020202020204" pitchFamily="34" charset="0"/>
                <a:ea typeface="+mn-ea"/>
                <a:cs typeface="Arial" panose="020B0604020202020204" pitchFamily="34" charset="0"/>
              </a:defRPr>
            </a:lvl1pPr>
            <a:lvl2pPr marL="685834" indent="-228611" algn="l" defTabSz="914446" rtl="0" eaLnBrk="1" latinLnBrk="0" hangingPunct="1">
              <a:lnSpc>
                <a:spcPct val="90000"/>
              </a:lnSpc>
              <a:spcBef>
                <a:spcPts val="500"/>
              </a:spcBef>
              <a:buClr>
                <a:srgbClr val="DA1E00"/>
              </a:buClr>
              <a:buFont typeface="Wingdings" panose="05000000000000000000" pitchFamily="2" charset="2"/>
              <a:buChar char="§"/>
              <a:defRPr sz="1800" kern="1200">
                <a:solidFill>
                  <a:srgbClr val="6F6F6E"/>
                </a:solidFill>
                <a:latin typeface="Arial" panose="020B0604020202020204" pitchFamily="34" charset="0"/>
                <a:ea typeface="+mn-ea"/>
                <a:cs typeface="Arial" panose="020B0604020202020204" pitchFamily="34" charset="0"/>
              </a:defRPr>
            </a:lvl2pPr>
            <a:lvl3pPr marL="1143057" indent="-228611" algn="l" defTabSz="914446" rtl="0" eaLnBrk="1" latinLnBrk="0" hangingPunct="1">
              <a:lnSpc>
                <a:spcPct val="90000"/>
              </a:lnSpc>
              <a:spcBef>
                <a:spcPts val="500"/>
              </a:spcBef>
              <a:buClr>
                <a:srgbClr val="DA1E00"/>
              </a:buClr>
              <a:buFont typeface="Wingdings" panose="05000000000000000000" pitchFamily="2" charset="2"/>
              <a:buChar char="§"/>
              <a:defRPr sz="1600" kern="1200">
                <a:solidFill>
                  <a:srgbClr val="6F6F6E"/>
                </a:solidFill>
                <a:latin typeface="Arial" panose="020B0604020202020204" pitchFamily="34" charset="0"/>
                <a:ea typeface="+mn-ea"/>
                <a:cs typeface="Arial" panose="020B0604020202020204" pitchFamily="34" charset="0"/>
              </a:defRPr>
            </a:lvl3pPr>
            <a:lvl4pPr marL="1600280" indent="-228611" algn="l" defTabSz="914446" rtl="0" eaLnBrk="1" latinLnBrk="0" hangingPunct="1">
              <a:lnSpc>
                <a:spcPct val="90000"/>
              </a:lnSpc>
              <a:spcBef>
                <a:spcPts val="500"/>
              </a:spcBef>
              <a:buClr>
                <a:srgbClr val="DA1E00"/>
              </a:buClr>
              <a:buFont typeface="Wingdings" panose="05000000000000000000" pitchFamily="2" charset="2"/>
              <a:buChar char="§"/>
              <a:defRPr sz="1400" kern="1200">
                <a:solidFill>
                  <a:srgbClr val="6F6F6E"/>
                </a:solidFill>
                <a:latin typeface="Arial" panose="020B0604020202020204" pitchFamily="34" charset="0"/>
                <a:ea typeface="+mn-ea"/>
                <a:cs typeface="Arial" panose="020B0604020202020204" pitchFamily="34" charset="0"/>
              </a:defRPr>
            </a:lvl4pPr>
            <a:lvl5pPr marL="2057503" indent="-228611" algn="l" defTabSz="914446" rtl="0" eaLnBrk="1" latinLnBrk="0" hangingPunct="1">
              <a:lnSpc>
                <a:spcPct val="90000"/>
              </a:lnSpc>
              <a:spcBef>
                <a:spcPts val="500"/>
              </a:spcBef>
              <a:buClr>
                <a:srgbClr val="DA1E00"/>
              </a:buClr>
              <a:buFont typeface="Wingdings" panose="05000000000000000000" pitchFamily="2" charset="2"/>
              <a:buChar char="§"/>
              <a:defRPr sz="1200" kern="1200">
                <a:solidFill>
                  <a:srgbClr val="6F6F6E"/>
                </a:solidFill>
                <a:latin typeface="Arial" panose="020B0604020202020204" pitchFamily="34" charset="0"/>
                <a:ea typeface="+mn-ea"/>
                <a:cs typeface="Arial" panose="020B0604020202020204"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3200"/>
              <a:t>Hvordan møter jeg frustrasjon og sinne?</a:t>
            </a:r>
          </a:p>
          <a:p>
            <a:r>
              <a:rPr lang="nb-NO" sz="3200"/>
              <a:t>Er jeg redd?</a:t>
            </a:r>
          </a:p>
          <a:p>
            <a:r>
              <a:rPr lang="nb-NO" sz="3200"/>
              <a:t>Er jeg nedlatende?</a:t>
            </a:r>
          </a:p>
          <a:p>
            <a:r>
              <a:rPr lang="nb-NO" sz="3200"/>
              <a:t>«Fight or flight»</a:t>
            </a:r>
          </a:p>
          <a:p>
            <a:endParaRPr lang="nb-NO" sz="1800" dirty="0"/>
          </a:p>
        </p:txBody>
      </p:sp>
      <p:sp>
        <p:nvSpPr>
          <p:cNvPr id="6" name="Rektangel 5">
            <a:extLst>
              <a:ext uri="{FF2B5EF4-FFF2-40B4-BE49-F238E27FC236}">
                <a16:creationId xmlns:a16="http://schemas.microsoft.com/office/drawing/2014/main" id="{81E23714-E8BB-40AB-8575-9150C0BA8BE8}"/>
              </a:ext>
            </a:extLst>
          </p:cNvPr>
          <p:cNvSpPr/>
          <p:nvPr/>
        </p:nvSpPr>
        <p:spPr>
          <a:xfrm>
            <a:off x="10597643" y="6397438"/>
            <a:ext cx="1338893" cy="369332"/>
          </a:xfrm>
          <a:prstGeom prst="rect">
            <a:avLst/>
          </a:prstGeom>
        </p:spPr>
        <p:txBody>
          <a:bodyPr wrap="none">
            <a:spAutoFit/>
          </a:bodyPr>
          <a:lstStyle/>
          <a:p>
            <a:r>
              <a:rPr lang="nb-NO" dirty="0"/>
              <a:t>Pixabay.com</a:t>
            </a:r>
          </a:p>
        </p:txBody>
      </p:sp>
    </p:spTree>
    <p:extLst>
      <p:ext uri="{BB962C8B-B14F-4D97-AF65-F5344CB8AC3E}">
        <p14:creationId xmlns:p14="http://schemas.microsoft.com/office/powerpoint/2010/main" val="10087054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lysbildenummer 2">
            <a:extLst>
              <a:ext uri="{FF2B5EF4-FFF2-40B4-BE49-F238E27FC236}">
                <a16:creationId xmlns:a16="http://schemas.microsoft.com/office/drawing/2014/main" id="{49DD2FCE-80BF-47FB-B302-CFD10845173A}"/>
              </a:ext>
            </a:extLst>
          </p:cNvPr>
          <p:cNvSpPr>
            <a:spLocks noGrp="1"/>
          </p:cNvSpPr>
          <p:nvPr>
            <p:ph type="sldNum" sz="quarter" idx="12"/>
          </p:nvPr>
        </p:nvSpPr>
        <p:spPr/>
        <p:txBody>
          <a:bodyPr/>
          <a:lstStyle/>
          <a:p>
            <a:fld id="{9C23EB1F-6397-4532-8C0A-B768FE5FED21}" type="slidenum">
              <a:rPr lang="nb-NO" smtClean="0"/>
              <a:t>21</a:t>
            </a:fld>
            <a:endParaRPr lang="nb-NO"/>
          </a:p>
        </p:txBody>
      </p:sp>
      <p:sp>
        <p:nvSpPr>
          <p:cNvPr id="2" name="TekstSylinder 1">
            <a:extLst>
              <a:ext uri="{FF2B5EF4-FFF2-40B4-BE49-F238E27FC236}">
                <a16:creationId xmlns:a16="http://schemas.microsoft.com/office/drawing/2014/main" id="{DE3BEC11-F931-4A56-87B2-59F0525597EF}"/>
              </a:ext>
            </a:extLst>
          </p:cNvPr>
          <p:cNvSpPr txBox="1"/>
          <p:nvPr/>
        </p:nvSpPr>
        <p:spPr>
          <a:xfrm>
            <a:off x="3499945" y="0"/>
            <a:ext cx="4572000" cy="584775"/>
          </a:xfrm>
          <a:prstGeom prst="rect">
            <a:avLst/>
          </a:prstGeom>
          <a:noFill/>
        </p:spPr>
        <p:txBody>
          <a:bodyPr wrap="square" rtlCol="0">
            <a:spAutoFit/>
          </a:bodyPr>
          <a:lstStyle/>
          <a:p>
            <a:r>
              <a:rPr lang="nb-NO" sz="3200" dirty="0"/>
              <a:t>Toleransevinduet</a:t>
            </a:r>
          </a:p>
        </p:txBody>
      </p:sp>
      <p:pic>
        <p:nvPicPr>
          <p:cNvPr id="6" name="Bilde 5" descr="Et bilde som inneholder tekst&#10;&#10;Automatisk generert beskrivelse">
            <a:extLst>
              <a:ext uri="{FF2B5EF4-FFF2-40B4-BE49-F238E27FC236}">
                <a16:creationId xmlns:a16="http://schemas.microsoft.com/office/drawing/2014/main" id="{984DE6D3-D796-40F8-BC6B-54004EE91D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896" y="713962"/>
            <a:ext cx="10417635" cy="6144037"/>
          </a:xfrm>
          <a:prstGeom prst="rect">
            <a:avLst/>
          </a:prstGeom>
        </p:spPr>
      </p:pic>
    </p:spTree>
    <p:extLst>
      <p:ext uri="{BB962C8B-B14F-4D97-AF65-F5344CB8AC3E}">
        <p14:creationId xmlns:p14="http://schemas.microsoft.com/office/powerpoint/2010/main" val="3134829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076ABBED-C4E7-46FF-AD40-85B0DF914DD4}"/>
              </a:ext>
            </a:extLst>
          </p:cNvPr>
          <p:cNvSpPr>
            <a:spLocks noGrp="1"/>
          </p:cNvSpPr>
          <p:nvPr>
            <p:ph type="sldNum" sz="quarter" idx="12"/>
          </p:nvPr>
        </p:nvSpPr>
        <p:spPr/>
        <p:txBody>
          <a:bodyPr/>
          <a:lstStyle/>
          <a:p>
            <a:fld id="{9C23EB1F-6397-4532-8C0A-B768FE5FED21}" type="slidenum">
              <a:rPr lang="nb-NO" smtClean="0"/>
              <a:t>22</a:t>
            </a:fld>
            <a:endParaRPr lang="nb-NO"/>
          </a:p>
        </p:txBody>
      </p:sp>
      <p:pic>
        <p:nvPicPr>
          <p:cNvPr id="3" name="Picture 2" descr="10,000 Hours - Coach Dan Cumberworth">
            <a:extLst>
              <a:ext uri="{FF2B5EF4-FFF2-40B4-BE49-F238E27FC236}">
                <a16:creationId xmlns:a16="http://schemas.microsoft.com/office/drawing/2014/main" id="{9914FAA1-D22E-45B1-AF0E-DF5DB2260E73}"/>
              </a:ext>
            </a:extLst>
          </p:cNvPr>
          <p:cNvPicPr>
            <a:picLocks noChangeAspect="1"/>
          </p:cNvPicPr>
          <p:nvPr/>
        </p:nvPicPr>
        <p:blipFill rotWithShape="1">
          <a:blip r:embed="rId2">
            <a:extLst>
              <a:ext uri="{28A0092B-C50C-407E-A947-70E740481C1C}">
                <a14:useLocalDpi xmlns:a14="http://schemas.microsoft.com/office/drawing/2010/main" val="0"/>
              </a:ext>
            </a:extLst>
          </a:blip>
          <a:srcRect l="9918" r="7482"/>
          <a:stretch/>
        </p:blipFill>
        <p:spPr>
          <a:xfrm>
            <a:off x="4639056" y="10"/>
            <a:ext cx="7552944" cy="6857990"/>
          </a:xfrm>
          <a:prstGeom prst="rect">
            <a:avLst/>
          </a:prstGeom>
          <a:effectLst/>
        </p:spPr>
      </p:pic>
      <p:sp>
        <p:nvSpPr>
          <p:cNvPr id="4" name="Tittel 1">
            <a:extLst>
              <a:ext uri="{FF2B5EF4-FFF2-40B4-BE49-F238E27FC236}">
                <a16:creationId xmlns:a16="http://schemas.microsoft.com/office/drawing/2014/main" id="{5C9B5F08-F581-4250-85D1-0D524E040ECC}"/>
              </a:ext>
            </a:extLst>
          </p:cNvPr>
          <p:cNvSpPr txBox="1">
            <a:spLocks/>
          </p:cNvSpPr>
          <p:nvPr/>
        </p:nvSpPr>
        <p:spPr>
          <a:xfrm>
            <a:off x="648929" y="629266"/>
            <a:ext cx="3651467" cy="1676603"/>
          </a:xfrm>
          <a:prstGeom prst="rect">
            <a:avLst/>
          </a:prstGeom>
        </p:spPr>
        <p:txBody>
          <a:bodyPr vert="horz" lIns="91440" tIns="45720" rIns="91440" bIns="45720" rtlCol="0">
            <a:normAutofit/>
          </a:bodyPr>
          <a:lstStyle>
            <a:lvl1pPr algn="l" defTabSz="914446" rtl="0" eaLnBrk="1" latinLnBrk="0" hangingPunct="1">
              <a:lnSpc>
                <a:spcPct val="90000"/>
              </a:lnSpc>
              <a:spcBef>
                <a:spcPct val="0"/>
              </a:spcBef>
              <a:buNone/>
              <a:defRPr sz="3001" b="1" kern="1200">
                <a:solidFill>
                  <a:srgbClr val="6F6F6E"/>
                </a:solidFill>
                <a:latin typeface="Arial" panose="020B0604020202020204" pitchFamily="34" charset="0"/>
                <a:ea typeface="+mj-ea"/>
                <a:cs typeface="Arial" panose="020B0604020202020204" pitchFamily="34" charset="0"/>
              </a:defRPr>
            </a:lvl1pPr>
          </a:lstStyle>
          <a:p>
            <a:r>
              <a:rPr lang="en-US" sz="3700">
                <a:latin typeface="+mj-lt"/>
                <a:cs typeface="+mj-cs"/>
              </a:rPr>
              <a:t>Hvordan øve oss i praksis?</a:t>
            </a:r>
            <a:br>
              <a:rPr lang="en-US" sz="3700">
                <a:latin typeface="+mj-lt"/>
                <a:cs typeface="+mj-cs"/>
              </a:rPr>
            </a:br>
            <a:endParaRPr lang="en-US" sz="3700">
              <a:latin typeface="+mj-lt"/>
              <a:cs typeface="+mj-cs"/>
            </a:endParaRPr>
          </a:p>
        </p:txBody>
      </p:sp>
      <p:sp>
        <p:nvSpPr>
          <p:cNvPr id="5" name="Content Placeholder 1036">
            <a:extLst>
              <a:ext uri="{FF2B5EF4-FFF2-40B4-BE49-F238E27FC236}">
                <a16:creationId xmlns:a16="http://schemas.microsoft.com/office/drawing/2014/main" id="{94E9B932-879E-4865-A8C8-741A5D670DB5}"/>
              </a:ext>
            </a:extLst>
          </p:cNvPr>
          <p:cNvSpPr txBox="1">
            <a:spLocks/>
          </p:cNvSpPr>
          <p:nvPr/>
        </p:nvSpPr>
        <p:spPr>
          <a:xfrm>
            <a:off x="648931" y="2438400"/>
            <a:ext cx="3651466" cy="3785419"/>
          </a:xfrm>
          <a:prstGeom prst="rect">
            <a:avLst/>
          </a:prstGeom>
        </p:spPr>
        <p:txBody>
          <a:bodyPr>
            <a:normAutofit/>
          </a:bodyPr>
          <a:lstStyle>
            <a:lvl1pPr marL="228611" indent="-228611" algn="l" defTabSz="914446" rtl="0" eaLnBrk="1" latinLnBrk="0" hangingPunct="1">
              <a:lnSpc>
                <a:spcPct val="100000"/>
              </a:lnSpc>
              <a:spcBef>
                <a:spcPts val="300"/>
              </a:spcBef>
              <a:buClr>
                <a:srgbClr val="DA1E00"/>
              </a:buClr>
              <a:buSzPct val="110000"/>
              <a:buFont typeface="Wingdings" panose="05000000000000000000" pitchFamily="2" charset="2"/>
              <a:buChar char="§"/>
              <a:defRPr sz="2000" kern="1200">
                <a:solidFill>
                  <a:srgbClr val="6F6F6E"/>
                </a:solidFill>
                <a:latin typeface="Arial" panose="020B0604020202020204" pitchFamily="34" charset="0"/>
                <a:ea typeface="+mn-ea"/>
                <a:cs typeface="Arial" panose="020B0604020202020204" pitchFamily="34" charset="0"/>
              </a:defRPr>
            </a:lvl1pPr>
            <a:lvl2pPr marL="685834" indent="-228611" algn="l" defTabSz="914446" rtl="0" eaLnBrk="1" latinLnBrk="0" hangingPunct="1">
              <a:lnSpc>
                <a:spcPct val="90000"/>
              </a:lnSpc>
              <a:spcBef>
                <a:spcPts val="500"/>
              </a:spcBef>
              <a:buClr>
                <a:srgbClr val="DA1E00"/>
              </a:buClr>
              <a:buFont typeface="Wingdings" panose="05000000000000000000" pitchFamily="2" charset="2"/>
              <a:buChar char="§"/>
              <a:defRPr sz="1800" kern="1200">
                <a:solidFill>
                  <a:srgbClr val="6F6F6E"/>
                </a:solidFill>
                <a:latin typeface="Arial" panose="020B0604020202020204" pitchFamily="34" charset="0"/>
                <a:ea typeface="+mn-ea"/>
                <a:cs typeface="Arial" panose="020B0604020202020204" pitchFamily="34" charset="0"/>
              </a:defRPr>
            </a:lvl2pPr>
            <a:lvl3pPr marL="1143057" indent="-228611" algn="l" defTabSz="914446" rtl="0" eaLnBrk="1" latinLnBrk="0" hangingPunct="1">
              <a:lnSpc>
                <a:spcPct val="90000"/>
              </a:lnSpc>
              <a:spcBef>
                <a:spcPts val="500"/>
              </a:spcBef>
              <a:buClr>
                <a:srgbClr val="DA1E00"/>
              </a:buClr>
              <a:buFont typeface="Wingdings" panose="05000000000000000000" pitchFamily="2" charset="2"/>
              <a:buChar char="§"/>
              <a:defRPr sz="1600" kern="1200">
                <a:solidFill>
                  <a:srgbClr val="6F6F6E"/>
                </a:solidFill>
                <a:latin typeface="Arial" panose="020B0604020202020204" pitchFamily="34" charset="0"/>
                <a:ea typeface="+mn-ea"/>
                <a:cs typeface="Arial" panose="020B0604020202020204" pitchFamily="34" charset="0"/>
              </a:defRPr>
            </a:lvl3pPr>
            <a:lvl4pPr marL="1600280" indent="-228611" algn="l" defTabSz="914446" rtl="0" eaLnBrk="1" latinLnBrk="0" hangingPunct="1">
              <a:lnSpc>
                <a:spcPct val="90000"/>
              </a:lnSpc>
              <a:spcBef>
                <a:spcPts val="500"/>
              </a:spcBef>
              <a:buClr>
                <a:srgbClr val="DA1E00"/>
              </a:buClr>
              <a:buFont typeface="Wingdings" panose="05000000000000000000" pitchFamily="2" charset="2"/>
              <a:buChar char="§"/>
              <a:defRPr sz="1400" kern="1200">
                <a:solidFill>
                  <a:srgbClr val="6F6F6E"/>
                </a:solidFill>
                <a:latin typeface="Arial" panose="020B0604020202020204" pitchFamily="34" charset="0"/>
                <a:ea typeface="+mn-ea"/>
                <a:cs typeface="Arial" panose="020B0604020202020204" pitchFamily="34" charset="0"/>
              </a:defRPr>
            </a:lvl4pPr>
            <a:lvl5pPr marL="2057503" indent="-228611" algn="l" defTabSz="914446" rtl="0" eaLnBrk="1" latinLnBrk="0" hangingPunct="1">
              <a:lnSpc>
                <a:spcPct val="90000"/>
              </a:lnSpc>
              <a:spcBef>
                <a:spcPts val="500"/>
              </a:spcBef>
              <a:buClr>
                <a:srgbClr val="DA1E00"/>
              </a:buClr>
              <a:buFont typeface="Wingdings" panose="05000000000000000000" pitchFamily="2" charset="2"/>
              <a:buChar char="§"/>
              <a:defRPr sz="1200" kern="1200">
                <a:solidFill>
                  <a:srgbClr val="6F6F6E"/>
                </a:solidFill>
                <a:latin typeface="Arial" panose="020B0604020202020204" pitchFamily="34" charset="0"/>
                <a:ea typeface="+mn-ea"/>
                <a:cs typeface="Arial" panose="020B0604020202020204" pitchFamily="34" charset="0"/>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err="1"/>
              <a:t>Øve</a:t>
            </a:r>
            <a:r>
              <a:rPr lang="en-US" dirty="0"/>
              <a:t> </a:t>
            </a:r>
            <a:r>
              <a:rPr lang="en-US" dirty="0" err="1"/>
              <a:t>på</a:t>
            </a:r>
            <a:r>
              <a:rPr lang="en-US" dirty="0"/>
              <a:t> </a:t>
            </a:r>
            <a:r>
              <a:rPr lang="en-US" dirty="0" err="1"/>
              <a:t>vanskelige</a:t>
            </a:r>
            <a:r>
              <a:rPr lang="en-US" dirty="0"/>
              <a:t> </a:t>
            </a:r>
            <a:r>
              <a:rPr lang="en-US" dirty="0" err="1"/>
              <a:t>situasjoner</a:t>
            </a:r>
            <a:endParaRPr lang="en-US" dirty="0"/>
          </a:p>
          <a:p>
            <a:r>
              <a:rPr lang="en-US" dirty="0" err="1"/>
              <a:t>Få</a:t>
            </a:r>
            <a:r>
              <a:rPr lang="en-US" dirty="0"/>
              <a:t> </a:t>
            </a:r>
            <a:r>
              <a:rPr lang="en-US" dirty="0" err="1"/>
              <a:t>gode</a:t>
            </a:r>
            <a:r>
              <a:rPr lang="en-US" dirty="0"/>
              <a:t> tips </a:t>
            </a:r>
            <a:r>
              <a:rPr lang="en-US" dirty="0" err="1"/>
              <a:t>fra</a:t>
            </a:r>
            <a:r>
              <a:rPr lang="en-US" dirty="0"/>
              <a:t> </a:t>
            </a:r>
            <a:r>
              <a:rPr lang="en-US" dirty="0" err="1"/>
              <a:t>andre</a:t>
            </a:r>
            <a:r>
              <a:rPr lang="en-US" dirty="0"/>
              <a:t>; NAV, </a:t>
            </a:r>
            <a:r>
              <a:rPr lang="en-US" dirty="0" err="1"/>
              <a:t>Politiet</a:t>
            </a:r>
            <a:r>
              <a:rPr lang="en-US" dirty="0"/>
              <a:t> etc.</a:t>
            </a:r>
          </a:p>
          <a:p>
            <a:r>
              <a:rPr lang="en-US" dirty="0" err="1"/>
              <a:t>Rollespill</a:t>
            </a:r>
            <a:endParaRPr lang="en-US" dirty="0"/>
          </a:p>
          <a:p>
            <a:r>
              <a:rPr lang="en-US" dirty="0" err="1"/>
              <a:t>Kollegaveiledning</a:t>
            </a:r>
            <a:endParaRPr lang="en-US" dirty="0"/>
          </a:p>
          <a:p>
            <a:r>
              <a:rPr lang="en-US" dirty="0"/>
              <a:t>“Debriefing”</a:t>
            </a:r>
          </a:p>
          <a:p>
            <a:r>
              <a:rPr lang="en-US" dirty="0" err="1"/>
              <a:t>Bibliotek</a:t>
            </a:r>
            <a:r>
              <a:rPr lang="en-US" dirty="0"/>
              <a:t> med </a:t>
            </a:r>
            <a:r>
              <a:rPr lang="en-US" dirty="0" err="1"/>
              <a:t>halvårlige</a:t>
            </a:r>
            <a:r>
              <a:rPr lang="en-US" dirty="0"/>
              <a:t> </a:t>
            </a:r>
            <a:r>
              <a:rPr lang="en-US" dirty="0" err="1"/>
              <a:t>øvelser</a:t>
            </a:r>
            <a:endParaRPr lang="en-US" dirty="0"/>
          </a:p>
        </p:txBody>
      </p:sp>
      <p:sp>
        <p:nvSpPr>
          <p:cNvPr id="6" name="Rektangel 5">
            <a:extLst>
              <a:ext uri="{FF2B5EF4-FFF2-40B4-BE49-F238E27FC236}">
                <a16:creationId xmlns:a16="http://schemas.microsoft.com/office/drawing/2014/main" id="{FE3B4200-7619-4117-B2E4-3EABB67E9FFB}"/>
              </a:ext>
            </a:extLst>
          </p:cNvPr>
          <p:cNvSpPr/>
          <p:nvPr/>
        </p:nvSpPr>
        <p:spPr>
          <a:xfrm>
            <a:off x="10853107" y="6413203"/>
            <a:ext cx="1338893" cy="369332"/>
          </a:xfrm>
          <a:prstGeom prst="rect">
            <a:avLst/>
          </a:prstGeom>
        </p:spPr>
        <p:txBody>
          <a:bodyPr wrap="none">
            <a:spAutoFit/>
          </a:bodyPr>
          <a:lstStyle/>
          <a:p>
            <a:r>
              <a:rPr lang="nb-NO" dirty="0"/>
              <a:t>Pixabay.com</a:t>
            </a:r>
          </a:p>
        </p:txBody>
      </p:sp>
    </p:spTree>
    <p:extLst>
      <p:ext uri="{BB962C8B-B14F-4D97-AF65-F5344CB8AC3E}">
        <p14:creationId xmlns:p14="http://schemas.microsoft.com/office/powerpoint/2010/main" val="26311836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F447B98-6541-4F20-A4E2-7C9EA3913968}"/>
              </a:ext>
            </a:extLst>
          </p:cNvPr>
          <p:cNvSpPr>
            <a:spLocks noGrp="1"/>
          </p:cNvSpPr>
          <p:nvPr>
            <p:ph type="title"/>
          </p:nvPr>
        </p:nvSpPr>
        <p:spPr>
          <a:xfrm>
            <a:off x="715521" y="597839"/>
            <a:ext cx="7035586" cy="646331"/>
          </a:xfrm>
        </p:spPr>
        <p:txBody>
          <a:bodyPr/>
          <a:lstStyle/>
          <a:p>
            <a:r>
              <a:rPr lang="nb-NO" sz="4000" dirty="0"/>
              <a:t>Krav til oss som ansatte</a:t>
            </a:r>
          </a:p>
        </p:txBody>
      </p:sp>
      <p:sp>
        <p:nvSpPr>
          <p:cNvPr id="3" name="Plassholder for innhold 2">
            <a:extLst>
              <a:ext uri="{FF2B5EF4-FFF2-40B4-BE49-F238E27FC236}">
                <a16:creationId xmlns:a16="http://schemas.microsoft.com/office/drawing/2014/main" id="{C700766C-24C1-4A3C-A0AA-E83642BDE6D1}"/>
              </a:ext>
            </a:extLst>
          </p:cNvPr>
          <p:cNvSpPr>
            <a:spLocks noGrp="1"/>
          </p:cNvSpPr>
          <p:nvPr>
            <p:ph idx="1"/>
          </p:nvPr>
        </p:nvSpPr>
        <p:spPr/>
        <p:txBody>
          <a:bodyPr>
            <a:normAutofit lnSpcReduction="10000"/>
          </a:bodyPr>
          <a:lstStyle/>
          <a:p>
            <a:r>
              <a:rPr lang="nb-NO" sz="2800" dirty="0"/>
              <a:t>Høy bevissthet om personvern og etikk</a:t>
            </a:r>
          </a:p>
          <a:p>
            <a:r>
              <a:rPr lang="nb-NO" sz="2800" dirty="0"/>
              <a:t>Kontinuerlige faglige diskusjoner om ulike situasjoner</a:t>
            </a:r>
          </a:p>
          <a:p>
            <a:r>
              <a:rPr lang="nb-NO" sz="2800" dirty="0"/>
              <a:t>Øve seg på veiledning</a:t>
            </a:r>
          </a:p>
          <a:p>
            <a:r>
              <a:rPr lang="nb-NO" sz="2800" dirty="0"/>
              <a:t>Øve seg på konfliktfylte situasjoner</a:t>
            </a:r>
          </a:p>
          <a:p>
            <a:r>
              <a:rPr lang="nb-NO" sz="2800" dirty="0"/>
              <a:t>Selv bruke offentlige digitale tjenester</a:t>
            </a:r>
          </a:p>
        </p:txBody>
      </p:sp>
      <p:sp>
        <p:nvSpPr>
          <p:cNvPr id="4" name="Plassholder for lysbildenummer 3">
            <a:extLst>
              <a:ext uri="{FF2B5EF4-FFF2-40B4-BE49-F238E27FC236}">
                <a16:creationId xmlns:a16="http://schemas.microsoft.com/office/drawing/2014/main" id="{DE719E51-73F4-49D1-B3E1-8B217EC88E02}"/>
              </a:ext>
            </a:extLst>
          </p:cNvPr>
          <p:cNvSpPr>
            <a:spLocks noGrp="1"/>
          </p:cNvSpPr>
          <p:nvPr>
            <p:ph type="sldNum" sz="quarter" idx="12"/>
          </p:nvPr>
        </p:nvSpPr>
        <p:spPr/>
        <p:txBody>
          <a:bodyPr/>
          <a:lstStyle/>
          <a:p>
            <a:fld id="{9C23EB1F-6397-4532-8C0A-B768FE5FED21}" type="slidenum">
              <a:rPr lang="nb-NO" smtClean="0"/>
              <a:t>23</a:t>
            </a:fld>
            <a:endParaRPr lang="nb-NO"/>
          </a:p>
        </p:txBody>
      </p:sp>
      <p:pic>
        <p:nvPicPr>
          <p:cNvPr id="7" name="Plassholder for bilde 6">
            <a:extLst>
              <a:ext uri="{FF2B5EF4-FFF2-40B4-BE49-F238E27FC236}">
                <a16:creationId xmlns:a16="http://schemas.microsoft.com/office/drawing/2014/main" id="{AC905EE4-38EA-4838-94C5-E49A2540B0C5}"/>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3684" r="3684"/>
          <a:stretch>
            <a:fillRect/>
          </a:stretch>
        </p:blipFill>
        <p:spPr/>
      </p:pic>
    </p:spTree>
    <p:extLst>
      <p:ext uri="{BB962C8B-B14F-4D97-AF65-F5344CB8AC3E}">
        <p14:creationId xmlns:p14="http://schemas.microsoft.com/office/powerpoint/2010/main" val="14335469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2402FBCE-90CE-44FB-9BA3-FC6CD7CAD603}"/>
              </a:ext>
            </a:extLst>
          </p:cNvPr>
          <p:cNvSpPr>
            <a:spLocks noGrp="1"/>
          </p:cNvSpPr>
          <p:nvPr>
            <p:ph type="sldNum" sz="quarter" idx="12"/>
          </p:nvPr>
        </p:nvSpPr>
        <p:spPr/>
        <p:txBody>
          <a:bodyPr/>
          <a:lstStyle/>
          <a:p>
            <a:fld id="{9C23EB1F-6397-4532-8C0A-B768FE5FED21}" type="slidenum">
              <a:rPr lang="nb-NO" smtClean="0"/>
              <a:t>24</a:t>
            </a:fld>
            <a:endParaRPr lang="nb-NO"/>
          </a:p>
        </p:txBody>
      </p:sp>
      <p:sp>
        <p:nvSpPr>
          <p:cNvPr id="3" name="Rectangle 9">
            <a:extLst>
              <a:ext uri="{FF2B5EF4-FFF2-40B4-BE49-F238E27FC236}">
                <a16:creationId xmlns:a16="http://schemas.microsoft.com/office/drawing/2014/main" id="{DD1E02D8-BD07-4C9D-9A5B-96EC232DFC3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sp>
        <p:nvSpPr>
          <p:cNvPr id="4" name="Rectangle 11">
            <a:extLst>
              <a:ext uri="{FF2B5EF4-FFF2-40B4-BE49-F238E27FC236}">
                <a16:creationId xmlns:a16="http://schemas.microsoft.com/office/drawing/2014/main" id="{C7AD511D-3EF9-4AEB-BC82-BCE978E400B2}"/>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lassholder for innhold 4">
            <a:extLst>
              <a:ext uri="{FF2B5EF4-FFF2-40B4-BE49-F238E27FC236}">
                <a16:creationId xmlns:a16="http://schemas.microsoft.com/office/drawing/2014/main" id="{E034232B-7F53-4FE0-AD31-0B76D03FC2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1354" y="961812"/>
            <a:ext cx="7082690" cy="4930987"/>
          </a:xfrm>
          <a:prstGeom prst="rect">
            <a:avLst/>
          </a:prstGeom>
        </p:spPr>
      </p:pic>
      <p:sp>
        <p:nvSpPr>
          <p:cNvPr id="6" name="Tittel 1">
            <a:extLst>
              <a:ext uri="{FF2B5EF4-FFF2-40B4-BE49-F238E27FC236}">
                <a16:creationId xmlns:a16="http://schemas.microsoft.com/office/drawing/2014/main" id="{FED75962-C028-41C2-84CB-951C6C1F180E}"/>
              </a:ext>
            </a:extLst>
          </p:cNvPr>
          <p:cNvSpPr txBox="1">
            <a:spLocks/>
          </p:cNvSpPr>
          <p:nvPr/>
        </p:nvSpPr>
        <p:spPr>
          <a:xfrm>
            <a:off x="640080" y="2074363"/>
            <a:ext cx="2752354" cy="2709275"/>
          </a:xfrm>
          <a:prstGeom prst="ellipse">
            <a:avLst/>
          </a:prstGeom>
          <a:solidFill>
            <a:schemeClr val="tx1">
              <a:lumMod val="85000"/>
              <a:lumOff val="15000"/>
            </a:schemeClr>
          </a:solidFill>
          <a:ln w="174625" cmpd="thinThick">
            <a:solidFill>
              <a:schemeClr val="tx1">
                <a:lumMod val="85000"/>
                <a:lumOff val="15000"/>
              </a:schemeClr>
            </a:solidFill>
          </a:ln>
        </p:spPr>
        <p:txBody>
          <a:bodyPr vert="horz" lIns="91440" tIns="45720" rIns="91440" bIns="45720" rtlCol="0" anchor="ctr">
            <a:normAutofit/>
          </a:bodyPr>
          <a:lstStyle>
            <a:lvl1pPr algn="l" defTabSz="914446" rtl="0" eaLnBrk="1" latinLnBrk="0" hangingPunct="1">
              <a:lnSpc>
                <a:spcPct val="90000"/>
              </a:lnSpc>
              <a:spcBef>
                <a:spcPct val="0"/>
              </a:spcBef>
              <a:buNone/>
              <a:defRPr sz="3001" b="1" kern="1200">
                <a:solidFill>
                  <a:srgbClr val="6F6F6E"/>
                </a:solidFill>
                <a:latin typeface="Arial" panose="020B0604020202020204" pitchFamily="34" charset="0"/>
                <a:ea typeface="+mj-ea"/>
                <a:cs typeface="Arial" panose="020B0604020202020204" pitchFamily="34" charset="0"/>
              </a:defRPr>
            </a:lvl1pPr>
          </a:lstStyle>
          <a:p>
            <a:pPr algn="ctr"/>
            <a:r>
              <a:rPr lang="en-US" sz="2600">
                <a:solidFill>
                  <a:schemeClr val="bg1"/>
                </a:solidFill>
                <a:latin typeface="+mj-lt"/>
                <a:cs typeface="+mj-cs"/>
              </a:rPr>
              <a:t>Takk for meg</a:t>
            </a:r>
          </a:p>
        </p:txBody>
      </p:sp>
      <p:sp>
        <p:nvSpPr>
          <p:cNvPr id="7" name="TekstSylinder 6">
            <a:extLst>
              <a:ext uri="{FF2B5EF4-FFF2-40B4-BE49-F238E27FC236}">
                <a16:creationId xmlns:a16="http://schemas.microsoft.com/office/drawing/2014/main" id="{897D1E69-819E-4C15-B968-CED30D0B77E6}"/>
              </a:ext>
            </a:extLst>
          </p:cNvPr>
          <p:cNvSpPr txBox="1"/>
          <p:nvPr/>
        </p:nvSpPr>
        <p:spPr>
          <a:xfrm>
            <a:off x="3724275" y="6086475"/>
            <a:ext cx="6257925" cy="707886"/>
          </a:xfrm>
          <a:prstGeom prst="rect">
            <a:avLst/>
          </a:prstGeom>
          <a:noFill/>
        </p:spPr>
        <p:txBody>
          <a:bodyPr wrap="square" rtlCol="0">
            <a:spAutoFit/>
          </a:bodyPr>
          <a:lstStyle/>
          <a:p>
            <a:r>
              <a:rPr lang="nb-NO" sz="2000" dirty="0">
                <a:hlinkClick r:id="rId3"/>
              </a:rPr>
              <a:t>Janniro@gmail.com</a:t>
            </a:r>
            <a:endParaRPr lang="nb-NO" sz="2000" dirty="0"/>
          </a:p>
          <a:p>
            <a:r>
              <a:rPr lang="nb-NO" sz="2000" dirty="0"/>
              <a:t>Slideshare.net/janniro</a:t>
            </a:r>
          </a:p>
        </p:txBody>
      </p:sp>
    </p:spTree>
    <p:extLst>
      <p:ext uri="{BB962C8B-B14F-4D97-AF65-F5344CB8AC3E}">
        <p14:creationId xmlns:p14="http://schemas.microsoft.com/office/powerpoint/2010/main" val="17343762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87306A4-116F-439C-8928-07982AAECCCC}"/>
              </a:ext>
            </a:extLst>
          </p:cNvPr>
          <p:cNvSpPr>
            <a:spLocks noGrp="1"/>
          </p:cNvSpPr>
          <p:nvPr>
            <p:ph type="title"/>
          </p:nvPr>
        </p:nvSpPr>
        <p:spPr/>
        <p:txBody>
          <a:bodyPr/>
          <a:lstStyle/>
          <a:p>
            <a:r>
              <a:rPr lang="nb-NO" dirty="0"/>
              <a:t>Referanser</a:t>
            </a:r>
          </a:p>
        </p:txBody>
      </p:sp>
      <p:sp>
        <p:nvSpPr>
          <p:cNvPr id="3" name="Plassholder for innhold 2">
            <a:extLst>
              <a:ext uri="{FF2B5EF4-FFF2-40B4-BE49-F238E27FC236}">
                <a16:creationId xmlns:a16="http://schemas.microsoft.com/office/drawing/2014/main" id="{EB199969-B4C3-4EF5-BD64-1A47E95E8D33}"/>
              </a:ext>
            </a:extLst>
          </p:cNvPr>
          <p:cNvSpPr>
            <a:spLocks noGrp="1"/>
          </p:cNvSpPr>
          <p:nvPr>
            <p:ph idx="1"/>
          </p:nvPr>
        </p:nvSpPr>
        <p:spPr>
          <a:xfrm>
            <a:off x="715521" y="2375175"/>
            <a:ext cx="8512562" cy="3346063"/>
          </a:xfrm>
        </p:spPr>
        <p:txBody>
          <a:bodyPr>
            <a:normAutofit lnSpcReduction="10000"/>
          </a:bodyPr>
          <a:lstStyle/>
          <a:p>
            <a:r>
              <a:rPr lang="nb-NO" sz="2400" dirty="0"/>
              <a:t>Data </a:t>
            </a:r>
            <a:r>
              <a:rPr lang="nb-NO" sz="2400" dirty="0" err="1"/>
              <a:t>Detox</a:t>
            </a:r>
            <a:r>
              <a:rPr lang="nb-NO" sz="2400" dirty="0"/>
              <a:t> - </a:t>
            </a:r>
            <a:r>
              <a:rPr lang="nb-NO" sz="2400" dirty="0">
                <a:solidFill>
                  <a:srgbClr val="0070C0"/>
                </a:solidFill>
                <a:hlinkClick r:id="rId3">
                  <a:extLst>
                    <a:ext uri="{A12FA001-AC4F-418D-AE19-62706E023703}">
                      <ahyp:hlinkClr xmlns:ahyp="http://schemas.microsoft.com/office/drawing/2018/hyperlinkcolor" val="tx"/>
                    </a:ext>
                  </a:extLst>
                </a:hlinkClick>
              </a:rPr>
              <a:t>https://www.datadetoxkit.org/no/privacy</a:t>
            </a:r>
            <a:endParaRPr lang="nb-NO" sz="2400" dirty="0">
              <a:solidFill>
                <a:srgbClr val="0070C0"/>
              </a:solidFill>
            </a:endParaRPr>
          </a:p>
          <a:p>
            <a:r>
              <a:rPr lang="nb-NO" sz="2400" dirty="0"/>
              <a:t>23 offentlige ting – </a:t>
            </a:r>
            <a:r>
              <a:rPr lang="nb-NO" sz="2400" dirty="0">
                <a:hlinkClick r:id="rId4"/>
              </a:rPr>
              <a:t>https://learndash.webloftsiden.no/courses/23-offentlige-ting/</a:t>
            </a:r>
            <a:endParaRPr lang="nb-NO" sz="2400" dirty="0"/>
          </a:p>
          <a:p>
            <a:r>
              <a:rPr lang="nb-NO" sz="2400" dirty="0"/>
              <a:t>Etiske retningslinjer - </a:t>
            </a:r>
            <a:r>
              <a:rPr lang="nb-NO" sz="2400" dirty="0">
                <a:hlinkClick r:id="rId5"/>
              </a:rPr>
              <a:t>http://norskbibliotekforening.no/etikk/</a:t>
            </a:r>
            <a:endParaRPr lang="nb-NO" sz="2400" dirty="0"/>
          </a:p>
          <a:p>
            <a:r>
              <a:rPr lang="nb-NO" sz="2400" dirty="0"/>
              <a:t>Ting 10 - 23 offentlige ting - </a:t>
            </a:r>
            <a:r>
              <a:rPr lang="nb-NO" sz="2400" dirty="0">
                <a:hlinkClick r:id="rId6"/>
              </a:rPr>
              <a:t>https://tinyurl.com/sfl8uxg</a:t>
            </a:r>
            <a:endParaRPr lang="nb-NO" sz="2400" dirty="0"/>
          </a:p>
          <a:p>
            <a:r>
              <a:rPr lang="nb-NO" sz="2400" dirty="0"/>
              <a:t>Læringskart Bergen - v</a:t>
            </a:r>
            <a:r>
              <a:rPr lang="nb-NO" sz="2400" dirty="0">
                <a:hlinkClick r:id="rId7"/>
              </a:rPr>
              <a:t>https://www.google.com/maps/d/viewer?mid=1KhGOh4mEKHikxolsBH9r7vd2D_0&amp;ll=60.39398571574116%2C5.3341926855868&amp;z=14</a:t>
            </a:r>
            <a:endParaRPr lang="nb-NO" sz="2400" dirty="0"/>
          </a:p>
          <a:p>
            <a:endParaRPr lang="nb-NO" sz="2400" dirty="0"/>
          </a:p>
        </p:txBody>
      </p:sp>
      <p:sp>
        <p:nvSpPr>
          <p:cNvPr id="4" name="Plassholder for lysbildenummer 3">
            <a:extLst>
              <a:ext uri="{FF2B5EF4-FFF2-40B4-BE49-F238E27FC236}">
                <a16:creationId xmlns:a16="http://schemas.microsoft.com/office/drawing/2014/main" id="{8C91B445-44A3-416B-9A24-AD86C2498B10}"/>
              </a:ext>
            </a:extLst>
          </p:cNvPr>
          <p:cNvSpPr>
            <a:spLocks noGrp="1"/>
          </p:cNvSpPr>
          <p:nvPr>
            <p:ph type="sldNum" sz="quarter" idx="12"/>
          </p:nvPr>
        </p:nvSpPr>
        <p:spPr/>
        <p:txBody>
          <a:bodyPr/>
          <a:lstStyle/>
          <a:p>
            <a:fld id="{9C23EB1F-6397-4532-8C0A-B768FE5FED21}" type="slidenum">
              <a:rPr lang="nb-NO" smtClean="0"/>
              <a:t>25</a:t>
            </a:fld>
            <a:endParaRPr lang="nb-NO"/>
          </a:p>
        </p:txBody>
      </p:sp>
    </p:spTree>
    <p:extLst>
      <p:ext uri="{BB962C8B-B14F-4D97-AF65-F5344CB8AC3E}">
        <p14:creationId xmlns:p14="http://schemas.microsoft.com/office/powerpoint/2010/main" val="1907446329"/>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ibliotekforbundet">
      <a:majorFont>
        <a:latin typeface="Helvetica Neue"/>
        <a:ea typeface=""/>
        <a:cs typeface=""/>
      </a:majorFont>
      <a:minorFont>
        <a:latin typeface="Helvetica Neue"/>
        <a:ea typeface=""/>
        <a:cs typeface=""/>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2" id="{AA79E912-6185-4D36-B86A-2CD8F7607CB6}" vid="{4E27E4C3-2DE6-4662-B8A9-E88755E774E2}"/>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EA76CA387219D478D34DE75B74BA029" ma:contentTypeVersion="7" ma:contentTypeDescription="Create a new document." ma:contentTypeScope="" ma:versionID="26045c918825f950c7f5fb7b0be2a016">
  <xsd:schema xmlns:xsd="http://www.w3.org/2001/XMLSchema" xmlns:xs="http://www.w3.org/2001/XMLSchema" xmlns:p="http://schemas.microsoft.com/office/2006/metadata/properties" xmlns:ns2="c2964f7d-db0e-4b01-949c-80c8b992f857" targetNamespace="http://schemas.microsoft.com/office/2006/metadata/properties" ma:root="true" ma:fieldsID="e3baf1f1a696c94cdb121a95d692e959" ns2:_="">
    <xsd:import namespace="c2964f7d-db0e-4b01-949c-80c8b992f85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2964f7d-db0e-4b01-949c-80c8b992f85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7F5FB70-FCB7-45FB-8F30-8E70805EDE22}"/>
</file>

<file path=customXml/itemProps2.xml><?xml version="1.0" encoding="utf-8"?>
<ds:datastoreItem xmlns:ds="http://schemas.openxmlformats.org/officeDocument/2006/customXml" ds:itemID="{9EF871EF-D7B7-49D3-9738-5A8A857BD020}"/>
</file>

<file path=customXml/itemProps3.xml><?xml version="1.0" encoding="utf-8"?>
<ds:datastoreItem xmlns:ds="http://schemas.openxmlformats.org/officeDocument/2006/customXml" ds:itemID="{28643D33-172E-4016-B0C3-4D931B47CCD7}"/>
</file>

<file path=docProps/app.xml><?xml version="1.0" encoding="utf-8"?>
<Properties xmlns="http://schemas.openxmlformats.org/officeDocument/2006/extended-properties" xmlns:vt="http://schemas.openxmlformats.org/officeDocument/2006/docPropsVTypes">
  <Template>BF mal 2018</Template>
  <TotalTime>9311</TotalTime>
  <Words>1528</Words>
  <Application>Microsoft Office PowerPoint</Application>
  <PresentationFormat>Widescreen</PresentationFormat>
  <Paragraphs>216</Paragraphs>
  <Slides>25</Slides>
  <Notes>18</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25</vt:i4>
      </vt:variant>
    </vt:vector>
  </HeadingPairs>
  <TitlesOfParts>
    <vt:vector size="30" baseType="lpstr">
      <vt:lpstr>Arial</vt:lpstr>
      <vt:lpstr>Calibri</vt:lpstr>
      <vt:lpstr>Helvetica Neue</vt:lpstr>
      <vt:lpstr>Wingdings</vt:lpstr>
      <vt:lpstr>Office-tema</vt:lpstr>
      <vt:lpstr>Personvern og etikk i veiledningsrollen  Samling med Digihjelpen</vt:lpstr>
      <vt:lpstr>Punkter</vt:lpstr>
      <vt:lpstr>Hva er personvern?</vt:lpstr>
      <vt:lpstr>Veiledende etiske retningslinjer for bibliotekansatte</vt:lpstr>
      <vt:lpstr>Fysisk utforming og personvernet </vt:lpstr>
      <vt:lpstr>PowerPoint-presentasjon</vt:lpstr>
      <vt:lpstr>E-Personvern</vt:lpstr>
      <vt:lpstr>Trusler mot personvernet</vt:lpstr>
      <vt:lpstr>Gjøre innbyggerne i stand til å ta vare på eget personvern</vt:lpstr>
      <vt:lpstr>PowerPoint-presentasjon</vt:lpstr>
      <vt:lpstr>Tilbud til publikum der ansatte kan: </vt:lpstr>
      <vt:lpstr>Hva skal det IKKE gis veiledning i? </vt:lpstr>
      <vt:lpstr>PowerPoint-presentasjon</vt:lpstr>
      <vt:lpstr>Hva er etikk?</vt:lpstr>
      <vt:lpstr>Profesjonsetikk</vt:lpstr>
      <vt:lpstr>PowerPoint-presentasjon</vt:lpstr>
      <vt:lpstr>PowerPoint-presentasjon</vt:lpstr>
      <vt:lpstr>PowerPoint-presentasjon</vt:lpstr>
      <vt:lpstr>PowerPoint-presentasjon</vt:lpstr>
      <vt:lpstr>PowerPoint-presentasjon</vt:lpstr>
      <vt:lpstr>PowerPoint-presentasjon</vt:lpstr>
      <vt:lpstr>PowerPoint-presentasjon</vt:lpstr>
      <vt:lpstr>Krav til oss som ansatte</vt:lpstr>
      <vt:lpstr>PowerPoint-presentasjon</vt:lpstr>
      <vt:lpstr>Referanser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Personvern og etikk i veiledningsrollen</dc:title>
  <dc:creator>BF-felles</dc:creator>
  <cp:lastModifiedBy>Therese Neråsen</cp:lastModifiedBy>
  <cp:revision>8</cp:revision>
  <dcterms:created xsi:type="dcterms:W3CDTF">2019-11-21T07:05:34Z</dcterms:created>
  <dcterms:modified xsi:type="dcterms:W3CDTF">2019-11-29T08:45:13Z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0x0101002EA76CA387219D478D34DE75B74BA029</vt:lpwstr>
  </property>
</Properties>
</file>