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53"/>
  </p:notesMasterIdLst>
  <p:sldIdLst>
    <p:sldId id="256" r:id="rId5"/>
    <p:sldId id="446" r:id="rId6"/>
    <p:sldId id="448" r:id="rId7"/>
    <p:sldId id="392" r:id="rId8"/>
    <p:sldId id="397" r:id="rId9"/>
    <p:sldId id="399" r:id="rId10"/>
    <p:sldId id="400" r:id="rId11"/>
    <p:sldId id="425" r:id="rId12"/>
    <p:sldId id="382" r:id="rId13"/>
    <p:sldId id="423" r:id="rId14"/>
    <p:sldId id="389" r:id="rId15"/>
    <p:sldId id="429" r:id="rId16"/>
    <p:sldId id="426" r:id="rId17"/>
    <p:sldId id="427" r:id="rId18"/>
    <p:sldId id="428" r:id="rId19"/>
    <p:sldId id="424" r:id="rId20"/>
    <p:sldId id="401" r:id="rId21"/>
    <p:sldId id="402" r:id="rId22"/>
    <p:sldId id="398" r:id="rId23"/>
    <p:sldId id="443" r:id="rId24"/>
    <p:sldId id="387" r:id="rId25"/>
    <p:sldId id="444" r:id="rId26"/>
    <p:sldId id="275" r:id="rId27"/>
    <p:sldId id="373" r:id="rId28"/>
    <p:sldId id="384" r:id="rId29"/>
    <p:sldId id="383" r:id="rId30"/>
    <p:sldId id="385" r:id="rId31"/>
    <p:sldId id="386" r:id="rId32"/>
    <p:sldId id="377" r:id="rId33"/>
    <p:sldId id="266" r:id="rId34"/>
    <p:sldId id="430" r:id="rId35"/>
    <p:sldId id="407" r:id="rId36"/>
    <p:sldId id="431" r:id="rId37"/>
    <p:sldId id="436" r:id="rId38"/>
    <p:sldId id="354" r:id="rId39"/>
    <p:sldId id="432" r:id="rId40"/>
    <p:sldId id="420" r:id="rId41"/>
    <p:sldId id="359" r:id="rId42"/>
    <p:sldId id="358" r:id="rId43"/>
    <p:sldId id="437" r:id="rId44"/>
    <p:sldId id="433" r:id="rId45"/>
    <p:sldId id="438" r:id="rId46"/>
    <p:sldId id="439" r:id="rId47"/>
    <p:sldId id="440" r:id="rId48"/>
    <p:sldId id="442" r:id="rId49"/>
    <p:sldId id="441" r:id="rId50"/>
    <p:sldId id="434" r:id="rId51"/>
    <p:sldId id="435" r:id="rId52"/>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D246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72CC282-75A7-41F3-BF21-6EE70105615E}" v="99" dt="2019-11-27T19:25:22.857"/>
    <p1510:client id="{92E480BB-5C15-4C8C-B9B8-EBE28CBAB9AC}" v="248" dt="2019-11-27T19:20:54.224"/>
    <p1510:client id="{153EA5DF-F930-4252-9FC8-759635C02856}" v="1" dt="2019-11-27T14:45:46.645"/>
    <p1510:client id="{B79D476C-309F-4E93-A351-8A97CD47EECC}" v="1" dt="2019-11-27T14:45:11.353"/>
    <p1510:client id="{FBE6CB8A-58CA-4CFB-BCF9-9ABE91437608}" v="439" dt="2019-11-27T13:27:55.475"/>
    <p1510:client id="{2BD0AAC5-7829-48A0-A5E2-A8FF246E04D1}" v="4" dt="2019-11-27T14:44:14.874"/>
    <p1510:client id="{A601906D-2301-4395-8595-A521A0469BF7}" v="59" dt="2019-11-27T18:41:54.273"/>
    <p1510:client id="{B36A02B0-5F74-46DF-92AB-94CAD3774585}" v="40" dt="2019-11-28T07:02:39.840"/>
    <p1510:client id="{BCBA919B-332E-4061-9565-881E7193330B}" v="20" dt="2019-11-27T16:00:32.69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26" autoAdjust="0"/>
    <p:restoredTop sz="88035" autoAdjust="0"/>
  </p:normalViewPr>
  <p:slideViewPr>
    <p:cSldViewPr snapToGrid="0" snapToObjects="1">
      <p:cViewPr varScale="1">
        <p:scale>
          <a:sx n="54" d="100"/>
          <a:sy n="54" d="100"/>
        </p:scale>
        <p:origin x="1068" y="6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notesMaster" Target="notesMasters/notesMaster1.xml"/><Relationship Id="rId58"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ddie Pedersen" userId="eee76c53-a7c6-4321-8a16-ac0d319d0a31" providerId="ADAL" clId="{B79D476C-309F-4E93-A351-8A97CD47EECC}"/>
    <pc:docChg chg="addSld modSld">
      <pc:chgData name="Eddie Pedersen" userId="eee76c53-a7c6-4321-8a16-ac0d319d0a31" providerId="ADAL" clId="{B79D476C-309F-4E93-A351-8A97CD47EECC}" dt="2019-11-27T14:45:11.353" v="0"/>
      <pc:docMkLst>
        <pc:docMk/>
      </pc:docMkLst>
      <pc:sldChg chg="add">
        <pc:chgData name="Eddie Pedersen" userId="eee76c53-a7c6-4321-8a16-ac0d319d0a31" providerId="ADAL" clId="{B79D476C-309F-4E93-A351-8A97CD47EECC}" dt="2019-11-27T14:45:11.353" v="0"/>
        <pc:sldMkLst>
          <pc:docMk/>
          <pc:sldMk cId="2764731206" sldId="382"/>
        </pc:sldMkLst>
      </pc:sldChg>
      <pc:sldChg chg="add">
        <pc:chgData name="Eddie Pedersen" userId="eee76c53-a7c6-4321-8a16-ac0d319d0a31" providerId="ADAL" clId="{B79D476C-309F-4E93-A351-8A97CD47EECC}" dt="2019-11-27T14:45:11.353" v="0"/>
        <pc:sldMkLst>
          <pc:docMk/>
          <pc:sldMk cId="1176580006" sldId="389"/>
        </pc:sldMkLst>
      </pc:sldChg>
      <pc:sldChg chg="add">
        <pc:chgData name="Eddie Pedersen" userId="eee76c53-a7c6-4321-8a16-ac0d319d0a31" providerId="ADAL" clId="{B79D476C-309F-4E93-A351-8A97CD47EECC}" dt="2019-11-27T14:45:11.353" v="0"/>
        <pc:sldMkLst>
          <pc:docMk/>
          <pc:sldMk cId="3039459648" sldId="392"/>
        </pc:sldMkLst>
      </pc:sldChg>
      <pc:sldChg chg="add">
        <pc:chgData name="Eddie Pedersen" userId="eee76c53-a7c6-4321-8a16-ac0d319d0a31" providerId="ADAL" clId="{B79D476C-309F-4E93-A351-8A97CD47EECC}" dt="2019-11-27T14:45:11.353" v="0"/>
        <pc:sldMkLst>
          <pc:docMk/>
          <pc:sldMk cId="2812102580" sldId="397"/>
        </pc:sldMkLst>
      </pc:sldChg>
      <pc:sldChg chg="add">
        <pc:chgData name="Eddie Pedersen" userId="eee76c53-a7c6-4321-8a16-ac0d319d0a31" providerId="ADAL" clId="{B79D476C-309F-4E93-A351-8A97CD47EECC}" dt="2019-11-27T14:45:11.353" v="0"/>
        <pc:sldMkLst>
          <pc:docMk/>
          <pc:sldMk cId="86443120" sldId="398"/>
        </pc:sldMkLst>
      </pc:sldChg>
      <pc:sldChg chg="add">
        <pc:chgData name="Eddie Pedersen" userId="eee76c53-a7c6-4321-8a16-ac0d319d0a31" providerId="ADAL" clId="{B79D476C-309F-4E93-A351-8A97CD47EECC}" dt="2019-11-27T14:45:11.353" v="0"/>
        <pc:sldMkLst>
          <pc:docMk/>
          <pc:sldMk cId="1327042553" sldId="399"/>
        </pc:sldMkLst>
      </pc:sldChg>
      <pc:sldChg chg="add">
        <pc:chgData name="Eddie Pedersen" userId="eee76c53-a7c6-4321-8a16-ac0d319d0a31" providerId="ADAL" clId="{B79D476C-309F-4E93-A351-8A97CD47EECC}" dt="2019-11-27T14:45:11.353" v="0"/>
        <pc:sldMkLst>
          <pc:docMk/>
          <pc:sldMk cId="4241354937" sldId="400"/>
        </pc:sldMkLst>
      </pc:sldChg>
      <pc:sldChg chg="add">
        <pc:chgData name="Eddie Pedersen" userId="eee76c53-a7c6-4321-8a16-ac0d319d0a31" providerId="ADAL" clId="{B79D476C-309F-4E93-A351-8A97CD47EECC}" dt="2019-11-27T14:45:11.353" v="0"/>
        <pc:sldMkLst>
          <pc:docMk/>
          <pc:sldMk cId="688210216" sldId="401"/>
        </pc:sldMkLst>
      </pc:sldChg>
      <pc:sldChg chg="add">
        <pc:chgData name="Eddie Pedersen" userId="eee76c53-a7c6-4321-8a16-ac0d319d0a31" providerId="ADAL" clId="{B79D476C-309F-4E93-A351-8A97CD47EECC}" dt="2019-11-27T14:45:11.353" v="0"/>
        <pc:sldMkLst>
          <pc:docMk/>
          <pc:sldMk cId="375013240" sldId="402"/>
        </pc:sldMkLst>
      </pc:sldChg>
      <pc:sldChg chg="add">
        <pc:chgData name="Eddie Pedersen" userId="eee76c53-a7c6-4321-8a16-ac0d319d0a31" providerId="ADAL" clId="{B79D476C-309F-4E93-A351-8A97CD47EECC}" dt="2019-11-27T14:45:11.353" v="0"/>
        <pc:sldMkLst>
          <pc:docMk/>
          <pc:sldMk cId="3108639665" sldId="423"/>
        </pc:sldMkLst>
      </pc:sldChg>
      <pc:sldChg chg="add">
        <pc:chgData name="Eddie Pedersen" userId="eee76c53-a7c6-4321-8a16-ac0d319d0a31" providerId="ADAL" clId="{B79D476C-309F-4E93-A351-8A97CD47EECC}" dt="2019-11-27T14:45:11.353" v="0"/>
        <pc:sldMkLst>
          <pc:docMk/>
          <pc:sldMk cId="1445368279" sldId="424"/>
        </pc:sldMkLst>
      </pc:sldChg>
      <pc:sldChg chg="add">
        <pc:chgData name="Eddie Pedersen" userId="eee76c53-a7c6-4321-8a16-ac0d319d0a31" providerId="ADAL" clId="{B79D476C-309F-4E93-A351-8A97CD47EECC}" dt="2019-11-27T14:45:11.353" v="0"/>
        <pc:sldMkLst>
          <pc:docMk/>
          <pc:sldMk cId="2433091365" sldId="425"/>
        </pc:sldMkLst>
      </pc:sldChg>
      <pc:sldChg chg="add">
        <pc:chgData name="Eddie Pedersen" userId="eee76c53-a7c6-4321-8a16-ac0d319d0a31" providerId="ADAL" clId="{B79D476C-309F-4E93-A351-8A97CD47EECC}" dt="2019-11-27T14:45:11.353" v="0"/>
        <pc:sldMkLst>
          <pc:docMk/>
          <pc:sldMk cId="2242503449" sldId="426"/>
        </pc:sldMkLst>
      </pc:sldChg>
      <pc:sldChg chg="add">
        <pc:chgData name="Eddie Pedersen" userId="eee76c53-a7c6-4321-8a16-ac0d319d0a31" providerId="ADAL" clId="{B79D476C-309F-4E93-A351-8A97CD47EECC}" dt="2019-11-27T14:45:11.353" v="0"/>
        <pc:sldMkLst>
          <pc:docMk/>
          <pc:sldMk cId="495333872" sldId="427"/>
        </pc:sldMkLst>
      </pc:sldChg>
      <pc:sldChg chg="add">
        <pc:chgData name="Eddie Pedersen" userId="eee76c53-a7c6-4321-8a16-ac0d319d0a31" providerId="ADAL" clId="{B79D476C-309F-4E93-A351-8A97CD47EECC}" dt="2019-11-27T14:45:11.353" v="0"/>
        <pc:sldMkLst>
          <pc:docMk/>
          <pc:sldMk cId="3870058438" sldId="428"/>
        </pc:sldMkLst>
      </pc:sldChg>
      <pc:sldChg chg="add">
        <pc:chgData name="Eddie Pedersen" userId="eee76c53-a7c6-4321-8a16-ac0d319d0a31" providerId="ADAL" clId="{B79D476C-309F-4E93-A351-8A97CD47EECC}" dt="2019-11-27T14:45:11.353" v="0"/>
        <pc:sldMkLst>
          <pc:docMk/>
          <pc:sldMk cId="2558604678" sldId="429"/>
        </pc:sldMkLst>
      </pc:sldChg>
    </pc:docChg>
  </pc:docChgLst>
  <pc:docChgLst>
    <pc:chgData name="Eline Wigdel" userId="S::eline.wigdel@kompetansenorge.no::56a1b6dc-cd61-4c44-973d-ba2ad8b5b106" providerId="AD" clId="Web-{872CC282-75A7-41F3-BF21-6EE70105615E}"/>
    <pc:docChg chg="modSld">
      <pc:chgData name="Eline Wigdel" userId="S::eline.wigdel@kompetansenorge.no::56a1b6dc-cd61-4c44-973d-ba2ad8b5b106" providerId="AD" clId="Web-{872CC282-75A7-41F3-BF21-6EE70105615E}" dt="2019-11-27T19:25:22.857" v="95" actId="20577"/>
      <pc:docMkLst>
        <pc:docMk/>
      </pc:docMkLst>
      <pc:sldChg chg="modSp">
        <pc:chgData name="Eline Wigdel" userId="S::eline.wigdel@kompetansenorge.no::56a1b6dc-cd61-4c44-973d-ba2ad8b5b106" providerId="AD" clId="Web-{872CC282-75A7-41F3-BF21-6EE70105615E}" dt="2019-11-27T19:23:29.169" v="38" actId="20577"/>
        <pc:sldMkLst>
          <pc:docMk/>
          <pc:sldMk cId="109589121" sldId="432"/>
        </pc:sldMkLst>
        <pc:spChg chg="mod">
          <ac:chgData name="Eline Wigdel" userId="S::eline.wigdel@kompetansenorge.no::56a1b6dc-cd61-4c44-973d-ba2ad8b5b106" providerId="AD" clId="Web-{872CC282-75A7-41F3-BF21-6EE70105615E}" dt="2019-11-27T19:23:29.169" v="38" actId="20577"/>
          <ac:spMkLst>
            <pc:docMk/>
            <pc:sldMk cId="109589121" sldId="432"/>
            <ac:spMk id="5" creationId="{E33BBC53-1F65-44DC-AC1F-32FA0BF0AA32}"/>
          </ac:spMkLst>
        </pc:spChg>
      </pc:sldChg>
      <pc:sldChg chg="modSp">
        <pc:chgData name="Eline Wigdel" userId="S::eline.wigdel@kompetansenorge.no::56a1b6dc-cd61-4c44-973d-ba2ad8b5b106" providerId="AD" clId="Web-{872CC282-75A7-41F3-BF21-6EE70105615E}" dt="2019-11-27T19:24:28.389" v="47" actId="20577"/>
        <pc:sldMkLst>
          <pc:docMk/>
          <pc:sldMk cId="688565907" sldId="437"/>
        </pc:sldMkLst>
        <pc:spChg chg="mod">
          <ac:chgData name="Eline Wigdel" userId="S::eline.wigdel@kompetansenorge.no::56a1b6dc-cd61-4c44-973d-ba2ad8b5b106" providerId="AD" clId="Web-{872CC282-75A7-41F3-BF21-6EE70105615E}" dt="2019-11-27T19:24:28.389" v="47" actId="20577"/>
          <ac:spMkLst>
            <pc:docMk/>
            <pc:sldMk cId="688565907" sldId="437"/>
            <ac:spMk id="2" creationId="{CE97FF50-15D6-471D-A37F-1E69CD70D977}"/>
          </ac:spMkLst>
        </pc:spChg>
      </pc:sldChg>
      <pc:sldChg chg="modSp">
        <pc:chgData name="Eline Wigdel" userId="S::eline.wigdel@kompetansenorge.no::56a1b6dc-cd61-4c44-973d-ba2ad8b5b106" providerId="AD" clId="Web-{872CC282-75A7-41F3-BF21-6EE70105615E}" dt="2019-11-27T19:25:20.217" v="93" actId="20577"/>
        <pc:sldMkLst>
          <pc:docMk/>
          <pc:sldMk cId="3808055467" sldId="439"/>
        </pc:sldMkLst>
        <pc:spChg chg="mod">
          <ac:chgData name="Eline Wigdel" userId="S::eline.wigdel@kompetansenorge.no::56a1b6dc-cd61-4c44-973d-ba2ad8b5b106" providerId="AD" clId="Web-{872CC282-75A7-41F3-BF21-6EE70105615E}" dt="2019-11-27T19:25:20.217" v="93" actId="20577"/>
          <ac:spMkLst>
            <pc:docMk/>
            <pc:sldMk cId="3808055467" sldId="439"/>
            <ac:spMk id="3" creationId="{3A50C214-7EDB-4C3E-BA66-1CAEE0413838}"/>
          </ac:spMkLst>
        </pc:spChg>
      </pc:sldChg>
    </pc:docChg>
  </pc:docChgLst>
  <pc:docChgLst>
    <pc:chgData name="Eline Wigdel" userId="S::eline.wigdel@kompetansenorge.no::56a1b6dc-cd61-4c44-973d-ba2ad8b5b106" providerId="AD" clId="Web-{92E480BB-5C15-4C8C-B9B8-EBE28CBAB9AC}"/>
    <pc:docChg chg="modSld">
      <pc:chgData name="Eline Wigdel" userId="S::eline.wigdel@kompetansenorge.no::56a1b6dc-cd61-4c44-973d-ba2ad8b5b106" providerId="AD" clId="Web-{92E480BB-5C15-4C8C-B9B8-EBE28CBAB9AC}" dt="2019-11-27T19:20:54.224" v="243" actId="20577"/>
      <pc:docMkLst>
        <pc:docMk/>
      </pc:docMkLst>
      <pc:sldChg chg="modSp">
        <pc:chgData name="Eline Wigdel" userId="S::eline.wigdel@kompetansenorge.no::56a1b6dc-cd61-4c44-973d-ba2ad8b5b106" providerId="AD" clId="Web-{92E480BB-5C15-4C8C-B9B8-EBE28CBAB9AC}" dt="2019-11-27T19:12:24.925" v="68" actId="20577"/>
        <pc:sldMkLst>
          <pc:docMk/>
          <pc:sldMk cId="2562147398" sldId="358"/>
        </pc:sldMkLst>
        <pc:spChg chg="mod">
          <ac:chgData name="Eline Wigdel" userId="S::eline.wigdel@kompetansenorge.no::56a1b6dc-cd61-4c44-973d-ba2ad8b5b106" providerId="AD" clId="Web-{92E480BB-5C15-4C8C-B9B8-EBE28CBAB9AC}" dt="2019-11-27T19:12:24.925" v="68" actId="20577"/>
          <ac:spMkLst>
            <pc:docMk/>
            <pc:sldMk cId="2562147398" sldId="358"/>
            <ac:spMk id="4" creationId="{00000000-0000-0000-0000-000000000000}"/>
          </ac:spMkLst>
        </pc:spChg>
      </pc:sldChg>
      <pc:sldChg chg="modSp">
        <pc:chgData name="Eline Wigdel" userId="S::eline.wigdel@kompetansenorge.no::56a1b6dc-cd61-4c44-973d-ba2ad8b5b106" providerId="AD" clId="Web-{92E480BB-5C15-4C8C-B9B8-EBE28CBAB9AC}" dt="2019-11-27T19:12:42.831" v="77" actId="20577"/>
        <pc:sldMkLst>
          <pc:docMk/>
          <pc:sldMk cId="948286071" sldId="359"/>
        </pc:sldMkLst>
        <pc:spChg chg="mod">
          <ac:chgData name="Eline Wigdel" userId="S::eline.wigdel@kompetansenorge.no::56a1b6dc-cd61-4c44-973d-ba2ad8b5b106" providerId="AD" clId="Web-{92E480BB-5C15-4C8C-B9B8-EBE28CBAB9AC}" dt="2019-11-27T19:12:35.503" v="72" actId="20577"/>
          <ac:spMkLst>
            <pc:docMk/>
            <pc:sldMk cId="948286071" sldId="359"/>
            <ac:spMk id="2" creationId="{00000000-0000-0000-0000-000000000000}"/>
          </ac:spMkLst>
        </pc:spChg>
        <pc:spChg chg="mod">
          <ac:chgData name="Eline Wigdel" userId="S::eline.wigdel@kompetansenorge.no::56a1b6dc-cd61-4c44-973d-ba2ad8b5b106" providerId="AD" clId="Web-{92E480BB-5C15-4C8C-B9B8-EBE28CBAB9AC}" dt="2019-11-27T19:12:42.831" v="77" actId="20577"/>
          <ac:spMkLst>
            <pc:docMk/>
            <pc:sldMk cId="948286071" sldId="359"/>
            <ac:spMk id="4" creationId="{00000000-0000-0000-0000-000000000000}"/>
          </ac:spMkLst>
        </pc:spChg>
      </pc:sldChg>
      <pc:sldChg chg="modSp">
        <pc:chgData name="Eline Wigdel" userId="S::eline.wigdel@kompetansenorge.no::56a1b6dc-cd61-4c44-973d-ba2ad8b5b106" providerId="AD" clId="Web-{92E480BB-5C15-4C8C-B9B8-EBE28CBAB9AC}" dt="2019-11-27T19:00:48.124" v="18" actId="20577"/>
        <pc:sldMkLst>
          <pc:docMk/>
          <pc:sldMk cId="4284033882" sldId="407"/>
        </pc:sldMkLst>
        <pc:spChg chg="mod">
          <ac:chgData name="Eline Wigdel" userId="S::eline.wigdel@kompetansenorge.no::56a1b6dc-cd61-4c44-973d-ba2ad8b5b106" providerId="AD" clId="Web-{92E480BB-5C15-4C8C-B9B8-EBE28CBAB9AC}" dt="2019-11-27T19:00:48.124" v="18" actId="20577"/>
          <ac:spMkLst>
            <pc:docMk/>
            <pc:sldMk cId="4284033882" sldId="407"/>
            <ac:spMk id="4" creationId="{00000000-0000-0000-0000-000000000000}"/>
          </ac:spMkLst>
        </pc:spChg>
      </pc:sldChg>
      <pc:sldChg chg="addSp delSp modSp">
        <pc:chgData name="Eline Wigdel" userId="S::eline.wigdel@kompetansenorge.no::56a1b6dc-cd61-4c44-973d-ba2ad8b5b106" providerId="AD" clId="Web-{92E480BB-5C15-4C8C-B9B8-EBE28CBAB9AC}" dt="2019-11-27T19:20:02.974" v="230" actId="1076"/>
        <pc:sldMkLst>
          <pc:docMk/>
          <pc:sldMk cId="2825463830" sldId="420"/>
        </pc:sldMkLst>
        <pc:spChg chg="mod">
          <ac:chgData name="Eline Wigdel" userId="S::eline.wigdel@kompetansenorge.no::56a1b6dc-cd61-4c44-973d-ba2ad8b5b106" providerId="AD" clId="Web-{92E480BB-5C15-4C8C-B9B8-EBE28CBAB9AC}" dt="2019-11-27T19:16:12.238" v="180" actId="20577"/>
          <ac:spMkLst>
            <pc:docMk/>
            <pc:sldMk cId="2825463830" sldId="420"/>
            <ac:spMk id="3" creationId="{A3CC9744-91FB-48C9-B9CC-15D6106D8565}"/>
          </ac:spMkLst>
        </pc:spChg>
        <pc:spChg chg="add del mod">
          <ac:chgData name="Eline Wigdel" userId="S::eline.wigdel@kompetansenorge.no::56a1b6dc-cd61-4c44-973d-ba2ad8b5b106" providerId="AD" clId="Web-{92E480BB-5C15-4C8C-B9B8-EBE28CBAB9AC}" dt="2019-11-27T19:14:59.066" v="149"/>
          <ac:spMkLst>
            <pc:docMk/>
            <pc:sldMk cId="2825463830" sldId="420"/>
            <ac:spMk id="5" creationId="{A6B6E560-41F4-4B95-91E3-276FC1ECAC00}"/>
          </ac:spMkLst>
        </pc:spChg>
        <pc:spChg chg="add del mod">
          <ac:chgData name="Eline Wigdel" userId="S::eline.wigdel@kompetansenorge.no::56a1b6dc-cd61-4c44-973d-ba2ad8b5b106" providerId="AD" clId="Web-{92E480BB-5C15-4C8C-B9B8-EBE28CBAB9AC}" dt="2019-11-27T19:17:50.051" v="196"/>
          <ac:spMkLst>
            <pc:docMk/>
            <pc:sldMk cId="2825463830" sldId="420"/>
            <ac:spMk id="7" creationId="{77FFC2D9-114C-477A-835E-A2FC7FF2136C}"/>
          </ac:spMkLst>
        </pc:spChg>
        <pc:spChg chg="add del mod">
          <ac:chgData name="Eline Wigdel" userId="S::eline.wigdel@kompetansenorge.no::56a1b6dc-cd61-4c44-973d-ba2ad8b5b106" providerId="AD" clId="Web-{92E480BB-5C15-4C8C-B9B8-EBE28CBAB9AC}" dt="2019-11-27T19:19:37.333" v="220"/>
          <ac:spMkLst>
            <pc:docMk/>
            <pc:sldMk cId="2825463830" sldId="420"/>
            <ac:spMk id="8" creationId="{D17D6B8D-DC95-4CD2-AA0C-BFA507F869A1}"/>
          </ac:spMkLst>
        </pc:spChg>
        <pc:spChg chg="add del mod">
          <ac:chgData name="Eline Wigdel" userId="S::eline.wigdel@kompetansenorge.no::56a1b6dc-cd61-4c44-973d-ba2ad8b5b106" providerId="AD" clId="Web-{92E480BB-5C15-4C8C-B9B8-EBE28CBAB9AC}" dt="2019-11-27T19:19:55.568" v="227"/>
          <ac:spMkLst>
            <pc:docMk/>
            <pc:sldMk cId="2825463830" sldId="420"/>
            <ac:spMk id="9" creationId="{440A5CDA-5771-406A-A441-0EDE7E7BE248}"/>
          </ac:spMkLst>
        </pc:spChg>
        <pc:spChg chg="add mod">
          <ac:chgData name="Eline Wigdel" userId="S::eline.wigdel@kompetansenorge.no::56a1b6dc-cd61-4c44-973d-ba2ad8b5b106" providerId="AD" clId="Web-{92E480BB-5C15-4C8C-B9B8-EBE28CBAB9AC}" dt="2019-11-27T19:20:00.568" v="229" actId="1076"/>
          <ac:spMkLst>
            <pc:docMk/>
            <pc:sldMk cId="2825463830" sldId="420"/>
            <ac:spMk id="10" creationId="{403B7FC5-A09C-42CC-82C3-3514264E83B1}"/>
          </ac:spMkLst>
        </pc:spChg>
        <pc:spChg chg="add mod">
          <ac:chgData name="Eline Wigdel" userId="S::eline.wigdel@kompetansenorge.no::56a1b6dc-cd61-4c44-973d-ba2ad8b5b106" providerId="AD" clId="Web-{92E480BB-5C15-4C8C-B9B8-EBE28CBAB9AC}" dt="2019-11-27T19:20:02.974" v="230" actId="1076"/>
          <ac:spMkLst>
            <pc:docMk/>
            <pc:sldMk cId="2825463830" sldId="420"/>
            <ac:spMk id="11" creationId="{034EA5D2-25CA-4995-987F-78909EC6D4F2}"/>
          </ac:spMkLst>
        </pc:spChg>
        <pc:spChg chg="add mod">
          <ac:chgData name="Eline Wigdel" userId="S::eline.wigdel@kompetansenorge.no::56a1b6dc-cd61-4c44-973d-ba2ad8b5b106" providerId="AD" clId="Web-{92E480BB-5C15-4C8C-B9B8-EBE28CBAB9AC}" dt="2019-11-27T19:19:40.271" v="221" actId="1076"/>
          <ac:spMkLst>
            <pc:docMk/>
            <pc:sldMk cId="2825463830" sldId="420"/>
            <ac:spMk id="12" creationId="{939F9D97-EF17-438E-B567-3891CA24E5C4}"/>
          </ac:spMkLst>
        </pc:spChg>
        <pc:picChg chg="del">
          <ac:chgData name="Eline Wigdel" userId="S::eline.wigdel@kompetansenorge.no::56a1b6dc-cd61-4c44-973d-ba2ad8b5b106" providerId="AD" clId="Web-{92E480BB-5C15-4C8C-B9B8-EBE28CBAB9AC}" dt="2019-11-27T19:14:51.863" v="148"/>
          <ac:picMkLst>
            <pc:docMk/>
            <pc:sldMk cId="2825463830" sldId="420"/>
            <ac:picMk id="6" creationId="{9E409F83-D4F0-4858-A19F-B5E7EE4E7B22}"/>
          </ac:picMkLst>
        </pc:picChg>
      </pc:sldChg>
      <pc:sldChg chg="modSp">
        <pc:chgData name="Eline Wigdel" userId="S::eline.wigdel@kompetansenorge.no::56a1b6dc-cd61-4c44-973d-ba2ad8b5b106" providerId="AD" clId="Web-{92E480BB-5C15-4C8C-B9B8-EBE28CBAB9AC}" dt="2019-11-27T19:20:54.224" v="242" actId="20577"/>
        <pc:sldMkLst>
          <pc:docMk/>
          <pc:sldMk cId="79317923" sldId="431"/>
        </pc:sldMkLst>
        <pc:spChg chg="mod">
          <ac:chgData name="Eline Wigdel" userId="S::eline.wigdel@kompetansenorge.no::56a1b6dc-cd61-4c44-973d-ba2ad8b5b106" providerId="AD" clId="Web-{92E480BB-5C15-4C8C-B9B8-EBE28CBAB9AC}" dt="2019-11-27T19:20:40.537" v="238" actId="20577"/>
          <ac:spMkLst>
            <pc:docMk/>
            <pc:sldMk cId="79317923" sldId="431"/>
            <ac:spMk id="2" creationId="{C426CF73-257B-4EA7-AEBA-31B67CD364B8}"/>
          </ac:spMkLst>
        </pc:spChg>
        <pc:spChg chg="mod">
          <ac:chgData name="Eline Wigdel" userId="S::eline.wigdel@kompetansenorge.no::56a1b6dc-cd61-4c44-973d-ba2ad8b5b106" providerId="AD" clId="Web-{92E480BB-5C15-4C8C-B9B8-EBE28CBAB9AC}" dt="2019-11-27T19:20:54.224" v="242" actId="20577"/>
          <ac:spMkLst>
            <pc:docMk/>
            <pc:sldMk cId="79317923" sldId="431"/>
            <ac:spMk id="3" creationId="{A93F5347-FBF5-4FD9-9FD0-D58DC907379D}"/>
          </ac:spMkLst>
        </pc:spChg>
      </pc:sldChg>
      <pc:sldChg chg="modSp">
        <pc:chgData name="Eline Wigdel" userId="S::eline.wigdel@kompetansenorge.no::56a1b6dc-cd61-4c44-973d-ba2ad8b5b106" providerId="AD" clId="Web-{92E480BB-5C15-4C8C-B9B8-EBE28CBAB9AC}" dt="2019-11-27T19:11:44.534" v="48" actId="20577"/>
        <pc:sldMkLst>
          <pc:docMk/>
          <pc:sldMk cId="688565907" sldId="437"/>
        </pc:sldMkLst>
        <pc:spChg chg="mod">
          <ac:chgData name="Eline Wigdel" userId="S::eline.wigdel@kompetansenorge.no::56a1b6dc-cd61-4c44-973d-ba2ad8b5b106" providerId="AD" clId="Web-{92E480BB-5C15-4C8C-B9B8-EBE28CBAB9AC}" dt="2019-11-27T19:11:11.752" v="27" actId="20577"/>
          <ac:spMkLst>
            <pc:docMk/>
            <pc:sldMk cId="688565907" sldId="437"/>
            <ac:spMk id="2" creationId="{CE97FF50-15D6-471D-A37F-1E69CD70D977}"/>
          </ac:spMkLst>
        </pc:spChg>
        <pc:spChg chg="mod">
          <ac:chgData name="Eline Wigdel" userId="S::eline.wigdel@kompetansenorge.no::56a1b6dc-cd61-4c44-973d-ba2ad8b5b106" providerId="AD" clId="Web-{92E480BB-5C15-4C8C-B9B8-EBE28CBAB9AC}" dt="2019-11-27T19:11:44.534" v="48" actId="20577"/>
          <ac:spMkLst>
            <pc:docMk/>
            <pc:sldMk cId="688565907" sldId="437"/>
            <ac:spMk id="5" creationId="{CA902352-B978-4BB5-9917-0DE52FBE738F}"/>
          </ac:spMkLst>
        </pc:spChg>
      </pc:sldChg>
      <pc:sldChg chg="delAnim">
        <pc:chgData name="Eline Wigdel" userId="S::eline.wigdel@kompetansenorge.no::56a1b6dc-cd61-4c44-973d-ba2ad8b5b106" providerId="AD" clId="Web-{92E480BB-5C15-4C8C-B9B8-EBE28CBAB9AC}" dt="2019-11-27T19:10:21.893" v="20"/>
        <pc:sldMkLst>
          <pc:docMk/>
          <pc:sldMk cId="2089172380" sldId="442"/>
        </pc:sldMkLst>
      </pc:sldChg>
    </pc:docChg>
  </pc:docChgLst>
  <pc:docChgLst>
    <pc:chgData name="Karoline Tellum-Djarraya" userId="0808b691-b316-47b2-a888-c827b01135f7" providerId="ADAL" clId="{B36A02B0-5F74-46DF-92AB-94CAD3774585}"/>
    <pc:docChg chg="undo custSel addSld delSld modSld">
      <pc:chgData name="Karoline Tellum-Djarraya" userId="0808b691-b316-47b2-a888-c827b01135f7" providerId="ADAL" clId="{B36A02B0-5F74-46DF-92AB-94CAD3774585}" dt="2019-11-28T07:02:39.933" v="2420" actId="27636"/>
      <pc:docMkLst>
        <pc:docMk/>
      </pc:docMkLst>
      <pc:sldChg chg="del">
        <pc:chgData name="Karoline Tellum-Djarraya" userId="0808b691-b316-47b2-a888-c827b01135f7" providerId="ADAL" clId="{B36A02B0-5F74-46DF-92AB-94CAD3774585}" dt="2019-11-27T21:22:13.771" v="1534" actId="2696"/>
        <pc:sldMkLst>
          <pc:docMk/>
          <pc:sldMk cId="743068893" sldId="257"/>
        </pc:sldMkLst>
      </pc:sldChg>
      <pc:sldChg chg="del">
        <pc:chgData name="Karoline Tellum-Djarraya" userId="0808b691-b316-47b2-a888-c827b01135f7" providerId="ADAL" clId="{B36A02B0-5F74-46DF-92AB-94CAD3774585}" dt="2019-11-27T21:22:20.403" v="1535" actId="2696"/>
        <pc:sldMkLst>
          <pc:docMk/>
          <pc:sldMk cId="816601937" sldId="258"/>
        </pc:sldMkLst>
      </pc:sldChg>
      <pc:sldChg chg="modSp del">
        <pc:chgData name="Karoline Tellum-Djarraya" userId="0808b691-b316-47b2-a888-c827b01135f7" providerId="ADAL" clId="{B36A02B0-5F74-46DF-92AB-94CAD3774585}" dt="2019-11-27T20:37:29.408" v="1154" actId="2696"/>
        <pc:sldMkLst>
          <pc:docMk/>
          <pc:sldMk cId="3459111935" sldId="259"/>
        </pc:sldMkLst>
        <pc:spChg chg="mod">
          <ac:chgData name="Karoline Tellum-Djarraya" userId="0808b691-b316-47b2-a888-c827b01135f7" providerId="ADAL" clId="{B36A02B0-5F74-46DF-92AB-94CAD3774585}" dt="2019-11-27T20:32:35.707" v="1095" actId="20577"/>
          <ac:spMkLst>
            <pc:docMk/>
            <pc:sldMk cId="3459111935" sldId="259"/>
            <ac:spMk id="2" creationId="{82DDCD06-A957-49D0-A1C6-E543E79E7ABF}"/>
          </ac:spMkLst>
        </pc:spChg>
        <pc:spChg chg="mod">
          <ac:chgData name="Karoline Tellum-Djarraya" userId="0808b691-b316-47b2-a888-c827b01135f7" providerId="ADAL" clId="{B36A02B0-5F74-46DF-92AB-94CAD3774585}" dt="2019-11-27T20:31:51.991" v="1020" actId="27636"/>
          <ac:spMkLst>
            <pc:docMk/>
            <pc:sldMk cId="3459111935" sldId="259"/>
            <ac:spMk id="3" creationId="{A51FE285-B8CF-4C98-BDB9-A8EED909729B}"/>
          </ac:spMkLst>
        </pc:spChg>
      </pc:sldChg>
      <pc:sldChg chg="del">
        <pc:chgData name="Karoline Tellum-Djarraya" userId="0808b691-b316-47b2-a888-c827b01135f7" providerId="ADAL" clId="{B36A02B0-5F74-46DF-92AB-94CAD3774585}" dt="2019-11-27T21:20:22.144" v="1532" actId="2696"/>
        <pc:sldMkLst>
          <pc:docMk/>
          <pc:sldMk cId="186430615" sldId="260"/>
        </pc:sldMkLst>
      </pc:sldChg>
      <pc:sldChg chg="del">
        <pc:chgData name="Karoline Tellum-Djarraya" userId="0808b691-b316-47b2-a888-c827b01135f7" providerId="ADAL" clId="{B36A02B0-5F74-46DF-92AB-94CAD3774585}" dt="2019-11-27T20:41:43.305" v="1156" actId="2696"/>
        <pc:sldMkLst>
          <pc:docMk/>
          <pc:sldMk cId="3208853123" sldId="261"/>
        </pc:sldMkLst>
      </pc:sldChg>
      <pc:sldChg chg="del">
        <pc:chgData name="Karoline Tellum-Djarraya" userId="0808b691-b316-47b2-a888-c827b01135f7" providerId="ADAL" clId="{B36A02B0-5F74-46DF-92AB-94CAD3774585}" dt="2019-11-27T21:23:23.615" v="1536" actId="2696"/>
        <pc:sldMkLst>
          <pc:docMk/>
          <pc:sldMk cId="2233107143" sldId="262"/>
        </pc:sldMkLst>
      </pc:sldChg>
      <pc:sldChg chg="del">
        <pc:chgData name="Karoline Tellum-Djarraya" userId="0808b691-b316-47b2-a888-c827b01135f7" providerId="ADAL" clId="{B36A02B0-5F74-46DF-92AB-94CAD3774585}" dt="2019-11-27T21:22:08.248" v="1533" actId="2696"/>
        <pc:sldMkLst>
          <pc:docMk/>
          <pc:sldMk cId="2317242034" sldId="263"/>
        </pc:sldMkLst>
      </pc:sldChg>
      <pc:sldChg chg="modSp add del">
        <pc:chgData name="Karoline Tellum-Djarraya" userId="0808b691-b316-47b2-a888-c827b01135f7" providerId="ADAL" clId="{B36A02B0-5F74-46DF-92AB-94CAD3774585}" dt="2019-11-27T21:24:32.475" v="1537" actId="2696"/>
        <pc:sldMkLst>
          <pc:docMk/>
          <pc:sldMk cId="2692163079" sldId="445"/>
        </pc:sldMkLst>
        <pc:spChg chg="mod">
          <ac:chgData name="Karoline Tellum-Djarraya" userId="0808b691-b316-47b2-a888-c827b01135f7" providerId="ADAL" clId="{B36A02B0-5F74-46DF-92AB-94CAD3774585}" dt="2019-11-27T20:33:37.138" v="1148" actId="20577"/>
          <ac:spMkLst>
            <pc:docMk/>
            <pc:sldMk cId="2692163079" sldId="445"/>
            <ac:spMk id="2" creationId="{3D37A1A8-0FFA-4E6F-A456-503F590F37F0}"/>
          </ac:spMkLst>
        </pc:spChg>
        <pc:spChg chg="mod">
          <ac:chgData name="Karoline Tellum-Djarraya" userId="0808b691-b316-47b2-a888-c827b01135f7" providerId="ADAL" clId="{B36A02B0-5F74-46DF-92AB-94CAD3774585}" dt="2019-11-27T20:34:06.845" v="1149"/>
          <ac:spMkLst>
            <pc:docMk/>
            <pc:sldMk cId="2692163079" sldId="445"/>
            <ac:spMk id="3" creationId="{3132A9C0-E953-4DA6-9143-68E6C7B19229}"/>
          </ac:spMkLst>
        </pc:spChg>
        <pc:spChg chg="mod">
          <ac:chgData name="Karoline Tellum-Djarraya" userId="0808b691-b316-47b2-a888-c827b01135f7" providerId="ADAL" clId="{B36A02B0-5F74-46DF-92AB-94CAD3774585}" dt="2019-11-27T20:36:20.640" v="1153" actId="27636"/>
          <ac:spMkLst>
            <pc:docMk/>
            <pc:sldMk cId="2692163079" sldId="445"/>
            <ac:spMk id="4" creationId="{A3CA31D2-09E0-4CA3-A9BC-F5D17FEFD21C}"/>
          </ac:spMkLst>
        </pc:spChg>
      </pc:sldChg>
      <pc:sldChg chg="addSp delSp modSp add">
        <pc:chgData name="Karoline Tellum-Djarraya" userId="0808b691-b316-47b2-a888-c827b01135f7" providerId="ADAL" clId="{B36A02B0-5F74-46DF-92AB-94CAD3774585}" dt="2019-11-28T06:31:00.805" v="2285" actId="1076"/>
        <pc:sldMkLst>
          <pc:docMk/>
          <pc:sldMk cId="2030779432" sldId="446"/>
        </pc:sldMkLst>
        <pc:spChg chg="mod">
          <ac:chgData name="Karoline Tellum-Djarraya" userId="0808b691-b316-47b2-a888-c827b01135f7" providerId="ADAL" clId="{B36A02B0-5F74-46DF-92AB-94CAD3774585}" dt="2019-11-28T06:02:06.692" v="2265" actId="20578"/>
          <ac:spMkLst>
            <pc:docMk/>
            <pc:sldMk cId="2030779432" sldId="446"/>
            <ac:spMk id="3" creationId="{3132A9C0-E953-4DA6-9143-68E6C7B19229}"/>
          </ac:spMkLst>
        </pc:spChg>
        <pc:spChg chg="mod">
          <ac:chgData name="Karoline Tellum-Djarraya" userId="0808b691-b316-47b2-a888-c827b01135f7" providerId="ADAL" clId="{B36A02B0-5F74-46DF-92AB-94CAD3774585}" dt="2019-11-27T21:18:17.954" v="1531" actId="20577"/>
          <ac:spMkLst>
            <pc:docMk/>
            <pc:sldMk cId="2030779432" sldId="446"/>
            <ac:spMk id="4" creationId="{A3CA31D2-09E0-4CA3-A9BC-F5D17FEFD21C}"/>
          </ac:spMkLst>
        </pc:spChg>
        <pc:picChg chg="add del">
          <ac:chgData name="Karoline Tellum-Djarraya" userId="0808b691-b316-47b2-a888-c827b01135f7" providerId="ADAL" clId="{B36A02B0-5F74-46DF-92AB-94CAD3774585}" dt="2019-11-28T06:17:27.686" v="2269" actId="478"/>
          <ac:picMkLst>
            <pc:docMk/>
            <pc:sldMk cId="2030779432" sldId="446"/>
            <ac:picMk id="5" creationId="{FA3175D8-19EB-404B-9137-F1CC2B5BF5AF}"/>
          </ac:picMkLst>
        </pc:picChg>
        <pc:picChg chg="add del mod">
          <ac:chgData name="Karoline Tellum-Djarraya" userId="0808b691-b316-47b2-a888-c827b01135f7" providerId="ADAL" clId="{B36A02B0-5F74-46DF-92AB-94CAD3774585}" dt="2019-11-28T06:24:56.519" v="2274" actId="478"/>
          <ac:picMkLst>
            <pc:docMk/>
            <pc:sldMk cId="2030779432" sldId="446"/>
            <ac:picMk id="6" creationId="{9E7B6E38-E95C-4220-A7B7-26E2B3355E34}"/>
          </ac:picMkLst>
        </pc:picChg>
        <pc:picChg chg="add del mod">
          <ac:chgData name="Karoline Tellum-Djarraya" userId="0808b691-b316-47b2-a888-c827b01135f7" providerId="ADAL" clId="{B36A02B0-5F74-46DF-92AB-94CAD3774585}" dt="2019-11-28T06:30:11.695" v="2280" actId="478"/>
          <ac:picMkLst>
            <pc:docMk/>
            <pc:sldMk cId="2030779432" sldId="446"/>
            <ac:picMk id="7" creationId="{1702E136-44B8-4728-BB56-C4DEFEC2DB04}"/>
          </ac:picMkLst>
        </pc:picChg>
        <pc:picChg chg="add del">
          <ac:chgData name="Karoline Tellum-Djarraya" userId="0808b691-b316-47b2-a888-c827b01135f7" providerId="ADAL" clId="{B36A02B0-5F74-46DF-92AB-94CAD3774585}" dt="2019-11-28T06:30:09.194" v="2279" actId="478"/>
          <ac:picMkLst>
            <pc:docMk/>
            <pc:sldMk cId="2030779432" sldId="446"/>
            <ac:picMk id="8" creationId="{E1B707FB-6402-41FF-981F-E94199FDB8B8}"/>
          </ac:picMkLst>
        </pc:picChg>
        <pc:picChg chg="add mod">
          <ac:chgData name="Karoline Tellum-Djarraya" userId="0808b691-b316-47b2-a888-c827b01135f7" providerId="ADAL" clId="{B36A02B0-5F74-46DF-92AB-94CAD3774585}" dt="2019-11-28T06:31:00.805" v="2285" actId="1076"/>
          <ac:picMkLst>
            <pc:docMk/>
            <pc:sldMk cId="2030779432" sldId="446"/>
            <ac:picMk id="9" creationId="{2EFEB5F6-0DAC-44C5-9485-2399023AF87A}"/>
          </ac:picMkLst>
        </pc:picChg>
      </pc:sldChg>
      <pc:sldChg chg="modSp add del modNotesTx">
        <pc:chgData name="Karoline Tellum-Djarraya" userId="0808b691-b316-47b2-a888-c827b01135f7" providerId="ADAL" clId="{B36A02B0-5F74-46DF-92AB-94CAD3774585}" dt="2019-11-28T06:00:50.873" v="2263" actId="2696"/>
        <pc:sldMkLst>
          <pc:docMk/>
          <pc:sldMk cId="1934398668" sldId="447"/>
        </pc:sldMkLst>
        <pc:spChg chg="mod">
          <ac:chgData name="Karoline Tellum-Djarraya" userId="0808b691-b316-47b2-a888-c827b01135f7" providerId="ADAL" clId="{B36A02B0-5F74-46DF-92AB-94CAD3774585}" dt="2019-11-27T22:09:57.228" v="1873" actId="20577"/>
          <ac:spMkLst>
            <pc:docMk/>
            <pc:sldMk cId="1934398668" sldId="447"/>
            <ac:spMk id="2" creationId="{EB85C29A-7967-4F17-98D9-EFB6CF28A720}"/>
          </ac:spMkLst>
        </pc:spChg>
        <pc:spChg chg="mod">
          <ac:chgData name="Karoline Tellum-Djarraya" userId="0808b691-b316-47b2-a888-c827b01135f7" providerId="ADAL" clId="{B36A02B0-5F74-46DF-92AB-94CAD3774585}" dt="2019-11-28T05:59:48.484" v="2261"/>
          <ac:spMkLst>
            <pc:docMk/>
            <pc:sldMk cId="1934398668" sldId="447"/>
            <ac:spMk id="3" creationId="{0581CF71-F26C-43C5-95A3-3591972C3A71}"/>
          </ac:spMkLst>
        </pc:spChg>
      </pc:sldChg>
      <pc:sldChg chg="addSp delSp modSp add modNotesTx">
        <pc:chgData name="Karoline Tellum-Djarraya" userId="0808b691-b316-47b2-a888-c827b01135f7" providerId="ADAL" clId="{B36A02B0-5F74-46DF-92AB-94CAD3774585}" dt="2019-11-28T07:02:39.933" v="2420" actId="27636"/>
        <pc:sldMkLst>
          <pc:docMk/>
          <pc:sldMk cId="1783233034" sldId="448"/>
        </pc:sldMkLst>
        <pc:spChg chg="mod">
          <ac:chgData name="Karoline Tellum-Djarraya" userId="0808b691-b316-47b2-a888-c827b01135f7" providerId="ADAL" clId="{B36A02B0-5F74-46DF-92AB-94CAD3774585}" dt="2019-11-28T05:59:35.084" v="2260"/>
          <ac:spMkLst>
            <pc:docMk/>
            <pc:sldMk cId="1783233034" sldId="448"/>
            <ac:spMk id="2" creationId="{19DA37D9-5989-418C-9140-47EB317E3D3F}"/>
          </ac:spMkLst>
        </pc:spChg>
        <pc:spChg chg="del">
          <ac:chgData name="Karoline Tellum-Djarraya" userId="0808b691-b316-47b2-a888-c827b01135f7" providerId="ADAL" clId="{B36A02B0-5F74-46DF-92AB-94CAD3774585}" dt="2019-11-28T05:59:11.337" v="2259"/>
          <ac:spMkLst>
            <pc:docMk/>
            <pc:sldMk cId="1783233034" sldId="448"/>
            <ac:spMk id="3" creationId="{CD5B1F88-8D7E-4E35-B38D-5B95333D0263}"/>
          </ac:spMkLst>
        </pc:spChg>
        <pc:spChg chg="mod">
          <ac:chgData name="Karoline Tellum-Djarraya" userId="0808b691-b316-47b2-a888-c827b01135f7" providerId="ADAL" clId="{B36A02B0-5F74-46DF-92AB-94CAD3774585}" dt="2019-11-28T07:02:39.933" v="2420" actId="27636"/>
          <ac:spMkLst>
            <pc:docMk/>
            <pc:sldMk cId="1783233034" sldId="448"/>
            <ac:spMk id="4" creationId="{C8CF0043-3611-4A02-888E-8EC652FE05B0}"/>
          </ac:spMkLst>
        </pc:spChg>
        <pc:picChg chg="add mod">
          <ac:chgData name="Karoline Tellum-Djarraya" userId="0808b691-b316-47b2-a888-c827b01135f7" providerId="ADAL" clId="{B36A02B0-5F74-46DF-92AB-94CAD3774585}" dt="2019-11-28T05:59:11.337" v="2259"/>
          <ac:picMkLst>
            <pc:docMk/>
            <pc:sldMk cId="1783233034" sldId="448"/>
            <ac:picMk id="5" creationId="{7C6B1EF6-740C-4E2F-9DF9-49E5744F0684}"/>
          </ac:picMkLst>
        </pc:picChg>
      </pc:sldChg>
      <pc:sldChg chg="add del">
        <pc:chgData name="Karoline Tellum-Djarraya" userId="0808b691-b316-47b2-a888-c827b01135f7" providerId="ADAL" clId="{B36A02B0-5F74-46DF-92AB-94CAD3774585}" dt="2019-11-27T22:00:53.447" v="1603" actId="2696"/>
        <pc:sldMkLst>
          <pc:docMk/>
          <pc:sldMk cId="2534160913" sldId="448"/>
        </pc:sldMkLst>
      </pc:sldChg>
    </pc:docChg>
  </pc:docChgLst>
  <pc:docChgLst>
    <pc:chgData name="Eddie Pedersen" userId="S::eddie.pedersen@kompetansenorge.no::eee76c53-a7c6-4321-8a16-ac0d319d0a31" providerId="AD" clId="Web-{153EA5DF-F930-4252-9FC8-759635C02856}"/>
    <pc:docChg chg="delSld">
      <pc:chgData name="Eddie Pedersen" userId="S::eddie.pedersen@kompetansenorge.no::eee76c53-a7c6-4321-8a16-ac0d319d0a31" providerId="AD" clId="Web-{153EA5DF-F930-4252-9FC8-759635C02856}" dt="2019-11-27T14:45:46.645" v="0"/>
      <pc:docMkLst>
        <pc:docMk/>
      </pc:docMkLst>
      <pc:sldChg chg="del">
        <pc:chgData name="Eddie Pedersen" userId="S::eddie.pedersen@kompetansenorge.no::eee76c53-a7c6-4321-8a16-ac0d319d0a31" providerId="AD" clId="Web-{153EA5DF-F930-4252-9FC8-759635C02856}" dt="2019-11-27T14:45:46.645" v="0"/>
        <pc:sldMkLst>
          <pc:docMk/>
          <pc:sldMk cId="3633757795" sldId="265"/>
        </pc:sldMkLst>
      </pc:sldChg>
    </pc:docChg>
  </pc:docChgLst>
  <pc:docChgLst>
    <pc:chgData name="Eline Wigdel" userId="56a1b6dc-cd61-4c44-973d-ba2ad8b5b106" providerId="ADAL" clId="{BCBA919B-332E-4061-9565-881E7193330B}"/>
    <pc:docChg chg="custSel addSld delSld modSld sldOrd">
      <pc:chgData name="Eline Wigdel" userId="56a1b6dc-cd61-4c44-973d-ba2ad8b5b106" providerId="ADAL" clId="{BCBA919B-332E-4061-9565-881E7193330B}" dt="2019-11-27T16:07:22.940" v="421" actId="14100"/>
      <pc:docMkLst>
        <pc:docMk/>
      </pc:docMkLst>
      <pc:sldChg chg="del">
        <pc:chgData name="Eline Wigdel" userId="56a1b6dc-cd61-4c44-973d-ba2ad8b5b106" providerId="ADAL" clId="{BCBA919B-332E-4061-9565-881E7193330B}" dt="2019-11-27T15:32:15.979" v="140" actId="2696"/>
        <pc:sldMkLst>
          <pc:docMk/>
          <pc:sldMk cId="419083393" sldId="264"/>
        </pc:sldMkLst>
      </pc:sldChg>
      <pc:sldChg chg="add">
        <pc:chgData name="Eline Wigdel" userId="56a1b6dc-cd61-4c44-973d-ba2ad8b5b106" providerId="ADAL" clId="{BCBA919B-332E-4061-9565-881E7193330B}" dt="2019-11-27T15:26:32.335" v="122"/>
        <pc:sldMkLst>
          <pc:docMk/>
          <pc:sldMk cId="2636640937" sldId="266"/>
        </pc:sldMkLst>
      </pc:sldChg>
      <pc:sldChg chg="add">
        <pc:chgData name="Eline Wigdel" userId="56a1b6dc-cd61-4c44-973d-ba2ad8b5b106" providerId="ADAL" clId="{BCBA919B-332E-4061-9565-881E7193330B}" dt="2019-11-27T15:26:32.335" v="122"/>
        <pc:sldMkLst>
          <pc:docMk/>
          <pc:sldMk cId="0" sldId="275"/>
        </pc:sldMkLst>
      </pc:sldChg>
      <pc:sldChg chg="modSp add">
        <pc:chgData name="Eline Wigdel" userId="56a1b6dc-cd61-4c44-973d-ba2ad8b5b106" providerId="ADAL" clId="{BCBA919B-332E-4061-9565-881E7193330B}" dt="2019-11-27T16:07:22.940" v="421" actId="14100"/>
        <pc:sldMkLst>
          <pc:docMk/>
          <pc:sldMk cId="1633162127" sldId="354"/>
        </pc:sldMkLst>
        <pc:picChg chg="mod">
          <ac:chgData name="Eline Wigdel" userId="56a1b6dc-cd61-4c44-973d-ba2ad8b5b106" providerId="ADAL" clId="{BCBA919B-332E-4061-9565-881E7193330B}" dt="2019-11-27T16:07:22.940" v="421" actId="14100"/>
          <ac:picMkLst>
            <pc:docMk/>
            <pc:sldMk cId="1633162127" sldId="354"/>
            <ac:picMk id="10" creationId="{9B8ADD92-2C93-41C2-947C-0B8756851C0E}"/>
          </ac:picMkLst>
        </pc:picChg>
      </pc:sldChg>
      <pc:sldChg chg="addSp delSp modSp add">
        <pc:chgData name="Eline Wigdel" userId="56a1b6dc-cd61-4c44-973d-ba2ad8b5b106" providerId="ADAL" clId="{BCBA919B-332E-4061-9565-881E7193330B}" dt="2019-11-27T15:34:50.242" v="188" actId="478"/>
        <pc:sldMkLst>
          <pc:docMk/>
          <pc:sldMk cId="2562147398" sldId="358"/>
        </pc:sldMkLst>
        <pc:spChg chg="del">
          <ac:chgData name="Eline Wigdel" userId="56a1b6dc-cd61-4c44-973d-ba2ad8b5b106" providerId="ADAL" clId="{BCBA919B-332E-4061-9565-881E7193330B}" dt="2019-11-27T15:19:57.988" v="120" actId="931"/>
          <ac:spMkLst>
            <pc:docMk/>
            <pc:sldMk cId="2562147398" sldId="358"/>
            <ac:spMk id="6" creationId="{E16F91F1-4EB2-4EE0-8D44-F53475F39E68}"/>
          </ac:spMkLst>
        </pc:spChg>
        <pc:spChg chg="add mod">
          <ac:chgData name="Eline Wigdel" userId="56a1b6dc-cd61-4c44-973d-ba2ad8b5b106" providerId="ADAL" clId="{BCBA919B-332E-4061-9565-881E7193330B}" dt="2019-11-27T15:34:50.242" v="188" actId="478"/>
          <ac:spMkLst>
            <pc:docMk/>
            <pc:sldMk cId="2562147398" sldId="358"/>
            <ac:spMk id="8" creationId="{537DDF1B-6D57-4BA6-B413-C2AF8B117188}"/>
          </ac:spMkLst>
        </pc:spChg>
        <pc:picChg chg="add del mod">
          <ac:chgData name="Eline Wigdel" userId="56a1b6dc-cd61-4c44-973d-ba2ad8b5b106" providerId="ADAL" clId="{BCBA919B-332E-4061-9565-881E7193330B}" dt="2019-11-27T15:34:50.242" v="188" actId="478"/>
          <ac:picMkLst>
            <pc:docMk/>
            <pc:sldMk cId="2562147398" sldId="358"/>
            <ac:picMk id="5" creationId="{CC451A7E-7299-4B78-A3E5-38CE4CC2D455}"/>
          </ac:picMkLst>
        </pc:picChg>
      </pc:sldChg>
      <pc:sldChg chg="addSp delSp modSp add">
        <pc:chgData name="Eline Wigdel" userId="56a1b6dc-cd61-4c44-973d-ba2ad8b5b106" providerId="ADAL" clId="{BCBA919B-332E-4061-9565-881E7193330B}" dt="2019-11-27T15:34:40.589" v="187" actId="962"/>
        <pc:sldMkLst>
          <pc:docMk/>
          <pc:sldMk cId="948286071" sldId="359"/>
        </pc:sldMkLst>
        <pc:spChg chg="add del mod">
          <ac:chgData name="Eline Wigdel" userId="56a1b6dc-cd61-4c44-973d-ba2ad8b5b106" providerId="ADAL" clId="{BCBA919B-332E-4061-9565-881E7193330B}" dt="2019-11-27T15:34:38.793" v="185" actId="931"/>
          <ac:spMkLst>
            <pc:docMk/>
            <pc:sldMk cId="948286071" sldId="359"/>
            <ac:spMk id="5" creationId="{9DBD8604-1D21-4D8B-BE9A-AFA384535CE8}"/>
          </ac:spMkLst>
        </pc:spChg>
        <pc:picChg chg="del">
          <ac:chgData name="Eline Wigdel" userId="56a1b6dc-cd61-4c44-973d-ba2ad8b5b106" providerId="ADAL" clId="{BCBA919B-332E-4061-9565-881E7193330B}" dt="2019-11-27T15:34:31.922" v="184" actId="478"/>
          <ac:picMkLst>
            <pc:docMk/>
            <pc:sldMk cId="948286071" sldId="359"/>
            <ac:picMk id="6" creationId="{00000000-0000-0000-0000-000000000000}"/>
          </ac:picMkLst>
        </pc:picChg>
        <pc:picChg chg="add mod">
          <ac:chgData name="Eline Wigdel" userId="56a1b6dc-cd61-4c44-973d-ba2ad8b5b106" providerId="ADAL" clId="{BCBA919B-332E-4061-9565-881E7193330B}" dt="2019-11-27T15:34:40.589" v="187" actId="962"/>
          <ac:picMkLst>
            <pc:docMk/>
            <pc:sldMk cId="948286071" sldId="359"/>
            <ac:picMk id="8" creationId="{733CA245-5813-430C-8E1E-6451644565E9}"/>
          </ac:picMkLst>
        </pc:picChg>
      </pc:sldChg>
      <pc:sldChg chg="add">
        <pc:chgData name="Eline Wigdel" userId="56a1b6dc-cd61-4c44-973d-ba2ad8b5b106" providerId="ADAL" clId="{BCBA919B-332E-4061-9565-881E7193330B}" dt="2019-11-27T15:26:32.335" v="122"/>
        <pc:sldMkLst>
          <pc:docMk/>
          <pc:sldMk cId="901336305" sldId="373"/>
        </pc:sldMkLst>
      </pc:sldChg>
      <pc:sldChg chg="add">
        <pc:chgData name="Eline Wigdel" userId="56a1b6dc-cd61-4c44-973d-ba2ad8b5b106" providerId="ADAL" clId="{BCBA919B-332E-4061-9565-881E7193330B}" dt="2019-11-27T15:26:32.335" v="122"/>
        <pc:sldMkLst>
          <pc:docMk/>
          <pc:sldMk cId="3384210665" sldId="377"/>
        </pc:sldMkLst>
      </pc:sldChg>
      <pc:sldChg chg="add">
        <pc:chgData name="Eline Wigdel" userId="56a1b6dc-cd61-4c44-973d-ba2ad8b5b106" providerId="ADAL" clId="{BCBA919B-332E-4061-9565-881E7193330B}" dt="2019-11-27T15:29:16.675" v="139"/>
        <pc:sldMkLst>
          <pc:docMk/>
          <pc:sldMk cId="2629157064" sldId="382"/>
        </pc:sldMkLst>
      </pc:sldChg>
      <pc:sldChg chg="del">
        <pc:chgData name="Eline Wigdel" userId="56a1b6dc-cd61-4c44-973d-ba2ad8b5b106" providerId="ADAL" clId="{BCBA919B-332E-4061-9565-881E7193330B}" dt="2019-11-27T15:29:08.508" v="128" actId="2696"/>
        <pc:sldMkLst>
          <pc:docMk/>
          <pc:sldMk cId="2764731206" sldId="382"/>
        </pc:sldMkLst>
      </pc:sldChg>
      <pc:sldChg chg="add">
        <pc:chgData name="Eline Wigdel" userId="56a1b6dc-cd61-4c44-973d-ba2ad8b5b106" providerId="ADAL" clId="{BCBA919B-332E-4061-9565-881E7193330B}" dt="2019-11-27T15:26:32.335" v="122"/>
        <pc:sldMkLst>
          <pc:docMk/>
          <pc:sldMk cId="2321056845" sldId="383"/>
        </pc:sldMkLst>
      </pc:sldChg>
      <pc:sldChg chg="add">
        <pc:chgData name="Eline Wigdel" userId="56a1b6dc-cd61-4c44-973d-ba2ad8b5b106" providerId="ADAL" clId="{BCBA919B-332E-4061-9565-881E7193330B}" dt="2019-11-27T15:26:32.335" v="122"/>
        <pc:sldMkLst>
          <pc:docMk/>
          <pc:sldMk cId="1191225030" sldId="384"/>
        </pc:sldMkLst>
      </pc:sldChg>
      <pc:sldChg chg="add">
        <pc:chgData name="Eline Wigdel" userId="56a1b6dc-cd61-4c44-973d-ba2ad8b5b106" providerId="ADAL" clId="{BCBA919B-332E-4061-9565-881E7193330B}" dt="2019-11-27T15:26:32.335" v="122"/>
        <pc:sldMkLst>
          <pc:docMk/>
          <pc:sldMk cId="3198421134" sldId="385"/>
        </pc:sldMkLst>
      </pc:sldChg>
      <pc:sldChg chg="add">
        <pc:chgData name="Eline Wigdel" userId="56a1b6dc-cd61-4c44-973d-ba2ad8b5b106" providerId="ADAL" clId="{BCBA919B-332E-4061-9565-881E7193330B}" dt="2019-11-27T15:26:32.335" v="122"/>
        <pc:sldMkLst>
          <pc:docMk/>
          <pc:sldMk cId="2401392734" sldId="386"/>
        </pc:sldMkLst>
      </pc:sldChg>
      <pc:sldChg chg="add">
        <pc:chgData name="Eline Wigdel" userId="56a1b6dc-cd61-4c44-973d-ba2ad8b5b106" providerId="ADAL" clId="{BCBA919B-332E-4061-9565-881E7193330B}" dt="2019-11-27T15:26:32.335" v="122"/>
        <pc:sldMkLst>
          <pc:docMk/>
          <pc:sldMk cId="1784573979" sldId="387"/>
        </pc:sldMkLst>
      </pc:sldChg>
      <pc:sldChg chg="del">
        <pc:chgData name="Eline Wigdel" userId="56a1b6dc-cd61-4c44-973d-ba2ad8b5b106" providerId="ADAL" clId="{BCBA919B-332E-4061-9565-881E7193330B}" dt="2019-11-27T15:29:08.538" v="130" actId="2696"/>
        <pc:sldMkLst>
          <pc:docMk/>
          <pc:sldMk cId="1176580006" sldId="389"/>
        </pc:sldMkLst>
      </pc:sldChg>
      <pc:sldChg chg="add">
        <pc:chgData name="Eline Wigdel" userId="56a1b6dc-cd61-4c44-973d-ba2ad8b5b106" providerId="ADAL" clId="{BCBA919B-332E-4061-9565-881E7193330B}" dt="2019-11-27T15:29:16.675" v="139"/>
        <pc:sldMkLst>
          <pc:docMk/>
          <pc:sldMk cId="2371891603" sldId="389"/>
        </pc:sldMkLst>
      </pc:sldChg>
      <pc:sldChg chg="del">
        <pc:chgData name="Eline Wigdel" userId="56a1b6dc-cd61-4c44-973d-ba2ad8b5b106" providerId="ADAL" clId="{BCBA919B-332E-4061-9565-881E7193330B}" dt="2019-11-27T15:29:08.406" v="123" actId="2696"/>
        <pc:sldMkLst>
          <pc:docMk/>
          <pc:sldMk cId="3039459648" sldId="392"/>
        </pc:sldMkLst>
      </pc:sldChg>
      <pc:sldChg chg="add">
        <pc:chgData name="Eline Wigdel" userId="56a1b6dc-cd61-4c44-973d-ba2ad8b5b106" providerId="ADAL" clId="{BCBA919B-332E-4061-9565-881E7193330B}" dt="2019-11-27T15:29:16.675" v="139"/>
        <pc:sldMkLst>
          <pc:docMk/>
          <pc:sldMk cId="3440667340" sldId="392"/>
        </pc:sldMkLst>
      </pc:sldChg>
      <pc:sldChg chg="del">
        <pc:chgData name="Eline Wigdel" userId="56a1b6dc-cd61-4c44-973d-ba2ad8b5b106" providerId="ADAL" clId="{BCBA919B-332E-4061-9565-881E7193330B}" dt="2019-11-27T15:29:08.426" v="124" actId="2696"/>
        <pc:sldMkLst>
          <pc:docMk/>
          <pc:sldMk cId="2812102580" sldId="397"/>
        </pc:sldMkLst>
      </pc:sldChg>
      <pc:sldChg chg="add">
        <pc:chgData name="Eline Wigdel" userId="56a1b6dc-cd61-4c44-973d-ba2ad8b5b106" providerId="ADAL" clId="{BCBA919B-332E-4061-9565-881E7193330B}" dt="2019-11-27T15:29:16.675" v="139"/>
        <pc:sldMkLst>
          <pc:docMk/>
          <pc:sldMk cId="4262885895" sldId="397"/>
        </pc:sldMkLst>
      </pc:sldChg>
      <pc:sldChg chg="del">
        <pc:chgData name="Eline Wigdel" userId="56a1b6dc-cd61-4c44-973d-ba2ad8b5b106" providerId="ADAL" clId="{BCBA919B-332E-4061-9565-881E7193330B}" dt="2019-11-27T15:29:08.668" v="138" actId="2696"/>
        <pc:sldMkLst>
          <pc:docMk/>
          <pc:sldMk cId="86443120" sldId="398"/>
        </pc:sldMkLst>
      </pc:sldChg>
      <pc:sldChg chg="add">
        <pc:chgData name="Eline Wigdel" userId="56a1b6dc-cd61-4c44-973d-ba2ad8b5b106" providerId="ADAL" clId="{BCBA919B-332E-4061-9565-881E7193330B}" dt="2019-11-27T15:29:16.675" v="139"/>
        <pc:sldMkLst>
          <pc:docMk/>
          <pc:sldMk cId="4258350494" sldId="398"/>
        </pc:sldMkLst>
      </pc:sldChg>
      <pc:sldChg chg="del">
        <pc:chgData name="Eline Wigdel" userId="56a1b6dc-cd61-4c44-973d-ba2ad8b5b106" providerId="ADAL" clId="{BCBA919B-332E-4061-9565-881E7193330B}" dt="2019-11-27T15:29:08.447" v="125" actId="2696"/>
        <pc:sldMkLst>
          <pc:docMk/>
          <pc:sldMk cId="1327042553" sldId="399"/>
        </pc:sldMkLst>
      </pc:sldChg>
      <pc:sldChg chg="add">
        <pc:chgData name="Eline Wigdel" userId="56a1b6dc-cd61-4c44-973d-ba2ad8b5b106" providerId="ADAL" clId="{BCBA919B-332E-4061-9565-881E7193330B}" dt="2019-11-27T15:29:16.675" v="139"/>
        <pc:sldMkLst>
          <pc:docMk/>
          <pc:sldMk cId="2235596581" sldId="399"/>
        </pc:sldMkLst>
      </pc:sldChg>
      <pc:sldChg chg="add">
        <pc:chgData name="Eline Wigdel" userId="56a1b6dc-cd61-4c44-973d-ba2ad8b5b106" providerId="ADAL" clId="{BCBA919B-332E-4061-9565-881E7193330B}" dt="2019-11-27T15:29:16.675" v="139"/>
        <pc:sldMkLst>
          <pc:docMk/>
          <pc:sldMk cId="1808886349" sldId="400"/>
        </pc:sldMkLst>
      </pc:sldChg>
      <pc:sldChg chg="del">
        <pc:chgData name="Eline Wigdel" userId="56a1b6dc-cd61-4c44-973d-ba2ad8b5b106" providerId="ADAL" clId="{BCBA919B-332E-4061-9565-881E7193330B}" dt="2019-11-27T15:29:08.467" v="126" actId="2696"/>
        <pc:sldMkLst>
          <pc:docMk/>
          <pc:sldMk cId="4241354937" sldId="400"/>
        </pc:sldMkLst>
      </pc:sldChg>
      <pc:sldChg chg="del">
        <pc:chgData name="Eline Wigdel" userId="56a1b6dc-cd61-4c44-973d-ba2ad8b5b106" providerId="ADAL" clId="{BCBA919B-332E-4061-9565-881E7193330B}" dt="2019-11-27T15:29:08.618" v="136" actId="2696"/>
        <pc:sldMkLst>
          <pc:docMk/>
          <pc:sldMk cId="688210216" sldId="401"/>
        </pc:sldMkLst>
      </pc:sldChg>
      <pc:sldChg chg="add">
        <pc:chgData name="Eline Wigdel" userId="56a1b6dc-cd61-4c44-973d-ba2ad8b5b106" providerId="ADAL" clId="{BCBA919B-332E-4061-9565-881E7193330B}" dt="2019-11-27T15:29:16.675" v="139"/>
        <pc:sldMkLst>
          <pc:docMk/>
          <pc:sldMk cId="1861139562" sldId="401"/>
        </pc:sldMkLst>
      </pc:sldChg>
      <pc:sldChg chg="del">
        <pc:chgData name="Eline Wigdel" userId="56a1b6dc-cd61-4c44-973d-ba2ad8b5b106" providerId="ADAL" clId="{BCBA919B-332E-4061-9565-881E7193330B}" dt="2019-11-27T15:29:08.635" v="137" actId="2696"/>
        <pc:sldMkLst>
          <pc:docMk/>
          <pc:sldMk cId="375013240" sldId="402"/>
        </pc:sldMkLst>
      </pc:sldChg>
      <pc:sldChg chg="add">
        <pc:chgData name="Eline Wigdel" userId="56a1b6dc-cd61-4c44-973d-ba2ad8b5b106" providerId="ADAL" clId="{BCBA919B-332E-4061-9565-881E7193330B}" dt="2019-11-27T15:29:16.675" v="139"/>
        <pc:sldMkLst>
          <pc:docMk/>
          <pc:sldMk cId="3333820324" sldId="402"/>
        </pc:sldMkLst>
      </pc:sldChg>
      <pc:sldChg chg="add">
        <pc:chgData name="Eline Wigdel" userId="56a1b6dc-cd61-4c44-973d-ba2ad8b5b106" providerId="ADAL" clId="{BCBA919B-332E-4061-9565-881E7193330B}" dt="2019-11-27T15:10:44.502" v="0"/>
        <pc:sldMkLst>
          <pc:docMk/>
          <pc:sldMk cId="4284033882" sldId="407"/>
        </pc:sldMkLst>
      </pc:sldChg>
      <pc:sldChg chg="add">
        <pc:chgData name="Eline Wigdel" userId="56a1b6dc-cd61-4c44-973d-ba2ad8b5b106" providerId="ADAL" clId="{BCBA919B-332E-4061-9565-881E7193330B}" dt="2019-11-27T15:10:44.502" v="0"/>
        <pc:sldMkLst>
          <pc:docMk/>
          <pc:sldMk cId="2825463830" sldId="420"/>
        </pc:sldMkLst>
      </pc:sldChg>
      <pc:sldChg chg="add">
        <pc:chgData name="Eline Wigdel" userId="56a1b6dc-cd61-4c44-973d-ba2ad8b5b106" providerId="ADAL" clId="{BCBA919B-332E-4061-9565-881E7193330B}" dt="2019-11-27T15:29:16.675" v="139"/>
        <pc:sldMkLst>
          <pc:docMk/>
          <pc:sldMk cId="1181660686" sldId="423"/>
        </pc:sldMkLst>
      </pc:sldChg>
      <pc:sldChg chg="del">
        <pc:chgData name="Eline Wigdel" userId="56a1b6dc-cd61-4c44-973d-ba2ad8b5b106" providerId="ADAL" clId="{BCBA919B-332E-4061-9565-881E7193330B}" dt="2019-11-27T15:29:08.525" v="129" actId="2696"/>
        <pc:sldMkLst>
          <pc:docMk/>
          <pc:sldMk cId="3108639665" sldId="423"/>
        </pc:sldMkLst>
      </pc:sldChg>
      <pc:sldChg chg="del">
        <pc:chgData name="Eline Wigdel" userId="56a1b6dc-cd61-4c44-973d-ba2ad8b5b106" providerId="ADAL" clId="{BCBA919B-332E-4061-9565-881E7193330B}" dt="2019-11-27T15:29:08.601" v="135" actId="2696"/>
        <pc:sldMkLst>
          <pc:docMk/>
          <pc:sldMk cId="1445368279" sldId="424"/>
        </pc:sldMkLst>
      </pc:sldChg>
      <pc:sldChg chg="add">
        <pc:chgData name="Eline Wigdel" userId="56a1b6dc-cd61-4c44-973d-ba2ad8b5b106" providerId="ADAL" clId="{BCBA919B-332E-4061-9565-881E7193330B}" dt="2019-11-27T15:29:16.675" v="139"/>
        <pc:sldMkLst>
          <pc:docMk/>
          <pc:sldMk cId="1590123186" sldId="424"/>
        </pc:sldMkLst>
      </pc:sldChg>
      <pc:sldChg chg="add">
        <pc:chgData name="Eline Wigdel" userId="56a1b6dc-cd61-4c44-973d-ba2ad8b5b106" providerId="ADAL" clId="{BCBA919B-332E-4061-9565-881E7193330B}" dt="2019-11-27T15:29:16.675" v="139"/>
        <pc:sldMkLst>
          <pc:docMk/>
          <pc:sldMk cId="469294999" sldId="425"/>
        </pc:sldMkLst>
      </pc:sldChg>
      <pc:sldChg chg="del">
        <pc:chgData name="Eline Wigdel" userId="56a1b6dc-cd61-4c44-973d-ba2ad8b5b106" providerId="ADAL" clId="{BCBA919B-332E-4061-9565-881E7193330B}" dt="2019-11-27T15:29:08.487" v="127" actId="2696"/>
        <pc:sldMkLst>
          <pc:docMk/>
          <pc:sldMk cId="2433091365" sldId="425"/>
        </pc:sldMkLst>
      </pc:sldChg>
      <pc:sldChg chg="del">
        <pc:chgData name="Eline Wigdel" userId="56a1b6dc-cd61-4c44-973d-ba2ad8b5b106" providerId="ADAL" clId="{BCBA919B-332E-4061-9565-881E7193330B}" dt="2019-11-27T15:29:08.556" v="132" actId="2696"/>
        <pc:sldMkLst>
          <pc:docMk/>
          <pc:sldMk cId="2242503449" sldId="426"/>
        </pc:sldMkLst>
      </pc:sldChg>
      <pc:sldChg chg="add">
        <pc:chgData name="Eline Wigdel" userId="56a1b6dc-cd61-4c44-973d-ba2ad8b5b106" providerId="ADAL" clId="{BCBA919B-332E-4061-9565-881E7193330B}" dt="2019-11-27T15:29:16.675" v="139"/>
        <pc:sldMkLst>
          <pc:docMk/>
          <pc:sldMk cId="3834340885" sldId="426"/>
        </pc:sldMkLst>
      </pc:sldChg>
      <pc:sldChg chg="del">
        <pc:chgData name="Eline Wigdel" userId="56a1b6dc-cd61-4c44-973d-ba2ad8b5b106" providerId="ADAL" clId="{BCBA919B-332E-4061-9565-881E7193330B}" dt="2019-11-27T15:29:08.567" v="133" actId="2696"/>
        <pc:sldMkLst>
          <pc:docMk/>
          <pc:sldMk cId="495333872" sldId="427"/>
        </pc:sldMkLst>
      </pc:sldChg>
      <pc:sldChg chg="add">
        <pc:chgData name="Eline Wigdel" userId="56a1b6dc-cd61-4c44-973d-ba2ad8b5b106" providerId="ADAL" clId="{BCBA919B-332E-4061-9565-881E7193330B}" dt="2019-11-27T15:29:16.675" v="139"/>
        <pc:sldMkLst>
          <pc:docMk/>
          <pc:sldMk cId="1806706047" sldId="427"/>
        </pc:sldMkLst>
      </pc:sldChg>
      <pc:sldChg chg="add">
        <pc:chgData name="Eline Wigdel" userId="56a1b6dc-cd61-4c44-973d-ba2ad8b5b106" providerId="ADAL" clId="{BCBA919B-332E-4061-9565-881E7193330B}" dt="2019-11-27T15:29:16.675" v="139"/>
        <pc:sldMkLst>
          <pc:docMk/>
          <pc:sldMk cId="3552278076" sldId="428"/>
        </pc:sldMkLst>
      </pc:sldChg>
      <pc:sldChg chg="del">
        <pc:chgData name="Eline Wigdel" userId="56a1b6dc-cd61-4c44-973d-ba2ad8b5b106" providerId="ADAL" clId="{BCBA919B-332E-4061-9565-881E7193330B}" dt="2019-11-27T15:29:08.581" v="134" actId="2696"/>
        <pc:sldMkLst>
          <pc:docMk/>
          <pc:sldMk cId="3870058438" sldId="428"/>
        </pc:sldMkLst>
      </pc:sldChg>
      <pc:sldChg chg="del">
        <pc:chgData name="Eline Wigdel" userId="56a1b6dc-cd61-4c44-973d-ba2ad8b5b106" providerId="ADAL" clId="{BCBA919B-332E-4061-9565-881E7193330B}" dt="2019-11-27T15:29:08.550" v="131" actId="2696"/>
        <pc:sldMkLst>
          <pc:docMk/>
          <pc:sldMk cId="2558604678" sldId="429"/>
        </pc:sldMkLst>
      </pc:sldChg>
      <pc:sldChg chg="add">
        <pc:chgData name="Eline Wigdel" userId="56a1b6dc-cd61-4c44-973d-ba2ad8b5b106" providerId="ADAL" clId="{BCBA919B-332E-4061-9565-881E7193330B}" dt="2019-11-27T15:29:16.675" v="139"/>
        <pc:sldMkLst>
          <pc:docMk/>
          <pc:sldMk cId="3277931693" sldId="429"/>
        </pc:sldMkLst>
      </pc:sldChg>
      <pc:sldChg chg="add">
        <pc:chgData name="Eline Wigdel" userId="56a1b6dc-cd61-4c44-973d-ba2ad8b5b106" providerId="ADAL" clId="{BCBA919B-332E-4061-9565-881E7193330B}" dt="2019-11-27T15:10:44.502" v="0"/>
        <pc:sldMkLst>
          <pc:docMk/>
          <pc:sldMk cId="211149410" sldId="430"/>
        </pc:sldMkLst>
      </pc:sldChg>
      <pc:sldChg chg="modSp add">
        <pc:chgData name="Eline Wigdel" userId="56a1b6dc-cd61-4c44-973d-ba2ad8b5b106" providerId="ADAL" clId="{BCBA919B-332E-4061-9565-881E7193330B}" dt="2019-11-27T15:13:24.598" v="119" actId="14826"/>
        <pc:sldMkLst>
          <pc:docMk/>
          <pc:sldMk cId="79317923" sldId="431"/>
        </pc:sldMkLst>
        <pc:picChg chg="mod">
          <ac:chgData name="Eline Wigdel" userId="56a1b6dc-cd61-4c44-973d-ba2ad8b5b106" providerId="ADAL" clId="{BCBA919B-332E-4061-9565-881E7193330B}" dt="2019-11-27T15:13:24.598" v="119" actId="14826"/>
          <ac:picMkLst>
            <pc:docMk/>
            <pc:sldMk cId="79317923" sldId="431"/>
            <ac:picMk id="6" creationId="{52B1F0AF-8205-40C0-A6D0-DB5D699E8E2D}"/>
          </ac:picMkLst>
        </pc:picChg>
      </pc:sldChg>
      <pc:sldChg chg="add">
        <pc:chgData name="Eline Wigdel" userId="56a1b6dc-cd61-4c44-973d-ba2ad8b5b106" providerId="ADAL" clId="{BCBA919B-332E-4061-9565-881E7193330B}" dt="2019-11-27T15:10:44.502" v="0"/>
        <pc:sldMkLst>
          <pc:docMk/>
          <pc:sldMk cId="109589121" sldId="432"/>
        </pc:sldMkLst>
      </pc:sldChg>
      <pc:sldChg chg="addSp delSp modSp add">
        <pc:chgData name="Eline Wigdel" userId="56a1b6dc-cd61-4c44-973d-ba2ad8b5b106" providerId="ADAL" clId="{BCBA919B-332E-4061-9565-881E7193330B}" dt="2019-11-27T15:45:43.957" v="197" actId="962"/>
        <pc:sldMkLst>
          <pc:docMk/>
          <pc:sldMk cId="411431067" sldId="433"/>
        </pc:sldMkLst>
        <pc:spChg chg="add del mod">
          <ac:chgData name="Eline Wigdel" userId="56a1b6dc-cd61-4c44-973d-ba2ad8b5b106" providerId="ADAL" clId="{BCBA919B-332E-4061-9565-881E7193330B}" dt="2019-11-27T15:34:09.438" v="181" actId="931"/>
          <ac:spMkLst>
            <pc:docMk/>
            <pc:sldMk cId="411431067" sldId="433"/>
            <ac:spMk id="7" creationId="{AD09B8AA-FC19-49E4-81F9-8296BC347713}"/>
          </ac:spMkLst>
        </pc:spChg>
        <pc:spChg chg="add del mod">
          <ac:chgData name="Eline Wigdel" userId="56a1b6dc-cd61-4c44-973d-ba2ad8b5b106" providerId="ADAL" clId="{BCBA919B-332E-4061-9565-881E7193330B}" dt="2019-11-27T15:45:42.192" v="195" actId="931"/>
          <ac:spMkLst>
            <pc:docMk/>
            <pc:sldMk cId="411431067" sldId="433"/>
            <ac:spMk id="11" creationId="{73F750C1-1DFF-4B5A-89C2-8CB6F601E193}"/>
          </ac:spMkLst>
        </pc:spChg>
        <pc:picChg chg="del">
          <ac:chgData name="Eline Wigdel" userId="56a1b6dc-cd61-4c44-973d-ba2ad8b5b106" providerId="ADAL" clId="{BCBA919B-332E-4061-9565-881E7193330B}" dt="2019-11-27T15:33:55.658" v="179" actId="478"/>
          <ac:picMkLst>
            <pc:docMk/>
            <pc:sldMk cId="411431067" sldId="433"/>
            <ac:picMk id="4" creationId="{446372AC-5E07-4F21-B9FB-1DDE62107D3F}"/>
          </ac:picMkLst>
        </pc:picChg>
        <pc:picChg chg="add del mod">
          <ac:chgData name="Eline Wigdel" userId="56a1b6dc-cd61-4c44-973d-ba2ad8b5b106" providerId="ADAL" clId="{BCBA919B-332E-4061-9565-881E7193330B}" dt="2019-11-27T15:33:59.895" v="180" actId="478"/>
          <ac:picMkLst>
            <pc:docMk/>
            <pc:sldMk cId="411431067" sldId="433"/>
            <ac:picMk id="5" creationId="{D8D24151-ACF2-4FAB-86D5-A0F4792AD419}"/>
          </ac:picMkLst>
        </pc:picChg>
        <pc:picChg chg="add del mod">
          <ac:chgData name="Eline Wigdel" userId="56a1b6dc-cd61-4c44-973d-ba2ad8b5b106" providerId="ADAL" clId="{BCBA919B-332E-4061-9565-881E7193330B}" dt="2019-11-27T15:45:35.805" v="194" actId="478"/>
          <ac:picMkLst>
            <pc:docMk/>
            <pc:sldMk cId="411431067" sldId="433"/>
            <ac:picMk id="9" creationId="{8C10F22F-FE3F-403A-8BD7-11C1A8016E69}"/>
          </ac:picMkLst>
        </pc:picChg>
        <pc:picChg chg="add mod">
          <ac:chgData name="Eline Wigdel" userId="56a1b6dc-cd61-4c44-973d-ba2ad8b5b106" providerId="ADAL" clId="{BCBA919B-332E-4061-9565-881E7193330B}" dt="2019-11-27T15:45:43.957" v="197" actId="962"/>
          <ac:picMkLst>
            <pc:docMk/>
            <pc:sldMk cId="411431067" sldId="433"/>
            <ac:picMk id="13" creationId="{9EE36D10-4888-440D-98B3-57125389DD4D}"/>
          </ac:picMkLst>
        </pc:picChg>
      </pc:sldChg>
      <pc:sldChg chg="add">
        <pc:chgData name="Eline Wigdel" userId="56a1b6dc-cd61-4c44-973d-ba2ad8b5b106" providerId="ADAL" clId="{BCBA919B-332E-4061-9565-881E7193330B}" dt="2019-11-27T15:10:44.502" v="0"/>
        <pc:sldMkLst>
          <pc:docMk/>
          <pc:sldMk cId="2886876080" sldId="434"/>
        </pc:sldMkLst>
      </pc:sldChg>
      <pc:sldChg chg="add">
        <pc:chgData name="Eline Wigdel" userId="56a1b6dc-cd61-4c44-973d-ba2ad8b5b106" providerId="ADAL" clId="{BCBA919B-332E-4061-9565-881E7193330B}" dt="2019-11-27T15:10:44.502" v="0"/>
        <pc:sldMkLst>
          <pc:docMk/>
          <pc:sldMk cId="2300585579" sldId="435"/>
        </pc:sldMkLst>
      </pc:sldChg>
      <pc:sldChg chg="modSp add ord">
        <pc:chgData name="Eline Wigdel" userId="56a1b6dc-cd61-4c44-973d-ba2ad8b5b106" providerId="ADAL" clId="{BCBA919B-332E-4061-9565-881E7193330B}" dt="2019-11-27T16:06:12.871" v="420" actId="20577"/>
        <pc:sldMkLst>
          <pc:docMk/>
          <pc:sldMk cId="1850489879" sldId="436"/>
        </pc:sldMkLst>
        <pc:spChg chg="mod">
          <ac:chgData name="Eline Wigdel" userId="56a1b6dc-cd61-4c44-973d-ba2ad8b5b106" providerId="ADAL" clId="{BCBA919B-332E-4061-9565-881E7193330B}" dt="2019-11-27T15:33:05.931" v="172" actId="20577"/>
          <ac:spMkLst>
            <pc:docMk/>
            <pc:sldMk cId="1850489879" sldId="436"/>
            <ac:spMk id="2" creationId="{FC1A1AC9-CCAD-4905-AA6B-8C994B366392}"/>
          </ac:spMkLst>
        </pc:spChg>
        <pc:spChg chg="mod">
          <ac:chgData name="Eline Wigdel" userId="56a1b6dc-cd61-4c44-973d-ba2ad8b5b106" providerId="ADAL" clId="{BCBA919B-332E-4061-9565-881E7193330B}" dt="2019-11-27T16:06:12.871" v="420" actId="20577"/>
          <ac:spMkLst>
            <pc:docMk/>
            <pc:sldMk cId="1850489879" sldId="436"/>
            <ac:spMk id="3" creationId="{BA926846-4032-462A-80D2-30C0F48CC275}"/>
          </ac:spMkLst>
        </pc:spChg>
      </pc:sldChg>
      <pc:sldChg chg="addSp delSp modSp add">
        <pc:chgData name="Eline Wigdel" userId="56a1b6dc-cd61-4c44-973d-ba2ad8b5b106" providerId="ADAL" clId="{BCBA919B-332E-4061-9565-881E7193330B}" dt="2019-11-27T15:46:42.753" v="206" actId="1076"/>
        <pc:sldMkLst>
          <pc:docMk/>
          <pc:sldMk cId="688565907" sldId="437"/>
        </pc:sldMkLst>
        <pc:spChg chg="add del mod">
          <ac:chgData name="Eline Wigdel" userId="56a1b6dc-cd61-4c44-973d-ba2ad8b5b106" providerId="ADAL" clId="{BCBA919B-332E-4061-9565-881E7193330B}" dt="2019-11-27T15:44:51.626" v="190" actId="931"/>
          <ac:spMkLst>
            <pc:docMk/>
            <pc:sldMk cId="688565907" sldId="437"/>
            <ac:spMk id="3" creationId="{9B393529-2AD0-42F0-A1E9-56F8A1FBA4CD}"/>
          </ac:spMkLst>
        </pc:spChg>
        <pc:picChg chg="add mod">
          <ac:chgData name="Eline Wigdel" userId="56a1b6dc-cd61-4c44-973d-ba2ad8b5b106" providerId="ADAL" clId="{BCBA919B-332E-4061-9565-881E7193330B}" dt="2019-11-27T15:46:42.753" v="206" actId="1076"/>
          <ac:picMkLst>
            <pc:docMk/>
            <pc:sldMk cId="688565907" sldId="437"/>
            <ac:picMk id="6" creationId="{49F102CD-0AAC-4A86-92F2-A4B38A75404C}"/>
          </ac:picMkLst>
        </pc:picChg>
        <pc:picChg chg="add mod">
          <ac:chgData name="Eline Wigdel" userId="56a1b6dc-cd61-4c44-973d-ba2ad8b5b106" providerId="ADAL" clId="{BCBA919B-332E-4061-9565-881E7193330B}" dt="2019-11-27T15:46:39.308" v="205" actId="1076"/>
          <ac:picMkLst>
            <pc:docMk/>
            <pc:sldMk cId="688565907" sldId="437"/>
            <ac:picMk id="8" creationId="{E700C2E8-2D35-48FA-85F1-0C1930EB8F35}"/>
          </ac:picMkLst>
        </pc:picChg>
      </pc:sldChg>
      <pc:sldChg chg="addSp delSp modSp add">
        <pc:chgData name="Eline Wigdel" userId="56a1b6dc-cd61-4c44-973d-ba2ad8b5b106" providerId="ADAL" clId="{BCBA919B-332E-4061-9565-881E7193330B}" dt="2019-11-27T16:00:13.321" v="261" actId="1076"/>
        <pc:sldMkLst>
          <pc:docMk/>
          <pc:sldMk cId="2453206131" sldId="438"/>
        </pc:sldMkLst>
        <pc:spChg chg="mod">
          <ac:chgData name="Eline Wigdel" userId="56a1b6dc-cd61-4c44-973d-ba2ad8b5b106" providerId="ADAL" clId="{BCBA919B-332E-4061-9565-881E7193330B}" dt="2019-11-27T15:54:42.121" v="241" actId="20577"/>
          <ac:spMkLst>
            <pc:docMk/>
            <pc:sldMk cId="2453206131" sldId="438"/>
            <ac:spMk id="2" creationId="{906351E7-627B-4A52-9D2D-47E329AD2EFE}"/>
          </ac:spMkLst>
        </pc:spChg>
        <pc:spChg chg="add del mod">
          <ac:chgData name="Eline Wigdel" userId="56a1b6dc-cd61-4c44-973d-ba2ad8b5b106" providerId="ADAL" clId="{BCBA919B-332E-4061-9565-881E7193330B}" dt="2019-11-27T15:49:20.897" v="229"/>
          <ac:spMkLst>
            <pc:docMk/>
            <pc:sldMk cId="2453206131" sldId="438"/>
            <ac:spMk id="3" creationId="{F9F89812-EAA9-441D-BAA0-C4B9C488F2FA}"/>
          </ac:spMkLst>
        </pc:spChg>
        <pc:spChg chg="add del mod">
          <ac:chgData name="Eline Wigdel" userId="56a1b6dc-cd61-4c44-973d-ba2ad8b5b106" providerId="ADAL" clId="{BCBA919B-332E-4061-9565-881E7193330B}" dt="2019-11-27T15:49:20.897" v="229"/>
          <ac:spMkLst>
            <pc:docMk/>
            <pc:sldMk cId="2453206131" sldId="438"/>
            <ac:spMk id="4" creationId="{9901D5AC-C2C1-4FD3-BF7A-4AAE52235ACC}"/>
          </ac:spMkLst>
        </pc:spChg>
        <pc:spChg chg="del">
          <ac:chgData name="Eline Wigdel" userId="56a1b6dc-cd61-4c44-973d-ba2ad8b5b106" providerId="ADAL" clId="{BCBA919B-332E-4061-9565-881E7193330B}" dt="2019-11-27T15:48:55.027" v="207"/>
          <ac:spMkLst>
            <pc:docMk/>
            <pc:sldMk cId="2453206131" sldId="438"/>
            <ac:spMk id="5" creationId="{F2C28816-74DE-47AB-8D9D-3FEEE322D47A}"/>
          </ac:spMkLst>
        </pc:spChg>
        <pc:spChg chg="add del mod">
          <ac:chgData name="Eline Wigdel" userId="56a1b6dc-cd61-4c44-973d-ba2ad8b5b106" providerId="ADAL" clId="{BCBA919B-332E-4061-9565-881E7193330B}" dt="2019-11-27T15:54:05.553" v="230" actId="931"/>
          <ac:spMkLst>
            <pc:docMk/>
            <pc:sldMk cId="2453206131" sldId="438"/>
            <ac:spMk id="6" creationId="{839BF27C-AFA5-4D36-92FD-2924C25A6C57}"/>
          </ac:spMkLst>
        </pc:spChg>
        <pc:spChg chg="add del mod">
          <ac:chgData name="Eline Wigdel" userId="56a1b6dc-cd61-4c44-973d-ba2ad8b5b106" providerId="ADAL" clId="{BCBA919B-332E-4061-9565-881E7193330B}" dt="2019-11-27T16:00:06.794" v="259" actId="478"/>
          <ac:spMkLst>
            <pc:docMk/>
            <pc:sldMk cId="2453206131" sldId="438"/>
            <ac:spMk id="16" creationId="{F6C68F10-23B1-4B4E-B17C-CA4C16E4956A}"/>
          </ac:spMkLst>
        </pc:spChg>
        <pc:picChg chg="add del mod">
          <ac:chgData name="Eline Wigdel" userId="56a1b6dc-cd61-4c44-973d-ba2ad8b5b106" providerId="ADAL" clId="{BCBA919B-332E-4061-9565-881E7193330B}" dt="2019-11-27T16:00:03.634" v="258" actId="478"/>
          <ac:picMkLst>
            <pc:docMk/>
            <pc:sldMk cId="2453206131" sldId="438"/>
            <ac:picMk id="8" creationId="{C136CC18-5F37-444D-BDC2-D0E4FE678B46}"/>
          </ac:picMkLst>
        </pc:picChg>
        <pc:picChg chg="add del mod">
          <ac:chgData name="Eline Wigdel" userId="56a1b6dc-cd61-4c44-973d-ba2ad8b5b106" providerId="ADAL" clId="{BCBA919B-332E-4061-9565-881E7193330B}" dt="2019-11-27T15:54:39.194" v="240" actId="478"/>
          <ac:picMkLst>
            <pc:docMk/>
            <pc:sldMk cId="2453206131" sldId="438"/>
            <ac:picMk id="10" creationId="{111AE820-B18D-465E-A9AD-E5A23D2F3C6A}"/>
          </ac:picMkLst>
        </pc:picChg>
        <pc:picChg chg="add mod">
          <ac:chgData name="Eline Wigdel" userId="56a1b6dc-cd61-4c44-973d-ba2ad8b5b106" providerId="ADAL" clId="{BCBA919B-332E-4061-9565-881E7193330B}" dt="2019-11-27T16:00:10.326" v="260" actId="14100"/>
          <ac:picMkLst>
            <pc:docMk/>
            <pc:sldMk cId="2453206131" sldId="438"/>
            <ac:picMk id="12" creationId="{1B24D3BB-DBD2-4666-9AB6-C267106CC9C9}"/>
          </ac:picMkLst>
        </pc:picChg>
        <pc:picChg chg="add mod">
          <ac:chgData name="Eline Wigdel" userId="56a1b6dc-cd61-4c44-973d-ba2ad8b5b106" providerId="ADAL" clId="{BCBA919B-332E-4061-9565-881E7193330B}" dt="2019-11-27T16:00:13.321" v="261" actId="1076"/>
          <ac:picMkLst>
            <pc:docMk/>
            <pc:sldMk cId="2453206131" sldId="438"/>
            <ac:picMk id="14" creationId="{930E4D5A-8C7A-4AB4-BFA4-93CE90B8B44B}"/>
          </ac:picMkLst>
        </pc:picChg>
      </pc:sldChg>
      <pc:sldChg chg="addSp delSp modSp add">
        <pc:chgData name="Eline Wigdel" userId="56a1b6dc-cd61-4c44-973d-ba2ad8b5b106" providerId="ADAL" clId="{BCBA919B-332E-4061-9565-881E7193330B}" dt="2019-11-27T16:00:36.214" v="264" actId="962"/>
        <pc:sldMkLst>
          <pc:docMk/>
          <pc:sldMk cId="3808055467" sldId="439"/>
        </pc:sldMkLst>
        <pc:spChg chg="del">
          <ac:chgData name="Eline Wigdel" userId="56a1b6dc-cd61-4c44-973d-ba2ad8b5b106" providerId="ADAL" clId="{BCBA919B-332E-4061-9565-881E7193330B}" dt="2019-11-27T16:00:32.698" v="262" actId="931"/>
          <ac:spMkLst>
            <pc:docMk/>
            <pc:sldMk cId="3808055467" sldId="439"/>
            <ac:spMk id="5" creationId="{6BC79D74-ABEE-4307-9BDE-3CA98E0DE9C0}"/>
          </ac:spMkLst>
        </pc:spChg>
        <pc:picChg chg="add mod">
          <ac:chgData name="Eline Wigdel" userId="56a1b6dc-cd61-4c44-973d-ba2ad8b5b106" providerId="ADAL" clId="{BCBA919B-332E-4061-9565-881E7193330B}" dt="2019-11-27T16:00:36.214" v="264" actId="962"/>
          <ac:picMkLst>
            <pc:docMk/>
            <pc:sldMk cId="3808055467" sldId="439"/>
            <ac:picMk id="6" creationId="{23B75EAF-A3B0-404E-856A-43C7FAC9B06B}"/>
          </ac:picMkLst>
        </pc:picChg>
      </pc:sldChg>
      <pc:sldChg chg="add">
        <pc:chgData name="Eline Wigdel" userId="56a1b6dc-cd61-4c44-973d-ba2ad8b5b106" providerId="ADAL" clId="{BCBA919B-332E-4061-9565-881E7193330B}" dt="2019-11-27T15:10:44.502" v="0"/>
        <pc:sldMkLst>
          <pc:docMk/>
          <pc:sldMk cId="959045268" sldId="440"/>
        </pc:sldMkLst>
      </pc:sldChg>
      <pc:sldChg chg="add">
        <pc:chgData name="Eline Wigdel" userId="56a1b6dc-cd61-4c44-973d-ba2ad8b5b106" providerId="ADAL" clId="{BCBA919B-332E-4061-9565-881E7193330B}" dt="2019-11-27T15:10:44.502" v="0"/>
        <pc:sldMkLst>
          <pc:docMk/>
          <pc:sldMk cId="1632993050" sldId="441"/>
        </pc:sldMkLst>
      </pc:sldChg>
      <pc:sldChg chg="add">
        <pc:chgData name="Eline Wigdel" userId="56a1b6dc-cd61-4c44-973d-ba2ad8b5b106" providerId="ADAL" clId="{BCBA919B-332E-4061-9565-881E7193330B}" dt="2019-11-27T15:10:44.502" v="0"/>
        <pc:sldMkLst>
          <pc:docMk/>
          <pc:sldMk cId="2089172380" sldId="442"/>
        </pc:sldMkLst>
      </pc:sldChg>
      <pc:sldChg chg="add">
        <pc:chgData name="Eline Wigdel" userId="56a1b6dc-cd61-4c44-973d-ba2ad8b5b106" providerId="ADAL" clId="{BCBA919B-332E-4061-9565-881E7193330B}" dt="2019-11-27T15:26:32.335" v="122"/>
        <pc:sldMkLst>
          <pc:docMk/>
          <pc:sldMk cId="854046221" sldId="443"/>
        </pc:sldMkLst>
      </pc:sldChg>
      <pc:sldChg chg="add">
        <pc:chgData name="Eline Wigdel" userId="56a1b6dc-cd61-4c44-973d-ba2ad8b5b106" providerId="ADAL" clId="{BCBA919B-332E-4061-9565-881E7193330B}" dt="2019-11-27T15:26:32.335" v="122"/>
        <pc:sldMkLst>
          <pc:docMk/>
          <pc:sldMk cId="3975866760" sldId="444"/>
        </pc:sldMkLst>
      </pc:sldChg>
    </pc:docChg>
  </pc:docChgLst>
  <pc:docChgLst>
    <pc:chgData name="Karoline Tellum-Djarraya" userId="S::karoline.tellum-djarraya@kompetansenorge.no::0808b691-b316-47b2-a888-c827b01135f7" providerId="AD" clId="Web-{FBE6CB8A-58CA-4CFB-BCF9-9ABE91437608}"/>
    <pc:docChg chg="addSld modSld sldOrd">
      <pc:chgData name="Karoline Tellum-Djarraya" userId="S::karoline.tellum-djarraya@kompetansenorge.no::0808b691-b316-47b2-a888-c827b01135f7" providerId="AD" clId="Web-{FBE6CB8A-58CA-4CFB-BCF9-9ABE91437608}" dt="2019-11-27T13:27:55.475" v="429" actId="20577"/>
      <pc:docMkLst>
        <pc:docMk/>
      </pc:docMkLst>
      <pc:sldChg chg="modSp">
        <pc:chgData name="Karoline Tellum-Djarraya" userId="S::karoline.tellum-djarraya@kompetansenorge.no::0808b691-b316-47b2-a888-c827b01135f7" providerId="AD" clId="Web-{FBE6CB8A-58CA-4CFB-BCF9-9ABE91437608}" dt="2019-11-27T12:35:56.324" v="16" actId="20577"/>
        <pc:sldMkLst>
          <pc:docMk/>
          <pc:sldMk cId="1713737951" sldId="256"/>
        </pc:sldMkLst>
        <pc:spChg chg="mod">
          <ac:chgData name="Karoline Tellum-Djarraya" userId="S::karoline.tellum-djarraya@kompetansenorge.no::0808b691-b316-47b2-a888-c827b01135f7" providerId="AD" clId="Web-{FBE6CB8A-58CA-4CFB-BCF9-9ABE91437608}" dt="2019-11-27T12:35:56.324" v="16" actId="20577"/>
          <ac:spMkLst>
            <pc:docMk/>
            <pc:sldMk cId="1713737951" sldId="256"/>
            <ac:spMk id="2" creationId="{00000000-0000-0000-0000-000000000000}"/>
          </ac:spMkLst>
        </pc:spChg>
        <pc:spChg chg="mod">
          <ac:chgData name="Karoline Tellum-Djarraya" userId="S::karoline.tellum-djarraya@kompetansenorge.no::0808b691-b316-47b2-a888-c827b01135f7" providerId="AD" clId="Web-{FBE6CB8A-58CA-4CFB-BCF9-9ABE91437608}" dt="2019-11-27T12:35:32.933" v="4" actId="20577"/>
          <ac:spMkLst>
            <pc:docMk/>
            <pc:sldMk cId="1713737951" sldId="256"/>
            <ac:spMk id="3" creationId="{00000000-0000-0000-0000-000000000000}"/>
          </ac:spMkLst>
        </pc:spChg>
      </pc:sldChg>
      <pc:sldChg chg="modSp new">
        <pc:chgData name="Karoline Tellum-Djarraya" userId="S::karoline.tellum-djarraya@kompetansenorge.no::0808b691-b316-47b2-a888-c827b01135f7" providerId="AD" clId="Web-{FBE6CB8A-58CA-4CFB-BCF9-9ABE91437608}" dt="2019-11-27T12:43:58.838" v="274" actId="20577"/>
        <pc:sldMkLst>
          <pc:docMk/>
          <pc:sldMk cId="3459111935" sldId="259"/>
        </pc:sldMkLst>
        <pc:spChg chg="mod">
          <ac:chgData name="Karoline Tellum-Djarraya" userId="S::karoline.tellum-djarraya@kompetansenorge.no::0808b691-b316-47b2-a888-c827b01135f7" providerId="AD" clId="Web-{FBE6CB8A-58CA-4CFB-BCF9-9ABE91437608}" dt="2019-11-27T12:43:58.838" v="274" actId="20577"/>
          <ac:spMkLst>
            <pc:docMk/>
            <pc:sldMk cId="3459111935" sldId="259"/>
            <ac:spMk id="2" creationId="{82DDCD06-A957-49D0-A1C6-E543E79E7ABF}"/>
          </ac:spMkLst>
        </pc:spChg>
        <pc:spChg chg="mod">
          <ac:chgData name="Karoline Tellum-Djarraya" userId="S::karoline.tellum-djarraya@kompetansenorge.no::0808b691-b316-47b2-a888-c827b01135f7" providerId="AD" clId="Web-{FBE6CB8A-58CA-4CFB-BCF9-9ABE91437608}" dt="2019-11-27T12:38:04.640" v="135" actId="20577"/>
          <ac:spMkLst>
            <pc:docMk/>
            <pc:sldMk cId="3459111935" sldId="259"/>
            <ac:spMk id="3" creationId="{A51FE285-B8CF-4C98-BDB9-A8EED909729B}"/>
          </ac:spMkLst>
        </pc:spChg>
      </pc:sldChg>
      <pc:sldChg chg="modSp new ord">
        <pc:chgData name="Karoline Tellum-Djarraya" userId="S::karoline.tellum-djarraya@kompetansenorge.no::0808b691-b316-47b2-a888-c827b01135f7" providerId="AD" clId="Web-{FBE6CB8A-58CA-4CFB-BCF9-9ABE91437608}" dt="2019-11-27T13:02:27.681" v="412" actId="20577"/>
        <pc:sldMkLst>
          <pc:docMk/>
          <pc:sldMk cId="186430615" sldId="260"/>
        </pc:sldMkLst>
        <pc:spChg chg="mod">
          <ac:chgData name="Karoline Tellum-Djarraya" userId="S::karoline.tellum-djarraya@kompetansenorge.no::0808b691-b316-47b2-a888-c827b01135f7" providerId="AD" clId="Web-{FBE6CB8A-58CA-4CFB-BCF9-9ABE91437608}" dt="2019-11-27T12:44:09.119" v="283" actId="20577"/>
          <ac:spMkLst>
            <pc:docMk/>
            <pc:sldMk cId="186430615" sldId="260"/>
            <ac:spMk id="2" creationId="{79856EEB-3FE0-4F8A-9495-A89D6352C471}"/>
          </ac:spMkLst>
        </pc:spChg>
        <pc:spChg chg="mod">
          <ac:chgData name="Karoline Tellum-Djarraya" userId="S::karoline.tellum-djarraya@kompetansenorge.no::0808b691-b316-47b2-a888-c827b01135f7" providerId="AD" clId="Web-{FBE6CB8A-58CA-4CFB-BCF9-9ABE91437608}" dt="2019-11-27T13:02:27.681" v="412" actId="20577"/>
          <ac:spMkLst>
            <pc:docMk/>
            <pc:sldMk cId="186430615" sldId="260"/>
            <ac:spMk id="3" creationId="{20625C00-1859-4EF6-895C-0FA8DC9E2839}"/>
          </ac:spMkLst>
        </pc:spChg>
      </pc:sldChg>
      <pc:sldChg chg="modSp new ord">
        <pc:chgData name="Karoline Tellum-Djarraya" userId="S::karoline.tellum-djarraya@kompetansenorge.no::0808b691-b316-47b2-a888-c827b01135f7" providerId="AD" clId="Web-{FBE6CB8A-58CA-4CFB-BCF9-9ABE91437608}" dt="2019-11-27T13:02:56.980" v="416" actId="20577"/>
        <pc:sldMkLst>
          <pc:docMk/>
          <pc:sldMk cId="3208853123" sldId="261"/>
        </pc:sldMkLst>
        <pc:spChg chg="mod">
          <ac:chgData name="Karoline Tellum-Djarraya" userId="S::karoline.tellum-djarraya@kompetansenorge.no::0808b691-b316-47b2-a888-c827b01135f7" providerId="AD" clId="Web-{FBE6CB8A-58CA-4CFB-BCF9-9ABE91437608}" dt="2019-11-27T12:44:15.885" v="292" actId="20577"/>
          <ac:spMkLst>
            <pc:docMk/>
            <pc:sldMk cId="3208853123" sldId="261"/>
            <ac:spMk id="2" creationId="{2F8A27F8-FA2C-4E6E-B25E-864E9F25F673}"/>
          </ac:spMkLst>
        </pc:spChg>
        <pc:spChg chg="mod">
          <ac:chgData name="Karoline Tellum-Djarraya" userId="S::karoline.tellum-djarraya@kompetansenorge.no::0808b691-b316-47b2-a888-c827b01135f7" providerId="AD" clId="Web-{FBE6CB8A-58CA-4CFB-BCF9-9ABE91437608}" dt="2019-11-27T13:02:56.980" v="416" actId="20577"/>
          <ac:spMkLst>
            <pc:docMk/>
            <pc:sldMk cId="3208853123" sldId="261"/>
            <ac:spMk id="3" creationId="{94F56058-A9D6-4378-A4DA-CFD537CA7295}"/>
          </ac:spMkLst>
        </pc:spChg>
      </pc:sldChg>
      <pc:sldChg chg="modSp new">
        <pc:chgData name="Karoline Tellum-Djarraya" userId="S::karoline.tellum-djarraya@kompetansenorge.no::0808b691-b316-47b2-a888-c827b01135f7" providerId="AD" clId="Web-{FBE6CB8A-58CA-4CFB-BCF9-9ABE91437608}" dt="2019-11-27T13:02:13.087" v="408" actId="20577"/>
        <pc:sldMkLst>
          <pc:docMk/>
          <pc:sldMk cId="2233107143" sldId="262"/>
        </pc:sldMkLst>
        <pc:spChg chg="mod">
          <ac:chgData name="Karoline Tellum-Djarraya" userId="S::karoline.tellum-djarraya@kompetansenorge.no::0808b691-b316-47b2-a888-c827b01135f7" providerId="AD" clId="Web-{FBE6CB8A-58CA-4CFB-BCF9-9ABE91437608}" dt="2019-11-27T12:44:38.276" v="302" actId="20577"/>
          <ac:spMkLst>
            <pc:docMk/>
            <pc:sldMk cId="2233107143" sldId="262"/>
            <ac:spMk id="2" creationId="{0582D00F-0BB6-4B9F-932E-292C5A96A07C}"/>
          </ac:spMkLst>
        </pc:spChg>
        <pc:spChg chg="mod">
          <ac:chgData name="Karoline Tellum-Djarraya" userId="S::karoline.tellum-djarraya@kompetansenorge.no::0808b691-b316-47b2-a888-c827b01135f7" providerId="AD" clId="Web-{FBE6CB8A-58CA-4CFB-BCF9-9ABE91437608}" dt="2019-11-27T13:02:13.087" v="408" actId="20577"/>
          <ac:spMkLst>
            <pc:docMk/>
            <pc:sldMk cId="2233107143" sldId="262"/>
            <ac:spMk id="3" creationId="{C19CF021-346A-46DD-8D6A-76B963373298}"/>
          </ac:spMkLst>
        </pc:spChg>
      </pc:sldChg>
      <pc:sldChg chg="modSp new">
        <pc:chgData name="Karoline Tellum-Djarraya" userId="S::karoline.tellum-djarraya@kompetansenorge.no::0808b691-b316-47b2-a888-c827b01135f7" providerId="AD" clId="Web-{FBE6CB8A-58CA-4CFB-BCF9-9ABE91437608}" dt="2019-11-27T12:45:17.777" v="337" actId="20577"/>
        <pc:sldMkLst>
          <pc:docMk/>
          <pc:sldMk cId="2317242034" sldId="263"/>
        </pc:sldMkLst>
        <pc:spChg chg="mod">
          <ac:chgData name="Karoline Tellum-Djarraya" userId="S::karoline.tellum-djarraya@kompetansenorge.no::0808b691-b316-47b2-a888-c827b01135f7" providerId="AD" clId="Web-{FBE6CB8A-58CA-4CFB-BCF9-9ABE91437608}" dt="2019-11-27T12:44:46.323" v="311" actId="20577"/>
          <ac:spMkLst>
            <pc:docMk/>
            <pc:sldMk cId="2317242034" sldId="263"/>
            <ac:spMk id="2" creationId="{4B73BE62-3C06-4A8D-A8BC-D0B4F6D91571}"/>
          </ac:spMkLst>
        </pc:spChg>
        <pc:spChg chg="mod">
          <ac:chgData name="Karoline Tellum-Djarraya" userId="S::karoline.tellum-djarraya@kompetansenorge.no::0808b691-b316-47b2-a888-c827b01135f7" providerId="AD" clId="Web-{FBE6CB8A-58CA-4CFB-BCF9-9ABE91437608}" dt="2019-11-27T12:45:17.777" v="337" actId="20577"/>
          <ac:spMkLst>
            <pc:docMk/>
            <pc:sldMk cId="2317242034" sldId="263"/>
            <ac:spMk id="3" creationId="{B603001C-4B7B-4FA6-AFF4-56EFEB8AA51B}"/>
          </ac:spMkLst>
        </pc:spChg>
      </pc:sldChg>
      <pc:sldChg chg="modSp new">
        <pc:chgData name="Karoline Tellum-Djarraya" userId="S::karoline.tellum-djarraya@kompetansenorge.no::0808b691-b316-47b2-a888-c827b01135f7" providerId="AD" clId="Web-{FBE6CB8A-58CA-4CFB-BCF9-9ABE91437608}" dt="2019-11-27T13:27:55.459" v="428" actId="20577"/>
        <pc:sldMkLst>
          <pc:docMk/>
          <pc:sldMk cId="419083393" sldId="264"/>
        </pc:sldMkLst>
        <pc:spChg chg="mod">
          <ac:chgData name="Karoline Tellum-Djarraya" userId="S::karoline.tellum-djarraya@kompetansenorge.no::0808b691-b316-47b2-a888-c827b01135f7" providerId="AD" clId="Web-{FBE6CB8A-58CA-4CFB-BCF9-9ABE91437608}" dt="2019-11-27T13:27:55.459" v="428" actId="20577"/>
          <ac:spMkLst>
            <pc:docMk/>
            <pc:sldMk cId="419083393" sldId="264"/>
            <ac:spMk id="2" creationId="{B09EFE2C-E625-4EBE-8C2C-A808BE2D3A55}"/>
          </ac:spMkLst>
        </pc:spChg>
      </pc:sldChg>
    </pc:docChg>
  </pc:docChgLst>
  <pc:docChgLst>
    <pc:chgData name="Eline Wigdel" userId="S::eline.wigdel@kompetansenorge.no::56a1b6dc-cd61-4c44-973d-ba2ad8b5b106" providerId="AD" clId="Web-{A601906D-2301-4395-8595-A521A0469BF7}"/>
    <pc:docChg chg="modSld sldOrd">
      <pc:chgData name="Eline Wigdel" userId="S::eline.wigdel@kompetansenorge.no::56a1b6dc-cd61-4c44-973d-ba2ad8b5b106" providerId="AD" clId="Web-{A601906D-2301-4395-8595-A521A0469BF7}" dt="2019-11-27T18:41:54.273" v="51" actId="20577"/>
      <pc:docMkLst>
        <pc:docMk/>
      </pc:docMkLst>
      <pc:sldChg chg="addSp delSp modSp ord">
        <pc:chgData name="Eline Wigdel" userId="S::eline.wigdel@kompetansenorge.no::56a1b6dc-cd61-4c44-973d-ba2ad8b5b106" providerId="AD" clId="Web-{A601906D-2301-4395-8595-A521A0469BF7}" dt="2019-11-27T18:02:10.142" v="3"/>
        <pc:sldMkLst>
          <pc:docMk/>
          <pc:sldMk cId="2562147398" sldId="358"/>
        </pc:sldMkLst>
        <pc:spChg chg="del">
          <ac:chgData name="Eline Wigdel" userId="S::eline.wigdel@kompetansenorge.no::56a1b6dc-cd61-4c44-973d-ba2ad8b5b106" providerId="AD" clId="Web-{A601906D-2301-4395-8595-A521A0469BF7}" dt="2019-11-27T18:02:10.142" v="3"/>
          <ac:spMkLst>
            <pc:docMk/>
            <pc:sldMk cId="2562147398" sldId="358"/>
            <ac:spMk id="8" creationId="{537DDF1B-6D57-4BA6-B413-C2AF8B117188}"/>
          </ac:spMkLst>
        </pc:spChg>
        <pc:picChg chg="add mod ord">
          <ac:chgData name="Eline Wigdel" userId="S::eline.wigdel@kompetansenorge.no::56a1b6dc-cd61-4c44-973d-ba2ad8b5b106" providerId="AD" clId="Web-{A601906D-2301-4395-8595-A521A0469BF7}" dt="2019-11-27T18:02:10.142" v="3"/>
          <ac:picMkLst>
            <pc:docMk/>
            <pc:sldMk cId="2562147398" sldId="358"/>
            <ac:picMk id="3" creationId="{BB7DDFA4-1940-4C94-9027-CC104C5FA22D}"/>
          </ac:picMkLst>
        </pc:picChg>
      </pc:sldChg>
      <pc:sldChg chg="ord">
        <pc:chgData name="Eline Wigdel" userId="S::eline.wigdel@kompetansenorge.no::56a1b6dc-cd61-4c44-973d-ba2ad8b5b106" providerId="AD" clId="Web-{A601906D-2301-4395-8595-A521A0469BF7}" dt="2019-11-27T18:00:58.377" v="1"/>
        <pc:sldMkLst>
          <pc:docMk/>
          <pc:sldMk cId="948286071" sldId="359"/>
        </pc:sldMkLst>
      </pc:sldChg>
      <pc:sldChg chg="modSp modNotes">
        <pc:chgData name="Eline Wigdel" userId="S::eline.wigdel@kompetansenorge.no::56a1b6dc-cd61-4c44-973d-ba2ad8b5b106" providerId="AD" clId="Web-{A601906D-2301-4395-8595-A521A0469BF7}" dt="2019-11-27T18:28:40.060" v="12" actId="20577"/>
        <pc:sldMkLst>
          <pc:docMk/>
          <pc:sldMk cId="4284033882" sldId="407"/>
        </pc:sldMkLst>
        <pc:spChg chg="mod">
          <ac:chgData name="Eline Wigdel" userId="S::eline.wigdel@kompetansenorge.no::56a1b6dc-cd61-4c44-973d-ba2ad8b5b106" providerId="AD" clId="Web-{A601906D-2301-4395-8595-A521A0469BF7}" dt="2019-11-27T18:28:40.060" v="12" actId="20577"/>
          <ac:spMkLst>
            <pc:docMk/>
            <pc:sldMk cId="4284033882" sldId="407"/>
            <ac:spMk id="4" creationId="{00000000-0000-0000-0000-000000000000}"/>
          </ac:spMkLst>
        </pc:spChg>
      </pc:sldChg>
      <pc:sldChg chg="ord">
        <pc:chgData name="Eline Wigdel" userId="S::eline.wigdel@kompetansenorge.no::56a1b6dc-cd61-4c44-973d-ba2ad8b5b106" providerId="AD" clId="Web-{A601906D-2301-4395-8595-A521A0469BF7}" dt="2019-11-27T18:39:07.915" v="38"/>
        <pc:sldMkLst>
          <pc:docMk/>
          <pc:sldMk cId="2825463830" sldId="420"/>
        </pc:sldMkLst>
      </pc:sldChg>
      <pc:sldChg chg="modSp">
        <pc:chgData name="Eline Wigdel" userId="S::eline.wigdel@kompetansenorge.no::56a1b6dc-cd61-4c44-973d-ba2ad8b5b106" providerId="AD" clId="Web-{A601906D-2301-4395-8595-A521A0469BF7}" dt="2019-11-27T18:39:20.274" v="43" actId="20577"/>
        <pc:sldMkLst>
          <pc:docMk/>
          <pc:sldMk cId="109589121" sldId="432"/>
        </pc:sldMkLst>
        <pc:spChg chg="mod">
          <ac:chgData name="Eline Wigdel" userId="S::eline.wigdel@kompetansenorge.no::56a1b6dc-cd61-4c44-973d-ba2ad8b5b106" providerId="AD" clId="Web-{A601906D-2301-4395-8595-A521A0469BF7}" dt="2019-11-27T18:39:20.274" v="43" actId="20577"/>
          <ac:spMkLst>
            <pc:docMk/>
            <pc:sldMk cId="109589121" sldId="432"/>
            <ac:spMk id="5" creationId="{E33BBC53-1F65-44DC-AC1F-32FA0BF0AA32}"/>
          </ac:spMkLst>
        </pc:spChg>
      </pc:sldChg>
      <pc:sldChg chg="modNotes">
        <pc:chgData name="Eline Wigdel" userId="S::eline.wigdel@kompetansenorge.no::56a1b6dc-cd61-4c44-973d-ba2ad8b5b106" providerId="AD" clId="Web-{A601906D-2301-4395-8595-A521A0469BF7}" dt="2019-11-27T18:40:33.664" v="47"/>
        <pc:sldMkLst>
          <pc:docMk/>
          <pc:sldMk cId="411431067" sldId="433"/>
        </pc:sldMkLst>
      </pc:sldChg>
      <pc:sldChg chg="addSp delSp modSp modNotes">
        <pc:chgData name="Eline Wigdel" userId="S::eline.wigdel@kompetansenorge.no::56a1b6dc-cd61-4c44-973d-ba2ad8b5b106" providerId="AD" clId="Web-{A601906D-2301-4395-8595-A521A0469BF7}" dt="2019-11-27T18:31:18.887" v="37"/>
        <pc:sldMkLst>
          <pc:docMk/>
          <pc:sldMk cId="1850489879" sldId="436"/>
        </pc:sldMkLst>
        <pc:spChg chg="del mod">
          <ac:chgData name="Eline Wigdel" userId="S::eline.wigdel@kompetansenorge.no::56a1b6dc-cd61-4c44-973d-ba2ad8b5b106" providerId="AD" clId="Web-{A601906D-2301-4395-8595-A521A0469BF7}" dt="2019-11-27T18:31:18.887" v="37"/>
          <ac:spMkLst>
            <pc:docMk/>
            <pc:sldMk cId="1850489879" sldId="436"/>
            <ac:spMk id="3" creationId="{BA926846-4032-462A-80D2-30C0F48CC275}"/>
          </ac:spMkLst>
        </pc:spChg>
        <pc:picChg chg="add mod ord">
          <ac:chgData name="Eline Wigdel" userId="S::eline.wigdel@kompetansenorge.no::56a1b6dc-cd61-4c44-973d-ba2ad8b5b106" providerId="AD" clId="Web-{A601906D-2301-4395-8595-A521A0469BF7}" dt="2019-11-27T18:31:18.887" v="37"/>
          <ac:picMkLst>
            <pc:docMk/>
            <pc:sldMk cId="1850489879" sldId="436"/>
            <ac:picMk id="4" creationId="{14D78622-49BF-42F1-923B-83C0718B4463}"/>
          </ac:picMkLst>
        </pc:picChg>
      </pc:sldChg>
      <pc:sldChg chg="ord">
        <pc:chgData name="Eline Wigdel" userId="S::eline.wigdel@kompetansenorge.no::56a1b6dc-cd61-4c44-973d-ba2ad8b5b106" providerId="AD" clId="Web-{A601906D-2301-4395-8595-A521A0469BF7}" dt="2019-11-27T18:01:06.065" v="2"/>
        <pc:sldMkLst>
          <pc:docMk/>
          <pc:sldMk cId="688565907" sldId="437"/>
        </pc:sldMkLst>
      </pc:sldChg>
      <pc:sldChg chg="modSp">
        <pc:chgData name="Eline Wigdel" userId="S::eline.wigdel@kompetansenorge.no::56a1b6dc-cd61-4c44-973d-ba2ad8b5b106" providerId="AD" clId="Web-{A601906D-2301-4395-8595-A521A0469BF7}" dt="2019-11-27T18:41:54.273" v="50" actId="20577"/>
        <pc:sldMkLst>
          <pc:docMk/>
          <pc:sldMk cId="3808055467" sldId="439"/>
        </pc:sldMkLst>
        <pc:spChg chg="mod">
          <ac:chgData name="Eline Wigdel" userId="S::eline.wigdel@kompetansenorge.no::56a1b6dc-cd61-4c44-973d-ba2ad8b5b106" providerId="AD" clId="Web-{A601906D-2301-4395-8595-A521A0469BF7}" dt="2019-11-27T18:41:54.273" v="50" actId="20577"/>
          <ac:spMkLst>
            <pc:docMk/>
            <pc:sldMk cId="3808055467" sldId="439"/>
            <ac:spMk id="2" creationId="{BFCFF035-A5FD-4231-8659-48D4726E1B3D}"/>
          </ac:spMkLst>
        </pc:spChg>
        <pc:picChg chg="mod">
          <ac:chgData name="Eline Wigdel" userId="S::eline.wigdel@kompetansenorge.no::56a1b6dc-cd61-4c44-973d-ba2ad8b5b106" providerId="AD" clId="Web-{A601906D-2301-4395-8595-A521A0469BF7}" dt="2019-11-27T18:02:55.096" v="4"/>
          <ac:picMkLst>
            <pc:docMk/>
            <pc:sldMk cId="3808055467" sldId="439"/>
            <ac:picMk id="6" creationId="{23B75EAF-A3B0-404E-856A-43C7FAC9B06B}"/>
          </ac:picMkLst>
        </pc:picChg>
      </pc:sldChg>
    </pc:docChg>
  </pc:docChgLst>
  <pc:docChgLst>
    <pc:chgData name="Eddie Pedersen" userId="S::eddie.pedersen@kompetansenorge.no::eee76c53-a7c6-4321-8a16-ac0d319d0a31" providerId="AD" clId="Web-{2BD0AAC5-7829-48A0-A5E2-A8FF246E04D1}"/>
    <pc:docChg chg="addSld modSld">
      <pc:chgData name="Eddie Pedersen" userId="S::eddie.pedersen@kompetansenorge.no::eee76c53-a7c6-4321-8a16-ac0d319d0a31" providerId="AD" clId="Web-{2BD0AAC5-7829-48A0-A5E2-A8FF246E04D1}" dt="2019-11-27T14:44:20.124" v="4"/>
      <pc:docMkLst>
        <pc:docMk/>
      </pc:docMkLst>
      <pc:sldChg chg="addSp delSp modSp">
        <pc:chgData name="Eddie Pedersen" userId="S::eddie.pedersen@kompetansenorge.no::eee76c53-a7c6-4321-8a16-ac0d319d0a31" providerId="AD" clId="Web-{2BD0AAC5-7829-48A0-A5E2-A8FF246E04D1}" dt="2019-11-27T14:43:25.045" v="1"/>
        <pc:sldMkLst>
          <pc:docMk/>
          <pc:sldMk cId="816601937" sldId="258"/>
        </pc:sldMkLst>
        <pc:picChg chg="add del mod">
          <ac:chgData name="Eddie Pedersen" userId="S::eddie.pedersen@kompetansenorge.no::eee76c53-a7c6-4321-8a16-ac0d319d0a31" providerId="AD" clId="Web-{2BD0AAC5-7829-48A0-A5E2-A8FF246E04D1}" dt="2019-11-27T14:43:25.045" v="1"/>
          <ac:picMkLst>
            <pc:docMk/>
            <pc:sldMk cId="816601937" sldId="258"/>
            <ac:picMk id="4" creationId="{5ABBA719-C50C-48B2-96AC-FA16545E675D}"/>
          </ac:picMkLst>
        </pc:picChg>
      </pc:sldChg>
      <pc:sldChg chg="addSp delSp modSp new">
        <pc:chgData name="Eddie Pedersen" userId="S::eddie.pedersen@kompetansenorge.no::eee76c53-a7c6-4321-8a16-ac0d319d0a31" providerId="AD" clId="Web-{2BD0AAC5-7829-48A0-A5E2-A8FF246E04D1}" dt="2019-11-27T14:44:20.124" v="4"/>
        <pc:sldMkLst>
          <pc:docMk/>
          <pc:sldMk cId="3633757795" sldId="265"/>
        </pc:sldMkLst>
        <pc:spChg chg="add del">
          <ac:chgData name="Eddie Pedersen" userId="S::eddie.pedersen@kompetansenorge.no::eee76c53-a7c6-4321-8a16-ac0d319d0a31" providerId="AD" clId="Web-{2BD0AAC5-7829-48A0-A5E2-A8FF246E04D1}" dt="2019-11-27T14:44:20.124" v="4"/>
          <ac:spMkLst>
            <pc:docMk/>
            <pc:sldMk cId="3633757795" sldId="265"/>
            <ac:spMk id="3" creationId="{04B9860F-54A0-429B-B50A-03615F20110A}"/>
          </ac:spMkLst>
        </pc:spChg>
        <pc:picChg chg="add del mod ord">
          <ac:chgData name="Eddie Pedersen" userId="S::eddie.pedersen@kompetansenorge.no::eee76c53-a7c6-4321-8a16-ac0d319d0a31" providerId="AD" clId="Web-{2BD0AAC5-7829-48A0-A5E2-A8FF246E04D1}" dt="2019-11-27T14:44:20.124" v="4"/>
          <ac:picMkLst>
            <pc:docMk/>
            <pc:sldMk cId="3633757795" sldId="265"/>
            <ac:picMk id="5" creationId="{7A452FA1-F89A-4775-AEAC-776CF29B1A59}"/>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CE3D14D-108D-DA49-ADF2-20FD4839C7E6}" type="datetimeFigureOut">
              <a:rPr lang="nb-NO" smtClean="0"/>
              <a:t>29.11.2019</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0F1B15-0B0A-FB4E-95E9-0B5F10908BE3}" type="slidenum">
              <a:rPr lang="nb-NO" smtClean="0"/>
              <a:t>‹#›</a:t>
            </a:fld>
            <a:endParaRPr lang="nb-NO"/>
          </a:p>
        </p:txBody>
      </p:sp>
    </p:spTree>
    <p:extLst>
      <p:ext uri="{BB962C8B-B14F-4D97-AF65-F5344CB8AC3E}">
        <p14:creationId xmlns:p14="http://schemas.microsoft.com/office/powerpoint/2010/main" val="15180252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Kompetansepolitikk = ambisjoner + tiltak for å utvikle og ta i bruk kompetansen i hele befolkningen</a:t>
            </a:r>
          </a:p>
          <a:p>
            <a:r>
              <a:rPr lang="nb-NO" dirty="0"/>
              <a:t>Kompetanse = evnen til å løse oppgaver og mestre utfordringer i konkrete situasjoner (kunnskaper, ferdigheter og holdninger) </a:t>
            </a:r>
          </a:p>
          <a:p>
            <a:endParaRPr lang="nb-NO" dirty="0"/>
          </a:p>
        </p:txBody>
      </p:sp>
      <p:sp>
        <p:nvSpPr>
          <p:cNvPr id="4" name="Plassholder for lysbildenummer 3"/>
          <p:cNvSpPr>
            <a:spLocks noGrp="1"/>
          </p:cNvSpPr>
          <p:nvPr>
            <p:ph type="sldNum" sz="quarter" idx="5"/>
          </p:nvPr>
        </p:nvSpPr>
        <p:spPr/>
        <p:txBody>
          <a:bodyPr/>
          <a:lstStyle/>
          <a:p>
            <a:fld id="{F90F1B15-0B0A-FB4E-95E9-0B5F10908BE3}" type="slidenum">
              <a:rPr lang="nb-NO" smtClean="0"/>
              <a:t>2</a:t>
            </a:fld>
            <a:endParaRPr lang="nb-NO"/>
          </a:p>
        </p:txBody>
      </p:sp>
    </p:spTree>
    <p:extLst>
      <p:ext uri="{BB962C8B-B14F-4D97-AF65-F5344CB8AC3E}">
        <p14:creationId xmlns:p14="http://schemas.microsoft.com/office/powerpoint/2010/main" val="22055837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buNone/>
            </a:pPr>
            <a:r>
              <a:rPr lang="nb-NO" dirty="0"/>
              <a:t>- Bruk av Bank-</a:t>
            </a:r>
            <a:r>
              <a:rPr lang="nb-NO" dirty="0" err="1"/>
              <a:t>iD</a:t>
            </a:r>
            <a:r>
              <a:rPr lang="nb-NO" dirty="0"/>
              <a:t> (Bank, forsikring, Skatteetaten, </a:t>
            </a:r>
            <a:r>
              <a:rPr lang="nb-NO" dirty="0" err="1"/>
              <a:t>Altinn</a:t>
            </a:r>
            <a:r>
              <a:rPr lang="nb-NO" dirty="0"/>
              <a:t>), bruk av søkemotorer og basispakken til Microsoft så de kan produsere dokumenter ved behov.</a:t>
            </a:r>
          </a:p>
          <a:p>
            <a:pPr marL="228600" indent="-228600">
              <a:buAutoNum type="arabicParenR"/>
            </a:pPr>
            <a:endParaRPr lang="nb-NO" dirty="0"/>
          </a:p>
          <a:p>
            <a:r>
              <a:rPr lang="nb-NO" dirty="0"/>
              <a:t>- Kildekritikk, sikkerhet og kontorstøtteverktøy</a:t>
            </a:r>
          </a:p>
          <a:p>
            <a:endParaRPr lang="nb-NO" dirty="0"/>
          </a:p>
          <a:p>
            <a:r>
              <a:rPr lang="nb-NO" dirty="0"/>
              <a:t>- 3 viktigste digitale ferdigheter å beherske:</a:t>
            </a:r>
          </a:p>
          <a:p>
            <a:r>
              <a:rPr lang="nb-NO" dirty="0"/>
              <a:t>-	Nettbank</a:t>
            </a:r>
          </a:p>
          <a:p>
            <a:r>
              <a:rPr lang="nb-NO" dirty="0"/>
              <a:t>-	E-post</a:t>
            </a:r>
          </a:p>
          <a:p>
            <a:r>
              <a:rPr lang="nb-NO" dirty="0"/>
              <a:t>-	Norge.no</a:t>
            </a:r>
          </a:p>
          <a:p>
            <a:r>
              <a:rPr lang="nb-NO" dirty="0"/>
              <a:t>-	Helsetjenester</a:t>
            </a:r>
          </a:p>
          <a:p>
            <a:endParaRPr lang="nb-NO" dirty="0"/>
          </a:p>
          <a:p>
            <a:r>
              <a:rPr lang="nb-NO" dirty="0"/>
              <a:t>1A: Bruke og navigere i digitale ressurser. </a:t>
            </a:r>
          </a:p>
          <a:p>
            <a:r>
              <a:rPr lang="nb-NO" dirty="0"/>
              <a:t>1B: Tilegne seg, behandle, tolke og vurdere digital informasjon med et våkent blikk. </a:t>
            </a:r>
          </a:p>
          <a:p>
            <a:r>
              <a:rPr lang="nb-NO" dirty="0"/>
              <a:t>1C: Utøve digital dømmekraft. </a:t>
            </a:r>
          </a:p>
          <a:p>
            <a:endParaRPr lang="nb-NO" dirty="0"/>
          </a:p>
          <a:p>
            <a:r>
              <a:rPr lang="nb-NO" dirty="0"/>
              <a:t>For brukere på nybegynnernivå:  </a:t>
            </a:r>
          </a:p>
          <a:p>
            <a:r>
              <a:rPr lang="nb-NO" dirty="0"/>
              <a:t>1.Ta i bruk grunnleggende funksjoner i brukergrensesnitt (enkel tekstbehandling, navigasjon). </a:t>
            </a:r>
          </a:p>
          <a:p>
            <a:r>
              <a:rPr lang="nb-NO" dirty="0"/>
              <a:t>2.Finne / navigere til interessante nettressurser.</a:t>
            </a:r>
          </a:p>
          <a:p>
            <a:r>
              <a:rPr lang="nb-NO" dirty="0"/>
              <a:t>3.Kunne kommunisere gjennom epost og delta i (minst) et sosialt medium.</a:t>
            </a:r>
          </a:p>
          <a:p>
            <a:endParaRPr lang="nb-NO" dirty="0"/>
          </a:p>
          <a:p>
            <a:r>
              <a:rPr lang="nb-NO" dirty="0"/>
              <a:t>For brukere på middels nivå og opp:</a:t>
            </a:r>
          </a:p>
          <a:p>
            <a:r>
              <a:rPr lang="nb-NO" dirty="0"/>
              <a:t>De fleste digitale ferdigheter henger sammen og er forutsetninger for hverandre: svekkes en svekkes alle/mange. Bruke, finne, være sosial, dømmekraft, omarbeide, skape, kjøpe...... </a:t>
            </a:r>
          </a:p>
        </p:txBody>
      </p:sp>
      <p:sp>
        <p:nvSpPr>
          <p:cNvPr id="4" name="Plassholder for lysbildenummer 3"/>
          <p:cNvSpPr>
            <a:spLocks noGrp="1"/>
          </p:cNvSpPr>
          <p:nvPr>
            <p:ph type="sldNum" sz="quarter" idx="5"/>
          </p:nvPr>
        </p:nvSpPr>
        <p:spPr/>
        <p:txBody>
          <a:bodyPr/>
          <a:lstStyle/>
          <a:p>
            <a:fld id="{F90F1B15-0B0A-FB4E-95E9-0B5F10908BE3}" type="slidenum">
              <a:rPr lang="nb-NO" smtClean="0"/>
              <a:t>3</a:t>
            </a:fld>
            <a:endParaRPr lang="nb-NO"/>
          </a:p>
        </p:txBody>
      </p:sp>
    </p:spTree>
    <p:extLst>
      <p:ext uri="{BB962C8B-B14F-4D97-AF65-F5344CB8AC3E}">
        <p14:creationId xmlns:p14="http://schemas.microsoft.com/office/powerpoint/2010/main" val="32341742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F90F1B15-0B0A-FB4E-95E9-0B5F10908BE3}" type="slidenum">
              <a:rPr lang="nb-NO" smtClean="0"/>
              <a:t>20</a:t>
            </a:fld>
            <a:endParaRPr lang="nb-NO"/>
          </a:p>
        </p:txBody>
      </p:sp>
    </p:spTree>
    <p:extLst>
      <p:ext uri="{BB962C8B-B14F-4D97-AF65-F5344CB8AC3E}">
        <p14:creationId xmlns:p14="http://schemas.microsoft.com/office/powerpoint/2010/main" val="21739945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Flyktningen som kom over </a:t>
            </a:r>
            <a:r>
              <a:rPr lang="nb-NO" err="1"/>
              <a:t>middelhavet</a:t>
            </a:r>
            <a:r>
              <a:rPr lang="nb-NO"/>
              <a:t> er digitale. </a:t>
            </a:r>
          </a:p>
          <a:p>
            <a:r>
              <a:rPr lang="nb-NO"/>
              <a:t>De brukte mobiltelefonene som migrasjonsverktøy</a:t>
            </a:r>
          </a:p>
          <a:p>
            <a:endParaRPr lang="nb-NO"/>
          </a:p>
          <a:p>
            <a:r>
              <a:rPr lang="nb-NO"/>
              <a:t>Spor 1 deltakeren tar digitale prøver</a:t>
            </a:r>
          </a:p>
          <a:p>
            <a:r>
              <a:rPr lang="nb-NO"/>
              <a:t>Vi startet tidlig (i 2012) med spesiell opplæring av spor-1 </a:t>
            </a:r>
            <a:r>
              <a:rPr lang="nb-NO" err="1"/>
              <a:t>lærerene</a:t>
            </a:r>
            <a:r>
              <a:rPr lang="nb-NO"/>
              <a:t> . Pga.</a:t>
            </a:r>
          </a:p>
          <a:p>
            <a:r>
              <a:rPr lang="nb-NO"/>
              <a:t>SKRIVE SEG TIL LESING</a:t>
            </a:r>
          </a:p>
          <a:p>
            <a:r>
              <a:rPr lang="nb-NO"/>
              <a:t>SKOLESKRIFT</a:t>
            </a:r>
          </a:p>
          <a:p>
            <a:endParaRPr lang="nb-NO"/>
          </a:p>
          <a:p>
            <a:r>
              <a:rPr lang="nb-NO"/>
              <a:t>Samlinger/konferanser</a:t>
            </a:r>
          </a:p>
          <a:p>
            <a:r>
              <a:rPr lang="nb-NO"/>
              <a:t>workshops</a:t>
            </a:r>
          </a:p>
          <a:p>
            <a:r>
              <a:rPr lang="nb-NO"/>
              <a:t>Kurs i fylkene</a:t>
            </a:r>
          </a:p>
          <a:p>
            <a:r>
              <a:rPr lang="nb-NO" err="1"/>
              <a:t>Ipad</a:t>
            </a:r>
            <a:r>
              <a:rPr lang="nb-NO"/>
              <a:t>-nettverk ( ikke ledet av oss)</a:t>
            </a:r>
          </a:p>
          <a:p>
            <a:r>
              <a:rPr lang="nb-NO"/>
              <a:t>Ny ressurs på Alfarådssidene…………………….. </a:t>
            </a:r>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0F1B15-0B0A-FB4E-95E9-0B5F10908BE3}"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641040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Plassholder for lysbilde 1">
            <a:extLst>
              <a:ext uri="{FF2B5EF4-FFF2-40B4-BE49-F238E27FC236}">
                <a16:creationId xmlns:a16="http://schemas.microsoft.com/office/drawing/2014/main" id="{FC7A49A1-97A3-49FC-95EB-5A105324BA65}"/>
              </a:ext>
            </a:extLst>
          </p:cNvPr>
          <p:cNvSpPr>
            <a:spLocks noGrp="1" noRot="1" noChangeAspect="1" noTextEdit="1"/>
          </p:cNvSpPr>
          <p:nvPr>
            <p:ph type="sldImg"/>
          </p:nvPr>
        </p:nvSpPr>
        <p:spPr>
          <a:ln/>
        </p:spPr>
      </p:sp>
      <p:sp>
        <p:nvSpPr>
          <p:cNvPr id="25603" name="Plassholder for notater 2">
            <a:extLst>
              <a:ext uri="{FF2B5EF4-FFF2-40B4-BE49-F238E27FC236}">
                <a16:creationId xmlns:a16="http://schemas.microsoft.com/office/drawing/2014/main" id="{9D5542FA-EBC2-4DEC-8B0D-E9B3D772F922}"/>
              </a:ext>
            </a:extLst>
          </p:cNvPr>
          <p:cNvSpPr>
            <a:spLocks noGrp="1"/>
          </p:cNvSpPr>
          <p:nvPr>
            <p:ph type="body" idx="1"/>
          </p:nvPr>
        </p:nvSpPr>
        <p:spPr>
          <a:noFill/>
        </p:spPr>
        <p:txBody>
          <a:bodyPr/>
          <a:lstStyle/>
          <a:p>
            <a:endParaRPr lang="nb-NO" altLang="nb-NO">
              <a:cs typeface="Arial" panose="020B0604020202020204" pitchFamily="34" charset="0"/>
            </a:endParaRPr>
          </a:p>
        </p:txBody>
      </p:sp>
      <p:sp>
        <p:nvSpPr>
          <p:cNvPr id="25604" name="Plassholder for lysbildenummer 3">
            <a:extLst>
              <a:ext uri="{FF2B5EF4-FFF2-40B4-BE49-F238E27FC236}">
                <a16:creationId xmlns:a16="http://schemas.microsoft.com/office/drawing/2014/main" id="{191469AB-3973-41C1-AAC8-DA1C4A500027}"/>
              </a:ext>
            </a:extLst>
          </p:cNvPr>
          <p:cNvSpPr>
            <a:spLocks noGrp="1"/>
          </p:cNvSpPr>
          <p:nvPr>
            <p:ph type="sldNum" sz="quarter" idx="5"/>
          </p:nvPr>
        </p:nvSpPr>
        <p:spPr>
          <a:noFill/>
        </p:spPr>
        <p:txBody>
          <a:bodyPr/>
          <a:lstStyle>
            <a:lvl1pPr eaLnBrk="0" hangingPunct="0">
              <a:spcBef>
                <a:spcPct val="30000"/>
              </a:spcBef>
              <a:defRPr sz="1200">
                <a:solidFill>
                  <a:schemeClr val="tx1"/>
                </a:solidFill>
                <a:latin typeface="Verdana" panose="020B0604030504040204" pitchFamily="34" charset="0"/>
                <a:cs typeface="Arial" panose="020B0604020202020204" pitchFamily="34" charset="0"/>
              </a:defRPr>
            </a:lvl1pPr>
            <a:lvl2pPr marL="742950" indent="-285750" eaLnBrk="0" hangingPunct="0">
              <a:spcBef>
                <a:spcPct val="30000"/>
              </a:spcBef>
              <a:defRPr sz="1200">
                <a:solidFill>
                  <a:schemeClr val="tx1"/>
                </a:solidFill>
                <a:latin typeface="Verdana" panose="020B0604030504040204" pitchFamily="34" charset="0"/>
                <a:cs typeface="Arial" panose="020B0604020202020204" pitchFamily="34" charset="0"/>
              </a:defRPr>
            </a:lvl2pPr>
            <a:lvl3pPr marL="1143000" indent="-228600" eaLnBrk="0" hangingPunct="0">
              <a:spcBef>
                <a:spcPct val="30000"/>
              </a:spcBef>
              <a:defRPr sz="1200">
                <a:solidFill>
                  <a:schemeClr val="tx1"/>
                </a:solidFill>
                <a:latin typeface="Verdana" panose="020B0604030504040204" pitchFamily="34" charset="0"/>
                <a:cs typeface="Arial" panose="020B0604020202020204" pitchFamily="34" charset="0"/>
              </a:defRPr>
            </a:lvl3pPr>
            <a:lvl4pPr marL="1600200" indent="-228600" eaLnBrk="0" hangingPunct="0">
              <a:spcBef>
                <a:spcPct val="30000"/>
              </a:spcBef>
              <a:defRPr sz="1200">
                <a:solidFill>
                  <a:schemeClr val="tx1"/>
                </a:solidFill>
                <a:latin typeface="Verdana" panose="020B0604030504040204" pitchFamily="34" charset="0"/>
                <a:cs typeface="Arial" panose="020B0604020202020204" pitchFamily="34" charset="0"/>
              </a:defRPr>
            </a:lvl4pPr>
            <a:lvl5pPr marL="2057400" indent="-228600" eaLnBrk="0" hangingPunct="0">
              <a:spcBef>
                <a:spcPct val="30000"/>
              </a:spcBef>
              <a:defRPr sz="12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Verdana" panose="020B0604030504040204" pitchFamily="34" charset="0"/>
                <a:cs typeface="Arial" panose="020B0604020202020204" pitchFamily="34" charset="0"/>
              </a:defRPr>
            </a:lvl9pPr>
          </a:lstStyle>
          <a:p>
            <a:pPr eaLnBrk="1" hangingPunct="1">
              <a:spcBef>
                <a:spcPct val="0"/>
              </a:spcBef>
            </a:pPr>
            <a:fld id="{F2E3C679-3EC5-4A32-8EAF-FB02F1457C16}" type="slidenum">
              <a:rPr lang="nb-NO" altLang="nb-NO"/>
              <a:pPr eaLnBrk="1" hangingPunct="1">
                <a:spcBef>
                  <a:spcPct val="0"/>
                </a:spcBef>
              </a:pPr>
              <a:t>23</a:t>
            </a:fld>
            <a:endParaRPr lang="nb-NO" altLang="nb-NO"/>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lvl="0" indent="0">
              <a:buFont typeface="Wingdings" panose="05000000000000000000" pitchFamily="2" charset="2"/>
              <a:buNone/>
            </a:pPr>
            <a:r>
              <a:rPr lang="nb-NO"/>
              <a:t>Si noe om arbeidet med standardiserte elementer i introduksjonsprogrammet. Digitale ferdigheter er løftet ut som noe eget for å styrke dette og sørge for opplæring i dette som ikke kun integreres i norskundervisningen.</a:t>
            </a:r>
          </a:p>
          <a:p>
            <a:pPr marL="171450" lvl="0" indent="-171450">
              <a:buFont typeface="Wingdings" panose="05000000000000000000" pitchFamily="2" charset="2"/>
              <a:buChar char="Ø"/>
            </a:pPr>
            <a:endParaRPr lang="nb-NO"/>
          </a:p>
          <a:p>
            <a:pPr marL="171450" lvl="0" indent="-171450">
              <a:buFont typeface="Wingdings" panose="05000000000000000000" pitchFamily="2" charset="2"/>
              <a:buChar char="Ø"/>
            </a:pPr>
            <a:r>
              <a:rPr lang="nb-NO"/>
              <a:t>Grunnleggende digital forståelse: skjønne den digitale verden og hvordan digitale verktøy og tjenester er integrert i de fleste områdene i et moderne samfunn</a:t>
            </a:r>
          </a:p>
          <a:p>
            <a:pPr marL="0" lvl="0" indent="0">
              <a:buFont typeface="Wingdings" panose="05000000000000000000" pitchFamily="2" charset="2"/>
              <a:buNone/>
            </a:pPr>
            <a:endParaRPr lang="nb-NO" sz="1200"/>
          </a:p>
          <a:p>
            <a:pPr>
              <a:buFont typeface="Wingdings" panose="05000000000000000000" pitchFamily="2" charset="2"/>
              <a:buChar char="Ø"/>
            </a:pPr>
            <a:r>
              <a:rPr lang="nb-NO" sz="1200"/>
              <a:t>Digital kommunikasjon: e-post, </a:t>
            </a:r>
            <a:r>
              <a:rPr lang="nb-NO" sz="1200" err="1"/>
              <a:t>messenger</a:t>
            </a:r>
            <a:r>
              <a:rPr lang="nb-NO" sz="1200"/>
              <a:t>, </a:t>
            </a:r>
            <a:r>
              <a:rPr lang="nb-NO" sz="1200" err="1"/>
              <a:t>sms</a:t>
            </a:r>
            <a:r>
              <a:rPr lang="nb-NO" sz="1200"/>
              <a:t>, </a:t>
            </a:r>
            <a:r>
              <a:rPr lang="nb-NO" sz="1200" err="1"/>
              <a:t>skype</a:t>
            </a:r>
            <a:r>
              <a:rPr lang="nb-NO" sz="1200"/>
              <a:t> osv. </a:t>
            </a:r>
          </a:p>
          <a:p>
            <a:pPr>
              <a:buFont typeface="Wingdings" panose="05000000000000000000" pitchFamily="2" charset="2"/>
              <a:buNone/>
            </a:pPr>
            <a:endParaRPr lang="nb-NO" sz="1200"/>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nb-NO" sz="1200"/>
              <a:t>Informasjonssøk: </a:t>
            </a:r>
            <a:r>
              <a:rPr lang="nb-NO"/>
              <a:t>Kunne søke etter relevant informasjon i en standard nettleser – særlig interessant er det å kjenne til funksjonene i Google translate for å kunne få informasjon på et språk som beherskes</a:t>
            </a:r>
            <a:endParaRPr lang="nb-NO" sz="1200"/>
          </a:p>
          <a:p>
            <a:pPr>
              <a:buFont typeface="Wingdings" panose="05000000000000000000" pitchFamily="2" charset="2"/>
              <a:buNone/>
            </a:pPr>
            <a:endParaRPr lang="nb-NO" sz="1200"/>
          </a:p>
          <a:p>
            <a:pPr>
              <a:buFont typeface="Wingdings" panose="05000000000000000000" pitchFamily="2" charset="2"/>
              <a:buChar char="Ø"/>
            </a:pPr>
            <a:r>
              <a:rPr lang="nb-NO" sz="1200"/>
              <a:t>Inn og utlogging for å få tilgang til tjenester: forstå hensikt med brukernavn og passord – kunne bruke dette – kjenne til rettigheter knyttet til personvern ved hjelp og støtte til å forstå innhold i offentlige tjenester.</a:t>
            </a:r>
          </a:p>
          <a:p>
            <a:pPr lvl="0"/>
            <a:endParaRPr lang="nb-NO"/>
          </a:p>
          <a:p>
            <a:endParaRPr lang="nb-NO"/>
          </a:p>
        </p:txBody>
      </p:sp>
      <p:sp>
        <p:nvSpPr>
          <p:cNvPr id="4" name="Plassholder for lysbildenummer 3"/>
          <p:cNvSpPr>
            <a:spLocks noGrp="1"/>
          </p:cNvSpPr>
          <p:nvPr>
            <p:ph type="sldNum" sz="quarter" idx="5"/>
          </p:nvPr>
        </p:nvSpPr>
        <p:spPr/>
        <p:txBody>
          <a:bodyPr/>
          <a:lstStyle/>
          <a:p>
            <a:fld id="{F90F1B15-0B0A-FB4E-95E9-0B5F10908BE3}" type="slidenum">
              <a:rPr lang="nb-NO" smtClean="0"/>
              <a:t>24</a:t>
            </a:fld>
            <a:endParaRPr lang="nb-NO"/>
          </a:p>
        </p:txBody>
      </p:sp>
    </p:spTree>
    <p:extLst>
      <p:ext uri="{BB962C8B-B14F-4D97-AF65-F5344CB8AC3E}">
        <p14:creationId xmlns:p14="http://schemas.microsoft.com/office/powerpoint/2010/main" val="11402956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kern="1200">
                <a:solidFill>
                  <a:schemeClr val="tx1"/>
                </a:solidFill>
                <a:effectLst/>
                <a:latin typeface="+mn-lt"/>
                <a:ea typeface="+mn-ea"/>
                <a:cs typeface="+mn-cs"/>
              </a:rPr>
              <a:t>Grunnleggende digital forståelse:</a:t>
            </a:r>
          </a:p>
          <a:p>
            <a:r>
              <a:rPr lang="nb-NO" sz="1200" kern="1200">
                <a:solidFill>
                  <a:schemeClr val="tx1"/>
                </a:solidFill>
                <a:effectLst/>
                <a:latin typeface="+mn-lt"/>
                <a:ea typeface="+mn-ea"/>
                <a:cs typeface="+mn-cs"/>
              </a:rPr>
              <a:t>Et eksempel</a:t>
            </a:r>
          </a:p>
          <a:p>
            <a:r>
              <a:rPr lang="nb-NO" sz="1200" kern="1200">
                <a:solidFill>
                  <a:schemeClr val="tx1"/>
                </a:solidFill>
                <a:effectLst/>
                <a:latin typeface="+mn-lt"/>
                <a:ea typeface="+mn-ea"/>
                <a:cs typeface="+mn-cs"/>
              </a:rPr>
              <a:t>Jeg var på Oslo S og tok bilde av maskinen man kan kjøpe togbilletter på og snakket med en person som har i oppgave å rettlede kundene. Målet er at så mange som mulig skal benytte automaten, ikke betjent billettluke.</a:t>
            </a:r>
          </a:p>
          <a:p>
            <a:r>
              <a:rPr lang="nb-NO" sz="1200" kern="1200">
                <a:solidFill>
                  <a:schemeClr val="tx1"/>
                </a:solidFill>
                <a:effectLst/>
                <a:latin typeface="+mn-lt"/>
                <a:ea typeface="+mn-ea"/>
                <a:cs typeface="+mn-cs"/>
              </a:rPr>
              <a:t>Dette fikk jeg vite av rettlederen:</a:t>
            </a:r>
          </a:p>
          <a:p>
            <a:pPr lvl="0"/>
            <a:r>
              <a:rPr lang="nb-NO" sz="1200" kern="1200">
                <a:solidFill>
                  <a:schemeClr val="tx1"/>
                </a:solidFill>
                <a:effectLst/>
                <a:latin typeface="+mn-lt"/>
                <a:ea typeface="+mn-ea"/>
                <a:cs typeface="+mn-cs"/>
              </a:rPr>
              <a:t>De langt fleste som får rettledning, en eller noen ganger, greier selv å bestille billetter.</a:t>
            </a:r>
          </a:p>
          <a:p>
            <a:pPr lvl="0"/>
            <a:r>
              <a:rPr lang="nb-NO" sz="1200" kern="1200">
                <a:solidFill>
                  <a:schemeClr val="tx1"/>
                </a:solidFill>
                <a:effectLst/>
                <a:latin typeface="+mn-lt"/>
                <a:ea typeface="+mn-ea"/>
                <a:cs typeface="+mn-cs"/>
              </a:rPr>
              <a:t>Flere eldre enn yngre får rettledning, de fleste eldre greier det også etter en del rettledning.</a:t>
            </a:r>
          </a:p>
          <a:p>
            <a:pPr lvl="0"/>
            <a:r>
              <a:rPr lang="nb-NO" sz="1200" kern="1200">
                <a:solidFill>
                  <a:schemeClr val="tx1"/>
                </a:solidFill>
                <a:effectLst/>
                <a:latin typeface="+mn-lt"/>
                <a:ea typeface="+mn-ea"/>
                <a:cs typeface="+mn-cs"/>
              </a:rPr>
              <a:t>De som uttrykker at de ikke vil lære eller gir opp, er stort sett noen eldre og en del utlendinger som selv sier at de er, eller som vi tror, er analfabeter.</a:t>
            </a:r>
          </a:p>
          <a:p>
            <a:endParaRPr lang="en-US"/>
          </a:p>
        </p:txBody>
      </p:sp>
      <p:sp>
        <p:nvSpPr>
          <p:cNvPr id="4" name="Plassholder for lysbildenummer 3"/>
          <p:cNvSpPr>
            <a:spLocks noGrp="1"/>
          </p:cNvSpPr>
          <p:nvPr>
            <p:ph type="sldNum" sz="quarter" idx="5"/>
          </p:nvPr>
        </p:nvSpPr>
        <p:spPr/>
        <p:txBody>
          <a:bodyPr/>
          <a:lstStyle/>
          <a:p>
            <a:fld id="{F90F1B15-0B0A-FB4E-95E9-0B5F10908BE3}" type="slidenum">
              <a:rPr lang="nb-NO" smtClean="0"/>
              <a:t>25</a:t>
            </a:fld>
            <a:endParaRPr lang="nb-NO"/>
          </a:p>
        </p:txBody>
      </p:sp>
    </p:spTree>
    <p:extLst>
      <p:ext uri="{BB962C8B-B14F-4D97-AF65-F5344CB8AC3E}">
        <p14:creationId xmlns:p14="http://schemas.microsoft.com/office/powerpoint/2010/main" val="41055872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a:p>
        </p:txBody>
      </p:sp>
      <p:sp>
        <p:nvSpPr>
          <p:cNvPr id="4" name="Plassholder for lysbildenummer 3"/>
          <p:cNvSpPr>
            <a:spLocks noGrp="1"/>
          </p:cNvSpPr>
          <p:nvPr>
            <p:ph type="sldNum" sz="quarter" idx="5"/>
          </p:nvPr>
        </p:nvSpPr>
        <p:spPr/>
        <p:txBody>
          <a:bodyPr/>
          <a:lstStyle/>
          <a:p>
            <a:fld id="{F90F1B15-0B0A-FB4E-95E9-0B5F10908BE3}" type="slidenum">
              <a:rPr lang="nb-NO" smtClean="0"/>
              <a:t>28</a:t>
            </a:fld>
            <a:endParaRPr lang="nb-NO"/>
          </a:p>
        </p:txBody>
      </p:sp>
    </p:spTree>
    <p:extLst>
      <p:ext uri="{BB962C8B-B14F-4D97-AF65-F5344CB8AC3E}">
        <p14:creationId xmlns:p14="http://schemas.microsoft.com/office/powerpoint/2010/main" val="27297296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lvl="1">
              <a:lnSpc>
                <a:spcPct val="200000"/>
              </a:lnSpc>
              <a:buFont typeface="Wingdings" panose="05000000000000000000" pitchFamily="2" charset="2"/>
              <a:buChar char="Ø"/>
            </a:pPr>
            <a:r>
              <a:rPr lang="nb-NO">
                <a:latin typeface="Arial" panose="020B0604020202020204" pitchFamily="34" charset="0"/>
                <a:cs typeface="Arial" panose="020B0604020202020204" pitchFamily="34" charset="0"/>
              </a:rPr>
              <a:t>Sikre språklig forståelse –sier mer om hvordan etterpå</a:t>
            </a:r>
          </a:p>
          <a:p>
            <a:pPr lvl="1">
              <a:lnSpc>
                <a:spcPct val="200000"/>
              </a:lnSpc>
              <a:buFont typeface="Wingdings" panose="05000000000000000000" pitchFamily="2" charset="2"/>
              <a:buChar char="Ø"/>
            </a:pPr>
            <a:r>
              <a:rPr lang="nb-NO">
                <a:latin typeface="Arial" panose="020B0604020202020204" pitchFamily="34" charset="0"/>
                <a:cs typeface="Arial" panose="020B0604020202020204" pitchFamily="34" charset="0"/>
              </a:rPr>
              <a:t>Snakk tydelig og rolig. Det hjelper ikke å snakke høyere.. Men, tenk på hvilke ord du velger. Gi deltakeren mulighet til å tenke seg om for å forstå. Snakk sakte og tydelig. </a:t>
            </a:r>
          </a:p>
          <a:p>
            <a:pPr lvl="1">
              <a:lnSpc>
                <a:spcPct val="200000"/>
              </a:lnSpc>
              <a:buFont typeface="Wingdings" panose="05000000000000000000" pitchFamily="2" charset="2"/>
              <a:buChar char="Ø"/>
            </a:pPr>
            <a:r>
              <a:rPr lang="nb-NO">
                <a:latin typeface="Arial" panose="020B0604020202020204" pitchFamily="34" charset="0"/>
                <a:cs typeface="Arial" panose="020B0604020202020204" pitchFamily="34" charset="0"/>
              </a:rPr>
              <a:t> Forenkle språket Men – snakk riktig – ikke forenkle språket så mye at det blir feil.</a:t>
            </a:r>
          </a:p>
          <a:p>
            <a:pPr lvl="1">
              <a:lnSpc>
                <a:spcPct val="200000"/>
              </a:lnSpc>
              <a:buFont typeface="Wingdings" panose="05000000000000000000" pitchFamily="2" charset="2"/>
              <a:buChar char="Ø"/>
            </a:pPr>
            <a:r>
              <a:rPr lang="nb-NO">
                <a:latin typeface="Arial" panose="020B0604020202020204" pitchFamily="34" charset="0"/>
                <a:cs typeface="Arial" panose="020B0604020202020204" pitchFamily="34" charset="0"/>
              </a:rPr>
              <a:t> Ta utgangspunkt i det deltakerne kan fra før – eks </a:t>
            </a:r>
            <a:r>
              <a:rPr lang="nb-NO" err="1">
                <a:latin typeface="Arial" panose="020B0604020202020204" pitchFamily="34" charset="0"/>
                <a:cs typeface="Arial" panose="020B0604020202020204" pitchFamily="34" charset="0"/>
              </a:rPr>
              <a:t>smartelefon</a:t>
            </a:r>
            <a:r>
              <a:rPr lang="nb-NO">
                <a:latin typeface="Arial" panose="020B0604020202020204" pitchFamily="34" charset="0"/>
                <a:cs typeface="Arial" panose="020B0604020202020204" pitchFamily="34" charset="0"/>
              </a:rPr>
              <a:t>, </a:t>
            </a:r>
            <a:r>
              <a:rPr lang="nb-NO" err="1">
                <a:latin typeface="Arial" panose="020B0604020202020204" pitchFamily="34" charset="0"/>
                <a:cs typeface="Arial" panose="020B0604020202020204" pitchFamily="34" charset="0"/>
              </a:rPr>
              <a:t>skype</a:t>
            </a:r>
            <a:r>
              <a:rPr lang="nb-NO">
                <a:latin typeface="Arial" panose="020B0604020202020204" pitchFamily="34" charset="0"/>
                <a:cs typeface="Arial" panose="020B0604020202020204" pitchFamily="34" charset="0"/>
              </a:rPr>
              <a:t>, </a:t>
            </a:r>
            <a:r>
              <a:rPr lang="nb-NO" err="1">
                <a:latin typeface="Arial" panose="020B0604020202020204" pitchFamily="34" charset="0"/>
                <a:cs typeface="Arial" panose="020B0604020202020204" pitchFamily="34" charset="0"/>
              </a:rPr>
              <a:t>facebook</a:t>
            </a:r>
            <a:r>
              <a:rPr lang="nb-NO">
                <a:latin typeface="Arial" panose="020B0604020202020204" pitchFamily="34" charset="0"/>
                <a:cs typeface="Arial" panose="020B0604020202020204" pitchFamily="34" charset="0"/>
              </a:rPr>
              <a:t>.. </a:t>
            </a:r>
            <a:r>
              <a:rPr lang="nb-NO" err="1">
                <a:latin typeface="Arial" panose="020B0604020202020204" pitchFamily="34" charset="0"/>
                <a:cs typeface="Arial" panose="020B0604020202020204" pitchFamily="34" charset="0"/>
              </a:rPr>
              <a:t>E.l</a:t>
            </a:r>
            <a:r>
              <a:rPr lang="nb-NO">
                <a:latin typeface="Arial" panose="020B0604020202020204" pitchFamily="34" charset="0"/>
                <a:cs typeface="Arial" panose="020B0604020202020204" pitchFamily="34" charset="0"/>
              </a:rPr>
              <a:t> </a:t>
            </a:r>
          </a:p>
          <a:p>
            <a:pPr lvl="1">
              <a:lnSpc>
                <a:spcPct val="200000"/>
              </a:lnSpc>
              <a:buFont typeface="Wingdings" panose="05000000000000000000" pitchFamily="2" charset="2"/>
              <a:buChar char="Ø"/>
            </a:pPr>
            <a:r>
              <a:rPr lang="nb-NO">
                <a:latin typeface="Arial" panose="020B0604020202020204" pitchFamily="34" charset="0"/>
                <a:cs typeface="Arial" panose="020B0604020202020204" pitchFamily="34" charset="0"/>
              </a:rPr>
              <a:t> Vite litt om deltakerens erfaring med læring/skole – eks: ikke fokuser masse på </a:t>
            </a:r>
            <a:r>
              <a:rPr lang="nb-NO" err="1">
                <a:latin typeface="Arial" panose="020B0604020202020204" pitchFamily="34" charset="0"/>
                <a:cs typeface="Arial" panose="020B0604020202020204" pitchFamily="34" charset="0"/>
              </a:rPr>
              <a:t>word</a:t>
            </a:r>
            <a:r>
              <a:rPr lang="nb-NO">
                <a:latin typeface="Arial" panose="020B0604020202020204" pitchFamily="34" charset="0"/>
                <a:cs typeface="Arial" panose="020B0604020202020204" pitchFamily="34" charset="0"/>
              </a:rPr>
              <a:t> dersom deltakeren ikke kan lese og skrive på noe språk</a:t>
            </a:r>
          </a:p>
          <a:p>
            <a:endParaRPr lang="nb-NO"/>
          </a:p>
        </p:txBody>
      </p:sp>
      <p:sp>
        <p:nvSpPr>
          <p:cNvPr id="4" name="Plassholder for lysbildenummer 3"/>
          <p:cNvSpPr>
            <a:spLocks noGrp="1"/>
          </p:cNvSpPr>
          <p:nvPr>
            <p:ph type="sldNum" sz="quarter" idx="5"/>
          </p:nvPr>
        </p:nvSpPr>
        <p:spPr/>
        <p:txBody>
          <a:bodyPr/>
          <a:lstStyle/>
          <a:p>
            <a:fld id="{F90F1B15-0B0A-FB4E-95E9-0B5F10908BE3}" type="slidenum">
              <a:rPr lang="nb-NO" smtClean="0"/>
              <a:t>29</a:t>
            </a:fld>
            <a:endParaRPr lang="nb-NO"/>
          </a:p>
        </p:txBody>
      </p:sp>
    </p:spTree>
    <p:extLst>
      <p:ext uri="{BB962C8B-B14F-4D97-AF65-F5344CB8AC3E}">
        <p14:creationId xmlns:p14="http://schemas.microsoft.com/office/powerpoint/2010/main" val="29029693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F90F1B15-0B0A-FB4E-95E9-0B5F10908BE3}" type="slidenum">
              <a:rPr lang="nb-NO" smtClean="0"/>
              <a:t>30</a:t>
            </a:fld>
            <a:endParaRPr lang="nb-NO"/>
          </a:p>
        </p:txBody>
      </p:sp>
    </p:spTree>
    <p:extLst>
      <p:ext uri="{BB962C8B-B14F-4D97-AF65-F5344CB8AC3E}">
        <p14:creationId xmlns:p14="http://schemas.microsoft.com/office/powerpoint/2010/main" val="700743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F90F1B15-0B0A-FB4E-95E9-0B5F10908BE3}" type="slidenum">
              <a:rPr lang="nb-NO" smtClean="0"/>
              <a:t>31</a:t>
            </a:fld>
            <a:endParaRPr lang="nb-NO"/>
          </a:p>
        </p:txBody>
      </p:sp>
    </p:spTree>
    <p:extLst>
      <p:ext uri="{BB962C8B-B14F-4D97-AF65-F5344CB8AC3E}">
        <p14:creationId xmlns:p14="http://schemas.microsoft.com/office/powerpoint/2010/main" val="32774868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defTabSz="947867">
              <a:defRPr/>
            </a:pPr>
            <a:endParaRPr lang="nb-NO">
              <a:cs typeface="Calibri"/>
            </a:endParaRPr>
          </a:p>
        </p:txBody>
      </p:sp>
      <p:sp>
        <p:nvSpPr>
          <p:cNvPr id="4" name="Plassholder for lysbildenummer 3"/>
          <p:cNvSpPr>
            <a:spLocks noGrp="1"/>
          </p:cNvSpPr>
          <p:nvPr>
            <p:ph type="sldNum" sz="quarter" idx="5"/>
          </p:nvPr>
        </p:nvSpPr>
        <p:spPr/>
        <p:txBody>
          <a:bodyPr/>
          <a:lstStyle/>
          <a:p>
            <a:fld id="{F90F1B15-0B0A-FB4E-95E9-0B5F10908BE3}" type="slidenum">
              <a:rPr lang="nb-NO" smtClean="0"/>
              <a:t>32</a:t>
            </a:fld>
            <a:endParaRPr lang="nb-NO"/>
          </a:p>
        </p:txBody>
      </p:sp>
    </p:spTree>
    <p:extLst>
      <p:ext uri="{BB962C8B-B14F-4D97-AF65-F5344CB8AC3E}">
        <p14:creationId xmlns:p14="http://schemas.microsoft.com/office/powerpoint/2010/main" val="36526009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285750" indent="-285750">
              <a:lnSpc>
                <a:spcPct val="90000"/>
              </a:lnSpc>
              <a:spcBef>
                <a:spcPts val="1000"/>
              </a:spcBef>
              <a:buFont typeface="Arial"/>
              <a:buChar char="•"/>
            </a:pPr>
            <a:r>
              <a:rPr lang="nb-NO" err="1"/>
              <a:t>Drop</a:t>
            </a:r>
            <a:r>
              <a:rPr lang="nb-NO"/>
              <a:t>-in</a:t>
            </a:r>
          </a:p>
          <a:p>
            <a:pPr marL="285750" indent="-285750">
              <a:lnSpc>
                <a:spcPct val="90000"/>
              </a:lnSpc>
              <a:spcBef>
                <a:spcPts val="1000"/>
              </a:spcBef>
              <a:buFont typeface="Arial"/>
              <a:buChar char="•"/>
            </a:pPr>
            <a:r>
              <a:rPr lang="nb-NO"/>
              <a:t>Gruppeveiledning</a:t>
            </a:r>
            <a:endParaRPr lang="en-US"/>
          </a:p>
          <a:p>
            <a:pPr marL="285750" indent="-285750">
              <a:lnSpc>
                <a:spcPct val="90000"/>
              </a:lnSpc>
              <a:spcBef>
                <a:spcPts val="1000"/>
              </a:spcBef>
              <a:buFont typeface="Arial"/>
              <a:buChar char="•"/>
            </a:pPr>
            <a:r>
              <a:rPr lang="nb-NO"/>
              <a:t>Kurs</a:t>
            </a:r>
          </a:p>
        </p:txBody>
      </p:sp>
      <p:sp>
        <p:nvSpPr>
          <p:cNvPr id="4" name="Plassholder for lysbildenummer 3"/>
          <p:cNvSpPr>
            <a:spLocks noGrp="1"/>
          </p:cNvSpPr>
          <p:nvPr>
            <p:ph type="sldNum" sz="quarter" idx="5"/>
          </p:nvPr>
        </p:nvSpPr>
        <p:spPr/>
        <p:txBody>
          <a:bodyPr/>
          <a:lstStyle/>
          <a:p>
            <a:fld id="{F90F1B15-0B0A-FB4E-95E9-0B5F10908BE3}" type="slidenum">
              <a:rPr lang="nb-NO" smtClean="0"/>
              <a:t>34</a:t>
            </a:fld>
            <a:endParaRPr lang="nb-NO"/>
          </a:p>
        </p:txBody>
      </p:sp>
    </p:spTree>
    <p:extLst>
      <p:ext uri="{BB962C8B-B14F-4D97-AF65-F5344CB8AC3E}">
        <p14:creationId xmlns:p14="http://schemas.microsoft.com/office/powerpoint/2010/main" val="2603941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F90F1B15-0B0A-FB4E-95E9-0B5F10908BE3}" type="slidenum">
              <a:rPr lang="nb-NO" smtClean="0"/>
              <a:t>35</a:t>
            </a:fld>
            <a:endParaRPr lang="nb-NO"/>
          </a:p>
        </p:txBody>
      </p:sp>
    </p:spTree>
    <p:extLst>
      <p:ext uri="{BB962C8B-B14F-4D97-AF65-F5344CB8AC3E}">
        <p14:creationId xmlns:p14="http://schemas.microsoft.com/office/powerpoint/2010/main" val="3898871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Data er nytt for mange og kan oppleves som overveldende. Noen tenker kanskje at de er for sent ute, at det nå er så mye man må kunne for å henge med at de aldri vil ta det igjen. Noen tror de ikke kan, kanskje fordi de tidligere har forsøkt og feilet, kanskje fordi de ikke forstår språket, eller andre hindringer. Og noen tror de ikke trenger å kunne data: «det er ikke noe for meg». Når man da opplever at i noen tilfeller MÅ man, ønsker man kanskje å lære kun det.</a:t>
            </a:r>
          </a:p>
        </p:txBody>
      </p:sp>
      <p:sp>
        <p:nvSpPr>
          <p:cNvPr id="4" name="Plassholder for lysbildenummer 3"/>
          <p:cNvSpPr>
            <a:spLocks noGrp="1"/>
          </p:cNvSpPr>
          <p:nvPr>
            <p:ph type="sldNum" sz="quarter" idx="5"/>
          </p:nvPr>
        </p:nvSpPr>
        <p:spPr/>
        <p:txBody>
          <a:bodyPr/>
          <a:lstStyle/>
          <a:p>
            <a:fld id="{F90F1B15-0B0A-FB4E-95E9-0B5F10908BE3}" type="slidenum">
              <a:rPr lang="nb-NO" smtClean="0"/>
              <a:t>37</a:t>
            </a:fld>
            <a:endParaRPr lang="nb-NO"/>
          </a:p>
        </p:txBody>
      </p:sp>
    </p:spTree>
    <p:extLst>
      <p:ext uri="{BB962C8B-B14F-4D97-AF65-F5344CB8AC3E}">
        <p14:creationId xmlns:p14="http://schemas.microsoft.com/office/powerpoint/2010/main" val="27543366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F90F1B15-0B0A-FB4E-95E9-0B5F10908BE3}" type="slidenum">
              <a:rPr lang="nb-NO" smtClean="0"/>
              <a:t>39</a:t>
            </a:fld>
            <a:endParaRPr lang="nb-NO"/>
          </a:p>
        </p:txBody>
      </p:sp>
    </p:spTree>
    <p:extLst>
      <p:ext uri="{BB962C8B-B14F-4D97-AF65-F5344CB8AC3E}">
        <p14:creationId xmlns:p14="http://schemas.microsoft.com/office/powerpoint/2010/main" val="17485620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285750" indent="-285750">
              <a:lnSpc>
                <a:spcPct val="90000"/>
              </a:lnSpc>
              <a:spcBef>
                <a:spcPts val="1000"/>
              </a:spcBef>
              <a:buFont typeface="Arial"/>
              <a:buChar char="•"/>
            </a:pPr>
            <a:r>
              <a:rPr lang="nb-NO" err="1"/>
              <a:t>Drop</a:t>
            </a:r>
            <a:r>
              <a:rPr lang="nb-NO"/>
              <a:t>-in</a:t>
            </a:r>
          </a:p>
          <a:p>
            <a:pPr marL="285750" indent="-285750">
              <a:lnSpc>
                <a:spcPct val="90000"/>
              </a:lnSpc>
              <a:spcBef>
                <a:spcPts val="1000"/>
              </a:spcBef>
              <a:buFont typeface="Arial"/>
              <a:buChar char="•"/>
            </a:pPr>
            <a:r>
              <a:rPr lang="nb-NO"/>
              <a:t>Gruppeveiledning</a:t>
            </a:r>
            <a:endParaRPr lang="en-US"/>
          </a:p>
          <a:p>
            <a:pPr marL="285750" indent="-285750">
              <a:lnSpc>
                <a:spcPct val="90000"/>
              </a:lnSpc>
              <a:spcBef>
                <a:spcPts val="1000"/>
              </a:spcBef>
              <a:buFont typeface="Arial"/>
              <a:buChar char="•"/>
            </a:pPr>
            <a:r>
              <a:rPr lang="nb-NO"/>
              <a:t>Kurs</a:t>
            </a:r>
          </a:p>
        </p:txBody>
      </p:sp>
      <p:sp>
        <p:nvSpPr>
          <p:cNvPr id="4" name="Plassholder for lysbildenummer 3"/>
          <p:cNvSpPr>
            <a:spLocks noGrp="1"/>
          </p:cNvSpPr>
          <p:nvPr>
            <p:ph type="sldNum" sz="quarter" idx="5"/>
          </p:nvPr>
        </p:nvSpPr>
        <p:spPr/>
        <p:txBody>
          <a:bodyPr/>
          <a:lstStyle/>
          <a:p>
            <a:fld id="{F90F1B15-0B0A-FB4E-95E9-0B5F10908BE3}" type="slidenum">
              <a:rPr lang="nb-NO" smtClean="0"/>
              <a:t>41</a:t>
            </a:fld>
            <a:endParaRPr lang="nb-NO"/>
          </a:p>
        </p:txBody>
      </p:sp>
    </p:spTree>
    <p:extLst>
      <p:ext uri="{BB962C8B-B14F-4D97-AF65-F5344CB8AC3E}">
        <p14:creationId xmlns:p14="http://schemas.microsoft.com/office/powerpoint/2010/main" val="21432911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Gi tilbakemeldinger</a:t>
            </a:r>
          </a:p>
          <a:p>
            <a:r>
              <a:rPr lang="nb-NO"/>
              <a:t>Sett krav til deltakeren </a:t>
            </a:r>
          </a:p>
          <a:p>
            <a:endParaRPr lang="nb-NO"/>
          </a:p>
        </p:txBody>
      </p:sp>
      <p:sp>
        <p:nvSpPr>
          <p:cNvPr id="4" name="Plassholder for lysbildenummer 3"/>
          <p:cNvSpPr>
            <a:spLocks noGrp="1"/>
          </p:cNvSpPr>
          <p:nvPr>
            <p:ph type="sldNum" sz="quarter" idx="5"/>
          </p:nvPr>
        </p:nvSpPr>
        <p:spPr/>
        <p:txBody>
          <a:bodyPr/>
          <a:lstStyle/>
          <a:p>
            <a:fld id="{F90F1B15-0B0A-FB4E-95E9-0B5F10908BE3}" type="slidenum">
              <a:rPr lang="nb-NO" smtClean="0"/>
              <a:t>43</a:t>
            </a:fld>
            <a:endParaRPr lang="nb-NO"/>
          </a:p>
        </p:txBody>
      </p:sp>
    </p:spTree>
    <p:extLst>
      <p:ext uri="{BB962C8B-B14F-4D97-AF65-F5344CB8AC3E}">
        <p14:creationId xmlns:p14="http://schemas.microsoft.com/office/powerpoint/2010/main" val="309594514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tellysbilde">
    <p:spTree>
      <p:nvGrpSpPr>
        <p:cNvPr id="1" name=""/>
        <p:cNvGrpSpPr/>
        <p:nvPr/>
      </p:nvGrpSpPr>
      <p:grpSpPr>
        <a:xfrm>
          <a:off x="0" y="0"/>
          <a:ext cx="0" cy="0"/>
          <a:chOff x="0" y="0"/>
          <a:chExt cx="0" cy="0"/>
        </a:xfrm>
      </p:grpSpPr>
      <p:pic>
        <p:nvPicPr>
          <p:cNvPr id="4" name="Bild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1178559"/>
            <a:ext cx="12217401" cy="5701801"/>
          </a:xfrm>
          <a:prstGeom prst="rect">
            <a:avLst/>
          </a:prstGeom>
        </p:spPr>
      </p:pic>
      <p:sp>
        <p:nvSpPr>
          <p:cNvPr id="2" name="Tittel 1"/>
          <p:cNvSpPr>
            <a:spLocks noGrp="1"/>
          </p:cNvSpPr>
          <p:nvPr>
            <p:ph type="ctrTitle"/>
          </p:nvPr>
        </p:nvSpPr>
        <p:spPr>
          <a:xfrm>
            <a:off x="0" y="4534292"/>
            <a:ext cx="9144000" cy="890379"/>
          </a:xfrm>
        </p:spPr>
        <p:txBody>
          <a:bodyPr lIns="360000" anchor="ctr">
            <a:normAutofit/>
          </a:bodyPr>
          <a:lstStyle>
            <a:lvl1pPr algn="l">
              <a:defRPr sz="4400" b="1">
                <a:solidFill>
                  <a:schemeClr val="bg1"/>
                </a:solidFill>
              </a:defRPr>
            </a:lvl1pPr>
          </a:lstStyle>
          <a:p>
            <a:r>
              <a:rPr lang="nb-NO"/>
              <a:t>Klikk for å redigere tittelstil</a:t>
            </a:r>
            <a:endParaRPr lang="nb-NO" dirty="0"/>
          </a:p>
        </p:txBody>
      </p:sp>
      <p:sp>
        <p:nvSpPr>
          <p:cNvPr id="3" name="Undertittel 2"/>
          <p:cNvSpPr>
            <a:spLocks noGrp="1"/>
          </p:cNvSpPr>
          <p:nvPr>
            <p:ph type="subTitle" idx="1"/>
          </p:nvPr>
        </p:nvSpPr>
        <p:spPr>
          <a:xfrm>
            <a:off x="0" y="5424670"/>
            <a:ext cx="9144000" cy="467081"/>
          </a:xfrm>
        </p:spPr>
        <p:txBody>
          <a:bodyPr lIns="360000" rIns="90000" anchor="ct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nb-NO" dirty="0"/>
          </a:p>
        </p:txBody>
      </p:sp>
      <p:pic>
        <p:nvPicPr>
          <p:cNvPr id="10" name="Bild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43385" y="259810"/>
            <a:ext cx="2822471" cy="626312"/>
          </a:xfrm>
          <a:prstGeom prst="rect">
            <a:avLst/>
          </a:prstGeom>
        </p:spPr>
      </p:pic>
    </p:spTree>
    <p:extLst>
      <p:ext uri="{BB962C8B-B14F-4D97-AF65-F5344CB8AC3E}">
        <p14:creationId xmlns:p14="http://schemas.microsoft.com/office/powerpoint/2010/main" val="192079784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6DED6D7D-C14D-9741-A65B-3D9ABEEA27EE}" type="datetimeFigureOut">
              <a:rPr lang="nb-NO" smtClean="0"/>
              <a:t>29.11.2019</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B79A5B03-EF36-E640-AC01-217201FB9E29}" type="slidenum">
              <a:rPr lang="nb-NO" smtClean="0"/>
              <a:t>‹#›</a:t>
            </a:fld>
            <a:endParaRPr lang="nb-NO"/>
          </a:p>
        </p:txBody>
      </p:sp>
    </p:spTree>
    <p:extLst>
      <p:ext uri="{BB962C8B-B14F-4D97-AF65-F5344CB8AC3E}">
        <p14:creationId xmlns:p14="http://schemas.microsoft.com/office/powerpoint/2010/main" val="18751487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5" name="Plassholder for dato 4"/>
          <p:cNvSpPr>
            <a:spLocks noGrp="1"/>
          </p:cNvSpPr>
          <p:nvPr>
            <p:ph type="dt" sz="half" idx="10"/>
          </p:nvPr>
        </p:nvSpPr>
        <p:spPr/>
        <p:txBody>
          <a:bodyPr/>
          <a:lstStyle/>
          <a:p>
            <a:fld id="{6DED6D7D-C14D-9741-A65B-3D9ABEEA27EE}" type="datetimeFigureOut">
              <a:rPr lang="nb-NO" smtClean="0"/>
              <a:t>29.11.2019</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B79A5B03-EF36-E640-AC01-217201FB9E29}" type="slidenum">
              <a:rPr lang="nb-NO" smtClean="0"/>
              <a:t>‹#›</a:t>
            </a:fld>
            <a:endParaRPr lang="nb-NO"/>
          </a:p>
        </p:txBody>
      </p:sp>
      <p:sp>
        <p:nvSpPr>
          <p:cNvPr id="10" name="Plassholder for innhold 2"/>
          <p:cNvSpPr>
            <a:spLocks noGrp="1"/>
          </p:cNvSpPr>
          <p:nvPr>
            <p:ph sz="half" idx="1"/>
          </p:nvPr>
        </p:nvSpPr>
        <p:spPr>
          <a:xfrm>
            <a:off x="838200" y="1404594"/>
            <a:ext cx="5181600" cy="4772369"/>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1" name="Plassholder for innhold 3"/>
          <p:cNvSpPr>
            <a:spLocks noGrp="1"/>
          </p:cNvSpPr>
          <p:nvPr>
            <p:ph sz="half" idx="2"/>
          </p:nvPr>
        </p:nvSpPr>
        <p:spPr>
          <a:xfrm>
            <a:off x="6172200" y="1404594"/>
            <a:ext cx="5181600" cy="4772369"/>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Tree>
    <p:extLst>
      <p:ext uri="{BB962C8B-B14F-4D97-AF65-F5344CB8AC3E}">
        <p14:creationId xmlns:p14="http://schemas.microsoft.com/office/powerpoint/2010/main" val="5925648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Tomt">
    <p:spTree>
      <p:nvGrpSpPr>
        <p:cNvPr id="1" name=""/>
        <p:cNvGrpSpPr/>
        <p:nvPr/>
      </p:nvGrpSpPr>
      <p:grpSpPr>
        <a:xfrm>
          <a:off x="0" y="0"/>
          <a:ext cx="0" cy="0"/>
          <a:chOff x="0" y="0"/>
          <a:chExt cx="0" cy="0"/>
        </a:xfrm>
      </p:grpSpPr>
      <p:sp>
        <p:nvSpPr>
          <p:cNvPr id="2" name="Rectangle 5">
            <a:extLst>
              <a:ext uri="{FF2B5EF4-FFF2-40B4-BE49-F238E27FC236}">
                <a16:creationId xmlns:a16="http://schemas.microsoft.com/office/drawing/2014/main" id="{D9E7708A-D4F3-4066-B365-86C9C19E1EE4}"/>
              </a:ext>
            </a:extLst>
          </p:cNvPr>
          <p:cNvSpPr>
            <a:spLocks noGrp="1" noChangeArrowheads="1"/>
          </p:cNvSpPr>
          <p:nvPr>
            <p:ph type="ftr" sz="quarter" idx="10"/>
          </p:nvPr>
        </p:nvSpPr>
        <p:spPr>
          <a:ln/>
        </p:spPr>
        <p:txBody>
          <a:bodyPr/>
          <a:lstStyle>
            <a:lvl1pPr>
              <a:defRPr/>
            </a:lvl1pPr>
          </a:lstStyle>
          <a:p>
            <a:pPr>
              <a:defRPr/>
            </a:pPr>
            <a:r>
              <a:rPr lang="nb-NO" altLang="nb-NO"/>
              <a:t>Endres i topp-/bunntekst</a:t>
            </a:r>
          </a:p>
        </p:txBody>
      </p:sp>
      <p:sp>
        <p:nvSpPr>
          <p:cNvPr id="3" name="Rectangle 6">
            <a:extLst>
              <a:ext uri="{FF2B5EF4-FFF2-40B4-BE49-F238E27FC236}">
                <a16:creationId xmlns:a16="http://schemas.microsoft.com/office/drawing/2014/main" id="{203976B0-D097-4B74-B11D-A572B7DF8660}"/>
              </a:ext>
            </a:extLst>
          </p:cNvPr>
          <p:cNvSpPr>
            <a:spLocks noGrp="1" noChangeArrowheads="1"/>
          </p:cNvSpPr>
          <p:nvPr>
            <p:ph type="sldNum" sz="quarter" idx="11"/>
          </p:nvPr>
        </p:nvSpPr>
        <p:spPr>
          <a:ln/>
        </p:spPr>
        <p:txBody>
          <a:bodyPr/>
          <a:lstStyle>
            <a:lvl1pPr>
              <a:defRPr/>
            </a:lvl1pPr>
          </a:lstStyle>
          <a:p>
            <a:fld id="{591AA3CF-4199-43C1-8047-5EBFCE3B0E60}" type="datetime1">
              <a:rPr lang="nb-NO" altLang="nb-NO"/>
              <a:pPr/>
              <a:t>29.11.2019</a:t>
            </a:fld>
            <a:r>
              <a:rPr lang="nb-NO" altLang="nb-NO"/>
              <a:t> • Side </a:t>
            </a:r>
            <a:fld id="{F27484DC-4295-4969-85BC-9ADE85281703}" type="slidenum">
              <a:rPr lang="nb-NO" altLang="nb-NO"/>
              <a:pPr/>
              <a:t>‹#›</a:t>
            </a:fld>
            <a:endParaRPr lang="nb-NO" altLang="nb-NO"/>
          </a:p>
        </p:txBody>
      </p:sp>
    </p:spTree>
    <p:extLst>
      <p:ext uri="{BB962C8B-B14F-4D97-AF65-F5344CB8AC3E}">
        <p14:creationId xmlns:p14="http://schemas.microsoft.com/office/powerpoint/2010/main" val="335522789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838200" y="365126"/>
            <a:ext cx="10515600" cy="888640"/>
          </a:xfrm>
          <a:prstGeom prst="rect">
            <a:avLst/>
          </a:prstGeom>
        </p:spPr>
        <p:txBody>
          <a:bodyPr vert="horz" lIns="91440" tIns="45720" rIns="91440" bIns="45720" rtlCol="0" anchor="ctr">
            <a:normAutofit/>
          </a:bodyPr>
          <a:lstStyle/>
          <a:p>
            <a:r>
              <a:rPr lang="nb-NO" dirty="0"/>
              <a:t>Klikk for å redigere tittelstil</a:t>
            </a:r>
          </a:p>
        </p:txBody>
      </p:sp>
      <p:sp>
        <p:nvSpPr>
          <p:cNvPr id="3" name="Plassholder for tekst 2"/>
          <p:cNvSpPr>
            <a:spLocks noGrp="1"/>
          </p:cNvSpPr>
          <p:nvPr>
            <p:ph type="body" idx="1"/>
          </p:nvPr>
        </p:nvSpPr>
        <p:spPr>
          <a:xfrm>
            <a:off x="838200" y="1404594"/>
            <a:ext cx="10515600" cy="4772369"/>
          </a:xfrm>
          <a:prstGeom prst="rect">
            <a:avLst/>
          </a:prstGeom>
        </p:spPr>
        <p:txBody>
          <a:bodyPr vert="horz" lIns="91440" tIns="45720" rIns="91440" bIns="45720" rtlCol="0">
            <a:norm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p:cNvSpPr>
            <a:spLocks noGrp="1"/>
          </p:cNvSpPr>
          <p:nvPr>
            <p:ph type="dt" sz="half" idx="2"/>
          </p:nvPr>
        </p:nvSpPr>
        <p:spPr>
          <a:xfrm>
            <a:off x="2830487" y="6356350"/>
            <a:ext cx="1121789" cy="365125"/>
          </a:xfrm>
          <a:prstGeom prst="rect">
            <a:avLst/>
          </a:prstGeom>
        </p:spPr>
        <p:txBody>
          <a:bodyPr vert="horz" lIns="91440" tIns="45720" rIns="91440" bIns="45720" rtlCol="0" anchor="ctr"/>
          <a:lstStyle>
            <a:lvl1pPr algn="l">
              <a:defRPr sz="1200">
                <a:solidFill>
                  <a:srgbClr val="D24617"/>
                </a:solidFill>
              </a:defRPr>
            </a:lvl1pPr>
          </a:lstStyle>
          <a:p>
            <a:fld id="{6DED6D7D-C14D-9741-A65B-3D9ABEEA27EE}" type="datetimeFigureOut">
              <a:rPr lang="nb-NO" smtClean="0"/>
              <a:pPr/>
              <a:t>29.11.2019</a:t>
            </a:fld>
            <a:endParaRPr lang="nb-NO" dirty="0"/>
          </a:p>
        </p:txBody>
      </p:sp>
      <p:sp>
        <p:nvSpPr>
          <p:cNvPr id="5" name="Plassholder for bunntekst 4"/>
          <p:cNvSpPr>
            <a:spLocks noGrp="1"/>
          </p:cNvSpPr>
          <p:nvPr>
            <p:ph type="ftr" sz="quarter" idx="3"/>
          </p:nvPr>
        </p:nvSpPr>
        <p:spPr>
          <a:xfrm>
            <a:off x="4364182" y="6356350"/>
            <a:ext cx="5845047" cy="365125"/>
          </a:xfrm>
          <a:prstGeom prst="rect">
            <a:avLst/>
          </a:prstGeom>
        </p:spPr>
        <p:txBody>
          <a:bodyPr vert="horz" lIns="91440" tIns="45720" rIns="91440" bIns="45720" rtlCol="0" anchor="ctr"/>
          <a:lstStyle>
            <a:lvl1pPr algn="ctr">
              <a:defRPr sz="1200">
                <a:solidFill>
                  <a:srgbClr val="D24617"/>
                </a:solidFill>
              </a:defRPr>
            </a:lvl1pPr>
          </a:lstStyle>
          <a:p>
            <a:endParaRPr lang="nb-NO" dirty="0"/>
          </a:p>
        </p:txBody>
      </p:sp>
      <p:sp>
        <p:nvSpPr>
          <p:cNvPr id="6" name="Plassholder for lysbildenummer 5"/>
          <p:cNvSpPr>
            <a:spLocks noGrp="1"/>
          </p:cNvSpPr>
          <p:nvPr>
            <p:ph type="sldNum" sz="quarter" idx="4"/>
          </p:nvPr>
        </p:nvSpPr>
        <p:spPr>
          <a:xfrm>
            <a:off x="10520312" y="6356350"/>
            <a:ext cx="833487" cy="365125"/>
          </a:xfrm>
          <a:prstGeom prst="rect">
            <a:avLst/>
          </a:prstGeom>
        </p:spPr>
        <p:txBody>
          <a:bodyPr vert="horz" lIns="91440" tIns="45720" rIns="91440" bIns="45720" rtlCol="0" anchor="ctr"/>
          <a:lstStyle>
            <a:lvl1pPr algn="r">
              <a:defRPr sz="1200">
                <a:solidFill>
                  <a:srgbClr val="D24617"/>
                </a:solidFill>
              </a:defRPr>
            </a:lvl1pPr>
          </a:lstStyle>
          <a:p>
            <a:fld id="{B79A5B03-EF36-E640-AC01-217201FB9E29}" type="slidenum">
              <a:rPr lang="nb-NO" smtClean="0"/>
              <a:pPr/>
              <a:t>‹#›</a:t>
            </a:fld>
            <a:endParaRPr lang="nb-NO"/>
          </a:p>
        </p:txBody>
      </p:sp>
      <p:pic>
        <p:nvPicPr>
          <p:cNvPr id="7" name="Bilde 6"/>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789105" y="6348867"/>
            <a:ext cx="1720785" cy="381845"/>
          </a:xfrm>
          <a:prstGeom prst="rect">
            <a:avLst/>
          </a:prstGeom>
        </p:spPr>
      </p:pic>
    </p:spTree>
    <p:extLst>
      <p:ext uri="{BB962C8B-B14F-4D97-AF65-F5344CB8AC3E}">
        <p14:creationId xmlns:p14="http://schemas.microsoft.com/office/powerpoint/2010/main" val="15360755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Lst>
  <p:txStyles>
    <p:titleStyle>
      <a:lvl1pPr algn="l" defTabSz="914400" rtl="0" eaLnBrk="1" latinLnBrk="0" hangingPunct="1">
        <a:lnSpc>
          <a:spcPct val="90000"/>
        </a:lnSpc>
        <a:spcBef>
          <a:spcPct val="0"/>
        </a:spcBef>
        <a:buNone/>
        <a:defRPr sz="4400" b="1" kern="1200">
          <a:solidFill>
            <a:srgbClr val="D24617"/>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rgbClr val="000000"/>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rgbClr val="000000"/>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rgbClr val="000000"/>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rgbClr val="000000"/>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hyperlink" Target="https://234920-www.web.tornado-node.net/" TargetMode="External"/><Relationship Id="rId2" Type="http://schemas.openxmlformats.org/officeDocument/2006/relationships/hyperlink" Target="http://www.digidel.no/" TargetMode="Externa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234920-www.web.tornado-node.net/" TargetMode="Externa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234920-www.web.tornado-node.net/wp-content/uploads/2019/11/Veiledning_digitale_ferdigheter.pdf" TargetMode="Externa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vox-wp2.vox.no/datasjekken/index.html" TargetMode="External"/><Relationship Id="rId2" Type="http://schemas.openxmlformats.org/officeDocument/2006/relationships/hyperlink" Target="https://www.kompetansenorge.no/kompetanseporten/" TargetMode="External"/><Relationship Id="rId1" Type="http://schemas.openxmlformats.org/officeDocument/2006/relationships/slideLayout" Target="../slideLayouts/slideLayout3.xml"/><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mohive-cdn-eu.crossknowledge.com/1e907bba-bce0-4f0a-b484-6756722db1db/PublicLink/f5ceae71-5d2a-428d-9580-6ae38b48719a/e0d4f87e-c643-40b9-98a6-d693aa581498/index.html" TargetMode="Externa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jpeg"/></Relationships>
</file>

<file path=ppt/slides/_rels/slide2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28.jpeg"/></Relationships>
</file>

<file path=ppt/slides/_rels/slide3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hyperlink" Target="https://www.kompetansenorge.no/test-deg-selv/" TargetMode="Externa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hyperlink" Target="https://mohive-cdn-eu.crossknowledge.com/1e907bba-bce0-4f0a-b484-6756722db1db/PublicLink/f5ceae71-5d2a-428d-9580-6ae38b48719a/e0d4f87e-c643-40b9-98a6-d693aa581498/index.html" TargetMode="Externa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2.xml"/><Relationship Id="rId4" Type="http://schemas.openxmlformats.org/officeDocument/2006/relationships/image" Target="../media/image4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p:txBody>
          <a:bodyPr/>
          <a:lstStyle/>
          <a:p>
            <a:r>
              <a:rPr lang="nb-NO" err="1"/>
              <a:t>Digidel</a:t>
            </a:r>
            <a:r>
              <a:rPr lang="nb-NO"/>
              <a:t> </a:t>
            </a:r>
            <a:r>
              <a:rPr lang="nb-NO" dirty="0"/>
              <a:t>og </a:t>
            </a:r>
            <a:r>
              <a:rPr lang="nb-NO"/>
              <a:t>veilederrollen</a:t>
            </a:r>
            <a:endParaRPr lang="nb-NO" dirty="0"/>
          </a:p>
        </p:txBody>
      </p:sp>
      <p:sp>
        <p:nvSpPr>
          <p:cNvPr id="3" name="Undertittel 2"/>
          <p:cNvSpPr>
            <a:spLocks noGrp="1"/>
          </p:cNvSpPr>
          <p:nvPr>
            <p:ph type="subTitle" idx="1"/>
          </p:nvPr>
        </p:nvSpPr>
        <p:spPr/>
        <p:txBody>
          <a:bodyPr/>
          <a:lstStyle/>
          <a:p>
            <a:r>
              <a:rPr lang="nb-NO">
                <a:ea typeface="+mn-lt"/>
                <a:cs typeface="+mn-lt"/>
              </a:rPr>
              <a:t>Samling med </a:t>
            </a:r>
            <a:r>
              <a:rPr lang="nb-NO" err="1">
                <a:ea typeface="+mn-lt"/>
                <a:cs typeface="+mn-lt"/>
              </a:rPr>
              <a:t>Digihjelpen</a:t>
            </a:r>
            <a:r>
              <a:rPr lang="nb-NO">
                <a:ea typeface="+mn-lt"/>
                <a:cs typeface="+mn-lt"/>
              </a:rPr>
              <a:t> 28.11.19</a:t>
            </a:r>
            <a:endParaRPr lang="nb-NO"/>
          </a:p>
        </p:txBody>
      </p:sp>
    </p:spTree>
    <p:extLst>
      <p:ext uri="{BB962C8B-B14F-4D97-AF65-F5344CB8AC3E}">
        <p14:creationId xmlns:p14="http://schemas.microsoft.com/office/powerpoint/2010/main" val="17137379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D37A1A8-0FFA-4E6F-A456-503F590F37F0}"/>
              </a:ext>
            </a:extLst>
          </p:cNvPr>
          <p:cNvSpPr>
            <a:spLocks noGrp="1"/>
          </p:cNvSpPr>
          <p:nvPr>
            <p:ph type="title"/>
          </p:nvPr>
        </p:nvSpPr>
        <p:spPr/>
        <p:txBody>
          <a:bodyPr>
            <a:normAutofit/>
          </a:bodyPr>
          <a:lstStyle/>
          <a:p>
            <a:r>
              <a:rPr lang="nb-NO" dirty="0"/>
              <a:t>Hvorfor og hvordan</a:t>
            </a:r>
          </a:p>
        </p:txBody>
      </p:sp>
      <p:sp>
        <p:nvSpPr>
          <p:cNvPr id="3" name="Plassholder for innhold 2">
            <a:extLst>
              <a:ext uri="{FF2B5EF4-FFF2-40B4-BE49-F238E27FC236}">
                <a16:creationId xmlns:a16="http://schemas.microsoft.com/office/drawing/2014/main" id="{3132A9C0-E953-4DA6-9143-68E6C7B19229}"/>
              </a:ext>
            </a:extLst>
          </p:cNvPr>
          <p:cNvSpPr>
            <a:spLocks noGrp="1"/>
          </p:cNvSpPr>
          <p:nvPr>
            <p:ph sz="half" idx="1"/>
          </p:nvPr>
        </p:nvSpPr>
        <p:spPr/>
        <p:txBody>
          <a:bodyPr/>
          <a:lstStyle/>
          <a:p>
            <a:r>
              <a:rPr lang="nb-NO" dirty="0"/>
              <a:t>Direktorat for kompetansepolitikk</a:t>
            </a:r>
          </a:p>
          <a:p>
            <a:pPr lvl="1"/>
            <a:r>
              <a:rPr lang="nb-NO" dirty="0"/>
              <a:t>gir faglige råd til myndighetene</a:t>
            </a:r>
          </a:p>
          <a:p>
            <a:pPr lvl="1"/>
            <a:r>
              <a:rPr lang="nb-NO" dirty="0"/>
              <a:t>jobber inn mot utdanningssektoren, partene i arbeidslivet, frivilligheten ++</a:t>
            </a:r>
          </a:p>
          <a:p>
            <a:pPr lvl="1"/>
            <a:r>
              <a:rPr lang="nb-NO" dirty="0"/>
              <a:t>utvikler læreplaner, læringsmål, rammeverk, plattformer + enkelte prøver, kartleggingsverktøy, kurs og kampanjer</a:t>
            </a:r>
          </a:p>
          <a:p>
            <a:endParaRPr lang="nb-NO" dirty="0"/>
          </a:p>
        </p:txBody>
      </p:sp>
      <p:sp>
        <p:nvSpPr>
          <p:cNvPr id="4" name="Plassholder for innhold 3">
            <a:extLst>
              <a:ext uri="{FF2B5EF4-FFF2-40B4-BE49-F238E27FC236}">
                <a16:creationId xmlns:a16="http://schemas.microsoft.com/office/drawing/2014/main" id="{A3CA31D2-09E0-4CA3-A9BC-F5D17FEFD21C}"/>
              </a:ext>
            </a:extLst>
          </p:cNvPr>
          <p:cNvSpPr>
            <a:spLocks noGrp="1"/>
          </p:cNvSpPr>
          <p:nvPr>
            <p:ph sz="half" idx="2"/>
          </p:nvPr>
        </p:nvSpPr>
        <p:spPr/>
        <p:txBody>
          <a:bodyPr>
            <a:normAutofit/>
          </a:bodyPr>
          <a:lstStyle/>
          <a:p>
            <a:pPr lvl="1"/>
            <a:endParaRPr lang="nb-NO" dirty="0"/>
          </a:p>
          <a:p>
            <a:endParaRPr lang="nb-NO" dirty="0"/>
          </a:p>
        </p:txBody>
      </p:sp>
      <p:pic>
        <p:nvPicPr>
          <p:cNvPr id="9" name="Bilde 8">
            <a:extLst>
              <a:ext uri="{FF2B5EF4-FFF2-40B4-BE49-F238E27FC236}">
                <a16:creationId xmlns:a16="http://schemas.microsoft.com/office/drawing/2014/main" id="{2EFEB5F6-0DAC-44C5-9485-2399023AF87A}"/>
              </a:ext>
            </a:extLst>
          </p:cNvPr>
          <p:cNvPicPr>
            <a:picLocks noChangeAspect="1"/>
          </p:cNvPicPr>
          <p:nvPr/>
        </p:nvPicPr>
        <p:blipFill>
          <a:blip r:embed="rId3"/>
          <a:stretch>
            <a:fillRect/>
          </a:stretch>
        </p:blipFill>
        <p:spPr>
          <a:xfrm>
            <a:off x="6635487" y="1486042"/>
            <a:ext cx="3926164" cy="3920068"/>
          </a:xfrm>
          <a:prstGeom prst="rect">
            <a:avLst/>
          </a:prstGeom>
        </p:spPr>
      </p:pic>
    </p:spTree>
    <p:extLst>
      <p:ext uri="{BB962C8B-B14F-4D97-AF65-F5344CB8AC3E}">
        <p14:creationId xmlns:p14="http://schemas.microsoft.com/office/powerpoint/2010/main" val="20307794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DA37D9-5989-418C-9140-47EB317E3D3F}"/>
              </a:ext>
            </a:extLst>
          </p:cNvPr>
          <p:cNvSpPr>
            <a:spLocks noGrp="1"/>
          </p:cNvSpPr>
          <p:nvPr>
            <p:ph type="title"/>
          </p:nvPr>
        </p:nvSpPr>
        <p:spPr/>
        <p:txBody>
          <a:bodyPr/>
          <a:lstStyle/>
          <a:p>
            <a:r>
              <a:rPr lang="nb-NO" dirty="0"/>
              <a:t>3 viktigste digitale ferdigheter – deres svar</a:t>
            </a:r>
          </a:p>
        </p:txBody>
      </p:sp>
      <p:pic>
        <p:nvPicPr>
          <p:cNvPr id="5" name="Plassholder for innhold 4">
            <a:extLst>
              <a:ext uri="{FF2B5EF4-FFF2-40B4-BE49-F238E27FC236}">
                <a16:creationId xmlns:a16="http://schemas.microsoft.com/office/drawing/2014/main" id="{7C6B1EF6-740C-4E2F-9DF9-49E5744F0684}"/>
              </a:ext>
            </a:extLst>
          </p:cNvPr>
          <p:cNvPicPr>
            <a:picLocks noGrp="1" noChangeAspect="1"/>
          </p:cNvPicPr>
          <p:nvPr>
            <p:ph sz="half" idx="1"/>
          </p:nvPr>
        </p:nvPicPr>
        <p:blipFill>
          <a:blip r:embed="rId3"/>
          <a:stretch>
            <a:fillRect/>
          </a:stretch>
        </p:blipFill>
        <p:spPr>
          <a:xfrm>
            <a:off x="1046035" y="1404938"/>
            <a:ext cx="4765929" cy="4772025"/>
          </a:xfrm>
          <a:prstGeom prst="rect">
            <a:avLst/>
          </a:prstGeom>
        </p:spPr>
      </p:pic>
      <p:sp>
        <p:nvSpPr>
          <p:cNvPr id="4" name="Plassholder for innhold 3">
            <a:extLst>
              <a:ext uri="{FF2B5EF4-FFF2-40B4-BE49-F238E27FC236}">
                <a16:creationId xmlns:a16="http://schemas.microsoft.com/office/drawing/2014/main" id="{C8CF0043-3611-4A02-888E-8EC652FE05B0}"/>
              </a:ext>
            </a:extLst>
          </p:cNvPr>
          <p:cNvSpPr>
            <a:spLocks noGrp="1"/>
          </p:cNvSpPr>
          <p:nvPr>
            <p:ph sz="half" idx="2"/>
          </p:nvPr>
        </p:nvSpPr>
        <p:spPr/>
        <p:txBody>
          <a:bodyPr>
            <a:normAutofit fontScale="92500" lnSpcReduction="10000"/>
          </a:bodyPr>
          <a:lstStyle/>
          <a:p>
            <a:r>
              <a:rPr lang="nb-NO" sz="2400" dirty="0"/>
              <a:t>bruke digitale verktøy og tjenester hensiktsmessig og forsvarlig</a:t>
            </a:r>
          </a:p>
          <a:p>
            <a:pPr lvl="1"/>
            <a:r>
              <a:rPr lang="nb-NO" sz="2000" dirty="0"/>
              <a:t>kontorstøtteverktøy</a:t>
            </a:r>
          </a:p>
          <a:p>
            <a:pPr lvl="1"/>
            <a:r>
              <a:rPr lang="nb-NO" sz="2000" dirty="0"/>
              <a:t>nettbank</a:t>
            </a:r>
          </a:p>
          <a:p>
            <a:pPr lvl="1"/>
            <a:r>
              <a:rPr lang="nb-NO" sz="2000" dirty="0"/>
              <a:t>offentlige tjenester</a:t>
            </a:r>
          </a:p>
          <a:p>
            <a:r>
              <a:rPr lang="nb-NO" sz="2400" dirty="0"/>
              <a:t>utvikle digital dømmekraft</a:t>
            </a:r>
          </a:p>
          <a:p>
            <a:pPr lvl="1"/>
            <a:r>
              <a:rPr lang="nb-NO" sz="2000" dirty="0"/>
              <a:t>kildekritikk</a:t>
            </a:r>
          </a:p>
          <a:p>
            <a:pPr lvl="1"/>
            <a:r>
              <a:rPr lang="nb-NO" sz="2000" dirty="0"/>
              <a:t>personvern</a:t>
            </a:r>
          </a:p>
          <a:p>
            <a:pPr lvl="1"/>
            <a:r>
              <a:rPr lang="nb-NO" sz="2000" dirty="0"/>
              <a:t>informasjonssikkerhet</a:t>
            </a:r>
          </a:p>
          <a:p>
            <a:r>
              <a:rPr lang="nb-NO" sz="2400" dirty="0"/>
              <a:t>løse praktiske oppgaver, finne informasjon og kunne kommunisere</a:t>
            </a:r>
          </a:p>
          <a:p>
            <a:pPr lvl="1"/>
            <a:r>
              <a:rPr lang="nb-NO" sz="2000" dirty="0"/>
              <a:t>være sosial</a:t>
            </a:r>
          </a:p>
          <a:p>
            <a:pPr lvl="1"/>
            <a:r>
              <a:rPr lang="nb-NO" sz="2000" dirty="0"/>
              <a:t>kjøpe</a:t>
            </a:r>
          </a:p>
          <a:p>
            <a:pPr lvl="1"/>
            <a:r>
              <a:rPr lang="nb-NO" sz="2000" dirty="0"/>
              <a:t>søke</a:t>
            </a:r>
          </a:p>
          <a:p>
            <a:pPr lvl="1"/>
            <a:r>
              <a:rPr lang="nb-NO" sz="2000" dirty="0"/>
              <a:t>skape</a:t>
            </a:r>
          </a:p>
          <a:p>
            <a:endParaRPr lang="nb-NO" dirty="0"/>
          </a:p>
        </p:txBody>
      </p:sp>
    </p:spTree>
    <p:extLst>
      <p:ext uri="{BB962C8B-B14F-4D97-AF65-F5344CB8AC3E}">
        <p14:creationId xmlns:p14="http://schemas.microsoft.com/office/powerpoint/2010/main" val="17832330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p:txBody>
          <a:bodyPr>
            <a:normAutofit/>
          </a:bodyPr>
          <a:lstStyle/>
          <a:p>
            <a:r>
              <a:rPr lang="nb-NO"/>
              <a:t>Digidel  2019</a:t>
            </a:r>
          </a:p>
        </p:txBody>
      </p:sp>
    </p:spTree>
    <p:extLst>
      <p:ext uri="{BB962C8B-B14F-4D97-AF65-F5344CB8AC3E}">
        <p14:creationId xmlns:p14="http://schemas.microsoft.com/office/powerpoint/2010/main" val="34406673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D9BB42C-1B0E-465C-B923-9E37EEFDEA15}"/>
              </a:ext>
            </a:extLst>
          </p:cNvPr>
          <p:cNvSpPr>
            <a:spLocks noGrp="1"/>
          </p:cNvSpPr>
          <p:nvPr>
            <p:ph type="title"/>
          </p:nvPr>
        </p:nvSpPr>
        <p:spPr/>
        <p:txBody>
          <a:bodyPr>
            <a:normAutofit/>
          </a:bodyPr>
          <a:lstStyle/>
          <a:p>
            <a:r>
              <a:rPr lang="nb-NO"/>
              <a:t>«Ny» </a:t>
            </a:r>
            <a:r>
              <a:rPr lang="nb-NO">
                <a:hlinkClick r:id="rId2"/>
              </a:rPr>
              <a:t>nettside</a:t>
            </a:r>
            <a:endParaRPr lang="nb-NO"/>
          </a:p>
        </p:txBody>
      </p:sp>
      <p:sp>
        <p:nvSpPr>
          <p:cNvPr id="3" name="Plassholder for innhold 2">
            <a:extLst>
              <a:ext uri="{FF2B5EF4-FFF2-40B4-BE49-F238E27FC236}">
                <a16:creationId xmlns:a16="http://schemas.microsoft.com/office/drawing/2014/main" id="{14C49155-9427-4BFB-A4AD-190AF35C0507}"/>
              </a:ext>
            </a:extLst>
          </p:cNvPr>
          <p:cNvSpPr>
            <a:spLocks noGrp="1"/>
          </p:cNvSpPr>
          <p:nvPr>
            <p:ph sz="half" idx="1"/>
          </p:nvPr>
        </p:nvSpPr>
        <p:spPr/>
        <p:txBody>
          <a:bodyPr/>
          <a:lstStyle/>
          <a:p>
            <a:pPr marL="0" indent="0">
              <a:buNone/>
            </a:pPr>
            <a:endParaRPr lang="nb-NO"/>
          </a:p>
          <a:p>
            <a:r>
              <a:rPr lang="nb-NO"/>
              <a:t>Nyeste Wordpressløsning</a:t>
            </a:r>
          </a:p>
          <a:p>
            <a:r>
              <a:rPr lang="nb-NO"/>
              <a:t>Garantert oppdateringer </a:t>
            </a:r>
          </a:p>
          <a:p>
            <a:r>
              <a:rPr lang="nb-NO"/>
              <a:t>Bedre tilpasset mobile løsninger</a:t>
            </a:r>
          </a:p>
          <a:p>
            <a:r>
              <a:rPr lang="nb-NO"/>
              <a:t>Bedre søkefunksjoner</a:t>
            </a:r>
          </a:p>
        </p:txBody>
      </p:sp>
      <p:sp>
        <p:nvSpPr>
          <p:cNvPr id="7" name="Plassholder for innhold 6">
            <a:extLst>
              <a:ext uri="{FF2B5EF4-FFF2-40B4-BE49-F238E27FC236}">
                <a16:creationId xmlns:a16="http://schemas.microsoft.com/office/drawing/2014/main" id="{7694465D-3C83-4D5C-8174-6F0C9120C6D9}"/>
              </a:ext>
            </a:extLst>
          </p:cNvPr>
          <p:cNvSpPr>
            <a:spLocks noGrp="1"/>
          </p:cNvSpPr>
          <p:nvPr>
            <p:ph sz="half" idx="2"/>
          </p:nvPr>
        </p:nvSpPr>
        <p:spPr/>
        <p:txBody>
          <a:bodyPr/>
          <a:lstStyle/>
          <a:p>
            <a:endParaRPr lang="nb-NO"/>
          </a:p>
        </p:txBody>
      </p:sp>
      <p:pic>
        <p:nvPicPr>
          <p:cNvPr id="8" name="Bilde 7">
            <a:hlinkClick r:id="rId3"/>
            <a:extLst>
              <a:ext uri="{FF2B5EF4-FFF2-40B4-BE49-F238E27FC236}">
                <a16:creationId xmlns:a16="http://schemas.microsoft.com/office/drawing/2014/main" id="{6D510743-0A71-494F-8BA5-938D1B7E0AAC}"/>
              </a:ext>
            </a:extLst>
          </p:cNvPr>
          <p:cNvPicPr>
            <a:picLocks noChangeAspect="1"/>
          </p:cNvPicPr>
          <p:nvPr/>
        </p:nvPicPr>
        <p:blipFill>
          <a:blip r:embed="rId4"/>
          <a:stretch>
            <a:fillRect/>
          </a:stretch>
        </p:blipFill>
        <p:spPr>
          <a:xfrm>
            <a:off x="6172200" y="1404594"/>
            <a:ext cx="5451466" cy="3336758"/>
          </a:xfrm>
          <a:prstGeom prst="rect">
            <a:avLst/>
          </a:prstGeom>
        </p:spPr>
      </p:pic>
    </p:spTree>
    <p:extLst>
      <p:ext uri="{BB962C8B-B14F-4D97-AF65-F5344CB8AC3E}">
        <p14:creationId xmlns:p14="http://schemas.microsoft.com/office/powerpoint/2010/main" val="42628858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1BCF184-3C05-43B5-8C7C-AC7B650F28ED}"/>
              </a:ext>
            </a:extLst>
          </p:cNvPr>
          <p:cNvSpPr>
            <a:spLocks noGrp="1"/>
          </p:cNvSpPr>
          <p:nvPr>
            <p:ph type="title"/>
          </p:nvPr>
        </p:nvSpPr>
        <p:spPr/>
        <p:txBody>
          <a:bodyPr/>
          <a:lstStyle/>
          <a:p>
            <a:r>
              <a:rPr lang="nb-NO"/>
              <a:t>Nye ressurser</a:t>
            </a:r>
          </a:p>
        </p:txBody>
      </p:sp>
      <p:sp>
        <p:nvSpPr>
          <p:cNvPr id="3" name="Plassholder for innhold 2">
            <a:extLst>
              <a:ext uri="{FF2B5EF4-FFF2-40B4-BE49-F238E27FC236}">
                <a16:creationId xmlns:a16="http://schemas.microsoft.com/office/drawing/2014/main" id="{DAF05FCF-C73E-4C29-B42F-0987A3297D16}"/>
              </a:ext>
            </a:extLst>
          </p:cNvPr>
          <p:cNvSpPr>
            <a:spLocks noGrp="1"/>
          </p:cNvSpPr>
          <p:nvPr>
            <p:ph sz="half" idx="1"/>
          </p:nvPr>
        </p:nvSpPr>
        <p:spPr/>
        <p:txBody>
          <a:bodyPr/>
          <a:lstStyle/>
          <a:p>
            <a:pPr marL="0" indent="0">
              <a:buNone/>
            </a:pPr>
            <a:r>
              <a:rPr lang="nb-NO"/>
              <a:t>Oversatte ressurser</a:t>
            </a:r>
          </a:p>
          <a:p>
            <a:pPr marL="0" indent="0">
              <a:buNone/>
            </a:pPr>
            <a:r>
              <a:rPr lang="nb-NO"/>
              <a:t>Kan brukes sammen med STI</a:t>
            </a:r>
          </a:p>
          <a:p>
            <a:pPr lvl="1"/>
            <a:r>
              <a:rPr lang="nb-NO"/>
              <a:t>Urdu</a:t>
            </a:r>
          </a:p>
          <a:p>
            <a:pPr lvl="1"/>
            <a:r>
              <a:rPr lang="nb-NO"/>
              <a:t>Tigrinja</a:t>
            </a:r>
          </a:p>
          <a:p>
            <a:pPr lvl="1"/>
            <a:r>
              <a:rPr lang="nb-NO"/>
              <a:t>Somali</a:t>
            </a:r>
          </a:p>
          <a:p>
            <a:pPr lvl="1"/>
            <a:r>
              <a:rPr lang="nb-NO"/>
              <a:t>Polsk</a:t>
            </a:r>
          </a:p>
          <a:p>
            <a:pPr lvl="1"/>
            <a:r>
              <a:rPr lang="nb-NO"/>
              <a:t>Engelsk</a:t>
            </a:r>
          </a:p>
          <a:p>
            <a:pPr lvl="1"/>
            <a:r>
              <a:rPr lang="nb-NO"/>
              <a:t>Arabisk </a:t>
            </a:r>
          </a:p>
          <a:p>
            <a:pPr marL="457200" lvl="1" indent="0">
              <a:buNone/>
            </a:pPr>
            <a:endParaRPr lang="nb-NO"/>
          </a:p>
          <a:p>
            <a:pPr marL="457200" lvl="1" indent="0">
              <a:buNone/>
            </a:pPr>
            <a:r>
              <a:rPr lang="nb-NO"/>
              <a:t>6x8 kurs = 48 oversatte kurs</a:t>
            </a:r>
          </a:p>
        </p:txBody>
      </p:sp>
      <p:sp>
        <p:nvSpPr>
          <p:cNvPr id="4" name="Plassholder for innhold 3">
            <a:extLst>
              <a:ext uri="{FF2B5EF4-FFF2-40B4-BE49-F238E27FC236}">
                <a16:creationId xmlns:a16="http://schemas.microsoft.com/office/drawing/2014/main" id="{0E851103-3FF4-4A52-B3F7-3DD42D04F6C3}"/>
              </a:ext>
            </a:extLst>
          </p:cNvPr>
          <p:cNvSpPr>
            <a:spLocks noGrp="1"/>
          </p:cNvSpPr>
          <p:nvPr>
            <p:ph sz="half" idx="2"/>
          </p:nvPr>
        </p:nvSpPr>
        <p:spPr/>
        <p:txBody>
          <a:bodyPr/>
          <a:lstStyle/>
          <a:p>
            <a:r>
              <a:rPr lang="nb-NO"/>
              <a:t>Apper</a:t>
            </a:r>
          </a:p>
          <a:p>
            <a:r>
              <a:rPr lang="nb-NO"/>
              <a:t>Facebook</a:t>
            </a:r>
          </a:p>
          <a:p>
            <a:r>
              <a:rPr lang="nb-NO" err="1"/>
              <a:t>Gmail</a:t>
            </a:r>
            <a:endParaRPr lang="nb-NO"/>
          </a:p>
          <a:p>
            <a:r>
              <a:rPr lang="nb-NO"/>
              <a:t>Outlook</a:t>
            </a:r>
          </a:p>
          <a:p>
            <a:r>
              <a:rPr lang="nb-NO"/>
              <a:t>Internett</a:t>
            </a:r>
          </a:p>
          <a:p>
            <a:r>
              <a:rPr lang="nb-NO"/>
              <a:t>Nettbrett</a:t>
            </a:r>
          </a:p>
          <a:p>
            <a:r>
              <a:rPr lang="nb-NO"/>
              <a:t>Netthandel</a:t>
            </a:r>
          </a:p>
          <a:p>
            <a:r>
              <a:rPr lang="nb-NO"/>
              <a:t>Skype</a:t>
            </a:r>
          </a:p>
        </p:txBody>
      </p:sp>
    </p:spTree>
    <p:extLst>
      <p:ext uri="{BB962C8B-B14F-4D97-AF65-F5344CB8AC3E}">
        <p14:creationId xmlns:p14="http://schemas.microsoft.com/office/powerpoint/2010/main" val="22355965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1BCF184-3C05-43B5-8C7C-AC7B650F28ED}"/>
              </a:ext>
            </a:extLst>
          </p:cNvPr>
          <p:cNvSpPr>
            <a:spLocks noGrp="1"/>
          </p:cNvSpPr>
          <p:nvPr>
            <p:ph type="title"/>
          </p:nvPr>
        </p:nvSpPr>
        <p:spPr/>
        <p:txBody>
          <a:bodyPr/>
          <a:lstStyle/>
          <a:p>
            <a:r>
              <a:rPr lang="nb-NO"/>
              <a:t>Nye ressurser</a:t>
            </a:r>
          </a:p>
        </p:txBody>
      </p:sp>
      <p:sp>
        <p:nvSpPr>
          <p:cNvPr id="3" name="Plassholder for innhold 2">
            <a:extLst>
              <a:ext uri="{FF2B5EF4-FFF2-40B4-BE49-F238E27FC236}">
                <a16:creationId xmlns:a16="http://schemas.microsoft.com/office/drawing/2014/main" id="{DAF05FCF-C73E-4C29-B42F-0987A3297D16}"/>
              </a:ext>
            </a:extLst>
          </p:cNvPr>
          <p:cNvSpPr>
            <a:spLocks noGrp="1"/>
          </p:cNvSpPr>
          <p:nvPr>
            <p:ph sz="half" idx="1"/>
          </p:nvPr>
        </p:nvSpPr>
        <p:spPr/>
        <p:txBody>
          <a:bodyPr>
            <a:normAutofit/>
          </a:bodyPr>
          <a:lstStyle/>
          <a:p>
            <a:endParaRPr lang="nb-NO"/>
          </a:p>
          <a:p>
            <a:r>
              <a:rPr lang="nb-NO"/>
              <a:t>Sikkerhetskurs for seniorer</a:t>
            </a:r>
          </a:p>
          <a:p>
            <a:pPr lvl="1"/>
            <a:r>
              <a:rPr lang="nb-NO" err="1"/>
              <a:t>Norsis</a:t>
            </a:r>
            <a:endParaRPr lang="nb-NO"/>
          </a:p>
          <a:p>
            <a:r>
              <a:rPr lang="nb-NO" err="1"/>
              <a:t>DataDetoxKit</a:t>
            </a:r>
            <a:endParaRPr lang="nb-NO"/>
          </a:p>
          <a:p>
            <a:pPr lvl="1"/>
            <a:r>
              <a:rPr lang="nb-NO" sz="2000" err="1"/>
              <a:t>DataDetoxKit</a:t>
            </a:r>
            <a:r>
              <a:rPr lang="nb-NO" sz="2000"/>
              <a:t> er et kurs som gir økt bevissthet omkring personvern, elektroniske spor og overvåkning</a:t>
            </a:r>
            <a:r>
              <a:rPr lang="nb-NO"/>
              <a:t> </a:t>
            </a:r>
          </a:p>
          <a:p>
            <a:pPr lvl="1"/>
            <a:r>
              <a:rPr lang="nb-NO" sz="2000"/>
              <a:t>Buskerud fylkesbibliotek</a:t>
            </a:r>
          </a:p>
          <a:p>
            <a:pPr marL="457200" lvl="1" indent="0">
              <a:buNone/>
            </a:pPr>
            <a:endParaRPr lang="nb-NO"/>
          </a:p>
          <a:p>
            <a:pPr marL="457200" lvl="1" indent="0">
              <a:buNone/>
            </a:pPr>
            <a:endParaRPr lang="nb-NO"/>
          </a:p>
        </p:txBody>
      </p:sp>
      <p:sp>
        <p:nvSpPr>
          <p:cNvPr id="4" name="Plassholder for innhold 3">
            <a:extLst>
              <a:ext uri="{FF2B5EF4-FFF2-40B4-BE49-F238E27FC236}">
                <a16:creationId xmlns:a16="http://schemas.microsoft.com/office/drawing/2014/main" id="{0E851103-3FF4-4A52-B3F7-3DD42D04F6C3}"/>
              </a:ext>
            </a:extLst>
          </p:cNvPr>
          <p:cNvSpPr>
            <a:spLocks noGrp="1"/>
          </p:cNvSpPr>
          <p:nvPr>
            <p:ph sz="half" idx="2"/>
          </p:nvPr>
        </p:nvSpPr>
        <p:spPr/>
        <p:txBody>
          <a:bodyPr>
            <a:normAutofit/>
          </a:bodyPr>
          <a:lstStyle/>
          <a:p>
            <a:pPr marL="0" indent="0">
              <a:buNone/>
            </a:pPr>
            <a:endParaRPr lang="nb-NO"/>
          </a:p>
          <a:p>
            <a:pPr marL="0" indent="0">
              <a:buNone/>
            </a:pPr>
            <a:endParaRPr lang="nb-NO"/>
          </a:p>
        </p:txBody>
      </p:sp>
      <p:pic>
        <p:nvPicPr>
          <p:cNvPr id="7" name="Bilde 6">
            <a:hlinkClick r:id="rId2"/>
            <a:extLst>
              <a:ext uri="{FF2B5EF4-FFF2-40B4-BE49-F238E27FC236}">
                <a16:creationId xmlns:a16="http://schemas.microsoft.com/office/drawing/2014/main" id="{FED0475D-0A47-4681-BD2B-BD66C44A9B0E}"/>
              </a:ext>
            </a:extLst>
          </p:cNvPr>
          <p:cNvPicPr>
            <a:picLocks noChangeAspect="1"/>
          </p:cNvPicPr>
          <p:nvPr/>
        </p:nvPicPr>
        <p:blipFill>
          <a:blip r:embed="rId3"/>
          <a:stretch>
            <a:fillRect/>
          </a:stretch>
        </p:blipFill>
        <p:spPr>
          <a:xfrm>
            <a:off x="6172200" y="1404594"/>
            <a:ext cx="5451466" cy="3336758"/>
          </a:xfrm>
          <a:prstGeom prst="rect">
            <a:avLst/>
          </a:prstGeom>
        </p:spPr>
      </p:pic>
    </p:spTree>
    <p:extLst>
      <p:ext uri="{BB962C8B-B14F-4D97-AF65-F5344CB8AC3E}">
        <p14:creationId xmlns:p14="http://schemas.microsoft.com/office/powerpoint/2010/main" val="18088863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1BCF184-3C05-43B5-8C7C-AC7B650F28ED}"/>
              </a:ext>
            </a:extLst>
          </p:cNvPr>
          <p:cNvSpPr>
            <a:spLocks noGrp="1"/>
          </p:cNvSpPr>
          <p:nvPr>
            <p:ph type="title"/>
          </p:nvPr>
        </p:nvSpPr>
        <p:spPr/>
        <p:txBody>
          <a:bodyPr/>
          <a:lstStyle/>
          <a:p>
            <a:r>
              <a:rPr lang="nb-NO"/>
              <a:t>Nye ressurser</a:t>
            </a:r>
          </a:p>
        </p:txBody>
      </p:sp>
      <p:sp>
        <p:nvSpPr>
          <p:cNvPr id="3" name="Plassholder for innhold 2">
            <a:extLst>
              <a:ext uri="{FF2B5EF4-FFF2-40B4-BE49-F238E27FC236}">
                <a16:creationId xmlns:a16="http://schemas.microsoft.com/office/drawing/2014/main" id="{DAF05FCF-C73E-4C29-B42F-0987A3297D16}"/>
              </a:ext>
            </a:extLst>
          </p:cNvPr>
          <p:cNvSpPr>
            <a:spLocks noGrp="1"/>
          </p:cNvSpPr>
          <p:nvPr>
            <p:ph sz="half" idx="1"/>
          </p:nvPr>
        </p:nvSpPr>
        <p:spPr/>
        <p:txBody>
          <a:bodyPr>
            <a:normAutofit/>
          </a:bodyPr>
          <a:lstStyle/>
          <a:p>
            <a:pPr marL="0" indent="0">
              <a:buNone/>
            </a:pPr>
            <a:r>
              <a:rPr lang="nb-NO"/>
              <a:t>Nytt </a:t>
            </a:r>
            <a:r>
              <a:rPr lang="nb-NO">
                <a:hlinkClick r:id="rId2"/>
              </a:rPr>
              <a:t>veiledningshefte</a:t>
            </a:r>
            <a:endParaRPr lang="nb-NO"/>
          </a:p>
          <a:p>
            <a:pPr marL="0" indent="0">
              <a:buNone/>
            </a:pPr>
            <a:endParaRPr lang="nb-NO"/>
          </a:p>
          <a:p>
            <a:pPr lvl="1"/>
            <a:r>
              <a:rPr lang="nb-NO"/>
              <a:t>Veilederrollen</a:t>
            </a:r>
          </a:p>
          <a:p>
            <a:pPr lvl="1"/>
            <a:r>
              <a:rPr lang="nb-NO"/>
              <a:t>Motivasjon for læring</a:t>
            </a:r>
          </a:p>
          <a:p>
            <a:pPr lvl="1"/>
            <a:r>
              <a:rPr lang="nb-NO"/>
              <a:t>Læringsmiljø</a:t>
            </a:r>
          </a:p>
          <a:p>
            <a:pPr lvl="1"/>
            <a:r>
              <a:rPr lang="nb-NO"/>
              <a:t>Kartlegging</a:t>
            </a:r>
          </a:p>
          <a:p>
            <a:pPr lvl="1"/>
            <a:r>
              <a:rPr lang="nb-NO"/>
              <a:t>Individuell tilpassing</a:t>
            </a:r>
          </a:p>
          <a:p>
            <a:pPr marL="457200" lvl="1" indent="0">
              <a:buNone/>
            </a:pPr>
            <a:endParaRPr lang="nb-NO"/>
          </a:p>
        </p:txBody>
      </p:sp>
      <p:sp>
        <p:nvSpPr>
          <p:cNvPr id="4" name="Plassholder for innhold 3">
            <a:extLst>
              <a:ext uri="{FF2B5EF4-FFF2-40B4-BE49-F238E27FC236}">
                <a16:creationId xmlns:a16="http://schemas.microsoft.com/office/drawing/2014/main" id="{0E851103-3FF4-4A52-B3F7-3DD42D04F6C3}"/>
              </a:ext>
            </a:extLst>
          </p:cNvPr>
          <p:cNvSpPr>
            <a:spLocks noGrp="1"/>
          </p:cNvSpPr>
          <p:nvPr>
            <p:ph sz="half" idx="2"/>
          </p:nvPr>
        </p:nvSpPr>
        <p:spPr/>
        <p:txBody>
          <a:bodyPr>
            <a:normAutofit/>
          </a:bodyPr>
          <a:lstStyle/>
          <a:p>
            <a:pPr marL="0" indent="0">
              <a:buNone/>
            </a:pPr>
            <a:endParaRPr lang="nb-NO"/>
          </a:p>
          <a:p>
            <a:pPr marL="0" indent="0">
              <a:buNone/>
            </a:pPr>
            <a:endParaRPr lang="nb-NO"/>
          </a:p>
        </p:txBody>
      </p:sp>
      <p:pic>
        <p:nvPicPr>
          <p:cNvPr id="5" name="Bilde 4">
            <a:extLst>
              <a:ext uri="{FF2B5EF4-FFF2-40B4-BE49-F238E27FC236}">
                <a16:creationId xmlns:a16="http://schemas.microsoft.com/office/drawing/2014/main" id="{CDAEF5CC-ECF4-4C40-AAAA-BB0F6A6A7EB5}"/>
              </a:ext>
            </a:extLst>
          </p:cNvPr>
          <p:cNvPicPr>
            <a:picLocks noChangeAspect="1"/>
          </p:cNvPicPr>
          <p:nvPr/>
        </p:nvPicPr>
        <p:blipFill>
          <a:blip r:embed="rId3"/>
          <a:stretch>
            <a:fillRect/>
          </a:stretch>
        </p:blipFill>
        <p:spPr>
          <a:xfrm>
            <a:off x="6096000" y="1404594"/>
            <a:ext cx="5576142" cy="4113547"/>
          </a:xfrm>
          <a:prstGeom prst="rect">
            <a:avLst/>
          </a:prstGeom>
        </p:spPr>
      </p:pic>
    </p:spTree>
    <p:extLst>
      <p:ext uri="{BB962C8B-B14F-4D97-AF65-F5344CB8AC3E}">
        <p14:creationId xmlns:p14="http://schemas.microsoft.com/office/powerpoint/2010/main" val="4692949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838200" y="365126"/>
            <a:ext cx="10515600" cy="888640"/>
          </a:xfrm>
        </p:spPr>
        <p:txBody>
          <a:bodyPr/>
          <a:lstStyle/>
          <a:p>
            <a:r>
              <a:rPr lang="nb-NO"/>
              <a:t>Innhold Digidel </a:t>
            </a:r>
          </a:p>
        </p:txBody>
      </p:sp>
      <p:sp>
        <p:nvSpPr>
          <p:cNvPr id="3" name="Plassholder for innhold 2"/>
          <p:cNvSpPr>
            <a:spLocks noGrp="1"/>
          </p:cNvSpPr>
          <p:nvPr>
            <p:ph sz="half" idx="1"/>
          </p:nvPr>
        </p:nvSpPr>
        <p:spPr>
          <a:xfrm>
            <a:off x="838200" y="1404594"/>
            <a:ext cx="5181600" cy="4772369"/>
          </a:xfrm>
        </p:spPr>
        <p:txBody>
          <a:bodyPr>
            <a:normAutofit/>
          </a:bodyPr>
          <a:lstStyle/>
          <a:p>
            <a:r>
              <a:rPr lang="nb-NO"/>
              <a:t>Lær å bruke e-post</a:t>
            </a:r>
          </a:p>
          <a:p>
            <a:r>
              <a:rPr lang="nb-NO"/>
              <a:t>Lær å bruke nettbrett</a:t>
            </a:r>
          </a:p>
          <a:p>
            <a:r>
              <a:rPr lang="nb-NO"/>
              <a:t>Lær å bruke internett</a:t>
            </a:r>
          </a:p>
          <a:p>
            <a:r>
              <a:rPr lang="nb-NO"/>
              <a:t>Lær å laste ned apper</a:t>
            </a:r>
          </a:p>
          <a:p>
            <a:r>
              <a:rPr lang="nb-NO"/>
              <a:t>Lær å bruke logge inn Bank-Id</a:t>
            </a:r>
          </a:p>
          <a:p>
            <a:r>
              <a:rPr lang="nb-NO"/>
              <a:t>Lær å bruke datamaskin</a:t>
            </a:r>
          </a:p>
          <a:p>
            <a:r>
              <a:rPr lang="nb-NO"/>
              <a:t>Sikkerhetskurs </a:t>
            </a:r>
            <a:r>
              <a:rPr lang="nb-NO" sz="2000"/>
              <a:t>(</a:t>
            </a:r>
            <a:r>
              <a:rPr lang="nb-NO" sz="2000" err="1"/>
              <a:t>Norsis</a:t>
            </a:r>
            <a:r>
              <a:rPr lang="nb-NO" sz="2000"/>
              <a:t>)</a:t>
            </a:r>
          </a:p>
          <a:p>
            <a:r>
              <a:rPr lang="nb-NO"/>
              <a:t>Skattemelding</a:t>
            </a:r>
          </a:p>
          <a:p>
            <a:r>
              <a:rPr lang="nb-NO"/>
              <a:t>Innføring i pc-bruk </a:t>
            </a:r>
          </a:p>
          <a:p>
            <a:pPr marL="0" indent="0">
              <a:buNone/>
            </a:pPr>
            <a:endParaRPr lang="nb-NO"/>
          </a:p>
          <a:p>
            <a:endParaRPr lang="nb-NO"/>
          </a:p>
          <a:p>
            <a:endParaRPr lang="nb-NO"/>
          </a:p>
          <a:p>
            <a:endParaRPr lang="nb-NO"/>
          </a:p>
          <a:p>
            <a:endParaRPr lang="nb-NO"/>
          </a:p>
          <a:p>
            <a:endParaRPr lang="nb-NO"/>
          </a:p>
        </p:txBody>
      </p:sp>
      <p:pic>
        <p:nvPicPr>
          <p:cNvPr id="5" name="Plassholder for innhold 4"/>
          <p:cNvPicPr>
            <a:picLocks noGrp="1" noChangeAspect="1"/>
          </p:cNvPicPr>
          <p:nvPr>
            <p:ph sz="half" idx="2"/>
          </p:nvPr>
        </p:nvPicPr>
        <p:blipFill>
          <a:blip r:embed="rId2"/>
          <a:stretch>
            <a:fillRect/>
          </a:stretch>
        </p:blipFill>
        <p:spPr>
          <a:xfrm>
            <a:off x="6172200" y="1463040"/>
            <a:ext cx="5181600" cy="4023360"/>
          </a:xfrm>
          <a:prstGeom prst="rect">
            <a:avLst/>
          </a:prstGeom>
        </p:spPr>
      </p:pic>
      <p:pic>
        <p:nvPicPr>
          <p:cNvPr id="6" name="Bilde 5">
            <a:extLst>
              <a:ext uri="{FF2B5EF4-FFF2-40B4-BE49-F238E27FC236}">
                <a16:creationId xmlns:a16="http://schemas.microsoft.com/office/drawing/2014/main" id="{346BB796-3992-4C5A-A857-3A65C31D64EB}"/>
              </a:ext>
            </a:extLst>
          </p:cNvPr>
          <p:cNvPicPr>
            <a:picLocks noChangeAspect="1"/>
          </p:cNvPicPr>
          <p:nvPr/>
        </p:nvPicPr>
        <p:blipFill>
          <a:blip r:embed="rId3"/>
          <a:stretch>
            <a:fillRect/>
          </a:stretch>
        </p:blipFill>
        <p:spPr>
          <a:xfrm>
            <a:off x="6057577" y="1115367"/>
            <a:ext cx="5692686" cy="5061595"/>
          </a:xfrm>
          <a:prstGeom prst="rect">
            <a:avLst/>
          </a:prstGeom>
        </p:spPr>
      </p:pic>
    </p:spTree>
    <p:extLst>
      <p:ext uri="{BB962C8B-B14F-4D97-AF65-F5344CB8AC3E}">
        <p14:creationId xmlns:p14="http://schemas.microsoft.com/office/powerpoint/2010/main" val="26291570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Innhold </a:t>
            </a:r>
          </a:p>
        </p:txBody>
      </p:sp>
      <p:sp>
        <p:nvSpPr>
          <p:cNvPr id="3" name="Plassholder for innhold 2"/>
          <p:cNvSpPr>
            <a:spLocks noGrp="1"/>
          </p:cNvSpPr>
          <p:nvPr>
            <p:ph sz="half" idx="1"/>
          </p:nvPr>
        </p:nvSpPr>
        <p:spPr/>
        <p:txBody>
          <a:bodyPr>
            <a:normAutofit/>
          </a:bodyPr>
          <a:lstStyle/>
          <a:p>
            <a:r>
              <a:rPr lang="nb-NO"/>
              <a:t>Offentlige tjenester</a:t>
            </a:r>
          </a:p>
          <a:p>
            <a:pPr lvl="1"/>
            <a:r>
              <a:rPr lang="nb-NO"/>
              <a:t>Norge.no</a:t>
            </a:r>
          </a:p>
          <a:p>
            <a:r>
              <a:rPr lang="nb-NO"/>
              <a:t>Elektronisk ID </a:t>
            </a:r>
          </a:p>
          <a:p>
            <a:r>
              <a:rPr lang="nb-NO" err="1"/>
              <a:t>Digipost</a:t>
            </a:r>
            <a:endParaRPr lang="nb-NO"/>
          </a:p>
          <a:p>
            <a:r>
              <a:rPr lang="nb-NO"/>
              <a:t>e-Boks </a:t>
            </a:r>
          </a:p>
          <a:p>
            <a:r>
              <a:rPr lang="nb-NO"/>
              <a:t>Skype</a:t>
            </a:r>
          </a:p>
          <a:p>
            <a:r>
              <a:rPr lang="nb-NO"/>
              <a:t>Trygg netthandel</a:t>
            </a:r>
          </a:p>
          <a:p>
            <a:r>
              <a:rPr lang="nb-NO"/>
              <a:t>Facebook</a:t>
            </a:r>
          </a:p>
          <a:p>
            <a:r>
              <a:rPr lang="nb-NO" err="1"/>
              <a:t>DataDetoxKit</a:t>
            </a:r>
            <a:endParaRPr lang="nb-NO"/>
          </a:p>
        </p:txBody>
      </p:sp>
      <p:pic>
        <p:nvPicPr>
          <p:cNvPr id="6" name="Bilde 5">
            <a:extLst>
              <a:ext uri="{FF2B5EF4-FFF2-40B4-BE49-F238E27FC236}">
                <a16:creationId xmlns:a16="http://schemas.microsoft.com/office/drawing/2014/main" id="{FD07B28D-D2BD-470E-8C7D-1E7D33C6D20D}"/>
              </a:ext>
            </a:extLst>
          </p:cNvPr>
          <p:cNvPicPr>
            <a:picLocks noChangeAspect="1"/>
          </p:cNvPicPr>
          <p:nvPr/>
        </p:nvPicPr>
        <p:blipFill>
          <a:blip r:embed="rId2"/>
          <a:stretch>
            <a:fillRect/>
          </a:stretch>
        </p:blipFill>
        <p:spPr>
          <a:xfrm>
            <a:off x="5916657" y="1115368"/>
            <a:ext cx="5692686" cy="5061595"/>
          </a:xfrm>
          <a:prstGeom prst="rect">
            <a:avLst/>
          </a:prstGeom>
        </p:spPr>
      </p:pic>
      <p:sp>
        <p:nvSpPr>
          <p:cNvPr id="7" name="Plassholder for innhold 6">
            <a:extLst>
              <a:ext uri="{FF2B5EF4-FFF2-40B4-BE49-F238E27FC236}">
                <a16:creationId xmlns:a16="http://schemas.microsoft.com/office/drawing/2014/main" id="{15083AB9-0A9F-4D64-90F4-8E8ED8E95FC9}"/>
              </a:ext>
            </a:extLst>
          </p:cNvPr>
          <p:cNvSpPr>
            <a:spLocks noGrp="1"/>
          </p:cNvSpPr>
          <p:nvPr>
            <p:ph sz="half" idx="2"/>
          </p:nvPr>
        </p:nvSpPr>
        <p:spPr/>
        <p:txBody>
          <a:bodyPr/>
          <a:lstStyle/>
          <a:p>
            <a:endParaRPr lang="nb-NO"/>
          </a:p>
        </p:txBody>
      </p:sp>
    </p:spTree>
    <p:extLst>
      <p:ext uri="{BB962C8B-B14F-4D97-AF65-F5344CB8AC3E}">
        <p14:creationId xmlns:p14="http://schemas.microsoft.com/office/powerpoint/2010/main" val="11816606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Eksempel: </a:t>
            </a:r>
            <a:r>
              <a:rPr lang="nb-NO" sz="2800"/>
              <a:t>Lær å bruke e-post</a:t>
            </a:r>
          </a:p>
        </p:txBody>
      </p:sp>
      <p:sp>
        <p:nvSpPr>
          <p:cNvPr id="3" name="Plassholder for innhold 2"/>
          <p:cNvSpPr>
            <a:spLocks noGrp="1"/>
          </p:cNvSpPr>
          <p:nvPr>
            <p:ph sz="half" idx="1"/>
          </p:nvPr>
        </p:nvSpPr>
        <p:spPr/>
        <p:txBody>
          <a:bodyPr>
            <a:normAutofit/>
          </a:bodyPr>
          <a:lstStyle/>
          <a:p>
            <a:pPr marL="0" indent="0">
              <a:buNone/>
            </a:pPr>
            <a:r>
              <a:rPr lang="nb-NO"/>
              <a:t>Innhold</a:t>
            </a:r>
          </a:p>
          <a:p>
            <a:r>
              <a:rPr lang="nb-NO" sz="2300" err="1"/>
              <a:t>Powerpoint</a:t>
            </a:r>
            <a:endParaRPr lang="nb-NO" sz="2300"/>
          </a:p>
          <a:p>
            <a:r>
              <a:rPr lang="nb-NO" sz="2300" err="1"/>
              <a:t>Pdf</a:t>
            </a:r>
            <a:endParaRPr lang="nb-NO" sz="2300"/>
          </a:p>
          <a:p>
            <a:r>
              <a:rPr lang="nb-NO" sz="2300"/>
              <a:t>Word</a:t>
            </a:r>
          </a:p>
          <a:p>
            <a:pPr lvl="1"/>
            <a:r>
              <a:rPr lang="nb-NO" sz="1700"/>
              <a:t>Beskrivelse av nødvendig kompetanse</a:t>
            </a:r>
          </a:p>
          <a:p>
            <a:pPr lvl="1"/>
            <a:r>
              <a:rPr lang="nb-NO" sz="1700"/>
              <a:t>Utstyr og tips</a:t>
            </a:r>
          </a:p>
          <a:p>
            <a:pPr lvl="1"/>
            <a:r>
              <a:rPr lang="nb-NO" sz="1700"/>
              <a:t>Læringsmål </a:t>
            </a:r>
          </a:p>
          <a:p>
            <a:pPr lvl="1"/>
            <a:endParaRPr lang="nb-NO" sz="1700"/>
          </a:p>
          <a:p>
            <a:r>
              <a:rPr lang="nb-NO" sz="2100"/>
              <a:t>Muligheter for å endre innhold selv</a:t>
            </a:r>
          </a:p>
          <a:p>
            <a:pPr marL="0" indent="0">
              <a:buNone/>
            </a:pPr>
            <a:endParaRPr lang="nb-NO" sz="2300"/>
          </a:p>
        </p:txBody>
      </p:sp>
      <p:pic>
        <p:nvPicPr>
          <p:cNvPr id="4" name="Plassholder for innhold 3">
            <a:extLst>
              <a:ext uri="{FF2B5EF4-FFF2-40B4-BE49-F238E27FC236}">
                <a16:creationId xmlns:a16="http://schemas.microsoft.com/office/drawing/2014/main" id="{053D8568-5659-4132-BBDC-B12BEF0563FE}"/>
              </a:ext>
            </a:extLst>
          </p:cNvPr>
          <p:cNvPicPr>
            <a:picLocks noGrp="1" noChangeAspect="1"/>
          </p:cNvPicPr>
          <p:nvPr>
            <p:ph sz="half" idx="2"/>
          </p:nvPr>
        </p:nvPicPr>
        <p:blipFill>
          <a:blip r:embed="rId2"/>
          <a:stretch>
            <a:fillRect/>
          </a:stretch>
        </p:blipFill>
        <p:spPr>
          <a:xfrm>
            <a:off x="6019800" y="1467853"/>
            <a:ext cx="6080460" cy="4345581"/>
          </a:xfrm>
          <a:prstGeom prst="rect">
            <a:avLst/>
          </a:prstGeom>
        </p:spPr>
      </p:pic>
    </p:spTree>
    <p:extLst>
      <p:ext uri="{BB962C8B-B14F-4D97-AF65-F5344CB8AC3E}">
        <p14:creationId xmlns:p14="http://schemas.microsoft.com/office/powerpoint/2010/main" val="23718916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92B0DD8-47AE-4792-A638-23A421B110D5}"/>
              </a:ext>
            </a:extLst>
          </p:cNvPr>
          <p:cNvSpPr>
            <a:spLocks noGrp="1"/>
          </p:cNvSpPr>
          <p:nvPr>
            <p:ph type="title"/>
          </p:nvPr>
        </p:nvSpPr>
        <p:spPr/>
        <p:txBody>
          <a:bodyPr/>
          <a:lstStyle/>
          <a:p>
            <a:r>
              <a:rPr lang="nb-NO"/>
              <a:t>Eksempel</a:t>
            </a:r>
          </a:p>
        </p:txBody>
      </p:sp>
      <p:pic>
        <p:nvPicPr>
          <p:cNvPr id="4" name="Plassholder for innhold 3">
            <a:extLst>
              <a:ext uri="{FF2B5EF4-FFF2-40B4-BE49-F238E27FC236}">
                <a16:creationId xmlns:a16="http://schemas.microsoft.com/office/drawing/2014/main" id="{BCCFDEC9-3760-430B-8177-ECD138E40A84}"/>
              </a:ext>
            </a:extLst>
          </p:cNvPr>
          <p:cNvPicPr>
            <a:picLocks noGrp="1" noChangeAspect="1"/>
          </p:cNvPicPr>
          <p:nvPr>
            <p:ph idx="1"/>
          </p:nvPr>
        </p:nvPicPr>
        <p:blipFill>
          <a:blip r:embed="rId2"/>
          <a:stretch>
            <a:fillRect/>
          </a:stretch>
        </p:blipFill>
        <p:spPr>
          <a:xfrm>
            <a:off x="1120842" y="1404938"/>
            <a:ext cx="9950316" cy="4772025"/>
          </a:xfrm>
          <a:prstGeom prst="rect">
            <a:avLst/>
          </a:prstGeom>
        </p:spPr>
      </p:pic>
    </p:spTree>
    <p:extLst>
      <p:ext uri="{BB962C8B-B14F-4D97-AF65-F5344CB8AC3E}">
        <p14:creationId xmlns:p14="http://schemas.microsoft.com/office/powerpoint/2010/main" val="32779316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92B0DD8-47AE-4792-A638-23A421B110D5}"/>
              </a:ext>
            </a:extLst>
          </p:cNvPr>
          <p:cNvSpPr>
            <a:spLocks noGrp="1"/>
          </p:cNvSpPr>
          <p:nvPr>
            <p:ph type="title"/>
          </p:nvPr>
        </p:nvSpPr>
        <p:spPr/>
        <p:txBody>
          <a:bodyPr/>
          <a:lstStyle/>
          <a:p>
            <a:r>
              <a:rPr lang="nb-NO"/>
              <a:t>Eksempel </a:t>
            </a:r>
          </a:p>
        </p:txBody>
      </p:sp>
      <p:pic>
        <p:nvPicPr>
          <p:cNvPr id="4" name="Plassholder for innhold 3">
            <a:extLst>
              <a:ext uri="{FF2B5EF4-FFF2-40B4-BE49-F238E27FC236}">
                <a16:creationId xmlns:a16="http://schemas.microsoft.com/office/drawing/2014/main" id="{75AEA5BC-0FD4-4E79-9998-1A974E8AB32E}"/>
              </a:ext>
            </a:extLst>
          </p:cNvPr>
          <p:cNvPicPr>
            <a:picLocks noGrp="1" noChangeAspect="1"/>
          </p:cNvPicPr>
          <p:nvPr>
            <p:ph idx="1"/>
          </p:nvPr>
        </p:nvPicPr>
        <p:blipFill>
          <a:blip r:embed="rId2"/>
          <a:stretch>
            <a:fillRect/>
          </a:stretch>
        </p:blipFill>
        <p:spPr>
          <a:xfrm>
            <a:off x="962526" y="1133451"/>
            <a:ext cx="9250485" cy="4923197"/>
          </a:xfrm>
          <a:prstGeom prst="rect">
            <a:avLst/>
          </a:prstGeom>
        </p:spPr>
      </p:pic>
    </p:spTree>
    <p:extLst>
      <p:ext uri="{BB962C8B-B14F-4D97-AF65-F5344CB8AC3E}">
        <p14:creationId xmlns:p14="http://schemas.microsoft.com/office/powerpoint/2010/main" val="38343408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92B0DD8-47AE-4792-A638-23A421B110D5}"/>
              </a:ext>
            </a:extLst>
          </p:cNvPr>
          <p:cNvSpPr>
            <a:spLocks noGrp="1"/>
          </p:cNvSpPr>
          <p:nvPr>
            <p:ph type="title"/>
          </p:nvPr>
        </p:nvSpPr>
        <p:spPr/>
        <p:txBody>
          <a:bodyPr/>
          <a:lstStyle/>
          <a:p>
            <a:r>
              <a:rPr lang="nb-NO"/>
              <a:t>Eksempel</a:t>
            </a:r>
          </a:p>
        </p:txBody>
      </p:sp>
      <p:pic>
        <p:nvPicPr>
          <p:cNvPr id="4" name="Plassholder for innhold 3">
            <a:extLst>
              <a:ext uri="{FF2B5EF4-FFF2-40B4-BE49-F238E27FC236}">
                <a16:creationId xmlns:a16="http://schemas.microsoft.com/office/drawing/2014/main" id="{5D3F9523-987D-490D-8E9A-51AA92CA8341}"/>
              </a:ext>
            </a:extLst>
          </p:cNvPr>
          <p:cNvPicPr>
            <a:picLocks noGrp="1" noChangeAspect="1"/>
          </p:cNvPicPr>
          <p:nvPr>
            <p:ph idx="1"/>
          </p:nvPr>
        </p:nvPicPr>
        <p:blipFill>
          <a:blip r:embed="rId2"/>
          <a:stretch>
            <a:fillRect/>
          </a:stretch>
        </p:blipFill>
        <p:spPr>
          <a:xfrm>
            <a:off x="922421" y="1253766"/>
            <a:ext cx="8853111" cy="4772025"/>
          </a:xfrm>
          <a:prstGeom prst="rect">
            <a:avLst/>
          </a:prstGeom>
        </p:spPr>
      </p:pic>
    </p:spTree>
    <p:extLst>
      <p:ext uri="{BB962C8B-B14F-4D97-AF65-F5344CB8AC3E}">
        <p14:creationId xmlns:p14="http://schemas.microsoft.com/office/powerpoint/2010/main" val="18067060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92B0DD8-47AE-4792-A638-23A421B110D5}"/>
              </a:ext>
            </a:extLst>
          </p:cNvPr>
          <p:cNvSpPr>
            <a:spLocks noGrp="1"/>
          </p:cNvSpPr>
          <p:nvPr>
            <p:ph type="title"/>
          </p:nvPr>
        </p:nvSpPr>
        <p:spPr/>
        <p:txBody>
          <a:bodyPr/>
          <a:lstStyle/>
          <a:p>
            <a:r>
              <a:rPr lang="nb-NO"/>
              <a:t>Eksempel</a:t>
            </a:r>
          </a:p>
        </p:txBody>
      </p:sp>
      <p:pic>
        <p:nvPicPr>
          <p:cNvPr id="4" name="Plassholder for innhold 3">
            <a:extLst>
              <a:ext uri="{FF2B5EF4-FFF2-40B4-BE49-F238E27FC236}">
                <a16:creationId xmlns:a16="http://schemas.microsoft.com/office/drawing/2014/main" id="{475A1FB6-7ADC-4194-B610-C68721DAC056}"/>
              </a:ext>
            </a:extLst>
          </p:cNvPr>
          <p:cNvPicPr>
            <a:picLocks noGrp="1" noChangeAspect="1"/>
          </p:cNvPicPr>
          <p:nvPr>
            <p:ph idx="1"/>
          </p:nvPr>
        </p:nvPicPr>
        <p:blipFill>
          <a:blip r:embed="rId2"/>
          <a:stretch>
            <a:fillRect/>
          </a:stretch>
        </p:blipFill>
        <p:spPr>
          <a:xfrm>
            <a:off x="900831" y="1388896"/>
            <a:ext cx="8641749" cy="4772025"/>
          </a:xfrm>
          <a:prstGeom prst="rect">
            <a:avLst/>
          </a:prstGeom>
        </p:spPr>
      </p:pic>
    </p:spTree>
    <p:extLst>
      <p:ext uri="{BB962C8B-B14F-4D97-AF65-F5344CB8AC3E}">
        <p14:creationId xmlns:p14="http://schemas.microsoft.com/office/powerpoint/2010/main" val="35522780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hlinkClick r:id="rId2"/>
              </a:rPr>
              <a:t>Datasjekken </a:t>
            </a:r>
            <a:r>
              <a:rPr lang="nb-NO" sz="2000"/>
              <a:t>(test deg selv)</a:t>
            </a:r>
          </a:p>
        </p:txBody>
      </p:sp>
      <p:sp>
        <p:nvSpPr>
          <p:cNvPr id="3" name="Plassholder for innhold 2"/>
          <p:cNvSpPr>
            <a:spLocks noGrp="1"/>
          </p:cNvSpPr>
          <p:nvPr>
            <p:ph sz="half" idx="1"/>
          </p:nvPr>
        </p:nvSpPr>
        <p:spPr/>
        <p:txBody>
          <a:bodyPr/>
          <a:lstStyle/>
          <a:p>
            <a:r>
              <a:rPr lang="nb-NO"/>
              <a:t>En enkel selvtest </a:t>
            </a:r>
          </a:p>
          <a:p>
            <a:r>
              <a:rPr lang="nb-NO"/>
              <a:t>Sier noe om erfaringer</a:t>
            </a:r>
          </a:p>
          <a:p>
            <a:r>
              <a:rPr lang="nb-NO"/>
              <a:t>Kan brukes før kurs for å få et inntrykk av deltakernes kompetanse</a:t>
            </a:r>
          </a:p>
          <a:p>
            <a:r>
              <a:rPr lang="nb-NO"/>
              <a:t>Kan tas selvstendig for å synliggjøre kompetansebehov</a:t>
            </a:r>
          </a:p>
          <a:p>
            <a:r>
              <a:rPr lang="nb-NO"/>
              <a:t>Ikke en test</a:t>
            </a:r>
          </a:p>
          <a:p>
            <a:pPr marL="0" indent="0">
              <a:buNone/>
            </a:pPr>
            <a:endParaRPr lang="nb-NO"/>
          </a:p>
        </p:txBody>
      </p:sp>
      <p:pic>
        <p:nvPicPr>
          <p:cNvPr id="5" name="Plassholder for innhold 4">
            <a:hlinkClick r:id="rId3"/>
          </p:cNvPr>
          <p:cNvPicPr>
            <a:picLocks noGrp="1" noChangeAspect="1"/>
          </p:cNvPicPr>
          <p:nvPr>
            <p:ph sz="half" idx="2"/>
          </p:nvPr>
        </p:nvPicPr>
        <p:blipFill>
          <a:blip r:embed="rId4"/>
          <a:stretch>
            <a:fillRect/>
          </a:stretch>
        </p:blipFill>
        <p:spPr>
          <a:xfrm>
            <a:off x="6172200" y="1512916"/>
            <a:ext cx="5181600" cy="4664047"/>
          </a:xfrm>
          <a:prstGeom prst="rect">
            <a:avLst/>
          </a:prstGeom>
        </p:spPr>
      </p:pic>
    </p:spTree>
    <p:extLst>
      <p:ext uri="{BB962C8B-B14F-4D97-AF65-F5344CB8AC3E}">
        <p14:creationId xmlns:p14="http://schemas.microsoft.com/office/powerpoint/2010/main" val="159012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1BCF184-3C05-43B5-8C7C-AC7B650F28ED}"/>
              </a:ext>
            </a:extLst>
          </p:cNvPr>
          <p:cNvSpPr>
            <a:spLocks noGrp="1"/>
          </p:cNvSpPr>
          <p:nvPr>
            <p:ph type="title"/>
          </p:nvPr>
        </p:nvSpPr>
        <p:spPr/>
        <p:txBody>
          <a:bodyPr/>
          <a:lstStyle/>
          <a:p>
            <a:r>
              <a:rPr lang="nb-NO"/>
              <a:t>Nye ressurser ferdige i løpet av 2019</a:t>
            </a:r>
          </a:p>
        </p:txBody>
      </p:sp>
      <p:sp>
        <p:nvSpPr>
          <p:cNvPr id="3" name="Plassholder for innhold 2">
            <a:extLst>
              <a:ext uri="{FF2B5EF4-FFF2-40B4-BE49-F238E27FC236}">
                <a16:creationId xmlns:a16="http://schemas.microsoft.com/office/drawing/2014/main" id="{DAF05FCF-C73E-4C29-B42F-0987A3297D16}"/>
              </a:ext>
            </a:extLst>
          </p:cNvPr>
          <p:cNvSpPr>
            <a:spLocks noGrp="1"/>
          </p:cNvSpPr>
          <p:nvPr>
            <p:ph sz="half" idx="1"/>
          </p:nvPr>
        </p:nvSpPr>
        <p:spPr/>
        <p:txBody>
          <a:bodyPr/>
          <a:lstStyle/>
          <a:p>
            <a:r>
              <a:rPr lang="nb-NO"/>
              <a:t>Ny datatest </a:t>
            </a:r>
          </a:p>
          <a:p>
            <a:r>
              <a:rPr lang="nb-NO"/>
              <a:t>Nye kurs med oppgaver</a:t>
            </a:r>
          </a:p>
          <a:p>
            <a:pPr lvl="1"/>
            <a:r>
              <a:rPr lang="nb-NO"/>
              <a:t>Bestille varer og tjenester på nett</a:t>
            </a:r>
          </a:p>
          <a:p>
            <a:pPr lvl="1"/>
            <a:r>
              <a:rPr lang="nb-NO"/>
              <a:t>Nettvett og sikkerhet</a:t>
            </a:r>
          </a:p>
          <a:p>
            <a:pPr lvl="1"/>
            <a:r>
              <a:rPr lang="nb-NO"/>
              <a:t>Bruk av offentlige tjenester</a:t>
            </a:r>
          </a:p>
          <a:p>
            <a:pPr lvl="1"/>
            <a:r>
              <a:rPr lang="nb-NO"/>
              <a:t>Søk på nett</a:t>
            </a:r>
          </a:p>
          <a:p>
            <a:pPr lvl="1"/>
            <a:r>
              <a:rPr lang="nb-NO"/>
              <a:t>Sosiale medier</a:t>
            </a:r>
          </a:p>
          <a:p>
            <a:r>
              <a:rPr lang="nb-NO"/>
              <a:t>Lett på nett med </a:t>
            </a:r>
            <a:r>
              <a:rPr lang="nb-NO">
                <a:hlinkClick r:id="rId2"/>
              </a:rPr>
              <a:t>@nett</a:t>
            </a:r>
            <a:r>
              <a:rPr lang="nb-NO"/>
              <a:t> </a:t>
            </a:r>
          </a:p>
          <a:p>
            <a:pPr marL="457200" lvl="1" indent="0">
              <a:buNone/>
            </a:pPr>
            <a:endParaRPr lang="nb-NO"/>
          </a:p>
          <a:p>
            <a:pPr marL="457200" lvl="1" indent="0">
              <a:buNone/>
            </a:pPr>
            <a:endParaRPr lang="nb-NO"/>
          </a:p>
        </p:txBody>
      </p:sp>
      <p:pic>
        <p:nvPicPr>
          <p:cNvPr id="7" name="Plassholder for innhold 6">
            <a:extLst>
              <a:ext uri="{FF2B5EF4-FFF2-40B4-BE49-F238E27FC236}">
                <a16:creationId xmlns:a16="http://schemas.microsoft.com/office/drawing/2014/main" id="{98EFF6D6-6D37-4FFE-A483-C43A27B41C16}"/>
              </a:ext>
            </a:extLst>
          </p:cNvPr>
          <p:cNvPicPr>
            <a:picLocks noGrp="1" noChangeAspect="1"/>
          </p:cNvPicPr>
          <p:nvPr>
            <p:ph sz="half" idx="2"/>
          </p:nvPr>
        </p:nvPicPr>
        <p:blipFill>
          <a:blip r:embed="rId3"/>
          <a:stretch>
            <a:fillRect/>
          </a:stretch>
        </p:blipFill>
        <p:spPr>
          <a:xfrm>
            <a:off x="6172202" y="1555457"/>
            <a:ext cx="5181600" cy="3171577"/>
          </a:xfrm>
          <a:prstGeom prst="rect">
            <a:avLst/>
          </a:prstGeom>
        </p:spPr>
      </p:pic>
    </p:spTree>
    <p:extLst>
      <p:ext uri="{BB962C8B-B14F-4D97-AF65-F5344CB8AC3E}">
        <p14:creationId xmlns:p14="http://schemas.microsoft.com/office/powerpoint/2010/main" val="18611395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7417586-E1B9-4AA4-9D97-A99EFE275071}"/>
              </a:ext>
            </a:extLst>
          </p:cNvPr>
          <p:cNvSpPr>
            <a:spLocks noGrp="1"/>
          </p:cNvSpPr>
          <p:nvPr>
            <p:ph type="title"/>
          </p:nvPr>
        </p:nvSpPr>
        <p:spPr/>
        <p:txBody>
          <a:bodyPr>
            <a:normAutofit/>
          </a:bodyPr>
          <a:lstStyle/>
          <a:p>
            <a:r>
              <a:rPr lang="nb-NO"/>
              <a:t>Innspill til nytt innhold fra Digihjelpen</a:t>
            </a:r>
          </a:p>
        </p:txBody>
      </p:sp>
      <p:sp>
        <p:nvSpPr>
          <p:cNvPr id="3" name="Plassholder for innhold 2">
            <a:extLst>
              <a:ext uri="{FF2B5EF4-FFF2-40B4-BE49-F238E27FC236}">
                <a16:creationId xmlns:a16="http://schemas.microsoft.com/office/drawing/2014/main" id="{97E8A313-E355-4FE8-AE8E-31BEAFF5DEFF}"/>
              </a:ext>
            </a:extLst>
          </p:cNvPr>
          <p:cNvSpPr>
            <a:spLocks noGrp="1"/>
          </p:cNvSpPr>
          <p:nvPr>
            <p:ph sz="half" idx="1"/>
          </p:nvPr>
        </p:nvSpPr>
        <p:spPr/>
        <p:txBody>
          <a:bodyPr>
            <a:normAutofit fontScale="92500" lnSpcReduction="20000"/>
          </a:bodyPr>
          <a:lstStyle/>
          <a:p>
            <a:r>
              <a:rPr lang="nb-NO"/>
              <a:t>Grunnleggende funksjoner  brukergrensesnitt </a:t>
            </a:r>
          </a:p>
          <a:p>
            <a:r>
              <a:rPr lang="nb-NO"/>
              <a:t>Løse tekniske problemer</a:t>
            </a:r>
          </a:p>
          <a:p>
            <a:r>
              <a:rPr lang="nb-NO"/>
              <a:t>Standard programvare</a:t>
            </a:r>
          </a:p>
          <a:p>
            <a:r>
              <a:rPr lang="nb-NO"/>
              <a:t>Finne / navigere i nettressurser trygt og sikkert</a:t>
            </a:r>
          </a:p>
          <a:p>
            <a:r>
              <a:rPr lang="nb-NO"/>
              <a:t>E-post </a:t>
            </a:r>
          </a:p>
          <a:p>
            <a:r>
              <a:rPr lang="nb-NO"/>
              <a:t>Kildekritikk, sikkerhet, digital dømmekraft</a:t>
            </a:r>
          </a:p>
          <a:p>
            <a:r>
              <a:rPr lang="nb-NO"/>
              <a:t>Offentlige tjenester (Nav – helsetjenester)</a:t>
            </a:r>
          </a:p>
          <a:p>
            <a:r>
              <a:rPr lang="nb-NO"/>
              <a:t>Bank</a:t>
            </a:r>
          </a:p>
        </p:txBody>
      </p:sp>
      <p:sp>
        <p:nvSpPr>
          <p:cNvPr id="4" name="Plassholder for innhold 3">
            <a:extLst>
              <a:ext uri="{FF2B5EF4-FFF2-40B4-BE49-F238E27FC236}">
                <a16:creationId xmlns:a16="http://schemas.microsoft.com/office/drawing/2014/main" id="{A1B99ED1-1EA0-4CFF-BD0F-C8F3D65863A7}"/>
              </a:ext>
            </a:extLst>
          </p:cNvPr>
          <p:cNvSpPr>
            <a:spLocks noGrp="1"/>
          </p:cNvSpPr>
          <p:nvPr>
            <p:ph sz="half" idx="2"/>
          </p:nvPr>
        </p:nvSpPr>
        <p:spPr/>
        <p:txBody>
          <a:bodyPr/>
          <a:lstStyle/>
          <a:p>
            <a:pPr marL="0" indent="0">
              <a:buNone/>
            </a:pPr>
            <a:r>
              <a:rPr lang="nb-NO"/>
              <a:t>	</a:t>
            </a:r>
          </a:p>
          <a:p>
            <a:pPr marL="0" indent="0">
              <a:buNone/>
            </a:pPr>
            <a:endParaRPr lang="nb-NO"/>
          </a:p>
        </p:txBody>
      </p:sp>
      <p:pic>
        <p:nvPicPr>
          <p:cNvPr id="5" name="Bilde 4">
            <a:extLst>
              <a:ext uri="{FF2B5EF4-FFF2-40B4-BE49-F238E27FC236}">
                <a16:creationId xmlns:a16="http://schemas.microsoft.com/office/drawing/2014/main" id="{21A02737-A7F4-4092-A506-D472FC1C150D}"/>
              </a:ext>
            </a:extLst>
          </p:cNvPr>
          <p:cNvPicPr>
            <a:picLocks noChangeAspect="1"/>
          </p:cNvPicPr>
          <p:nvPr/>
        </p:nvPicPr>
        <p:blipFill>
          <a:blip r:embed="rId2"/>
          <a:stretch>
            <a:fillRect/>
          </a:stretch>
        </p:blipFill>
        <p:spPr>
          <a:xfrm>
            <a:off x="5921519" y="1972928"/>
            <a:ext cx="5568640" cy="2912143"/>
          </a:xfrm>
          <a:prstGeom prst="rect">
            <a:avLst/>
          </a:prstGeom>
        </p:spPr>
      </p:pic>
    </p:spTree>
    <p:extLst>
      <p:ext uri="{BB962C8B-B14F-4D97-AF65-F5344CB8AC3E}">
        <p14:creationId xmlns:p14="http://schemas.microsoft.com/office/powerpoint/2010/main" val="33338203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71DE151-5ED2-4654-A6EA-B2D7CCCD2654}"/>
              </a:ext>
            </a:extLst>
          </p:cNvPr>
          <p:cNvSpPr>
            <a:spLocks noGrp="1"/>
          </p:cNvSpPr>
          <p:nvPr>
            <p:ph type="title"/>
          </p:nvPr>
        </p:nvSpPr>
        <p:spPr/>
        <p:txBody>
          <a:bodyPr/>
          <a:lstStyle/>
          <a:p>
            <a:r>
              <a:rPr lang="nb-NO"/>
              <a:t>Nye ressurser i 2020</a:t>
            </a:r>
          </a:p>
        </p:txBody>
      </p:sp>
      <p:sp>
        <p:nvSpPr>
          <p:cNvPr id="3" name="Plassholder for innhold 2">
            <a:extLst>
              <a:ext uri="{FF2B5EF4-FFF2-40B4-BE49-F238E27FC236}">
                <a16:creationId xmlns:a16="http://schemas.microsoft.com/office/drawing/2014/main" id="{4AE14B25-AB64-4BB2-AF97-B03A4874AA54}"/>
              </a:ext>
            </a:extLst>
          </p:cNvPr>
          <p:cNvSpPr>
            <a:spLocks noGrp="1"/>
          </p:cNvSpPr>
          <p:nvPr>
            <p:ph idx="1"/>
          </p:nvPr>
        </p:nvSpPr>
        <p:spPr/>
        <p:txBody>
          <a:bodyPr>
            <a:normAutofit lnSpcReduction="10000"/>
          </a:bodyPr>
          <a:lstStyle/>
          <a:p>
            <a:r>
              <a:rPr lang="nb-NO"/>
              <a:t>Revidering av «originale kurspakkene» (norsk og engelsk)</a:t>
            </a:r>
          </a:p>
          <a:p>
            <a:r>
              <a:rPr lang="nb-NO"/>
              <a:t>Trinn for trinn instruksjoner med øvelser bla. </a:t>
            </a:r>
          </a:p>
          <a:p>
            <a:pPr marL="457200" lvl="1" indent="0">
              <a:buNone/>
            </a:pPr>
            <a:r>
              <a:rPr lang="nb-NO"/>
              <a:t>Banktjenester Mobil – brett – Pc</a:t>
            </a:r>
          </a:p>
          <a:p>
            <a:r>
              <a:rPr lang="nb-NO"/>
              <a:t>Innføring i grunnleggende digitale ferdigheter med forklaringer og animasjoner – øvelser</a:t>
            </a:r>
          </a:p>
          <a:p>
            <a:pPr lvl="1"/>
            <a:r>
              <a:rPr lang="nb-NO"/>
              <a:t>For økt forståelse for hva den digitale verden betyr</a:t>
            </a:r>
          </a:p>
          <a:p>
            <a:pPr lvl="1"/>
            <a:r>
              <a:rPr lang="nb-NO"/>
              <a:t>Hvordan endre innstillinger med mer. </a:t>
            </a:r>
          </a:p>
          <a:p>
            <a:r>
              <a:rPr lang="nb-NO"/>
              <a:t>Regionale samlinger med fokus på veilederrollen og bruk av Digidel ressurser</a:t>
            </a:r>
          </a:p>
          <a:p>
            <a:r>
              <a:rPr lang="nb-NO"/>
              <a:t>Revidere læringsmålene for grunnleggende digitale ferdigheter </a:t>
            </a:r>
          </a:p>
          <a:p>
            <a:r>
              <a:rPr lang="nb-NO"/>
              <a:t>Bruke nye indikatorer for å utvikle nye ressurser</a:t>
            </a:r>
          </a:p>
          <a:p>
            <a:endParaRPr lang="nb-NO"/>
          </a:p>
        </p:txBody>
      </p:sp>
    </p:spTree>
    <p:extLst>
      <p:ext uri="{BB962C8B-B14F-4D97-AF65-F5344CB8AC3E}">
        <p14:creationId xmlns:p14="http://schemas.microsoft.com/office/powerpoint/2010/main" val="42583504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1" y="4534292"/>
            <a:ext cx="10773295" cy="890379"/>
          </a:xfrm>
        </p:spPr>
        <p:txBody>
          <a:bodyPr>
            <a:noAutofit/>
          </a:bodyPr>
          <a:lstStyle/>
          <a:p>
            <a:r>
              <a:rPr lang="nb-NO" sz="6000"/>
              <a:t>Å veilede i digitale ferdigheter for innvandrere</a:t>
            </a:r>
            <a:br>
              <a:rPr lang="nb-NO" sz="6000"/>
            </a:br>
            <a:br>
              <a:rPr lang="nb-NO" sz="6000"/>
            </a:br>
            <a:r>
              <a:rPr lang="nb-NO" sz="4000"/>
              <a:t>Lillestrøm 28.oktober</a:t>
            </a:r>
            <a:br>
              <a:rPr lang="nb-NO" sz="6000"/>
            </a:br>
            <a:endParaRPr lang="nb-NO" sz="6000"/>
          </a:p>
        </p:txBody>
      </p:sp>
    </p:spTree>
    <p:extLst>
      <p:ext uri="{BB962C8B-B14F-4D97-AF65-F5344CB8AC3E}">
        <p14:creationId xmlns:p14="http://schemas.microsoft.com/office/powerpoint/2010/main" val="8540462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DA7B705-33DB-470E-BEE6-8B03E42DD6BE}"/>
              </a:ext>
            </a:extLst>
          </p:cNvPr>
          <p:cNvSpPr>
            <a:spLocks noGrp="1"/>
          </p:cNvSpPr>
          <p:nvPr>
            <p:ph type="title"/>
          </p:nvPr>
        </p:nvSpPr>
        <p:spPr/>
        <p:txBody>
          <a:bodyPr>
            <a:normAutofit/>
          </a:bodyPr>
          <a:lstStyle/>
          <a:p>
            <a:r>
              <a:rPr lang="en-US" sz="3600" err="1"/>
              <a:t>Språknivåene</a:t>
            </a:r>
            <a:r>
              <a:rPr lang="en-US" sz="3600"/>
              <a:t> </a:t>
            </a:r>
            <a:r>
              <a:rPr lang="en-US" sz="3600" err="1"/>
              <a:t>i</a:t>
            </a:r>
            <a:r>
              <a:rPr lang="en-US" sz="3600"/>
              <a:t> det </a:t>
            </a:r>
            <a:r>
              <a:rPr lang="en-US" sz="3600" err="1"/>
              <a:t>Europeiske</a:t>
            </a:r>
            <a:r>
              <a:rPr lang="en-US" sz="3600"/>
              <a:t> </a:t>
            </a:r>
            <a:r>
              <a:rPr lang="en-US" sz="3600" err="1"/>
              <a:t>rammeverket</a:t>
            </a:r>
            <a:r>
              <a:rPr lang="en-US" sz="3600"/>
              <a:t> for </a:t>
            </a:r>
            <a:r>
              <a:rPr lang="en-US" sz="3600" err="1"/>
              <a:t>språk</a:t>
            </a:r>
            <a:endParaRPr lang="en-US" sz="3600"/>
          </a:p>
        </p:txBody>
      </p:sp>
      <p:pic>
        <p:nvPicPr>
          <p:cNvPr id="4" name="Plassholder for innhold 3">
            <a:extLst>
              <a:ext uri="{FF2B5EF4-FFF2-40B4-BE49-F238E27FC236}">
                <a16:creationId xmlns:a16="http://schemas.microsoft.com/office/drawing/2014/main" id="{726E1C3F-2D55-495E-8DDD-8D0D80DDB1EC}"/>
              </a:ext>
            </a:extLst>
          </p:cNvPr>
          <p:cNvPicPr>
            <a:picLocks noGrp="1" noChangeAspect="1"/>
          </p:cNvPicPr>
          <p:nvPr>
            <p:ph idx="1"/>
          </p:nvPr>
        </p:nvPicPr>
        <p:blipFill>
          <a:blip r:embed="rId2"/>
          <a:stretch>
            <a:fillRect/>
          </a:stretch>
        </p:blipFill>
        <p:spPr>
          <a:xfrm>
            <a:off x="3556343" y="1404938"/>
            <a:ext cx="5079314" cy="4772025"/>
          </a:xfrm>
          <a:prstGeom prst="rect">
            <a:avLst/>
          </a:prstGeom>
        </p:spPr>
      </p:pic>
    </p:spTree>
    <p:extLst>
      <p:ext uri="{BB962C8B-B14F-4D97-AF65-F5344CB8AC3E}">
        <p14:creationId xmlns:p14="http://schemas.microsoft.com/office/powerpoint/2010/main" val="17845739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EA2EE5E-E086-40AD-906F-0FC15BD5FF90}"/>
              </a:ext>
            </a:extLst>
          </p:cNvPr>
          <p:cNvSpPr>
            <a:spLocks noGrp="1"/>
          </p:cNvSpPr>
          <p:nvPr>
            <p:ph type="title"/>
          </p:nvPr>
        </p:nvSpPr>
        <p:spPr/>
        <p:txBody>
          <a:bodyPr/>
          <a:lstStyle/>
          <a:p>
            <a:endParaRPr lang="nb-NO"/>
          </a:p>
        </p:txBody>
      </p:sp>
      <p:pic>
        <p:nvPicPr>
          <p:cNvPr id="5" name="Plassholder for innhold 4" descr="Et bilde som inneholder vann, himmel, person, utendørs&#10;&#10;Beskrivelse som er generert med svært høy visshet">
            <a:extLst>
              <a:ext uri="{FF2B5EF4-FFF2-40B4-BE49-F238E27FC236}">
                <a16:creationId xmlns:a16="http://schemas.microsoft.com/office/drawing/2014/main" id="{EA02534C-9873-459D-AE74-7BB944BDAB4C}"/>
              </a:ext>
            </a:extLst>
          </p:cNvPr>
          <p:cNvPicPr>
            <a:picLocks noGrp="1" noChangeAspect="1"/>
          </p:cNvPicPr>
          <p:nvPr>
            <p:ph idx="1"/>
          </p:nvPr>
        </p:nvPicPr>
        <p:blipFill>
          <a:blip r:embed="rId3"/>
          <a:stretch>
            <a:fillRect/>
          </a:stretch>
        </p:blipFill>
        <p:spPr>
          <a:xfrm>
            <a:off x="0" y="0"/>
            <a:ext cx="6159500" cy="4165600"/>
          </a:xfrm>
        </p:spPr>
      </p:pic>
      <p:pic>
        <p:nvPicPr>
          <p:cNvPr id="7" name="Bilde 6" descr="Et bilde som inneholder person, utendørs&#10;&#10;Beskrivelse som er generert med svært høy visshet">
            <a:extLst>
              <a:ext uri="{FF2B5EF4-FFF2-40B4-BE49-F238E27FC236}">
                <a16:creationId xmlns:a16="http://schemas.microsoft.com/office/drawing/2014/main" id="{16D8AB42-C7DE-474C-92C9-CB94869A11CE}"/>
              </a:ext>
            </a:extLst>
          </p:cNvPr>
          <p:cNvPicPr>
            <a:picLocks noChangeAspect="1"/>
          </p:cNvPicPr>
          <p:nvPr/>
        </p:nvPicPr>
        <p:blipFill>
          <a:blip r:embed="rId4"/>
          <a:stretch>
            <a:fillRect/>
          </a:stretch>
        </p:blipFill>
        <p:spPr>
          <a:xfrm>
            <a:off x="4247289" y="2403476"/>
            <a:ext cx="7556500" cy="4254500"/>
          </a:xfrm>
          <a:prstGeom prst="rect">
            <a:avLst/>
          </a:prstGeom>
        </p:spPr>
      </p:pic>
      <p:pic>
        <p:nvPicPr>
          <p:cNvPr id="9" name="Bilde 8" descr="Et bilde som inneholder person, innendørs, vegg, mann&#10;&#10;Beskrivelse som er generert med svært høy visshet">
            <a:extLst>
              <a:ext uri="{FF2B5EF4-FFF2-40B4-BE49-F238E27FC236}">
                <a16:creationId xmlns:a16="http://schemas.microsoft.com/office/drawing/2014/main" id="{CA76BC16-EAB1-439C-B5E6-7416B834088C}"/>
              </a:ext>
            </a:extLst>
          </p:cNvPr>
          <p:cNvPicPr>
            <a:picLocks noChangeAspect="1"/>
          </p:cNvPicPr>
          <p:nvPr/>
        </p:nvPicPr>
        <p:blipFill>
          <a:blip r:embed="rId5"/>
          <a:stretch>
            <a:fillRect/>
          </a:stretch>
        </p:blipFill>
        <p:spPr>
          <a:xfrm>
            <a:off x="503694" y="4208932"/>
            <a:ext cx="3448373" cy="2669173"/>
          </a:xfrm>
          <a:prstGeom prst="rect">
            <a:avLst/>
          </a:prstGeom>
        </p:spPr>
      </p:pic>
    </p:spTree>
    <p:extLst>
      <p:ext uri="{BB962C8B-B14F-4D97-AF65-F5344CB8AC3E}">
        <p14:creationId xmlns:p14="http://schemas.microsoft.com/office/powerpoint/2010/main" val="39758667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2840DC74-C000-4000-9CEC-A09573F42BE5}"/>
              </a:ext>
            </a:extLst>
          </p:cNvPr>
          <p:cNvSpPr>
            <a:spLocks noGrp="1"/>
          </p:cNvSpPr>
          <p:nvPr>
            <p:ph idx="4294967295"/>
          </p:nvPr>
        </p:nvSpPr>
        <p:spPr>
          <a:xfrm>
            <a:off x="2999116" y="1412740"/>
            <a:ext cx="6196627" cy="4165367"/>
          </a:xfrm>
        </p:spPr>
        <p:txBody>
          <a:bodyPr>
            <a:noAutofit/>
          </a:bodyPr>
          <a:lstStyle/>
          <a:p>
            <a:pPr marL="68583" indent="0">
              <a:buNone/>
              <a:defRPr/>
            </a:pPr>
            <a:r>
              <a:rPr lang="nb-NO" sz="3599">
                <a:solidFill>
                  <a:schemeClr val="accent3"/>
                </a:solidFill>
                <a:ea typeface="Verdana" pitchFamily="34" charset="0"/>
                <a:cs typeface="Verdana" pitchFamily="34" charset="0"/>
              </a:rPr>
              <a:t>Språk og kommunikasjon er ikke bare et middel for å lære, </a:t>
            </a:r>
          </a:p>
          <a:p>
            <a:pPr marL="68583" indent="0">
              <a:buNone/>
              <a:defRPr/>
            </a:pPr>
            <a:r>
              <a:rPr lang="nb-NO" sz="3599">
                <a:solidFill>
                  <a:schemeClr val="accent3"/>
                </a:solidFill>
                <a:ea typeface="Verdana" pitchFamily="34" charset="0"/>
                <a:cs typeface="Verdana" pitchFamily="34" charset="0"/>
              </a:rPr>
              <a:t>men selve grunnvilkåret for at læring og tenking kan skje.</a:t>
            </a:r>
          </a:p>
          <a:p>
            <a:pPr marL="68583" indent="0" algn="r">
              <a:buNone/>
              <a:defRPr/>
            </a:pPr>
            <a:r>
              <a:rPr lang="nb-NO" sz="1800">
                <a:solidFill>
                  <a:schemeClr val="accent3"/>
                </a:solidFill>
                <a:ea typeface="Verdana" pitchFamily="34" charset="0"/>
                <a:cs typeface="Verdana" pitchFamily="34" charset="0"/>
              </a:rPr>
              <a:t>Olga </a:t>
            </a:r>
            <a:r>
              <a:rPr lang="nb-NO" sz="1800" err="1">
                <a:solidFill>
                  <a:schemeClr val="accent3"/>
                </a:solidFill>
                <a:ea typeface="Verdana" pitchFamily="34" charset="0"/>
                <a:cs typeface="Verdana" pitchFamily="34" charset="0"/>
              </a:rPr>
              <a:t>Dysthe</a:t>
            </a:r>
            <a:r>
              <a:rPr lang="nb-NO" sz="1800">
                <a:solidFill>
                  <a:schemeClr val="accent3"/>
                </a:solidFill>
                <a:ea typeface="Verdana" pitchFamily="34" charset="0"/>
                <a:cs typeface="Verdana" pitchFamily="34" charset="0"/>
              </a:rPr>
              <a:t>, 2001</a:t>
            </a:r>
          </a:p>
          <a:p>
            <a:pPr>
              <a:defRPr/>
            </a:pPr>
            <a:endParaRPr lang="nn-NO" sz="3599">
              <a:solidFill>
                <a:schemeClr val="accent3"/>
              </a:solidFill>
              <a:ea typeface="Verdana" pitchFamily="34" charset="0"/>
              <a:cs typeface="Verdana" pitchFamily="34" charset="0"/>
            </a:endParaRPr>
          </a:p>
          <a:p>
            <a:pPr marL="0" indent="0">
              <a:buNone/>
              <a:defRPr/>
            </a:pPr>
            <a:endParaRPr lang="nn-NO" sz="3599">
              <a:solidFill>
                <a:schemeClr val="accent3"/>
              </a:solidFill>
              <a:ea typeface="Verdana" pitchFamily="34" charset="0"/>
              <a:cs typeface="Verdana" pitchFamily="34" charset="0"/>
            </a:endParaRPr>
          </a:p>
          <a:p>
            <a:pPr marL="0" indent="0">
              <a:buNone/>
              <a:defRPr/>
            </a:pPr>
            <a:endParaRPr lang="nn-NO" sz="3599">
              <a:solidFill>
                <a:schemeClr val="accent3"/>
              </a:solidFill>
              <a:ea typeface="Verdana" pitchFamily="34" charset="0"/>
              <a:cs typeface="Verdana" pitchFamily="34" charset="0"/>
            </a:endParaRPr>
          </a:p>
          <a:p>
            <a:pPr marL="0" indent="0">
              <a:buNone/>
              <a:defRPr/>
            </a:pPr>
            <a:endParaRPr lang="nn-NO" sz="3599">
              <a:ea typeface="Verdana" pitchFamily="34" charset="0"/>
              <a:cs typeface="Verdana" pitchFamily="34" charset="0"/>
            </a:endParaRPr>
          </a:p>
          <a:p>
            <a:pPr marL="0" indent="0">
              <a:buNone/>
              <a:defRPr/>
            </a:pPr>
            <a:endParaRPr lang="nn-NO" sz="3599">
              <a:ea typeface="Verdana" pitchFamily="34" charset="0"/>
              <a:cs typeface="Verdana" pitchFamily="34" charset="0"/>
            </a:endParaRPr>
          </a:p>
          <a:p>
            <a:pPr marL="0" indent="0">
              <a:buNone/>
              <a:defRPr/>
            </a:pPr>
            <a:endParaRPr lang="nn-NO" sz="3599">
              <a:ea typeface="Verdana" pitchFamily="34" charset="0"/>
              <a:cs typeface="Verdana" pitchFamily="34" charset="0"/>
            </a:endParaRPr>
          </a:p>
          <a:p>
            <a:pPr marL="0" indent="0" algn="r">
              <a:buNone/>
              <a:defRPr/>
            </a:pPr>
            <a:r>
              <a:rPr lang="nn-NO" sz="3599" err="1">
                <a:solidFill>
                  <a:schemeClr val="accent3"/>
                </a:solidFill>
                <a:ea typeface="Verdana" pitchFamily="34" charset="0"/>
                <a:cs typeface="Verdana" pitchFamily="34" charset="0"/>
              </a:rPr>
              <a:t>Dysthe</a:t>
            </a:r>
            <a:r>
              <a:rPr lang="nn-NO" sz="3599">
                <a:solidFill>
                  <a:schemeClr val="accent3"/>
                </a:solidFill>
                <a:ea typeface="Verdana" pitchFamily="34" charset="0"/>
                <a:cs typeface="Verdana" pitchFamily="34" charset="0"/>
              </a:rPr>
              <a:t>, Olga (2001): D</a:t>
            </a:r>
            <a:r>
              <a:rPr lang="nn-NO" sz="3599" i="1">
                <a:solidFill>
                  <a:schemeClr val="accent3"/>
                </a:solidFill>
                <a:ea typeface="Verdana" pitchFamily="34" charset="0"/>
                <a:cs typeface="Verdana" pitchFamily="34" charset="0"/>
              </a:rPr>
              <a:t>ialog, samspill og læring</a:t>
            </a:r>
            <a:r>
              <a:rPr lang="nn-NO" sz="3599">
                <a:solidFill>
                  <a:schemeClr val="accent3"/>
                </a:solidFill>
                <a:ea typeface="Verdana" pitchFamily="34" charset="0"/>
                <a:cs typeface="Verdana" pitchFamily="34" charset="0"/>
              </a:rPr>
              <a:t>.</a:t>
            </a:r>
            <a:endParaRPr lang="nb-NO" sz="3599">
              <a:solidFill>
                <a:schemeClr val="accent3"/>
              </a:solidFill>
              <a:ea typeface="Verdana" pitchFamily="34" charset="0"/>
              <a:cs typeface="Verdana" pitchFamily="34" charset="0"/>
            </a:endParaRPr>
          </a:p>
          <a:p>
            <a:pPr>
              <a:defRPr/>
            </a:pPr>
            <a:endParaRPr lang="nb-NO" sz="3599">
              <a:solidFill>
                <a:schemeClr val="accent3"/>
              </a:solidFill>
              <a:ea typeface="Verdana" pitchFamily="34" charset="0"/>
              <a:cs typeface="Verdana" pitchFamily="34" charset="0"/>
            </a:endParaRPr>
          </a:p>
        </p:txBody>
      </p:sp>
      <p:pic>
        <p:nvPicPr>
          <p:cNvPr id="6147" name="Picture 2" descr="W:\Oppdragsbrev fra BLD\5.1.1.4. I 12 Faggruppe alfabetisering\Alfabetisering 2012\bilder\digital leser.jpg">
            <a:extLst>
              <a:ext uri="{FF2B5EF4-FFF2-40B4-BE49-F238E27FC236}">
                <a16:creationId xmlns:a16="http://schemas.microsoft.com/office/drawing/2014/main" id="{9A219007-5A9F-487F-8ED8-2489CA7102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0162" y="199440"/>
            <a:ext cx="10871676" cy="6058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7CC72C3-A969-4E8F-A83B-9E3530C24E90}"/>
              </a:ext>
            </a:extLst>
          </p:cNvPr>
          <p:cNvSpPr>
            <a:spLocks noGrp="1"/>
          </p:cNvSpPr>
          <p:nvPr>
            <p:ph type="title"/>
          </p:nvPr>
        </p:nvSpPr>
        <p:spPr/>
        <p:txBody>
          <a:bodyPr>
            <a:normAutofit fontScale="90000"/>
          </a:bodyPr>
          <a:lstStyle/>
          <a:p>
            <a:r>
              <a:rPr lang="nb-NO"/>
              <a:t>Hva bør deltakerne kunne for å mestre livet i Norge?</a:t>
            </a:r>
          </a:p>
        </p:txBody>
      </p:sp>
      <p:sp>
        <p:nvSpPr>
          <p:cNvPr id="3" name="Plassholder for innhold 2">
            <a:extLst>
              <a:ext uri="{FF2B5EF4-FFF2-40B4-BE49-F238E27FC236}">
                <a16:creationId xmlns:a16="http://schemas.microsoft.com/office/drawing/2014/main" id="{37B67A74-C880-4D3D-8883-020565AB5D0C}"/>
              </a:ext>
            </a:extLst>
          </p:cNvPr>
          <p:cNvSpPr>
            <a:spLocks noGrp="1"/>
          </p:cNvSpPr>
          <p:nvPr>
            <p:ph sz="half" idx="1"/>
          </p:nvPr>
        </p:nvSpPr>
        <p:spPr/>
        <p:txBody>
          <a:bodyPr>
            <a:normAutofit/>
          </a:bodyPr>
          <a:lstStyle/>
          <a:p>
            <a:pPr>
              <a:buFont typeface="Wingdings" panose="05000000000000000000" pitchFamily="2" charset="2"/>
              <a:buChar char="Ø"/>
            </a:pPr>
            <a:endParaRPr lang="nb-NO" b="1"/>
          </a:p>
          <a:p>
            <a:pPr>
              <a:buFont typeface="Wingdings" panose="05000000000000000000" pitchFamily="2" charset="2"/>
              <a:buChar char="Ø"/>
            </a:pPr>
            <a:r>
              <a:rPr lang="nb-NO" sz="2400">
                <a:latin typeface="Arial" panose="020B0604020202020204" pitchFamily="34" charset="0"/>
                <a:cs typeface="Arial" panose="020B0604020202020204" pitchFamily="34" charset="0"/>
              </a:rPr>
              <a:t> </a:t>
            </a:r>
            <a:r>
              <a:rPr lang="nb-NO" sz="2400">
                <a:solidFill>
                  <a:srgbClr val="FF0000"/>
                </a:solidFill>
                <a:latin typeface="Arial" panose="020B0604020202020204" pitchFamily="34" charset="0"/>
                <a:cs typeface="Arial" panose="020B0604020202020204" pitchFamily="34" charset="0"/>
              </a:rPr>
              <a:t>Grunnleggende digital forståelse</a:t>
            </a:r>
          </a:p>
          <a:p>
            <a:pPr marL="0" indent="0">
              <a:buNone/>
            </a:pPr>
            <a:endParaRPr lang="nb-NO" sz="2400">
              <a:latin typeface="Arial" panose="020B0604020202020204" pitchFamily="34" charset="0"/>
              <a:cs typeface="Arial" panose="020B0604020202020204" pitchFamily="34" charset="0"/>
            </a:endParaRPr>
          </a:p>
          <a:p>
            <a:pPr>
              <a:buFont typeface="Wingdings" panose="05000000000000000000" pitchFamily="2" charset="2"/>
              <a:buChar char="Ø"/>
            </a:pPr>
            <a:r>
              <a:rPr lang="nb-NO" sz="2400">
                <a:latin typeface="Arial" panose="020B0604020202020204" pitchFamily="34" charset="0"/>
                <a:cs typeface="Arial" panose="020B0604020202020204" pitchFamily="34" charset="0"/>
              </a:rPr>
              <a:t> Digital kommunikasjon</a:t>
            </a:r>
          </a:p>
          <a:p>
            <a:pPr>
              <a:buFont typeface="Wingdings" panose="05000000000000000000" pitchFamily="2" charset="2"/>
              <a:buChar char="Ø"/>
            </a:pPr>
            <a:endParaRPr lang="nb-NO" sz="2400">
              <a:latin typeface="Arial" panose="020B0604020202020204" pitchFamily="34" charset="0"/>
              <a:cs typeface="Arial" panose="020B0604020202020204" pitchFamily="34" charset="0"/>
            </a:endParaRPr>
          </a:p>
          <a:p>
            <a:pPr>
              <a:buFont typeface="Wingdings" panose="05000000000000000000" pitchFamily="2" charset="2"/>
              <a:buChar char="Ø"/>
            </a:pPr>
            <a:r>
              <a:rPr lang="nb-NO" sz="2400">
                <a:latin typeface="Arial" panose="020B0604020202020204" pitchFamily="34" charset="0"/>
                <a:cs typeface="Arial" panose="020B0604020202020204" pitchFamily="34" charset="0"/>
              </a:rPr>
              <a:t> Informasjonssøk</a:t>
            </a:r>
          </a:p>
          <a:p>
            <a:pPr>
              <a:buFont typeface="Wingdings" panose="05000000000000000000" pitchFamily="2" charset="2"/>
              <a:buChar char="Ø"/>
            </a:pPr>
            <a:endParaRPr lang="nb-NO" sz="2400">
              <a:latin typeface="Arial" panose="020B0604020202020204" pitchFamily="34" charset="0"/>
              <a:cs typeface="Arial" panose="020B0604020202020204" pitchFamily="34" charset="0"/>
            </a:endParaRPr>
          </a:p>
          <a:p>
            <a:pPr>
              <a:buFont typeface="Wingdings" panose="05000000000000000000" pitchFamily="2" charset="2"/>
              <a:buChar char="Ø"/>
            </a:pPr>
            <a:r>
              <a:rPr lang="nb-NO" sz="2400">
                <a:latin typeface="Arial" panose="020B0604020202020204" pitchFamily="34" charset="0"/>
                <a:cs typeface="Arial" panose="020B0604020202020204" pitchFamily="34" charset="0"/>
              </a:rPr>
              <a:t> Inn og utlogging for å få tilgang til tjenester</a:t>
            </a:r>
          </a:p>
          <a:p>
            <a:pPr marL="0" indent="0">
              <a:buNone/>
            </a:pPr>
            <a:endParaRPr lang="nb-NO" sz="3500"/>
          </a:p>
        </p:txBody>
      </p:sp>
      <p:pic>
        <p:nvPicPr>
          <p:cNvPr id="6" name="Plassholder for innhold 5">
            <a:extLst>
              <a:ext uri="{FF2B5EF4-FFF2-40B4-BE49-F238E27FC236}">
                <a16:creationId xmlns:a16="http://schemas.microsoft.com/office/drawing/2014/main" id="{09E31B4F-B6BC-4EDB-A4AC-F0725F721670}"/>
              </a:ext>
            </a:extLst>
          </p:cNvPr>
          <p:cNvPicPr>
            <a:picLocks noGrp="1" noChangeAspect="1"/>
          </p:cNvPicPr>
          <p:nvPr>
            <p:ph sz="half" idx="2"/>
          </p:nvPr>
        </p:nvPicPr>
        <p:blipFill>
          <a:blip r:embed="rId3"/>
          <a:stretch>
            <a:fillRect/>
          </a:stretch>
        </p:blipFill>
        <p:spPr>
          <a:xfrm>
            <a:off x="7462434" y="1404939"/>
            <a:ext cx="3686578" cy="3686578"/>
          </a:xfrm>
        </p:spPr>
      </p:pic>
    </p:spTree>
    <p:extLst>
      <p:ext uri="{BB962C8B-B14F-4D97-AF65-F5344CB8AC3E}">
        <p14:creationId xmlns:p14="http://schemas.microsoft.com/office/powerpoint/2010/main" val="9013363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BFF768D0-AF11-4C13-9791-8326ABBDA60D}"/>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3215640" y="-410845"/>
            <a:ext cx="5760720" cy="7679690"/>
          </a:xfrm>
          <a:prstGeom prst="rect">
            <a:avLst/>
          </a:prstGeom>
          <a:noFill/>
          <a:ln>
            <a:noFill/>
          </a:ln>
        </p:spPr>
      </p:pic>
    </p:spTree>
    <p:extLst>
      <p:ext uri="{BB962C8B-B14F-4D97-AF65-F5344CB8AC3E}">
        <p14:creationId xmlns:p14="http://schemas.microsoft.com/office/powerpoint/2010/main" val="11912250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755FCB5-E216-4CE3-A783-F5D507F7AD14}"/>
              </a:ext>
            </a:extLst>
          </p:cNvPr>
          <p:cNvSpPr>
            <a:spLocks noGrp="1"/>
          </p:cNvSpPr>
          <p:nvPr>
            <p:ph type="title"/>
          </p:nvPr>
        </p:nvSpPr>
        <p:spPr/>
        <p:txBody>
          <a:bodyPr/>
          <a:lstStyle/>
          <a:p>
            <a:endParaRPr lang="en-US"/>
          </a:p>
        </p:txBody>
      </p:sp>
      <p:sp>
        <p:nvSpPr>
          <p:cNvPr id="3" name="Plassholder for innhold 2">
            <a:extLst>
              <a:ext uri="{FF2B5EF4-FFF2-40B4-BE49-F238E27FC236}">
                <a16:creationId xmlns:a16="http://schemas.microsoft.com/office/drawing/2014/main" id="{D920401C-B2E1-4FEE-86DA-2F1058B8D4CC}"/>
              </a:ext>
            </a:extLst>
          </p:cNvPr>
          <p:cNvSpPr>
            <a:spLocks noGrp="1"/>
          </p:cNvSpPr>
          <p:nvPr>
            <p:ph idx="1"/>
          </p:nvPr>
        </p:nvSpPr>
        <p:spPr/>
        <p:txBody>
          <a:bodyPr/>
          <a:lstStyle/>
          <a:p>
            <a:pPr lvl="0"/>
            <a:r>
              <a:rPr lang="nb-NO" sz="3200"/>
              <a:t>Kunne «lese» maskinen = forstå hva som kan utføres på den</a:t>
            </a:r>
          </a:p>
          <a:p>
            <a:pPr lvl="2"/>
            <a:endParaRPr lang="nb-NO" sz="3200"/>
          </a:p>
          <a:p>
            <a:pPr lvl="2"/>
            <a:r>
              <a:rPr lang="nb-NO" sz="3200"/>
              <a:t>Bestille/kjøpe togbillett</a:t>
            </a:r>
          </a:p>
          <a:p>
            <a:pPr lvl="2"/>
            <a:r>
              <a:rPr lang="nb-NO" sz="3200"/>
              <a:t>Maskinen har direktekontakt med bank. Betaling foregår der og da i samtid.</a:t>
            </a:r>
          </a:p>
          <a:p>
            <a:pPr lvl="2"/>
            <a:r>
              <a:rPr lang="nb-NO" sz="3200"/>
              <a:t>Billett kommer på papir/ elektronisk</a:t>
            </a:r>
          </a:p>
          <a:p>
            <a:pPr marL="0" indent="0">
              <a:buNone/>
            </a:pPr>
            <a:endParaRPr lang="en-US"/>
          </a:p>
        </p:txBody>
      </p:sp>
    </p:spTree>
    <p:extLst>
      <p:ext uri="{BB962C8B-B14F-4D97-AF65-F5344CB8AC3E}">
        <p14:creationId xmlns:p14="http://schemas.microsoft.com/office/powerpoint/2010/main" val="23210568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25B0E15-1D73-4200-84F3-E3F58870F8EC}"/>
              </a:ext>
            </a:extLst>
          </p:cNvPr>
          <p:cNvSpPr>
            <a:spLocks noGrp="1"/>
          </p:cNvSpPr>
          <p:nvPr>
            <p:ph type="title"/>
          </p:nvPr>
        </p:nvSpPr>
        <p:spPr/>
        <p:txBody>
          <a:bodyPr/>
          <a:lstStyle/>
          <a:p>
            <a:endParaRPr lang="en-US"/>
          </a:p>
        </p:txBody>
      </p:sp>
      <p:sp>
        <p:nvSpPr>
          <p:cNvPr id="3" name="Plassholder for innhold 2">
            <a:extLst>
              <a:ext uri="{FF2B5EF4-FFF2-40B4-BE49-F238E27FC236}">
                <a16:creationId xmlns:a16="http://schemas.microsoft.com/office/drawing/2014/main" id="{B53B6AEE-C6E6-4B33-8F77-1A4EBB40BB3E}"/>
              </a:ext>
            </a:extLst>
          </p:cNvPr>
          <p:cNvSpPr>
            <a:spLocks noGrp="1"/>
          </p:cNvSpPr>
          <p:nvPr>
            <p:ph idx="1"/>
          </p:nvPr>
        </p:nvSpPr>
        <p:spPr/>
        <p:txBody>
          <a:bodyPr/>
          <a:lstStyle/>
          <a:p>
            <a:pPr lvl="0"/>
            <a:r>
              <a:rPr lang="nb-NO" sz="3200"/>
              <a:t>Kunne operere maskinen:</a:t>
            </a:r>
          </a:p>
          <a:p>
            <a:pPr marL="0" lvl="0" indent="0">
              <a:buNone/>
            </a:pPr>
            <a:endParaRPr lang="nb-NO" sz="3200"/>
          </a:p>
          <a:p>
            <a:pPr lvl="2"/>
            <a:r>
              <a:rPr lang="nb-NO" sz="3200"/>
              <a:t>Betjene touchskjerm</a:t>
            </a:r>
          </a:p>
          <a:p>
            <a:pPr lvl="2"/>
            <a:r>
              <a:rPr lang="nb-NO" sz="3200"/>
              <a:t>Navigere ved hjelp av ikoner, fargekoder, ord/setninger(instruksjoner), finne luker, bruke tall- og alfabettastatur, kunne betjene nettbank</a:t>
            </a:r>
          </a:p>
          <a:p>
            <a:endParaRPr lang="en-US"/>
          </a:p>
        </p:txBody>
      </p:sp>
    </p:spTree>
    <p:extLst>
      <p:ext uri="{BB962C8B-B14F-4D97-AF65-F5344CB8AC3E}">
        <p14:creationId xmlns:p14="http://schemas.microsoft.com/office/powerpoint/2010/main" val="31984211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02346CD-00EF-403D-A1BE-A461B82FDE15}"/>
              </a:ext>
            </a:extLst>
          </p:cNvPr>
          <p:cNvSpPr>
            <a:spLocks noGrp="1"/>
          </p:cNvSpPr>
          <p:nvPr>
            <p:ph type="title"/>
          </p:nvPr>
        </p:nvSpPr>
        <p:spPr/>
        <p:txBody>
          <a:bodyPr/>
          <a:lstStyle/>
          <a:p>
            <a:endParaRPr lang="en-US"/>
          </a:p>
        </p:txBody>
      </p:sp>
      <p:sp>
        <p:nvSpPr>
          <p:cNvPr id="3" name="Plassholder for innhold 2">
            <a:extLst>
              <a:ext uri="{FF2B5EF4-FFF2-40B4-BE49-F238E27FC236}">
                <a16:creationId xmlns:a16="http://schemas.microsoft.com/office/drawing/2014/main" id="{B9D2655F-5A6D-4147-B3ED-46986C3EB3F1}"/>
              </a:ext>
            </a:extLst>
          </p:cNvPr>
          <p:cNvSpPr>
            <a:spLocks noGrp="1"/>
          </p:cNvSpPr>
          <p:nvPr>
            <p:ph idx="1"/>
          </p:nvPr>
        </p:nvSpPr>
        <p:spPr/>
        <p:txBody>
          <a:bodyPr/>
          <a:lstStyle/>
          <a:p>
            <a:pPr lvl="2"/>
            <a:r>
              <a:rPr lang="nb-NO" sz="3200"/>
              <a:t>Skille ut hva er reklame, andre budskap fra hva som er funksjoner på automaten.</a:t>
            </a:r>
          </a:p>
          <a:p>
            <a:pPr lvl="0"/>
            <a:endParaRPr lang="nb-NO"/>
          </a:p>
          <a:p>
            <a:pPr lvl="0"/>
            <a:endParaRPr lang="nb-NO"/>
          </a:p>
          <a:p>
            <a:pPr lvl="0"/>
            <a:endParaRPr lang="nb-NO"/>
          </a:p>
          <a:p>
            <a:pPr lvl="0"/>
            <a:r>
              <a:rPr lang="nb-NO"/>
              <a:t>Kunne lese. På hvilket nivå?</a:t>
            </a:r>
          </a:p>
          <a:p>
            <a:pPr lvl="0"/>
            <a:r>
              <a:rPr lang="nb-NO"/>
              <a:t>Kunne lese på norsk eller engelsk. På hvilket nivå?</a:t>
            </a:r>
          </a:p>
          <a:p>
            <a:pPr lvl="0"/>
            <a:r>
              <a:rPr lang="nb-NO"/>
              <a:t>Kunne regne. På hvilket nivå?</a:t>
            </a:r>
          </a:p>
          <a:p>
            <a:pPr lvl="0"/>
            <a:r>
              <a:rPr lang="nb-NO"/>
              <a:t>Ha digitale ferdigheter. På hvilket nivå?</a:t>
            </a:r>
          </a:p>
          <a:p>
            <a:endParaRPr lang="en-US"/>
          </a:p>
        </p:txBody>
      </p:sp>
    </p:spTree>
    <p:extLst>
      <p:ext uri="{BB962C8B-B14F-4D97-AF65-F5344CB8AC3E}">
        <p14:creationId xmlns:p14="http://schemas.microsoft.com/office/powerpoint/2010/main" val="24013927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C71961A0-A7BB-4E8F-96CB-C7B7BE00E92B}"/>
              </a:ext>
            </a:extLst>
          </p:cNvPr>
          <p:cNvPicPr>
            <a:picLocks noChangeAspect="1"/>
          </p:cNvPicPr>
          <p:nvPr/>
        </p:nvPicPr>
        <p:blipFill>
          <a:blip r:embed="rId3"/>
          <a:stretch>
            <a:fillRect/>
          </a:stretch>
        </p:blipFill>
        <p:spPr>
          <a:xfrm>
            <a:off x="8094297" y="1253766"/>
            <a:ext cx="3847918" cy="4110392"/>
          </a:xfrm>
          <a:prstGeom prst="rect">
            <a:avLst/>
          </a:prstGeom>
        </p:spPr>
      </p:pic>
      <p:sp>
        <p:nvSpPr>
          <p:cNvPr id="2" name="Tittel 1">
            <a:extLst>
              <a:ext uri="{FF2B5EF4-FFF2-40B4-BE49-F238E27FC236}">
                <a16:creationId xmlns:a16="http://schemas.microsoft.com/office/drawing/2014/main" id="{409A6AF8-4C24-4AC4-B36D-36E86C619045}"/>
              </a:ext>
            </a:extLst>
          </p:cNvPr>
          <p:cNvSpPr>
            <a:spLocks noGrp="1"/>
          </p:cNvSpPr>
          <p:nvPr>
            <p:ph type="title"/>
          </p:nvPr>
        </p:nvSpPr>
        <p:spPr/>
        <p:txBody>
          <a:bodyPr>
            <a:normAutofit/>
          </a:bodyPr>
          <a:lstStyle/>
          <a:p>
            <a:r>
              <a:rPr lang="nb-NO"/>
              <a:t>Å veilede en som ikke kan norsk</a:t>
            </a:r>
          </a:p>
        </p:txBody>
      </p:sp>
      <p:sp>
        <p:nvSpPr>
          <p:cNvPr id="3" name="Plassholder for innhold 2">
            <a:extLst>
              <a:ext uri="{FF2B5EF4-FFF2-40B4-BE49-F238E27FC236}">
                <a16:creationId xmlns:a16="http://schemas.microsoft.com/office/drawing/2014/main" id="{0753B57B-346C-4C90-9960-878D880987EA}"/>
              </a:ext>
            </a:extLst>
          </p:cNvPr>
          <p:cNvSpPr>
            <a:spLocks noGrp="1"/>
          </p:cNvSpPr>
          <p:nvPr>
            <p:ph idx="1"/>
          </p:nvPr>
        </p:nvSpPr>
        <p:spPr/>
        <p:txBody>
          <a:bodyPr>
            <a:normAutofit lnSpcReduction="10000"/>
          </a:bodyPr>
          <a:lstStyle/>
          <a:p>
            <a:pPr lvl="1">
              <a:lnSpc>
                <a:spcPct val="200000"/>
              </a:lnSpc>
              <a:buFont typeface="Wingdings" panose="05000000000000000000" pitchFamily="2" charset="2"/>
              <a:buChar char="Ø"/>
            </a:pPr>
            <a:r>
              <a:rPr lang="nb-NO"/>
              <a:t> </a:t>
            </a:r>
            <a:r>
              <a:rPr lang="nb-NO" sz="2800" b="1">
                <a:latin typeface="Arial" panose="020B0604020202020204" pitchFamily="34" charset="0"/>
                <a:cs typeface="Arial" panose="020B0604020202020204" pitchFamily="34" charset="0"/>
              </a:rPr>
              <a:t>Sikre språklig forståelse</a:t>
            </a:r>
            <a:endParaRPr lang="nb-NO" b="1">
              <a:latin typeface="Arial" panose="020B0604020202020204" pitchFamily="34" charset="0"/>
              <a:cs typeface="Arial" panose="020B0604020202020204" pitchFamily="34" charset="0"/>
            </a:endParaRPr>
          </a:p>
          <a:p>
            <a:pPr lvl="1">
              <a:lnSpc>
                <a:spcPct val="200000"/>
              </a:lnSpc>
              <a:buFont typeface="Wingdings" panose="05000000000000000000" pitchFamily="2" charset="2"/>
              <a:buChar char="Ø"/>
            </a:pPr>
            <a:r>
              <a:rPr lang="nb-NO">
                <a:latin typeface="Arial" panose="020B0604020202020204" pitchFamily="34" charset="0"/>
                <a:cs typeface="Arial" panose="020B0604020202020204" pitchFamily="34" charset="0"/>
              </a:rPr>
              <a:t> Snakk tydelig og sakte</a:t>
            </a:r>
          </a:p>
          <a:p>
            <a:pPr lvl="1">
              <a:lnSpc>
                <a:spcPct val="200000"/>
              </a:lnSpc>
              <a:buFont typeface="Wingdings" panose="05000000000000000000" pitchFamily="2" charset="2"/>
              <a:buChar char="Ø"/>
            </a:pPr>
            <a:r>
              <a:rPr lang="nb-NO">
                <a:latin typeface="Arial" panose="020B0604020202020204" pitchFamily="34" charset="0"/>
                <a:cs typeface="Arial" panose="020B0604020202020204" pitchFamily="34" charset="0"/>
              </a:rPr>
              <a:t> Forenkle språket</a:t>
            </a:r>
          </a:p>
          <a:p>
            <a:pPr lvl="1">
              <a:lnSpc>
                <a:spcPct val="200000"/>
              </a:lnSpc>
              <a:buFont typeface="Wingdings" panose="05000000000000000000" pitchFamily="2" charset="2"/>
              <a:buChar char="Ø"/>
            </a:pPr>
            <a:r>
              <a:rPr lang="nb-NO">
                <a:latin typeface="Arial" panose="020B0604020202020204" pitchFamily="34" charset="0"/>
                <a:cs typeface="Arial" panose="020B0604020202020204" pitchFamily="34" charset="0"/>
              </a:rPr>
              <a:t> Repetisjon </a:t>
            </a:r>
          </a:p>
          <a:p>
            <a:pPr lvl="1">
              <a:lnSpc>
                <a:spcPct val="200000"/>
              </a:lnSpc>
              <a:buFont typeface="Wingdings" panose="05000000000000000000" pitchFamily="2" charset="2"/>
              <a:buChar char="Ø"/>
            </a:pPr>
            <a:r>
              <a:rPr lang="nb-NO">
                <a:latin typeface="Arial" panose="020B0604020202020204" pitchFamily="34" charset="0"/>
                <a:cs typeface="Arial" panose="020B0604020202020204" pitchFamily="34" charset="0"/>
              </a:rPr>
              <a:t> Ta utgangspunkt i det deltakerne kan fra før</a:t>
            </a:r>
          </a:p>
          <a:p>
            <a:pPr lvl="1">
              <a:lnSpc>
                <a:spcPct val="200000"/>
              </a:lnSpc>
              <a:buFont typeface="Wingdings" panose="05000000000000000000" pitchFamily="2" charset="2"/>
              <a:buChar char="Ø"/>
            </a:pPr>
            <a:r>
              <a:rPr lang="nb-NO">
                <a:latin typeface="Arial" panose="020B0604020202020204" pitchFamily="34" charset="0"/>
                <a:cs typeface="Arial" panose="020B0604020202020204" pitchFamily="34" charset="0"/>
              </a:rPr>
              <a:t> Vit litt om deltakerens erfaring med læring/skole</a:t>
            </a:r>
          </a:p>
        </p:txBody>
      </p:sp>
    </p:spTree>
    <p:extLst>
      <p:ext uri="{BB962C8B-B14F-4D97-AF65-F5344CB8AC3E}">
        <p14:creationId xmlns:p14="http://schemas.microsoft.com/office/powerpoint/2010/main" val="33842106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ssholder for innhold 8">
            <a:extLst>
              <a:ext uri="{FF2B5EF4-FFF2-40B4-BE49-F238E27FC236}">
                <a16:creationId xmlns:a16="http://schemas.microsoft.com/office/drawing/2014/main" id="{0E09475F-9E1E-446D-B544-FCD01F6C148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66038" y="935571"/>
            <a:ext cx="4968746" cy="4130993"/>
          </a:xfrm>
          <a:prstGeom prst="rect">
            <a:avLst/>
          </a:prstGeom>
        </p:spPr>
      </p:pic>
      <p:sp>
        <p:nvSpPr>
          <p:cNvPr id="2" name="Tittel 1"/>
          <p:cNvSpPr>
            <a:spLocks noGrp="1"/>
          </p:cNvSpPr>
          <p:nvPr>
            <p:ph type="title"/>
          </p:nvPr>
        </p:nvSpPr>
        <p:spPr>
          <a:xfrm>
            <a:off x="1339516" y="365126"/>
            <a:ext cx="10014284" cy="888640"/>
          </a:xfrm>
        </p:spPr>
        <p:txBody>
          <a:bodyPr/>
          <a:lstStyle/>
          <a:p>
            <a:r>
              <a:rPr lang="nb-NO"/>
              <a:t>Hvordan sikre språklig forståelse?</a:t>
            </a:r>
          </a:p>
        </p:txBody>
      </p:sp>
      <p:sp>
        <p:nvSpPr>
          <p:cNvPr id="3" name="Plassholder for innhold 2"/>
          <p:cNvSpPr>
            <a:spLocks noGrp="1"/>
          </p:cNvSpPr>
          <p:nvPr>
            <p:ph idx="1"/>
          </p:nvPr>
        </p:nvSpPr>
        <p:spPr/>
        <p:txBody>
          <a:bodyPr/>
          <a:lstStyle/>
          <a:p>
            <a:pPr marL="457200" lvl="1" indent="0">
              <a:lnSpc>
                <a:spcPct val="150000"/>
              </a:lnSpc>
              <a:buNone/>
            </a:pPr>
            <a:r>
              <a:rPr lang="nb-NO">
                <a:latin typeface="Arial" panose="020B0604020202020204" pitchFamily="34" charset="0"/>
                <a:cs typeface="Arial" panose="020B0604020202020204" pitchFamily="34" charset="0"/>
              </a:rPr>
              <a:t>Bruk alle tilgjengelige hjelpemidler</a:t>
            </a:r>
          </a:p>
          <a:p>
            <a:pPr lvl="1">
              <a:lnSpc>
                <a:spcPct val="150000"/>
              </a:lnSpc>
              <a:buFont typeface="Wingdings" panose="05000000000000000000" pitchFamily="2" charset="2"/>
              <a:buChar char="Ø"/>
            </a:pPr>
            <a:r>
              <a:rPr lang="nb-NO">
                <a:latin typeface="Arial" panose="020B0604020202020204" pitchFamily="34" charset="0"/>
                <a:cs typeface="Arial" panose="020B0604020202020204" pitchFamily="34" charset="0"/>
              </a:rPr>
              <a:t> Google translate</a:t>
            </a:r>
          </a:p>
          <a:p>
            <a:pPr lvl="1">
              <a:lnSpc>
                <a:spcPct val="150000"/>
              </a:lnSpc>
              <a:buFont typeface="Wingdings" panose="05000000000000000000" pitchFamily="2" charset="2"/>
              <a:buChar char="Ø"/>
            </a:pPr>
            <a:r>
              <a:rPr lang="nb-NO">
                <a:latin typeface="Arial" panose="020B0604020202020204" pitchFamily="34" charset="0"/>
                <a:cs typeface="Arial" panose="020B0604020202020204" pitchFamily="34" charset="0"/>
              </a:rPr>
              <a:t> Felles språk utenom norsk?</a:t>
            </a:r>
          </a:p>
          <a:p>
            <a:pPr lvl="1">
              <a:lnSpc>
                <a:spcPct val="150000"/>
              </a:lnSpc>
              <a:buFont typeface="Wingdings" panose="05000000000000000000" pitchFamily="2" charset="2"/>
              <a:buChar char="Ø"/>
            </a:pPr>
            <a:r>
              <a:rPr lang="nb-NO">
                <a:latin typeface="Arial" panose="020B0604020202020204" pitchFamily="34" charset="0"/>
                <a:cs typeface="Arial" panose="020B0604020202020204" pitchFamily="34" charset="0"/>
              </a:rPr>
              <a:t> Andre deltakere med felles språk</a:t>
            </a:r>
          </a:p>
          <a:p>
            <a:pPr lvl="1">
              <a:lnSpc>
                <a:spcPct val="150000"/>
              </a:lnSpc>
              <a:buFont typeface="Wingdings" panose="05000000000000000000" pitchFamily="2" charset="2"/>
              <a:buChar char="Ø"/>
            </a:pPr>
            <a:r>
              <a:rPr lang="nb-NO">
                <a:latin typeface="Arial" panose="020B0604020202020204" pitchFamily="34" charset="0"/>
                <a:cs typeface="Arial" panose="020B0604020202020204" pitchFamily="34" charset="0"/>
              </a:rPr>
              <a:t> Kroppsspråk (tja..?)                                                                       </a:t>
            </a:r>
          </a:p>
          <a:p>
            <a:pPr lvl="1">
              <a:lnSpc>
                <a:spcPct val="150000"/>
              </a:lnSpc>
              <a:buFont typeface="Wingdings" panose="05000000000000000000" pitchFamily="2" charset="2"/>
              <a:buChar char="Ø"/>
            </a:pPr>
            <a:r>
              <a:rPr lang="nb-NO">
                <a:latin typeface="Arial" panose="020B0604020202020204" pitchFamily="34" charset="0"/>
                <a:cs typeface="Arial" panose="020B0604020202020204" pitchFamily="34" charset="0"/>
              </a:rPr>
              <a:t> Gi deltakerne tid til å forstå</a:t>
            </a:r>
          </a:p>
          <a:p>
            <a:pPr marL="457200" lvl="1" indent="0">
              <a:lnSpc>
                <a:spcPct val="150000"/>
              </a:lnSpc>
              <a:buNone/>
            </a:pPr>
            <a:endParaRPr lang="nb-NO" sz="800"/>
          </a:p>
          <a:p>
            <a:pPr marL="0" lvl="5" indent="0">
              <a:buNone/>
            </a:pPr>
            <a:r>
              <a:rPr lang="nb-NO" sz="2000" b="1" i="1"/>
              <a:t>       </a:t>
            </a:r>
            <a:r>
              <a:rPr lang="nb-NO" sz="2800" b="1" i="1"/>
              <a:t>«DET ER LETTERE Å LÆRE NÅR JEG FORSTÅR!»</a:t>
            </a:r>
            <a:endParaRPr lang="nb-NO" sz="2000" b="1" i="1"/>
          </a:p>
          <a:p>
            <a:pPr marL="0" indent="0">
              <a:buNone/>
            </a:pPr>
            <a:endParaRPr lang="nb-NO"/>
          </a:p>
        </p:txBody>
      </p:sp>
    </p:spTree>
    <p:extLst>
      <p:ext uri="{BB962C8B-B14F-4D97-AF65-F5344CB8AC3E}">
        <p14:creationId xmlns:p14="http://schemas.microsoft.com/office/powerpoint/2010/main" val="26366409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p:txBody>
          <a:bodyPr/>
          <a:lstStyle/>
          <a:p>
            <a:r>
              <a:rPr lang="nb-NO"/>
              <a:t>Veilederrollen og kursholderrollen</a:t>
            </a:r>
          </a:p>
        </p:txBody>
      </p:sp>
      <p:sp>
        <p:nvSpPr>
          <p:cNvPr id="4" name="Undertittel 3">
            <a:extLst>
              <a:ext uri="{FF2B5EF4-FFF2-40B4-BE49-F238E27FC236}">
                <a16:creationId xmlns:a16="http://schemas.microsoft.com/office/drawing/2014/main" id="{0CA33945-9251-48FE-A54F-C7A386A905F0}"/>
              </a:ext>
            </a:extLst>
          </p:cNvPr>
          <p:cNvSpPr>
            <a:spLocks noGrp="1"/>
          </p:cNvSpPr>
          <p:nvPr>
            <p:ph type="subTitle" idx="1"/>
          </p:nvPr>
        </p:nvSpPr>
        <p:spPr/>
        <p:txBody>
          <a:bodyPr/>
          <a:lstStyle/>
          <a:p>
            <a:r>
              <a:rPr lang="nb-NO"/>
              <a:t>Eline Wigdel</a:t>
            </a:r>
          </a:p>
        </p:txBody>
      </p:sp>
    </p:spTree>
    <p:extLst>
      <p:ext uri="{BB962C8B-B14F-4D97-AF65-F5344CB8AC3E}">
        <p14:creationId xmlns:p14="http://schemas.microsoft.com/office/powerpoint/2010/main" val="2111494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a:t>Veilederrollen</a:t>
            </a:r>
          </a:p>
        </p:txBody>
      </p:sp>
      <p:sp>
        <p:nvSpPr>
          <p:cNvPr id="4" name="Plassholder for innhold 3"/>
          <p:cNvSpPr>
            <a:spLocks noGrp="1"/>
          </p:cNvSpPr>
          <p:nvPr>
            <p:ph sz="half" idx="1"/>
          </p:nvPr>
        </p:nvSpPr>
        <p:spPr/>
        <p:txBody>
          <a:bodyPr vert="horz" lIns="91440" tIns="45720" rIns="91440" bIns="45720" rtlCol="0" anchor="t">
            <a:normAutofit/>
          </a:bodyPr>
          <a:lstStyle/>
          <a:p>
            <a:r>
              <a:rPr lang="nb-NO"/>
              <a:t>Morsom</a:t>
            </a:r>
          </a:p>
          <a:p>
            <a:r>
              <a:rPr lang="nb-NO"/>
              <a:t>Lærerik</a:t>
            </a:r>
            <a:endParaRPr lang="nb-NO">
              <a:cs typeface="Calibri"/>
            </a:endParaRPr>
          </a:p>
          <a:p>
            <a:r>
              <a:rPr lang="nb-NO"/>
              <a:t>Personlig</a:t>
            </a:r>
            <a:endParaRPr lang="nb-NO">
              <a:cs typeface="Calibri"/>
            </a:endParaRPr>
          </a:p>
          <a:p>
            <a:r>
              <a:rPr lang="nb-NO"/>
              <a:t>Egen kunnskap og erfaring</a:t>
            </a:r>
            <a:endParaRPr lang="nb-NO">
              <a:cs typeface="Calibri"/>
            </a:endParaRPr>
          </a:p>
          <a:p>
            <a:r>
              <a:rPr lang="nb-NO"/>
              <a:t>Må øves på</a:t>
            </a:r>
            <a:endParaRPr lang="nb-NO">
              <a:cs typeface="Calibri"/>
            </a:endParaRPr>
          </a:p>
          <a:p>
            <a:r>
              <a:rPr lang="nb-NO"/>
              <a:t>Ingen situasjoner er like</a:t>
            </a:r>
            <a:endParaRPr lang="nb-NO">
              <a:cs typeface="Calibri"/>
            </a:endParaRPr>
          </a:p>
        </p:txBody>
      </p:sp>
      <p:pic>
        <p:nvPicPr>
          <p:cNvPr id="7" name="Plassholder for innhold 6">
            <a:extLst>
              <a:ext uri="{FF2B5EF4-FFF2-40B4-BE49-F238E27FC236}">
                <a16:creationId xmlns:a16="http://schemas.microsoft.com/office/drawing/2014/main" id="{11DE7988-C072-4E15-A5B7-E4466A386E71}"/>
              </a:ext>
            </a:extLst>
          </p:cNvPr>
          <p:cNvPicPr>
            <a:picLocks noGrp="1" noChangeAspect="1"/>
          </p:cNvPicPr>
          <p:nvPr>
            <p:ph sz="half" idx="2"/>
          </p:nvPr>
        </p:nvPicPr>
        <p:blipFill>
          <a:blip r:embed="rId3"/>
          <a:stretch>
            <a:fillRect/>
          </a:stretch>
        </p:blipFill>
        <p:spPr>
          <a:xfrm>
            <a:off x="6376987" y="1253766"/>
            <a:ext cx="4772025" cy="4772025"/>
          </a:xfrm>
        </p:spPr>
      </p:pic>
    </p:spTree>
    <p:extLst>
      <p:ext uri="{BB962C8B-B14F-4D97-AF65-F5344CB8AC3E}">
        <p14:creationId xmlns:p14="http://schemas.microsoft.com/office/powerpoint/2010/main" val="42840338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426CF73-257B-4EA7-AEBA-31B67CD364B8}"/>
              </a:ext>
            </a:extLst>
          </p:cNvPr>
          <p:cNvSpPr>
            <a:spLocks noGrp="1"/>
          </p:cNvSpPr>
          <p:nvPr>
            <p:ph type="title"/>
          </p:nvPr>
        </p:nvSpPr>
        <p:spPr/>
        <p:txBody>
          <a:bodyPr/>
          <a:lstStyle/>
          <a:p>
            <a:r>
              <a:rPr lang="nb-NO"/>
              <a:t>Veiledning av voksne</a:t>
            </a:r>
          </a:p>
        </p:txBody>
      </p:sp>
      <p:sp>
        <p:nvSpPr>
          <p:cNvPr id="3" name="Plassholder for innhold 2">
            <a:extLst>
              <a:ext uri="{FF2B5EF4-FFF2-40B4-BE49-F238E27FC236}">
                <a16:creationId xmlns:a16="http://schemas.microsoft.com/office/drawing/2014/main" id="{A93F5347-FBF5-4FD9-9FD0-D58DC907379D}"/>
              </a:ext>
            </a:extLst>
          </p:cNvPr>
          <p:cNvSpPr>
            <a:spLocks noGrp="1"/>
          </p:cNvSpPr>
          <p:nvPr>
            <p:ph sz="half" idx="1"/>
          </p:nvPr>
        </p:nvSpPr>
        <p:spPr/>
        <p:txBody>
          <a:bodyPr vert="horz" lIns="91440" tIns="45720" rIns="91440" bIns="45720" rtlCol="0" anchor="ctr">
            <a:normAutofit/>
          </a:bodyPr>
          <a:lstStyle/>
          <a:p>
            <a:r>
              <a:rPr lang="nb-NO"/>
              <a:t>Individuell tilpasning</a:t>
            </a:r>
          </a:p>
          <a:p>
            <a:r>
              <a:rPr lang="nb-NO"/>
              <a:t>Likeverdige parter</a:t>
            </a:r>
            <a:endParaRPr lang="nb-NO">
              <a:cs typeface="Calibri"/>
            </a:endParaRPr>
          </a:p>
          <a:p>
            <a:r>
              <a:rPr lang="nb-NO"/>
              <a:t>Stor grad av samarbeid </a:t>
            </a:r>
            <a:endParaRPr lang="nb-NO">
              <a:cs typeface="Calibri"/>
            </a:endParaRPr>
          </a:p>
          <a:p>
            <a:r>
              <a:rPr lang="nb-NO"/>
              <a:t>Personlig</a:t>
            </a:r>
            <a:endParaRPr lang="nb-NO">
              <a:cs typeface="Calibri"/>
            </a:endParaRPr>
          </a:p>
          <a:p>
            <a:r>
              <a:rPr lang="nb-NO"/>
              <a:t>Felles forståelse av behov</a:t>
            </a:r>
            <a:endParaRPr lang="nb-NO">
              <a:cs typeface="Calibri"/>
            </a:endParaRPr>
          </a:p>
          <a:p>
            <a:endParaRPr lang="nb-NO"/>
          </a:p>
        </p:txBody>
      </p:sp>
      <p:pic>
        <p:nvPicPr>
          <p:cNvPr id="6" name="Plassholder for innhold 5">
            <a:extLst>
              <a:ext uri="{FF2B5EF4-FFF2-40B4-BE49-F238E27FC236}">
                <a16:creationId xmlns:a16="http://schemas.microsoft.com/office/drawing/2014/main" id="{52B1F0AF-8205-40C0-A6D0-DB5D699E8E2D}"/>
              </a:ext>
            </a:extLst>
          </p:cNvPr>
          <p:cNvPicPr>
            <a:picLocks noGrp="1" noChangeAspect="1"/>
          </p:cNvPicPr>
          <p:nvPr>
            <p:ph sz="half" idx="2"/>
          </p:nvPr>
        </p:nvPicPr>
        <p:blipFill>
          <a:blip r:embed="rId2"/>
          <a:srcRect/>
          <a:stretch/>
        </p:blipFill>
        <p:spPr>
          <a:xfrm>
            <a:off x="6379463" y="2200275"/>
            <a:ext cx="4767072" cy="3181350"/>
          </a:xfrm>
        </p:spPr>
      </p:pic>
    </p:spTree>
    <p:extLst>
      <p:ext uri="{BB962C8B-B14F-4D97-AF65-F5344CB8AC3E}">
        <p14:creationId xmlns:p14="http://schemas.microsoft.com/office/powerpoint/2010/main" val="793179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C1A1AC9-CCAD-4905-AA6B-8C994B366392}"/>
              </a:ext>
            </a:extLst>
          </p:cNvPr>
          <p:cNvSpPr>
            <a:spLocks noGrp="1"/>
          </p:cNvSpPr>
          <p:nvPr>
            <p:ph type="title"/>
          </p:nvPr>
        </p:nvSpPr>
        <p:spPr/>
        <p:txBody>
          <a:bodyPr/>
          <a:lstStyle/>
          <a:p>
            <a:r>
              <a:rPr lang="nb-NO"/>
              <a:t>Veileder eller kursholder?</a:t>
            </a:r>
          </a:p>
        </p:txBody>
      </p:sp>
      <p:pic>
        <p:nvPicPr>
          <p:cNvPr id="4" name="Bilde 4" descr="Et bilde som inneholder person, innendørs, bærbar PC, kvinne&#10;&#10;Beskrivelse som er generert med svært høy visshet">
            <a:extLst>
              <a:ext uri="{FF2B5EF4-FFF2-40B4-BE49-F238E27FC236}">
                <a16:creationId xmlns:a16="http://schemas.microsoft.com/office/drawing/2014/main" id="{14D78622-49BF-42F1-923B-83C0718B4463}"/>
              </a:ext>
            </a:extLst>
          </p:cNvPr>
          <p:cNvPicPr>
            <a:picLocks noGrp="1" noChangeAspect="1"/>
          </p:cNvPicPr>
          <p:nvPr>
            <p:ph sz="half" idx="1"/>
          </p:nvPr>
        </p:nvPicPr>
        <p:blipFill>
          <a:blip r:embed="rId3"/>
          <a:stretch>
            <a:fillRect/>
          </a:stretch>
        </p:blipFill>
        <p:spPr>
          <a:xfrm>
            <a:off x="838200" y="2073739"/>
            <a:ext cx="5181600" cy="3454400"/>
          </a:xfrm>
        </p:spPr>
      </p:pic>
      <p:pic>
        <p:nvPicPr>
          <p:cNvPr id="6" name="Plassholder for innhold 5" descr="Et bilde som inneholder person, innendørs, kvinne, bord&#10;&#10;Automatisk generert beskrivelse">
            <a:extLst>
              <a:ext uri="{FF2B5EF4-FFF2-40B4-BE49-F238E27FC236}">
                <a16:creationId xmlns:a16="http://schemas.microsoft.com/office/drawing/2014/main" id="{BDD36A5A-F235-45B0-BCED-6F455131FF32}"/>
              </a:ext>
            </a:extLst>
          </p:cNvPr>
          <p:cNvPicPr>
            <a:picLocks noGrp="1" noChangeAspect="1"/>
          </p:cNvPicPr>
          <p:nvPr>
            <p:ph sz="half" idx="2"/>
          </p:nvPr>
        </p:nvPicPr>
        <p:blipFill>
          <a:blip r:embed="rId4"/>
          <a:stretch>
            <a:fillRect/>
          </a:stretch>
        </p:blipFill>
        <p:spPr>
          <a:xfrm>
            <a:off x="6172200" y="2063750"/>
            <a:ext cx="5181600" cy="3454400"/>
          </a:xfrm>
        </p:spPr>
      </p:pic>
    </p:spTree>
    <p:extLst>
      <p:ext uri="{BB962C8B-B14F-4D97-AF65-F5344CB8AC3E}">
        <p14:creationId xmlns:p14="http://schemas.microsoft.com/office/powerpoint/2010/main" val="18504898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Veiledning - utfordringer</a:t>
            </a:r>
          </a:p>
        </p:txBody>
      </p:sp>
      <p:sp>
        <p:nvSpPr>
          <p:cNvPr id="4" name="Plassholder for innhold 3"/>
          <p:cNvSpPr>
            <a:spLocks noGrp="1"/>
          </p:cNvSpPr>
          <p:nvPr>
            <p:ph sz="half" idx="1"/>
          </p:nvPr>
        </p:nvSpPr>
        <p:spPr/>
        <p:txBody>
          <a:bodyPr vert="horz" lIns="91440" tIns="45720" rIns="91440" bIns="45720" rtlCol="0" anchor="ctr">
            <a:normAutofit/>
          </a:bodyPr>
          <a:lstStyle/>
          <a:p>
            <a:r>
              <a:rPr lang="nb-NO"/>
              <a:t>Nå ut til de som trenger det</a:t>
            </a:r>
          </a:p>
          <a:p>
            <a:r>
              <a:rPr lang="nb-NO"/>
              <a:t>Få folk til å møte opp</a:t>
            </a:r>
          </a:p>
          <a:p>
            <a:r>
              <a:rPr lang="nb-NO"/>
              <a:t>Tid og ressurser</a:t>
            </a:r>
          </a:p>
          <a:p>
            <a:r>
              <a:rPr lang="nb-NO"/>
              <a:t>Øving mellom veiledning</a:t>
            </a:r>
          </a:p>
          <a:p>
            <a:r>
              <a:rPr lang="nb-NO"/>
              <a:t>Egen digital kompetanse</a:t>
            </a:r>
          </a:p>
        </p:txBody>
      </p:sp>
      <p:pic>
        <p:nvPicPr>
          <p:cNvPr id="10" name="Plassholder for innhold 9" descr="Et bilde som inneholder spill&#10;&#10;Automatisk generert beskrivelse">
            <a:extLst>
              <a:ext uri="{FF2B5EF4-FFF2-40B4-BE49-F238E27FC236}">
                <a16:creationId xmlns:a16="http://schemas.microsoft.com/office/drawing/2014/main" id="{9B8ADD92-2C93-41C2-947C-0B8756851C0E}"/>
              </a:ext>
            </a:extLst>
          </p:cNvPr>
          <p:cNvPicPr>
            <a:picLocks noGrp="1" noChangeAspect="1"/>
          </p:cNvPicPr>
          <p:nvPr>
            <p:ph sz="half" idx="2"/>
          </p:nvPr>
        </p:nvPicPr>
        <p:blipFill>
          <a:blip r:embed="rId3"/>
          <a:stretch>
            <a:fillRect/>
          </a:stretch>
        </p:blipFill>
        <p:spPr>
          <a:xfrm>
            <a:off x="6376987" y="1200150"/>
            <a:ext cx="4976813" cy="4976813"/>
          </a:xfrm>
        </p:spPr>
      </p:pic>
    </p:spTree>
    <p:extLst>
      <p:ext uri="{BB962C8B-B14F-4D97-AF65-F5344CB8AC3E}">
        <p14:creationId xmlns:p14="http://schemas.microsoft.com/office/powerpoint/2010/main" val="16331621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CADFC3F-C160-4CEE-8387-253EB9426E1B}"/>
              </a:ext>
            </a:extLst>
          </p:cNvPr>
          <p:cNvSpPr>
            <a:spLocks noGrp="1"/>
          </p:cNvSpPr>
          <p:nvPr>
            <p:ph type="title"/>
          </p:nvPr>
        </p:nvSpPr>
        <p:spPr/>
        <p:txBody>
          <a:bodyPr/>
          <a:lstStyle/>
          <a:p>
            <a:r>
              <a:rPr lang="nb-NO"/>
              <a:t>Nå ut til de som trenger det</a:t>
            </a:r>
          </a:p>
        </p:txBody>
      </p:sp>
      <p:sp>
        <p:nvSpPr>
          <p:cNvPr id="5" name="Plassholder for innhold 4">
            <a:extLst>
              <a:ext uri="{FF2B5EF4-FFF2-40B4-BE49-F238E27FC236}">
                <a16:creationId xmlns:a16="http://schemas.microsoft.com/office/drawing/2014/main" id="{E33BBC53-1F65-44DC-AC1F-32FA0BF0AA32}"/>
              </a:ext>
            </a:extLst>
          </p:cNvPr>
          <p:cNvSpPr>
            <a:spLocks noGrp="1"/>
          </p:cNvSpPr>
          <p:nvPr>
            <p:ph sz="half" idx="1"/>
          </p:nvPr>
        </p:nvSpPr>
        <p:spPr/>
        <p:txBody>
          <a:bodyPr vert="horz" lIns="91440" tIns="45720" rIns="91440" bIns="45720" rtlCol="0" anchor="ctr">
            <a:normAutofit/>
          </a:bodyPr>
          <a:lstStyle/>
          <a:p>
            <a:r>
              <a:rPr lang="nb-NO"/>
              <a:t>Relevante tilbud</a:t>
            </a:r>
          </a:p>
          <a:p>
            <a:r>
              <a:rPr lang="nb-NO"/>
              <a:t>Avstand</a:t>
            </a:r>
            <a:endParaRPr lang="nb-NO">
              <a:cs typeface="Calibri"/>
            </a:endParaRPr>
          </a:p>
          <a:p>
            <a:r>
              <a:rPr lang="nb-NO">
                <a:cs typeface="Calibri"/>
              </a:rPr>
              <a:t>Tid</a:t>
            </a:r>
          </a:p>
        </p:txBody>
      </p:sp>
      <p:pic>
        <p:nvPicPr>
          <p:cNvPr id="10" name="Plassholder for innhold 9" descr="Et bilde som inneholder gå på ski, snø, personer, forskjellig&#10;&#10;Automatisk generert beskrivelse">
            <a:extLst>
              <a:ext uri="{FF2B5EF4-FFF2-40B4-BE49-F238E27FC236}">
                <a16:creationId xmlns:a16="http://schemas.microsoft.com/office/drawing/2014/main" id="{F57CD32C-82D1-4B05-9A50-7B32A352BB49}"/>
              </a:ext>
            </a:extLst>
          </p:cNvPr>
          <p:cNvPicPr>
            <a:picLocks noGrp="1" noChangeAspect="1"/>
          </p:cNvPicPr>
          <p:nvPr>
            <p:ph sz="half" idx="2"/>
          </p:nvPr>
        </p:nvPicPr>
        <p:blipFill>
          <a:blip r:embed="rId2"/>
          <a:stretch>
            <a:fillRect/>
          </a:stretch>
        </p:blipFill>
        <p:spPr>
          <a:xfrm>
            <a:off x="5010291" y="1602558"/>
            <a:ext cx="6902583" cy="4025244"/>
          </a:xfrm>
        </p:spPr>
      </p:pic>
    </p:spTree>
    <p:extLst>
      <p:ext uri="{BB962C8B-B14F-4D97-AF65-F5344CB8AC3E}">
        <p14:creationId xmlns:p14="http://schemas.microsoft.com/office/powerpoint/2010/main" val="10958912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8334874-D89A-44EE-94D7-6258F818C59D}"/>
              </a:ext>
            </a:extLst>
          </p:cNvPr>
          <p:cNvSpPr>
            <a:spLocks noGrp="1"/>
          </p:cNvSpPr>
          <p:nvPr>
            <p:ph type="title"/>
          </p:nvPr>
        </p:nvSpPr>
        <p:spPr/>
        <p:txBody>
          <a:bodyPr/>
          <a:lstStyle/>
          <a:p>
            <a:r>
              <a:rPr lang="nb-NO"/>
              <a:t>Hvorfor er data så vanskelig?</a:t>
            </a:r>
          </a:p>
        </p:txBody>
      </p:sp>
      <p:sp>
        <p:nvSpPr>
          <p:cNvPr id="3" name="Plassholder for innhold 2">
            <a:extLst>
              <a:ext uri="{FF2B5EF4-FFF2-40B4-BE49-F238E27FC236}">
                <a16:creationId xmlns:a16="http://schemas.microsoft.com/office/drawing/2014/main" id="{A3CC9744-91FB-48C9-B9CC-15D6106D8565}"/>
              </a:ext>
            </a:extLst>
          </p:cNvPr>
          <p:cNvSpPr>
            <a:spLocks noGrp="1"/>
          </p:cNvSpPr>
          <p:nvPr>
            <p:ph sz="half" idx="1"/>
          </p:nvPr>
        </p:nvSpPr>
        <p:spPr/>
        <p:txBody>
          <a:bodyPr vert="horz" lIns="91440" tIns="45720" rIns="91440" bIns="45720" rtlCol="0" anchor="ctr">
            <a:normAutofit/>
          </a:bodyPr>
          <a:lstStyle/>
          <a:p>
            <a:r>
              <a:rPr lang="nb-NO">
                <a:ea typeface="+mn-lt"/>
                <a:cs typeface="+mn-lt"/>
              </a:rPr>
              <a:t>Nytt</a:t>
            </a:r>
            <a:endParaRPr lang="en-US">
              <a:ea typeface="+mn-lt"/>
              <a:cs typeface="+mn-lt"/>
            </a:endParaRPr>
          </a:p>
          <a:p>
            <a:r>
              <a:rPr lang="nb-NO">
                <a:ea typeface="+mn-lt"/>
                <a:cs typeface="+mn-lt"/>
              </a:rPr>
              <a:t>Stadige endringer</a:t>
            </a:r>
            <a:endParaRPr lang="en-US">
              <a:ea typeface="+mn-lt"/>
              <a:cs typeface="+mn-lt"/>
            </a:endParaRPr>
          </a:p>
          <a:p>
            <a:r>
              <a:rPr lang="nb-NO">
                <a:ea typeface="+mn-lt"/>
                <a:cs typeface="+mn-lt"/>
              </a:rPr>
              <a:t>Overveldende </a:t>
            </a:r>
            <a:endParaRPr lang="nb-NO"/>
          </a:p>
          <a:p>
            <a:endParaRPr lang="nb-NO">
              <a:cs typeface="Calibri"/>
            </a:endParaRPr>
          </a:p>
        </p:txBody>
      </p:sp>
      <p:sp>
        <p:nvSpPr>
          <p:cNvPr id="10" name="Snakkeboble: oval 9">
            <a:extLst>
              <a:ext uri="{FF2B5EF4-FFF2-40B4-BE49-F238E27FC236}">
                <a16:creationId xmlns:a16="http://schemas.microsoft.com/office/drawing/2014/main" id="{403B7FC5-A09C-42CC-82C3-3514264E83B1}"/>
              </a:ext>
            </a:extLst>
          </p:cNvPr>
          <p:cNvSpPr/>
          <p:nvPr/>
        </p:nvSpPr>
        <p:spPr>
          <a:xfrm>
            <a:off x="8133935" y="968506"/>
            <a:ext cx="2935355" cy="1893691"/>
          </a:xfrm>
          <a:prstGeom prst="wedgeEllipseCallout">
            <a:avLst/>
          </a:prstGeom>
          <a:solidFill>
            <a:schemeClr val="bg1">
              <a:lumMod val="95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2400">
                <a:solidFill>
                  <a:srgbClr val="181818"/>
                </a:solidFill>
                <a:latin typeface="Calibri"/>
              </a:rPr>
              <a:t>«Jeg tror ikke jeg kan.»</a:t>
            </a:r>
            <a:endParaRPr lang="nb-NO" sz="2400"/>
          </a:p>
        </p:txBody>
      </p:sp>
      <p:sp>
        <p:nvSpPr>
          <p:cNvPr id="11" name="Snakkeboble: oval 10">
            <a:extLst>
              <a:ext uri="{FF2B5EF4-FFF2-40B4-BE49-F238E27FC236}">
                <a16:creationId xmlns:a16="http://schemas.microsoft.com/office/drawing/2014/main" id="{034EA5D2-25CA-4995-987F-78909EC6D4F2}"/>
              </a:ext>
            </a:extLst>
          </p:cNvPr>
          <p:cNvSpPr/>
          <p:nvPr/>
        </p:nvSpPr>
        <p:spPr>
          <a:xfrm>
            <a:off x="5505587" y="2613985"/>
            <a:ext cx="2935355" cy="1893691"/>
          </a:xfrm>
          <a:prstGeom prst="wedgeEllipseCallout">
            <a:avLst/>
          </a:prstGeom>
          <a:solidFill>
            <a:schemeClr val="bg1">
              <a:lumMod val="95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2400">
                <a:solidFill>
                  <a:srgbClr val="181818"/>
                </a:solidFill>
                <a:latin typeface="Calibri"/>
              </a:rPr>
              <a:t>«Jeg bruker ikke data.»</a:t>
            </a:r>
            <a:endParaRPr lang="nb-NO" sz="2400"/>
          </a:p>
        </p:txBody>
      </p:sp>
      <p:sp>
        <p:nvSpPr>
          <p:cNvPr id="12" name="Snakkeboble: oval 11">
            <a:extLst>
              <a:ext uri="{FF2B5EF4-FFF2-40B4-BE49-F238E27FC236}">
                <a16:creationId xmlns:a16="http://schemas.microsoft.com/office/drawing/2014/main" id="{939F9D97-EF17-438E-B567-3891CA24E5C4}"/>
              </a:ext>
            </a:extLst>
          </p:cNvPr>
          <p:cNvSpPr/>
          <p:nvPr/>
        </p:nvSpPr>
        <p:spPr>
          <a:xfrm>
            <a:off x="8487326" y="3784593"/>
            <a:ext cx="2935355" cy="1893691"/>
          </a:xfrm>
          <a:prstGeom prst="wedgeEllipseCallout">
            <a:avLst/>
          </a:prstGeom>
          <a:solidFill>
            <a:schemeClr val="bg1">
              <a:lumMod val="95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2400">
                <a:solidFill>
                  <a:srgbClr val="181818"/>
                </a:solidFill>
                <a:latin typeface="Calibri"/>
              </a:rPr>
              <a:t>«Jeg trenger ikke data.»</a:t>
            </a:r>
            <a:endParaRPr lang="nb-NO" sz="2400"/>
          </a:p>
        </p:txBody>
      </p:sp>
    </p:spTree>
    <p:extLst>
      <p:ext uri="{BB962C8B-B14F-4D97-AF65-F5344CB8AC3E}">
        <p14:creationId xmlns:p14="http://schemas.microsoft.com/office/powerpoint/2010/main" val="28254638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Læringsmiljø skaper resultater</a:t>
            </a:r>
          </a:p>
        </p:txBody>
      </p:sp>
      <p:sp>
        <p:nvSpPr>
          <p:cNvPr id="4" name="Plassholder for innhold 3"/>
          <p:cNvSpPr>
            <a:spLocks noGrp="1"/>
          </p:cNvSpPr>
          <p:nvPr>
            <p:ph sz="half" idx="1"/>
          </p:nvPr>
        </p:nvSpPr>
        <p:spPr/>
        <p:txBody>
          <a:bodyPr vert="horz" lIns="91440" tIns="45720" rIns="91440" bIns="45720" rtlCol="0" anchor="ctr">
            <a:normAutofit/>
          </a:bodyPr>
          <a:lstStyle/>
          <a:p>
            <a:r>
              <a:rPr lang="nb-NO"/>
              <a:t>Trygt</a:t>
            </a:r>
          </a:p>
          <a:p>
            <a:r>
              <a:rPr lang="nb-NO"/>
              <a:t>Åpent </a:t>
            </a:r>
            <a:endParaRPr lang="nb-NO">
              <a:cs typeface="Calibri"/>
            </a:endParaRPr>
          </a:p>
          <a:p>
            <a:r>
              <a:rPr lang="nb-NO"/>
              <a:t>Muligheter for tilbakemeldinger</a:t>
            </a:r>
            <a:endParaRPr lang="nb-NO">
              <a:cs typeface="Calibri"/>
            </a:endParaRPr>
          </a:p>
          <a:p>
            <a:r>
              <a:rPr lang="nb-NO"/>
              <a:t>Individuell tilpassing</a:t>
            </a:r>
            <a:endParaRPr lang="nb-NO">
              <a:cs typeface="Calibri"/>
            </a:endParaRPr>
          </a:p>
          <a:p>
            <a:endParaRPr lang="nb-NO"/>
          </a:p>
        </p:txBody>
      </p:sp>
      <p:pic>
        <p:nvPicPr>
          <p:cNvPr id="8" name="Plassholder for innhold 7" descr="Et bilde som inneholder bærbar PC, person, sitter, datamaskin&#10;&#10;Automatisk generert beskrivelse">
            <a:extLst>
              <a:ext uri="{FF2B5EF4-FFF2-40B4-BE49-F238E27FC236}">
                <a16:creationId xmlns:a16="http://schemas.microsoft.com/office/drawing/2014/main" id="{733CA245-5813-430C-8E1E-6451644565E9}"/>
              </a:ext>
            </a:extLst>
          </p:cNvPr>
          <p:cNvPicPr>
            <a:picLocks noGrp="1" noChangeAspect="1"/>
          </p:cNvPicPr>
          <p:nvPr>
            <p:ph sz="half" idx="2"/>
          </p:nvPr>
        </p:nvPicPr>
        <p:blipFill>
          <a:blip r:embed="rId2"/>
          <a:stretch>
            <a:fillRect/>
          </a:stretch>
        </p:blipFill>
        <p:spPr>
          <a:xfrm>
            <a:off x="6172200" y="2061956"/>
            <a:ext cx="5181600" cy="3457989"/>
          </a:xfrm>
        </p:spPr>
      </p:pic>
    </p:spTree>
    <p:extLst>
      <p:ext uri="{BB962C8B-B14F-4D97-AF65-F5344CB8AC3E}">
        <p14:creationId xmlns:p14="http://schemas.microsoft.com/office/powerpoint/2010/main" val="9482860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br>
              <a:rPr lang="nb-NO"/>
            </a:br>
            <a:r>
              <a:rPr lang="nb-NO"/>
              <a:t>Motivasjon for læring</a:t>
            </a:r>
            <a:br>
              <a:rPr lang="nb-NO"/>
            </a:br>
            <a:endParaRPr lang="nb-NO"/>
          </a:p>
        </p:txBody>
      </p:sp>
      <p:sp>
        <p:nvSpPr>
          <p:cNvPr id="4" name="Plassholder for innhold 3"/>
          <p:cNvSpPr>
            <a:spLocks noGrp="1"/>
          </p:cNvSpPr>
          <p:nvPr>
            <p:ph idx="1"/>
          </p:nvPr>
        </p:nvSpPr>
        <p:spPr/>
        <p:txBody>
          <a:bodyPr vert="horz" lIns="91440" tIns="45720" rIns="91440" bIns="45720" rtlCol="0" anchor="ctr">
            <a:normAutofit/>
          </a:bodyPr>
          <a:lstStyle/>
          <a:p>
            <a:r>
              <a:rPr lang="nb-NO"/>
              <a:t>Nyttig der og da</a:t>
            </a:r>
          </a:p>
          <a:p>
            <a:r>
              <a:rPr lang="nb-NO"/>
              <a:t>Relevant</a:t>
            </a:r>
            <a:endParaRPr lang="nb-NO">
              <a:cs typeface="Calibri"/>
            </a:endParaRPr>
          </a:p>
          <a:p>
            <a:r>
              <a:rPr lang="nb-NO"/>
              <a:t>Mestring</a:t>
            </a:r>
          </a:p>
          <a:p>
            <a:r>
              <a:rPr lang="nb-NO"/>
              <a:t>Øvelse gjør mester</a:t>
            </a:r>
            <a:endParaRPr lang="nb-NO">
              <a:cs typeface="Calibri"/>
            </a:endParaRPr>
          </a:p>
        </p:txBody>
      </p:sp>
      <p:pic>
        <p:nvPicPr>
          <p:cNvPr id="3" name="Bilde 4" descr="Et bilde som inneholder person, innendørs, kvinne, bærbar PC&#10;&#10;Beskrivelse som er generert med svært høy visshet">
            <a:extLst>
              <a:ext uri="{FF2B5EF4-FFF2-40B4-BE49-F238E27FC236}">
                <a16:creationId xmlns:a16="http://schemas.microsoft.com/office/drawing/2014/main" id="{BB7DDFA4-1940-4C94-9027-CC104C5FA22D}"/>
              </a:ext>
            </a:extLst>
          </p:cNvPr>
          <p:cNvPicPr>
            <a:picLocks noGrp="1" noChangeAspect="1"/>
          </p:cNvPicPr>
          <p:nvPr>
            <p:ph sz="half" idx="2"/>
          </p:nvPr>
        </p:nvPicPr>
        <p:blipFill>
          <a:blip r:embed="rId3"/>
          <a:stretch>
            <a:fillRect/>
          </a:stretch>
        </p:blipFill>
        <p:spPr>
          <a:xfrm>
            <a:off x="6172200" y="2063579"/>
            <a:ext cx="5181600" cy="3454400"/>
          </a:xfrm>
        </p:spPr>
      </p:pic>
    </p:spTree>
    <p:extLst>
      <p:ext uri="{BB962C8B-B14F-4D97-AF65-F5344CB8AC3E}">
        <p14:creationId xmlns:p14="http://schemas.microsoft.com/office/powerpoint/2010/main" val="25621473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E97FF50-15D6-471D-A37F-1E69CD70D977}"/>
              </a:ext>
            </a:extLst>
          </p:cNvPr>
          <p:cNvSpPr>
            <a:spLocks noGrp="1"/>
          </p:cNvSpPr>
          <p:nvPr>
            <p:ph type="title"/>
          </p:nvPr>
        </p:nvSpPr>
        <p:spPr/>
        <p:txBody>
          <a:bodyPr/>
          <a:lstStyle/>
          <a:p>
            <a:r>
              <a:rPr lang="nb-NO"/>
              <a:t>Øvelse gjør mester</a:t>
            </a:r>
          </a:p>
        </p:txBody>
      </p:sp>
      <p:sp>
        <p:nvSpPr>
          <p:cNvPr id="5" name="Plassholder for innhold 4">
            <a:extLst>
              <a:ext uri="{FF2B5EF4-FFF2-40B4-BE49-F238E27FC236}">
                <a16:creationId xmlns:a16="http://schemas.microsoft.com/office/drawing/2014/main" id="{CA902352-B978-4BB5-9917-0DE52FBE738F}"/>
              </a:ext>
            </a:extLst>
          </p:cNvPr>
          <p:cNvSpPr>
            <a:spLocks noGrp="1"/>
          </p:cNvSpPr>
          <p:nvPr>
            <p:ph sz="half" idx="1"/>
          </p:nvPr>
        </p:nvSpPr>
        <p:spPr/>
        <p:txBody>
          <a:bodyPr vert="horz" lIns="91440" tIns="45720" rIns="91440" bIns="45720" rtlCol="0" anchor="ctr">
            <a:normAutofit/>
          </a:bodyPr>
          <a:lstStyle/>
          <a:p>
            <a:r>
              <a:rPr lang="nb-NO"/>
              <a:t>Kartlegge behov</a:t>
            </a:r>
          </a:p>
          <a:p>
            <a:r>
              <a:rPr lang="nb-NO"/>
              <a:t>Skape optimisme</a:t>
            </a:r>
            <a:endParaRPr lang="nb-NO">
              <a:cs typeface="Calibri"/>
            </a:endParaRPr>
          </a:p>
          <a:p>
            <a:r>
              <a:rPr lang="nb-NO"/>
              <a:t>La folk gjøre selv</a:t>
            </a:r>
            <a:endParaRPr lang="nb-NO">
              <a:cs typeface="Calibri"/>
            </a:endParaRPr>
          </a:p>
          <a:p>
            <a:r>
              <a:rPr lang="nb-NO"/>
              <a:t>Bli enige om hva som er greit</a:t>
            </a:r>
            <a:endParaRPr lang="nb-NO">
              <a:cs typeface="Calibri"/>
            </a:endParaRPr>
          </a:p>
          <a:p>
            <a:r>
              <a:rPr lang="nb-NO"/>
              <a:t>Gi hjemmeoppgaver</a:t>
            </a:r>
            <a:endParaRPr lang="nb-NO">
              <a:cs typeface="Calibri"/>
            </a:endParaRPr>
          </a:p>
        </p:txBody>
      </p:sp>
      <p:pic>
        <p:nvPicPr>
          <p:cNvPr id="6" name="Plassholder for innhold 5" descr="Et bilde som inneholder ung, gutt, skjorte, kjøleskap&#10;&#10;Automatisk generert beskrivelse">
            <a:extLst>
              <a:ext uri="{FF2B5EF4-FFF2-40B4-BE49-F238E27FC236}">
                <a16:creationId xmlns:a16="http://schemas.microsoft.com/office/drawing/2014/main" id="{49F102CD-0AAC-4A86-92F2-A4B38A75404C}"/>
              </a:ext>
            </a:extLst>
          </p:cNvPr>
          <p:cNvPicPr>
            <a:picLocks noGrp="1" noChangeAspect="1"/>
          </p:cNvPicPr>
          <p:nvPr>
            <p:ph sz="half" idx="2"/>
          </p:nvPr>
        </p:nvPicPr>
        <p:blipFill>
          <a:blip r:embed="rId2"/>
          <a:stretch>
            <a:fillRect/>
          </a:stretch>
        </p:blipFill>
        <p:spPr>
          <a:xfrm>
            <a:off x="8143630" y="3337368"/>
            <a:ext cx="3694723" cy="2839595"/>
          </a:xfrm>
        </p:spPr>
      </p:pic>
      <p:pic>
        <p:nvPicPr>
          <p:cNvPr id="8" name="Bilde 7" descr="Et bilde som inneholder bord, datamaskin&#10;&#10;Automatisk generert beskrivelse">
            <a:extLst>
              <a:ext uri="{FF2B5EF4-FFF2-40B4-BE49-F238E27FC236}">
                <a16:creationId xmlns:a16="http://schemas.microsoft.com/office/drawing/2014/main" id="{E700C2E8-2D35-48FA-85F1-0C1930EB8F35}"/>
              </a:ext>
            </a:extLst>
          </p:cNvPr>
          <p:cNvPicPr>
            <a:picLocks noChangeAspect="1"/>
          </p:cNvPicPr>
          <p:nvPr/>
        </p:nvPicPr>
        <p:blipFill>
          <a:blip r:embed="rId3"/>
          <a:stretch>
            <a:fillRect/>
          </a:stretch>
        </p:blipFill>
        <p:spPr>
          <a:xfrm>
            <a:off x="5613400" y="785646"/>
            <a:ext cx="3694724" cy="2922456"/>
          </a:xfrm>
          <a:prstGeom prst="rect">
            <a:avLst/>
          </a:prstGeom>
        </p:spPr>
      </p:pic>
    </p:spTree>
    <p:extLst>
      <p:ext uri="{BB962C8B-B14F-4D97-AF65-F5344CB8AC3E}">
        <p14:creationId xmlns:p14="http://schemas.microsoft.com/office/powerpoint/2010/main" val="6885659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15EBC7B-D5FD-4281-8C42-6F56A252670A}"/>
              </a:ext>
            </a:extLst>
          </p:cNvPr>
          <p:cNvSpPr>
            <a:spLocks noGrp="1"/>
          </p:cNvSpPr>
          <p:nvPr>
            <p:ph type="title"/>
          </p:nvPr>
        </p:nvSpPr>
        <p:spPr/>
        <p:txBody>
          <a:bodyPr/>
          <a:lstStyle/>
          <a:p>
            <a:r>
              <a:rPr lang="nb-NO"/>
              <a:t>Ha nok tid og ressurser</a:t>
            </a:r>
          </a:p>
        </p:txBody>
      </p:sp>
      <p:pic>
        <p:nvPicPr>
          <p:cNvPr id="13" name="Plassholder for innhold 12" descr="Et bilde som inneholder gå på ski, gruppe, kvinne, mann&#10;&#10;Automatisk generert beskrivelse">
            <a:extLst>
              <a:ext uri="{FF2B5EF4-FFF2-40B4-BE49-F238E27FC236}">
                <a16:creationId xmlns:a16="http://schemas.microsoft.com/office/drawing/2014/main" id="{9EE36D10-4888-440D-98B3-57125389DD4D}"/>
              </a:ext>
            </a:extLst>
          </p:cNvPr>
          <p:cNvPicPr>
            <a:picLocks noGrp="1" noChangeAspect="1"/>
          </p:cNvPicPr>
          <p:nvPr>
            <p:ph idx="1"/>
          </p:nvPr>
        </p:nvPicPr>
        <p:blipFill>
          <a:blip r:embed="rId3"/>
          <a:stretch>
            <a:fillRect/>
          </a:stretch>
        </p:blipFill>
        <p:spPr>
          <a:xfrm>
            <a:off x="838200" y="1821529"/>
            <a:ext cx="10515600" cy="3938843"/>
          </a:xfrm>
        </p:spPr>
      </p:pic>
    </p:spTree>
    <p:extLst>
      <p:ext uri="{BB962C8B-B14F-4D97-AF65-F5344CB8AC3E}">
        <p14:creationId xmlns:p14="http://schemas.microsoft.com/office/powerpoint/2010/main" val="41143106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06351E7-627B-4A52-9D2D-47E329AD2EFE}"/>
              </a:ext>
            </a:extLst>
          </p:cNvPr>
          <p:cNvSpPr>
            <a:spLocks noGrp="1"/>
          </p:cNvSpPr>
          <p:nvPr>
            <p:ph type="title"/>
          </p:nvPr>
        </p:nvSpPr>
        <p:spPr/>
        <p:txBody>
          <a:bodyPr/>
          <a:lstStyle/>
          <a:p>
            <a:r>
              <a:rPr lang="nb-NO"/>
              <a:t>Egen digitale kompetanse</a:t>
            </a:r>
          </a:p>
        </p:txBody>
      </p:sp>
      <p:pic>
        <p:nvPicPr>
          <p:cNvPr id="12" name="Bilde 11" descr="Et bilde som inneholder datamaskin&#10;&#10;Automatisk generert beskrivelse">
            <a:extLst>
              <a:ext uri="{FF2B5EF4-FFF2-40B4-BE49-F238E27FC236}">
                <a16:creationId xmlns:a16="http://schemas.microsoft.com/office/drawing/2014/main" id="{1B24D3BB-DBD2-4666-9AB6-C267106CC9C9}"/>
              </a:ext>
            </a:extLst>
          </p:cNvPr>
          <p:cNvPicPr>
            <a:picLocks noChangeAspect="1"/>
          </p:cNvPicPr>
          <p:nvPr/>
        </p:nvPicPr>
        <p:blipFill>
          <a:blip r:embed="rId2"/>
          <a:stretch>
            <a:fillRect/>
          </a:stretch>
        </p:blipFill>
        <p:spPr>
          <a:xfrm>
            <a:off x="641503" y="2238882"/>
            <a:ext cx="4812990" cy="3264246"/>
          </a:xfrm>
          <a:prstGeom prst="rect">
            <a:avLst/>
          </a:prstGeom>
        </p:spPr>
      </p:pic>
      <p:pic>
        <p:nvPicPr>
          <p:cNvPr id="14" name="Bilde 13" descr="Et bilde som inneholder møbler, sete, stol&#10;&#10;Automatisk generert beskrivelse">
            <a:extLst>
              <a:ext uri="{FF2B5EF4-FFF2-40B4-BE49-F238E27FC236}">
                <a16:creationId xmlns:a16="http://schemas.microsoft.com/office/drawing/2014/main" id="{930E4D5A-8C7A-4AB4-BFA4-93CE90B8B44B}"/>
              </a:ext>
            </a:extLst>
          </p:cNvPr>
          <p:cNvPicPr>
            <a:picLocks noChangeAspect="1"/>
          </p:cNvPicPr>
          <p:nvPr/>
        </p:nvPicPr>
        <p:blipFill>
          <a:blip r:embed="rId3"/>
          <a:stretch>
            <a:fillRect/>
          </a:stretch>
        </p:blipFill>
        <p:spPr>
          <a:xfrm>
            <a:off x="7526861" y="1253766"/>
            <a:ext cx="3458710" cy="4624997"/>
          </a:xfrm>
          <a:prstGeom prst="rect">
            <a:avLst/>
          </a:prstGeom>
        </p:spPr>
      </p:pic>
    </p:spTree>
    <p:extLst>
      <p:ext uri="{BB962C8B-B14F-4D97-AF65-F5344CB8AC3E}">
        <p14:creationId xmlns:p14="http://schemas.microsoft.com/office/powerpoint/2010/main" val="245320613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FCFF035-A5FD-4231-8659-48D4726E1B3D}"/>
              </a:ext>
            </a:extLst>
          </p:cNvPr>
          <p:cNvSpPr>
            <a:spLocks noGrp="1"/>
          </p:cNvSpPr>
          <p:nvPr>
            <p:ph type="title"/>
          </p:nvPr>
        </p:nvSpPr>
        <p:spPr/>
        <p:txBody>
          <a:bodyPr/>
          <a:lstStyle/>
          <a:p>
            <a:r>
              <a:rPr lang="nb-NO"/>
              <a:t>Veiledning kort oppsummert</a:t>
            </a:r>
          </a:p>
        </p:txBody>
      </p:sp>
      <p:sp>
        <p:nvSpPr>
          <p:cNvPr id="3" name="Plassholder for innhold 2">
            <a:extLst>
              <a:ext uri="{FF2B5EF4-FFF2-40B4-BE49-F238E27FC236}">
                <a16:creationId xmlns:a16="http://schemas.microsoft.com/office/drawing/2014/main" id="{3A50C214-7EDB-4C3E-BA66-1CAEE0413838}"/>
              </a:ext>
            </a:extLst>
          </p:cNvPr>
          <p:cNvSpPr>
            <a:spLocks noGrp="1"/>
          </p:cNvSpPr>
          <p:nvPr>
            <p:ph sz="half" idx="1"/>
          </p:nvPr>
        </p:nvSpPr>
        <p:spPr/>
        <p:txBody>
          <a:bodyPr vert="horz" lIns="91440" tIns="45720" rIns="91440" bIns="45720" rtlCol="0" anchor="ctr">
            <a:normAutofit/>
          </a:bodyPr>
          <a:lstStyle/>
          <a:p>
            <a:r>
              <a:rPr lang="nb-NO"/>
              <a:t>Individuell tilpassing</a:t>
            </a:r>
          </a:p>
          <a:p>
            <a:r>
              <a:rPr lang="nb-NO"/>
              <a:t>Likeverdige parter</a:t>
            </a:r>
            <a:endParaRPr lang="nb-NO">
              <a:cs typeface="Calibri"/>
            </a:endParaRPr>
          </a:p>
          <a:p>
            <a:r>
              <a:rPr lang="nb-NO"/>
              <a:t>Utstyr og ressurser</a:t>
            </a:r>
            <a:endParaRPr lang="nb-NO">
              <a:cs typeface="Calibri"/>
            </a:endParaRPr>
          </a:p>
          <a:p>
            <a:r>
              <a:rPr lang="nb-NO"/>
              <a:t>Læringsmiljø</a:t>
            </a:r>
            <a:endParaRPr lang="nb-NO">
              <a:cs typeface="Calibri"/>
            </a:endParaRPr>
          </a:p>
          <a:p>
            <a:r>
              <a:rPr lang="nb-NO"/>
              <a:t>Øvelse og lekser </a:t>
            </a:r>
          </a:p>
          <a:p>
            <a:r>
              <a:rPr lang="nb-NO">
                <a:cs typeface="Calibri"/>
              </a:rPr>
              <a:t>Egen kompetanse</a:t>
            </a:r>
          </a:p>
          <a:p>
            <a:endParaRPr lang="nb-NO"/>
          </a:p>
          <a:p>
            <a:endParaRPr lang="nb-NO"/>
          </a:p>
        </p:txBody>
      </p:sp>
      <p:pic>
        <p:nvPicPr>
          <p:cNvPr id="6" name="Plassholder for innhold 5" descr="Et bilde som inneholder person, bærbar PC, sitter, datamaskin&#10;&#10;Beskrivelse som er generert med svært høy visshet">
            <a:extLst>
              <a:ext uri="{FF2B5EF4-FFF2-40B4-BE49-F238E27FC236}">
                <a16:creationId xmlns:a16="http://schemas.microsoft.com/office/drawing/2014/main" id="{23B75EAF-A3B0-404E-856A-43C7FAC9B06B}"/>
              </a:ext>
            </a:extLst>
          </p:cNvPr>
          <p:cNvPicPr>
            <a:picLocks noGrp="1" noChangeAspect="1"/>
          </p:cNvPicPr>
          <p:nvPr>
            <p:ph sz="half" idx="2"/>
          </p:nvPr>
        </p:nvPicPr>
        <p:blipFill>
          <a:blip r:embed="rId3"/>
          <a:stretch>
            <a:fillRect/>
          </a:stretch>
        </p:blipFill>
        <p:spPr>
          <a:xfrm>
            <a:off x="6172746" y="2061956"/>
            <a:ext cx="5180507" cy="3457989"/>
          </a:xfrm>
        </p:spPr>
      </p:pic>
    </p:spTree>
    <p:extLst>
      <p:ext uri="{BB962C8B-B14F-4D97-AF65-F5344CB8AC3E}">
        <p14:creationId xmlns:p14="http://schemas.microsoft.com/office/powerpoint/2010/main" val="380805546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CDA0886-E8AA-4F81-85C8-03AA66652349}"/>
              </a:ext>
            </a:extLst>
          </p:cNvPr>
          <p:cNvSpPr>
            <a:spLocks noGrp="1"/>
          </p:cNvSpPr>
          <p:nvPr>
            <p:ph type="ctrTitle"/>
          </p:nvPr>
        </p:nvSpPr>
        <p:spPr/>
        <p:txBody>
          <a:bodyPr/>
          <a:lstStyle/>
          <a:p>
            <a:r>
              <a:rPr lang="nb-NO"/>
              <a:t>Ressurser</a:t>
            </a:r>
          </a:p>
        </p:txBody>
      </p:sp>
      <p:sp>
        <p:nvSpPr>
          <p:cNvPr id="3" name="Undertittel 2">
            <a:extLst>
              <a:ext uri="{FF2B5EF4-FFF2-40B4-BE49-F238E27FC236}">
                <a16:creationId xmlns:a16="http://schemas.microsoft.com/office/drawing/2014/main" id="{665195D8-0E9D-4634-BB37-1F1B95C44557}"/>
              </a:ext>
            </a:extLst>
          </p:cNvPr>
          <p:cNvSpPr>
            <a:spLocks noGrp="1"/>
          </p:cNvSpPr>
          <p:nvPr>
            <p:ph type="subTitle" idx="1"/>
          </p:nvPr>
        </p:nvSpPr>
        <p:spPr/>
        <p:txBody>
          <a:bodyPr/>
          <a:lstStyle/>
          <a:p>
            <a:r>
              <a:rPr lang="nb-NO">
                <a:hlinkClick r:id="rId2"/>
              </a:rPr>
              <a:t>www.kompetansenorge.no/test-deg-selv</a:t>
            </a:r>
            <a:endParaRPr lang="nb-NO"/>
          </a:p>
        </p:txBody>
      </p:sp>
      <p:pic>
        <p:nvPicPr>
          <p:cNvPr id="5" name="Bilde 4" descr="Et bilde som inneholder skjermbilde&#10;&#10;Automatisk generert beskrivelse">
            <a:extLst>
              <a:ext uri="{FF2B5EF4-FFF2-40B4-BE49-F238E27FC236}">
                <a16:creationId xmlns:a16="http://schemas.microsoft.com/office/drawing/2014/main" id="{7C53EB28-DC22-4CAA-AB7D-E1A818319B7E}"/>
              </a:ext>
            </a:extLst>
          </p:cNvPr>
          <p:cNvPicPr>
            <a:picLocks noChangeAspect="1"/>
          </p:cNvPicPr>
          <p:nvPr/>
        </p:nvPicPr>
        <p:blipFill>
          <a:blip r:embed="rId3"/>
          <a:stretch>
            <a:fillRect/>
          </a:stretch>
        </p:blipFill>
        <p:spPr>
          <a:xfrm>
            <a:off x="6096000" y="1367932"/>
            <a:ext cx="5757028" cy="1732071"/>
          </a:xfrm>
          <a:prstGeom prst="rect">
            <a:avLst/>
          </a:prstGeom>
        </p:spPr>
      </p:pic>
    </p:spTree>
    <p:extLst>
      <p:ext uri="{BB962C8B-B14F-4D97-AF65-F5344CB8AC3E}">
        <p14:creationId xmlns:p14="http://schemas.microsoft.com/office/powerpoint/2010/main" val="95904526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7AA69EE-4B91-4F8A-A447-3FF5948C7659}"/>
              </a:ext>
            </a:extLst>
          </p:cNvPr>
          <p:cNvSpPr>
            <a:spLocks noGrp="1"/>
          </p:cNvSpPr>
          <p:nvPr>
            <p:ph type="title"/>
          </p:nvPr>
        </p:nvSpPr>
        <p:spPr/>
        <p:txBody>
          <a:bodyPr/>
          <a:lstStyle/>
          <a:p>
            <a:r>
              <a:rPr lang="nb-NO"/>
              <a:t>Lett på nett med @nett</a:t>
            </a:r>
          </a:p>
        </p:txBody>
      </p:sp>
      <p:pic>
        <p:nvPicPr>
          <p:cNvPr id="8" name="Bilde 7">
            <a:extLst>
              <a:ext uri="{FF2B5EF4-FFF2-40B4-BE49-F238E27FC236}">
                <a16:creationId xmlns:a16="http://schemas.microsoft.com/office/drawing/2014/main" id="{1E2E104E-70E4-4B71-ABA2-FD26DACBDDF9}"/>
              </a:ext>
            </a:extLst>
          </p:cNvPr>
          <p:cNvPicPr>
            <a:picLocks noChangeAspect="1"/>
          </p:cNvPicPr>
          <p:nvPr/>
        </p:nvPicPr>
        <p:blipFill>
          <a:blip r:embed="rId2"/>
          <a:stretch>
            <a:fillRect/>
          </a:stretch>
        </p:blipFill>
        <p:spPr>
          <a:xfrm>
            <a:off x="2505075" y="1480185"/>
            <a:ext cx="7181850" cy="4057650"/>
          </a:xfrm>
          <a:prstGeom prst="rect">
            <a:avLst/>
          </a:prstGeom>
        </p:spPr>
      </p:pic>
    </p:spTree>
    <p:extLst>
      <p:ext uri="{BB962C8B-B14F-4D97-AF65-F5344CB8AC3E}">
        <p14:creationId xmlns:p14="http://schemas.microsoft.com/office/powerpoint/2010/main" val="208917238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C2CB130-176B-4201-8168-6FA21C9D2C80}"/>
              </a:ext>
            </a:extLst>
          </p:cNvPr>
          <p:cNvSpPr>
            <a:spLocks noGrp="1"/>
          </p:cNvSpPr>
          <p:nvPr>
            <p:ph type="title"/>
          </p:nvPr>
        </p:nvSpPr>
        <p:spPr/>
        <p:txBody>
          <a:bodyPr/>
          <a:lstStyle/>
          <a:p>
            <a:r>
              <a:rPr lang="nb-NO"/>
              <a:t>E-læring</a:t>
            </a:r>
          </a:p>
        </p:txBody>
      </p:sp>
      <p:pic>
        <p:nvPicPr>
          <p:cNvPr id="5" name="Plassholder for innhold 4">
            <a:hlinkClick r:id="rId2"/>
            <a:extLst>
              <a:ext uri="{FF2B5EF4-FFF2-40B4-BE49-F238E27FC236}">
                <a16:creationId xmlns:a16="http://schemas.microsoft.com/office/drawing/2014/main" id="{643EEDC3-4427-46E2-A4DE-AEB5EE28AC50}"/>
              </a:ext>
            </a:extLst>
          </p:cNvPr>
          <p:cNvPicPr>
            <a:picLocks noGrp="1" noChangeAspect="1"/>
          </p:cNvPicPr>
          <p:nvPr>
            <p:ph idx="1"/>
          </p:nvPr>
        </p:nvPicPr>
        <p:blipFill>
          <a:blip r:embed="rId3"/>
          <a:srcRect/>
          <a:stretch/>
        </p:blipFill>
        <p:spPr>
          <a:xfrm>
            <a:off x="1659118" y="1187292"/>
            <a:ext cx="8502873" cy="4989671"/>
          </a:xfrm>
        </p:spPr>
      </p:pic>
    </p:spTree>
    <p:extLst>
      <p:ext uri="{BB962C8B-B14F-4D97-AF65-F5344CB8AC3E}">
        <p14:creationId xmlns:p14="http://schemas.microsoft.com/office/powerpoint/2010/main" val="163299305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2240B55-466E-4635-AAF7-2DD46F470C56}"/>
              </a:ext>
            </a:extLst>
          </p:cNvPr>
          <p:cNvSpPr>
            <a:spLocks noGrp="1"/>
          </p:cNvSpPr>
          <p:nvPr>
            <p:ph type="title"/>
          </p:nvPr>
        </p:nvSpPr>
        <p:spPr/>
        <p:txBody>
          <a:bodyPr/>
          <a:lstStyle/>
          <a:p>
            <a:r>
              <a:rPr lang="nb-NO"/>
              <a:t>Selvtest og selvsjekk</a:t>
            </a:r>
          </a:p>
        </p:txBody>
      </p:sp>
      <p:pic>
        <p:nvPicPr>
          <p:cNvPr id="9" name="Plassholder for innhold 8" descr="Et bilde som inneholder skjermbilde&#10;&#10;Automatisk generert beskrivelse">
            <a:extLst>
              <a:ext uri="{FF2B5EF4-FFF2-40B4-BE49-F238E27FC236}">
                <a16:creationId xmlns:a16="http://schemas.microsoft.com/office/drawing/2014/main" id="{ABFEFCF8-AA4D-4591-B826-ED234C287F92}"/>
              </a:ext>
            </a:extLst>
          </p:cNvPr>
          <p:cNvPicPr>
            <a:picLocks noGrp="1" noChangeAspect="1"/>
          </p:cNvPicPr>
          <p:nvPr>
            <p:ph sz="half" idx="2"/>
          </p:nvPr>
        </p:nvPicPr>
        <p:blipFill>
          <a:blip r:embed="rId2"/>
          <a:stretch>
            <a:fillRect/>
          </a:stretch>
        </p:blipFill>
        <p:spPr>
          <a:xfrm>
            <a:off x="7275356" y="2009774"/>
            <a:ext cx="4426106" cy="3928027"/>
          </a:xfrm>
        </p:spPr>
      </p:pic>
      <p:pic>
        <p:nvPicPr>
          <p:cNvPr id="6" name="Plassholder for innhold 5" descr="Et bilde som inneholder skjermbilde&#10;&#10;Automatisk generert beskrivelse">
            <a:extLst>
              <a:ext uri="{FF2B5EF4-FFF2-40B4-BE49-F238E27FC236}">
                <a16:creationId xmlns:a16="http://schemas.microsoft.com/office/drawing/2014/main" id="{2A7687F7-BDD7-41A0-B70B-6D882533ACD3}"/>
              </a:ext>
            </a:extLst>
          </p:cNvPr>
          <p:cNvPicPr>
            <a:picLocks noGrp="1" noChangeAspect="1"/>
          </p:cNvPicPr>
          <p:nvPr>
            <p:ph sz="half" idx="1"/>
          </p:nvPr>
        </p:nvPicPr>
        <p:blipFill>
          <a:blip r:embed="rId3"/>
          <a:stretch>
            <a:fillRect/>
          </a:stretch>
        </p:blipFill>
        <p:spPr>
          <a:xfrm>
            <a:off x="838200" y="1392648"/>
            <a:ext cx="6331589" cy="2555228"/>
          </a:xfrm>
        </p:spPr>
      </p:pic>
    </p:spTree>
    <p:extLst>
      <p:ext uri="{BB962C8B-B14F-4D97-AF65-F5344CB8AC3E}">
        <p14:creationId xmlns:p14="http://schemas.microsoft.com/office/powerpoint/2010/main" val="288687608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C331E25-0E53-45C4-A8FE-2575981E22E7}"/>
              </a:ext>
            </a:extLst>
          </p:cNvPr>
          <p:cNvSpPr>
            <a:spLocks noGrp="1"/>
          </p:cNvSpPr>
          <p:nvPr>
            <p:ph type="title"/>
          </p:nvPr>
        </p:nvSpPr>
        <p:spPr/>
        <p:txBody>
          <a:bodyPr/>
          <a:lstStyle/>
          <a:p>
            <a:r>
              <a:rPr lang="nb-NO"/>
              <a:t>Kompis</a:t>
            </a:r>
          </a:p>
        </p:txBody>
      </p:sp>
      <p:pic>
        <p:nvPicPr>
          <p:cNvPr id="5" name="Plassholder for innhold 4" descr="Et bilde som inneholder tekst, skilt&#10;&#10;Automatisk generert beskrivelse">
            <a:extLst>
              <a:ext uri="{FF2B5EF4-FFF2-40B4-BE49-F238E27FC236}">
                <a16:creationId xmlns:a16="http://schemas.microsoft.com/office/drawing/2014/main" id="{B7FB41D0-43EC-4636-93E7-0471472FF59C}"/>
              </a:ext>
            </a:extLst>
          </p:cNvPr>
          <p:cNvPicPr>
            <a:picLocks noGrp="1" noChangeAspect="1"/>
          </p:cNvPicPr>
          <p:nvPr>
            <p:ph idx="1"/>
          </p:nvPr>
        </p:nvPicPr>
        <p:blipFill>
          <a:blip r:embed="rId2"/>
          <a:stretch>
            <a:fillRect/>
          </a:stretch>
        </p:blipFill>
        <p:spPr>
          <a:xfrm>
            <a:off x="838200" y="1253766"/>
            <a:ext cx="2595782" cy="3519488"/>
          </a:xfrm>
        </p:spPr>
      </p:pic>
      <p:pic>
        <p:nvPicPr>
          <p:cNvPr id="7" name="Bilde 6">
            <a:extLst>
              <a:ext uri="{FF2B5EF4-FFF2-40B4-BE49-F238E27FC236}">
                <a16:creationId xmlns:a16="http://schemas.microsoft.com/office/drawing/2014/main" id="{027E3506-C7B0-487F-A68C-5B97913B5BCE}"/>
              </a:ext>
            </a:extLst>
          </p:cNvPr>
          <p:cNvPicPr>
            <a:picLocks noChangeAspect="1"/>
          </p:cNvPicPr>
          <p:nvPr/>
        </p:nvPicPr>
        <p:blipFill rotWithShape="1">
          <a:blip r:embed="rId3"/>
          <a:srcRect l="16632" r="18600"/>
          <a:stretch/>
        </p:blipFill>
        <p:spPr>
          <a:xfrm>
            <a:off x="4188310" y="1911708"/>
            <a:ext cx="2667000" cy="3705225"/>
          </a:xfrm>
          <a:prstGeom prst="rect">
            <a:avLst/>
          </a:prstGeom>
        </p:spPr>
      </p:pic>
      <p:pic>
        <p:nvPicPr>
          <p:cNvPr id="9" name="Bilde 8">
            <a:extLst>
              <a:ext uri="{FF2B5EF4-FFF2-40B4-BE49-F238E27FC236}">
                <a16:creationId xmlns:a16="http://schemas.microsoft.com/office/drawing/2014/main" id="{17C61BBE-CB0D-4F89-9F6C-5B7D3F716956}"/>
              </a:ext>
            </a:extLst>
          </p:cNvPr>
          <p:cNvPicPr>
            <a:picLocks noChangeAspect="1"/>
          </p:cNvPicPr>
          <p:nvPr/>
        </p:nvPicPr>
        <p:blipFill>
          <a:blip r:embed="rId4"/>
          <a:srcRect/>
          <a:stretch/>
        </p:blipFill>
        <p:spPr>
          <a:xfrm>
            <a:off x="7270274" y="3429000"/>
            <a:ext cx="4522657" cy="2931602"/>
          </a:xfrm>
          <a:prstGeom prst="rect">
            <a:avLst/>
          </a:prstGeom>
        </p:spPr>
      </p:pic>
    </p:spTree>
    <p:extLst>
      <p:ext uri="{BB962C8B-B14F-4D97-AF65-F5344CB8AC3E}">
        <p14:creationId xmlns:p14="http://schemas.microsoft.com/office/powerpoint/2010/main" val="2300585579"/>
      </p:ext>
    </p:extLst>
  </p:cSld>
  <p:clrMapOvr>
    <a:masterClrMapping/>
  </p:clrMapOvr>
</p:sld>
</file>

<file path=ppt/theme/theme1.xml><?xml version="1.0" encoding="utf-8"?>
<a:theme xmlns:a="http://schemas.openxmlformats.org/drawingml/2006/main" name="Office-tema">
  <a:themeElements>
    <a:clrScheme name="Kompetanse Norge">
      <a:dk1>
        <a:srgbClr val="D24617"/>
      </a:dk1>
      <a:lt1>
        <a:sysClr val="window" lastClr="FFFFFF"/>
      </a:lt1>
      <a:dk2>
        <a:srgbClr val="D24617"/>
      </a:dk2>
      <a:lt2>
        <a:srgbClr val="F2F2F2"/>
      </a:lt2>
      <a:accent1>
        <a:srgbClr val="005D8B"/>
      </a:accent1>
      <a:accent2>
        <a:srgbClr val="979A19"/>
      </a:accent2>
      <a:accent3>
        <a:srgbClr val="0F7C9A"/>
      </a:accent3>
      <a:accent4>
        <a:srgbClr val="2B513D"/>
      </a:accent4>
      <a:accent5>
        <a:srgbClr val="7D2F60"/>
      </a:accent5>
      <a:accent6>
        <a:srgbClr val="4D4D4D"/>
      </a:accent6>
      <a:hlink>
        <a:srgbClr val="000000"/>
      </a:hlink>
      <a:folHlink>
        <a:srgbClr val="A5A5A5"/>
      </a:folHlink>
    </a:clrScheme>
    <a:fontScheme name="Kompetanse Norge">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mal_grafisk_bokmal.potx" id="{6038554D-6CFD-4483-9758-5D0F220B80FE}" vid="{28964B6F-D10D-4630-B3DC-3C3C9E152B09}"/>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EA76CA387219D478D34DE75B74BA029" ma:contentTypeVersion="7" ma:contentTypeDescription="Create a new document." ma:contentTypeScope="" ma:versionID="26045c918825f950c7f5fb7b0be2a016">
  <xsd:schema xmlns:xsd="http://www.w3.org/2001/XMLSchema" xmlns:xs="http://www.w3.org/2001/XMLSchema" xmlns:p="http://schemas.microsoft.com/office/2006/metadata/properties" xmlns:ns2="c2964f7d-db0e-4b01-949c-80c8b992f857" targetNamespace="http://schemas.microsoft.com/office/2006/metadata/properties" ma:root="true" ma:fieldsID="e3baf1f1a696c94cdb121a95d692e959" ns2:_="">
    <xsd:import namespace="c2964f7d-db0e-4b01-949c-80c8b992f85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2964f7d-db0e-4b01-949c-80c8b992f85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16C5A6E-6EB5-4299-A819-E28E6E209F0F}">
  <ds:schemaRefs>
    <ds:schemaRef ds:uri="c4c490e0-38da-4b1c-964a-ec59a1df3058"/>
    <ds:schemaRef ds:uri="http://purl.org/dc/terms/"/>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9fc071ec-7333-4eb6-b422-383d214ce516"/>
    <ds:schemaRef ds:uri="http://www.w3.org/XML/1998/namespace"/>
    <ds:schemaRef ds:uri="http://purl.org/dc/dcmitype/"/>
  </ds:schemaRefs>
</ds:datastoreItem>
</file>

<file path=customXml/itemProps2.xml><?xml version="1.0" encoding="utf-8"?>
<ds:datastoreItem xmlns:ds="http://schemas.openxmlformats.org/officeDocument/2006/customXml" ds:itemID="{94E396EE-28DA-4D85-9B64-F79037841C39}">
  <ds:schemaRefs>
    <ds:schemaRef ds:uri="http://schemas.microsoft.com/sharepoint/v3/contenttype/forms"/>
  </ds:schemaRefs>
</ds:datastoreItem>
</file>

<file path=customXml/itemProps3.xml><?xml version="1.0" encoding="utf-8"?>
<ds:datastoreItem xmlns:ds="http://schemas.openxmlformats.org/officeDocument/2006/customXml" ds:itemID="{FE42DFD4-CC92-4267-BCD3-871388F411FF}"/>
</file>

<file path=docProps/app.xml><?xml version="1.0" encoding="utf-8"?>
<Properties xmlns="http://schemas.openxmlformats.org/officeDocument/2006/extended-properties" xmlns:vt="http://schemas.openxmlformats.org/officeDocument/2006/docPropsVTypes">
  <Template>powerpointmal_grafisk_bokmal</Template>
  <TotalTime>680</TotalTime>
  <Words>1549</Words>
  <Application>Microsoft Office PowerPoint</Application>
  <PresentationFormat>Widescreen</PresentationFormat>
  <Paragraphs>337</Paragraphs>
  <Slides>48</Slides>
  <Notes>18</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48</vt:i4>
      </vt:variant>
    </vt:vector>
  </HeadingPairs>
  <TitlesOfParts>
    <vt:vector size="53" baseType="lpstr">
      <vt:lpstr>Arial</vt:lpstr>
      <vt:lpstr>Calibri</vt:lpstr>
      <vt:lpstr>Verdana</vt:lpstr>
      <vt:lpstr>Wingdings</vt:lpstr>
      <vt:lpstr>Office-tema</vt:lpstr>
      <vt:lpstr>Digidel og veilederrollen</vt:lpstr>
      <vt:lpstr>Hvorfor og hvordan</vt:lpstr>
      <vt:lpstr>3 viktigste digitale ferdigheter – deres svar</vt:lpstr>
      <vt:lpstr>Digidel  2019</vt:lpstr>
      <vt:lpstr>«Ny» nettside</vt:lpstr>
      <vt:lpstr>Nye ressurser</vt:lpstr>
      <vt:lpstr>Nye ressurser</vt:lpstr>
      <vt:lpstr>Nye ressurser</vt:lpstr>
      <vt:lpstr>Innhold Digidel </vt:lpstr>
      <vt:lpstr>Innhold </vt:lpstr>
      <vt:lpstr>Eksempel: Lær å bruke e-post</vt:lpstr>
      <vt:lpstr>Eksempel</vt:lpstr>
      <vt:lpstr>Eksempel </vt:lpstr>
      <vt:lpstr>Eksempel</vt:lpstr>
      <vt:lpstr>Eksempel</vt:lpstr>
      <vt:lpstr>Datasjekken (test deg selv)</vt:lpstr>
      <vt:lpstr>Nye ressurser ferdige i løpet av 2019</vt:lpstr>
      <vt:lpstr>Innspill til nytt innhold fra Digihjelpen</vt:lpstr>
      <vt:lpstr>Nye ressurser i 2020</vt:lpstr>
      <vt:lpstr>Å veilede i digitale ferdigheter for innvandrere  Lillestrøm 28.oktober </vt:lpstr>
      <vt:lpstr>Språknivåene i det Europeiske rammeverket for språk</vt:lpstr>
      <vt:lpstr>PowerPoint-presentasjon</vt:lpstr>
      <vt:lpstr>PowerPoint-presentasjon</vt:lpstr>
      <vt:lpstr>Hva bør deltakerne kunne for å mestre livet i Norge?</vt:lpstr>
      <vt:lpstr>PowerPoint-presentasjon</vt:lpstr>
      <vt:lpstr>PowerPoint-presentasjon</vt:lpstr>
      <vt:lpstr>PowerPoint-presentasjon</vt:lpstr>
      <vt:lpstr>PowerPoint-presentasjon</vt:lpstr>
      <vt:lpstr>Å veilede en som ikke kan norsk</vt:lpstr>
      <vt:lpstr>Hvordan sikre språklig forståelse?</vt:lpstr>
      <vt:lpstr>Veilederrollen og kursholderrollen</vt:lpstr>
      <vt:lpstr>Veilederrollen</vt:lpstr>
      <vt:lpstr>Veiledning av voksne</vt:lpstr>
      <vt:lpstr>Veileder eller kursholder?</vt:lpstr>
      <vt:lpstr>Veiledning - utfordringer</vt:lpstr>
      <vt:lpstr>Nå ut til de som trenger det</vt:lpstr>
      <vt:lpstr>Hvorfor er data så vanskelig?</vt:lpstr>
      <vt:lpstr>Læringsmiljø skaper resultater</vt:lpstr>
      <vt:lpstr> Motivasjon for læring </vt:lpstr>
      <vt:lpstr>Øvelse gjør mester</vt:lpstr>
      <vt:lpstr>Ha nok tid og ressurser</vt:lpstr>
      <vt:lpstr>Egen digitale kompetanse</vt:lpstr>
      <vt:lpstr>Veiledning kort oppsummert</vt:lpstr>
      <vt:lpstr>Ressurser</vt:lpstr>
      <vt:lpstr>Lett på nett med @nett</vt:lpstr>
      <vt:lpstr>E-læring</vt:lpstr>
      <vt:lpstr>Selvtest og selvsjekk</vt:lpstr>
      <vt:lpstr>Kompis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Karoline Tellum-Djarraya</dc:creator>
  <cp:lastModifiedBy>Therese Neråsen</cp:lastModifiedBy>
  <cp:revision>19</cp:revision>
  <dcterms:created xsi:type="dcterms:W3CDTF">2019-10-07T10:33:48Z</dcterms:created>
  <dcterms:modified xsi:type="dcterms:W3CDTF">2019-11-29T08:58:05Z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0x0101002EA76CA387219D478D34DE75B74BA029</vt:lpwstr>
  </property>
</Properties>
</file>