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909A"/>
    <a:srgbClr val="D3F1F2"/>
    <a:srgbClr val="FFC1AE"/>
    <a:srgbClr val="A4E0DD"/>
    <a:srgbClr val="09B0AD"/>
    <a:srgbClr val="ED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AE189F2-DF57-0F4F-A510-CD854ECF51D1}" v="15" dt="2023-09-22T13:31:36.69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33"/>
    <p:restoredTop sz="96327"/>
  </p:normalViewPr>
  <p:slideViewPr>
    <p:cSldViewPr snapToGrid="0">
      <p:cViewPr>
        <p:scale>
          <a:sx n="95" d="100"/>
          <a:sy n="95" d="100"/>
        </p:scale>
        <p:origin x="568" y="6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n tittel">
    <p:bg>
      <p:bgPr>
        <a:solidFill>
          <a:srgbClr val="ED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5CD0CF4-DD13-58E5-3813-0C2BFD4A1F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1202" y="474525"/>
            <a:ext cx="4034537" cy="662714"/>
          </a:xfrm>
        </p:spPr>
        <p:txBody>
          <a:bodyPr>
            <a:normAutofit/>
          </a:bodyPr>
          <a:lstStyle>
            <a:lvl1pPr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Fyll inn tittel</a:t>
            </a:r>
          </a:p>
        </p:txBody>
      </p:sp>
      <p:pic>
        <p:nvPicPr>
          <p:cNvPr id="25" name="Bilde 24">
            <a:extLst>
              <a:ext uri="{FF2B5EF4-FFF2-40B4-BE49-F238E27FC236}">
                <a16:creationId xmlns:a16="http://schemas.microsoft.com/office/drawing/2014/main" id="{146A3283-41FB-5DB7-4369-FC4D5EC9DD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21678" y="408782"/>
            <a:ext cx="1211044" cy="338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854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81758F24-230F-11DB-A6E5-15856A6F6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1BDE30A-7D6E-958A-D1DE-D6AA0A6C51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924025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900261C0-727E-B332-5C76-3D89E47B9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8731" y="474525"/>
            <a:ext cx="4034537" cy="662714"/>
          </a:xfrm>
        </p:spPr>
        <p:txBody>
          <a:bodyPr/>
          <a:lstStyle/>
          <a:p>
            <a:pPr algn="ctr"/>
            <a:r>
              <a:rPr lang="nb-NO" dirty="0"/>
              <a:t>Prioriter tiltak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3BFDA4DC-B516-ABC2-FF31-B6FFA118B5AF}"/>
              </a:ext>
            </a:extLst>
          </p:cNvPr>
          <p:cNvSpPr/>
          <p:nvPr/>
        </p:nvSpPr>
        <p:spPr>
          <a:xfrm>
            <a:off x="2179839" y="1641815"/>
            <a:ext cx="3930360" cy="2276739"/>
          </a:xfrm>
          <a:prstGeom prst="rect">
            <a:avLst/>
          </a:prstGeom>
          <a:solidFill>
            <a:srgbClr val="A4E0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C76965F1-985A-8430-DEA7-3EF2BC848DEC}"/>
              </a:ext>
            </a:extLst>
          </p:cNvPr>
          <p:cNvSpPr/>
          <p:nvPr/>
        </p:nvSpPr>
        <p:spPr>
          <a:xfrm>
            <a:off x="2179839" y="3918554"/>
            <a:ext cx="3930360" cy="22767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2546E350-1ECA-8A6C-CF06-9C93EF0AC6D2}"/>
              </a:ext>
            </a:extLst>
          </p:cNvPr>
          <p:cNvSpPr/>
          <p:nvPr/>
        </p:nvSpPr>
        <p:spPr>
          <a:xfrm>
            <a:off x="6110199" y="1641815"/>
            <a:ext cx="3930360" cy="2276739"/>
          </a:xfrm>
          <a:prstGeom prst="rect">
            <a:avLst/>
          </a:prstGeom>
          <a:solidFill>
            <a:srgbClr val="FFC1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676EE163-5768-08C4-5684-7A7DD35AEAD9}"/>
              </a:ext>
            </a:extLst>
          </p:cNvPr>
          <p:cNvSpPr/>
          <p:nvPr/>
        </p:nvSpPr>
        <p:spPr>
          <a:xfrm>
            <a:off x="6110199" y="3918554"/>
            <a:ext cx="3930360" cy="2276739"/>
          </a:xfrm>
          <a:prstGeom prst="rect">
            <a:avLst/>
          </a:prstGeom>
          <a:solidFill>
            <a:srgbClr val="D3F1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9" name="Rett linje 18">
            <a:extLst>
              <a:ext uri="{FF2B5EF4-FFF2-40B4-BE49-F238E27FC236}">
                <a16:creationId xmlns:a16="http://schemas.microsoft.com/office/drawing/2014/main" id="{2D060FF4-C377-C638-AEEF-E7D6D209327F}"/>
              </a:ext>
            </a:extLst>
          </p:cNvPr>
          <p:cNvCxnSpPr>
            <a:cxnSpLocks/>
          </p:cNvCxnSpPr>
          <p:nvPr/>
        </p:nvCxnSpPr>
        <p:spPr>
          <a:xfrm>
            <a:off x="6110199" y="1641815"/>
            <a:ext cx="0" cy="4553478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ett linje 19">
            <a:extLst>
              <a:ext uri="{FF2B5EF4-FFF2-40B4-BE49-F238E27FC236}">
                <a16:creationId xmlns:a16="http://schemas.microsoft.com/office/drawing/2014/main" id="{1B3E0B41-93DB-25BC-D5F7-6A12297BDDED}"/>
              </a:ext>
            </a:extLst>
          </p:cNvPr>
          <p:cNvCxnSpPr>
            <a:cxnSpLocks/>
          </p:cNvCxnSpPr>
          <p:nvPr/>
        </p:nvCxnSpPr>
        <p:spPr>
          <a:xfrm flipH="1">
            <a:off x="2179838" y="3918554"/>
            <a:ext cx="7860721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fikk 3">
            <a:extLst>
              <a:ext uri="{FF2B5EF4-FFF2-40B4-BE49-F238E27FC236}">
                <a16:creationId xmlns:a16="http://schemas.microsoft.com/office/drawing/2014/main" id="{965E3B3D-64FB-2EB9-A173-025D3BAD6A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87896" y="4018227"/>
            <a:ext cx="461335" cy="445427"/>
          </a:xfrm>
          <a:prstGeom prst="rect">
            <a:avLst/>
          </a:prstGeom>
        </p:spPr>
      </p:pic>
      <p:pic>
        <p:nvPicPr>
          <p:cNvPr id="7" name="Grafikk 6">
            <a:extLst>
              <a:ext uri="{FF2B5EF4-FFF2-40B4-BE49-F238E27FC236}">
                <a16:creationId xmlns:a16="http://schemas.microsoft.com/office/drawing/2014/main" id="{2E96FB99-8261-BEEA-1290-27E56E53F8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94635" y="4050043"/>
            <a:ext cx="445427" cy="413611"/>
          </a:xfrm>
          <a:prstGeom prst="rect">
            <a:avLst/>
          </a:prstGeom>
        </p:spPr>
      </p:pic>
      <p:pic>
        <p:nvPicPr>
          <p:cNvPr id="11" name="Grafikk 10">
            <a:extLst>
              <a:ext uri="{FF2B5EF4-FFF2-40B4-BE49-F238E27FC236}">
                <a16:creationId xmlns:a16="http://schemas.microsoft.com/office/drawing/2014/main" id="{57F5976E-5543-E284-0485-84FD28ADD4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274347" y="1694986"/>
            <a:ext cx="477243" cy="445427"/>
          </a:xfrm>
          <a:prstGeom prst="rect">
            <a:avLst/>
          </a:prstGeom>
        </p:spPr>
      </p:pic>
      <p:pic>
        <p:nvPicPr>
          <p:cNvPr id="13" name="Grafikk 12">
            <a:extLst>
              <a:ext uri="{FF2B5EF4-FFF2-40B4-BE49-F238E27FC236}">
                <a16:creationId xmlns:a16="http://schemas.microsoft.com/office/drawing/2014/main" id="{8509D39D-E62E-F6FA-B10C-BD7E1F6AA5B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211223" y="1726802"/>
            <a:ext cx="429519" cy="413611"/>
          </a:xfrm>
          <a:prstGeom prst="rect">
            <a:avLst/>
          </a:prstGeom>
        </p:spPr>
      </p:pic>
      <p:sp>
        <p:nvSpPr>
          <p:cNvPr id="23" name="TekstSylinder 22">
            <a:extLst>
              <a:ext uri="{FF2B5EF4-FFF2-40B4-BE49-F238E27FC236}">
                <a16:creationId xmlns:a16="http://schemas.microsoft.com/office/drawing/2014/main" id="{E3A6D75F-4C07-366A-E90A-EDC14C779E26}"/>
              </a:ext>
            </a:extLst>
          </p:cNvPr>
          <p:cNvSpPr txBox="1"/>
          <p:nvPr/>
        </p:nvSpPr>
        <p:spPr>
          <a:xfrm>
            <a:off x="2751590" y="1823451"/>
            <a:ext cx="27606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>
                <a:latin typeface="Arial" panose="020B0604020202020204" pitchFamily="34" charset="0"/>
                <a:cs typeface="Arial" panose="020B0604020202020204" pitchFamily="34" charset="0"/>
              </a:rPr>
              <a:t>Vurder nøye om det er verdt innsatsen</a:t>
            </a: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241EB3FD-A823-B6B2-7EC7-9C99E1F6F007}"/>
              </a:ext>
            </a:extLst>
          </p:cNvPr>
          <p:cNvSpPr txBox="1"/>
          <p:nvPr/>
        </p:nvSpPr>
        <p:spPr>
          <a:xfrm>
            <a:off x="6661853" y="1823451"/>
            <a:ext cx="6703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>
                <a:latin typeface="Arial" panose="020B0604020202020204" pitchFamily="34" charset="0"/>
                <a:cs typeface="Arial" panose="020B0604020202020204" pitchFamily="34" charset="0"/>
              </a:rPr>
              <a:t>Kjør på</a:t>
            </a:r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77F1817F-2FDD-D046-765A-3EABDE6E0919}"/>
              </a:ext>
            </a:extLst>
          </p:cNvPr>
          <p:cNvSpPr txBox="1"/>
          <p:nvPr/>
        </p:nvSpPr>
        <p:spPr>
          <a:xfrm>
            <a:off x="2751590" y="4145546"/>
            <a:ext cx="8515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>
                <a:latin typeface="Arial" panose="020B0604020202020204" pitchFamily="34" charset="0"/>
                <a:cs typeface="Arial" panose="020B0604020202020204" pitchFamily="34" charset="0"/>
              </a:rPr>
              <a:t>Dropp det</a:t>
            </a: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ADD9E4BA-E521-4AF9-6F86-AEBB38446890}"/>
              </a:ext>
            </a:extLst>
          </p:cNvPr>
          <p:cNvSpPr txBox="1"/>
          <p:nvPr/>
        </p:nvSpPr>
        <p:spPr>
          <a:xfrm>
            <a:off x="6661853" y="4145546"/>
            <a:ext cx="26821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>
                <a:latin typeface="Arial" panose="020B0604020202020204" pitchFamily="34" charset="0"/>
                <a:cs typeface="Arial" panose="020B0604020202020204" pitchFamily="34" charset="0"/>
              </a:rPr>
              <a:t>Liten innsats, men er det nødvendig?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9CB0256F-B71B-1CAA-64B6-27A9BE5A5D06}"/>
              </a:ext>
            </a:extLst>
          </p:cNvPr>
          <p:cNvSpPr txBox="1"/>
          <p:nvPr/>
        </p:nvSpPr>
        <p:spPr>
          <a:xfrm>
            <a:off x="6269031" y="2263217"/>
            <a:ext cx="3612695" cy="1509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108000" tIns="108000" rIns="108000" rtlCol="0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>
                <a:latin typeface="Arial" panose="020B0604020202020204" pitchFamily="34" charset="0"/>
                <a:cs typeface="Arial" panose="020B0604020202020204" pitchFamily="34" charset="0"/>
              </a:rPr>
              <a:t>Fyll inn tiltak</a:t>
            </a:r>
          </a:p>
        </p:txBody>
      </p:sp>
      <p:sp>
        <p:nvSpPr>
          <p:cNvPr id="28" name="TekstSylinder 27">
            <a:extLst>
              <a:ext uri="{FF2B5EF4-FFF2-40B4-BE49-F238E27FC236}">
                <a16:creationId xmlns:a16="http://schemas.microsoft.com/office/drawing/2014/main" id="{4FF2AA6B-EA84-EC46-0E01-4990DB491FCF}"/>
              </a:ext>
            </a:extLst>
          </p:cNvPr>
          <p:cNvSpPr txBox="1"/>
          <p:nvPr/>
        </p:nvSpPr>
        <p:spPr>
          <a:xfrm>
            <a:off x="6269031" y="4573280"/>
            <a:ext cx="3612695" cy="1509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108000" tIns="108000" rIns="108000" rtlCol="0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>
                <a:latin typeface="Arial" panose="020B0604020202020204" pitchFamily="34" charset="0"/>
                <a:cs typeface="Arial" panose="020B0604020202020204" pitchFamily="34" charset="0"/>
              </a:rPr>
              <a:t>Fyll inn tiltak</a:t>
            </a:r>
          </a:p>
        </p:txBody>
      </p:sp>
      <p:sp>
        <p:nvSpPr>
          <p:cNvPr id="29" name="TekstSylinder 28">
            <a:extLst>
              <a:ext uri="{FF2B5EF4-FFF2-40B4-BE49-F238E27FC236}">
                <a16:creationId xmlns:a16="http://schemas.microsoft.com/office/drawing/2014/main" id="{2A575EB2-B1CA-A60B-EC41-7BB80BA68281}"/>
              </a:ext>
            </a:extLst>
          </p:cNvPr>
          <p:cNvSpPr txBox="1"/>
          <p:nvPr/>
        </p:nvSpPr>
        <p:spPr>
          <a:xfrm>
            <a:off x="2333161" y="2263217"/>
            <a:ext cx="3612695" cy="1509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108000" tIns="108000" rIns="108000" rtlCol="0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>
                <a:latin typeface="Arial" panose="020B0604020202020204" pitchFamily="34" charset="0"/>
                <a:cs typeface="Arial" panose="020B0604020202020204" pitchFamily="34" charset="0"/>
              </a:rPr>
              <a:t>Fyll inn tiltak</a:t>
            </a:r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928742F2-CCC1-C460-564E-7C834B96038F}"/>
              </a:ext>
            </a:extLst>
          </p:cNvPr>
          <p:cNvSpPr txBox="1"/>
          <p:nvPr/>
        </p:nvSpPr>
        <p:spPr>
          <a:xfrm>
            <a:off x="2333161" y="4573280"/>
            <a:ext cx="3612695" cy="1509032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lIns="108000" tIns="108000" rIns="108000" rtlCol="0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>
                <a:latin typeface="Arial" panose="020B0604020202020204" pitchFamily="34" charset="0"/>
                <a:cs typeface="Arial" panose="020B0604020202020204" pitchFamily="34" charset="0"/>
              </a:rPr>
              <a:t>Fyll inn tiltak</a:t>
            </a:r>
          </a:p>
        </p:txBody>
      </p:sp>
      <p:cxnSp>
        <p:nvCxnSpPr>
          <p:cNvPr id="32" name="Vinkel 31">
            <a:extLst>
              <a:ext uri="{FF2B5EF4-FFF2-40B4-BE49-F238E27FC236}">
                <a16:creationId xmlns:a16="http://schemas.microsoft.com/office/drawing/2014/main" id="{9C8ACEA9-DC33-D9CE-4398-0812B03D60A8}"/>
              </a:ext>
            </a:extLst>
          </p:cNvPr>
          <p:cNvCxnSpPr>
            <a:cxnSpLocks/>
          </p:cNvCxnSpPr>
          <p:nvPr/>
        </p:nvCxnSpPr>
        <p:spPr>
          <a:xfrm>
            <a:off x="2169221" y="1294463"/>
            <a:ext cx="8225616" cy="4911447"/>
          </a:xfrm>
          <a:prstGeom prst="bentConnector3">
            <a:avLst>
              <a:gd name="adj1" fmla="val -24"/>
            </a:avLst>
          </a:prstGeom>
          <a:ln w="38100">
            <a:solidFill>
              <a:srgbClr val="21909A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kstSylinder 44">
            <a:extLst>
              <a:ext uri="{FF2B5EF4-FFF2-40B4-BE49-F238E27FC236}">
                <a16:creationId xmlns:a16="http://schemas.microsoft.com/office/drawing/2014/main" id="{ABDEED76-B074-AA13-9AB9-5456D5AA85F8}"/>
              </a:ext>
            </a:extLst>
          </p:cNvPr>
          <p:cNvSpPr txBox="1"/>
          <p:nvPr/>
        </p:nvSpPr>
        <p:spPr>
          <a:xfrm>
            <a:off x="3660672" y="6272239"/>
            <a:ext cx="9845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>
                <a:latin typeface="Arial" panose="020B0604020202020204" pitchFamily="34" charset="0"/>
                <a:cs typeface="Arial" panose="020B0604020202020204" pitchFamily="34" charset="0"/>
              </a:rPr>
              <a:t>Høy innsats</a:t>
            </a:r>
          </a:p>
        </p:txBody>
      </p:sp>
      <p:sp>
        <p:nvSpPr>
          <p:cNvPr id="46" name="TekstSylinder 45">
            <a:extLst>
              <a:ext uri="{FF2B5EF4-FFF2-40B4-BE49-F238E27FC236}">
                <a16:creationId xmlns:a16="http://schemas.microsoft.com/office/drawing/2014/main" id="{00F03B7E-9831-0CCD-0994-2890AA267BFD}"/>
              </a:ext>
            </a:extLst>
          </p:cNvPr>
          <p:cNvSpPr txBox="1"/>
          <p:nvPr/>
        </p:nvSpPr>
        <p:spPr>
          <a:xfrm>
            <a:off x="7633008" y="6272239"/>
            <a:ext cx="9605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>
                <a:latin typeface="Arial" panose="020B0604020202020204" pitchFamily="34" charset="0"/>
                <a:cs typeface="Arial" panose="020B0604020202020204" pitchFamily="34" charset="0"/>
              </a:rPr>
              <a:t>Lav innsats</a:t>
            </a:r>
          </a:p>
        </p:txBody>
      </p:sp>
      <p:sp>
        <p:nvSpPr>
          <p:cNvPr id="47" name="TekstSylinder 46">
            <a:extLst>
              <a:ext uri="{FF2B5EF4-FFF2-40B4-BE49-F238E27FC236}">
                <a16:creationId xmlns:a16="http://schemas.microsoft.com/office/drawing/2014/main" id="{430BCE4B-1BAD-39FE-CC67-3C880DC0825B}"/>
              </a:ext>
            </a:extLst>
          </p:cNvPr>
          <p:cNvSpPr txBox="1"/>
          <p:nvPr/>
        </p:nvSpPr>
        <p:spPr>
          <a:xfrm rot="16200000">
            <a:off x="1510727" y="4912670"/>
            <a:ext cx="84189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>
                <a:latin typeface="Arial" panose="020B0604020202020204" pitchFamily="34" charset="0"/>
                <a:cs typeface="Arial" panose="020B0604020202020204" pitchFamily="34" charset="0"/>
              </a:rPr>
              <a:t>Lav effekt</a:t>
            </a:r>
          </a:p>
        </p:txBody>
      </p:sp>
      <p:sp>
        <p:nvSpPr>
          <p:cNvPr id="48" name="TekstSylinder 47">
            <a:extLst>
              <a:ext uri="{FF2B5EF4-FFF2-40B4-BE49-F238E27FC236}">
                <a16:creationId xmlns:a16="http://schemas.microsoft.com/office/drawing/2014/main" id="{3D86E9D5-6800-2E7C-D013-8282562BD887}"/>
              </a:ext>
            </a:extLst>
          </p:cNvPr>
          <p:cNvSpPr txBox="1"/>
          <p:nvPr/>
        </p:nvSpPr>
        <p:spPr>
          <a:xfrm rot="16200000">
            <a:off x="1498706" y="2635931"/>
            <a:ext cx="8659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>
                <a:latin typeface="Arial" panose="020B0604020202020204" pitchFamily="34" charset="0"/>
                <a:cs typeface="Arial" panose="020B0604020202020204" pitchFamily="34" charset="0"/>
              </a:rPr>
              <a:t>Høy effekt</a:t>
            </a:r>
          </a:p>
        </p:txBody>
      </p:sp>
    </p:spTree>
    <p:extLst>
      <p:ext uri="{BB962C8B-B14F-4D97-AF65-F5344CB8AC3E}">
        <p14:creationId xmlns:p14="http://schemas.microsoft.com/office/powerpoint/2010/main" val="3073222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øtereferat" id="{817ABA4C-B08D-EB41-A222-D5712B7DC7A1}" vid="{639C724D-F8F3-7E44-937D-A40EC8BF0E5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Office-tema</Template>
  <TotalTime>26</TotalTime>
  <Words>41</Words>
  <Application>Microsoft Macintosh PowerPoint</Application>
  <PresentationFormat>Widescreen</PresentationFormat>
  <Paragraphs>13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Office-tema</vt:lpstr>
      <vt:lpstr>Prioriter tiltak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Kaja Josefine Larsen</dc:creator>
  <cp:lastModifiedBy>Kaja Josefine Larsen</cp:lastModifiedBy>
  <cp:revision>2</cp:revision>
  <dcterms:created xsi:type="dcterms:W3CDTF">2023-09-21T13:48:45Z</dcterms:created>
  <dcterms:modified xsi:type="dcterms:W3CDTF">2023-09-22T13:33:09Z</dcterms:modified>
</cp:coreProperties>
</file>