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F1F2"/>
    <a:srgbClr val="09B0AD"/>
    <a:srgbClr val="EDFC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24"/>
    <p:restoredTop sz="96654"/>
  </p:normalViewPr>
  <p:slideViewPr>
    <p:cSldViewPr snapToGrid="0">
      <p:cViewPr varScale="1">
        <p:scale>
          <a:sx n="124" d="100"/>
          <a:sy n="124" d="100"/>
        </p:scale>
        <p:origin x="65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luering_av_test-periode">
    <p:bg>
      <p:bgPr>
        <a:solidFill>
          <a:srgbClr val="ED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5CD0CF4-DD13-58E5-3813-0C2BFD4A1F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20171" y="534485"/>
            <a:ext cx="3560150" cy="662714"/>
          </a:xfrm>
        </p:spPr>
        <p:txBody>
          <a:bodyPr>
            <a:normAutofit/>
          </a:bodyPr>
          <a:lstStyle>
            <a:lvl1pPr>
              <a:defRPr sz="28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Fyll inn dato</a:t>
            </a:r>
          </a:p>
        </p:txBody>
      </p:sp>
      <p:sp>
        <p:nvSpPr>
          <p:cNvPr id="7" name="Tittel 1">
            <a:extLst>
              <a:ext uri="{FF2B5EF4-FFF2-40B4-BE49-F238E27FC236}">
                <a16:creationId xmlns:a16="http://schemas.microsoft.com/office/drawing/2014/main" id="{BD3124E3-C404-45D3-8C3E-1846F40702EB}"/>
              </a:ext>
            </a:extLst>
          </p:cNvPr>
          <p:cNvSpPr txBox="1">
            <a:spLocks/>
          </p:cNvSpPr>
          <p:nvPr userDrawn="1"/>
        </p:nvSpPr>
        <p:spPr>
          <a:xfrm>
            <a:off x="1284781" y="485750"/>
            <a:ext cx="5335390" cy="760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b-NO" dirty="0"/>
              <a:t>Evaluering av test-periode</a:t>
            </a:r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6FFD4784-F2FD-6CCC-D236-FDD4220199EF}"/>
              </a:ext>
            </a:extLst>
          </p:cNvPr>
          <p:cNvSpPr txBox="1"/>
          <p:nvPr userDrawn="1"/>
        </p:nvSpPr>
        <p:spPr>
          <a:xfrm>
            <a:off x="1284781" y="1596820"/>
            <a:ext cx="1604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dirty="0">
                <a:latin typeface="Arial" panose="020B0604020202020204" pitchFamily="34" charset="0"/>
                <a:cs typeface="Arial" panose="020B0604020202020204" pitchFamily="34" charset="0"/>
              </a:rPr>
              <a:t>Oppgave / aktivitet: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313E5648-C9AB-4878-3168-943EBED18575}"/>
              </a:ext>
            </a:extLst>
          </p:cNvPr>
          <p:cNvSpPr/>
          <p:nvPr userDrawn="1"/>
        </p:nvSpPr>
        <p:spPr>
          <a:xfrm>
            <a:off x="1387109" y="1916022"/>
            <a:ext cx="3832776" cy="2531199"/>
          </a:xfrm>
          <a:prstGeom prst="rect">
            <a:avLst/>
          </a:prstGeom>
          <a:solidFill>
            <a:schemeClr val="bg1"/>
          </a:solidFill>
          <a:ln w="19050">
            <a:solidFill>
              <a:srgbClr val="09B0A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Plassholder for tekst 11">
            <a:extLst>
              <a:ext uri="{FF2B5EF4-FFF2-40B4-BE49-F238E27FC236}">
                <a16:creationId xmlns:a16="http://schemas.microsoft.com/office/drawing/2014/main" id="{AC866A80-859F-B8E1-D6F2-A04B678D47B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96285" y="2084234"/>
            <a:ext cx="3440940" cy="2208225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nb-NO" dirty="0"/>
              <a:t>Oppgave / aktivitet</a:t>
            </a:r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890146DD-3B1C-BE95-8FBF-6CE0C75081AD}"/>
              </a:ext>
            </a:extLst>
          </p:cNvPr>
          <p:cNvSpPr/>
          <p:nvPr userDrawn="1"/>
        </p:nvSpPr>
        <p:spPr>
          <a:xfrm>
            <a:off x="5511787" y="4982474"/>
            <a:ext cx="5228286" cy="1504776"/>
          </a:xfrm>
          <a:prstGeom prst="rect">
            <a:avLst/>
          </a:prstGeom>
          <a:solidFill>
            <a:schemeClr val="bg1"/>
          </a:solidFill>
          <a:ln w="19050">
            <a:solidFill>
              <a:srgbClr val="09B0A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11">
            <a:extLst>
              <a:ext uri="{FF2B5EF4-FFF2-40B4-BE49-F238E27FC236}">
                <a16:creationId xmlns:a16="http://schemas.microsoft.com/office/drawing/2014/main" id="{0C7D8A38-F854-861D-595D-4727E8AD3E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06911" y="5209134"/>
            <a:ext cx="4862246" cy="1067687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nb-NO" dirty="0"/>
              <a:t>Forbedringspunkter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A4880405-7F8D-6CEE-DC3B-969E66A2FC2A}"/>
              </a:ext>
            </a:extLst>
          </p:cNvPr>
          <p:cNvSpPr txBox="1"/>
          <p:nvPr userDrawn="1"/>
        </p:nvSpPr>
        <p:spPr>
          <a:xfrm>
            <a:off x="5419131" y="4657650"/>
            <a:ext cx="17219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dirty="0">
                <a:latin typeface="Arial" panose="020B0604020202020204" pitchFamily="34" charset="0"/>
                <a:cs typeface="Arial" panose="020B0604020202020204" pitchFamily="34" charset="0"/>
              </a:rPr>
              <a:t>Forbedringspunkter:</a:t>
            </a:r>
          </a:p>
        </p:txBody>
      </p:sp>
      <p:sp>
        <p:nvSpPr>
          <p:cNvPr id="16" name="TekstSylinder 15">
            <a:extLst>
              <a:ext uri="{FF2B5EF4-FFF2-40B4-BE49-F238E27FC236}">
                <a16:creationId xmlns:a16="http://schemas.microsoft.com/office/drawing/2014/main" id="{23B82D75-6F2C-FACC-93F8-2D62D92BDA4A}"/>
              </a:ext>
            </a:extLst>
          </p:cNvPr>
          <p:cNvSpPr txBox="1"/>
          <p:nvPr userDrawn="1"/>
        </p:nvSpPr>
        <p:spPr>
          <a:xfrm>
            <a:off x="5419131" y="1599055"/>
            <a:ext cx="12779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dirty="0">
                <a:latin typeface="Arial" panose="020B0604020202020204" pitchFamily="34" charset="0"/>
                <a:cs typeface="Arial" panose="020B0604020202020204" pitchFamily="34" charset="0"/>
              </a:rPr>
              <a:t>Dette fungerte:</a:t>
            </a:r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456BE2AC-3567-D770-4616-BF6EC49ADCB0}"/>
              </a:ext>
            </a:extLst>
          </p:cNvPr>
          <p:cNvSpPr/>
          <p:nvPr userDrawn="1"/>
        </p:nvSpPr>
        <p:spPr>
          <a:xfrm>
            <a:off x="5511787" y="1916022"/>
            <a:ext cx="5228286" cy="2531199"/>
          </a:xfrm>
          <a:prstGeom prst="rect">
            <a:avLst/>
          </a:prstGeom>
          <a:solidFill>
            <a:srgbClr val="D3F1F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8" name="Plassholder for tekst 11">
            <a:extLst>
              <a:ext uri="{FF2B5EF4-FFF2-40B4-BE49-F238E27FC236}">
                <a16:creationId xmlns:a16="http://schemas.microsoft.com/office/drawing/2014/main" id="{D96271A5-1B29-60B8-05C3-9FAE1EF64A6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706911" y="2091877"/>
            <a:ext cx="4862246" cy="2200582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nb-NO" dirty="0"/>
              <a:t>Hva fungerte?</a:t>
            </a:r>
          </a:p>
        </p:txBody>
      </p:sp>
      <p:pic>
        <p:nvPicPr>
          <p:cNvPr id="25" name="Bilde 24">
            <a:extLst>
              <a:ext uri="{FF2B5EF4-FFF2-40B4-BE49-F238E27FC236}">
                <a16:creationId xmlns:a16="http://schemas.microsoft.com/office/drawing/2014/main" id="{146A3283-41FB-5DB7-4369-FC4D5EC9DDB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21678" y="408782"/>
            <a:ext cx="1211044" cy="338841"/>
          </a:xfrm>
          <a:prstGeom prst="rect">
            <a:avLst/>
          </a:prstGeom>
        </p:spPr>
      </p:pic>
      <p:sp>
        <p:nvSpPr>
          <p:cNvPr id="26" name="Rektangel 25">
            <a:extLst>
              <a:ext uri="{FF2B5EF4-FFF2-40B4-BE49-F238E27FC236}">
                <a16:creationId xmlns:a16="http://schemas.microsoft.com/office/drawing/2014/main" id="{0844FB6B-971C-9305-1470-EE2ACF760EC9}"/>
              </a:ext>
            </a:extLst>
          </p:cNvPr>
          <p:cNvSpPr/>
          <p:nvPr userDrawn="1"/>
        </p:nvSpPr>
        <p:spPr>
          <a:xfrm>
            <a:off x="1381171" y="4982474"/>
            <a:ext cx="3832776" cy="1504776"/>
          </a:xfrm>
          <a:prstGeom prst="rect">
            <a:avLst/>
          </a:prstGeom>
          <a:solidFill>
            <a:srgbClr val="D3F1F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nb-NO"/>
          </a:p>
        </p:txBody>
      </p:sp>
      <p:sp>
        <p:nvSpPr>
          <p:cNvPr id="28" name="TekstSylinder 27">
            <a:extLst>
              <a:ext uri="{FF2B5EF4-FFF2-40B4-BE49-F238E27FC236}">
                <a16:creationId xmlns:a16="http://schemas.microsoft.com/office/drawing/2014/main" id="{BA665053-05C1-292C-917F-CAE2E0D1E6B5}"/>
              </a:ext>
            </a:extLst>
          </p:cNvPr>
          <p:cNvSpPr txBox="1"/>
          <p:nvPr userDrawn="1"/>
        </p:nvSpPr>
        <p:spPr>
          <a:xfrm>
            <a:off x="1288515" y="4657650"/>
            <a:ext cx="25042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dirty="0">
                <a:latin typeface="Arial" panose="020B0604020202020204" pitchFamily="34" charset="0"/>
                <a:cs typeface="Arial" panose="020B0604020202020204" pitchFamily="34" charset="0"/>
              </a:rPr>
              <a:t>Gjennomførte forbedringstiltak:</a:t>
            </a:r>
          </a:p>
        </p:txBody>
      </p:sp>
      <p:sp>
        <p:nvSpPr>
          <p:cNvPr id="27" name="Plassholder for tekst 11">
            <a:extLst>
              <a:ext uri="{FF2B5EF4-FFF2-40B4-BE49-F238E27FC236}">
                <a16:creationId xmlns:a16="http://schemas.microsoft.com/office/drawing/2014/main" id="{9DEDA37C-AE88-5200-7A08-CA98CAFCB62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76295" y="5209134"/>
            <a:ext cx="3460930" cy="1067687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nb-NO" dirty="0"/>
              <a:t>Gjennomførte forbedringstiltak</a:t>
            </a:r>
          </a:p>
        </p:txBody>
      </p:sp>
      <p:pic>
        <p:nvPicPr>
          <p:cNvPr id="4" name="Grafikk 3">
            <a:extLst>
              <a:ext uri="{FF2B5EF4-FFF2-40B4-BE49-F238E27FC236}">
                <a16:creationId xmlns:a16="http://schemas.microsoft.com/office/drawing/2014/main" id="{1F7E7330-755A-07C9-9624-49E47D703FE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35648" y="1399174"/>
            <a:ext cx="619547" cy="710656"/>
          </a:xfrm>
          <a:prstGeom prst="rect">
            <a:avLst/>
          </a:prstGeom>
        </p:spPr>
      </p:pic>
      <p:pic>
        <p:nvPicPr>
          <p:cNvPr id="6" name="Grafikk 5">
            <a:extLst>
              <a:ext uri="{FF2B5EF4-FFF2-40B4-BE49-F238E27FC236}">
                <a16:creationId xmlns:a16="http://schemas.microsoft.com/office/drawing/2014/main" id="{76590B93-93E4-54D2-729E-B51E1C2D478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23861" y="4623076"/>
            <a:ext cx="637769" cy="601325"/>
          </a:xfrm>
          <a:prstGeom prst="rect">
            <a:avLst/>
          </a:prstGeom>
        </p:spPr>
      </p:pic>
      <p:pic>
        <p:nvPicPr>
          <p:cNvPr id="11" name="Grafikk 10">
            <a:extLst>
              <a:ext uri="{FF2B5EF4-FFF2-40B4-BE49-F238E27FC236}">
                <a16:creationId xmlns:a16="http://schemas.microsoft.com/office/drawing/2014/main" id="{4CB4F86F-3FB0-9BAF-DF8C-6FF770AFB14F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80319" y="1453888"/>
            <a:ext cx="637768" cy="637768"/>
          </a:xfrm>
          <a:prstGeom prst="rect">
            <a:avLst/>
          </a:prstGeom>
        </p:spPr>
      </p:pic>
      <p:pic>
        <p:nvPicPr>
          <p:cNvPr id="21" name="Grafikk 20">
            <a:extLst>
              <a:ext uri="{FF2B5EF4-FFF2-40B4-BE49-F238E27FC236}">
                <a16:creationId xmlns:a16="http://schemas.microsoft.com/office/drawing/2014/main" id="{E07AFCC0-A38D-5221-8FB3-0B1E41DF47BA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554701" y="4547726"/>
            <a:ext cx="655990" cy="67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854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81758F24-230F-11DB-A6E5-15856A6F6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1BDE30A-7D6E-958A-D1DE-D6AA0A6C5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292402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>
            <a:extLst>
              <a:ext uri="{FF2B5EF4-FFF2-40B4-BE49-F238E27FC236}">
                <a16:creationId xmlns:a16="http://schemas.microsoft.com/office/drawing/2014/main" id="{CE4E3D86-9E02-78A5-E446-5809B6470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0169BC36-D235-C3BA-F810-EB741A1572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lassholder for tekst 7">
            <a:extLst>
              <a:ext uri="{FF2B5EF4-FFF2-40B4-BE49-F238E27FC236}">
                <a16:creationId xmlns:a16="http://schemas.microsoft.com/office/drawing/2014/main" id="{91F8393F-79D8-2B65-CF93-86AD28E9E8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483DC11C-FBF5-B62F-142B-5910DED4112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" name="Plassholder for tekst 9">
            <a:extLst>
              <a:ext uri="{FF2B5EF4-FFF2-40B4-BE49-F238E27FC236}">
                <a16:creationId xmlns:a16="http://schemas.microsoft.com/office/drawing/2014/main" id="{50BFBCB3-1B2B-1CE2-9EE7-E3991BC6864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7322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valuering av test-periode" id="{12DDF7B7-3034-0C47-84ED-05DA73D2A0FC}" vid="{C6A2A92D-1D13-7F41-8E31-69B1CFA54F3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Office-tema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Kaja Josefine Larsen</dc:creator>
  <cp:lastModifiedBy>Kaja Josefine Larsen</cp:lastModifiedBy>
  <cp:revision>4</cp:revision>
  <dcterms:created xsi:type="dcterms:W3CDTF">2023-09-25T12:29:26Z</dcterms:created>
  <dcterms:modified xsi:type="dcterms:W3CDTF">2023-09-25T13:36:59Z</dcterms:modified>
</cp:coreProperties>
</file>