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12192000" cy="6858000"/>
  <p:notesSz cx="6858000" cy="9144000"/>
  <p:custDataLst>
    <p:tags r:id="rId6"/>
  </p:custData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F1F2"/>
    <a:srgbClr val="09B0AD"/>
    <a:srgbClr val="E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/>
    <p:restoredTop sz="94649"/>
  </p:normalViewPr>
  <p:slideViewPr>
    <p:cSldViewPr snapToGrid="0">
      <p:cViewPr varScale="1">
        <p:scale>
          <a:sx n="179" d="100"/>
          <a:sy n="179" d="100"/>
        </p:scale>
        <p:origin x="22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ja Josefine Larsen" userId="0485d4eb-1267-4d1d-aa65-7173e94671b4" providerId="ADAL" clId="{EF852E46-C257-5A14-8D78-BBDA7C190428}"/>
    <pc:docChg chg="undo custSel modSld">
      <pc:chgData name="Kaja Josefine Larsen" userId="0485d4eb-1267-4d1d-aa65-7173e94671b4" providerId="ADAL" clId="{EF852E46-C257-5A14-8D78-BBDA7C190428}" dt="2026-05-20T09:45:40.232" v="7"/>
      <pc:docMkLst>
        <pc:docMk/>
      </pc:docMkLst>
      <pc:sldChg chg="modSp mod">
        <pc:chgData name="Kaja Josefine Larsen" userId="0485d4eb-1267-4d1d-aa65-7173e94671b4" providerId="ADAL" clId="{EF852E46-C257-5A14-8D78-BBDA7C190428}" dt="2026-05-20T09:45:40.232" v="7"/>
        <pc:sldMkLst>
          <pc:docMk/>
          <pc:sldMk cId="307322257" sldId="257"/>
        </pc:sldMkLst>
        <pc:spChg chg="mod">
          <ac:chgData name="Kaja Josefine Larsen" userId="0485d4eb-1267-4d1d-aa65-7173e94671b4" providerId="ADAL" clId="{EF852E46-C257-5A14-8D78-BBDA7C190428}" dt="2026-05-20T09:45:40.232" v="7"/>
          <ac:spMkLst>
            <pc:docMk/>
            <pc:sldMk cId="307322257" sldId="257"/>
            <ac:spMk id="6" creationId="{900261C0-727E-B332-5C76-3D89E47B9132}"/>
          </ac:spMkLst>
        </pc:spChg>
      </pc:sldChg>
    </pc:docChg>
  </pc:docChgLst>
  <pc:docChgLst>
    <pc:chgData name="Anna Larsen" userId="49384374016_tp_box_2" providerId="OAuth2" clId="{5AF8A244-E149-503B-A1D2-42730A01368B}"/>
    <pc:docChg chg="modSld">
      <pc:chgData name="Anna Larsen" userId="49384374016_tp_box_2" providerId="OAuth2" clId="{5AF8A244-E149-503B-A1D2-42730A01368B}" dt="2026-06-17T11:35:22.663" v="6" actId="20577"/>
      <pc:docMkLst>
        <pc:docMk/>
      </pc:docMkLst>
      <pc:sldChg chg="modSp mod">
        <pc:chgData name="Anna Larsen" userId="49384374016_tp_box_2" providerId="OAuth2" clId="{5AF8A244-E149-503B-A1D2-42730A01368B}" dt="2026-06-17T11:35:22.663" v="6" actId="20577"/>
        <pc:sldMkLst>
          <pc:docMk/>
          <pc:sldMk cId="307322257" sldId="257"/>
        </pc:sldMkLst>
        <pc:graphicFrameChg chg="modGraphic">
          <ac:chgData name="Anna Larsen" userId="49384374016_tp_box_2" providerId="OAuth2" clId="{5AF8A244-E149-503B-A1D2-42730A01368B}" dt="2026-06-17T11:35:22.663" v="6" actId="20577"/>
          <ac:graphicFrameMkLst>
            <pc:docMk/>
            <pc:sldMk cId="307322257" sldId="257"/>
            <ac:graphicFrameMk id="10" creationId="{2FA3C5CC-372F-99C6-A3A2-D093CDA3B24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tel">
    <p:bg>
      <p:bgPr>
        <a:solidFill>
          <a:srgbClr val="ED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CD0CF4-DD13-58E5-3813-0C2BFD4A1F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1202" y="474525"/>
            <a:ext cx="4034537" cy="662714"/>
          </a:xfrm>
        </p:spPr>
        <p:txBody>
          <a:bodyPr>
            <a:normAutofit/>
          </a:bodyPr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Fyll inn tittel</a:t>
            </a:r>
          </a:p>
        </p:txBody>
      </p:sp>
      <p:pic>
        <p:nvPicPr>
          <p:cNvPr id="25" name="Bilde 24">
            <a:extLst>
              <a:ext uri="{FF2B5EF4-FFF2-40B4-BE49-F238E27FC236}">
                <a16:creationId xmlns:a16="http://schemas.microsoft.com/office/drawing/2014/main" id="{146A3283-41FB-5DB7-4369-FC4D5EC9DD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21678" y="408782"/>
            <a:ext cx="1211044" cy="33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1758F24-230F-11DB-A6E5-15856A6F6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1BDE30A-7D6E-958A-D1DE-D6AA0A6C51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4025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900261C0-727E-B332-5C76-3D89E47B9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Interessentanalyse</a:t>
            </a:r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DFA9288-CDAA-9D59-08D4-8F489DEB3F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75877" y="442292"/>
            <a:ext cx="730355" cy="653475"/>
          </a:xfrm>
          <a:prstGeom prst="rect">
            <a:avLst/>
          </a:prstGeom>
        </p:spPr>
      </p:pic>
      <p:graphicFrame>
        <p:nvGraphicFramePr>
          <p:cNvPr id="10" name="Tabell 10">
            <a:extLst>
              <a:ext uri="{FF2B5EF4-FFF2-40B4-BE49-F238E27FC236}">
                <a16:creationId xmlns:a16="http://schemas.microsoft.com/office/drawing/2014/main" id="{2FA3C5CC-372F-99C6-A3A2-D093CDA3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643170"/>
              </p:ext>
            </p:extLst>
          </p:nvPr>
        </p:nvGraphicFramePr>
        <p:xfrm>
          <a:off x="840707" y="1372804"/>
          <a:ext cx="10510585" cy="4948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9721">
                  <a:extLst>
                    <a:ext uri="{9D8B030D-6E8A-4147-A177-3AD203B41FA5}">
                      <a16:colId xmlns:a16="http://schemas.microsoft.com/office/drawing/2014/main" val="1019011198"/>
                    </a:ext>
                  </a:extLst>
                </a:gridCol>
                <a:gridCol w="2371060">
                  <a:extLst>
                    <a:ext uri="{9D8B030D-6E8A-4147-A177-3AD203B41FA5}">
                      <a16:colId xmlns:a16="http://schemas.microsoft.com/office/drawing/2014/main" val="1349355199"/>
                    </a:ext>
                  </a:extLst>
                </a:gridCol>
                <a:gridCol w="2120093">
                  <a:extLst>
                    <a:ext uri="{9D8B030D-6E8A-4147-A177-3AD203B41FA5}">
                      <a16:colId xmlns:a16="http://schemas.microsoft.com/office/drawing/2014/main" val="2656438588"/>
                    </a:ext>
                  </a:extLst>
                </a:gridCol>
                <a:gridCol w="2397594">
                  <a:extLst>
                    <a:ext uri="{9D8B030D-6E8A-4147-A177-3AD203B41FA5}">
                      <a16:colId xmlns:a16="http://schemas.microsoft.com/office/drawing/2014/main" val="46506113"/>
                    </a:ext>
                  </a:extLst>
                </a:gridCol>
                <a:gridCol w="2102117">
                  <a:extLst>
                    <a:ext uri="{9D8B030D-6E8A-4147-A177-3AD203B41FA5}">
                      <a16:colId xmlns:a16="http://schemas.microsoft.com/office/drawing/2014/main" val="367235824"/>
                    </a:ext>
                  </a:extLst>
                </a:gridCol>
              </a:tblGrid>
              <a:tr h="112584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Interessent</a:t>
                      </a:r>
                    </a:p>
                  </a:txBody>
                  <a:tcPr marL="144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Påvirkning</a:t>
                      </a:r>
                    </a:p>
                    <a:p>
                      <a:r>
                        <a:rPr lang="nb-NO" sz="1100" b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 hvilken grad kan vedkommende påvirke oppgavedelingen? I stor grad, moderat eller liten grad?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Interesse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Hvilken oppfatning har </a:t>
                      </a:r>
                      <a:r>
                        <a:rPr lang="nb-NO" sz="1100" b="0" kern="120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de av </a:t>
                      </a:r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oppgavedelingen?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Positiv, negativ eller Nøytral?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Tiltak/Oppfølging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= Tett 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2 = Noe oppfølging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 = Ingen/begrenset oppfølging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nb-NO" sz="120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Ansvar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Hvem i arbeidsgruppa </a:t>
                      </a:r>
                    </a:p>
                    <a:p>
                      <a:r>
                        <a:rPr lang="nb-NO" sz="1100" b="0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burde ha ansvar for oppfølging av denne interessenten/gruppen?</a:t>
                      </a:r>
                    </a:p>
                  </a:txBody>
                  <a:tcPr marL="144000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8925454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94414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62996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dirty="0"/>
                        <a:t> </a:t>
                      </a:r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523940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380074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809409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130347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389437"/>
                  </a:ext>
                </a:extLst>
              </a:tr>
              <a:tr h="47777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nb-NO" sz="1100"/>
                    </a:p>
                  </a:txBody>
                  <a:tcPr marL="14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b-NO"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44000" anchor="ctr">
                    <a:lnL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F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639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222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401ca664-a550-4cc3-839d-d38c237dcf03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øtereferat" id="{817ABA4C-B08D-EB41-A222-D5712B7DC7A1}" vid="{639C724D-F8F3-7E44-937D-A40EC8BF0E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9dfe7d-8eb2-4366-b6c5-8ad8eccad9b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0CD0441AA14F45B721789BAB7A6225" ma:contentTypeVersion="10" ma:contentTypeDescription="Create a new document." ma:contentTypeScope="" ma:versionID="279ae9a2a37ef2ca9dc8779c31062e88">
  <xsd:schema xmlns:xsd="http://www.w3.org/2001/XMLSchema" xmlns:xs="http://www.w3.org/2001/XMLSchema" xmlns:p="http://schemas.microsoft.com/office/2006/metadata/properties" xmlns:ns2="d59dfe7d-8eb2-4366-b6c5-8ad8eccad9b9" targetNamespace="http://schemas.microsoft.com/office/2006/metadata/properties" ma:root="true" ma:fieldsID="9a3d8e76f9c18fc2dd507bca7186e183" ns2:_="">
    <xsd:import namespace="d59dfe7d-8eb2-4366-b6c5-8ad8eccad9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9dfe7d-8eb2-4366-b6c5-8ad8eccad9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EC7B24-EDD8-44D8-8AE3-77A271355091}">
  <ds:schemaRefs>
    <ds:schemaRef ds:uri="d59dfe7d-8eb2-4366-b6c5-8ad8eccad9b9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D339096-E475-43E2-AB61-F2847BEA690D}">
  <ds:schemaRefs>
    <ds:schemaRef ds:uri="d59dfe7d-8eb2-4366-b6c5-8ad8eccad9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A6CD519-B4D2-4421-B070-C7BE99FC77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1</TotalTime>
  <Words>67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3" baseType="lpstr">
      <vt:lpstr>Arial</vt:lpstr>
      <vt:lpstr>Office-tema</vt:lpstr>
      <vt:lpstr>Interessentanalyse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Kaja Josefine Larsen</dc:creator>
  <cp:lastModifiedBy>Anna Larsen</cp:lastModifiedBy>
  <cp:revision>18</cp:revision>
  <dcterms:created xsi:type="dcterms:W3CDTF">2023-09-21T13:48:45Z</dcterms:created>
  <dcterms:modified xsi:type="dcterms:W3CDTF">2026-06-17T11:35:24Z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6fee8297-8247-4710-bcb2-d129d7037849</vt:lpwstr>
  </property>
  <property fmtid="{D5CDD505-2E9C-101B-9397-08002B2CF9AE}" pid="3" name="ContentTypeId">
    <vt:lpwstr>0x010100E80CD0441AA14F45B721789BAB7A6225</vt:lpwstr>
  </property>
  <property fmtid="{D5CDD505-2E9C-101B-9397-08002B2CF9AE}" pid="4" name="MSIP_Label_e7646c9a-b481-4837-bcc6-911048a5d0ed_Enabled">
    <vt:lpwstr>true</vt:lpwstr>
  </property>
  <property fmtid="{D5CDD505-2E9C-101B-9397-08002B2CF9AE}" pid="5" name="MSIP_Label_e7646c9a-b481-4837-bcc6-911048a5d0ed_SetDate">
    <vt:lpwstr>2025-01-09T13:23:21Z</vt:lpwstr>
  </property>
  <property fmtid="{D5CDD505-2E9C-101B-9397-08002B2CF9AE}" pid="6" name="MSIP_Label_e7646c9a-b481-4837-bcc6-911048a5d0ed_Method">
    <vt:lpwstr>Privileged</vt:lpwstr>
  </property>
  <property fmtid="{D5CDD505-2E9C-101B-9397-08002B2CF9AE}" pid="7" name="MSIP_Label_e7646c9a-b481-4837-bcc6-911048a5d0ed_Name">
    <vt:lpwstr>Open</vt:lpwstr>
  </property>
  <property fmtid="{D5CDD505-2E9C-101B-9397-08002B2CF9AE}" pid="8" name="MSIP_Label_e7646c9a-b481-4837-bcc6-911048a5d0ed_SiteId">
    <vt:lpwstr>41e07e73-30fc-434c-adf2-3ef1c273ecca</vt:lpwstr>
  </property>
  <property fmtid="{D5CDD505-2E9C-101B-9397-08002B2CF9AE}" pid="9" name="MSIP_Label_e7646c9a-b481-4837-bcc6-911048a5d0ed_ActionId">
    <vt:lpwstr>68022c8d-df48-41d1-92b4-12dd7d5ea686</vt:lpwstr>
  </property>
  <property fmtid="{D5CDD505-2E9C-101B-9397-08002B2CF9AE}" pid="10" name="MSIP_Label_e7646c9a-b481-4837-bcc6-911048a5d0ed_ContentBits">
    <vt:lpwstr>0</vt:lpwstr>
  </property>
  <property fmtid="{D5CDD505-2E9C-101B-9397-08002B2CF9AE}" pid="11" name="MediaServiceImageTags">
    <vt:lpwstr/>
  </property>
</Properties>
</file>