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  <p:sldId id="261" r:id="rId3"/>
    <p:sldId id="259" r:id="rId4"/>
  </p:sldIdLst>
  <p:sldSz cx="7559675" cy="10691813"/>
  <p:notesSz cx="6858000" cy="9144000"/>
  <p:defaultTextStyle>
    <a:defPPr>
      <a:defRPr lang="nb-NO"/>
    </a:defPPr>
    <a:lvl1pPr marL="0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1pPr>
    <a:lvl2pPr marL="497754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2pPr>
    <a:lvl3pPr marL="995507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3pPr>
    <a:lvl4pPr marL="1493261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4pPr>
    <a:lvl5pPr marL="1991015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5pPr>
    <a:lvl6pPr marL="2488768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6pPr>
    <a:lvl7pPr marL="2986522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7pPr>
    <a:lvl8pPr marL="3484275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8pPr>
    <a:lvl9pPr marL="3982029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A43F"/>
    <a:srgbClr val="FFDD04"/>
    <a:srgbClr val="FF0005"/>
    <a:srgbClr val="D3F1F2"/>
    <a:srgbClr val="EDFCFC"/>
    <a:srgbClr val="09B0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0B454A-FF6B-BB4A-9462-F3E9424C0731}" v="3" dt="2026-06-15T08:55:29.97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09"/>
    <p:restoredTop sz="96301"/>
  </p:normalViewPr>
  <p:slideViewPr>
    <p:cSldViewPr snapToGrid="0">
      <p:cViewPr>
        <p:scale>
          <a:sx n="70" d="100"/>
          <a:sy n="70" d="100"/>
        </p:scale>
        <p:origin x="5528" y="19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psummering_oppgavekartlegging">
    <p:bg>
      <p:bgPr>
        <a:solidFill>
          <a:srgbClr val="ED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58546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81758F24-230F-11DB-A6E5-15856A6F6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729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1BDE30A-7D6E-958A-D1DE-D6AA0A6C51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729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924025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Tabell 20">
            <a:extLst>
              <a:ext uri="{FF2B5EF4-FFF2-40B4-BE49-F238E27FC236}">
                <a16:creationId xmlns:a16="http://schemas.microsoft.com/office/drawing/2014/main" id="{2D4B81B5-7645-2285-C75B-63A19CFE62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786144"/>
              </p:ext>
            </p:extLst>
          </p:nvPr>
        </p:nvGraphicFramePr>
        <p:xfrm>
          <a:off x="545272" y="1401846"/>
          <a:ext cx="6466047" cy="897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0651">
                  <a:extLst>
                    <a:ext uri="{9D8B030D-6E8A-4147-A177-3AD203B41FA5}">
                      <a16:colId xmlns:a16="http://schemas.microsoft.com/office/drawing/2014/main" val="864644113"/>
                    </a:ext>
                  </a:extLst>
                </a:gridCol>
                <a:gridCol w="4365396">
                  <a:extLst>
                    <a:ext uri="{9D8B030D-6E8A-4147-A177-3AD203B41FA5}">
                      <a16:colId xmlns:a16="http://schemas.microsoft.com/office/drawing/2014/main" val="4274690868"/>
                    </a:ext>
                  </a:extLst>
                </a:gridCol>
              </a:tblGrid>
              <a:tr h="696005">
                <a:tc>
                  <a:txBody>
                    <a:bodyPr/>
                    <a:lstStyle/>
                    <a:p>
                      <a:pPr algn="ctr"/>
                      <a:r>
                        <a:rPr lang="nb-NO" dirty="0">
                          <a:solidFill>
                            <a:schemeClr val="tx1"/>
                          </a:solidFill>
                        </a:rPr>
                        <a:t>Kompetanse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F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F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618810"/>
                  </a:ext>
                </a:extLst>
              </a:tr>
              <a:tr h="435905"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4749969"/>
                  </a:ext>
                </a:extLst>
              </a:tr>
              <a:tr h="435905"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371910"/>
                  </a:ext>
                </a:extLst>
              </a:tr>
              <a:tr h="435905"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9057798"/>
                  </a:ext>
                </a:extLst>
              </a:tr>
              <a:tr h="435905"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3797885"/>
                  </a:ext>
                </a:extLst>
              </a:tr>
              <a:tr h="435905"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1349723"/>
                  </a:ext>
                </a:extLst>
              </a:tr>
              <a:tr h="435905"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633666"/>
                  </a:ext>
                </a:extLst>
              </a:tr>
              <a:tr h="435905"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057928"/>
                  </a:ext>
                </a:extLst>
              </a:tr>
              <a:tr h="435905"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90769"/>
                  </a:ext>
                </a:extLst>
              </a:tr>
              <a:tr h="435905"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1598199"/>
                  </a:ext>
                </a:extLst>
              </a:tr>
              <a:tr h="435905"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8332600"/>
                  </a:ext>
                </a:extLst>
              </a:tr>
              <a:tr h="435905"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9928251"/>
                  </a:ext>
                </a:extLst>
              </a:tr>
              <a:tr h="435905"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661154"/>
                  </a:ext>
                </a:extLst>
              </a:tr>
              <a:tr h="435905"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2743643"/>
                  </a:ext>
                </a:extLst>
              </a:tr>
              <a:tr h="435905"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2297941"/>
                  </a:ext>
                </a:extLst>
              </a:tr>
              <a:tr h="435905"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8001535"/>
                  </a:ext>
                </a:extLst>
              </a:tr>
              <a:tr h="435905"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8189585"/>
                  </a:ext>
                </a:extLst>
              </a:tr>
              <a:tr h="435905"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2980670"/>
                  </a:ext>
                </a:extLst>
              </a:tr>
              <a:tr h="435905"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2794867"/>
                  </a:ext>
                </a:extLst>
              </a:tr>
              <a:tr h="435905"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2072204"/>
                  </a:ext>
                </a:extLst>
              </a:tr>
            </a:tbl>
          </a:graphicData>
        </a:graphic>
      </p:graphicFrame>
      <p:sp>
        <p:nvSpPr>
          <p:cNvPr id="4" name="Tittel 1">
            <a:extLst>
              <a:ext uri="{FF2B5EF4-FFF2-40B4-BE49-F238E27FC236}">
                <a16:creationId xmlns:a16="http://schemas.microsoft.com/office/drawing/2014/main" id="{D1D105D6-EAE4-B974-8263-DB65772325DC}"/>
              </a:ext>
            </a:extLst>
          </p:cNvPr>
          <p:cNvSpPr txBox="1">
            <a:spLocks/>
          </p:cNvSpPr>
          <p:nvPr/>
        </p:nvSpPr>
        <p:spPr>
          <a:xfrm>
            <a:off x="894665" y="261926"/>
            <a:ext cx="5096232" cy="3248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75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nb-NO" sz="1900" b="1" dirty="0"/>
              <a:t>Få oversikt over individuell kompetanse</a:t>
            </a:r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5574A16D-FE75-2A6E-3229-79A17EA675BA}"/>
              </a:ext>
            </a:extLst>
          </p:cNvPr>
          <p:cNvSpPr txBox="1">
            <a:spLocks/>
          </p:cNvSpPr>
          <p:nvPr/>
        </p:nvSpPr>
        <p:spPr>
          <a:xfrm>
            <a:off x="471880" y="860112"/>
            <a:ext cx="590148" cy="2683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75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nb-NO" sz="1000" b="1" dirty="0"/>
              <a:t>Navn:</a:t>
            </a:r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CAE460CF-86AA-1F20-5D31-E8BBD41440D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23989" y="239104"/>
            <a:ext cx="426585" cy="370456"/>
          </a:xfrm>
          <a:prstGeom prst="rect">
            <a:avLst/>
          </a:prstGeom>
        </p:spPr>
      </p:pic>
      <p:sp>
        <p:nvSpPr>
          <p:cNvPr id="10" name="Tittel 1">
            <a:extLst>
              <a:ext uri="{FF2B5EF4-FFF2-40B4-BE49-F238E27FC236}">
                <a16:creationId xmlns:a16="http://schemas.microsoft.com/office/drawing/2014/main" id="{D9C4A16E-13F6-E469-B992-7D18C5C238AA}"/>
              </a:ext>
            </a:extLst>
          </p:cNvPr>
          <p:cNvSpPr txBox="1">
            <a:spLocks/>
          </p:cNvSpPr>
          <p:nvPr/>
        </p:nvSpPr>
        <p:spPr>
          <a:xfrm>
            <a:off x="2605480" y="860112"/>
            <a:ext cx="703777" cy="2683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75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nb-NO" sz="1000" b="1" dirty="0"/>
              <a:t>Stilling:</a:t>
            </a:r>
          </a:p>
        </p:txBody>
      </p:sp>
      <p:sp>
        <p:nvSpPr>
          <p:cNvPr id="11" name="Tittel 1">
            <a:extLst>
              <a:ext uri="{FF2B5EF4-FFF2-40B4-BE49-F238E27FC236}">
                <a16:creationId xmlns:a16="http://schemas.microsoft.com/office/drawing/2014/main" id="{BB836146-9293-843E-9230-89AD880A9721}"/>
              </a:ext>
            </a:extLst>
          </p:cNvPr>
          <p:cNvSpPr txBox="1">
            <a:spLocks/>
          </p:cNvSpPr>
          <p:nvPr/>
        </p:nvSpPr>
        <p:spPr>
          <a:xfrm>
            <a:off x="4484493" y="860112"/>
            <a:ext cx="823520" cy="2683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75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nb-NO" sz="1000" b="1" dirty="0"/>
              <a:t>Avdeling: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A0EEB8E5-9226-8A51-FF1F-DB3FDD7DAF6C}"/>
              </a:ext>
            </a:extLst>
          </p:cNvPr>
          <p:cNvSpPr/>
          <p:nvPr/>
        </p:nvSpPr>
        <p:spPr>
          <a:xfrm>
            <a:off x="950574" y="868447"/>
            <a:ext cx="1555903" cy="260026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b-NO" sz="1200" dirty="0">
              <a:solidFill>
                <a:schemeClr val="tx1"/>
              </a:solidFill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1D7CD3FD-247B-E233-370D-F7EBA25DED0F}"/>
              </a:ext>
            </a:extLst>
          </p:cNvPr>
          <p:cNvSpPr/>
          <p:nvPr/>
        </p:nvSpPr>
        <p:spPr>
          <a:xfrm>
            <a:off x="3183636" y="868447"/>
            <a:ext cx="1300858" cy="260026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b-NO" sz="1200" dirty="0">
              <a:solidFill>
                <a:schemeClr val="tx1"/>
              </a:solidFill>
            </a:endParaRP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B8A9D0E5-F120-E77F-D370-426906993EEA}"/>
              </a:ext>
            </a:extLst>
          </p:cNvPr>
          <p:cNvSpPr/>
          <p:nvPr/>
        </p:nvSpPr>
        <p:spPr>
          <a:xfrm>
            <a:off x="5195315" y="868447"/>
            <a:ext cx="1413785" cy="260026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b-NO" sz="1200" dirty="0">
              <a:solidFill>
                <a:schemeClr val="tx1"/>
              </a:solidFill>
            </a:endParaRPr>
          </a:p>
        </p:txBody>
      </p:sp>
      <p:grpSp>
        <p:nvGrpSpPr>
          <p:cNvPr id="62" name="Gruppe 61">
            <a:extLst>
              <a:ext uri="{FF2B5EF4-FFF2-40B4-BE49-F238E27FC236}">
                <a16:creationId xmlns:a16="http://schemas.microsoft.com/office/drawing/2014/main" id="{0F03C1CA-A87E-8F7C-47A0-CA670ECB73B2}"/>
              </a:ext>
            </a:extLst>
          </p:cNvPr>
          <p:cNvGrpSpPr/>
          <p:nvPr/>
        </p:nvGrpSpPr>
        <p:grpSpPr>
          <a:xfrm>
            <a:off x="5822161" y="2172758"/>
            <a:ext cx="1189159" cy="260026"/>
            <a:chOff x="5822161" y="2172758"/>
            <a:chExt cx="1189159" cy="260026"/>
          </a:xfrm>
        </p:grpSpPr>
        <p:sp>
          <p:nvSpPr>
            <p:cNvPr id="6" name="Tittel 1">
              <a:extLst>
                <a:ext uri="{FF2B5EF4-FFF2-40B4-BE49-F238E27FC236}">
                  <a16:creationId xmlns:a16="http://schemas.microsoft.com/office/drawing/2014/main" id="{C3A2FD7C-6A3F-B08C-E710-EA9A07E81843}"/>
                </a:ext>
              </a:extLst>
            </p:cNvPr>
            <p:cNvSpPr txBox="1">
              <a:spLocks/>
            </p:cNvSpPr>
            <p:nvPr/>
          </p:nvSpPr>
          <p:spPr>
            <a:xfrm>
              <a:off x="5993382" y="2172758"/>
              <a:ext cx="1017938" cy="2600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51435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75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nb-NO" sz="900" dirty="0"/>
                <a:t>Ikke relevant</a:t>
              </a:r>
            </a:p>
          </p:txBody>
        </p:sp>
        <p:sp>
          <p:nvSpPr>
            <p:cNvPr id="16" name="Rektangel 15">
              <a:extLst>
                <a:ext uri="{FF2B5EF4-FFF2-40B4-BE49-F238E27FC236}">
                  <a16:creationId xmlns:a16="http://schemas.microsoft.com/office/drawing/2014/main" id="{C8ED2AF1-8109-624B-DC8A-8DED96A4E058}"/>
                </a:ext>
              </a:extLst>
            </p:cNvPr>
            <p:cNvSpPr/>
            <p:nvPr/>
          </p:nvSpPr>
          <p:spPr>
            <a:xfrm>
              <a:off x="5822161" y="2220947"/>
              <a:ext cx="185734" cy="1864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b-NO" sz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18" name="Ellipse 17">
            <a:extLst>
              <a:ext uri="{FF2B5EF4-FFF2-40B4-BE49-F238E27FC236}">
                <a16:creationId xmlns:a16="http://schemas.microsoft.com/office/drawing/2014/main" id="{EA7DD62A-5929-F19C-A94C-5F7046378A61}"/>
              </a:ext>
            </a:extLst>
          </p:cNvPr>
          <p:cNvSpPr/>
          <p:nvPr/>
        </p:nvSpPr>
        <p:spPr>
          <a:xfrm>
            <a:off x="7869315" y="2234710"/>
            <a:ext cx="116115" cy="11611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2" name="Tittel 1">
            <a:extLst>
              <a:ext uri="{FF2B5EF4-FFF2-40B4-BE49-F238E27FC236}">
                <a16:creationId xmlns:a16="http://schemas.microsoft.com/office/drawing/2014/main" id="{D2FB3A9A-A43A-7F11-5E64-66801738982E}"/>
              </a:ext>
            </a:extLst>
          </p:cNvPr>
          <p:cNvSpPr txBox="1">
            <a:spLocks/>
          </p:cNvSpPr>
          <p:nvPr/>
        </p:nvSpPr>
        <p:spPr>
          <a:xfrm>
            <a:off x="2698851" y="1571256"/>
            <a:ext cx="1171583" cy="2600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75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nb-NO" sz="900" dirty="0"/>
              <a:t>Lav mestring, trenger opplæring</a:t>
            </a:r>
          </a:p>
        </p:txBody>
      </p:sp>
      <p:sp>
        <p:nvSpPr>
          <p:cNvPr id="23" name="Tittel 1">
            <a:extLst>
              <a:ext uri="{FF2B5EF4-FFF2-40B4-BE49-F238E27FC236}">
                <a16:creationId xmlns:a16="http://schemas.microsoft.com/office/drawing/2014/main" id="{C4114EA6-003E-459A-A0ED-1FFD77D3CE29}"/>
              </a:ext>
            </a:extLst>
          </p:cNvPr>
          <p:cNvSpPr txBox="1">
            <a:spLocks/>
          </p:cNvSpPr>
          <p:nvPr/>
        </p:nvSpPr>
        <p:spPr>
          <a:xfrm>
            <a:off x="3747258" y="1571256"/>
            <a:ext cx="1171583" cy="2600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75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nb-NO" sz="900" dirty="0"/>
              <a:t>Mestrer noe,</a:t>
            </a:r>
            <a:br>
              <a:rPr lang="nb-NO" sz="900" dirty="0"/>
            </a:br>
            <a:r>
              <a:rPr lang="nb-NO" sz="900" dirty="0"/>
              <a:t>trenger støtte</a:t>
            </a:r>
          </a:p>
        </p:txBody>
      </p:sp>
      <p:sp>
        <p:nvSpPr>
          <p:cNvPr id="24" name="Tittel 1">
            <a:extLst>
              <a:ext uri="{FF2B5EF4-FFF2-40B4-BE49-F238E27FC236}">
                <a16:creationId xmlns:a16="http://schemas.microsoft.com/office/drawing/2014/main" id="{9EC71887-F72A-9C0C-0528-E09660113853}"/>
              </a:ext>
            </a:extLst>
          </p:cNvPr>
          <p:cNvSpPr txBox="1">
            <a:spLocks/>
          </p:cNvSpPr>
          <p:nvPr/>
        </p:nvSpPr>
        <p:spPr>
          <a:xfrm>
            <a:off x="4819313" y="1571256"/>
            <a:ext cx="1171583" cy="2600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75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nb-NO" sz="900" dirty="0"/>
              <a:t>Mestrer</a:t>
            </a:r>
            <a:br>
              <a:rPr lang="nb-NO" sz="900" dirty="0"/>
            </a:br>
            <a:r>
              <a:rPr lang="nb-NO" sz="900" dirty="0"/>
              <a:t>godt</a:t>
            </a: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CE6A839B-88BE-C7B2-5763-13DFAD7784BC}"/>
              </a:ext>
            </a:extLst>
          </p:cNvPr>
          <p:cNvSpPr/>
          <p:nvPr/>
        </p:nvSpPr>
        <p:spPr>
          <a:xfrm>
            <a:off x="3228244" y="1889340"/>
            <a:ext cx="125621" cy="125621"/>
          </a:xfrm>
          <a:prstGeom prst="ellipse">
            <a:avLst/>
          </a:prstGeom>
          <a:solidFill>
            <a:srgbClr val="FF000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rgbClr val="FF0005"/>
              </a:solidFill>
            </a:endParaRP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0E79EB7D-D06F-4562-0C02-B193AADE803D}"/>
              </a:ext>
            </a:extLst>
          </p:cNvPr>
          <p:cNvSpPr/>
          <p:nvPr/>
        </p:nvSpPr>
        <p:spPr>
          <a:xfrm>
            <a:off x="4287611" y="1889340"/>
            <a:ext cx="125621" cy="125621"/>
          </a:xfrm>
          <a:prstGeom prst="ellipse">
            <a:avLst/>
          </a:prstGeom>
          <a:solidFill>
            <a:srgbClr val="FFDD0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rgbClr val="FF0005"/>
              </a:solidFill>
            </a:endParaRP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190C3722-1A4D-DD75-16E3-E37363251E01}"/>
              </a:ext>
            </a:extLst>
          </p:cNvPr>
          <p:cNvSpPr/>
          <p:nvPr/>
        </p:nvSpPr>
        <p:spPr>
          <a:xfrm>
            <a:off x="5330253" y="1889340"/>
            <a:ext cx="125621" cy="125621"/>
          </a:xfrm>
          <a:prstGeom prst="ellipse">
            <a:avLst/>
          </a:prstGeom>
          <a:solidFill>
            <a:srgbClr val="04A43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rgbClr val="FF0005"/>
              </a:solidFill>
            </a:endParaRPr>
          </a:p>
        </p:txBody>
      </p:sp>
      <p:grpSp>
        <p:nvGrpSpPr>
          <p:cNvPr id="40" name="Gruppe 39">
            <a:extLst>
              <a:ext uri="{FF2B5EF4-FFF2-40B4-BE49-F238E27FC236}">
                <a16:creationId xmlns:a16="http://schemas.microsoft.com/office/drawing/2014/main" id="{73EBA777-6ADB-AA47-EE1D-3665DDB90FAB}"/>
              </a:ext>
            </a:extLst>
          </p:cNvPr>
          <p:cNvGrpSpPr/>
          <p:nvPr/>
        </p:nvGrpSpPr>
        <p:grpSpPr>
          <a:xfrm>
            <a:off x="3291054" y="2207885"/>
            <a:ext cx="2101604" cy="211837"/>
            <a:chOff x="3291054" y="2220947"/>
            <a:chExt cx="2101604" cy="211837"/>
          </a:xfrm>
        </p:grpSpPr>
        <p:cxnSp>
          <p:nvCxnSpPr>
            <p:cNvPr id="29" name="Rett linje 28">
              <a:extLst>
                <a:ext uri="{FF2B5EF4-FFF2-40B4-BE49-F238E27FC236}">
                  <a16:creationId xmlns:a16="http://schemas.microsoft.com/office/drawing/2014/main" id="{E90AAD55-3C7C-7D7A-09FF-69951F7FEA33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Rett linje 29">
              <a:extLst>
                <a:ext uri="{FF2B5EF4-FFF2-40B4-BE49-F238E27FC236}">
                  <a16:creationId xmlns:a16="http://schemas.microsoft.com/office/drawing/2014/main" id="{8196CB9B-9055-D805-2CF9-34F8F1F1F1D6}"/>
                </a:ext>
              </a:extLst>
            </p:cNvPr>
            <p:cNvCxnSpPr>
              <a:cxnSpLocks/>
            </p:cNvCxnSpPr>
            <p:nvPr/>
          </p:nvCxnSpPr>
          <p:spPr>
            <a:xfrm>
              <a:off x="5392658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Rett linje 30">
              <a:extLst>
                <a:ext uri="{FF2B5EF4-FFF2-40B4-BE49-F238E27FC236}">
                  <a16:creationId xmlns:a16="http://schemas.microsoft.com/office/drawing/2014/main" id="{1C73E302-A323-4826-68F8-17C1287C2710}"/>
                </a:ext>
              </a:extLst>
            </p:cNvPr>
            <p:cNvCxnSpPr>
              <a:cxnSpLocks/>
            </p:cNvCxnSpPr>
            <p:nvPr/>
          </p:nvCxnSpPr>
          <p:spPr>
            <a:xfrm>
              <a:off x="3816455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Rett linje 32">
              <a:extLst>
                <a:ext uri="{FF2B5EF4-FFF2-40B4-BE49-F238E27FC236}">
                  <a16:creationId xmlns:a16="http://schemas.microsoft.com/office/drawing/2014/main" id="{B608F3A7-567C-C2F0-9A0B-50C63795F6D0}"/>
                </a:ext>
              </a:extLst>
            </p:cNvPr>
            <p:cNvCxnSpPr>
              <a:cxnSpLocks/>
            </p:cNvCxnSpPr>
            <p:nvPr/>
          </p:nvCxnSpPr>
          <p:spPr>
            <a:xfrm>
              <a:off x="4341856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Rett linje 33">
              <a:extLst>
                <a:ext uri="{FF2B5EF4-FFF2-40B4-BE49-F238E27FC236}">
                  <a16:creationId xmlns:a16="http://schemas.microsoft.com/office/drawing/2014/main" id="{D889D265-AFBD-7D44-452D-28CBBA0ED5E2}"/>
                </a:ext>
              </a:extLst>
            </p:cNvPr>
            <p:cNvCxnSpPr>
              <a:cxnSpLocks/>
            </p:cNvCxnSpPr>
            <p:nvPr/>
          </p:nvCxnSpPr>
          <p:spPr>
            <a:xfrm>
              <a:off x="4867257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Rett linje 34">
              <a:extLst>
                <a:ext uri="{FF2B5EF4-FFF2-40B4-BE49-F238E27FC236}">
                  <a16:creationId xmlns:a16="http://schemas.microsoft.com/office/drawing/2014/main" id="{853E5CE1-7CFF-62FA-5BFD-B4B8104088DD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326865"/>
              <a:ext cx="2101604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uppe 62">
            <a:extLst>
              <a:ext uri="{FF2B5EF4-FFF2-40B4-BE49-F238E27FC236}">
                <a16:creationId xmlns:a16="http://schemas.microsoft.com/office/drawing/2014/main" id="{9B7ACA01-975C-01E5-9121-2A2E1ABF296A}"/>
              </a:ext>
            </a:extLst>
          </p:cNvPr>
          <p:cNvGrpSpPr/>
          <p:nvPr/>
        </p:nvGrpSpPr>
        <p:grpSpPr>
          <a:xfrm>
            <a:off x="5822161" y="2608187"/>
            <a:ext cx="1189159" cy="260026"/>
            <a:chOff x="5822161" y="2172758"/>
            <a:chExt cx="1189159" cy="260026"/>
          </a:xfrm>
        </p:grpSpPr>
        <p:sp>
          <p:nvSpPr>
            <p:cNvPr id="64" name="Tittel 1">
              <a:extLst>
                <a:ext uri="{FF2B5EF4-FFF2-40B4-BE49-F238E27FC236}">
                  <a16:creationId xmlns:a16="http://schemas.microsoft.com/office/drawing/2014/main" id="{14EDE6C9-0088-DD77-CBE6-7E047E5C656A}"/>
                </a:ext>
              </a:extLst>
            </p:cNvPr>
            <p:cNvSpPr txBox="1">
              <a:spLocks/>
            </p:cNvSpPr>
            <p:nvPr/>
          </p:nvSpPr>
          <p:spPr>
            <a:xfrm>
              <a:off x="5993382" y="2172758"/>
              <a:ext cx="1017938" cy="2600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51435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75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nb-NO" sz="900" dirty="0"/>
                <a:t>Ikke relevant</a:t>
              </a:r>
            </a:p>
          </p:txBody>
        </p:sp>
        <p:sp>
          <p:nvSpPr>
            <p:cNvPr id="65" name="Rektangel 64">
              <a:extLst>
                <a:ext uri="{FF2B5EF4-FFF2-40B4-BE49-F238E27FC236}">
                  <a16:creationId xmlns:a16="http://schemas.microsoft.com/office/drawing/2014/main" id="{DCE71273-9881-7CB9-5357-4F55C8FEEF9E}"/>
                </a:ext>
              </a:extLst>
            </p:cNvPr>
            <p:cNvSpPr/>
            <p:nvPr/>
          </p:nvSpPr>
          <p:spPr>
            <a:xfrm>
              <a:off x="5822161" y="2220947"/>
              <a:ext cx="185734" cy="1864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b-NO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6" name="Gruppe 65">
            <a:extLst>
              <a:ext uri="{FF2B5EF4-FFF2-40B4-BE49-F238E27FC236}">
                <a16:creationId xmlns:a16="http://schemas.microsoft.com/office/drawing/2014/main" id="{2A38D009-54D9-E76C-7BD6-82D41298B13A}"/>
              </a:ext>
            </a:extLst>
          </p:cNvPr>
          <p:cNvGrpSpPr/>
          <p:nvPr/>
        </p:nvGrpSpPr>
        <p:grpSpPr>
          <a:xfrm>
            <a:off x="3291054" y="2643314"/>
            <a:ext cx="2101604" cy="211837"/>
            <a:chOff x="3291054" y="2220947"/>
            <a:chExt cx="2101604" cy="211837"/>
          </a:xfrm>
        </p:grpSpPr>
        <p:cxnSp>
          <p:nvCxnSpPr>
            <p:cNvPr id="67" name="Rett linje 66">
              <a:extLst>
                <a:ext uri="{FF2B5EF4-FFF2-40B4-BE49-F238E27FC236}">
                  <a16:creationId xmlns:a16="http://schemas.microsoft.com/office/drawing/2014/main" id="{CE02191B-B600-D3CB-5E81-E9B76E56E618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Rett linje 67">
              <a:extLst>
                <a:ext uri="{FF2B5EF4-FFF2-40B4-BE49-F238E27FC236}">
                  <a16:creationId xmlns:a16="http://schemas.microsoft.com/office/drawing/2014/main" id="{4092ADA8-6900-E0E6-6F4B-1266723AD450}"/>
                </a:ext>
              </a:extLst>
            </p:cNvPr>
            <p:cNvCxnSpPr>
              <a:cxnSpLocks/>
            </p:cNvCxnSpPr>
            <p:nvPr/>
          </p:nvCxnSpPr>
          <p:spPr>
            <a:xfrm>
              <a:off x="5392658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Rett linje 68">
              <a:extLst>
                <a:ext uri="{FF2B5EF4-FFF2-40B4-BE49-F238E27FC236}">
                  <a16:creationId xmlns:a16="http://schemas.microsoft.com/office/drawing/2014/main" id="{465A75F7-FAFA-7DBD-E994-4C09C2A9610A}"/>
                </a:ext>
              </a:extLst>
            </p:cNvPr>
            <p:cNvCxnSpPr>
              <a:cxnSpLocks/>
            </p:cNvCxnSpPr>
            <p:nvPr/>
          </p:nvCxnSpPr>
          <p:spPr>
            <a:xfrm>
              <a:off x="3816455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Rett linje 69">
              <a:extLst>
                <a:ext uri="{FF2B5EF4-FFF2-40B4-BE49-F238E27FC236}">
                  <a16:creationId xmlns:a16="http://schemas.microsoft.com/office/drawing/2014/main" id="{11DEEC9F-E6BE-F915-2756-FB66621B7126}"/>
                </a:ext>
              </a:extLst>
            </p:cNvPr>
            <p:cNvCxnSpPr>
              <a:cxnSpLocks/>
            </p:cNvCxnSpPr>
            <p:nvPr/>
          </p:nvCxnSpPr>
          <p:spPr>
            <a:xfrm>
              <a:off x="4341856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Rett linje 70">
              <a:extLst>
                <a:ext uri="{FF2B5EF4-FFF2-40B4-BE49-F238E27FC236}">
                  <a16:creationId xmlns:a16="http://schemas.microsoft.com/office/drawing/2014/main" id="{D54D75C1-383B-519D-438B-E47DCBD79477}"/>
                </a:ext>
              </a:extLst>
            </p:cNvPr>
            <p:cNvCxnSpPr>
              <a:cxnSpLocks/>
            </p:cNvCxnSpPr>
            <p:nvPr/>
          </p:nvCxnSpPr>
          <p:spPr>
            <a:xfrm>
              <a:off x="4867257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Rett linje 71">
              <a:extLst>
                <a:ext uri="{FF2B5EF4-FFF2-40B4-BE49-F238E27FC236}">
                  <a16:creationId xmlns:a16="http://schemas.microsoft.com/office/drawing/2014/main" id="{31052894-DAD4-FF96-4A73-E2238048C142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326865"/>
              <a:ext cx="2101604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Gruppe 72">
            <a:extLst>
              <a:ext uri="{FF2B5EF4-FFF2-40B4-BE49-F238E27FC236}">
                <a16:creationId xmlns:a16="http://schemas.microsoft.com/office/drawing/2014/main" id="{21D4BD72-FF9B-B9C7-E214-977155BD27FB}"/>
              </a:ext>
            </a:extLst>
          </p:cNvPr>
          <p:cNvGrpSpPr/>
          <p:nvPr/>
        </p:nvGrpSpPr>
        <p:grpSpPr>
          <a:xfrm>
            <a:off x="5822161" y="3043615"/>
            <a:ext cx="1189159" cy="260026"/>
            <a:chOff x="5822161" y="2172758"/>
            <a:chExt cx="1189159" cy="260026"/>
          </a:xfrm>
        </p:grpSpPr>
        <p:sp>
          <p:nvSpPr>
            <p:cNvPr id="74" name="Tittel 1">
              <a:extLst>
                <a:ext uri="{FF2B5EF4-FFF2-40B4-BE49-F238E27FC236}">
                  <a16:creationId xmlns:a16="http://schemas.microsoft.com/office/drawing/2014/main" id="{6A46C86A-5D24-BEDB-44C9-CEF4DB2B3E01}"/>
                </a:ext>
              </a:extLst>
            </p:cNvPr>
            <p:cNvSpPr txBox="1">
              <a:spLocks/>
            </p:cNvSpPr>
            <p:nvPr/>
          </p:nvSpPr>
          <p:spPr>
            <a:xfrm>
              <a:off x="5993382" y="2172758"/>
              <a:ext cx="1017938" cy="2600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51435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75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nb-NO" sz="900" dirty="0"/>
                <a:t>Ikke relevant</a:t>
              </a:r>
            </a:p>
          </p:txBody>
        </p:sp>
        <p:sp>
          <p:nvSpPr>
            <p:cNvPr id="75" name="Rektangel 74">
              <a:extLst>
                <a:ext uri="{FF2B5EF4-FFF2-40B4-BE49-F238E27FC236}">
                  <a16:creationId xmlns:a16="http://schemas.microsoft.com/office/drawing/2014/main" id="{99F42C3C-0536-7EB6-6607-B0B46FC8D01B}"/>
                </a:ext>
              </a:extLst>
            </p:cNvPr>
            <p:cNvSpPr/>
            <p:nvPr/>
          </p:nvSpPr>
          <p:spPr>
            <a:xfrm>
              <a:off x="5822161" y="2220947"/>
              <a:ext cx="185734" cy="1864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b-NO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6" name="Gruppe 75">
            <a:extLst>
              <a:ext uri="{FF2B5EF4-FFF2-40B4-BE49-F238E27FC236}">
                <a16:creationId xmlns:a16="http://schemas.microsoft.com/office/drawing/2014/main" id="{486EFBB9-8B55-C48D-DCD2-B4F776FEEC39}"/>
              </a:ext>
            </a:extLst>
          </p:cNvPr>
          <p:cNvGrpSpPr/>
          <p:nvPr/>
        </p:nvGrpSpPr>
        <p:grpSpPr>
          <a:xfrm>
            <a:off x="3291054" y="3078742"/>
            <a:ext cx="2101604" cy="211837"/>
            <a:chOff x="3291054" y="2220947"/>
            <a:chExt cx="2101604" cy="211837"/>
          </a:xfrm>
        </p:grpSpPr>
        <p:cxnSp>
          <p:nvCxnSpPr>
            <p:cNvPr id="77" name="Rett linje 76">
              <a:extLst>
                <a:ext uri="{FF2B5EF4-FFF2-40B4-BE49-F238E27FC236}">
                  <a16:creationId xmlns:a16="http://schemas.microsoft.com/office/drawing/2014/main" id="{3B94FB0D-CDEA-31A5-EE99-97AB0DEBA748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Rett linje 77">
              <a:extLst>
                <a:ext uri="{FF2B5EF4-FFF2-40B4-BE49-F238E27FC236}">
                  <a16:creationId xmlns:a16="http://schemas.microsoft.com/office/drawing/2014/main" id="{7296689F-890A-4F27-2A31-48505BB81BF7}"/>
                </a:ext>
              </a:extLst>
            </p:cNvPr>
            <p:cNvCxnSpPr>
              <a:cxnSpLocks/>
            </p:cNvCxnSpPr>
            <p:nvPr/>
          </p:nvCxnSpPr>
          <p:spPr>
            <a:xfrm>
              <a:off x="5392658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Rett linje 78">
              <a:extLst>
                <a:ext uri="{FF2B5EF4-FFF2-40B4-BE49-F238E27FC236}">
                  <a16:creationId xmlns:a16="http://schemas.microsoft.com/office/drawing/2014/main" id="{B7A57547-D3E0-7CF1-2AA5-767BCD556891}"/>
                </a:ext>
              </a:extLst>
            </p:cNvPr>
            <p:cNvCxnSpPr>
              <a:cxnSpLocks/>
            </p:cNvCxnSpPr>
            <p:nvPr/>
          </p:nvCxnSpPr>
          <p:spPr>
            <a:xfrm>
              <a:off x="3816455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Rett linje 79">
              <a:extLst>
                <a:ext uri="{FF2B5EF4-FFF2-40B4-BE49-F238E27FC236}">
                  <a16:creationId xmlns:a16="http://schemas.microsoft.com/office/drawing/2014/main" id="{A44B2D45-C687-25BF-FA78-DA59F6105658}"/>
                </a:ext>
              </a:extLst>
            </p:cNvPr>
            <p:cNvCxnSpPr>
              <a:cxnSpLocks/>
            </p:cNvCxnSpPr>
            <p:nvPr/>
          </p:nvCxnSpPr>
          <p:spPr>
            <a:xfrm>
              <a:off x="4341856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Rett linje 80">
              <a:extLst>
                <a:ext uri="{FF2B5EF4-FFF2-40B4-BE49-F238E27FC236}">
                  <a16:creationId xmlns:a16="http://schemas.microsoft.com/office/drawing/2014/main" id="{2D778874-B6D8-3070-0269-C989C2443DA0}"/>
                </a:ext>
              </a:extLst>
            </p:cNvPr>
            <p:cNvCxnSpPr>
              <a:cxnSpLocks/>
            </p:cNvCxnSpPr>
            <p:nvPr/>
          </p:nvCxnSpPr>
          <p:spPr>
            <a:xfrm>
              <a:off x="4867257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Rett linje 81">
              <a:extLst>
                <a:ext uri="{FF2B5EF4-FFF2-40B4-BE49-F238E27FC236}">
                  <a16:creationId xmlns:a16="http://schemas.microsoft.com/office/drawing/2014/main" id="{E8E41FF1-B4BB-EEEC-7C7E-8ADD4FA24796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326865"/>
              <a:ext cx="2101604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Gruppe 82">
            <a:extLst>
              <a:ext uri="{FF2B5EF4-FFF2-40B4-BE49-F238E27FC236}">
                <a16:creationId xmlns:a16="http://schemas.microsoft.com/office/drawing/2014/main" id="{41F59D8F-7A97-F396-3669-59C6AFF717EF}"/>
              </a:ext>
            </a:extLst>
          </p:cNvPr>
          <p:cNvGrpSpPr/>
          <p:nvPr/>
        </p:nvGrpSpPr>
        <p:grpSpPr>
          <a:xfrm>
            <a:off x="5822161" y="3479043"/>
            <a:ext cx="1189159" cy="260026"/>
            <a:chOff x="5822161" y="2172758"/>
            <a:chExt cx="1189159" cy="260026"/>
          </a:xfrm>
        </p:grpSpPr>
        <p:sp>
          <p:nvSpPr>
            <p:cNvPr id="84" name="Tittel 1">
              <a:extLst>
                <a:ext uri="{FF2B5EF4-FFF2-40B4-BE49-F238E27FC236}">
                  <a16:creationId xmlns:a16="http://schemas.microsoft.com/office/drawing/2014/main" id="{10920C6E-B800-32E1-32CA-69243A635314}"/>
                </a:ext>
              </a:extLst>
            </p:cNvPr>
            <p:cNvSpPr txBox="1">
              <a:spLocks/>
            </p:cNvSpPr>
            <p:nvPr/>
          </p:nvSpPr>
          <p:spPr>
            <a:xfrm>
              <a:off x="5993382" y="2172758"/>
              <a:ext cx="1017938" cy="2600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51435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75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nb-NO" sz="900" dirty="0"/>
                <a:t>Ikke relevant</a:t>
              </a:r>
            </a:p>
          </p:txBody>
        </p:sp>
        <p:sp>
          <p:nvSpPr>
            <p:cNvPr id="85" name="Rektangel 84">
              <a:extLst>
                <a:ext uri="{FF2B5EF4-FFF2-40B4-BE49-F238E27FC236}">
                  <a16:creationId xmlns:a16="http://schemas.microsoft.com/office/drawing/2014/main" id="{DDF53547-F5E1-77EB-DE13-63853677D9D0}"/>
                </a:ext>
              </a:extLst>
            </p:cNvPr>
            <p:cNvSpPr/>
            <p:nvPr/>
          </p:nvSpPr>
          <p:spPr>
            <a:xfrm>
              <a:off x="5822161" y="2220947"/>
              <a:ext cx="185734" cy="1864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b-NO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6" name="Gruppe 85">
            <a:extLst>
              <a:ext uri="{FF2B5EF4-FFF2-40B4-BE49-F238E27FC236}">
                <a16:creationId xmlns:a16="http://schemas.microsoft.com/office/drawing/2014/main" id="{B0B2E22F-DBAF-55A3-69C6-1FB5D85C0621}"/>
              </a:ext>
            </a:extLst>
          </p:cNvPr>
          <p:cNvGrpSpPr/>
          <p:nvPr/>
        </p:nvGrpSpPr>
        <p:grpSpPr>
          <a:xfrm>
            <a:off x="3291054" y="3514170"/>
            <a:ext cx="2101604" cy="211837"/>
            <a:chOff x="3291054" y="2220947"/>
            <a:chExt cx="2101604" cy="211837"/>
          </a:xfrm>
        </p:grpSpPr>
        <p:cxnSp>
          <p:nvCxnSpPr>
            <p:cNvPr id="87" name="Rett linje 86">
              <a:extLst>
                <a:ext uri="{FF2B5EF4-FFF2-40B4-BE49-F238E27FC236}">
                  <a16:creationId xmlns:a16="http://schemas.microsoft.com/office/drawing/2014/main" id="{1D8FAD09-A22F-12B4-3943-869EBEE77B3D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Rett linje 87">
              <a:extLst>
                <a:ext uri="{FF2B5EF4-FFF2-40B4-BE49-F238E27FC236}">
                  <a16:creationId xmlns:a16="http://schemas.microsoft.com/office/drawing/2014/main" id="{BCE65BDF-74F3-C74A-1C0A-34851ECC1967}"/>
                </a:ext>
              </a:extLst>
            </p:cNvPr>
            <p:cNvCxnSpPr>
              <a:cxnSpLocks/>
            </p:cNvCxnSpPr>
            <p:nvPr/>
          </p:nvCxnSpPr>
          <p:spPr>
            <a:xfrm>
              <a:off x="5392658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Rett linje 88">
              <a:extLst>
                <a:ext uri="{FF2B5EF4-FFF2-40B4-BE49-F238E27FC236}">
                  <a16:creationId xmlns:a16="http://schemas.microsoft.com/office/drawing/2014/main" id="{8C3D7589-93D7-546B-3D7B-E4A9A80A6E71}"/>
                </a:ext>
              </a:extLst>
            </p:cNvPr>
            <p:cNvCxnSpPr>
              <a:cxnSpLocks/>
            </p:cNvCxnSpPr>
            <p:nvPr/>
          </p:nvCxnSpPr>
          <p:spPr>
            <a:xfrm>
              <a:off x="3816455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Rett linje 89">
              <a:extLst>
                <a:ext uri="{FF2B5EF4-FFF2-40B4-BE49-F238E27FC236}">
                  <a16:creationId xmlns:a16="http://schemas.microsoft.com/office/drawing/2014/main" id="{C6D32485-9DB1-F8E4-A27E-D99910372CE1}"/>
                </a:ext>
              </a:extLst>
            </p:cNvPr>
            <p:cNvCxnSpPr>
              <a:cxnSpLocks/>
            </p:cNvCxnSpPr>
            <p:nvPr/>
          </p:nvCxnSpPr>
          <p:spPr>
            <a:xfrm>
              <a:off x="4341856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Rett linje 90">
              <a:extLst>
                <a:ext uri="{FF2B5EF4-FFF2-40B4-BE49-F238E27FC236}">
                  <a16:creationId xmlns:a16="http://schemas.microsoft.com/office/drawing/2014/main" id="{D5CA5A50-5921-4776-91BE-69E348DB7D38}"/>
                </a:ext>
              </a:extLst>
            </p:cNvPr>
            <p:cNvCxnSpPr>
              <a:cxnSpLocks/>
            </p:cNvCxnSpPr>
            <p:nvPr/>
          </p:nvCxnSpPr>
          <p:spPr>
            <a:xfrm>
              <a:off x="4867257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Rett linje 91">
              <a:extLst>
                <a:ext uri="{FF2B5EF4-FFF2-40B4-BE49-F238E27FC236}">
                  <a16:creationId xmlns:a16="http://schemas.microsoft.com/office/drawing/2014/main" id="{2E6CD4DE-DBC2-9022-73A6-0D9986BD4459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326865"/>
              <a:ext cx="2101604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" name="Gruppe 92">
            <a:extLst>
              <a:ext uri="{FF2B5EF4-FFF2-40B4-BE49-F238E27FC236}">
                <a16:creationId xmlns:a16="http://schemas.microsoft.com/office/drawing/2014/main" id="{AEF0D682-5AF2-AD20-3C11-8447BB888A81}"/>
              </a:ext>
            </a:extLst>
          </p:cNvPr>
          <p:cNvGrpSpPr/>
          <p:nvPr/>
        </p:nvGrpSpPr>
        <p:grpSpPr>
          <a:xfrm>
            <a:off x="5822161" y="3914472"/>
            <a:ext cx="1189159" cy="260026"/>
            <a:chOff x="5822161" y="2172758"/>
            <a:chExt cx="1189159" cy="260026"/>
          </a:xfrm>
        </p:grpSpPr>
        <p:sp>
          <p:nvSpPr>
            <p:cNvPr id="94" name="Tittel 1">
              <a:extLst>
                <a:ext uri="{FF2B5EF4-FFF2-40B4-BE49-F238E27FC236}">
                  <a16:creationId xmlns:a16="http://schemas.microsoft.com/office/drawing/2014/main" id="{2ECB05C1-EDC9-D41F-97F1-BFEEE452E92C}"/>
                </a:ext>
              </a:extLst>
            </p:cNvPr>
            <p:cNvSpPr txBox="1">
              <a:spLocks/>
            </p:cNvSpPr>
            <p:nvPr/>
          </p:nvSpPr>
          <p:spPr>
            <a:xfrm>
              <a:off x="5993382" y="2172758"/>
              <a:ext cx="1017938" cy="2600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51435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75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nb-NO" sz="900" dirty="0"/>
                <a:t>Ikke relevant</a:t>
              </a:r>
            </a:p>
          </p:txBody>
        </p:sp>
        <p:sp>
          <p:nvSpPr>
            <p:cNvPr id="95" name="Rektangel 94">
              <a:extLst>
                <a:ext uri="{FF2B5EF4-FFF2-40B4-BE49-F238E27FC236}">
                  <a16:creationId xmlns:a16="http://schemas.microsoft.com/office/drawing/2014/main" id="{AA14954E-CCDA-710D-C150-F32A4125C183}"/>
                </a:ext>
              </a:extLst>
            </p:cNvPr>
            <p:cNvSpPr/>
            <p:nvPr/>
          </p:nvSpPr>
          <p:spPr>
            <a:xfrm>
              <a:off x="5822161" y="2220947"/>
              <a:ext cx="185734" cy="1864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b-NO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96" name="Gruppe 95">
            <a:extLst>
              <a:ext uri="{FF2B5EF4-FFF2-40B4-BE49-F238E27FC236}">
                <a16:creationId xmlns:a16="http://schemas.microsoft.com/office/drawing/2014/main" id="{900986FB-7A61-C99E-8761-646DEA325521}"/>
              </a:ext>
            </a:extLst>
          </p:cNvPr>
          <p:cNvGrpSpPr/>
          <p:nvPr/>
        </p:nvGrpSpPr>
        <p:grpSpPr>
          <a:xfrm>
            <a:off x="3291054" y="3949599"/>
            <a:ext cx="2101604" cy="211837"/>
            <a:chOff x="3291054" y="2220947"/>
            <a:chExt cx="2101604" cy="211837"/>
          </a:xfrm>
        </p:grpSpPr>
        <p:cxnSp>
          <p:nvCxnSpPr>
            <p:cNvPr id="97" name="Rett linje 96">
              <a:extLst>
                <a:ext uri="{FF2B5EF4-FFF2-40B4-BE49-F238E27FC236}">
                  <a16:creationId xmlns:a16="http://schemas.microsoft.com/office/drawing/2014/main" id="{7AEDE7BD-9949-89B2-9DFE-B4562D6A2D6F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Rett linje 97">
              <a:extLst>
                <a:ext uri="{FF2B5EF4-FFF2-40B4-BE49-F238E27FC236}">
                  <a16:creationId xmlns:a16="http://schemas.microsoft.com/office/drawing/2014/main" id="{5DA92874-FB21-EDFA-BBA2-595C4E5A0A15}"/>
                </a:ext>
              </a:extLst>
            </p:cNvPr>
            <p:cNvCxnSpPr>
              <a:cxnSpLocks/>
            </p:cNvCxnSpPr>
            <p:nvPr/>
          </p:nvCxnSpPr>
          <p:spPr>
            <a:xfrm>
              <a:off x="5392658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Rett linje 98">
              <a:extLst>
                <a:ext uri="{FF2B5EF4-FFF2-40B4-BE49-F238E27FC236}">
                  <a16:creationId xmlns:a16="http://schemas.microsoft.com/office/drawing/2014/main" id="{9436DD79-1897-6704-98EC-C9AC02BDBBDB}"/>
                </a:ext>
              </a:extLst>
            </p:cNvPr>
            <p:cNvCxnSpPr>
              <a:cxnSpLocks/>
            </p:cNvCxnSpPr>
            <p:nvPr/>
          </p:nvCxnSpPr>
          <p:spPr>
            <a:xfrm>
              <a:off x="3816455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Rett linje 99">
              <a:extLst>
                <a:ext uri="{FF2B5EF4-FFF2-40B4-BE49-F238E27FC236}">
                  <a16:creationId xmlns:a16="http://schemas.microsoft.com/office/drawing/2014/main" id="{B23CFA53-AC95-E4BF-C498-FE1E8C6D58C2}"/>
                </a:ext>
              </a:extLst>
            </p:cNvPr>
            <p:cNvCxnSpPr>
              <a:cxnSpLocks/>
            </p:cNvCxnSpPr>
            <p:nvPr/>
          </p:nvCxnSpPr>
          <p:spPr>
            <a:xfrm>
              <a:off x="4341856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Rett linje 100">
              <a:extLst>
                <a:ext uri="{FF2B5EF4-FFF2-40B4-BE49-F238E27FC236}">
                  <a16:creationId xmlns:a16="http://schemas.microsoft.com/office/drawing/2014/main" id="{7F3CAF21-CFA9-E0F2-18D6-1E242050ABF4}"/>
                </a:ext>
              </a:extLst>
            </p:cNvPr>
            <p:cNvCxnSpPr>
              <a:cxnSpLocks/>
            </p:cNvCxnSpPr>
            <p:nvPr/>
          </p:nvCxnSpPr>
          <p:spPr>
            <a:xfrm>
              <a:off x="4867257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Rett linje 101">
              <a:extLst>
                <a:ext uri="{FF2B5EF4-FFF2-40B4-BE49-F238E27FC236}">
                  <a16:creationId xmlns:a16="http://schemas.microsoft.com/office/drawing/2014/main" id="{7E561248-D700-CA6A-85A0-4FCD028E0181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326865"/>
              <a:ext cx="2101604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" name="Gruppe 102">
            <a:extLst>
              <a:ext uri="{FF2B5EF4-FFF2-40B4-BE49-F238E27FC236}">
                <a16:creationId xmlns:a16="http://schemas.microsoft.com/office/drawing/2014/main" id="{1C8D5C54-DCC7-3E4B-2897-295A792DF346}"/>
              </a:ext>
            </a:extLst>
          </p:cNvPr>
          <p:cNvGrpSpPr/>
          <p:nvPr/>
        </p:nvGrpSpPr>
        <p:grpSpPr>
          <a:xfrm>
            <a:off x="5822161" y="4350240"/>
            <a:ext cx="1189159" cy="260026"/>
            <a:chOff x="5822161" y="2172758"/>
            <a:chExt cx="1189159" cy="260026"/>
          </a:xfrm>
        </p:grpSpPr>
        <p:sp>
          <p:nvSpPr>
            <p:cNvPr id="104" name="Tittel 1">
              <a:extLst>
                <a:ext uri="{FF2B5EF4-FFF2-40B4-BE49-F238E27FC236}">
                  <a16:creationId xmlns:a16="http://schemas.microsoft.com/office/drawing/2014/main" id="{6115FAF9-AE26-E43C-1270-D9940309A152}"/>
                </a:ext>
              </a:extLst>
            </p:cNvPr>
            <p:cNvSpPr txBox="1">
              <a:spLocks/>
            </p:cNvSpPr>
            <p:nvPr/>
          </p:nvSpPr>
          <p:spPr>
            <a:xfrm>
              <a:off x="5993382" y="2172758"/>
              <a:ext cx="1017938" cy="2600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51435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75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nb-NO" sz="900" dirty="0"/>
                <a:t>Ikke relevant</a:t>
              </a:r>
            </a:p>
          </p:txBody>
        </p:sp>
        <p:sp>
          <p:nvSpPr>
            <p:cNvPr id="105" name="Rektangel 104">
              <a:extLst>
                <a:ext uri="{FF2B5EF4-FFF2-40B4-BE49-F238E27FC236}">
                  <a16:creationId xmlns:a16="http://schemas.microsoft.com/office/drawing/2014/main" id="{BBF67BAF-A8AF-6BA5-3F37-B6C2A431B75B}"/>
                </a:ext>
              </a:extLst>
            </p:cNvPr>
            <p:cNvSpPr/>
            <p:nvPr/>
          </p:nvSpPr>
          <p:spPr>
            <a:xfrm>
              <a:off x="5822161" y="2220947"/>
              <a:ext cx="185734" cy="1864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b-NO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06" name="Gruppe 105">
            <a:extLst>
              <a:ext uri="{FF2B5EF4-FFF2-40B4-BE49-F238E27FC236}">
                <a16:creationId xmlns:a16="http://schemas.microsoft.com/office/drawing/2014/main" id="{34246852-843F-1BEA-D2C3-8A3758050198}"/>
              </a:ext>
            </a:extLst>
          </p:cNvPr>
          <p:cNvGrpSpPr/>
          <p:nvPr/>
        </p:nvGrpSpPr>
        <p:grpSpPr>
          <a:xfrm>
            <a:off x="3291054" y="4385367"/>
            <a:ext cx="2101604" cy="211837"/>
            <a:chOff x="3291054" y="2220947"/>
            <a:chExt cx="2101604" cy="211837"/>
          </a:xfrm>
        </p:grpSpPr>
        <p:cxnSp>
          <p:nvCxnSpPr>
            <p:cNvPr id="107" name="Rett linje 106">
              <a:extLst>
                <a:ext uri="{FF2B5EF4-FFF2-40B4-BE49-F238E27FC236}">
                  <a16:creationId xmlns:a16="http://schemas.microsoft.com/office/drawing/2014/main" id="{1D05EF6F-0718-B5A7-02A2-EE4D6752937A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Rett linje 107">
              <a:extLst>
                <a:ext uri="{FF2B5EF4-FFF2-40B4-BE49-F238E27FC236}">
                  <a16:creationId xmlns:a16="http://schemas.microsoft.com/office/drawing/2014/main" id="{48A2D218-79B9-AEF6-5DBE-0806AD2446A9}"/>
                </a:ext>
              </a:extLst>
            </p:cNvPr>
            <p:cNvCxnSpPr>
              <a:cxnSpLocks/>
            </p:cNvCxnSpPr>
            <p:nvPr/>
          </p:nvCxnSpPr>
          <p:spPr>
            <a:xfrm>
              <a:off x="5392658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Rett linje 108">
              <a:extLst>
                <a:ext uri="{FF2B5EF4-FFF2-40B4-BE49-F238E27FC236}">
                  <a16:creationId xmlns:a16="http://schemas.microsoft.com/office/drawing/2014/main" id="{8F65F394-6230-22E6-FE8D-F0A33FD053F4}"/>
                </a:ext>
              </a:extLst>
            </p:cNvPr>
            <p:cNvCxnSpPr>
              <a:cxnSpLocks/>
            </p:cNvCxnSpPr>
            <p:nvPr/>
          </p:nvCxnSpPr>
          <p:spPr>
            <a:xfrm>
              <a:off x="3816455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Rett linje 109">
              <a:extLst>
                <a:ext uri="{FF2B5EF4-FFF2-40B4-BE49-F238E27FC236}">
                  <a16:creationId xmlns:a16="http://schemas.microsoft.com/office/drawing/2014/main" id="{C29024ED-4CFA-A332-D1D0-18ACD7B4BADB}"/>
                </a:ext>
              </a:extLst>
            </p:cNvPr>
            <p:cNvCxnSpPr>
              <a:cxnSpLocks/>
            </p:cNvCxnSpPr>
            <p:nvPr/>
          </p:nvCxnSpPr>
          <p:spPr>
            <a:xfrm>
              <a:off x="4341856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Rett linje 110">
              <a:extLst>
                <a:ext uri="{FF2B5EF4-FFF2-40B4-BE49-F238E27FC236}">
                  <a16:creationId xmlns:a16="http://schemas.microsoft.com/office/drawing/2014/main" id="{AE2DC33B-74A1-55D7-5F93-135A294DC6E5}"/>
                </a:ext>
              </a:extLst>
            </p:cNvPr>
            <p:cNvCxnSpPr>
              <a:cxnSpLocks/>
            </p:cNvCxnSpPr>
            <p:nvPr/>
          </p:nvCxnSpPr>
          <p:spPr>
            <a:xfrm>
              <a:off x="4867257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Rett linje 111">
              <a:extLst>
                <a:ext uri="{FF2B5EF4-FFF2-40B4-BE49-F238E27FC236}">
                  <a16:creationId xmlns:a16="http://schemas.microsoft.com/office/drawing/2014/main" id="{26837064-072A-A582-73FC-AB60A66B4ACB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326865"/>
              <a:ext cx="2101604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3" name="Gruppe 112">
            <a:extLst>
              <a:ext uri="{FF2B5EF4-FFF2-40B4-BE49-F238E27FC236}">
                <a16:creationId xmlns:a16="http://schemas.microsoft.com/office/drawing/2014/main" id="{FF6AFC14-B7B0-829D-168A-4D3783F62EC3}"/>
              </a:ext>
            </a:extLst>
          </p:cNvPr>
          <p:cNvGrpSpPr/>
          <p:nvPr/>
        </p:nvGrpSpPr>
        <p:grpSpPr>
          <a:xfrm>
            <a:off x="5822161" y="4786008"/>
            <a:ext cx="1189159" cy="260026"/>
            <a:chOff x="5822161" y="2172758"/>
            <a:chExt cx="1189159" cy="260026"/>
          </a:xfrm>
        </p:grpSpPr>
        <p:sp>
          <p:nvSpPr>
            <p:cNvPr id="114" name="Tittel 1">
              <a:extLst>
                <a:ext uri="{FF2B5EF4-FFF2-40B4-BE49-F238E27FC236}">
                  <a16:creationId xmlns:a16="http://schemas.microsoft.com/office/drawing/2014/main" id="{71515548-88B4-5A58-0496-FD07228B9C7C}"/>
                </a:ext>
              </a:extLst>
            </p:cNvPr>
            <p:cNvSpPr txBox="1">
              <a:spLocks/>
            </p:cNvSpPr>
            <p:nvPr/>
          </p:nvSpPr>
          <p:spPr>
            <a:xfrm>
              <a:off x="5993382" y="2172758"/>
              <a:ext cx="1017938" cy="2600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51435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75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nb-NO" sz="900" dirty="0"/>
                <a:t>Ikke relevant</a:t>
              </a:r>
            </a:p>
          </p:txBody>
        </p:sp>
        <p:sp>
          <p:nvSpPr>
            <p:cNvPr id="115" name="Rektangel 114">
              <a:extLst>
                <a:ext uri="{FF2B5EF4-FFF2-40B4-BE49-F238E27FC236}">
                  <a16:creationId xmlns:a16="http://schemas.microsoft.com/office/drawing/2014/main" id="{FE12DB63-9068-6576-4A5D-7F457A2C746C}"/>
                </a:ext>
              </a:extLst>
            </p:cNvPr>
            <p:cNvSpPr/>
            <p:nvPr/>
          </p:nvSpPr>
          <p:spPr>
            <a:xfrm>
              <a:off x="5822161" y="2220947"/>
              <a:ext cx="185734" cy="1864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b-NO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16" name="Gruppe 115">
            <a:extLst>
              <a:ext uri="{FF2B5EF4-FFF2-40B4-BE49-F238E27FC236}">
                <a16:creationId xmlns:a16="http://schemas.microsoft.com/office/drawing/2014/main" id="{3B71F0C3-C715-ACE8-33AF-43225EBF302D}"/>
              </a:ext>
            </a:extLst>
          </p:cNvPr>
          <p:cNvGrpSpPr/>
          <p:nvPr/>
        </p:nvGrpSpPr>
        <p:grpSpPr>
          <a:xfrm>
            <a:off x="3291054" y="4821135"/>
            <a:ext cx="2101604" cy="211837"/>
            <a:chOff x="3291054" y="2220947"/>
            <a:chExt cx="2101604" cy="211837"/>
          </a:xfrm>
        </p:grpSpPr>
        <p:cxnSp>
          <p:nvCxnSpPr>
            <p:cNvPr id="117" name="Rett linje 116">
              <a:extLst>
                <a:ext uri="{FF2B5EF4-FFF2-40B4-BE49-F238E27FC236}">
                  <a16:creationId xmlns:a16="http://schemas.microsoft.com/office/drawing/2014/main" id="{BB17481F-2E66-E18C-55E9-55CABC467952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Rett linje 117">
              <a:extLst>
                <a:ext uri="{FF2B5EF4-FFF2-40B4-BE49-F238E27FC236}">
                  <a16:creationId xmlns:a16="http://schemas.microsoft.com/office/drawing/2014/main" id="{0BE3A879-8CCE-92D5-85AD-3B1930FE4350}"/>
                </a:ext>
              </a:extLst>
            </p:cNvPr>
            <p:cNvCxnSpPr>
              <a:cxnSpLocks/>
            </p:cNvCxnSpPr>
            <p:nvPr/>
          </p:nvCxnSpPr>
          <p:spPr>
            <a:xfrm>
              <a:off x="5392658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Rett linje 118">
              <a:extLst>
                <a:ext uri="{FF2B5EF4-FFF2-40B4-BE49-F238E27FC236}">
                  <a16:creationId xmlns:a16="http://schemas.microsoft.com/office/drawing/2014/main" id="{178BFEC0-7CEE-2B6F-CA07-CDEAB10AB766}"/>
                </a:ext>
              </a:extLst>
            </p:cNvPr>
            <p:cNvCxnSpPr>
              <a:cxnSpLocks/>
            </p:cNvCxnSpPr>
            <p:nvPr/>
          </p:nvCxnSpPr>
          <p:spPr>
            <a:xfrm>
              <a:off x="3816455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Rett linje 119">
              <a:extLst>
                <a:ext uri="{FF2B5EF4-FFF2-40B4-BE49-F238E27FC236}">
                  <a16:creationId xmlns:a16="http://schemas.microsoft.com/office/drawing/2014/main" id="{4FFEC219-4C5D-591F-EF5C-B7EB4F0100F5}"/>
                </a:ext>
              </a:extLst>
            </p:cNvPr>
            <p:cNvCxnSpPr>
              <a:cxnSpLocks/>
            </p:cNvCxnSpPr>
            <p:nvPr/>
          </p:nvCxnSpPr>
          <p:spPr>
            <a:xfrm>
              <a:off x="4341856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Rett linje 120">
              <a:extLst>
                <a:ext uri="{FF2B5EF4-FFF2-40B4-BE49-F238E27FC236}">
                  <a16:creationId xmlns:a16="http://schemas.microsoft.com/office/drawing/2014/main" id="{B3AC1945-A887-5736-EA6E-12E1E2735A9D}"/>
                </a:ext>
              </a:extLst>
            </p:cNvPr>
            <p:cNvCxnSpPr>
              <a:cxnSpLocks/>
            </p:cNvCxnSpPr>
            <p:nvPr/>
          </p:nvCxnSpPr>
          <p:spPr>
            <a:xfrm>
              <a:off x="4867257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Rett linje 121">
              <a:extLst>
                <a:ext uri="{FF2B5EF4-FFF2-40B4-BE49-F238E27FC236}">
                  <a16:creationId xmlns:a16="http://schemas.microsoft.com/office/drawing/2014/main" id="{43C21701-46C6-4192-2082-56DC6D82D9CA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326865"/>
              <a:ext cx="2101604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3" name="Gruppe 122">
            <a:extLst>
              <a:ext uri="{FF2B5EF4-FFF2-40B4-BE49-F238E27FC236}">
                <a16:creationId xmlns:a16="http://schemas.microsoft.com/office/drawing/2014/main" id="{751E460A-6A45-0443-88C4-A4DA00C1F4FB}"/>
              </a:ext>
            </a:extLst>
          </p:cNvPr>
          <p:cNvGrpSpPr/>
          <p:nvPr/>
        </p:nvGrpSpPr>
        <p:grpSpPr>
          <a:xfrm>
            <a:off x="5822161" y="5221776"/>
            <a:ext cx="1189159" cy="260026"/>
            <a:chOff x="5822161" y="2172758"/>
            <a:chExt cx="1189159" cy="260026"/>
          </a:xfrm>
        </p:grpSpPr>
        <p:sp>
          <p:nvSpPr>
            <p:cNvPr id="124" name="Tittel 1">
              <a:extLst>
                <a:ext uri="{FF2B5EF4-FFF2-40B4-BE49-F238E27FC236}">
                  <a16:creationId xmlns:a16="http://schemas.microsoft.com/office/drawing/2014/main" id="{B5C4D499-9D24-EF08-8A23-C80F29D9EB3A}"/>
                </a:ext>
              </a:extLst>
            </p:cNvPr>
            <p:cNvSpPr txBox="1">
              <a:spLocks/>
            </p:cNvSpPr>
            <p:nvPr/>
          </p:nvSpPr>
          <p:spPr>
            <a:xfrm>
              <a:off x="5993382" y="2172758"/>
              <a:ext cx="1017938" cy="2600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51435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75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nb-NO" sz="900" dirty="0"/>
                <a:t>Ikke relevant</a:t>
              </a:r>
            </a:p>
          </p:txBody>
        </p:sp>
        <p:sp>
          <p:nvSpPr>
            <p:cNvPr id="125" name="Rektangel 124">
              <a:extLst>
                <a:ext uri="{FF2B5EF4-FFF2-40B4-BE49-F238E27FC236}">
                  <a16:creationId xmlns:a16="http://schemas.microsoft.com/office/drawing/2014/main" id="{C52AB7E4-C6BE-C2A5-06CB-6C96BF4DF5E8}"/>
                </a:ext>
              </a:extLst>
            </p:cNvPr>
            <p:cNvSpPr/>
            <p:nvPr/>
          </p:nvSpPr>
          <p:spPr>
            <a:xfrm>
              <a:off x="5822161" y="2220947"/>
              <a:ext cx="185734" cy="1864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b-NO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26" name="Gruppe 125">
            <a:extLst>
              <a:ext uri="{FF2B5EF4-FFF2-40B4-BE49-F238E27FC236}">
                <a16:creationId xmlns:a16="http://schemas.microsoft.com/office/drawing/2014/main" id="{F2E82855-FD2A-C5B7-D358-F66358055145}"/>
              </a:ext>
            </a:extLst>
          </p:cNvPr>
          <p:cNvGrpSpPr/>
          <p:nvPr/>
        </p:nvGrpSpPr>
        <p:grpSpPr>
          <a:xfrm>
            <a:off x="3291054" y="5256903"/>
            <a:ext cx="2101604" cy="211837"/>
            <a:chOff x="3291054" y="2220947"/>
            <a:chExt cx="2101604" cy="211837"/>
          </a:xfrm>
        </p:grpSpPr>
        <p:cxnSp>
          <p:nvCxnSpPr>
            <p:cNvPr id="127" name="Rett linje 126">
              <a:extLst>
                <a:ext uri="{FF2B5EF4-FFF2-40B4-BE49-F238E27FC236}">
                  <a16:creationId xmlns:a16="http://schemas.microsoft.com/office/drawing/2014/main" id="{3096F035-374F-08D1-4413-8A95A31819F3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Rett linje 127">
              <a:extLst>
                <a:ext uri="{FF2B5EF4-FFF2-40B4-BE49-F238E27FC236}">
                  <a16:creationId xmlns:a16="http://schemas.microsoft.com/office/drawing/2014/main" id="{8CD68CAA-BA87-4043-09F7-3C4F751013EE}"/>
                </a:ext>
              </a:extLst>
            </p:cNvPr>
            <p:cNvCxnSpPr>
              <a:cxnSpLocks/>
            </p:cNvCxnSpPr>
            <p:nvPr/>
          </p:nvCxnSpPr>
          <p:spPr>
            <a:xfrm>
              <a:off x="5392658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Rett linje 128">
              <a:extLst>
                <a:ext uri="{FF2B5EF4-FFF2-40B4-BE49-F238E27FC236}">
                  <a16:creationId xmlns:a16="http://schemas.microsoft.com/office/drawing/2014/main" id="{B0B7797D-5020-B1F7-4EB7-59E0CD0E3B62}"/>
                </a:ext>
              </a:extLst>
            </p:cNvPr>
            <p:cNvCxnSpPr>
              <a:cxnSpLocks/>
            </p:cNvCxnSpPr>
            <p:nvPr/>
          </p:nvCxnSpPr>
          <p:spPr>
            <a:xfrm>
              <a:off x="3816455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Rett linje 129">
              <a:extLst>
                <a:ext uri="{FF2B5EF4-FFF2-40B4-BE49-F238E27FC236}">
                  <a16:creationId xmlns:a16="http://schemas.microsoft.com/office/drawing/2014/main" id="{C94B05EC-EC04-5DA3-808E-152BB3ACCE9E}"/>
                </a:ext>
              </a:extLst>
            </p:cNvPr>
            <p:cNvCxnSpPr>
              <a:cxnSpLocks/>
            </p:cNvCxnSpPr>
            <p:nvPr/>
          </p:nvCxnSpPr>
          <p:spPr>
            <a:xfrm>
              <a:off x="4341856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Rett linje 130">
              <a:extLst>
                <a:ext uri="{FF2B5EF4-FFF2-40B4-BE49-F238E27FC236}">
                  <a16:creationId xmlns:a16="http://schemas.microsoft.com/office/drawing/2014/main" id="{83D33B80-6D11-5C36-2C8B-2EC05605D237}"/>
                </a:ext>
              </a:extLst>
            </p:cNvPr>
            <p:cNvCxnSpPr>
              <a:cxnSpLocks/>
            </p:cNvCxnSpPr>
            <p:nvPr/>
          </p:nvCxnSpPr>
          <p:spPr>
            <a:xfrm>
              <a:off x="4867257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Rett linje 131">
              <a:extLst>
                <a:ext uri="{FF2B5EF4-FFF2-40B4-BE49-F238E27FC236}">
                  <a16:creationId xmlns:a16="http://schemas.microsoft.com/office/drawing/2014/main" id="{D5F5E0EE-AA90-652C-DB3B-2DB9B4D6DEC8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326865"/>
              <a:ext cx="2101604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Gruppe 132">
            <a:extLst>
              <a:ext uri="{FF2B5EF4-FFF2-40B4-BE49-F238E27FC236}">
                <a16:creationId xmlns:a16="http://schemas.microsoft.com/office/drawing/2014/main" id="{1F1DD259-F4D6-919B-FC19-A597656525BB}"/>
              </a:ext>
            </a:extLst>
          </p:cNvPr>
          <p:cNvGrpSpPr/>
          <p:nvPr/>
        </p:nvGrpSpPr>
        <p:grpSpPr>
          <a:xfrm>
            <a:off x="5822161" y="5664688"/>
            <a:ext cx="1189159" cy="260026"/>
            <a:chOff x="5822161" y="2172758"/>
            <a:chExt cx="1189159" cy="260026"/>
          </a:xfrm>
        </p:grpSpPr>
        <p:sp>
          <p:nvSpPr>
            <p:cNvPr id="134" name="Tittel 1">
              <a:extLst>
                <a:ext uri="{FF2B5EF4-FFF2-40B4-BE49-F238E27FC236}">
                  <a16:creationId xmlns:a16="http://schemas.microsoft.com/office/drawing/2014/main" id="{AE60FCD8-A899-326E-1F2A-5559F3454192}"/>
                </a:ext>
              </a:extLst>
            </p:cNvPr>
            <p:cNvSpPr txBox="1">
              <a:spLocks/>
            </p:cNvSpPr>
            <p:nvPr/>
          </p:nvSpPr>
          <p:spPr>
            <a:xfrm>
              <a:off x="5993382" y="2172758"/>
              <a:ext cx="1017938" cy="2600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51435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75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nb-NO" sz="900" dirty="0"/>
                <a:t>Ikke relevant</a:t>
              </a:r>
            </a:p>
          </p:txBody>
        </p:sp>
        <p:sp>
          <p:nvSpPr>
            <p:cNvPr id="135" name="Rektangel 134">
              <a:extLst>
                <a:ext uri="{FF2B5EF4-FFF2-40B4-BE49-F238E27FC236}">
                  <a16:creationId xmlns:a16="http://schemas.microsoft.com/office/drawing/2014/main" id="{B2523FFF-23C9-494E-CFA5-986C455858FF}"/>
                </a:ext>
              </a:extLst>
            </p:cNvPr>
            <p:cNvSpPr/>
            <p:nvPr/>
          </p:nvSpPr>
          <p:spPr>
            <a:xfrm>
              <a:off x="5822161" y="2220947"/>
              <a:ext cx="185734" cy="1864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b-NO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36" name="Gruppe 135">
            <a:extLst>
              <a:ext uri="{FF2B5EF4-FFF2-40B4-BE49-F238E27FC236}">
                <a16:creationId xmlns:a16="http://schemas.microsoft.com/office/drawing/2014/main" id="{361F14D7-572E-27C4-62AC-A49C8609920B}"/>
              </a:ext>
            </a:extLst>
          </p:cNvPr>
          <p:cNvGrpSpPr/>
          <p:nvPr/>
        </p:nvGrpSpPr>
        <p:grpSpPr>
          <a:xfrm>
            <a:off x="3291054" y="5699815"/>
            <a:ext cx="2101604" cy="211837"/>
            <a:chOff x="3291054" y="2220947"/>
            <a:chExt cx="2101604" cy="211837"/>
          </a:xfrm>
        </p:grpSpPr>
        <p:cxnSp>
          <p:nvCxnSpPr>
            <p:cNvPr id="137" name="Rett linje 136">
              <a:extLst>
                <a:ext uri="{FF2B5EF4-FFF2-40B4-BE49-F238E27FC236}">
                  <a16:creationId xmlns:a16="http://schemas.microsoft.com/office/drawing/2014/main" id="{1FCCD3E3-7004-E454-29D6-00E8E5D9CD73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Rett linje 137">
              <a:extLst>
                <a:ext uri="{FF2B5EF4-FFF2-40B4-BE49-F238E27FC236}">
                  <a16:creationId xmlns:a16="http://schemas.microsoft.com/office/drawing/2014/main" id="{71FC2662-CC00-B007-06CF-C6276D84068E}"/>
                </a:ext>
              </a:extLst>
            </p:cNvPr>
            <p:cNvCxnSpPr>
              <a:cxnSpLocks/>
            </p:cNvCxnSpPr>
            <p:nvPr/>
          </p:nvCxnSpPr>
          <p:spPr>
            <a:xfrm>
              <a:off x="5392658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Rett linje 138">
              <a:extLst>
                <a:ext uri="{FF2B5EF4-FFF2-40B4-BE49-F238E27FC236}">
                  <a16:creationId xmlns:a16="http://schemas.microsoft.com/office/drawing/2014/main" id="{69E5D439-B331-96C8-4FA9-19AB067A44DD}"/>
                </a:ext>
              </a:extLst>
            </p:cNvPr>
            <p:cNvCxnSpPr>
              <a:cxnSpLocks/>
            </p:cNvCxnSpPr>
            <p:nvPr/>
          </p:nvCxnSpPr>
          <p:spPr>
            <a:xfrm>
              <a:off x="3816455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Rett linje 139">
              <a:extLst>
                <a:ext uri="{FF2B5EF4-FFF2-40B4-BE49-F238E27FC236}">
                  <a16:creationId xmlns:a16="http://schemas.microsoft.com/office/drawing/2014/main" id="{2ADFD369-FCED-6CCB-7631-C7D4FC71F0A3}"/>
                </a:ext>
              </a:extLst>
            </p:cNvPr>
            <p:cNvCxnSpPr>
              <a:cxnSpLocks/>
            </p:cNvCxnSpPr>
            <p:nvPr/>
          </p:nvCxnSpPr>
          <p:spPr>
            <a:xfrm>
              <a:off x="4341856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Rett linje 140">
              <a:extLst>
                <a:ext uri="{FF2B5EF4-FFF2-40B4-BE49-F238E27FC236}">
                  <a16:creationId xmlns:a16="http://schemas.microsoft.com/office/drawing/2014/main" id="{4E4835BE-9AF6-655A-6E83-73F64A5DD292}"/>
                </a:ext>
              </a:extLst>
            </p:cNvPr>
            <p:cNvCxnSpPr>
              <a:cxnSpLocks/>
            </p:cNvCxnSpPr>
            <p:nvPr/>
          </p:nvCxnSpPr>
          <p:spPr>
            <a:xfrm>
              <a:off x="4867257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Rett linje 141">
              <a:extLst>
                <a:ext uri="{FF2B5EF4-FFF2-40B4-BE49-F238E27FC236}">
                  <a16:creationId xmlns:a16="http://schemas.microsoft.com/office/drawing/2014/main" id="{843231EB-8037-1E82-5FA2-46214ECDF675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326865"/>
              <a:ext cx="2101604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3" name="Gruppe 142">
            <a:extLst>
              <a:ext uri="{FF2B5EF4-FFF2-40B4-BE49-F238E27FC236}">
                <a16:creationId xmlns:a16="http://schemas.microsoft.com/office/drawing/2014/main" id="{D1B1B31E-E595-8254-458A-3F04DDEC148B}"/>
              </a:ext>
            </a:extLst>
          </p:cNvPr>
          <p:cNvGrpSpPr/>
          <p:nvPr/>
        </p:nvGrpSpPr>
        <p:grpSpPr>
          <a:xfrm>
            <a:off x="5822161" y="6100457"/>
            <a:ext cx="1189159" cy="260026"/>
            <a:chOff x="5822161" y="2172758"/>
            <a:chExt cx="1189159" cy="260026"/>
          </a:xfrm>
        </p:grpSpPr>
        <p:sp>
          <p:nvSpPr>
            <p:cNvPr id="144" name="Tittel 1">
              <a:extLst>
                <a:ext uri="{FF2B5EF4-FFF2-40B4-BE49-F238E27FC236}">
                  <a16:creationId xmlns:a16="http://schemas.microsoft.com/office/drawing/2014/main" id="{6CCE45A9-6BC3-278C-5B00-9A7038E3A9DF}"/>
                </a:ext>
              </a:extLst>
            </p:cNvPr>
            <p:cNvSpPr txBox="1">
              <a:spLocks/>
            </p:cNvSpPr>
            <p:nvPr/>
          </p:nvSpPr>
          <p:spPr>
            <a:xfrm>
              <a:off x="5993382" y="2172758"/>
              <a:ext cx="1017938" cy="2600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51435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75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nb-NO" sz="900" dirty="0"/>
                <a:t>Ikke relevant</a:t>
              </a:r>
            </a:p>
          </p:txBody>
        </p:sp>
        <p:sp>
          <p:nvSpPr>
            <p:cNvPr id="145" name="Rektangel 144">
              <a:extLst>
                <a:ext uri="{FF2B5EF4-FFF2-40B4-BE49-F238E27FC236}">
                  <a16:creationId xmlns:a16="http://schemas.microsoft.com/office/drawing/2014/main" id="{4264A752-C7A5-6B58-775B-C96614237A3E}"/>
                </a:ext>
              </a:extLst>
            </p:cNvPr>
            <p:cNvSpPr/>
            <p:nvPr/>
          </p:nvSpPr>
          <p:spPr>
            <a:xfrm>
              <a:off x="5822161" y="2220947"/>
              <a:ext cx="185734" cy="1864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b-NO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46" name="Gruppe 145">
            <a:extLst>
              <a:ext uri="{FF2B5EF4-FFF2-40B4-BE49-F238E27FC236}">
                <a16:creationId xmlns:a16="http://schemas.microsoft.com/office/drawing/2014/main" id="{BAA1B881-7AC5-1103-A4A0-D2B3E0065D42}"/>
              </a:ext>
            </a:extLst>
          </p:cNvPr>
          <p:cNvGrpSpPr/>
          <p:nvPr/>
        </p:nvGrpSpPr>
        <p:grpSpPr>
          <a:xfrm>
            <a:off x="3291054" y="6135584"/>
            <a:ext cx="2101604" cy="211837"/>
            <a:chOff x="3291054" y="2220947"/>
            <a:chExt cx="2101604" cy="211837"/>
          </a:xfrm>
        </p:grpSpPr>
        <p:cxnSp>
          <p:nvCxnSpPr>
            <p:cNvPr id="147" name="Rett linje 146">
              <a:extLst>
                <a:ext uri="{FF2B5EF4-FFF2-40B4-BE49-F238E27FC236}">
                  <a16:creationId xmlns:a16="http://schemas.microsoft.com/office/drawing/2014/main" id="{5D0FC5E8-A423-8B44-7EB7-7DD2CC946621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Rett linje 147">
              <a:extLst>
                <a:ext uri="{FF2B5EF4-FFF2-40B4-BE49-F238E27FC236}">
                  <a16:creationId xmlns:a16="http://schemas.microsoft.com/office/drawing/2014/main" id="{A93EBADF-6DE6-6074-DF08-E9A8F0EE69A9}"/>
                </a:ext>
              </a:extLst>
            </p:cNvPr>
            <p:cNvCxnSpPr>
              <a:cxnSpLocks/>
            </p:cNvCxnSpPr>
            <p:nvPr/>
          </p:nvCxnSpPr>
          <p:spPr>
            <a:xfrm>
              <a:off x="5392658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Rett linje 148">
              <a:extLst>
                <a:ext uri="{FF2B5EF4-FFF2-40B4-BE49-F238E27FC236}">
                  <a16:creationId xmlns:a16="http://schemas.microsoft.com/office/drawing/2014/main" id="{F74E7C7E-CAEC-470E-2F4A-90CD77FA5324}"/>
                </a:ext>
              </a:extLst>
            </p:cNvPr>
            <p:cNvCxnSpPr>
              <a:cxnSpLocks/>
            </p:cNvCxnSpPr>
            <p:nvPr/>
          </p:nvCxnSpPr>
          <p:spPr>
            <a:xfrm>
              <a:off x="3816455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Rett linje 149">
              <a:extLst>
                <a:ext uri="{FF2B5EF4-FFF2-40B4-BE49-F238E27FC236}">
                  <a16:creationId xmlns:a16="http://schemas.microsoft.com/office/drawing/2014/main" id="{7CC0C33D-221C-02D2-B1D2-0D0077363704}"/>
                </a:ext>
              </a:extLst>
            </p:cNvPr>
            <p:cNvCxnSpPr>
              <a:cxnSpLocks/>
            </p:cNvCxnSpPr>
            <p:nvPr/>
          </p:nvCxnSpPr>
          <p:spPr>
            <a:xfrm>
              <a:off x="4341856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Rett linje 150">
              <a:extLst>
                <a:ext uri="{FF2B5EF4-FFF2-40B4-BE49-F238E27FC236}">
                  <a16:creationId xmlns:a16="http://schemas.microsoft.com/office/drawing/2014/main" id="{D4B15C9D-0AC5-47FE-FE48-46914EB6BE54}"/>
                </a:ext>
              </a:extLst>
            </p:cNvPr>
            <p:cNvCxnSpPr>
              <a:cxnSpLocks/>
            </p:cNvCxnSpPr>
            <p:nvPr/>
          </p:nvCxnSpPr>
          <p:spPr>
            <a:xfrm>
              <a:off x="4867257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Rett linje 151">
              <a:extLst>
                <a:ext uri="{FF2B5EF4-FFF2-40B4-BE49-F238E27FC236}">
                  <a16:creationId xmlns:a16="http://schemas.microsoft.com/office/drawing/2014/main" id="{BBDAD223-1170-5972-A7B9-28E74398BCF1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326865"/>
              <a:ext cx="2101604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3" name="Gruppe 152">
            <a:extLst>
              <a:ext uri="{FF2B5EF4-FFF2-40B4-BE49-F238E27FC236}">
                <a16:creationId xmlns:a16="http://schemas.microsoft.com/office/drawing/2014/main" id="{E133CA08-D4EB-A08A-26ED-9E24ECE93D93}"/>
              </a:ext>
            </a:extLst>
          </p:cNvPr>
          <p:cNvGrpSpPr/>
          <p:nvPr/>
        </p:nvGrpSpPr>
        <p:grpSpPr>
          <a:xfrm>
            <a:off x="5822161" y="6536225"/>
            <a:ext cx="1189159" cy="260026"/>
            <a:chOff x="5822161" y="2172758"/>
            <a:chExt cx="1189159" cy="260026"/>
          </a:xfrm>
        </p:grpSpPr>
        <p:sp>
          <p:nvSpPr>
            <p:cNvPr id="154" name="Tittel 1">
              <a:extLst>
                <a:ext uri="{FF2B5EF4-FFF2-40B4-BE49-F238E27FC236}">
                  <a16:creationId xmlns:a16="http://schemas.microsoft.com/office/drawing/2014/main" id="{1812EF71-CD5A-A3DB-7541-ABAB4F40D4D7}"/>
                </a:ext>
              </a:extLst>
            </p:cNvPr>
            <p:cNvSpPr txBox="1">
              <a:spLocks/>
            </p:cNvSpPr>
            <p:nvPr/>
          </p:nvSpPr>
          <p:spPr>
            <a:xfrm>
              <a:off x="5993382" y="2172758"/>
              <a:ext cx="1017938" cy="2600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51435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75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nb-NO" sz="900" dirty="0"/>
                <a:t>Ikke relevant</a:t>
              </a:r>
            </a:p>
          </p:txBody>
        </p:sp>
        <p:sp>
          <p:nvSpPr>
            <p:cNvPr id="155" name="Rektangel 154">
              <a:extLst>
                <a:ext uri="{FF2B5EF4-FFF2-40B4-BE49-F238E27FC236}">
                  <a16:creationId xmlns:a16="http://schemas.microsoft.com/office/drawing/2014/main" id="{97864F5D-0062-0295-D055-BBA03134C7EF}"/>
                </a:ext>
              </a:extLst>
            </p:cNvPr>
            <p:cNvSpPr/>
            <p:nvPr/>
          </p:nvSpPr>
          <p:spPr>
            <a:xfrm>
              <a:off x="5822161" y="2220947"/>
              <a:ext cx="185734" cy="1864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b-NO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56" name="Gruppe 155">
            <a:extLst>
              <a:ext uri="{FF2B5EF4-FFF2-40B4-BE49-F238E27FC236}">
                <a16:creationId xmlns:a16="http://schemas.microsoft.com/office/drawing/2014/main" id="{14B05032-14D8-DA74-86E8-9ABCB8088E37}"/>
              </a:ext>
            </a:extLst>
          </p:cNvPr>
          <p:cNvGrpSpPr/>
          <p:nvPr/>
        </p:nvGrpSpPr>
        <p:grpSpPr>
          <a:xfrm>
            <a:off x="3291054" y="6571352"/>
            <a:ext cx="2101604" cy="211837"/>
            <a:chOff x="3291054" y="2220947"/>
            <a:chExt cx="2101604" cy="211837"/>
          </a:xfrm>
        </p:grpSpPr>
        <p:cxnSp>
          <p:nvCxnSpPr>
            <p:cNvPr id="157" name="Rett linje 156">
              <a:extLst>
                <a:ext uri="{FF2B5EF4-FFF2-40B4-BE49-F238E27FC236}">
                  <a16:creationId xmlns:a16="http://schemas.microsoft.com/office/drawing/2014/main" id="{870E7C73-4073-C244-1602-54A784D3BAA8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Rett linje 157">
              <a:extLst>
                <a:ext uri="{FF2B5EF4-FFF2-40B4-BE49-F238E27FC236}">
                  <a16:creationId xmlns:a16="http://schemas.microsoft.com/office/drawing/2014/main" id="{B9B8EBFA-ABB7-2064-611C-E1B3AA7E1629}"/>
                </a:ext>
              </a:extLst>
            </p:cNvPr>
            <p:cNvCxnSpPr>
              <a:cxnSpLocks/>
            </p:cNvCxnSpPr>
            <p:nvPr/>
          </p:nvCxnSpPr>
          <p:spPr>
            <a:xfrm>
              <a:off x="5392658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Rett linje 158">
              <a:extLst>
                <a:ext uri="{FF2B5EF4-FFF2-40B4-BE49-F238E27FC236}">
                  <a16:creationId xmlns:a16="http://schemas.microsoft.com/office/drawing/2014/main" id="{F13EB415-366A-286F-A0BB-CBBE0CFDD4BB}"/>
                </a:ext>
              </a:extLst>
            </p:cNvPr>
            <p:cNvCxnSpPr>
              <a:cxnSpLocks/>
            </p:cNvCxnSpPr>
            <p:nvPr/>
          </p:nvCxnSpPr>
          <p:spPr>
            <a:xfrm>
              <a:off x="3816455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Rett linje 159">
              <a:extLst>
                <a:ext uri="{FF2B5EF4-FFF2-40B4-BE49-F238E27FC236}">
                  <a16:creationId xmlns:a16="http://schemas.microsoft.com/office/drawing/2014/main" id="{F0A25E01-2DB4-E220-595C-78FAB6B2510C}"/>
                </a:ext>
              </a:extLst>
            </p:cNvPr>
            <p:cNvCxnSpPr>
              <a:cxnSpLocks/>
            </p:cNvCxnSpPr>
            <p:nvPr/>
          </p:nvCxnSpPr>
          <p:spPr>
            <a:xfrm>
              <a:off x="4341856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Rett linje 160">
              <a:extLst>
                <a:ext uri="{FF2B5EF4-FFF2-40B4-BE49-F238E27FC236}">
                  <a16:creationId xmlns:a16="http://schemas.microsoft.com/office/drawing/2014/main" id="{7EE9878D-39BE-6AA7-20FC-57CED9958E5E}"/>
                </a:ext>
              </a:extLst>
            </p:cNvPr>
            <p:cNvCxnSpPr>
              <a:cxnSpLocks/>
            </p:cNvCxnSpPr>
            <p:nvPr/>
          </p:nvCxnSpPr>
          <p:spPr>
            <a:xfrm>
              <a:off x="4867257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Rett linje 161">
              <a:extLst>
                <a:ext uri="{FF2B5EF4-FFF2-40B4-BE49-F238E27FC236}">
                  <a16:creationId xmlns:a16="http://schemas.microsoft.com/office/drawing/2014/main" id="{E7C10EEA-C4CF-0F1B-67B0-6F5AF5AA1F21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326865"/>
              <a:ext cx="2101604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3" name="Gruppe 162">
            <a:extLst>
              <a:ext uri="{FF2B5EF4-FFF2-40B4-BE49-F238E27FC236}">
                <a16:creationId xmlns:a16="http://schemas.microsoft.com/office/drawing/2014/main" id="{BFFC0158-984D-322D-704A-09198B5CE450}"/>
              </a:ext>
            </a:extLst>
          </p:cNvPr>
          <p:cNvGrpSpPr/>
          <p:nvPr/>
        </p:nvGrpSpPr>
        <p:grpSpPr>
          <a:xfrm>
            <a:off x="5822161" y="6971994"/>
            <a:ext cx="1189159" cy="260026"/>
            <a:chOff x="5822161" y="2172758"/>
            <a:chExt cx="1189159" cy="260026"/>
          </a:xfrm>
        </p:grpSpPr>
        <p:sp>
          <p:nvSpPr>
            <p:cNvPr id="164" name="Tittel 1">
              <a:extLst>
                <a:ext uri="{FF2B5EF4-FFF2-40B4-BE49-F238E27FC236}">
                  <a16:creationId xmlns:a16="http://schemas.microsoft.com/office/drawing/2014/main" id="{E67C0E84-AEFA-B400-CD03-40D645F76DA1}"/>
                </a:ext>
              </a:extLst>
            </p:cNvPr>
            <p:cNvSpPr txBox="1">
              <a:spLocks/>
            </p:cNvSpPr>
            <p:nvPr/>
          </p:nvSpPr>
          <p:spPr>
            <a:xfrm>
              <a:off x="5993382" y="2172758"/>
              <a:ext cx="1017938" cy="2600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51435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75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nb-NO" sz="900" dirty="0"/>
                <a:t>Ikke relevant</a:t>
              </a:r>
            </a:p>
          </p:txBody>
        </p:sp>
        <p:sp>
          <p:nvSpPr>
            <p:cNvPr id="165" name="Rektangel 164">
              <a:extLst>
                <a:ext uri="{FF2B5EF4-FFF2-40B4-BE49-F238E27FC236}">
                  <a16:creationId xmlns:a16="http://schemas.microsoft.com/office/drawing/2014/main" id="{5B6DFCE7-0331-0D73-D70E-6778835CC086}"/>
                </a:ext>
              </a:extLst>
            </p:cNvPr>
            <p:cNvSpPr/>
            <p:nvPr/>
          </p:nvSpPr>
          <p:spPr>
            <a:xfrm>
              <a:off x="5822161" y="2220947"/>
              <a:ext cx="185734" cy="1864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b-NO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66" name="Gruppe 165">
            <a:extLst>
              <a:ext uri="{FF2B5EF4-FFF2-40B4-BE49-F238E27FC236}">
                <a16:creationId xmlns:a16="http://schemas.microsoft.com/office/drawing/2014/main" id="{25AE0B9E-FFF9-5CE2-BE7C-31D5393FA68B}"/>
              </a:ext>
            </a:extLst>
          </p:cNvPr>
          <p:cNvGrpSpPr/>
          <p:nvPr/>
        </p:nvGrpSpPr>
        <p:grpSpPr>
          <a:xfrm>
            <a:off x="3291054" y="7007121"/>
            <a:ext cx="2101604" cy="211837"/>
            <a:chOff x="3291054" y="2220947"/>
            <a:chExt cx="2101604" cy="211837"/>
          </a:xfrm>
        </p:grpSpPr>
        <p:cxnSp>
          <p:nvCxnSpPr>
            <p:cNvPr id="167" name="Rett linje 166">
              <a:extLst>
                <a:ext uri="{FF2B5EF4-FFF2-40B4-BE49-F238E27FC236}">
                  <a16:creationId xmlns:a16="http://schemas.microsoft.com/office/drawing/2014/main" id="{CBA283E1-DC8B-CE9B-1AAA-86E32C92015D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Rett linje 167">
              <a:extLst>
                <a:ext uri="{FF2B5EF4-FFF2-40B4-BE49-F238E27FC236}">
                  <a16:creationId xmlns:a16="http://schemas.microsoft.com/office/drawing/2014/main" id="{C31510F1-180D-58B2-8300-181DAFA24C54}"/>
                </a:ext>
              </a:extLst>
            </p:cNvPr>
            <p:cNvCxnSpPr>
              <a:cxnSpLocks/>
            </p:cNvCxnSpPr>
            <p:nvPr/>
          </p:nvCxnSpPr>
          <p:spPr>
            <a:xfrm>
              <a:off x="5392658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Rett linje 168">
              <a:extLst>
                <a:ext uri="{FF2B5EF4-FFF2-40B4-BE49-F238E27FC236}">
                  <a16:creationId xmlns:a16="http://schemas.microsoft.com/office/drawing/2014/main" id="{D1A9DDC5-4B6E-D014-B461-4CF83D1A5AAD}"/>
                </a:ext>
              </a:extLst>
            </p:cNvPr>
            <p:cNvCxnSpPr>
              <a:cxnSpLocks/>
            </p:cNvCxnSpPr>
            <p:nvPr/>
          </p:nvCxnSpPr>
          <p:spPr>
            <a:xfrm>
              <a:off x="3816455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Rett linje 169">
              <a:extLst>
                <a:ext uri="{FF2B5EF4-FFF2-40B4-BE49-F238E27FC236}">
                  <a16:creationId xmlns:a16="http://schemas.microsoft.com/office/drawing/2014/main" id="{A50C3822-62CD-37B3-46C4-02836087ED7A}"/>
                </a:ext>
              </a:extLst>
            </p:cNvPr>
            <p:cNvCxnSpPr>
              <a:cxnSpLocks/>
            </p:cNvCxnSpPr>
            <p:nvPr/>
          </p:nvCxnSpPr>
          <p:spPr>
            <a:xfrm>
              <a:off x="4341856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Rett linje 170">
              <a:extLst>
                <a:ext uri="{FF2B5EF4-FFF2-40B4-BE49-F238E27FC236}">
                  <a16:creationId xmlns:a16="http://schemas.microsoft.com/office/drawing/2014/main" id="{27D76796-4DFC-39F1-6501-83A1FF0F3CE4}"/>
                </a:ext>
              </a:extLst>
            </p:cNvPr>
            <p:cNvCxnSpPr>
              <a:cxnSpLocks/>
            </p:cNvCxnSpPr>
            <p:nvPr/>
          </p:nvCxnSpPr>
          <p:spPr>
            <a:xfrm>
              <a:off x="4867257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Rett linje 171">
              <a:extLst>
                <a:ext uri="{FF2B5EF4-FFF2-40B4-BE49-F238E27FC236}">
                  <a16:creationId xmlns:a16="http://schemas.microsoft.com/office/drawing/2014/main" id="{0FF9D2EF-274E-BCF3-A540-10294CC3FA76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326865"/>
              <a:ext cx="2101604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3" name="Gruppe 172">
            <a:extLst>
              <a:ext uri="{FF2B5EF4-FFF2-40B4-BE49-F238E27FC236}">
                <a16:creationId xmlns:a16="http://schemas.microsoft.com/office/drawing/2014/main" id="{D5570502-2350-4504-9B69-E445A7846B3A}"/>
              </a:ext>
            </a:extLst>
          </p:cNvPr>
          <p:cNvGrpSpPr/>
          <p:nvPr/>
        </p:nvGrpSpPr>
        <p:grpSpPr>
          <a:xfrm>
            <a:off x="5822161" y="7407762"/>
            <a:ext cx="1189159" cy="260026"/>
            <a:chOff x="5822161" y="2172758"/>
            <a:chExt cx="1189159" cy="260026"/>
          </a:xfrm>
        </p:grpSpPr>
        <p:sp>
          <p:nvSpPr>
            <p:cNvPr id="174" name="Tittel 1">
              <a:extLst>
                <a:ext uri="{FF2B5EF4-FFF2-40B4-BE49-F238E27FC236}">
                  <a16:creationId xmlns:a16="http://schemas.microsoft.com/office/drawing/2014/main" id="{DB49F584-8AB4-3DA9-4F99-64CA4F6C04A5}"/>
                </a:ext>
              </a:extLst>
            </p:cNvPr>
            <p:cNvSpPr txBox="1">
              <a:spLocks/>
            </p:cNvSpPr>
            <p:nvPr/>
          </p:nvSpPr>
          <p:spPr>
            <a:xfrm>
              <a:off x="5993382" y="2172758"/>
              <a:ext cx="1017938" cy="2600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51435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75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nb-NO" sz="900" dirty="0"/>
                <a:t>Ikke relevant</a:t>
              </a:r>
            </a:p>
          </p:txBody>
        </p:sp>
        <p:sp>
          <p:nvSpPr>
            <p:cNvPr id="175" name="Rektangel 174">
              <a:extLst>
                <a:ext uri="{FF2B5EF4-FFF2-40B4-BE49-F238E27FC236}">
                  <a16:creationId xmlns:a16="http://schemas.microsoft.com/office/drawing/2014/main" id="{14EC032D-FC91-DDA8-18AD-FE7B27412F2B}"/>
                </a:ext>
              </a:extLst>
            </p:cNvPr>
            <p:cNvSpPr/>
            <p:nvPr/>
          </p:nvSpPr>
          <p:spPr>
            <a:xfrm>
              <a:off x="5822161" y="2220947"/>
              <a:ext cx="185734" cy="1864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b-NO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76" name="Gruppe 175">
            <a:extLst>
              <a:ext uri="{FF2B5EF4-FFF2-40B4-BE49-F238E27FC236}">
                <a16:creationId xmlns:a16="http://schemas.microsoft.com/office/drawing/2014/main" id="{C70029E3-57F6-199A-6CF8-23F5702F459F}"/>
              </a:ext>
            </a:extLst>
          </p:cNvPr>
          <p:cNvGrpSpPr/>
          <p:nvPr/>
        </p:nvGrpSpPr>
        <p:grpSpPr>
          <a:xfrm>
            <a:off x="3291054" y="7442889"/>
            <a:ext cx="2101604" cy="211837"/>
            <a:chOff x="3291054" y="2220947"/>
            <a:chExt cx="2101604" cy="211837"/>
          </a:xfrm>
        </p:grpSpPr>
        <p:cxnSp>
          <p:nvCxnSpPr>
            <p:cNvPr id="177" name="Rett linje 176">
              <a:extLst>
                <a:ext uri="{FF2B5EF4-FFF2-40B4-BE49-F238E27FC236}">
                  <a16:creationId xmlns:a16="http://schemas.microsoft.com/office/drawing/2014/main" id="{D1E49FA4-394F-4557-B65F-91FB162AF5F4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Rett linje 177">
              <a:extLst>
                <a:ext uri="{FF2B5EF4-FFF2-40B4-BE49-F238E27FC236}">
                  <a16:creationId xmlns:a16="http://schemas.microsoft.com/office/drawing/2014/main" id="{9E2EA48D-C04E-45FD-D359-64D749F9E7A1}"/>
                </a:ext>
              </a:extLst>
            </p:cNvPr>
            <p:cNvCxnSpPr>
              <a:cxnSpLocks/>
            </p:cNvCxnSpPr>
            <p:nvPr/>
          </p:nvCxnSpPr>
          <p:spPr>
            <a:xfrm>
              <a:off x="5392658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Rett linje 178">
              <a:extLst>
                <a:ext uri="{FF2B5EF4-FFF2-40B4-BE49-F238E27FC236}">
                  <a16:creationId xmlns:a16="http://schemas.microsoft.com/office/drawing/2014/main" id="{39017DDB-C4BA-199C-6730-00E3E9C748E3}"/>
                </a:ext>
              </a:extLst>
            </p:cNvPr>
            <p:cNvCxnSpPr>
              <a:cxnSpLocks/>
            </p:cNvCxnSpPr>
            <p:nvPr/>
          </p:nvCxnSpPr>
          <p:spPr>
            <a:xfrm>
              <a:off x="3816455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Rett linje 179">
              <a:extLst>
                <a:ext uri="{FF2B5EF4-FFF2-40B4-BE49-F238E27FC236}">
                  <a16:creationId xmlns:a16="http://schemas.microsoft.com/office/drawing/2014/main" id="{376E7B29-A931-D5D9-7597-7432F041A03E}"/>
                </a:ext>
              </a:extLst>
            </p:cNvPr>
            <p:cNvCxnSpPr>
              <a:cxnSpLocks/>
            </p:cNvCxnSpPr>
            <p:nvPr/>
          </p:nvCxnSpPr>
          <p:spPr>
            <a:xfrm>
              <a:off x="4341856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Rett linje 180">
              <a:extLst>
                <a:ext uri="{FF2B5EF4-FFF2-40B4-BE49-F238E27FC236}">
                  <a16:creationId xmlns:a16="http://schemas.microsoft.com/office/drawing/2014/main" id="{C1412D44-FB7A-C4E6-5683-AE33A21B43DC}"/>
                </a:ext>
              </a:extLst>
            </p:cNvPr>
            <p:cNvCxnSpPr>
              <a:cxnSpLocks/>
            </p:cNvCxnSpPr>
            <p:nvPr/>
          </p:nvCxnSpPr>
          <p:spPr>
            <a:xfrm>
              <a:off x="4867257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Rett linje 181">
              <a:extLst>
                <a:ext uri="{FF2B5EF4-FFF2-40B4-BE49-F238E27FC236}">
                  <a16:creationId xmlns:a16="http://schemas.microsoft.com/office/drawing/2014/main" id="{8F43FB91-C7C0-93B4-157D-310B6EB61EF2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326865"/>
              <a:ext cx="2101604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3" name="Gruppe 182">
            <a:extLst>
              <a:ext uri="{FF2B5EF4-FFF2-40B4-BE49-F238E27FC236}">
                <a16:creationId xmlns:a16="http://schemas.microsoft.com/office/drawing/2014/main" id="{F8E853C0-F1D5-27C1-038E-AA9DF5577E5C}"/>
              </a:ext>
            </a:extLst>
          </p:cNvPr>
          <p:cNvGrpSpPr/>
          <p:nvPr/>
        </p:nvGrpSpPr>
        <p:grpSpPr>
          <a:xfrm>
            <a:off x="5822161" y="7843531"/>
            <a:ext cx="1189159" cy="260026"/>
            <a:chOff x="5822161" y="2172758"/>
            <a:chExt cx="1189159" cy="260026"/>
          </a:xfrm>
        </p:grpSpPr>
        <p:sp>
          <p:nvSpPr>
            <p:cNvPr id="184" name="Tittel 1">
              <a:extLst>
                <a:ext uri="{FF2B5EF4-FFF2-40B4-BE49-F238E27FC236}">
                  <a16:creationId xmlns:a16="http://schemas.microsoft.com/office/drawing/2014/main" id="{7AA8DFDD-2518-C678-A22D-A3782696B289}"/>
                </a:ext>
              </a:extLst>
            </p:cNvPr>
            <p:cNvSpPr txBox="1">
              <a:spLocks/>
            </p:cNvSpPr>
            <p:nvPr/>
          </p:nvSpPr>
          <p:spPr>
            <a:xfrm>
              <a:off x="5993382" y="2172758"/>
              <a:ext cx="1017938" cy="2600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51435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75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nb-NO" sz="900" dirty="0"/>
                <a:t>Ikke relevant</a:t>
              </a:r>
            </a:p>
          </p:txBody>
        </p:sp>
        <p:sp>
          <p:nvSpPr>
            <p:cNvPr id="185" name="Rektangel 184">
              <a:extLst>
                <a:ext uri="{FF2B5EF4-FFF2-40B4-BE49-F238E27FC236}">
                  <a16:creationId xmlns:a16="http://schemas.microsoft.com/office/drawing/2014/main" id="{180E89AC-AF9C-62F0-DA4B-F468146E2606}"/>
                </a:ext>
              </a:extLst>
            </p:cNvPr>
            <p:cNvSpPr/>
            <p:nvPr/>
          </p:nvSpPr>
          <p:spPr>
            <a:xfrm>
              <a:off x="5822161" y="2220947"/>
              <a:ext cx="185734" cy="1864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b-NO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86" name="Gruppe 185">
            <a:extLst>
              <a:ext uri="{FF2B5EF4-FFF2-40B4-BE49-F238E27FC236}">
                <a16:creationId xmlns:a16="http://schemas.microsoft.com/office/drawing/2014/main" id="{0217D5E8-4A6E-6520-02E5-385C040281C1}"/>
              </a:ext>
            </a:extLst>
          </p:cNvPr>
          <p:cNvGrpSpPr/>
          <p:nvPr/>
        </p:nvGrpSpPr>
        <p:grpSpPr>
          <a:xfrm>
            <a:off x="3291054" y="7878658"/>
            <a:ext cx="2101604" cy="211837"/>
            <a:chOff x="3291054" y="2220947"/>
            <a:chExt cx="2101604" cy="211837"/>
          </a:xfrm>
        </p:grpSpPr>
        <p:cxnSp>
          <p:nvCxnSpPr>
            <p:cNvPr id="187" name="Rett linje 186">
              <a:extLst>
                <a:ext uri="{FF2B5EF4-FFF2-40B4-BE49-F238E27FC236}">
                  <a16:creationId xmlns:a16="http://schemas.microsoft.com/office/drawing/2014/main" id="{D49638C1-EC25-1AA1-F9E7-F9697AF44ED9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Rett linje 187">
              <a:extLst>
                <a:ext uri="{FF2B5EF4-FFF2-40B4-BE49-F238E27FC236}">
                  <a16:creationId xmlns:a16="http://schemas.microsoft.com/office/drawing/2014/main" id="{CA01AA0A-592B-8479-874D-BBA990C200E1}"/>
                </a:ext>
              </a:extLst>
            </p:cNvPr>
            <p:cNvCxnSpPr>
              <a:cxnSpLocks/>
            </p:cNvCxnSpPr>
            <p:nvPr/>
          </p:nvCxnSpPr>
          <p:spPr>
            <a:xfrm>
              <a:off x="5392658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Rett linje 188">
              <a:extLst>
                <a:ext uri="{FF2B5EF4-FFF2-40B4-BE49-F238E27FC236}">
                  <a16:creationId xmlns:a16="http://schemas.microsoft.com/office/drawing/2014/main" id="{3BFBFBC0-B149-CA40-4FB9-6CB57E07B6A9}"/>
                </a:ext>
              </a:extLst>
            </p:cNvPr>
            <p:cNvCxnSpPr>
              <a:cxnSpLocks/>
            </p:cNvCxnSpPr>
            <p:nvPr/>
          </p:nvCxnSpPr>
          <p:spPr>
            <a:xfrm>
              <a:off x="3816455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Rett linje 189">
              <a:extLst>
                <a:ext uri="{FF2B5EF4-FFF2-40B4-BE49-F238E27FC236}">
                  <a16:creationId xmlns:a16="http://schemas.microsoft.com/office/drawing/2014/main" id="{741B521D-537B-3EBE-6504-6EF9E227EA58}"/>
                </a:ext>
              </a:extLst>
            </p:cNvPr>
            <p:cNvCxnSpPr>
              <a:cxnSpLocks/>
            </p:cNvCxnSpPr>
            <p:nvPr/>
          </p:nvCxnSpPr>
          <p:spPr>
            <a:xfrm>
              <a:off x="4341856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Rett linje 190">
              <a:extLst>
                <a:ext uri="{FF2B5EF4-FFF2-40B4-BE49-F238E27FC236}">
                  <a16:creationId xmlns:a16="http://schemas.microsoft.com/office/drawing/2014/main" id="{76978967-2E1D-0E46-C260-27387B91972E}"/>
                </a:ext>
              </a:extLst>
            </p:cNvPr>
            <p:cNvCxnSpPr>
              <a:cxnSpLocks/>
            </p:cNvCxnSpPr>
            <p:nvPr/>
          </p:nvCxnSpPr>
          <p:spPr>
            <a:xfrm>
              <a:off x="4867257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Rett linje 191">
              <a:extLst>
                <a:ext uri="{FF2B5EF4-FFF2-40B4-BE49-F238E27FC236}">
                  <a16:creationId xmlns:a16="http://schemas.microsoft.com/office/drawing/2014/main" id="{0C76B171-E6AD-B0AC-92D7-A7F1A29E092E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326865"/>
              <a:ext cx="2101604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3" name="Gruppe 192">
            <a:extLst>
              <a:ext uri="{FF2B5EF4-FFF2-40B4-BE49-F238E27FC236}">
                <a16:creationId xmlns:a16="http://schemas.microsoft.com/office/drawing/2014/main" id="{FFEE33A1-D733-EF80-D2B8-9EDBB32CE518}"/>
              </a:ext>
            </a:extLst>
          </p:cNvPr>
          <p:cNvGrpSpPr/>
          <p:nvPr/>
        </p:nvGrpSpPr>
        <p:grpSpPr>
          <a:xfrm>
            <a:off x="5822161" y="8279299"/>
            <a:ext cx="1189159" cy="260026"/>
            <a:chOff x="5822161" y="2172758"/>
            <a:chExt cx="1189159" cy="260026"/>
          </a:xfrm>
        </p:grpSpPr>
        <p:sp>
          <p:nvSpPr>
            <p:cNvPr id="194" name="Tittel 1">
              <a:extLst>
                <a:ext uri="{FF2B5EF4-FFF2-40B4-BE49-F238E27FC236}">
                  <a16:creationId xmlns:a16="http://schemas.microsoft.com/office/drawing/2014/main" id="{3E483428-2BD8-0835-7ABB-3E0BFAA8417B}"/>
                </a:ext>
              </a:extLst>
            </p:cNvPr>
            <p:cNvSpPr txBox="1">
              <a:spLocks/>
            </p:cNvSpPr>
            <p:nvPr/>
          </p:nvSpPr>
          <p:spPr>
            <a:xfrm>
              <a:off x="5993382" y="2172758"/>
              <a:ext cx="1017938" cy="2600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51435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75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nb-NO" sz="900" dirty="0"/>
                <a:t>Ikke relevant</a:t>
              </a:r>
            </a:p>
          </p:txBody>
        </p:sp>
        <p:sp>
          <p:nvSpPr>
            <p:cNvPr id="195" name="Rektangel 194">
              <a:extLst>
                <a:ext uri="{FF2B5EF4-FFF2-40B4-BE49-F238E27FC236}">
                  <a16:creationId xmlns:a16="http://schemas.microsoft.com/office/drawing/2014/main" id="{989AF317-00F5-68E5-C017-68C6763AE3BC}"/>
                </a:ext>
              </a:extLst>
            </p:cNvPr>
            <p:cNvSpPr/>
            <p:nvPr/>
          </p:nvSpPr>
          <p:spPr>
            <a:xfrm>
              <a:off x="5822161" y="2220947"/>
              <a:ext cx="185734" cy="1864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b-NO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96" name="Gruppe 195">
            <a:extLst>
              <a:ext uri="{FF2B5EF4-FFF2-40B4-BE49-F238E27FC236}">
                <a16:creationId xmlns:a16="http://schemas.microsoft.com/office/drawing/2014/main" id="{AA5217C1-0155-77EC-778C-E632A81B826A}"/>
              </a:ext>
            </a:extLst>
          </p:cNvPr>
          <p:cNvGrpSpPr/>
          <p:nvPr/>
        </p:nvGrpSpPr>
        <p:grpSpPr>
          <a:xfrm>
            <a:off x="3291054" y="8314426"/>
            <a:ext cx="2101604" cy="211837"/>
            <a:chOff x="3291054" y="2220947"/>
            <a:chExt cx="2101604" cy="211837"/>
          </a:xfrm>
        </p:grpSpPr>
        <p:cxnSp>
          <p:nvCxnSpPr>
            <p:cNvPr id="197" name="Rett linje 196">
              <a:extLst>
                <a:ext uri="{FF2B5EF4-FFF2-40B4-BE49-F238E27FC236}">
                  <a16:creationId xmlns:a16="http://schemas.microsoft.com/office/drawing/2014/main" id="{50DB093A-936B-D26C-BE7D-0659F2E030DA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Rett linje 197">
              <a:extLst>
                <a:ext uri="{FF2B5EF4-FFF2-40B4-BE49-F238E27FC236}">
                  <a16:creationId xmlns:a16="http://schemas.microsoft.com/office/drawing/2014/main" id="{FCAD9F06-6FC8-E539-583A-65127D50E52F}"/>
                </a:ext>
              </a:extLst>
            </p:cNvPr>
            <p:cNvCxnSpPr>
              <a:cxnSpLocks/>
            </p:cNvCxnSpPr>
            <p:nvPr/>
          </p:nvCxnSpPr>
          <p:spPr>
            <a:xfrm>
              <a:off x="5392658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Rett linje 198">
              <a:extLst>
                <a:ext uri="{FF2B5EF4-FFF2-40B4-BE49-F238E27FC236}">
                  <a16:creationId xmlns:a16="http://schemas.microsoft.com/office/drawing/2014/main" id="{118A61FC-2330-3A1D-0CD0-DDCF32EE8959}"/>
                </a:ext>
              </a:extLst>
            </p:cNvPr>
            <p:cNvCxnSpPr>
              <a:cxnSpLocks/>
            </p:cNvCxnSpPr>
            <p:nvPr/>
          </p:nvCxnSpPr>
          <p:spPr>
            <a:xfrm>
              <a:off x="3816455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Rett linje 199">
              <a:extLst>
                <a:ext uri="{FF2B5EF4-FFF2-40B4-BE49-F238E27FC236}">
                  <a16:creationId xmlns:a16="http://schemas.microsoft.com/office/drawing/2014/main" id="{0CCDC1B5-DF99-8F6F-3F51-449CBBB00369}"/>
                </a:ext>
              </a:extLst>
            </p:cNvPr>
            <p:cNvCxnSpPr>
              <a:cxnSpLocks/>
            </p:cNvCxnSpPr>
            <p:nvPr/>
          </p:nvCxnSpPr>
          <p:spPr>
            <a:xfrm>
              <a:off x="4341856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Rett linje 200">
              <a:extLst>
                <a:ext uri="{FF2B5EF4-FFF2-40B4-BE49-F238E27FC236}">
                  <a16:creationId xmlns:a16="http://schemas.microsoft.com/office/drawing/2014/main" id="{E32CAEEE-E50E-0646-C7AA-DA34A616DD4C}"/>
                </a:ext>
              </a:extLst>
            </p:cNvPr>
            <p:cNvCxnSpPr>
              <a:cxnSpLocks/>
            </p:cNvCxnSpPr>
            <p:nvPr/>
          </p:nvCxnSpPr>
          <p:spPr>
            <a:xfrm>
              <a:off x="4867257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Rett linje 201">
              <a:extLst>
                <a:ext uri="{FF2B5EF4-FFF2-40B4-BE49-F238E27FC236}">
                  <a16:creationId xmlns:a16="http://schemas.microsoft.com/office/drawing/2014/main" id="{B5926D55-1113-1225-2CC5-4B93A756541A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326865"/>
              <a:ext cx="2101604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3" name="Gruppe 202">
            <a:extLst>
              <a:ext uri="{FF2B5EF4-FFF2-40B4-BE49-F238E27FC236}">
                <a16:creationId xmlns:a16="http://schemas.microsoft.com/office/drawing/2014/main" id="{5B2F1F37-5EFD-5C85-F30B-57941FCFFBD1}"/>
              </a:ext>
            </a:extLst>
          </p:cNvPr>
          <p:cNvGrpSpPr/>
          <p:nvPr/>
        </p:nvGrpSpPr>
        <p:grpSpPr>
          <a:xfrm>
            <a:off x="5822161" y="8715068"/>
            <a:ext cx="1189159" cy="260026"/>
            <a:chOff x="5822161" y="2172758"/>
            <a:chExt cx="1189159" cy="260026"/>
          </a:xfrm>
        </p:grpSpPr>
        <p:sp>
          <p:nvSpPr>
            <p:cNvPr id="204" name="Tittel 1">
              <a:extLst>
                <a:ext uri="{FF2B5EF4-FFF2-40B4-BE49-F238E27FC236}">
                  <a16:creationId xmlns:a16="http://schemas.microsoft.com/office/drawing/2014/main" id="{495AC53E-D13D-91A5-DBAA-6C74741D4E5F}"/>
                </a:ext>
              </a:extLst>
            </p:cNvPr>
            <p:cNvSpPr txBox="1">
              <a:spLocks/>
            </p:cNvSpPr>
            <p:nvPr/>
          </p:nvSpPr>
          <p:spPr>
            <a:xfrm>
              <a:off x="5993382" y="2172758"/>
              <a:ext cx="1017938" cy="2600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51435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75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nb-NO" sz="900" dirty="0"/>
                <a:t>Ikke relevant</a:t>
              </a:r>
            </a:p>
          </p:txBody>
        </p:sp>
        <p:sp>
          <p:nvSpPr>
            <p:cNvPr id="205" name="Rektangel 204">
              <a:extLst>
                <a:ext uri="{FF2B5EF4-FFF2-40B4-BE49-F238E27FC236}">
                  <a16:creationId xmlns:a16="http://schemas.microsoft.com/office/drawing/2014/main" id="{5722B62F-6CE5-8970-5CB6-638015775DC9}"/>
                </a:ext>
              </a:extLst>
            </p:cNvPr>
            <p:cNvSpPr/>
            <p:nvPr/>
          </p:nvSpPr>
          <p:spPr>
            <a:xfrm>
              <a:off x="5822161" y="2220947"/>
              <a:ext cx="185734" cy="1864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b-NO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06" name="Gruppe 205">
            <a:extLst>
              <a:ext uri="{FF2B5EF4-FFF2-40B4-BE49-F238E27FC236}">
                <a16:creationId xmlns:a16="http://schemas.microsoft.com/office/drawing/2014/main" id="{3D5F7B07-6A86-6B7C-FFE9-6C0599AB9220}"/>
              </a:ext>
            </a:extLst>
          </p:cNvPr>
          <p:cNvGrpSpPr/>
          <p:nvPr/>
        </p:nvGrpSpPr>
        <p:grpSpPr>
          <a:xfrm>
            <a:off x="3291054" y="8750195"/>
            <a:ext cx="2101604" cy="211837"/>
            <a:chOff x="3291054" y="2220947"/>
            <a:chExt cx="2101604" cy="211837"/>
          </a:xfrm>
        </p:grpSpPr>
        <p:cxnSp>
          <p:nvCxnSpPr>
            <p:cNvPr id="207" name="Rett linje 206">
              <a:extLst>
                <a:ext uri="{FF2B5EF4-FFF2-40B4-BE49-F238E27FC236}">
                  <a16:creationId xmlns:a16="http://schemas.microsoft.com/office/drawing/2014/main" id="{A2771F29-7609-22DA-5512-A502F71765E0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Rett linje 207">
              <a:extLst>
                <a:ext uri="{FF2B5EF4-FFF2-40B4-BE49-F238E27FC236}">
                  <a16:creationId xmlns:a16="http://schemas.microsoft.com/office/drawing/2014/main" id="{911C980D-E581-044B-F553-A00E8BCF09F5}"/>
                </a:ext>
              </a:extLst>
            </p:cNvPr>
            <p:cNvCxnSpPr>
              <a:cxnSpLocks/>
            </p:cNvCxnSpPr>
            <p:nvPr/>
          </p:nvCxnSpPr>
          <p:spPr>
            <a:xfrm>
              <a:off x="5392658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Rett linje 208">
              <a:extLst>
                <a:ext uri="{FF2B5EF4-FFF2-40B4-BE49-F238E27FC236}">
                  <a16:creationId xmlns:a16="http://schemas.microsoft.com/office/drawing/2014/main" id="{2C6C5177-485E-F2FF-B865-D618036801EA}"/>
                </a:ext>
              </a:extLst>
            </p:cNvPr>
            <p:cNvCxnSpPr>
              <a:cxnSpLocks/>
            </p:cNvCxnSpPr>
            <p:nvPr/>
          </p:nvCxnSpPr>
          <p:spPr>
            <a:xfrm>
              <a:off x="3816455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Rett linje 209">
              <a:extLst>
                <a:ext uri="{FF2B5EF4-FFF2-40B4-BE49-F238E27FC236}">
                  <a16:creationId xmlns:a16="http://schemas.microsoft.com/office/drawing/2014/main" id="{602F0A3C-AEAB-059F-8046-88B5F3DEA8A5}"/>
                </a:ext>
              </a:extLst>
            </p:cNvPr>
            <p:cNvCxnSpPr>
              <a:cxnSpLocks/>
            </p:cNvCxnSpPr>
            <p:nvPr/>
          </p:nvCxnSpPr>
          <p:spPr>
            <a:xfrm>
              <a:off x="4341856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Rett linje 210">
              <a:extLst>
                <a:ext uri="{FF2B5EF4-FFF2-40B4-BE49-F238E27FC236}">
                  <a16:creationId xmlns:a16="http://schemas.microsoft.com/office/drawing/2014/main" id="{EFD4ED81-FA83-B0DC-5036-5D3114E831B6}"/>
                </a:ext>
              </a:extLst>
            </p:cNvPr>
            <p:cNvCxnSpPr>
              <a:cxnSpLocks/>
            </p:cNvCxnSpPr>
            <p:nvPr/>
          </p:nvCxnSpPr>
          <p:spPr>
            <a:xfrm>
              <a:off x="4867257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Rett linje 211">
              <a:extLst>
                <a:ext uri="{FF2B5EF4-FFF2-40B4-BE49-F238E27FC236}">
                  <a16:creationId xmlns:a16="http://schemas.microsoft.com/office/drawing/2014/main" id="{BCF95305-ADAA-F4FB-342B-42A9F1838244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326865"/>
              <a:ext cx="2101604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3" name="Gruppe 212">
            <a:extLst>
              <a:ext uri="{FF2B5EF4-FFF2-40B4-BE49-F238E27FC236}">
                <a16:creationId xmlns:a16="http://schemas.microsoft.com/office/drawing/2014/main" id="{2F7DA500-00CE-DFAA-FDCD-92C54DE992C1}"/>
              </a:ext>
            </a:extLst>
          </p:cNvPr>
          <p:cNvGrpSpPr/>
          <p:nvPr/>
        </p:nvGrpSpPr>
        <p:grpSpPr>
          <a:xfrm>
            <a:off x="5822161" y="9150837"/>
            <a:ext cx="1189159" cy="260026"/>
            <a:chOff x="5822161" y="2172758"/>
            <a:chExt cx="1189159" cy="260026"/>
          </a:xfrm>
        </p:grpSpPr>
        <p:sp>
          <p:nvSpPr>
            <p:cNvPr id="214" name="Tittel 1">
              <a:extLst>
                <a:ext uri="{FF2B5EF4-FFF2-40B4-BE49-F238E27FC236}">
                  <a16:creationId xmlns:a16="http://schemas.microsoft.com/office/drawing/2014/main" id="{E8F000F8-4955-4FAD-F6F5-651E6EA92BA2}"/>
                </a:ext>
              </a:extLst>
            </p:cNvPr>
            <p:cNvSpPr txBox="1">
              <a:spLocks/>
            </p:cNvSpPr>
            <p:nvPr/>
          </p:nvSpPr>
          <p:spPr>
            <a:xfrm>
              <a:off x="5993382" y="2172758"/>
              <a:ext cx="1017938" cy="2600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51435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75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nb-NO" sz="900" dirty="0"/>
                <a:t>Ikke relevant</a:t>
              </a:r>
            </a:p>
          </p:txBody>
        </p:sp>
        <p:sp>
          <p:nvSpPr>
            <p:cNvPr id="215" name="Rektangel 214">
              <a:extLst>
                <a:ext uri="{FF2B5EF4-FFF2-40B4-BE49-F238E27FC236}">
                  <a16:creationId xmlns:a16="http://schemas.microsoft.com/office/drawing/2014/main" id="{391A7A84-C4B4-A4C4-C6CA-EB81C6152A39}"/>
                </a:ext>
              </a:extLst>
            </p:cNvPr>
            <p:cNvSpPr/>
            <p:nvPr/>
          </p:nvSpPr>
          <p:spPr>
            <a:xfrm>
              <a:off x="5822161" y="2220947"/>
              <a:ext cx="185734" cy="1864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b-NO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16" name="Gruppe 215">
            <a:extLst>
              <a:ext uri="{FF2B5EF4-FFF2-40B4-BE49-F238E27FC236}">
                <a16:creationId xmlns:a16="http://schemas.microsoft.com/office/drawing/2014/main" id="{AF0D8815-2ED7-88B4-F2A3-ACAA85ED7AB3}"/>
              </a:ext>
            </a:extLst>
          </p:cNvPr>
          <p:cNvGrpSpPr/>
          <p:nvPr/>
        </p:nvGrpSpPr>
        <p:grpSpPr>
          <a:xfrm>
            <a:off x="3291054" y="9185964"/>
            <a:ext cx="2101604" cy="211837"/>
            <a:chOff x="3291054" y="2220947"/>
            <a:chExt cx="2101604" cy="211837"/>
          </a:xfrm>
        </p:grpSpPr>
        <p:cxnSp>
          <p:nvCxnSpPr>
            <p:cNvPr id="217" name="Rett linje 216">
              <a:extLst>
                <a:ext uri="{FF2B5EF4-FFF2-40B4-BE49-F238E27FC236}">
                  <a16:creationId xmlns:a16="http://schemas.microsoft.com/office/drawing/2014/main" id="{04BD3A3B-59A9-DE4E-EAEE-797B40BE7173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Rett linje 217">
              <a:extLst>
                <a:ext uri="{FF2B5EF4-FFF2-40B4-BE49-F238E27FC236}">
                  <a16:creationId xmlns:a16="http://schemas.microsoft.com/office/drawing/2014/main" id="{316F7609-CAD3-016B-AA20-9544F0707A22}"/>
                </a:ext>
              </a:extLst>
            </p:cNvPr>
            <p:cNvCxnSpPr>
              <a:cxnSpLocks/>
            </p:cNvCxnSpPr>
            <p:nvPr/>
          </p:nvCxnSpPr>
          <p:spPr>
            <a:xfrm>
              <a:off x="5392658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Rett linje 218">
              <a:extLst>
                <a:ext uri="{FF2B5EF4-FFF2-40B4-BE49-F238E27FC236}">
                  <a16:creationId xmlns:a16="http://schemas.microsoft.com/office/drawing/2014/main" id="{63A1B2EF-FDF0-C823-2C8F-ACFB0203FD72}"/>
                </a:ext>
              </a:extLst>
            </p:cNvPr>
            <p:cNvCxnSpPr>
              <a:cxnSpLocks/>
            </p:cNvCxnSpPr>
            <p:nvPr/>
          </p:nvCxnSpPr>
          <p:spPr>
            <a:xfrm>
              <a:off x="3816455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Rett linje 219">
              <a:extLst>
                <a:ext uri="{FF2B5EF4-FFF2-40B4-BE49-F238E27FC236}">
                  <a16:creationId xmlns:a16="http://schemas.microsoft.com/office/drawing/2014/main" id="{C3E55A36-5904-BA20-ACA2-6E872FE67863}"/>
                </a:ext>
              </a:extLst>
            </p:cNvPr>
            <p:cNvCxnSpPr>
              <a:cxnSpLocks/>
            </p:cNvCxnSpPr>
            <p:nvPr/>
          </p:nvCxnSpPr>
          <p:spPr>
            <a:xfrm>
              <a:off x="4341856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Rett linje 220">
              <a:extLst>
                <a:ext uri="{FF2B5EF4-FFF2-40B4-BE49-F238E27FC236}">
                  <a16:creationId xmlns:a16="http://schemas.microsoft.com/office/drawing/2014/main" id="{5080A25A-D81A-6536-EEA5-4D96A12585F0}"/>
                </a:ext>
              </a:extLst>
            </p:cNvPr>
            <p:cNvCxnSpPr>
              <a:cxnSpLocks/>
            </p:cNvCxnSpPr>
            <p:nvPr/>
          </p:nvCxnSpPr>
          <p:spPr>
            <a:xfrm>
              <a:off x="4867257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Rett linje 221">
              <a:extLst>
                <a:ext uri="{FF2B5EF4-FFF2-40B4-BE49-F238E27FC236}">
                  <a16:creationId xmlns:a16="http://schemas.microsoft.com/office/drawing/2014/main" id="{ED525F21-B410-5AEF-0622-FC6FF91D0009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326865"/>
              <a:ext cx="2101604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3" name="Gruppe 222">
            <a:extLst>
              <a:ext uri="{FF2B5EF4-FFF2-40B4-BE49-F238E27FC236}">
                <a16:creationId xmlns:a16="http://schemas.microsoft.com/office/drawing/2014/main" id="{D894257B-EBA4-16FC-D141-25F0029103C0}"/>
              </a:ext>
            </a:extLst>
          </p:cNvPr>
          <p:cNvGrpSpPr/>
          <p:nvPr/>
        </p:nvGrpSpPr>
        <p:grpSpPr>
          <a:xfrm>
            <a:off x="5822161" y="9586606"/>
            <a:ext cx="1189159" cy="260026"/>
            <a:chOff x="5822161" y="2172758"/>
            <a:chExt cx="1189159" cy="260026"/>
          </a:xfrm>
        </p:grpSpPr>
        <p:sp>
          <p:nvSpPr>
            <p:cNvPr id="224" name="Tittel 1">
              <a:extLst>
                <a:ext uri="{FF2B5EF4-FFF2-40B4-BE49-F238E27FC236}">
                  <a16:creationId xmlns:a16="http://schemas.microsoft.com/office/drawing/2014/main" id="{8358A6F0-AE22-1D46-3069-6E84E84B4B84}"/>
                </a:ext>
              </a:extLst>
            </p:cNvPr>
            <p:cNvSpPr txBox="1">
              <a:spLocks/>
            </p:cNvSpPr>
            <p:nvPr/>
          </p:nvSpPr>
          <p:spPr>
            <a:xfrm>
              <a:off x="5993382" y="2172758"/>
              <a:ext cx="1017938" cy="2600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51435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75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nb-NO" sz="900" dirty="0"/>
                <a:t>Ikke relevant</a:t>
              </a:r>
            </a:p>
          </p:txBody>
        </p:sp>
        <p:sp>
          <p:nvSpPr>
            <p:cNvPr id="225" name="Rektangel 224">
              <a:extLst>
                <a:ext uri="{FF2B5EF4-FFF2-40B4-BE49-F238E27FC236}">
                  <a16:creationId xmlns:a16="http://schemas.microsoft.com/office/drawing/2014/main" id="{E6AA5122-59A4-DD23-1F79-E57D5AE8640C}"/>
                </a:ext>
              </a:extLst>
            </p:cNvPr>
            <p:cNvSpPr/>
            <p:nvPr/>
          </p:nvSpPr>
          <p:spPr>
            <a:xfrm>
              <a:off x="5822161" y="2220947"/>
              <a:ext cx="185734" cy="1864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b-NO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26" name="Gruppe 225">
            <a:extLst>
              <a:ext uri="{FF2B5EF4-FFF2-40B4-BE49-F238E27FC236}">
                <a16:creationId xmlns:a16="http://schemas.microsoft.com/office/drawing/2014/main" id="{DCE1F543-B2D0-D4FF-37EA-1336ED643E51}"/>
              </a:ext>
            </a:extLst>
          </p:cNvPr>
          <p:cNvGrpSpPr/>
          <p:nvPr/>
        </p:nvGrpSpPr>
        <p:grpSpPr>
          <a:xfrm>
            <a:off x="3291054" y="9621733"/>
            <a:ext cx="2101604" cy="211837"/>
            <a:chOff x="3291054" y="2220947"/>
            <a:chExt cx="2101604" cy="211837"/>
          </a:xfrm>
        </p:grpSpPr>
        <p:cxnSp>
          <p:nvCxnSpPr>
            <p:cNvPr id="227" name="Rett linje 226">
              <a:extLst>
                <a:ext uri="{FF2B5EF4-FFF2-40B4-BE49-F238E27FC236}">
                  <a16:creationId xmlns:a16="http://schemas.microsoft.com/office/drawing/2014/main" id="{FC848C28-1DFD-A9A4-05C3-E95D9A958D79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Rett linje 227">
              <a:extLst>
                <a:ext uri="{FF2B5EF4-FFF2-40B4-BE49-F238E27FC236}">
                  <a16:creationId xmlns:a16="http://schemas.microsoft.com/office/drawing/2014/main" id="{076266B0-30FB-7C64-7224-C20082EEED45}"/>
                </a:ext>
              </a:extLst>
            </p:cNvPr>
            <p:cNvCxnSpPr>
              <a:cxnSpLocks/>
            </p:cNvCxnSpPr>
            <p:nvPr/>
          </p:nvCxnSpPr>
          <p:spPr>
            <a:xfrm>
              <a:off x="5392658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Rett linje 228">
              <a:extLst>
                <a:ext uri="{FF2B5EF4-FFF2-40B4-BE49-F238E27FC236}">
                  <a16:creationId xmlns:a16="http://schemas.microsoft.com/office/drawing/2014/main" id="{8E78ACD6-F85A-FB93-9B77-9A83B04A7EE2}"/>
                </a:ext>
              </a:extLst>
            </p:cNvPr>
            <p:cNvCxnSpPr>
              <a:cxnSpLocks/>
            </p:cNvCxnSpPr>
            <p:nvPr/>
          </p:nvCxnSpPr>
          <p:spPr>
            <a:xfrm>
              <a:off x="3816455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Rett linje 229">
              <a:extLst>
                <a:ext uri="{FF2B5EF4-FFF2-40B4-BE49-F238E27FC236}">
                  <a16:creationId xmlns:a16="http://schemas.microsoft.com/office/drawing/2014/main" id="{DA447858-DD14-380A-6050-F26CE5888702}"/>
                </a:ext>
              </a:extLst>
            </p:cNvPr>
            <p:cNvCxnSpPr>
              <a:cxnSpLocks/>
            </p:cNvCxnSpPr>
            <p:nvPr/>
          </p:nvCxnSpPr>
          <p:spPr>
            <a:xfrm>
              <a:off x="4341856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Rett linje 230">
              <a:extLst>
                <a:ext uri="{FF2B5EF4-FFF2-40B4-BE49-F238E27FC236}">
                  <a16:creationId xmlns:a16="http://schemas.microsoft.com/office/drawing/2014/main" id="{A0A6449E-9BE0-8AF4-3735-050C543FEE25}"/>
                </a:ext>
              </a:extLst>
            </p:cNvPr>
            <p:cNvCxnSpPr>
              <a:cxnSpLocks/>
            </p:cNvCxnSpPr>
            <p:nvPr/>
          </p:nvCxnSpPr>
          <p:spPr>
            <a:xfrm>
              <a:off x="4867257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Rett linje 231">
              <a:extLst>
                <a:ext uri="{FF2B5EF4-FFF2-40B4-BE49-F238E27FC236}">
                  <a16:creationId xmlns:a16="http://schemas.microsoft.com/office/drawing/2014/main" id="{FCAF4C4C-C8BF-A483-3A84-F8398E84551A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326865"/>
              <a:ext cx="2101604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3" name="Gruppe 232">
            <a:extLst>
              <a:ext uri="{FF2B5EF4-FFF2-40B4-BE49-F238E27FC236}">
                <a16:creationId xmlns:a16="http://schemas.microsoft.com/office/drawing/2014/main" id="{CE82D065-FB55-BB5A-7278-98F5D2D1F811}"/>
              </a:ext>
            </a:extLst>
          </p:cNvPr>
          <p:cNvGrpSpPr/>
          <p:nvPr/>
        </p:nvGrpSpPr>
        <p:grpSpPr>
          <a:xfrm>
            <a:off x="5822161" y="10022375"/>
            <a:ext cx="1189159" cy="260026"/>
            <a:chOff x="5822161" y="2172758"/>
            <a:chExt cx="1189159" cy="260026"/>
          </a:xfrm>
        </p:grpSpPr>
        <p:sp>
          <p:nvSpPr>
            <p:cNvPr id="234" name="Tittel 1">
              <a:extLst>
                <a:ext uri="{FF2B5EF4-FFF2-40B4-BE49-F238E27FC236}">
                  <a16:creationId xmlns:a16="http://schemas.microsoft.com/office/drawing/2014/main" id="{233BCC86-7A37-7EA6-364D-8AC7DC83C632}"/>
                </a:ext>
              </a:extLst>
            </p:cNvPr>
            <p:cNvSpPr txBox="1">
              <a:spLocks/>
            </p:cNvSpPr>
            <p:nvPr/>
          </p:nvSpPr>
          <p:spPr>
            <a:xfrm>
              <a:off x="5993382" y="2172758"/>
              <a:ext cx="1017938" cy="2600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51435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75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nb-NO" sz="900" dirty="0"/>
                <a:t>Ikke relevant</a:t>
              </a:r>
            </a:p>
          </p:txBody>
        </p:sp>
        <p:sp>
          <p:nvSpPr>
            <p:cNvPr id="235" name="Rektangel 234">
              <a:extLst>
                <a:ext uri="{FF2B5EF4-FFF2-40B4-BE49-F238E27FC236}">
                  <a16:creationId xmlns:a16="http://schemas.microsoft.com/office/drawing/2014/main" id="{1F88A464-90B1-E99F-C61E-FE1F561731C6}"/>
                </a:ext>
              </a:extLst>
            </p:cNvPr>
            <p:cNvSpPr/>
            <p:nvPr/>
          </p:nvSpPr>
          <p:spPr>
            <a:xfrm>
              <a:off x="5822161" y="2220947"/>
              <a:ext cx="185734" cy="1864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b-NO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36" name="Gruppe 235">
            <a:extLst>
              <a:ext uri="{FF2B5EF4-FFF2-40B4-BE49-F238E27FC236}">
                <a16:creationId xmlns:a16="http://schemas.microsoft.com/office/drawing/2014/main" id="{BB47CE78-CEDA-F4A4-985D-B1D2B4C75F0E}"/>
              </a:ext>
            </a:extLst>
          </p:cNvPr>
          <p:cNvGrpSpPr/>
          <p:nvPr/>
        </p:nvGrpSpPr>
        <p:grpSpPr>
          <a:xfrm>
            <a:off x="3291054" y="10057502"/>
            <a:ext cx="2101604" cy="211837"/>
            <a:chOff x="3291054" y="2220947"/>
            <a:chExt cx="2101604" cy="211837"/>
          </a:xfrm>
        </p:grpSpPr>
        <p:cxnSp>
          <p:nvCxnSpPr>
            <p:cNvPr id="237" name="Rett linje 236">
              <a:extLst>
                <a:ext uri="{FF2B5EF4-FFF2-40B4-BE49-F238E27FC236}">
                  <a16:creationId xmlns:a16="http://schemas.microsoft.com/office/drawing/2014/main" id="{D53160FB-A1A3-7144-0CD4-58CB4D8D88B2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Rett linje 237">
              <a:extLst>
                <a:ext uri="{FF2B5EF4-FFF2-40B4-BE49-F238E27FC236}">
                  <a16:creationId xmlns:a16="http://schemas.microsoft.com/office/drawing/2014/main" id="{A3926000-0195-28D5-FD39-819046001BAE}"/>
                </a:ext>
              </a:extLst>
            </p:cNvPr>
            <p:cNvCxnSpPr>
              <a:cxnSpLocks/>
            </p:cNvCxnSpPr>
            <p:nvPr/>
          </p:nvCxnSpPr>
          <p:spPr>
            <a:xfrm>
              <a:off x="5392658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Rett linje 238">
              <a:extLst>
                <a:ext uri="{FF2B5EF4-FFF2-40B4-BE49-F238E27FC236}">
                  <a16:creationId xmlns:a16="http://schemas.microsoft.com/office/drawing/2014/main" id="{C3C06F91-0E13-0284-6E83-807F607D65EF}"/>
                </a:ext>
              </a:extLst>
            </p:cNvPr>
            <p:cNvCxnSpPr>
              <a:cxnSpLocks/>
            </p:cNvCxnSpPr>
            <p:nvPr/>
          </p:nvCxnSpPr>
          <p:spPr>
            <a:xfrm>
              <a:off x="3816455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Rett linje 239">
              <a:extLst>
                <a:ext uri="{FF2B5EF4-FFF2-40B4-BE49-F238E27FC236}">
                  <a16:creationId xmlns:a16="http://schemas.microsoft.com/office/drawing/2014/main" id="{6232C424-43EF-CC5D-DD48-0CA0E8049A92}"/>
                </a:ext>
              </a:extLst>
            </p:cNvPr>
            <p:cNvCxnSpPr>
              <a:cxnSpLocks/>
            </p:cNvCxnSpPr>
            <p:nvPr/>
          </p:nvCxnSpPr>
          <p:spPr>
            <a:xfrm>
              <a:off x="4341856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Rett linje 240">
              <a:extLst>
                <a:ext uri="{FF2B5EF4-FFF2-40B4-BE49-F238E27FC236}">
                  <a16:creationId xmlns:a16="http://schemas.microsoft.com/office/drawing/2014/main" id="{434E4F3C-B0D3-E477-840E-DB350E50486E}"/>
                </a:ext>
              </a:extLst>
            </p:cNvPr>
            <p:cNvCxnSpPr>
              <a:cxnSpLocks/>
            </p:cNvCxnSpPr>
            <p:nvPr/>
          </p:nvCxnSpPr>
          <p:spPr>
            <a:xfrm>
              <a:off x="4867257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Rett linje 241">
              <a:extLst>
                <a:ext uri="{FF2B5EF4-FFF2-40B4-BE49-F238E27FC236}">
                  <a16:creationId xmlns:a16="http://schemas.microsoft.com/office/drawing/2014/main" id="{9A6C2DE0-0518-5CFB-5609-876B45858C55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326865"/>
              <a:ext cx="2101604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3" name="Ellipse 242">
            <a:extLst>
              <a:ext uri="{FF2B5EF4-FFF2-40B4-BE49-F238E27FC236}">
                <a16:creationId xmlns:a16="http://schemas.microsoft.com/office/drawing/2014/main" id="{F2170DE0-106F-517F-62CB-1772DB3368DF}"/>
              </a:ext>
            </a:extLst>
          </p:cNvPr>
          <p:cNvSpPr/>
          <p:nvPr/>
        </p:nvSpPr>
        <p:spPr>
          <a:xfrm>
            <a:off x="7869315" y="2691040"/>
            <a:ext cx="116115" cy="11611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4" name="Ellipse 243">
            <a:extLst>
              <a:ext uri="{FF2B5EF4-FFF2-40B4-BE49-F238E27FC236}">
                <a16:creationId xmlns:a16="http://schemas.microsoft.com/office/drawing/2014/main" id="{1FBCF4E9-4A3F-4BF3-6C25-758739FEE5B7}"/>
              </a:ext>
            </a:extLst>
          </p:cNvPr>
          <p:cNvSpPr/>
          <p:nvPr/>
        </p:nvSpPr>
        <p:spPr>
          <a:xfrm>
            <a:off x="7869315" y="3127593"/>
            <a:ext cx="116115" cy="11611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5" name="Ellipse 244">
            <a:extLst>
              <a:ext uri="{FF2B5EF4-FFF2-40B4-BE49-F238E27FC236}">
                <a16:creationId xmlns:a16="http://schemas.microsoft.com/office/drawing/2014/main" id="{E93C9FDA-6F0C-44AF-4C58-4C9BEBF53B83}"/>
              </a:ext>
            </a:extLst>
          </p:cNvPr>
          <p:cNvSpPr/>
          <p:nvPr/>
        </p:nvSpPr>
        <p:spPr>
          <a:xfrm>
            <a:off x="7869315" y="3546447"/>
            <a:ext cx="116115" cy="11611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6" name="Ellipse 245">
            <a:extLst>
              <a:ext uri="{FF2B5EF4-FFF2-40B4-BE49-F238E27FC236}">
                <a16:creationId xmlns:a16="http://schemas.microsoft.com/office/drawing/2014/main" id="{474C8484-A8F1-69EC-5C95-E94763970FA5}"/>
              </a:ext>
            </a:extLst>
          </p:cNvPr>
          <p:cNvSpPr/>
          <p:nvPr/>
        </p:nvSpPr>
        <p:spPr>
          <a:xfrm>
            <a:off x="7869315" y="3965301"/>
            <a:ext cx="116115" cy="11611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7" name="Ellipse 246">
            <a:extLst>
              <a:ext uri="{FF2B5EF4-FFF2-40B4-BE49-F238E27FC236}">
                <a16:creationId xmlns:a16="http://schemas.microsoft.com/office/drawing/2014/main" id="{F426867A-91EF-A632-44BC-FE9DC056CE2D}"/>
              </a:ext>
            </a:extLst>
          </p:cNvPr>
          <p:cNvSpPr/>
          <p:nvPr/>
        </p:nvSpPr>
        <p:spPr>
          <a:xfrm>
            <a:off x="7869315" y="4425451"/>
            <a:ext cx="116115" cy="11611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8" name="Ellipse 247">
            <a:extLst>
              <a:ext uri="{FF2B5EF4-FFF2-40B4-BE49-F238E27FC236}">
                <a16:creationId xmlns:a16="http://schemas.microsoft.com/office/drawing/2014/main" id="{C09D45A9-0343-6BF0-05AF-580430B3005F}"/>
              </a:ext>
            </a:extLst>
          </p:cNvPr>
          <p:cNvSpPr/>
          <p:nvPr/>
        </p:nvSpPr>
        <p:spPr>
          <a:xfrm>
            <a:off x="7869315" y="4856104"/>
            <a:ext cx="116115" cy="11611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9" name="Ellipse 248">
            <a:extLst>
              <a:ext uri="{FF2B5EF4-FFF2-40B4-BE49-F238E27FC236}">
                <a16:creationId xmlns:a16="http://schemas.microsoft.com/office/drawing/2014/main" id="{F64029C6-1FDA-C6D9-CB83-75156D668D27}"/>
              </a:ext>
            </a:extLst>
          </p:cNvPr>
          <p:cNvSpPr/>
          <p:nvPr/>
        </p:nvSpPr>
        <p:spPr>
          <a:xfrm>
            <a:off x="7869315" y="5286757"/>
            <a:ext cx="116115" cy="11611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0" name="Ellipse 249">
            <a:extLst>
              <a:ext uri="{FF2B5EF4-FFF2-40B4-BE49-F238E27FC236}">
                <a16:creationId xmlns:a16="http://schemas.microsoft.com/office/drawing/2014/main" id="{3A54A5D2-191C-2A2B-AC58-84BB103D6C6D}"/>
              </a:ext>
            </a:extLst>
          </p:cNvPr>
          <p:cNvSpPr/>
          <p:nvPr/>
        </p:nvSpPr>
        <p:spPr>
          <a:xfrm>
            <a:off x="7869315" y="5735108"/>
            <a:ext cx="116115" cy="11611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1" name="Ellipse 250">
            <a:extLst>
              <a:ext uri="{FF2B5EF4-FFF2-40B4-BE49-F238E27FC236}">
                <a16:creationId xmlns:a16="http://schemas.microsoft.com/office/drawing/2014/main" id="{C9C3A791-E82C-59BB-F462-3680C8FD4B7A}"/>
              </a:ext>
            </a:extLst>
          </p:cNvPr>
          <p:cNvSpPr/>
          <p:nvPr/>
        </p:nvSpPr>
        <p:spPr>
          <a:xfrm>
            <a:off x="7869315" y="6166908"/>
            <a:ext cx="116115" cy="11611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2" name="Ellipse 251">
            <a:extLst>
              <a:ext uri="{FF2B5EF4-FFF2-40B4-BE49-F238E27FC236}">
                <a16:creationId xmlns:a16="http://schemas.microsoft.com/office/drawing/2014/main" id="{60859351-C3C7-F35C-3830-6D6EA9F51810}"/>
              </a:ext>
            </a:extLst>
          </p:cNvPr>
          <p:cNvSpPr/>
          <p:nvPr/>
        </p:nvSpPr>
        <p:spPr>
          <a:xfrm>
            <a:off x="7869315" y="6630932"/>
            <a:ext cx="116115" cy="11611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3" name="Ellipse 252">
            <a:extLst>
              <a:ext uri="{FF2B5EF4-FFF2-40B4-BE49-F238E27FC236}">
                <a16:creationId xmlns:a16="http://schemas.microsoft.com/office/drawing/2014/main" id="{2F558ABB-2459-E4DC-CD1A-ADBC52ABE82F}"/>
              </a:ext>
            </a:extLst>
          </p:cNvPr>
          <p:cNvSpPr/>
          <p:nvPr/>
        </p:nvSpPr>
        <p:spPr>
          <a:xfrm>
            <a:off x="7869315" y="7065434"/>
            <a:ext cx="116115" cy="11611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4" name="Ellipse 253">
            <a:extLst>
              <a:ext uri="{FF2B5EF4-FFF2-40B4-BE49-F238E27FC236}">
                <a16:creationId xmlns:a16="http://schemas.microsoft.com/office/drawing/2014/main" id="{1E8C4C67-2125-2B61-0616-F99BC04AB057}"/>
              </a:ext>
            </a:extLst>
          </p:cNvPr>
          <p:cNvSpPr/>
          <p:nvPr/>
        </p:nvSpPr>
        <p:spPr>
          <a:xfrm>
            <a:off x="7869315" y="7493451"/>
            <a:ext cx="116115" cy="11611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5" name="Ellipse 254">
            <a:extLst>
              <a:ext uri="{FF2B5EF4-FFF2-40B4-BE49-F238E27FC236}">
                <a16:creationId xmlns:a16="http://schemas.microsoft.com/office/drawing/2014/main" id="{62CEE0F7-797B-DF9D-898E-817F90DE5BC9}"/>
              </a:ext>
            </a:extLst>
          </p:cNvPr>
          <p:cNvSpPr/>
          <p:nvPr/>
        </p:nvSpPr>
        <p:spPr>
          <a:xfrm>
            <a:off x="7869315" y="7927953"/>
            <a:ext cx="116115" cy="11611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6" name="Ellipse 255">
            <a:extLst>
              <a:ext uri="{FF2B5EF4-FFF2-40B4-BE49-F238E27FC236}">
                <a16:creationId xmlns:a16="http://schemas.microsoft.com/office/drawing/2014/main" id="{98A90C7C-DB7D-D0B8-000E-3654143827F8}"/>
              </a:ext>
            </a:extLst>
          </p:cNvPr>
          <p:cNvSpPr/>
          <p:nvPr/>
        </p:nvSpPr>
        <p:spPr>
          <a:xfrm>
            <a:off x="7869315" y="8368940"/>
            <a:ext cx="116115" cy="11611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7" name="Ellipse 256">
            <a:extLst>
              <a:ext uri="{FF2B5EF4-FFF2-40B4-BE49-F238E27FC236}">
                <a16:creationId xmlns:a16="http://schemas.microsoft.com/office/drawing/2014/main" id="{961583E7-70CB-8FB3-F320-C2ADD7030E24}"/>
              </a:ext>
            </a:extLst>
          </p:cNvPr>
          <p:cNvSpPr/>
          <p:nvPr/>
        </p:nvSpPr>
        <p:spPr>
          <a:xfrm>
            <a:off x="7869315" y="8803442"/>
            <a:ext cx="116115" cy="11611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8" name="Ellipse 257">
            <a:extLst>
              <a:ext uri="{FF2B5EF4-FFF2-40B4-BE49-F238E27FC236}">
                <a16:creationId xmlns:a16="http://schemas.microsoft.com/office/drawing/2014/main" id="{676D102D-BC08-7F97-E3C2-CAE09DDD5CB4}"/>
              </a:ext>
            </a:extLst>
          </p:cNvPr>
          <p:cNvSpPr/>
          <p:nvPr/>
        </p:nvSpPr>
        <p:spPr>
          <a:xfrm>
            <a:off x="7869315" y="9237944"/>
            <a:ext cx="116115" cy="11611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9" name="Ellipse 258">
            <a:extLst>
              <a:ext uri="{FF2B5EF4-FFF2-40B4-BE49-F238E27FC236}">
                <a16:creationId xmlns:a16="http://schemas.microsoft.com/office/drawing/2014/main" id="{25825A36-DDB8-07DE-1954-F164C246B1CA}"/>
              </a:ext>
            </a:extLst>
          </p:cNvPr>
          <p:cNvSpPr/>
          <p:nvPr/>
        </p:nvSpPr>
        <p:spPr>
          <a:xfrm>
            <a:off x="7869315" y="9672446"/>
            <a:ext cx="116115" cy="11611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0" name="Ellipse 259">
            <a:extLst>
              <a:ext uri="{FF2B5EF4-FFF2-40B4-BE49-F238E27FC236}">
                <a16:creationId xmlns:a16="http://schemas.microsoft.com/office/drawing/2014/main" id="{C12F4F44-D306-6381-057A-83EDC0C9F127}"/>
              </a:ext>
            </a:extLst>
          </p:cNvPr>
          <p:cNvSpPr/>
          <p:nvPr/>
        </p:nvSpPr>
        <p:spPr>
          <a:xfrm>
            <a:off x="7869315" y="10100463"/>
            <a:ext cx="116115" cy="11611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60471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Tabell 20">
            <a:extLst>
              <a:ext uri="{FF2B5EF4-FFF2-40B4-BE49-F238E27FC236}">
                <a16:creationId xmlns:a16="http://schemas.microsoft.com/office/drawing/2014/main" id="{2D4B81B5-7645-2285-C75B-63A19CFE62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9976394"/>
              </p:ext>
            </p:extLst>
          </p:nvPr>
        </p:nvGraphicFramePr>
        <p:xfrm>
          <a:off x="545272" y="544596"/>
          <a:ext cx="6466047" cy="98500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0651">
                  <a:extLst>
                    <a:ext uri="{9D8B030D-6E8A-4147-A177-3AD203B41FA5}">
                      <a16:colId xmlns:a16="http://schemas.microsoft.com/office/drawing/2014/main" val="864644113"/>
                    </a:ext>
                  </a:extLst>
                </a:gridCol>
                <a:gridCol w="4365396">
                  <a:extLst>
                    <a:ext uri="{9D8B030D-6E8A-4147-A177-3AD203B41FA5}">
                      <a16:colId xmlns:a16="http://schemas.microsoft.com/office/drawing/2014/main" val="4274690868"/>
                    </a:ext>
                  </a:extLst>
                </a:gridCol>
              </a:tblGrid>
              <a:tr h="696005">
                <a:tc>
                  <a:txBody>
                    <a:bodyPr/>
                    <a:lstStyle/>
                    <a:p>
                      <a:pPr algn="ctr"/>
                      <a:r>
                        <a:rPr lang="nb-NO" dirty="0">
                          <a:solidFill>
                            <a:schemeClr val="tx1"/>
                          </a:solidFill>
                        </a:rPr>
                        <a:t>Kompetanse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F1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F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618810"/>
                  </a:ext>
                </a:extLst>
              </a:tr>
              <a:tr h="435905"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4749969"/>
                  </a:ext>
                </a:extLst>
              </a:tr>
              <a:tr h="435905"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371910"/>
                  </a:ext>
                </a:extLst>
              </a:tr>
              <a:tr h="435905"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9057798"/>
                  </a:ext>
                </a:extLst>
              </a:tr>
              <a:tr h="435905"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3797885"/>
                  </a:ext>
                </a:extLst>
              </a:tr>
              <a:tr h="435905"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1349723"/>
                  </a:ext>
                </a:extLst>
              </a:tr>
              <a:tr h="435905"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633666"/>
                  </a:ext>
                </a:extLst>
              </a:tr>
              <a:tr h="435905"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057928"/>
                  </a:ext>
                </a:extLst>
              </a:tr>
              <a:tr h="435905"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90769"/>
                  </a:ext>
                </a:extLst>
              </a:tr>
              <a:tr h="435905"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1598199"/>
                  </a:ext>
                </a:extLst>
              </a:tr>
              <a:tr h="435905"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8332600"/>
                  </a:ext>
                </a:extLst>
              </a:tr>
              <a:tr h="435905"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9928251"/>
                  </a:ext>
                </a:extLst>
              </a:tr>
              <a:tr h="435905"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661154"/>
                  </a:ext>
                </a:extLst>
              </a:tr>
              <a:tr h="435905"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2743643"/>
                  </a:ext>
                </a:extLst>
              </a:tr>
              <a:tr h="435905"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2297941"/>
                  </a:ext>
                </a:extLst>
              </a:tr>
              <a:tr h="435905"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8001535"/>
                  </a:ext>
                </a:extLst>
              </a:tr>
              <a:tr h="435905"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8189585"/>
                  </a:ext>
                </a:extLst>
              </a:tr>
              <a:tr h="435905"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2980670"/>
                  </a:ext>
                </a:extLst>
              </a:tr>
              <a:tr h="435905"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2794867"/>
                  </a:ext>
                </a:extLst>
              </a:tr>
              <a:tr h="435905"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2072204"/>
                  </a:ext>
                </a:extLst>
              </a:tr>
              <a:tr h="435905"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627791"/>
                  </a:ext>
                </a:extLst>
              </a:tr>
              <a:tr h="435905"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9606217"/>
                  </a:ext>
                </a:extLst>
              </a:tr>
            </a:tbl>
          </a:graphicData>
        </a:graphic>
      </p:graphicFrame>
      <p:grpSp>
        <p:nvGrpSpPr>
          <p:cNvPr id="62" name="Gruppe 61">
            <a:extLst>
              <a:ext uri="{FF2B5EF4-FFF2-40B4-BE49-F238E27FC236}">
                <a16:creationId xmlns:a16="http://schemas.microsoft.com/office/drawing/2014/main" id="{0F03C1CA-A87E-8F7C-47A0-CA670ECB73B2}"/>
              </a:ext>
            </a:extLst>
          </p:cNvPr>
          <p:cNvGrpSpPr/>
          <p:nvPr/>
        </p:nvGrpSpPr>
        <p:grpSpPr>
          <a:xfrm>
            <a:off x="5822161" y="1315508"/>
            <a:ext cx="1189159" cy="260026"/>
            <a:chOff x="5822161" y="2172758"/>
            <a:chExt cx="1189159" cy="260026"/>
          </a:xfrm>
        </p:grpSpPr>
        <p:sp>
          <p:nvSpPr>
            <p:cNvPr id="6" name="Tittel 1">
              <a:extLst>
                <a:ext uri="{FF2B5EF4-FFF2-40B4-BE49-F238E27FC236}">
                  <a16:creationId xmlns:a16="http://schemas.microsoft.com/office/drawing/2014/main" id="{C3A2FD7C-6A3F-B08C-E710-EA9A07E81843}"/>
                </a:ext>
              </a:extLst>
            </p:cNvPr>
            <p:cNvSpPr txBox="1">
              <a:spLocks/>
            </p:cNvSpPr>
            <p:nvPr/>
          </p:nvSpPr>
          <p:spPr>
            <a:xfrm>
              <a:off x="5993382" y="2172758"/>
              <a:ext cx="1017938" cy="2600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51435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75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nb-NO" sz="900" dirty="0"/>
                <a:t>Ikke relevant</a:t>
              </a:r>
            </a:p>
          </p:txBody>
        </p:sp>
        <p:sp>
          <p:nvSpPr>
            <p:cNvPr id="16" name="Rektangel 15">
              <a:extLst>
                <a:ext uri="{FF2B5EF4-FFF2-40B4-BE49-F238E27FC236}">
                  <a16:creationId xmlns:a16="http://schemas.microsoft.com/office/drawing/2014/main" id="{C8ED2AF1-8109-624B-DC8A-8DED96A4E058}"/>
                </a:ext>
              </a:extLst>
            </p:cNvPr>
            <p:cNvSpPr/>
            <p:nvPr/>
          </p:nvSpPr>
          <p:spPr>
            <a:xfrm>
              <a:off x="5822161" y="2220947"/>
              <a:ext cx="185734" cy="1864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b-NO" sz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18" name="Ellipse 17">
            <a:extLst>
              <a:ext uri="{FF2B5EF4-FFF2-40B4-BE49-F238E27FC236}">
                <a16:creationId xmlns:a16="http://schemas.microsoft.com/office/drawing/2014/main" id="{EA7DD62A-5929-F19C-A94C-5F7046378A61}"/>
              </a:ext>
            </a:extLst>
          </p:cNvPr>
          <p:cNvSpPr/>
          <p:nvPr/>
        </p:nvSpPr>
        <p:spPr>
          <a:xfrm>
            <a:off x="7869315" y="1379540"/>
            <a:ext cx="116115" cy="11611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2" name="Tittel 1">
            <a:extLst>
              <a:ext uri="{FF2B5EF4-FFF2-40B4-BE49-F238E27FC236}">
                <a16:creationId xmlns:a16="http://schemas.microsoft.com/office/drawing/2014/main" id="{D2FB3A9A-A43A-7F11-5E64-66801738982E}"/>
              </a:ext>
            </a:extLst>
          </p:cNvPr>
          <p:cNvSpPr txBox="1">
            <a:spLocks/>
          </p:cNvSpPr>
          <p:nvPr/>
        </p:nvSpPr>
        <p:spPr>
          <a:xfrm>
            <a:off x="2698851" y="714006"/>
            <a:ext cx="1171583" cy="2600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75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nb-NO" sz="900" dirty="0"/>
              <a:t>Lav mestring, trenger opplæring</a:t>
            </a:r>
          </a:p>
        </p:txBody>
      </p:sp>
      <p:sp>
        <p:nvSpPr>
          <p:cNvPr id="23" name="Tittel 1">
            <a:extLst>
              <a:ext uri="{FF2B5EF4-FFF2-40B4-BE49-F238E27FC236}">
                <a16:creationId xmlns:a16="http://schemas.microsoft.com/office/drawing/2014/main" id="{C4114EA6-003E-459A-A0ED-1FFD77D3CE29}"/>
              </a:ext>
            </a:extLst>
          </p:cNvPr>
          <p:cNvSpPr txBox="1">
            <a:spLocks/>
          </p:cNvSpPr>
          <p:nvPr/>
        </p:nvSpPr>
        <p:spPr>
          <a:xfrm>
            <a:off x="3747258" y="714006"/>
            <a:ext cx="1171583" cy="2600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75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nb-NO" sz="900" dirty="0"/>
              <a:t>Mestrer noe,</a:t>
            </a:r>
            <a:br>
              <a:rPr lang="nb-NO" sz="900" dirty="0"/>
            </a:br>
            <a:r>
              <a:rPr lang="nb-NO" sz="900" dirty="0"/>
              <a:t>trenger støtte</a:t>
            </a:r>
          </a:p>
        </p:txBody>
      </p:sp>
      <p:sp>
        <p:nvSpPr>
          <p:cNvPr id="24" name="Tittel 1">
            <a:extLst>
              <a:ext uri="{FF2B5EF4-FFF2-40B4-BE49-F238E27FC236}">
                <a16:creationId xmlns:a16="http://schemas.microsoft.com/office/drawing/2014/main" id="{9EC71887-F72A-9C0C-0528-E09660113853}"/>
              </a:ext>
            </a:extLst>
          </p:cNvPr>
          <p:cNvSpPr txBox="1">
            <a:spLocks/>
          </p:cNvSpPr>
          <p:nvPr/>
        </p:nvSpPr>
        <p:spPr>
          <a:xfrm>
            <a:off x="4819313" y="714006"/>
            <a:ext cx="1171583" cy="2600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75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nb-NO" sz="900" dirty="0"/>
              <a:t>Mestrer</a:t>
            </a:r>
            <a:br>
              <a:rPr lang="nb-NO" sz="900" dirty="0"/>
            </a:br>
            <a:r>
              <a:rPr lang="nb-NO" sz="900" dirty="0"/>
              <a:t>godt</a:t>
            </a: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CE6A839B-88BE-C7B2-5763-13DFAD7784BC}"/>
              </a:ext>
            </a:extLst>
          </p:cNvPr>
          <p:cNvSpPr/>
          <p:nvPr/>
        </p:nvSpPr>
        <p:spPr>
          <a:xfrm>
            <a:off x="3228244" y="1032090"/>
            <a:ext cx="125621" cy="125621"/>
          </a:xfrm>
          <a:prstGeom prst="ellipse">
            <a:avLst/>
          </a:prstGeom>
          <a:solidFill>
            <a:srgbClr val="FF000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rgbClr val="FF0005"/>
              </a:solidFill>
            </a:endParaRP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0E79EB7D-D06F-4562-0C02-B193AADE803D}"/>
              </a:ext>
            </a:extLst>
          </p:cNvPr>
          <p:cNvSpPr/>
          <p:nvPr/>
        </p:nvSpPr>
        <p:spPr>
          <a:xfrm>
            <a:off x="4287611" y="1032090"/>
            <a:ext cx="125621" cy="125621"/>
          </a:xfrm>
          <a:prstGeom prst="ellipse">
            <a:avLst/>
          </a:prstGeom>
          <a:solidFill>
            <a:srgbClr val="FFDD0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rgbClr val="FF0005"/>
              </a:solidFill>
            </a:endParaRP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190C3722-1A4D-DD75-16E3-E37363251E01}"/>
              </a:ext>
            </a:extLst>
          </p:cNvPr>
          <p:cNvSpPr/>
          <p:nvPr/>
        </p:nvSpPr>
        <p:spPr>
          <a:xfrm>
            <a:off x="5330253" y="1032090"/>
            <a:ext cx="125621" cy="125621"/>
          </a:xfrm>
          <a:prstGeom prst="ellipse">
            <a:avLst/>
          </a:prstGeom>
          <a:solidFill>
            <a:srgbClr val="04A43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rgbClr val="FF0005"/>
              </a:solidFill>
            </a:endParaRPr>
          </a:p>
        </p:txBody>
      </p:sp>
      <p:grpSp>
        <p:nvGrpSpPr>
          <p:cNvPr id="40" name="Gruppe 39">
            <a:extLst>
              <a:ext uri="{FF2B5EF4-FFF2-40B4-BE49-F238E27FC236}">
                <a16:creationId xmlns:a16="http://schemas.microsoft.com/office/drawing/2014/main" id="{73EBA777-6ADB-AA47-EE1D-3665DDB90FAB}"/>
              </a:ext>
            </a:extLst>
          </p:cNvPr>
          <p:cNvGrpSpPr/>
          <p:nvPr/>
        </p:nvGrpSpPr>
        <p:grpSpPr>
          <a:xfrm>
            <a:off x="3291054" y="1350635"/>
            <a:ext cx="2101604" cy="211837"/>
            <a:chOff x="3291054" y="2220947"/>
            <a:chExt cx="2101604" cy="211837"/>
          </a:xfrm>
        </p:grpSpPr>
        <p:cxnSp>
          <p:nvCxnSpPr>
            <p:cNvPr id="29" name="Rett linje 28">
              <a:extLst>
                <a:ext uri="{FF2B5EF4-FFF2-40B4-BE49-F238E27FC236}">
                  <a16:creationId xmlns:a16="http://schemas.microsoft.com/office/drawing/2014/main" id="{E90AAD55-3C7C-7D7A-09FF-69951F7FEA33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Rett linje 29">
              <a:extLst>
                <a:ext uri="{FF2B5EF4-FFF2-40B4-BE49-F238E27FC236}">
                  <a16:creationId xmlns:a16="http://schemas.microsoft.com/office/drawing/2014/main" id="{8196CB9B-9055-D805-2CF9-34F8F1F1F1D6}"/>
                </a:ext>
              </a:extLst>
            </p:cNvPr>
            <p:cNvCxnSpPr>
              <a:cxnSpLocks/>
            </p:cNvCxnSpPr>
            <p:nvPr/>
          </p:nvCxnSpPr>
          <p:spPr>
            <a:xfrm>
              <a:off x="5392658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Rett linje 30">
              <a:extLst>
                <a:ext uri="{FF2B5EF4-FFF2-40B4-BE49-F238E27FC236}">
                  <a16:creationId xmlns:a16="http://schemas.microsoft.com/office/drawing/2014/main" id="{1C73E302-A323-4826-68F8-17C1287C2710}"/>
                </a:ext>
              </a:extLst>
            </p:cNvPr>
            <p:cNvCxnSpPr>
              <a:cxnSpLocks/>
            </p:cNvCxnSpPr>
            <p:nvPr/>
          </p:nvCxnSpPr>
          <p:spPr>
            <a:xfrm>
              <a:off x="3816455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Rett linje 32">
              <a:extLst>
                <a:ext uri="{FF2B5EF4-FFF2-40B4-BE49-F238E27FC236}">
                  <a16:creationId xmlns:a16="http://schemas.microsoft.com/office/drawing/2014/main" id="{B608F3A7-567C-C2F0-9A0B-50C63795F6D0}"/>
                </a:ext>
              </a:extLst>
            </p:cNvPr>
            <p:cNvCxnSpPr>
              <a:cxnSpLocks/>
            </p:cNvCxnSpPr>
            <p:nvPr/>
          </p:nvCxnSpPr>
          <p:spPr>
            <a:xfrm>
              <a:off x="4341856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Rett linje 33">
              <a:extLst>
                <a:ext uri="{FF2B5EF4-FFF2-40B4-BE49-F238E27FC236}">
                  <a16:creationId xmlns:a16="http://schemas.microsoft.com/office/drawing/2014/main" id="{D889D265-AFBD-7D44-452D-28CBBA0ED5E2}"/>
                </a:ext>
              </a:extLst>
            </p:cNvPr>
            <p:cNvCxnSpPr>
              <a:cxnSpLocks/>
            </p:cNvCxnSpPr>
            <p:nvPr/>
          </p:nvCxnSpPr>
          <p:spPr>
            <a:xfrm>
              <a:off x="4867257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Rett linje 34">
              <a:extLst>
                <a:ext uri="{FF2B5EF4-FFF2-40B4-BE49-F238E27FC236}">
                  <a16:creationId xmlns:a16="http://schemas.microsoft.com/office/drawing/2014/main" id="{853E5CE1-7CFF-62FA-5BFD-B4B8104088DD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326865"/>
              <a:ext cx="2101604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uppe 62">
            <a:extLst>
              <a:ext uri="{FF2B5EF4-FFF2-40B4-BE49-F238E27FC236}">
                <a16:creationId xmlns:a16="http://schemas.microsoft.com/office/drawing/2014/main" id="{9B7ACA01-975C-01E5-9121-2A2E1ABF296A}"/>
              </a:ext>
            </a:extLst>
          </p:cNvPr>
          <p:cNvGrpSpPr/>
          <p:nvPr/>
        </p:nvGrpSpPr>
        <p:grpSpPr>
          <a:xfrm>
            <a:off x="5822161" y="1750937"/>
            <a:ext cx="1189159" cy="260026"/>
            <a:chOff x="5822161" y="2172758"/>
            <a:chExt cx="1189159" cy="260026"/>
          </a:xfrm>
        </p:grpSpPr>
        <p:sp>
          <p:nvSpPr>
            <p:cNvPr id="64" name="Tittel 1">
              <a:extLst>
                <a:ext uri="{FF2B5EF4-FFF2-40B4-BE49-F238E27FC236}">
                  <a16:creationId xmlns:a16="http://schemas.microsoft.com/office/drawing/2014/main" id="{14EDE6C9-0088-DD77-CBE6-7E047E5C656A}"/>
                </a:ext>
              </a:extLst>
            </p:cNvPr>
            <p:cNvSpPr txBox="1">
              <a:spLocks/>
            </p:cNvSpPr>
            <p:nvPr/>
          </p:nvSpPr>
          <p:spPr>
            <a:xfrm>
              <a:off x="5993382" y="2172758"/>
              <a:ext cx="1017938" cy="2600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51435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75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nb-NO" sz="900" dirty="0"/>
                <a:t>Ikke relevant</a:t>
              </a:r>
            </a:p>
          </p:txBody>
        </p:sp>
        <p:sp>
          <p:nvSpPr>
            <p:cNvPr id="65" name="Rektangel 64">
              <a:extLst>
                <a:ext uri="{FF2B5EF4-FFF2-40B4-BE49-F238E27FC236}">
                  <a16:creationId xmlns:a16="http://schemas.microsoft.com/office/drawing/2014/main" id="{DCE71273-9881-7CB9-5357-4F55C8FEEF9E}"/>
                </a:ext>
              </a:extLst>
            </p:cNvPr>
            <p:cNvSpPr/>
            <p:nvPr/>
          </p:nvSpPr>
          <p:spPr>
            <a:xfrm>
              <a:off x="5822161" y="2220947"/>
              <a:ext cx="185734" cy="1864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b-NO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6" name="Gruppe 65">
            <a:extLst>
              <a:ext uri="{FF2B5EF4-FFF2-40B4-BE49-F238E27FC236}">
                <a16:creationId xmlns:a16="http://schemas.microsoft.com/office/drawing/2014/main" id="{2A38D009-54D9-E76C-7BD6-82D41298B13A}"/>
              </a:ext>
            </a:extLst>
          </p:cNvPr>
          <p:cNvGrpSpPr/>
          <p:nvPr/>
        </p:nvGrpSpPr>
        <p:grpSpPr>
          <a:xfrm>
            <a:off x="3291054" y="1786064"/>
            <a:ext cx="2101604" cy="211837"/>
            <a:chOff x="3291054" y="2220947"/>
            <a:chExt cx="2101604" cy="211837"/>
          </a:xfrm>
        </p:grpSpPr>
        <p:cxnSp>
          <p:nvCxnSpPr>
            <p:cNvPr id="67" name="Rett linje 66">
              <a:extLst>
                <a:ext uri="{FF2B5EF4-FFF2-40B4-BE49-F238E27FC236}">
                  <a16:creationId xmlns:a16="http://schemas.microsoft.com/office/drawing/2014/main" id="{CE02191B-B600-D3CB-5E81-E9B76E56E618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Rett linje 67">
              <a:extLst>
                <a:ext uri="{FF2B5EF4-FFF2-40B4-BE49-F238E27FC236}">
                  <a16:creationId xmlns:a16="http://schemas.microsoft.com/office/drawing/2014/main" id="{4092ADA8-6900-E0E6-6F4B-1266723AD450}"/>
                </a:ext>
              </a:extLst>
            </p:cNvPr>
            <p:cNvCxnSpPr>
              <a:cxnSpLocks/>
            </p:cNvCxnSpPr>
            <p:nvPr/>
          </p:nvCxnSpPr>
          <p:spPr>
            <a:xfrm>
              <a:off x="5392658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Rett linje 68">
              <a:extLst>
                <a:ext uri="{FF2B5EF4-FFF2-40B4-BE49-F238E27FC236}">
                  <a16:creationId xmlns:a16="http://schemas.microsoft.com/office/drawing/2014/main" id="{465A75F7-FAFA-7DBD-E994-4C09C2A9610A}"/>
                </a:ext>
              </a:extLst>
            </p:cNvPr>
            <p:cNvCxnSpPr>
              <a:cxnSpLocks/>
            </p:cNvCxnSpPr>
            <p:nvPr/>
          </p:nvCxnSpPr>
          <p:spPr>
            <a:xfrm>
              <a:off x="3816455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Rett linje 69">
              <a:extLst>
                <a:ext uri="{FF2B5EF4-FFF2-40B4-BE49-F238E27FC236}">
                  <a16:creationId xmlns:a16="http://schemas.microsoft.com/office/drawing/2014/main" id="{11DEEC9F-E6BE-F915-2756-FB66621B7126}"/>
                </a:ext>
              </a:extLst>
            </p:cNvPr>
            <p:cNvCxnSpPr>
              <a:cxnSpLocks/>
            </p:cNvCxnSpPr>
            <p:nvPr/>
          </p:nvCxnSpPr>
          <p:spPr>
            <a:xfrm>
              <a:off x="4341856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Rett linje 70">
              <a:extLst>
                <a:ext uri="{FF2B5EF4-FFF2-40B4-BE49-F238E27FC236}">
                  <a16:creationId xmlns:a16="http://schemas.microsoft.com/office/drawing/2014/main" id="{D54D75C1-383B-519D-438B-E47DCBD79477}"/>
                </a:ext>
              </a:extLst>
            </p:cNvPr>
            <p:cNvCxnSpPr>
              <a:cxnSpLocks/>
            </p:cNvCxnSpPr>
            <p:nvPr/>
          </p:nvCxnSpPr>
          <p:spPr>
            <a:xfrm>
              <a:off x="4867257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Rett linje 71">
              <a:extLst>
                <a:ext uri="{FF2B5EF4-FFF2-40B4-BE49-F238E27FC236}">
                  <a16:creationId xmlns:a16="http://schemas.microsoft.com/office/drawing/2014/main" id="{31052894-DAD4-FF96-4A73-E2238048C142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326865"/>
              <a:ext cx="2101604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Gruppe 72">
            <a:extLst>
              <a:ext uri="{FF2B5EF4-FFF2-40B4-BE49-F238E27FC236}">
                <a16:creationId xmlns:a16="http://schemas.microsoft.com/office/drawing/2014/main" id="{21D4BD72-FF9B-B9C7-E214-977155BD27FB}"/>
              </a:ext>
            </a:extLst>
          </p:cNvPr>
          <p:cNvGrpSpPr/>
          <p:nvPr/>
        </p:nvGrpSpPr>
        <p:grpSpPr>
          <a:xfrm>
            <a:off x="5822161" y="2186365"/>
            <a:ext cx="1189159" cy="260026"/>
            <a:chOff x="5822161" y="2172758"/>
            <a:chExt cx="1189159" cy="260026"/>
          </a:xfrm>
        </p:grpSpPr>
        <p:sp>
          <p:nvSpPr>
            <p:cNvPr id="74" name="Tittel 1">
              <a:extLst>
                <a:ext uri="{FF2B5EF4-FFF2-40B4-BE49-F238E27FC236}">
                  <a16:creationId xmlns:a16="http://schemas.microsoft.com/office/drawing/2014/main" id="{6A46C86A-5D24-BEDB-44C9-CEF4DB2B3E01}"/>
                </a:ext>
              </a:extLst>
            </p:cNvPr>
            <p:cNvSpPr txBox="1">
              <a:spLocks/>
            </p:cNvSpPr>
            <p:nvPr/>
          </p:nvSpPr>
          <p:spPr>
            <a:xfrm>
              <a:off x="5993382" y="2172758"/>
              <a:ext cx="1017938" cy="2600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51435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75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nb-NO" sz="900" dirty="0"/>
                <a:t>Ikke relevant</a:t>
              </a:r>
            </a:p>
          </p:txBody>
        </p:sp>
        <p:sp>
          <p:nvSpPr>
            <p:cNvPr id="75" name="Rektangel 74">
              <a:extLst>
                <a:ext uri="{FF2B5EF4-FFF2-40B4-BE49-F238E27FC236}">
                  <a16:creationId xmlns:a16="http://schemas.microsoft.com/office/drawing/2014/main" id="{99F42C3C-0536-7EB6-6607-B0B46FC8D01B}"/>
                </a:ext>
              </a:extLst>
            </p:cNvPr>
            <p:cNvSpPr/>
            <p:nvPr/>
          </p:nvSpPr>
          <p:spPr>
            <a:xfrm>
              <a:off x="5822161" y="2220947"/>
              <a:ext cx="185734" cy="1864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b-NO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6" name="Gruppe 75">
            <a:extLst>
              <a:ext uri="{FF2B5EF4-FFF2-40B4-BE49-F238E27FC236}">
                <a16:creationId xmlns:a16="http://schemas.microsoft.com/office/drawing/2014/main" id="{486EFBB9-8B55-C48D-DCD2-B4F776FEEC39}"/>
              </a:ext>
            </a:extLst>
          </p:cNvPr>
          <p:cNvGrpSpPr/>
          <p:nvPr/>
        </p:nvGrpSpPr>
        <p:grpSpPr>
          <a:xfrm>
            <a:off x="3291054" y="2221492"/>
            <a:ext cx="2101604" cy="211837"/>
            <a:chOff x="3291054" y="2220947"/>
            <a:chExt cx="2101604" cy="211837"/>
          </a:xfrm>
        </p:grpSpPr>
        <p:cxnSp>
          <p:nvCxnSpPr>
            <p:cNvPr id="77" name="Rett linje 76">
              <a:extLst>
                <a:ext uri="{FF2B5EF4-FFF2-40B4-BE49-F238E27FC236}">
                  <a16:creationId xmlns:a16="http://schemas.microsoft.com/office/drawing/2014/main" id="{3B94FB0D-CDEA-31A5-EE99-97AB0DEBA748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Rett linje 77">
              <a:extLst>
                <a:ext uri="{FF2B5EF4-FFF2-40B4-BE49-F238E27FC236}">
                  <a16:creationId xmlns:a16="http://schemas.microsoft.com/office/drawing/2014/main" id="{7296689F-890A-4F27-2A31-48505BB81BF7}"/>
                </a:ext>
              </a:extLst>
            </p:cNvPr>
            <p:cNvCxnSpPr>
              <a:cxnSpLocks/>
            </p:cNvCxnSpPr>
            <p:nvPr/>
          </p:nvCxnSpPr>
          <p:spPr>
            <a:xfrm>
              <a:off x="5392658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Rett linje 78">
              <a:extLst>
                <a:ext uri="{FF2B5EF4-FFF2-40B4-BE49-F238E27FC236}">
                  <a16:creationId xmlns:a16="http://schemas.microsoft.com/office/drawing/2014/main" id="{B7A57547-D3E0-7CF1-2AA5-767BCD556891}"/>
                </a:ext>
              </a:extLst>
            </p:cNvPr>
            <p:cNvCxnSpPr>
              <a:cxnSpLocks/>
            </p:cNvCxnSpPr>
            <p:nvPr/>
          </p:nvCxnSpPr>
          <p:spPr>
            <a:xfrm>
              <a:off x="3816455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Rett linje 79">
              <a:extLst>
                <a:ext uri="{FF2B5EF4-FFF2-40B4-BE49-F238E27FC236}">
                  <a16:creationId xmlns:a16="http://schemas.microsoft.com/office/drawing/2014/main" id="{A44B2D45-C687-25BF-FA78-DA59F6105658}"/>
                </a:ext>
              </a:extLst>
            </p:cNvPr>
            <p:cNvCxnSpPr>
              <a:cxnSpLocks/>
            </p:cNvCxnSpPr>
            <p:nvPr/>
          </p:nvCxnSpPr>
          <p:spPr>
            <a:xfrm>
              <a:off x="4341856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Rett linje 80">
              <a:extLst>
                <a:ext uri="{FF2B5EF4-FFF2-40B4-BE49-F238E27FC236}">
                  <a16:creationId xmlns:a16="http://schemas.microsoft.com/office/drawing/2014/main" id="{2D778874-B6D8-3070-0269-C989C2443DA0}"/>
                </a:ext>
              </a:extLst>
            </p:cNvPr>
            <p:cNvCxnSpPr>
              <a:cxnSpLocks/>
            </p:cNvCxnSpPr>
            <p:nvPr/>
          </p:nvCxnSpPr>
          <p:spPr>
            <a:xfrm>
              <a:off x="4867257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Rett linje 81">
              <a:extLst>
                <a:ext uri="{FF2B5EF4-FFF2-40B4-BE49-F238E27FC236}">
                  <a16:creationId xmlns:a16="http://schemas.microsoft.com/office/drawing/2014/main" id="{E8E41FF1-B4BB-EEEC-7C7E-8ADD4FA24796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326865"/>
              <a:ext cx="2101604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Gruppe 82">
            <a:extLst>
              <a:ext uri="{FF2B5EF4-FFF2-40B4-BE49-F238E27FC236}">
                <a16:creationId xmlns:a16="http://schemas.microsoft.com/office/drawing/2014/main" id="{41F59D8F-7A97-F396-3669-59C6AFF717EF}"/>
              </a:ext>
            </a:extLst>
          </p:cNvPr>
          <p:cNvGrpSpPr/>
          <p:nvPr/>
        </p:nvGrpSpPr>
        <p:grpSpPr>
          <a:xfrm>
            <a:off x="5822161" y="2621793"/>
            <a:ext cx="1189159" cy="260026"/>
            <a:chOff x="5822161" y="2172758"/>
            <a:chExt cx="1189159" cy="260026"/>
          </a:xfrm>
        </p:grpSpPr>
        <p:sp>
          <p:nvSpPr>
            <p:cNvPr id="84" name="Tittel 1">
              <a:extLst>
                <a:ext uri="{FF2B5EF4-FFF2-40B4-BE49-F238E27FC236}">
                  <a16:creationId xmlns:a16="http://schemas.microsoft.com/office/drawing/2014/main" id="{10920C6E-B800-32E1-32CA-69243A635314}"/>
                </a:ext>
              </a:extLst>
            </p:cNvPr>
            <p:cNvSpPr txBox="1">
              <a:spLocks/>
            </p:cNvSpPr>
            <p:nvPr/>
          </p:nvSpPr>
          <p:spPr>
            <a:xfrm>
              <a:off x="5993382" y="2172758"/>
              <a:ext cx="1017938" cy="2600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51435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75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nb-NO" sz="900" dirty="0"/>
                <a:t>Ikke relevant</a:t>
              </a:r>
            </a:p>
          </p:txBody>
        </p:sp>
        <p:sp>
          <p:nvSpPr>
            <p:cNvPr id="85" name="Rektangel 84">
              <a:extLst>
                <a:ext uri="{FF2B5EF4-FFF2-40B4-BE49-F238E27FC236}">
                  <a16:creationId xmlns:a16="http://schemas.microsoft.com/office/drawing/2014/main" id="{DDF53547-F5E1-77EB-DE13-63853677D9D0}"/>
                </a:ext>
              </a:extLst>
            </p:cNvPr>
            <p:cNvSpPr/>
            <p:nvPr/>
          </p:nvSpPr>
          <p:spPr>
            <a:xfrm>
              <a:off x="5822161" y="2220947"/>
              <a:ext cx="185734" cy="1864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b-NO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6" name="Gruppe 85">
            <a:extLst>
              <a:ext uri="{FF2B5EF4-FFF2-40B4-BE49-F238E27FC236}">
                <a16:creationId xmlns:a16="http://schemas.microsoft.com/office/drawing/2014/main" id="{B0B2E22F-DBAF-55A3-69C6-1FB5D85C0621}"/>
              </a:ext>
            </a:extLst>
          </p:cNvPr>
          <p:cNvGrpSpPr/>
          <p:nvPr/>
        </p:nvGrpSpPr>
        <p:grpSpPr>
          <a:xfrm>
            <a:off x="3291054" y="2656920"/>
            <a:ext cx="2101604" cy="211837"/>
            <a:chOff x="3291054" y="2220947"/>
            <a:chExt cx="2101604" cy="211837"/>
          </a:xfrm>
        </p:grpSpPr>
        <p:cxnSp>
          <p:nvCxnSpPr>
            <p:cNvPr id="87" name="Rett linje 86">
              <a:extLst>
                <a:ext uri="{FF2B5EF4-FFF2-40B4-BE49-F238E27FC236}">
                  <a16:creationId xmlns:a16="http://schemas.microsoft.com/office/drawing/2014/main" id="{1D8FAD09-A22F-12B4-3943-869EBEE77B3D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Rett linje 87">
              <a:extLst>
                <a:ext uri="{FF2B5EF4-FFF2-40B4-BE49-F238E27FC236}">
                  <a16:creationId xmlns:a16="http://schemas.microsoft.com/office/drawing/2014/main" id="{BCE65BDF-74F3-C74A-1C0A-34851ECC1967}"/>
                </a:ext>
              </a:extLst>
            </p:cNvPr>
            <p:cNvCxnSpPr>
              <a:cxnSpLocks/>
            </p:cNvCxnSpPr>
            <p:nvPr/>
          </p:nvCxnSpPr>
          <p:spPr>
            <a:xfrm>
              <a:off x="5392658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Rett linje 88">
              <a:extLst>
                <a:ext uri="{FF2B5EF4-FFF2-40B4-BE49-F238E27FC236}">
                  <a16:creationId xmlns:a16="http://schemas.microsoft.com/office/drawing/2014/main" id="{8C3D7589-93D7-546B-3D7B-E4A9A80A6E71}"/>
                </a:ext>
              </a:extLst>
            </p:cNvPr>
            <p:cNvCxnSpPr>
              <a:cxnSpLocks/>
            </p:cNvCxnSpPr>
            <p:nvPr/>
          </p:nvCxnSpPr>
          <p:spPr>
            <a:xfrm>
              <a:off x="3816455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Rett linje 89">
              <a:extLst>
                <a:ext uri="{FF2B5EF4-FFF2-40B4-BE49-F238E27FC236}">
                  <a16:creationId xmlns:a16="http://schemas.microsoft.com/office/drawing/2014/main" id="{C6D32485-9DB1-F8E4-A27E-D99910372CE1}"/>
                </a:ext>
              </a:extLst>
            </p:cNvPr>
            <p:cNvCxnSpPr>
              <a:cxnSpLocks/>
            </p:cNvCxnSpPr>
            <p:nvPr/>
          </p:nvCxnSpPr>
          <p:spPr>
            <a:xfrm>
              <a:off x="4341856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Rett linje 90">
              <a:extLst>
                <a:ext uri="{FF2B5EF4-FFF2-40B4-BE49-F238E27FC236}">
                  <a16:creationId xmlns:a16="http://schemas.microsoft.com/office/drawing/2014/main" id="{D5CA5A50-5921-4776-91BE-69E348DB7D38}"/>
                </a:ext>
              </a:extLst>
            </p:cNvPr>
            <p:cNvCxnSpPr>
              <a:cxnSpLocks/>
            </p:cNvCxnSpPr>
            <p:nvPr/>
          </p:nvCxnSpPr>
          <p:spPr>
            <a:xfrm>
              <a:off x="4867257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Rett linje 91">
              <a:extLst>
                <a:ext uri="{FF2B5EF4-FFF2-40B4-BE49-F238E27FC236}">
                  <a16:creationId xmlns:a16="http://schemas.microsoft.com/office/drawing/2014/main" id="{2E6CD4DE-DBC2-9022-73A6-0D9986BD4459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326865"/>
              <a:ext cx="2101604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" name="Gruppe 92">
            <a:extLst>
              <a:ext uri="{FF2B5EF4-FFF2-40B4-BE49-F238E27FC236}">
                <a16:creationId xmlns:a16="http://schemas.microsoft.com/office/drawing/2014/main" id="{AEF0D682-5AF2-AD20-3C11-8447BB888A81}"/>
              </a:ext>
            </a:extLst>
          </p:cNvPr>
          <p:cNvGrpSpPr/>
          <p:nvPr/>
        </p:nvGrpSpPr>
        <p:grpSpPr>
          <a:xfrm>
            <a:off x="5822161" y="3057222"/>
            <a:ext cx="1189159" cy="260026"/>
            <a:chOff x="5822161" y="2172758"/>
            <a:chExt cx="1189159" cy="260026"/>
          </a:xfrm>
        </p:grpSpPr>
        <p:sp>
          <p:nvSpPr>
            <p:cNvPr id="94" name="Tittel 1">
              <a:extLst>
                <a:ext uri="{FF2B5EF4-FFF2-40B4-BE49-F238E27FC236}">
                  <a16:creationId xmlns:a16="http://schemas.microsoft.com/office/drawing/2014/main" id="{2ECB05C1-EDC9-D41F-97F1-BFEEE452E92C}"/>
                </a:ext>
              </a:extLst>
            </p:cNvPr>
            <p:cNvSpPr txBox="1">
              <a:spLocks/>
            </p:cNvSpPr>
            <p:nvPr/>
          </p:nvSpPr>
          <p:spPr>
            <a:xfrm>
              <a:off x="5993382" y="2172758"/>
              <a:ext cx="1017938" cy="2600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51435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75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nb-NO" sz="900" dirty="0"/>
                <a:t>Ikke relevant</a:t>
              </a:r>
            </a:p>
          </p:txBody>
        </p:sp>
        <p:sp>
          <p:nvSpPr>
            <p:cNvPr id="95" name="Rektangel 94">
              <a:extLst>
                <a:ext uri="{FF2B5EF4-FFF2-40B4-BE49-F238E27FC236}">
                  <a16:creationId xmlns:a16="http://schemas.microsoft.com/office/drawing/2014/main" id="{AA14954E-CCDA-710D-C150-F32A4125C183}"/>
                </a:ext>
              </a:extLst>
            </p:cNvPr>
            <p:cNvSpPr/>
            <p:nvPr/>
          </p:nvSpPr>
          <p:spPr>
            <a:xfrm>
              <a:off x="5822161" y="2220947"/>
              <a:ext cx="185734" cy="1864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b-NO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96" name="Gruppe 95">
            <a:extLst>
              <a:ext uri="{FF2B5EF4-FFF2-40B4-BE49-F238E27FC236}">
                <a16:creationId xmlns:a16="http://schemas.microsoft.com/office/drawing/2014/main" id="{900986FB-7A61-C99E-8761-646DEA325521}"/>
              </a:ext>
            </a:extLst>
          </p:cNvPr>
          <p:cNvGrpSpPr/>
          <p:nvPr/>
        </p:nvGrpSpPr>
        <p:grpSpPr>
          <a:xfrm>
            <a:off x="3291054" y="3092349"/>
            <a:ext cx="2101604" cy="211837"/>
            <a:chOff x="3291054" y="2220947"/>
            <a:chExt cx="2101604" cy="211837"/>
          </a:xfrm>
        </p:grpSpPr>
        <p:cxnSp>
          <p:nvCxnSpPr>
            <p:cNvPr id="97" name="Rett linje 96">
              <a:extLst>
                <a:ext uri="{FF2B5EF4-FFF2-40B4-BE49-F238E27FC236}">
                  <a16:creationId xmlns:a16="http://schemas.microsoft.com/office/drawing/2014/main" id="{7AEDE7BD-9949-89B2-9DFE-B4562D6A2D6F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Rett linje 97">
              <a:extLst>
                <a:ext uri="{FF2B5EF4-FFF2-40B4-BE49-F238E27FC236}">
                  <a16:creationId xmlns:a16="http://schemas.microsoft.com/office/drawing/2014/main" id="{5DA92874-FB21-EDFA-BBA2-595C4E5A0A15}"/>
                </a:ext>
              </a:extLst>
            </p:cNvPr>
            <p:cNvCxnSpPr>
              <a:cxnSpLocks/>
            </p:cNvCxnSpPr>
            <p:nvPr/>
          </p:nvCxnSpPr>
          <p:spPr>
            <a:xfrm>
              <a:off x="5392658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Rett linje 98">
              <a:extLst>
                <a:ext uri="{FF2B5EF4-FFF2-40B4-BE49-F238E27FC236}">
                  <a16:creationId xmlns:a16="http://schemas.microsoft.com/office/drawing/2014/main" id="{9436DD79-1897-6704-98EC-C9AC02BDBBDB}"/>
                </a:ext>
              </a:extLst>
            </p:cNvPr>
            <p:cNvCxnSpPr>
              <a:cxnSpLocks/>
            </p:cNvCxnSpPr>
            <p:nvPr/>
          </p:nvCxnSpPr>
          <p:spPr>
            <a:xfrm>
              <a:off x="3816455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Rett linje 99">
              <a:extLst>
                <a:ext uri="{FF2B5EF4-FFF2-40B4-BE49-F238E27FC236}">
                  <a16:creationId xmlns:a16="http://schemas.microsoft.com/office/drawing/2014/main" id="{B23CFA53-AC95-E4BF-C498-FE1E8C6D58C2}"/>
                </a:ext>
              </a:extLst>
            </p:cNvPr>
            <p:cNvCxnSpPr>
              <a:cxnSpLocks/>
            </p:cNvCxnSpPr>
            <p:nvPr/>
          </p:nvCxnSpPr>
          <p:spPr>
            <a:xfrm>
              <a:off x="4341856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Rett linje 100">
              <a:extLst>
                <a:ext uri="{FF2B5EF4-FFF2-40B4-BE49-F238E27FC236}">
                  <a16:creationId xmlns:a16="http://schemas.microsoft.com/office/drawing/2014/main" id="{7F3CAF21-CFA9-E0F2-18D6-1E242050ABF4}"/>
                </a:ext>
              </a:extLst>
            </p:cNvPr>
            <p:cNvCxnSpPr>
              <a:cxnSpLocks/>
            </p:cNvCxnSpPr>
            <p:nvPr/>
          </p:nvCxnSpPr>
          <p:spPr>
            <a:xfrm>
              <a:off x="4867257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Rett linje 101">
              <a:extLst>
                <a:ext uri="{FF2B5EF4-FFF2-40B4-BE49-F238E27FC236}">
                  <a16:creationId xmlns:a16="http://schemas.microsoft.com/office/drawing/2014/main" id="{7E561248-D700-CA6A-85A0-4FCD028E0181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326865"/>
              <a:ext cx="2101604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" name="Gruppe 102">
            <a:extLst>
              <a:ext uri="{FF2B5EF4-FFF2-40B4-BE49-F238E27FC236}">
                <a16:creationId xmlns:a16="http://schemas.microsoft.com/office/drawing/2014/main" id="{1C8D5C54-DCC7-3E4B-2897-295A792DF346}"/>
              </a:ext>
            </a:extLst>
          </p:cNvPr>
          <p:cNvGrpSpPr/>
          <p:nvPr/>
        </p:nvGrpSpPr>
        <p:grpSpPr>
          <a:xfrm>
            <a:off x="5822161" y="3492990"/>
            <a:ext cx="1189159" cy="260026"/>
            <a:chOff x="5822161" y="2172758"/>
            <a:chExt cx="1189159" cy="260026"/>
          </a:xfrm>
        </p:grpSpPr>
        <p:sp>
          <p:nvSpPr>
            <p:cNvPr id="104" name="Tittel 1">
              <a:extLst>
                <a:ext uri="{FF2B5EF4-FFF2-40B4-BE49-F238E27FC236}">
                  <a16:creationId xmlns:a16="http://schemas.microsoft.com/office/drawing/2014/main" id="{6115FAF9-AE26-E43C-1270-D9940309A152}"/>
                </a:ext>
              </a:extLst>
            </p:cNvPr>
            <p:cNvSpPr txBox="1">
              <a:spLocks/>
            </p:cNvSpPr>
            <p:nvPr/>
          </p:nvSpPr>
          <p:spPr>
            <a:xfrm>
              <a:off x="5993382" y="2172758"/>
              <a:ext cx="1017938" cy="2600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51435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75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nb-NO" sz="900" dirty="0"/>
                <a:t>Ikke relevant</a:t>
              </a:r>
            </a:p>
          </p:txBody>
        </p:sp>
        <p:sp>
          <p:nvSpPr>
            <p:cNvPr id="105" name="Rektangel 104">
              <a:extLst>
                <a:ext uri="{FF2B5EF4-FFF2-40B4-BE49-F238E27FC236}">
                  <a16:creationId xmlns:a16="http://schemas.microsoft.com/office/drawing/2014/main" id="{BBF67BAF-A8AF-6BA5-3F37-B6C2A431B75B}"/>
                </a:ext>
              </a:extLst>
            </p:cNvPr>
            <p:cNvSpPr/>
            <p:nvPr/>
          </p:nvSpPr>
          <p:spPr>
            <a:xfrm>
              <a:off x="5822161" y="2220947"/>
              <a:ext cx="185734" cy="1864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b-NO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06" name="Gruppe 105">
            <a:extLst>
              <a:ext uri="{FF2B5EF4-FFF2-40B4-BE49-F238E27FC236}">
                <a16:creationId xmlns:a16="http://schemas.microsoft.com/office/drawing/2014/main" id="{34246852-843F-1BEA-D2C3-8A3758050198}"/>
              </a:ext>
            </a:extLst>
          </p:cNvPr>
          <p:cNvGrpSpPr/>
          <p:nvPr/>
        </p:nvGrpSpPr>
        <p:grpSpPr>
          <a:xfrm>
            <a:off x="3291054" y="3528117"/>
            <a:ext cx="2101604" cy="211837"/>
            <a:chOff x="3291054" y="2220947"/>
            <a:chExt cx="2101604" cy="211837"/>
          </a:xfrm>
        </p:grpSpPr>
        <p:cxnSp>
          <p:nvCxnSpPr>
            <p:cNvPr id="107" name="Rett linje 106">
              <a:extLst>
                <a:ext uri="{FF2B5EF4-FFF2-40B4-BE49-F238E27FC236}">
                  <a16:creationId xmlns:a16="http://schemas.microsoft.com/office/drawing/2014/main" id="{1D05EF6F-0718-B5A7-02A2-EE4D6752937A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Rett linje 107">
              <a:extLst>
                <a:ext uri="{FF2B5EF4-FFF2-40B4-BE49-F238E27FC236}">
                  <a16:creationId xmlns:a16="http://schemas.microsoft.com/office/drawing/2014/main" id="{48A2D218-79B9-AEF6-5DBE-0806AD2446A9}"/>
                </a:ext>
              </a:extLst>
            </p:cNvPr>
            <p:cNvCxnSpPr>
              <a:cxnSpLocks/>
            </p:cNvCxnSpPr>
            <p:nvPr/>
          </p:nvCxnSpPr>
          <p:spPr>
            <a:xfrm>
              <a:off x="5392658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Rett linje 108">
              <a:extLst>
                <a:ext uri="{FF2B5EF4-FFF2-40B4-BE49-F238E27FC236}">
                  <a16:creationId xmlns:a16="http://schemas.microsoft.com/office/drawing/2014/main" id="{8F65F394-6230-22E6-FE8D-F0A33FD053F4}"/>
                </a:ext>
              </a:extLst>
            </p:cNvPr>
            <p:cNvCxnSpPr>
              <a:cxnSpLocks/>
            </p:cNvCxnSpPr>
            <p:nvPr/>
          </p:nvCxnSpPr>
          <p:spPr>
            <a:xfrm>
              <a:off x="3816455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Rett linje 109">
              <a:extLst>
                <a:ext uri="{FF2B5EF4-FFF2-40B4-BE49-F238E27FC236}">
                  <a16:creationId xmlns:a16="http://schemas.microsoft.com/office/drawing/2014/main" id="{C29024ED-4CFA-A332-D1D0-18ACD7B4BADB}"/>
                </a:ext>
              </a:extLst>
            </p:cNvPr>
            <p:cNvCxnSpPr>
              <a:cxnSpLocks/>
            </p:cNvCxnSpPr>
            <p:nvPr/>
          </p:nvCxnSpPr>
          <p:spPr>
            <a:xfrm>
              <a:off x="4341856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Rett linje 110">
              <a:extLst>
                <a:ext uri="{FF2B5EF4-FFF2-40B4-BE49-F238E27FC236}">
                  <a16:creationId xmlns:a16="http://schemas.microsoft.com/office/drawing/2014/main" id="{AE2DC33B-74A1-55D7-5F93-135A294DC6E5}"/>
                </a:ext>
              </a:extLst>
            </p:cNvPr>
            <p:cNvCxnSpPr>
              <a:cxnSpLocks/>
            </p:cNvCxnSpPr>
            <p:nvPr/>
          </p:nvCxnSpPr>
          <p:spPr>
            <a:xfrm>
              <a:off x="4867257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Rett linje 111">
              <a:extLst>
                <a:ext uri="{FF2B5EF4-FFF2-40B4-BE49-F238E27FC236}">
                  <a16:creationId xmlns:a16="http://schemas.microsoft.com/office/drawing/2014/main" id="{26837064-072A-A582-73FC-AB60A66B4ACB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326865"/>
              <a:ext cx="2101604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3" name="Gruppe 112">
            <a:extLst>
              <a:ext uri="{FF2B5EF4-FFF2-40B4-BE49-F238E27FC236}">
                <a16:creationId xmlns:a16="http://schemas.microsoft.com/office/drawing/2014/main" id="{FF6AFC14-B7B0-829D-168A-4D3783F62EC3}"/>
              </a:ext>
            </a:extLst>
          </p:cNvPr>
          <p:cNvGrpSpPr/>
          <p:nvPr/>
        </p:nvGrpSpPr>
        <p:grpSpPr>
          <a:xfrm>
            <a:off x="5822161" y="3928758"/>
            <a:ext cx="1189159" cy="260026"/>
            <a:chOff x="5822161" y="2172758"/>
            <a:chExt cx="1189159" cy="260026"/>
          </a:xfrm>
        </p:grpSpPr>
        <p:sp>
          <p:nvSpPr>
            <p:cNvPr id="114" name="Tittel 1">
              <a:extLst>
                <a:ext uri="{FF2B5EF4-FFF2-40B4-BE49-F238E27FC236}">
                  <a16:creationId xmlns:a16="http://schemas.microsoft.com/office/drawing/2014/main" id="{71515548-88B4-5A58-0496-FD07228B9C7C}"/>
                </a:ext>
              </a:extLst>
            </p:cNvPr>
            <p:cNvSpPr txBox="1">
              <a:spLocks/>
            </p:cNvSpPr>
            <p:nvPr/>
          </p:nvSpPr>
          <p:spPr>
            <a:xfrm>
              <a:off x="5993382" y="2172758"/>
              <a:ext cx="1017938" cy="2600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51435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75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nb-NO" sz="900" dirty="0"/>
                <a:t>Ikke relevant</a:t>
              </a:r>
            </a:p>
          </p:txBody>
        </p:sp>
        <p:sp>
          <p:nvSpPr>
            <p:cNvPr id="115" name="Rektangel 114">
              <a:extLst>
                <a:ext uri="{FF2B5EF4-FFF2-40B4-BE49-F238E27FC236}">
                  <a16:creationId xmlns:a16="http://schemas.microsoft.com/office/drawing/2014/main" id="{FE12DB63-9068-6576-4A5D-7F457A2C746C}"/>
                </a:ext>
              </a:extLst>
            </p:cNvPr>
            <p:cNvSpPr/>
            <p:nvPr/>
          </p:nvSpPr>
          <p:spPr>
            <a:xfrm>
              <a:off x="5822161" y="2220947"/>
              <a:ext cx="185734" cy="1864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b-NO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16" name="Gruppe 115">
            <a:extLst>
              <a:ext uri="{FF2B5EF4-FFF2-40B4-BE49-F238E27FC236}">
                <a16:creationId xmlns:a16="http://schemas.microsoft.com/office/drawing/2014/main" id="{3B71F0C3-C715-ACE8-33AF-43225EBF302D}"/>
              </a:ext>
            </a:extLst>
          </p:cNvPr>
          <p:cNvGrpSpPr/>
          <p:nvPr/>
        </p:nvGrpSpPr>
        <p:grpSpPr>
          <a:xfrm>
            <a:off x="3291054" y="3963885"/>
            <a:ext cx="2101604" cy="211837"/>
            <a:chOff x="3291054" y="2220947"/>
            <a:chExt cx="2101604" cy="211837"/>
          </a:xfrm>
        </p:grpSpPr>
        <p:cxnSp>
          <p:nvCxnSpPr>
            <p:cNvPr id="117" name="Rett linje 116">
              <a:extLst>
                <a:ext uri="{FF2B5EF4-FFF2-40B4-BE49-F238E27FC236}">
                  <a16:creationId xmlns:a16="http://schemas.microsoft.com/office/drawing/2014/main" id="{BB17481F-2E66-E18C-55E9-55CABC467952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Rett linje 117">
              <a:extLst>
                <a:ext uri="{FF2B5EF4-FFF2-40B4-BE49-F238E27FC236}">
                  <a16:creationId xmlns:a16="http://schemas.microsoft.com/office/drawing/2014/main" id="{0BE3A879-8CCE-92D5-85AD-3B1930FE4350}"/>
                </a:ext>
              </a:extLst>
            </p:cNvPr>
            <p:cNvCxnSpPr>
              <a:cxnSpLocks/>
            </p:cNvCxnSpPr>
            <p:nvPr/>
          </p:nvCxnSpPr>
          <p:spPr>
            <a:xfrm>
              <a:off x="5392658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Rett linje 118">
              <a:extLst>
                <a:ext uri="{FF2B5EF4-FFF2-40B4-BE49-F238E27FC236}">
                  <a16:creationId xmlns:a16="http://schemas.microsoft.com/office/drawing/2014/main" id="{178BFEC0-7CEE-2B6F-CA07-CDEAB10AB766}"/>
                </a:ext>
              </a:extLst>
            </p:cNvPr>
            <p:cNvCxnSpPr>
              <a:cxnSpLocks/>
            </p:cNvCxnSpPr>
            <p:nvPr/>
          </p:nvCxnSpPr>
          <p:spPr>
            <a:xfrm>
              <a:off x="3816455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Rett linje 119">
              <a:extLst>
                <a:ext uri="{FF2B5EF4-FFF2-40B4-BE49-F238E27FC236}">
                  <a16:creationId xmlns:a16="http://schemas.microsoft.com/office/drawing/2014/main" id="{4FFEC219-4C5D-591F-EF5C-B7EB4F0100F5}"/>
                </a:ext>
              </a:extLst>
            </p:cNvPr>
            <p:cNvCxnSpPr>
              <a:cxnSpLocks/>
            </p:cNvCxnSpPr>
            <p:nvPr/>
          </p:nvCxnSpPr>
          <p:spPr>
            <a:xfrm>
              <a:off x="4341856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Rett linje 120">
              <a:extLst>
                <a:ext uri="{FF2B5EF4-FFF2-40B4-BE49-F238E27FC236}">
                  <a16:creationId xmlns:a16="http://schemas.microsoft.com/office/drawing/2014/main" id="{B3AC1945-A887-5736-EA6E-12E1E2735A9D}"/>
                </a:ext>
              </a:extLst>
            </p:cNvPr>
            <p:cNvCxnSpPr>
              <a:cxnSpLocks/>
            </p:cNvCxnSpPr>
            <p:nvPr/>
          </p:nvCxnSpPr>
          <p:spPr>
            <a:xfrm>
              <a:off x="4867257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Rett linje 121">
              <a:extLst>
                <a:ext uri="{FF2B5EF4-FFF2-40B4-BE49-F238E27FC236}">
                  <a16:creationId xmlns:a16="http://schemas.microsoft.com/office/drawing/2014/main" id="{43C21701-46C6-4192-2082-56DC6D82D9CA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326865"/>
              <a:ext cx="2101604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3" name="Gruppe 122">
            <a:extLst>
              <a:ext uri="{FF2B5EF4-FFF2-40B4-BE49-F238E27FC236}">
                <a16:creationId xmlns:a16="http://schemas.microsoft.com/office/drawing/2014/main" id="{751E460A-6A45-0443-88C4-A4DA00C1F4FB}"/>
              </a:ext>
            </a:extLst>
          </p:cNvPr>
          <p:cNvGrpSpPr/>
          <p:nvPr/>
        </p:nvGrpSpPr>
        <p:grpSpPr>
          <a:xfrm>
            <a:off x="5822161" y="4364526"/>
            <a:ext cx="1189159" cy="260026"/>
            <a:chOff x="5822161" y="2172758"/>
            <a:chExt cx="1189159" cy="260026"/>
          </a:xfrm>
        </p:grpSpPr>
        <p:sp>
          <p:nvSpPr>
            <p:cNvPr id="124" name="Tittel 1">
              <a:extLst>
                <a:ext uri="{FF2B5EF4-FFF2-40B4-BE49-F238E27FC236}">
                  <a16:creationId xmlns:a16="http://schemas.microsoft.com/office/drawing/2014/main" id="{B5C4D499-9D24-EF08-8A23-C80F29D9EB3A}"/>
                </a:ext>
              </a:extLst>
            </p:cNvPr>
            <p:cNvSpPr txBox="1">
              <a:spLocks/>
            </p:cNvSpPr>
            <p:nvPr/>
          </p:nvSpPr>
          <p:spPr>
            <a:xfrm>
              <a:off x="5993382" y="2172758"/>
              <a:ext cx="1017938" cy="2600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51435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75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nb-NO" sz="900" dirty="0"/>
                <a:t>Ikke relevant</a:t>
              </a:r>
            </a:p>
          </p:txBody>
        </p:sp>
        <p:sp>
          <p:nvSpPr>
            <p:cNvPr id="125" name="Rektangel 124">
              <a:extLst>
                <a:ext uri="{FF2B5EF4-FFF2-40B4-BE49-F238E27FC236}">
                  <a16:creationId xmlns:a16="http://schemas.microsoft.com/office/drawing/2014/main" id="{C52AB7E4-C6BE-C2A5-06CB-6C96BF4DF5E8}"/>
                </a:ext>
              </a:extLst>
            </p:cNvPr>
            <p:cNvSpPr/>
            <p:nvPr/>
          </p:nvSpPr>
          <p:spPr>
            <a:xfrm>
              <a:off x="5822161" y="2220947"/>
              <a:ext cx="185734" cy="1864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b-NO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26" name="Gruppe 125">
            <a:extLst>
              <a:ext uri="{FF2B5EF4-FFF2-40B4-BE49-F238E27FC236}">
                <a16:creationId xmlns:a16="http://schemas.microsoft.com/office/drawing/2014/main" id="{F2E82855-FD2A-C5B7-D358-F66358055145}"/>
              </a:ext>
            </a:extLst>
          </p:cNvPr>
          <p:cNvGrpSpPr/>
          <p:nvPr/>
        </p:nvGrpSpPr>
        <p:grpSpPr>
          <a:xfrm>
            <a:off x="3291054" y="4399653"/>
            <a:ext cx="2101604" cy="211837"/>
            <a:chOff x="3291054" y="2220947"/>
            <a:chExt cx="2101604" cy="211837"/>
          </a:xfrm>
        </p:grpSpPr>
        <p:cxnSp>
          <p:nvCxnSpPr>
            <p:cNvPr id="127" name="Rett linje 126">
              <a:extLst>
                <a:ext uri="{FF2B5EF4-FFF2-40B4-BE49-F238E27FC236}">
                  <a16:creationId xmlns:a16="http://schemas.microsoft.com/office/drawing/2014/main" id="{3096F035-374F-08D1-4413-8A95A31819F3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Rett linje 127">
              <a:extLst>
                <a:ext uri="{FF2B5EF4-FFF2-40B4-BE49-F238E27FC236}">
                  <a16:creationId xmlns:a16="http://schemas.microsoft.com/office/drawing/2014/main" id="{8CD68CAA-BA87-4043-09F7-3C4F751013EE}"/>
                </a:ext>
              </a:extLst>
            </p:cNvPr>
            <p:cNvCxnSpPr>
              <a:cxnSpLocks/>
            </p:cNvCxnSpPr>
            <p:nvPr/>
          </p:nvCxnSpPr>
          <p:spPr>
            <a:xfrm>
              <a:off x="5392658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Rett linje 128">
              <a:extLst>
                <a:ext uri="{FF2B5EF4-FFF2-40B4-BE49-F238E27FC236}">
                  <a16:creationId xmlns:a16="http://schemas.microsoft.com/office/drawing/2014/main" id="{B0B7797D-5020-B1F7-4EB7-59E0CD0E3B62}"/>
                </a:ext>
              </a:extLst>
            </p:cNvPr>
            <p:cNvCxnSpPr>
              <a:cxnSpLocks/>
            </p:cNvCxnSpPr>
            <p:nvPr/>
          </p:nvCxnSpPr>
          <p:spPr>
            <a:xfrm>
              <a:off x="3816455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Rett linje 129">
              <a:extLst>
                <a:ext uri="{FF2B5EF4-FFF2-40B4-BE49-F238E27FC236}">
                  <a16:creationId xmlns:a16="http://schemas.microsoft.com/office/drawing/2014/main" id="{C94B05EC-EC04-5DA3-808E-152BB3ACCE9E}"/>
                </a:ext>
              </a:extLst>
            </p:cNvPr>
            <p:cNvCxnSpPr>
              <a:cxnSpLocks/>
            </p:cNvCxnSpPr>
            <p:nvPr/>
          </p:nvCxnSpPr>
          <p:spPr>
            <a:xfrm>
              <a:off x="4341856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Rett linje 130">
              <a:extLst>
                <a:ext uri="{FF2B5EF4-FFF2-40B4-BE49-F238E27FC236}">
                  <a16:creationId xmlns:a16="http://schemas.microsoft.com/office/drawing/2014/main" id="{83D33B80-6D11-5C36-2C8B-2EC05605D237}"/>
                </a:ext>
              </a:extLst>
            </p:cNvPr>
            <p:cNvCxnSpPr>
              <a:cxnSpLocks/>
            </p:cNvCxnSpPr>
            <p:nvPr/>
          </p:nvCxnSpPr>
          <p:spPr>
            <a:xfrm>
              <a:off x="4867257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Rett linje 131">
              <a:extLst>
                <a:ext uri="{FF2B5EF4-FFF2-40B4-BE49-F238E27FC236}">
                  <a16:creationId xmlns:a16="http://schemas.microsoft.com/office/drawing/2014/main" id="{D5F5E0EE-AA90-652C-DB3B-2DB9B4D6DEC8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326865"/>
              <a:ext cx="2101604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Gruppe 132">
            <a:extLst>
              <a:ext uri="{FF2B5EF4-FFF2-40B4-BE49-F238E27FC236}">
                <a16:creationId xmlns:a16="http://schemas.microsoft.com/office/drawing/2014/main" id="{1F1DD259-F4D6-919B-FC19-A597656525BB}"/>
              </a:ext>
            </a:extLst>
          </p:cNvPr>
          <p:cNvGrpSpPr/>
          <p:nvPr/>
        </p:nvGrpSpPr>
        <p:grpSpPr>
          <a:xfrm>
            <a:off x="5822161" y="4807438"/>
            <a:ext cx="1189159" cy="260026"/>
            <a:chOff x="5822161" y="2172758"/>
            <a:chExt cx="1189159" cy="260026"/>
          </a:xfrm>
        </p:grpSpPr>
        <p:sp>
          <p:nvSpPr>
            <p:cNvPr id="134" name="Tittel 1">
              <a:extLst>
                <a:ext uri="{FF2B5EF4-FFF2-40B4-BE49-F238E27FC236}">
                  <a16:creationId xmlns:a16="http://schemas.microsoft.com/office/drawing/2014/main" id="{AE60FCD8-A899-326E-1F2A-5559F3454192}"/>
                </a:ext>
              </a:extLst>
            </p:cNvPr>
            <p:cNvSpPr txBox="1">
              <a:spLocks/>
            </p:cNvSpPr>
            <p:nvPr/>
          </p:nvSpPr>
          <p:spPr>
            <a:xfrm>
              <a:off x="5993382" y="2172758"/>
              <a:ext cx="1017938" cy="2600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51435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75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nb-NO" sz="900" dirty="0"/>
                <a:t>Ikke relevant</a:t>
              </a:r>
            </a:p>
          </p:txBody>
        </p:sp>
        <p:sp>
          <p:nvSpPr>
            <p:cNvPr id="135" name="Rektangel 134">
              <a:extLst>
                <a:ext uri="{FF2B5EF4-FFF2-40B4-BE49-F238E27FC236}">
                  <a16:creationId xmlns:a16="http://schemas.microsoft.com/office/drawing/2014/main" id="{B2523FFF-23C9-494E-CFA5-986C455858FF}"/>
                </a:ext>
              </a:extLst>
            </p:cNvPr>
            <p:cNvSpPr/>
            <p:nvPr/>
          </p:nvSpPr>
          <p:spPr>
            <a:xfrm>
              <a:off x="5822161" y="2220947"/>
              <a:ext cx="185734" cy="1864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b-NO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36" name="Gruppe 135">
            <a:extLst>
              <a:ext uri="{FF2B5EF4-FFF2-40B4-BE49-F238E27FC236}">
                <a16:creationId xmlns:a16="http://schemas.microsoft.com/office/drawing/2014/main" id="{361F14D7-572E-27C4-62AC-A49C8609920B}"/>
              </a:ext>
            </a:extLst>
          </p:cNvPr>
          <p:cNvGrpSpPr/>
          <p:nvPr/>
        </p:nvGrpSpPr>
        <p:grpSpPr>
          <a:xfrm>
            <a:off x="3291054" y="4842565"/>
            <a:ext cx="2101604" cy="211837"/>
            <a:chOff x="3291054" y="2220947"/>
            <a:chExt cx="2101604" cy="211837"/>
          </a:xfrm>
        </p:grpSpPr>
        <p:cxnSp>
          <p:nvCxnSpPr>
            <p:cNvPr id="137" name="Rett linje 136">
              <a:extLst>
                <a:ext uri="{FF2B5EF4-FFF2-40B4-BE49-F238E27FC236}">
                  <a16:creationId xmlns:a16="http://schemas.microsoft.com/office/drawing/2014/main" id="{1FCCD3E3-7004-E454-29D6-00E8E5D9CD73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Rett linje 137">
              <a:extLst>
                <a:ext uri="{FF2B5EF4-FFF2-40B4-BE49-F238E27FC236}">
                  <a16:creationId xmlns:a16="http://schemas.microsoft.com/office/drawing/2014/main" id="{71FC2662-CC00-B007-06CF-C6276D84068E}"/>
                </a:ext>
              </a:extLst>
            </p:cNvPr>
            <p:cNvCxnSpPr>
              <a:cxnSpLocks/>
            </p:cNvCxnSpPr>
            <p:nvPr/>
          </p:nvCxnSpPr>
          <p:spPr>
            <a:xfrm>
              <a:off x="5392658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Rett linje 138">
              <a:extLst>
                <a:ext uri="{FF2B5EF4-FFF2-40B4-BE49-F238E27FC236}">
                  <a16:creationId xmlns:a16="http://schemas.microsoft.com/office/drawing/2014/main" id="{69E5D439-B331-96C8-4FA9-19AB067A44DD}"/>
                </a:ext>
              </a:extLst>
            </p:cNvPr>
            <p:cNvCxnSpPr>
              <a:cxnSpLocks/>
            </p:cNvCxnSpPr>
            <p:nvPr/>
          </p:nvCxnSpPr>
          <p:spPr>
            <a:xfrm>
              <a:off x="3816455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Rett linje 139">
              <a:extLst>
                <a:ext uri="{FF2B5EF4-FFF2-40B4-BE49-F238E27FC236}">
                  <a16:creationId xmlns:a16="http://schemas.microsoft.com/office/drawing/2014/main" id="{2ADFD369-FCED-6CCB-7631-C7D4FC71F0A3}"/>
                </a:ext>
              </a:extLst>
            </p:cNvPr>
            <p:cNvCxnSpPr>
              <a:cxnSpLocks/>
            </p:cNvCxnSpPr>
            <p:nvPr/>
          </p:nvCxnSpPr>
          <p:spPr>
            <a:xfrm>
              <a:off x="4341856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Rett linje 140">
              <a:extLst>
                <a:ext uri="{FF2B5EF4-FFF2-40B4-BE49-F238E27FC236}">
                  <a16:creationId xmlns:a16="http://schemas.microsoft.com/office/drawing/2014/main" id="{4E4835BE-9AF6-655A-6E83-73F64A5DD292}"/>
                </a:ext>
              </a:extLst>
            </p:cNvPr>
            <p:cNvCxnSpPr>
              <a:cxnSpLocks/>
            </p:cNvCxnSpPr>
            <p:nvPr/>
          </p:nvCxnSpPr>
          <p:spPr>
            <a:xfrm>
              <a:off x="4867257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Rett linje 141">
              <a:extLst>
                <a:ext uri="{FF2B5EF4-FFF2-40B4-BE49-F238E27FC236}">
                  <a16:creationId xmlns:a16="http://schemas.microsoft.com/office/drawing/2014/main" id="{843231EB-8037-1E82-5FA2-46214ECDF675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326865"/>
              <a:ext cx="2101604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3" name="Gruppe 142">
            <a:extLst>
              <a:ext uri="{FF2B5EF4-FFF2-40B4-BE49-F238E27FC236}">
                <a16:creationId xmlns:a16="http://schemas.microsoft.com/office/drawing/2014/main" id="{D1B1B31E-E595-8254-458A-3F04DDEC148B}"/>
              </a:ext>
            </a:extLst>
          </p:cNvPr>
          <p:cNvGrpSpPr/>
          <p:nvPr/>
        </p:nvGrpSpPr>
        <p:grpSpPr>
          <a:xfrm>
            <a:off x="5822161" y="5243207"/>
            <a:ext cx="1189159" cy="260026"/>
            <a:chOff x="5822161" y="2172758"/>
            <a:chExt cx="1189159" cy="260026"/>
          </a:xfrm>
        </p:grpSpPr>
        <p:sp>
          <p:nvSpPr>
            <p:cNvPr id="144" name="Tittel 1">
              <a:extLst>
                <a:ext uri="{FF2B5EF4-FFF2-40B4-BE49-F238E27FC236}">
                  <a16:creationId xmlns:a16="http://schemas.microsoft.com/office/drawing/2014/main" id="{6CCE45A9-6BC3-278C-5B00-9A7038E3A9DF}"/>
                </a:ext>
              </a:extLst>
            </p:cNvPr>
            <p:cNvSpPr txBox="1">
              <a:spLocks/>
            </p:cNvSpPr>
            <p:nvPr/>
          </p:nvSpPr>
          <p:spPr>
            <a:xfrm>
              <a:off x="5993382" y="2172758"/>
              <a:ext cx="1017938" cy="2600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51435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75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nb-NO" sz="900" dirty="0"/>
                <a:t>Ikke relevant</a:t>
              </a:r>
            </a:p>
          </p:txBody>
        </p:sp>
        <p:sp>
          <p:nvSpPr>
            <p:cNvPr id="145" name="Rektangel 144">
              <a:extLst>
                <a:ext uri="{FF2B5EF4-FFF2-40B4-BE49-F238E27FC236}">
                  <a16:creationId xmlns:a16="http://schemas.microsoft.com/office/drawing/2014/main" id="{4264A752-C7A5-6B58-775B-C96614237A3E}"/>
                </a:ext>
              </a:extLst>
            </p:cNvPr>
            <p:cNvSpPr/>
            <p:nvPr/>
          </p:nvSpPr>
          <p:spPr>
            <a:xfrm>
              <a:off x="5822161" y="2220947"/>
              <a:ext cx="185734" cy="1864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b-NO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46" name="Gruppe 145">
            <a:extLst>
              <a:ext uri="{FF2B5EF4-FFF2-40B4-BE49-F238E27FC236}">
                <a16:creationId xmlns:a16="http://schemas.microsoft.com/office/drawing/2014/main" id="{BAA1B881-7AC5-1103-A4A0-D2B3E0065D42}"/>
              </a:ext>
            </a:extLst>
          </p:cNvPr>
          <p:cNvGrpSpPr/>
          <p:nvPr/>
        </p:nvGrpSpPr>
        <p:grpSpPr>
          <a:xfrm>
            <a:off x="3291054" y="5278334"/>
            <a:ext cx="2101604" cy="211837"/>
            <a:chOff x="3291054" y="2220947"/>
            <a:chExt cx="2101604" cy="211837"/>
          </a:xfrm>
        </p:grpSpPr>
        <p:cxnSp>
          <p:nvCxnSpPr>
            <p:cNvPr id="147" name="Rett linje 146">
              <a:extLst>
                <a:ext uri="{FF2B5EF4-FFF2-40B4-BE49-F238E27FC236}">
                  <a16:creationId xmlns:a16="http://schemas.microsoft.com/office/drawing/2014/main" id="{5D0FC5E8-A423-8B44-7EB7-7DD2CC946621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Rett linje 147">
              <a:extLst>
                <a:ext uri="{FF2B5EF4-FFF2-40B4-BE49-F238E27FC236}">
                  <a16:creationId xmlns:a16="http://schemas.microsoft.com/office/drawing/2014/main" id="{A93EBADF-6DE6-6074-DF08-E9A8F0EE69A9}"/>
                </a:ext>
              </a:extLst>
            </p:cNvPr>
            <p:cNvCxnSpPr>
              <a:cxnSpLocks/>
            </p:cNvCxnSpPr>
            <p:nvPr/>
          </p:nvCxnSpPr>
          <p:spPr>
            <a:xfrm>
              <a:off x="5392658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Rett linje 148">
              <a:extLst>
                <a:ext uri="{FF2B5EF4-FFF2-40B4-BE49-F238E27FC236}">
                  <a16:creationId xmlns:a16="http://schemas.microsoft.com/office/drawing/2014/main" id="{F74E7C7E-CAEC-470E-2F4A-90CD77FA5324}"/>
                </a:ext>
              </a:extLst>
            </p:cNvPr>
            <p:cNvCxnSpPr>
              <a:cxnSpLocks/>
            </p:cNvCxnSpPr>
            <p:nvPr/>
          </p:nvCxnSpPr>
          <p:spPr>
            <a:xfrm>
              <a:off x="3816455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Rett linje 149">
              <a:extLst>
                <a:ext uri="{FF2B5EF4-FFF2-40B4-BE49-F238E27FC236}">
                  <a16:creationId xmlns:a16="http://schemas.microsoft.com/office/drawing/2014/main" id="{7CC0C33D-221C-02D2-B1D2-0D0077363704}"/>
                </a:ext>
              </a:extLst>
            </p:cNvPr>
            <p:cNvCxnSpPr>
              <a:cxnSpLocks/>
            </p:cNvCxnSpPr>
            <p:nvPr/>
          </p:nvCxnSpPr>
          <p:spPr>
            <a:xfrm>
              <a:off x="4341856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Rett linje 150">
              <a:extLst>
                <a:ext uri="{FF2B5EF4-FFF2-40B4-BE49-F238E27FC236}">
                  <a16:creationId xmlns:a16="http://schemas.microsoft.com/office/drawing/2014/main" id="{D4B15C9D-0AC5-47FE-FE48-46914EB6BE54}"/>
                </a:ext>
              </a:extLst>
            </p:cNvPr>
            <p:cNvCxnSpPr>
              <a:cxnSpLocks/>
            </p:cNvCxnSpPr>
            <p:nvPr/>
          </p:nvCxnSpPr>
          <p:spPr>
            <a:xfrm>
              <a:off x="4867257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Rett linje 151">
              <a:extLst>
                <a:ext uri="{FF2B5EF4-FFF2-40B4-BE49-F238E27FC236}">
                  <a16:creationId xmlns:a16="http://schemas.microsoft.com/office/drawing/2014/main" id="{BBDAD223-1170-5972-A7B9-28E74398BCF1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326865"/>
              <a:ext cx="2101604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3" name="Gruppe 152">
            <a:extLst>
              <a:ext uri="{FF2B5EF4-FFF2-40B4-BE49-F238E27FC236}">
                <a16:creationId xmlns:a16="http://schemas.microsoft.com/office/drawing/2014/main" id="{E133CA08-D4EB-A08A-26ED-9E24ECE93D93}"/>
              </a:ext>
            </a:extLst>
          </p:cNvPr>
          <p:cNvGrpSpPr/>
          <p:nvPr/>
        </p:nvGrpSpPr>
        <p:grpSpPr>
          <a:xfrm>
            <a:off x="5822161" y="5678975"/>
            <a:ext cx="1189159" cy="260026"/>
            <a:chOff x="5822161" y="2172758"/>
            <a:chExt cx="1189159" cy="260026"/>
          </a:xfrm>
        </p:grpSpPr>
        <p:sp>
          <p:nvSpPr>
            <p:cNvPr id="154" name="Tittel 1">
              <a:extLst>
                <a:ext uri="{FF2B5EF4-FFF2-40B4-BE49-F238E27FC236}">
                  <a16:creationId xmlns:a16="http://schemas.microsoft.com/office/drawing/2014/main" id="{1812EF71-CD5A-A3DB-7541-ABAB4F40D4D7}"/>
                </a:ext>
              </a:extLst>
            </p:cNvPr>
            <p:cNvSpPr txBox="1">
              <a:spLocks/>
            </p:cNvSpPr>
            <p:nvPr/>
          </p:nvSpPr>
          <p:spPr>
            <a:xfrm>
              <a:off x="5993382" y="2172758"/>
              <a:ext cx="1017938" cy="2600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51435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75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nb-NO" sz="900" dirty="0"/>
                <a:t>Ikke relevant</a:t>
              </a:r>
            </a:p>
          </p:txBody>
        </p:sp>
        <p:sp>
          <p:nvSpPr>
            <p:cNvPr id="155" name="Rektangel 154">
              <a:extLst>
                <a:ext uri="{FF2B5EF4-FFF2-40B4-BE49-F238E27FC236}">
                  <a16:creationId xmlns:a16="http://schemas.microsoft.com/office/drawing/2014/main" id="{97864F5D-0062-0295-D055-BBA03134C7EF}"/>
                </a:ext>
              </a:extLst>
            </p:cNvPr>
            <p:cNvSpPr/>
            <p:nvPr/>
          </p:nvSpPr>
          <p:spPr>
            <a:xfrm>
              <a:off x="5822161" y="2220947"/>
              <a:ext cx="185734" cy="1864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b-NO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56" name="Gruppe 155">
            <a:extLst>
              <a:ext uri="{FF2B5EF4-FFF2-40B4-BE49-F238E27FC236}">
                <a16:creationId xmlns:a16="http://schemas.microsoft.com/office/drawing/2014/main" id="{14B05032-14D8-DA74-86E8-9ABCB8088E37}"/>
              </a:ext>
            </a:extLst>
          </p:cNvPr>
          <p:cNvGrpSpPr/>
          <p:nvPr/>
        </p:nvGrpSpPr>
        <p:grpSpPr>
          <a:xfrm>
            <a:off x="3291054" y="5714102"/>
            <a:ext cx="2101604" cy="211837"/>
            <a:chOff x="3291054" y="2220947"/>
            <a:chExt cx="2101604" cy="211837"/>
          </a:xfrm>
        </p:grpSpPr>
        <p:cxnSp>
          <p:nvCxnSpPr>
            <p:cNvPr id="157" name="Rett linje 156">
              <a:extLst>
                <a:ext uri="{FF2B5EF4-FFF2-40B4-BE49-F238E27FC236}">
                  <a16:creationId xmlns:a16="http://schemas.microsoft.com/office/drawing/2014/main" id="{870E7C73-4073-C244-1602-54A784D3BAA8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Rett linje 157">
              <a:extLst>
                <a:ext uri="{FF2B5EF4-FFF2-40B4-BE49-F238E27FC236}">
                  <a16:creationId xmlns:a16="http://schemas.microsoft.com/office/drawing/2014/main" id="{B9B8EBFA-ABB7-2064-611C-E1B3AA7E1629}"/>
                </a:ext>
              </a:extLst>
            </p:cNvPr>
            <p:cNvCxnSpPr>
              <a:cxnSpLocks/>
            </p:cNvCxnSpPr>
            <p:nvPr/>
          </p:nvCxnSpPr>
          <p:spPr>
            <a:xfrm>
              <a:off x="5392658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Rett linje 158">
              <a:extLst>
                <a:ext uri="{FF2B5EF4-FFF2-40B4-BE49-F238E27FC236}">
                  <a16:creationId xmlns:a16="http://schemas.microsoft.com/office/drawing/2014/main" id="{F13EB415-366A-286F-A0BB-CBBE0CFDD4BB}"/>
                </a:ext>
              </a:extLst>
            </p:cNvPr>
            <p:cNvCxnSpPr>
              <a:cxnSpLocks/>
            </p:cNvCxnSpPr>
            <p:nvPr/>
          </p:nvCxnSpPr>
          <p:spPr>
            <a:xfrm>
              <a:off x="3816455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Rett linje 159">
              <a:extLst>
                <a:ext uri="{FF2B5EF4-FFF2-40B4-BE49-F238E27FC236}">
                  <a16:creationId xmlns:a16="http://schemas.microsoft.com/office/drawing/2014/main" id="{F0A25E01-2DB4-E220-595C-78FAB6B2510C}"/>
                </a:ext>
              </a:extLst>
            </p:cNvPr>
            <p:cNvCxnSpPr>
              <a:cxnSpLocks/>
            </p:cNvCxnSpPr>
            <p:nvPr/>
          </p:nvCxnSpPr>
          <p:spPr>
            <a:xfrm>
              <a:off x="4341856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Rett linje 160">
              <a:extLst>
                <a:ext uri="{FF2B5EF4-FFF2-40B4-BE49-F238E27FC236}">
                  <a16:creationId xmlns:a16="http://schemas.microsoft.com/office/drawing/2014/main" id="{7EE9878D-39BE-6AA7-20FC-57CED9958E5E}"/>
                </a:ext>
              </a:extLst>
            </p:cNvPr>
            <p:cNvCxnSpPr>
              <a:cxnSpLocks/>
            </p:cNvCxnSpPr>
            <p:nvPr/>
          </p:nvCxnSpPr>
          <p:spPr>
            <a:xfrm>
              <a:off x="4867257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Rett linje 161">
              <a:extLst>
                <a:ext uri="{FF2B5EF4-FFF2-40B4-BE49-F238E27FC236}">
                  <a16:creationId xmlns:a16="http://schemas.microsoft.com/office/drawing/2014/main" id="{E7C10EEA-C4CF-0F1B-67B0-6F5AF5AA1F21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326865"/>
              <a:ext cx="2101604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3" name="Gruppe 162">
            <a:extLst>
              <a:ext uri="{FF2B5EF4-FFF2-40B4-BE49-F238E27FC236}">
                <a16:creationId xmlns:a16="http://schemas.microsoft.com/office/drawing/2014/main" id="{BFFC0158-984D-322D-704A-09198B5CE450}"/>
              </a:ext>
            </a:extLst>
          </p:cNvPr>
          <p:cNvGrpSpPr/>
          <p:nvPr/>
        </p:nvGrpSpPr>
        <p:grpSpPr>
          <a:xfrm>
            <a:off x="5822161" y="6114744"/>
            <a:ext cx="1189159" cy="260026"/>
            <a:chOff x="5822161" y="2172758"/>
            <a:chExt cx="1189159" cy="260026"/>
          </a:xfrm>
        </p:grpSpPr>
        <p:sp>
          <p:nvSpPr>
            <p:cNvPr id="164" name="Tittel 1">
              <a:extLst>
                <a:ext uri="{FF2B5EF4-FFF2-40B4-BE49-F238E27FC236}">
                  <a16:creationId xmlns:a16="http://schemas.microsoft.com/office/drawing/2014/main" id="{E67C0E84-AEFA-B400-CD03-40D645F76DA1}"/>
                </a:ext>
              </a:extLst>
            </p:cNvPr>
            <p:cNvSpPr txBox="1">
              <a:spLocks/>
            </p:cNvSpPr>
            <p:nvPr/>
          </p:nvSpPr>
          <p:spPr>
            <a:xfrm>
              <a:off x="5993382" y="2172758"/>
              <a:ext cx="1017938" cy="2600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51435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75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nb-NO" sz="900" dirty="0"/>
                <a:t>Ikke relevant</a:t>
              </a:r>
            </a:p>
          </p:txBody>
        </p:sp>
        <p:sp>
          <p:nvSpPr>
            <p:cNvPr id="165" name="Rektangel 164">
              <a:extLst>
                <a:ext uri="{FF2B5EF4-FFF2-40B4-BE49-F238E27FC236}">
                  <a16:creationId xmlns:a16="http://schemas.microsoft.com/office/drawing/2014/main" id="{5B6DFCE7-0331-0D73-D70E-6778835CC086}"/>
                </a:ext>
              </a:extLst>
            </p:cNvPr>
            <p:cNvSpPr/>
            <p:nvPr/>
          </p:nvSpPr>
          <p:spPr>
            <a:xfrm>
              <a:off x="5822161" y="2220947"/>
              <a:ext cx="185734" cy="1864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b-NO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66" name="Gruppe 165">
            <a:extLst>
              <a:ext uri="{FF2B5EF4-FFF2-40B4-BE49-F238E27FC236}">
                <a16:creationId xmlns:a16="http://schemas.microsoft.com/office/drawing/2014/main" id="{25AE0B9E-FFF9-5CE2-BE7C-31D5393FA68B}"/>
              </a:ext>
            </a:extLst>
          </p:cNvPr>
          <p:cNvGrpSpPr/>
          <p:nvPr/>
        </p:nvGrpSpPr>
        <p:grpSpPr>
          <a:xfrm>
            <a:off x="3291054" y="6149871"/>
            <a:ext cx="2101604" cy="211837"/>
            <a:chOff x="3291054" y="2220947"/>
            <a:chExt cx="2101604" cy="211837"/>
          </a:xfrm>
        </p:grpSpPr>
        <p:cxnSp>
          <p:nvCxnSpPr>
            <p:cNvPr id="167" name="Rett linje 166">
              <a:extLst>
                <a:ext uri="{FF2B5EF4-FFF2-40B4-BE49-F238E27FC236}">
                  <a16:creationId xmlns:a16="http://schemas.microsoft.com/office/drawing/2014/main" id="{CBA283E1-DC8B-CE9B-1AAA-86E32C92015D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Rett linje 167">
              <a:extLst>
                <a:ext uri="{FF2B5EF4-FFF2-40B4-BE49-F238E27FC236}">
                  <a16:creationId xmlns:a16="http://schemas.microsoft.com/office/drawing/2014/main" id="{C31510F1-180D-58B2-8300-181DAFA24C54}"/>
                </a:ext>
              </a:extLst>
            </p:cNvPr>
            <p:cNvCxnSpPr>
              <a:cxnSpLocks/>
            </p:cNvCxnSpPr>
            <p:nvPr/>
          </p:nvCxnSpPr>
          <p:spPr>
            <a:xfrm>
              <a:off x="5392658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Rett linje 168">
              <a:extLst>
                <a:ext uri="{FF2B5EF4-FFF2-40B4-BE49-F238E27FC236}">
                  <a16:creationId xmlns:a16="http://schemas.microsoft.com/office/drawing/2014/main" id="{D1A9DDC5-4B6E-D014-B461-4CF83D1A5AAD}"/>
                </a:ext>
              </a:extLst>
            </p:cNvPr>
            <p:cNvCxnSpPr>
              <a:cxnSpLocks/>
            </p:cNvCxnSpPr>
            <p:nvPr/>
          </p:nvCxnSpPr>
          <p:spPr>
            <a:xfrm>
              <a:off x="3816455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Rett linje 169">
              <a:extLst>
                <a:ext uri="{FF2B5EF4-FFF2-40B4-BE49-F238E27FC236}">
                  <a16:creationId xmlns:a16="http://schemas.microsoft.com/office/drawing/2014/main" id="{A50C3822-62CD-37B3-46C4-02836087ED7A}"/>
                </a:ext>
              </a:extLst>
            </p:cNvPr>
            <p:cNvCxnSpPr>
              <a:cxnSpLocks/>
            </p:cNvCxnSpPr>
            <p:nvPr/>
          </p:nvCxnSpPr>
          <p:spPr>
            <a:xfrm>
              <a:off x="4341856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Rett linje 170">
              <a:extLst>
                <a:ext uri="{FF2B5EF4-FFF2-40B4-BE49-F238E27FC236}">
                  <a16:creationId xmlns:a16="http://schemas.microsoft.com/office/drawing/2014/main" id="{27D76796-4DFC-39F1-6501-83A1FF0F3CE4}"/>
                </a:ext>
              </a:extLst>
            </p:cNvPr>
            <p:cNvCxnSpPr>
              <a:cxnSpLocks/>
            </p:cNvCxnSpPr>
            <p:nvPr/>
          </p:nvCxnSpPr>
          <p:spPr>
            <a:xfrm>
              <a:off x="4867257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Rett linje 171">
              <a:extLst>
                <a:ext uri="{FF2B5EF4-FFF2-40B4-BE49-F238E27FC236}">
                  <a16:creationId xmlns:a16="http://schemas.microsoft.com/office/drawing/2014/main" id="{0FF9D2EF-274E-BCF3-A540-10294CC3FA76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326865"/>
              <a:ext cx="2101604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3" name="Gruppe 172">
            <a:extLst>
              <a:ext uri="{FF2B5EF4-FFF2-40B4-BE49-F238E27FC236}">
                <a16:creationId xmlns:a16="http://schemas.microsoft.com/office/drawing/2014/main" id="{D5570502-2350-4504-9B69-E445A7846B3A}"/>
              </a:ext>
            </a:extLst>
          </p:cNvPr>
          <p:cNvGrpSpPr/>
          <p:nvPr/>
        </p:nvGrpSpPr>
        <p:grpSpPr>
          <a:xfrm>
            <a:off x="5822161" y="6550512"/>
            <a:ext cx="1189159" cy="260026"/>
            <a:chOff x="5822161" y="2172758"/>
            <a:chExt cx="1189159" cy="260026"/>
          </a:xfrm>
        </p:grpSpPr>
        <p:sp>
          <p:nvSpPr>
            <p:cNvPr id="174" name="Tittel 1">
              <a:extLst>
                <a:ext uri="{FF2B5EF4-FFF2-40B4-BE49-F238E27FC236}">
                  <a16:creationId xmlns:a16="http://schemas.microsoft.com/office/drawing/2014/main" id="{DB49F584-8AB4-3DA9-4F99-64CA4F6C04A5}"/>
                </a:ext>
              </a:extLst>
            </p:cNvPr>
            <p:cNvSpPr txBox="1">
              <a:spLocks/>
            </p:cNvSpPr>
            <p:nvPr/>
          </p:nvSpPr>
          <p:spPr>
            <a:xfrm>
              <a:off x="5993382" y="2172758"/>
              <a:ext cx="1017938" cy="2600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51435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75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nb-NO" sz="900" dirty="0"/>
                <a:t>Ikke relevant</a:t>
              </a:r>
            </a:p>
          </p:txBody>
        </p:sp>
        <p:sp>
          <p:nvSpPr>
            <p:cNvPr id="175" name="Rektangel 174">
              <a:extLst>
                <a:ext uri="{FF2B5EF4-FFF2-40B4-BE49-F238E27FC236}">
                  <a16:creationId xmlns:a16="http://schemas.microsoft.com/office/drawing/2014/main" id="{14EC032D-FC91-DDA8-18AD-FE7B27412F2B}"/>
                </a:ext>
              </a:extLst>
            </p:cNvPr>
            <p:cNvSpPr/>
            <p:nvPr/>
          </p:nvSpPr>
          <p:spPr>
            <a:xfrm>
              <a:off x="5822161" y="2220947"/>
              <a:ext cx="185734" cy="1864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b-NO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76" name="Gruppe 175">
            <a:extLst>
              <a:ext uri="{FF2B5EF4-FFF2-40B4-BE49-F238E27FC236}">
                <a16:creationId xmlns:a16="http://schemas.microsoft.com/office/drawing/2014/main" id="{C70029E3-57F6-199A-6CF8-23F5702F459F}"/>
              </a:ext>
            </a:extLst>
          </p:cNvPr>
          <p:cNvGrpSpPr/>
          <p:nvPr/>
        </p:nvGrpSpPr>
        <p:grpSpPr>
          <a:xfrm>
            <a:off x="3291054" y="6585639"/>
            <a:ext cx="2101604" cy="211837"/>
            <a:chOff x="3291054" y="2220947"/>
            <a:chExt cx="2101604" cy="211837"/>
          </a:xfrm>
        </p:grpSpPr>
        <p:cxnSp>
          <p:nvCxnSpPr>
            <p:cNvPr id="177" name="Rett linje 176">
              <a:extLst>
                <a:ext uri="{FF2B5EF4-FFF2-40B4-BE49-F238E27FC236}">
                  <a16:creationId xmlns:a16="http://schemas.microsoft.com/office/drawing/2014/main" id="{D1E49FA4-394F-4557-B65F-91FB162AF5F4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Rett linje 177">
              <a:extLst>
                <a:ext uri="{FF2B5EF4-FFF2-40B4-BE49-F238E27FC236}">
                  <a16:creationId xmlns:a16="http://schemas.microsoft.com/office/drawing/2014/main" id="{9E2EA48D-C04E-45FD-D359-64D749F9E7A1}"/>
                </a:ext>
              </a:extLst>
            </p:cNvPr>
            <p:cNvCxnSpPr>
              <a:cxnSpLocks/>
            </p:cNvCxnSpPr>
            <p:nvPr/>
          </p:nvCxnSpPr>
          <p:spPr>
            <a:xfrm>
              <a:off x="5392658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Rett linje 178">
              <a:extLst>
                <a:ext uri="{FF2B5EF4-FFF2-40B4-BE49-F238E27FC236}">
                  <a16:creationId xmlns:a16="http://schemas.microsoft.com/office/drawing/2014/main" id="{39017DDB-C4BA-199C-6730-00E3E9C748E3}"/>
                </a:ext>
              </a:extLst>
            </p:cNvPr>
            <p:cNvCxnSpPr>
              <a:cxnSpLocks/>
            </p:cNvCxnSpPr>
            <p:nvPr/>
          </p:nvCxnSpPr>
          <p:spPr>
            <a:xfrm>
              <a:off x="3816455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Rett linje 179">
              <a:extLst>
                <a:ext uri="{FF2B5EF4-FFF2-40B4-BE49-F238E27FC236}">
                  <a16:creationId xmlns:a16="http://schemas.microsoft.com/office/drawing/2014/main" id="{376E7B29-A931-D5D9-7597-7432F041A03E}"/>
                </a:ext>
              </a:extLst>
            </p:cNvPr>
            <p:cNvCxnSpPr>
              <a:cxnSpLocks/>
            </p:cNvCxnSpPr>
            <p:nvPr/>
          </p:nvCxnSpPr>
          <p:spPr>
            <a:xfrm>
              <a:off x="4341856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Rett linje 180">
              <a:extLst>
                <a:ext uri="{FF2B5EF4-FFF2-40B4-BE49-F238E27FC236}">
                  <a16:creationId xmlns:a16="http://schemas.microsoft.com/office/drawing/2014/main" id="{C1412D44-FB7A-C4E6-5683-AE33A21B43DC}"/>
                </a:ext>
              </a:extLst>
            </p:cNvPr>
            <p:cNvCxnSpPr>
              <a:cxnSpLocks/>
            </p:cNvCxnSpPr>
            <p:nvPr/>
          </p:nvCxnSpPr>
          <p:spPr>
            <a:xfrm>
              <a:off x="4867257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Rett linje 181">
              <a:extLst>
                <a:ext uri="{FF2B5EF4-FFF2-40B4-BE49-F238E27FC236}">
                  <a16:creationId xmlns:a16="http://schemas.microsoft.com/office/drawing/2014/main" id="{8F43FB91-C7C0-93B4-157D-310B6EB61EF2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326865"/>
              <a:ext cx="2101604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3" name="Gruppe 182">
            <a:extLst>
              <a:ext uri="{FF2B5EF4-FFF2-40B4-BE49-F238E27FC236}">
                <a16:creationId xmlns:a16="http://schemas.microsoft.com/office/drawing/2014/main" id="{F8E853C0-F1D5-27C1-038E-AA9DF5577E5C}"/>
              </a:ext>
            </a:extLst>
          </p:cNvPr>
          <p:cNvGrpSpPr/>
          <p:nvPr/>
        </p:nvGrpSpPr>
        <p:grpSpPr>
          <a:xfrm>
            <a:off x="5822161" y="6986281"/>
            <a:ext cx="1189159" cy="260026"/>
            <a:chOff x="5822161" y="2172758"/>
            <a:chExt cx="1189159" cy="260026"/>
          </a:xfrm>
        </p:grpSpPr>
        <p:sp>
          <p:nvSpPr>
            <p:cNvPr id="184" name="Tittel 1">
              <a:extLst>
                <a:ext uri="{FF2B5EF4-FFF2-40B4-BE49-F238E27FC236}">
                  <a16:creationId xmlns:a16="http://schemas.microsoft.com/office/drawing/2014/main" id="{7AA8DFDD-2518-C678-A22D-A3782696B289}"/>
                </a:ext>
              </a:extLst>
            </p:cNvPr>
            <p:cNvSpPr txBox="1">
              <a:spLocks/>
            </p:cNvSpPr>
            <p:nvPr/>
          </p:nvSpPr>
          <p:spPr>
            <a:xfrm>
              <a:off x="5993382" y="2172758"/>
              <a:ext cx="1017938" cy="2600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51435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75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nb-NO" sz="900" dirty="0"/>
                <a:t>Ikke relevant</a:t>
              </a:r>
            </a:p>
          </p:txBody>
        </p:sp>
        <p:sp>
          <p:nvSpPr>
            <p:cNvPr id="185" name="Rektangel 184">
              <a:extLst>
                <a:ext uri="{FF2B5EF4-FFF2-40B4-BE49-F238E27FC236}">
                  <a16:creationId xmlns:a16="http://schemas.microsoft.com/office/drawing/2014/main" id="{180E89AC-AF9C-62F0-DA4B-F468146E2606}"/>
                </a:ext>
              </a:extLst>
            </p:cNvPr>
            <p:cNvSpPr/>
            <p:nvPr/>
          </p:nvSpPr>
          <p:spPr>
            <a:xfrm>
              <a:off x="5822161" y="2220947"/>
              <a:ext cx="185734" cy="1864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b-NO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86" name="Gruppe 185">
            <a:extLst>
              <a:ext uri="{FF2B5EF4-FFF2-40B4-BE49-F238E27FC236}">
                <a16:creationId xmlns:a16="http://schemas.microsoft.com/office/drawing/2014/main" id="{0217D5E8-4A6E-6520-02E5-385C040281C1}"/>
              </a:ext>
            </a:extLst>
          </p:cNvPr>
          <p:cNvGrpSpPr/>
          <p:nvPr/>
        </p:nvGrpSpPr>
        <p:grpSpPr>
          <a:xfrm>
            <a:off x="3291054" y="7021408"/>
            <a:ext cx="2101604" cy="211837"/>
            <a:chOff x="3291054" y="2220947"/>
            <a:chExt cx="2101604" cy="211837"/>
          </a:xfrm>
        </p:grpSpPr>
        <p:cxnSp>
          <p:nvCxnSpPr>
            <p:cNvPr id="187" name="Rett linje 186">
              <a:extLst>
                <a:ext uri="{FF2B5EF4-FFF2-40B4-BE49-F238E27FC236}">
                  <a16:creationId xmlns:a16="http://schemas.microsoft.com/office/drawing/2014/main" id="{D49638C1-EC25-1AA1-F9E7-F9697AF44ED9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Rett linje 187">
              <a:extLst>
                <a:ext uri="{FF2B5EF4-FFF2-40B4-BE49-F238E27FC236}">
                  <a16:creationId xmlns:a16="http://schemas.microsoft.com/office/drawing/2014/main" id="{CA01AA0A-592B-8479-874D-BBA990C200E1}"/>
                </a:ext>
              </a:extLst>
            </p:cNvPr>
            <p:cNvCxnSpPr>
              <a:cxnSpLocks/>
            </p:cNvCxnSpPr>
            <p:nvPr/>
          </p:nvCxnSpPr>
          <p:spPr>
            <a:xfrm>
              <a:off x="5392658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Rett linje 188">
              <a:extLst>
                <a:ext uri="{FF2B5EF4-FFF2-40B4-BE49-F238E27FC236}">
                  <a16:creationId xmlns:a16="http://schemas.microsoft.com/office/drawing/2014/main" id="{3BFBFBC0-B149-CA40-4FB9-6CB57E07B6A9}"/>
                </a:ext>
              </a:extLst>
            </p:cNvPr>
            <p:cNvCxnSpPr>
              <a:cxnSpLocks/>
            </p:cNvCxnSpPr>
            <p:nvPr/>
          </p:nvCxnSpPr>
          <p:spPr>
            <a:xfrm>
              <a:off x="3816455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Rett linje 189">
              <a:extLst>
                <a:ext uri="{FF2B5EF4-FFF2-40B4-BE49-F238E27FC236}">
                  <a16:creationId xmlns:a16="http://schemas.microsoft.com/office/drawing/2014/main" id="{741B521D-537B-3EBE-6504-6EF9E227EA58}"/>
                </a:ext>
              </a:extLst>
            </p:cNvPr>
            <p:cNvCxnSpPr>
              <a:cxnSpLocks/>
            </p:cNvCxnSpPr>
            <p:nvPr/>
          </p:nvCxnSpPr>
          <p:spPr>
            <a:xfrm>
              <a:off x="4341856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Rett linje 190">
              <a:extLst>
                <a:ext uri="{FF2B5EF4-FFF2-40B4-BE49-F238E27FC236}">
                  <a16:creationId xmlns:a16="http://schemas.microsoft.com/office/drawing/2014/main" id="{76978967-2E1D-0E46-C260-27387B91972E}"/>
                </a:ext>
              </a:extLst>
            </p:cNvPr>
            <p:cNvCxnSpPr>
              <a:cxnSpLocks/>
            </p:cNvCxnSpPr>
            <p:nvPr/>
          </p:nvCxnSpPr>
          <p:spPr>
            <a:xfrm>
              <a:off x="4867257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Rett linje 191">
              <a:extLst>
                <a:ext uri="{FF2B5EF4-FFF2-40B4-BE49-F238E27FC236}">
                  <a16:creationId xmlns:a16="http://schemas.microsoft.com/office/drawing/2014/main" id="{0C76B171-E6AD-B0AC-92D7-A7F1A29E092E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326865"/>
              <a:ext cx="2101604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3" name="Gruppe 192">
            <a:extLst>
              <a:ext uri="{FF2B5EF4-FFF2-40B4-BE49-F238E27FC236}">
                <a16:creationId xmlns:a16="http://schemas.microsoft.com/office/drawing/2014/main" id="{FFEE33A1-D733-EF80-D2B8-9EDBB32CE518}"/>
              </a:ext>
            </a:extLst>
          </p:cNvPr>
          <p:cNvGrpSpPr/>
          <p:nvPr/>
        </p:nvGrpSpPr>
        <p:grpSpPr>
          <a:xfrm>
            <a:off x="5822161" y="7422049"/>
            <a:ext cx="1189159" cy="260026"/>
            <a:chOff x="5822161" y="2172758"/>
            <a:chExt cx="1189159" cy="260026"/>
          </a:xfrm>
        </p:grpSpPr>
        <p:sp>
          <p:nvSpPr>
            <p:cNvPr id="194" name="Tittel 1">
              <a:extLst>
                <a:ext uri="{FF2B5EF4-FFF2-40B4-BE49-F238E27FC236}">
                  <a16:creationId xmlns:a16="http://schemas.microsoft.com/office/drawing/2014/main" id="{3E483428-2BD8-0835-7ABB-3E0BFAA8417B}"/>
                </a:ext>
              </a:extLst>
            </p:cNvPr>
            <p:cNvSpPr txBox="1">
              <a:spLocks/>
            </p:cNvSpPr>
            <p:nvPr/>
          </p:nvSpPr>
          <p:spPr>
            <a:xfrm>
              <a:off x="5993382" y="2172758"/>
              <a:ext cx="1017938" cy="2600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51435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75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nb-NO" sz="900" dirty="0"/>
                <a:t>Ikke relevant</a:t>
              </a:r>
            </a:p>
          </p:txBody>
        </p:sp>
        <p:sp>
          <p:nvSpPr>
            <p:cNvPr id="195" name="Rektangel 194">
              <a:extLst>
                <a:ext uri="{FF2B5EF4-FFF2-40B4-BE49-F238E27FC236}">
                  <a16:creationId xmlns:a16="http://schemas.microsoft.com/office/drawing/2014/main" id="{989AF317-00F5-68E5-C017-68C6763AE3BC}"/>
                </a:ext>
              </a:extLst>
            </p:cNvPr>
            <p:cNvSpPr/>
            <p:nvPr/>
          </p:nvSpPr>
          <p:spPr>
            <a:xfrm>
              <a:off x="5822161" y="2220947"/>
              <a:ext cx="185734" cy="1864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b-NO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96" name="Gruppe 195">
            <a:extLst>
              <a:ext uri="{FF2B5EF4-FFF2-40B4-BE49-F238E27FC236}">
                <a16:creationId xmlns:a16="http://schemas.microsoft.com/office/drawing/2014/main" id="{AA5217C1-0155-77EC-778C-E632A81B826A}"/>
              </a:ext>
            </a:extLst>
          </p:cNvPr>
          <p:cNvGrpSpPr/>
          <p:nvPr/>
        </p:nvGrpSpPr>
        <p:grpSpPr>
          <a:xfrm>
            <a:off x="3291054" y="7457176"/>
            <a:ext cx="2101604" cy="211837"/>
            <a:chOff x="3291054" y="2220947"/>
            <a:chExt cx="2101604" cy="211837"/>
          </a:xfrm>
        </p:grpSpPr>
        <p:cxnSp>
          <p:nvCxnSpPr>
            <p:cNvPr id="197" name="Rett linje 196">
              <a:extLst>
                <a:ext uri="{FF2B5EF4-FFF2-40B4-BE49-F238E27FC236}">
                  <a16:creationId xmlns:a16="http://schemas.microsoft.com/office/drawing/2014/main" id="{50DB093A-936B-D26C-BE7D-0659F2E030DA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Rett linje 197">
              <a:extLst>
                <a:ext uri="{FF2B5EF4-FFF2-40B4-BE49-F238E27FC236}">
                  <a16:creationId xmlns:a16="http://schemas.microsoft.com/office/drawing/2014/main" id="{FCAD9F06-6FC8-E539-583A-65127D50E52F}"/>
                </a:ext>
              </a:extLst>
            </p:cNvPr>
            <p:cNvCxnSpPr>
              <a:cxnSpLocks/>
            </p:cNvCxnSpPr>
            <p:nvPr/>
          </p:nvCxnSpPr>
          <p:spPr>
            <a:xfrm>
              <a:off x="5392658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Rett linje 198">
              <a:extLst>
                <a:ext uri="{FF2B5EF4-FFF2-40B4-BE49-F238E27FC236}">
                  <a16:creationId xmlns:a16="http://schemas.microsoft.com/office/drawing/2014/main" id="{118A61FC-2330-3A1D-0CD0-DDCF32EE8959}"/>
                </a:ext>
              </a:extLst>
            </p:cNvPr>
            <p:cNvCxnSpPr>
              <a:cxnSpLocks/>
            </p:cNvCxnSpPr>
            <p:nvPr/>
          </p:nvCxnSpPr>
          <p:spPr>
            <a:xfrm>
              <a:off x="3816455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Rett linje 199">
              <a:extLst>
                <a:ext uri="{FF2B5EF4-FFF2-40B4-BE49-F238E27FC236}">
                  <a16:creationId xmlns:a16="http://schemas.microsoft.com/office/drawing/2014/main" id="{0CCDC1B5-DF99-8F6F-3F51-449CBBB00369}"/>
                </a:ext>
              </a:extLst>
            </p:cNvPr>
            <p:cNvCxnSpPr>
              <a:cxnSpLocks/>
            </p:cNvCxnSpPr>
            <p:nvPr/>
          </p:nvCxnSpPr>
          <p:spPr>
            <a:xfrm>
              <a:off x="4341856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Rett linje 200">
              <a:extLst>
                <a:ext uri="{FF2B5EF4-FFF2-40B4-BE49-F238E27FC236}">
                  <a16:creationId xmlns:a16="http://schemas.microsoft.com/office/drawing/2014/main" id="{E32CAEEE-E50E-0646-C7AA-DA34A616DD4C}"/>
                </a:ext>
              </a:extLst>
            </p:cNvPr>
            <p:cNvCxnSpPr>
              <a:cxnSpLocks/>
            </p:cNvCxnSpPr>
            <p:nvPr/>
          </p:nvCxnSpPr>
          <p:spPr>
            <a:xfrm>
              <a:off x="4867257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Rett linje 201">
              <a:extLst>
                <a:ext uri="{FF2B5EF4-FFF2-40B4-BE49-F238E27FC236}">
                  <a16:creationId xmlns:a16="http://schemas.microsoft.com/office/drawing/2014/main" id="{B5926D55-1113-1225-2CC5-4B93A756541A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326865"/>
              <a:ext cx="2101604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3" name="Gruppe 202">
            <a:extLst>
              <a:ext uri="{FF2B5EF4-FFF2-40B4-BE49-F238E27FC236}">
                <a16:creationId xmlns:a16="http://schemas.microsoft.com/office/drawing/2014/main" id="{5B2F1F37-5EFD-5C85-F30B-57941FCFFBD1}"/>
              </a:ext>
            </a:extLst>
          </p:cNvPr>
          <p:cNvGrpSpPr/>
          <p:nvPr/>
        </p:nvGrpSpPr>
        <p:grpSpPr>
          <a:xfrm>
            <a:off x="5822161" y="7857818"/>
            <a:ext cx="1189159" cy="260026"/>
            <a:chOff x="5822161" y="2172758"/>
            <a:chExt cx="1189159" cy="260026"/>
          </a:xfrm>
        </p:grpSpPr>
        <p:sp>
          <p:nvSpPr>
            <p:cNvPr id="204" name="Tittel 1">
              <a:extLst>
                <a:ext uri="{FF2B5EF4-FFF2-40B4-BE49-F238E27FC236}">
                  <a16:creationId xmlns:a16="http://schemas.microsoft.com/office/drawing/2014/main" id="{495AC53E-D13D-91A5-DBAA-6C74741D4E5F}"/>
                </a:ext>
              </a:extLst>
            </p:cNvPr>
            <p:cNvSpPr txBox="1">
              <a:spLocks/>
            </p:cNvSpPr>
            <p:nvPr/>
          </p:nvSpPr>
          <p:spPr>
            <a:xfrm>
              <a:off x="5993382" y="2172758"/>
              <a:ext cx="1017938" cy="2600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51435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75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nb-NO" sz="900" dirty="0"/>
                <a:t>Ikke relevant</a:t>
              </a:r>
            </a:p>
          </p:txBody>
        </p:sp>
        <p:sp>
          <p:nvSpPr>
            <p:cNvPr id="205" name="Rektangel 204">
              <a:extLst>
                <a:ext uri="{FF2B5EF4-FFF2-40B4-BE49-F238E27FC236}">
                  <a16:creationId xmlns:a16="http://schemas.microsoft.com/office/drawing/2014/main" id="{5722B62F-6CE5-8970-5CB6-638015775DC9}"/>
                </a:ext>
              </a:extLst>
            </p:cNvPr>
            <p:cNvSpPr/>
            <p:nvPr/>
          </p:nvSpPr>
          <p:spPr>
            <a:xfrm>
              <a:off x="5822161" y="2220947"/>
              <a:ext cx="185734" cy="1864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b-NO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06" name="Gruppe 205">
            <a:extLst>
              <a:ext uri="{FF2B5EF4-FFF2-40B4-BE49-F238E27FC236}">
                <a16:creationId xmlns:a16="http://schemas.microsoft.com/office/drawing/2014/main" id="{3D5F7B07-6A86-6B7C-FFE9-6C0599AB9220}"/>
              </a:ext>
            </a:extLst>
          </p:cNvPr>
          <p:cNvGrpSpPr/>
          <p:nvPr/>
        </p:nvGrpSpPr>
        <p:grpSpPr>
          <a:xfrm>
            <a:off x="3291054" y="7892945"/>
            <a:ext cx="2101604" cy="211837"/>
            <a:chOff x="3291054" y="2220947"/>
            <a:chExt cx="2101604" cy="211837"/>
          </a:xfrm>
        </p:grpSpPr>
        <p:cxnSp>
          <p:nvCxnSpPr>
            <p:cNvPr id="207" name="Rett linje 206">
              <a:extLst>
                <a:ext uri="{FF2B5EF4-FFF2-40B4-BE49-F238E27FC236}">
                  <a16:creationId xmlns:a16="http://schemas.microsoft.com/office/drawing/2014/main" id="{A2771F29-7609-22DA-5512-A502F71765E0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Rett linje 207">
              <a:extLst>
                <a:ext uri="{FF2B5EF4-FFF2-40B4-BE49-F238E27FC236}">
                  <a16:creationId xmlns:a16="http://schemas.microsoft.com/office/drawing/2014/main" id="{911C980D-E581-044B-F553-A00E8BCF09F5}"/>
                </a:ext>
              </a:extLst>
            </p:cNvPr>
            <p:cNvCxnSpPr>
              <a:cxnSpLocks/>
            </p:cNvCxnSpPr>
            <p:nvPr/>
          </p:nvCxnSpPr>
          <p:spPr>
            <a:xfrm>
              <a:off x="5392658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Rett linje 208">
              <a:extLst>
                <a:ext uri="{FF2B5EF4-FFF2-40B4-BE49-F238E27FC236}">
                  <a16:creationId xmlns:a16="http://schemas.microsoft.com/office/drawing/2014/main" id="{2C6C5177-485E-F2FF-B865-D618036801EA}"/>
                </a:ext>
              </a:extLst>
            </p:cNvPr>
            <p:cNvCxnSpPr>
              <a:cxnSpLocks/>
            </p:cNvCxnSpPr>
            <p:nvPr/>
          </p:nvCxnSpPr>
          <p:spPr>
            <a:xfrm>
              <a:off x="3816455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Rett linje 209">
              <a:extLst>
                <a:ext uri="{FF2B5EF4-FFF2-40B4-BE49-F238E27FC236}">
                  <a16:creationId xmlns:a16="http://schemas.microsoft.com/office/drawing/2014/main" id="{602F0A3C-AEAB-059F-8046-88B5F3DEA8A5}"/>
                </a:ext>
              </a:extLst>
            </p:cNvPr>
            <p:cNvCxnSpPr>
              <a:cxnSpLocks/>
            </p:cNvCxnSpPr>
            <p:nvPr/>
          </p:nvCxnSpPr>
          <p:spPr>
            <a:xfrm>
              <a:off x="4341856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Rett linje 210">
              <a:extLst>
                <a:ext uri="{FF2B5EF4-FFF2-40B4-BE49-F238E27FC236}">
                  <a16:creationId xmlns:a16="http://schemas.microsoft.com/office/drawing/2014/main" id="{EFD4ED81-FA83-B0DC-5036-5D3114E831B6}"/>
                </a:ext>
              </a:extLst>
            </p:cNvPr>
            <p:cNvCxnSpPr>
              <a:cxnSpLocks/>
            </p:cNvCxnSpPr>
            <p:nvPr/>
          </p:nvCxnSpPr>
          <p:spPr>
            <a:xfrm>
              <a:off x="4867257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Rett linje 211">
              <a:extLst>
                <a:ext uri="{FF2B5EF4-FFF2-40B4-BE49-F238E27FC236}">
                  <a16:creationId xmlns:a16="http://schemas.microsoft.com/office/drawing/2014/main" id="{BCF95305-ADAA-F4FB-342B-42A9F1838244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326865"/>
              <a:ext cx="2101604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3" name="Gruppe 212">
            <a:extLst>
              <a:ext uri="{FF2B5EF4-FFF2-40B4-BE49-F238E27FC236}">
                <a16:creationId xmlns:a16="http://schemas.microsoft.com/office/drawing/2014/main" id="{2F7DA500-00CE-DFAA-FDCD-92C54DE992C1}"/>
              </a:ext>
            </a:extLst>
          </p:cNvPr>
          <p:cNvGrpSpPr/>
          <p:nvPr/>
        </p:nvGrpSpPr>
        <p:grpSpPr>
          <a:xfrm>
            <a:off x="5822161" y="8293587"/>
            <a:ext cx="1189159" cy="260026"/>
            <a:chOff x="5822161" y="2172758"/>
            <a:chExt cx="1189159" cy="260026"/>
          </a:xfrm>
        </p:grpSpPr>
        <p:sp>
          <p:nvSpPr>
            <p:cNvPr id="214" name="Tittel 1">
              <a:extLst>
                <a:ext uri="{FF2B5EF4-FFF2-40B4-BE49-F238E27FC236}">
                  <a16:creationId xmlns:a16="http://schemas.microsoft.com/office/drawing/2014/main" id="{E8F000F8-4955-4FAD-F6F5-651E6EA92BA2}"/>
                </a:ext>
              </a:extLst>
            </p:cNvPr>
            <p:cNvSpPr txBox="1">
              <a:spLocks/>
            </p:cNvSpPr>
            <p:nvPr/>
          </p:nvSpPr>
          <p:spPr>
            <a:xfrm>
              <a:off x="5993382" y="2172758"/>
              <a:ext cx="1017938" cy="2600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51435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75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nb-NO" sz="900" dirty="0"/>
                <a:t>Ikke relevant</a:t>
              </a:r>
            </a:p>
          </p:txBody>
        </p:sp>
        <p:sp>
          <p:nvSpPr>
            <p:cNvPr id="215" name="Rektangel 214">
              <a:extLst>
                <a:ext uri="{FF2B5EF4-FFF2-40B4-BE49-F238E27FC236}">
                  <a16:creationId xmlns:a16="http://schemas.microsoft.com/office/drawing/2014/main" id="{391A7A84-C4B4-A4C4-C6CA-EB81C6152A39}"/>
                </a:ext>
              </a:extLst>
            </p:cNvPr>
            <p:cNvSpPr/>
            <p:nvPr/>
          </p:nvSpPr>
          <p:spPr>
            <a:xfrm>
              <a:off x="5822161" y="2220947"/>
              <a:ext cx="185734" cy="1864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b-NO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16" name="Gruppe 215">
            <a:extLst>
              <a:ext uri="{FF2B5EF4-FFF2-40B4-BE49-F238E27FC236}">
                <a16:creationId xmlns:a16="http://schemas.microsoft.com/office/drawing/2014/main" id="{AF0D8815-2ED7-88B4-F2A3-ACAA85ED7AB3}"/>
              </a:ext>
            </a:extLst>
          </p:cNvPr>
          <p:cNvGrpSpPr/>
          <p:nvPr/>
        </p:nvGrpSpPr>
        <p:grpSpPr>
          <a:xfrm>
            <a:off x="3291054" y="8328714"/>
            <a:ext cx="2101604" cy="211837"/>
            <a:chOff x="3291054" y="2220947"/>
            <a:chExt cx="2101604" cy="211837"/>
          </a:xfrm>
        </p:grpSpPr>
        <p:cxnSp>
          <p:nvCxnSpPr>
            <p:cNvPr id="217" name="Rett linje 216">
              <a:extLst>
                <a:ext uri="{FF2B5EF4-FFF2-40B4-BE49-F238E27FC236}">
                  <a16:creationId xmlns:a16="http://schemas.microsoft.com/office/drawing/2014/main" id="{04BD3A3B-59A9-DE4E-EAEE-797B40BE7173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Rett linje 217">
              <a:extLst>
                <a:ext uri="{FF2B5EF4-FFF2-40B4-BE49-F238E27FC236}">
                  <a16:creationId xmlns:a16="http://schemas.microsoft.com/office/drawing/2014/main" id="{316F7609-CAD3-016B-AA20-9544F0707A22}"/>
                </a:ext>
              </a:extLst>
            </p:cNvPr>
            <p:cNvCxnSpPr>
              <a:cxnSpLocks/>
            </p:cNvCxnSpPr>
            <p:nvPr/>
          </p:nvCxnSpPr>
          <p:spPr>
            <a:xfrm>
              <a:off x="5392658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Rett linje 218">
              <a:extLst>
                <a:ext uri="{FF2B5EF4-FFF2-40B4-BE49-F238E27FC236}">
                  <a16:creationId xmlns:a16="http://schemas.microsoft.com/office/drawing/2014/main" id="{63A1B2EF-FDF0-C823-2C8F-ACFB0203FD72}"/>
                </a:ext>
              </a:extLst>
            </p:cNvPr>
            <p:cNvCxnSpPr>
              <a:cxnSpLocks/>
            </p:cNvCxnSpPr>
            <p:nvPr/>
          </p:nvCxnSpPr>
          <p:spPr>
            <a:xfrm>
              <a:off x="3816455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Rett linje 219">
              <a:extLst>
                <a:ext uri="{FF2B5EF4-FFF2-40B4-BE49-F238E27FC236}">
                  <a16:creationId xmlns:a16="http://schemas.microsoft.com/office/drawing/2014/main" id="{C3E55A36-5904-BA20-ACA2-6E872FE67863}"/>
                </a:ext>
              </a:extLst>
            </p:cNvPr>
            <p:cNvCxnSpPr>
              <a:cxnSpLocks/>
            </p:cNvCxnSpPr>
            <p:nvPr/>
          </p:nvCxnSpPr>
          <p:spPr>
            <a:xfrm>
              <a:off x="4341856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Rett linje 220">
              <a:extLst>
                <a:ext uri="{FF2B5EF4-FFF2-40B4-BE49-F238E27FC236}">
                  <a16:creationId xmlns:a16="http://schemas.microsoft.com/office/drawing/2014/main" id="{5080A25A-D81A-6536-EEA5-4D96A12585F0}"/>
                </a:ext>
              </a:extLst>
            </p:cNvPr>
            <p:cNvCxnSpPr>
              <a:cxnSpLocks/>
            </p:cNvCxnSpPr>
            <p:nvPr/>
          </p:nvCxnSpPr>
          <p:spPr>
            <a:xfrm>
              <a:off x="4867257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Rett linje 221">
              <a:extLst>
                <a:ext uri="{FF2B5EF4-FFF2-40B4-BE49-F238E27FC236}">
                  <a16:creationId xmlns:a16="http://schemas.microsoft.com/office/drawing/2014/main" id="{ED525F21-B410-5AEF-0622-FC6FF91D0009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326865"/>
              <a:ext cx="2101604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3" name="Gruppe 222">
            <a:extLst>
              <a:ext uri="{FF2B5EF4-FFF2-40B4-BE49-F238E27FC236}">
                <a16:creationId xmlns:a16="http://schemas.microsoft.com/office/drawing/2014/main" id="{D894257B-EBA4-16FC-D141-25F0029103C0}"/>
              </a:ext>
            </a:extLst>
          </p:cNvPr>
          <p:cNvGrpSpPr/>
          <p:nvPr/>
        </p:nvGrpSpPr>
        <p:grpSpPr>
          <a:xfrm>
            <a:off x="5822161" y="8729356"/>
            <a:ext cx="1189159" cy="260026"/>
            <a:chOff x="5822161" y="2172758"/>
            <a:chExt cx="1189159" cy="260026"/>
          </a:xfrm>
        </p:grpSpPr>
        <p:sp>
          <p:nvSpPr>
            <p:cNvPr id="224" name="Tittel 1">
              <a:extLst>
                <a:ext uri="{FF2B5EF4-FFF2-40B4-BE49-F238E27FC236}">
                  <a16:creationId xmlns:a16="http://schemas.microsoft.com/office/drawing/2014/main" id="{8358A6F0-AE22-1D46-3069-6E84E84B4B84}"/>
                </a:ext>
              </a:extLst>
            </p:cNvPr>
            <p:cNvSpPr txBox="1">
              <a:spLocks/>
            </p:cNvSpPr>
            <p:nvPr/>
          </p:nvSpPr>
          <p:spPr>
            <a:xfrm>
              <a:off x="5993382" y="2172758"/>
              <a:ext cx="1017938" cy="2600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51435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75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nb-NO" sz="900" dirty="0"/>
                <a:t>Ikke relevant</a:t>
              </a:r>
            </a:p>
          </p:txBody>
        </p:sp>
        <p:sp>
          <p:nvSpPr>
            <p:cNvPr id="225" name="Rektangel 224">
              <a:extLst>
                <a:ext uri="{FF2B5EF4-FFF2-40B4-BE49-F238E27FC236}">
                  <a16:creationId xmlns:a16="http://schemas.microsoft.com/office/drawing/2014/main" id="{E6AA5122-59A4-DD23-1F79-E57D5AE8640C}"/>
                </a:ext>
              </a:extLst>
            </p:cNvPr>
            <p:cNvSpPr/>
            <p:nvPr/>
          </p:nvSpPr>
          <p:spPr>
            <a:xfrm>
              <a:off x="5822161" y="2220947"/>
              <a:ext cx="185734" cy="1864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b-NO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26" name="Gruppe 225">
            <a:extLst>
              <a:ext uri="{FF2B5EF4-FFF2-40B4-BE49-F238E27FC236}">
                <a16:creationId xmlns:a16="http://schemas.microsoft.com/office/drawing/2014/main" id="{DCE1F543-B2D0-D4FF-37EA-1336ED643E51}"/>
              </a:ext>
            </a:extLst>
          </p:cNvPr>
          <p:cNvGrpSpPr/>
          <p:nvPr/>
        </p:nvGrpSpPr>
        <p:grpSpPr>
          <a:xfrm>
            <a:off x="3291054" y="8764483"/>
            <a:ext cx="2101604" cy="211837"/>
            <a:chOff x="3291054" y="2220947"/>
            <a:chExt cx="2101604" cy="211837"/>
          </a:xfrm>
        </p:grpSpPr>
        <p:cxnSp>
          <p:nvCxnSpPr>
            <p:cNvPr id="227" name="Rett linje 226">
              <a:extLst>
                <a:ext uri="{FF2B5EF4-FFF2-40B4-BE49-F238E27FC236}">
                  <a16:creationId xmlns:a16="http://schemas.microsoft.com/office/drawing/2014/main" id="{FC848C28-1DFD-A9A4-05C3-E95D9A958D79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Rett linje 227">
              <a:extLst>
                <a:ext uri="{FF2B5EF4-FFF2-40B4-BE49-F238E27FC236}">
                  <a16:creationId xmlns:a16="http://schemas.microsoft.com/office/drawing/2014/main" id="{076266B0-30FB-7C64-7224-C20082EEED45}"/>
                </a:ext>
              </a:extLst>
            </p:cNvPr>
            <p:cNvCxnSpPr>
              <a:cxnSpLocks/>
            </p:cNvCxnSpPr>
            <p:nvPr/>
          </p:nvCxnSpPr>
          <p:spPr>
            <a:xfrm>
              <a:off x="5392658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Rett linje 228">
              <a:extLst>
                <a:ext uri="{FF2B5EF4-FFF2-40B4-BE49-F238E27FC236}">
                  <a16:creationId xmlns:a16="http://schemas.microsoft.com/office/drawing/2014/main" id="{8E78ACD6-F85A-FB93-9B77-9A83B04A7EE2}"/>
                </a:ext>
              </a:extLst>
            </p:cNvPr>
            <p:cNvCxnSpPr>
              <a:cxnSpLocks/>
            </p:cNvCxnSpPr>
            <p:nvPr/>
          </p:nvCxnSpPr>
          <p:spPr>
            <a:xfrm>
              <a:off x="3816455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Rett linje 229">
              <a:extLst>
                <a:ext uri="{FF2B5EF4-FFF2-40B4-BE49-F238E27FC236}">
                  <a16:creationId xmlns:a16="http://schemas.microsoft.com/office/drawing/2014/main" id="{DA447858-DD14-380A-6050-F26CE5888702}"/>
                </a:ext>
              </a:extLst>
            </p:cNvPr>
            <p:cNvCxnSpPr>
              <a:cxnSpLocks/>
            </p:cNvCxnSpPr>
            <p:nvPr/>
          </p:nvCxnSpPr>
          <p:spPr>
            <a:xfrm>
              <a:off x="4341856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Rett linje 230">
              <a:extLst>
                <a:ext uri="{FF2B5EF4-FFF2-40B4-BE49-F238E27FC236}">
                  <a16:creationId xmlns:a16="http://schemas.microsoft.com/office/drawing/2014/main" id="{A0A6449E-9BE0-8AF4-3735-050C543FEE25}"/>
                </a:ext>
              </a:extLst>
            </p:cNvPr>
            <p:cNvCxnSpPr>
              <a:cxnSpLocks/>
            </p:cNvCxnSpPr>
            <p:nvPr/>
          </p:nvCxnSpPr>
          <p:spPr>
            <a:xfrm>
              <a:off x="4867257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Rett linje 231">
              <a:extLst>
                <a:ext uri="{FF2B5EF4-FFF2-40B4-BE49-F238E27FC236}">
                  <a16:creationId xmlns:a16="http://schemas.microsoft.com/office/drawing/2014/main" id="{FCAF4C4C-C8BF-A483-3A84-F8398E84551A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326865"/>
              <a:ext cx="2101604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3" name="Gruppe 232">
            <a:extLst>
              <a:ext uri="{FF2B5EF4-FFF2-40B4-BE49-F238E27FC236}">
                <a16:creationId xmlns:a16="http://schemas.microsoft.com/office/drawing/2014/main" id="{CE82D065-FB55-BB5A-7278-98F5D2D1F811}"/>
              </a:ext>
            </a:extLst>
          </p:cNvPr>
          <p:cNvGrpSpPr/>
          <p:nvPr/>
        </p:nvGrpSpPr>
        <p:grpSpPr>
          <a:xfrm>
            <a:off x="5822161" y="9165125"/>
            <a:ext cx="1189159" cy="260026"/>
            <a:chOff x="5822161" y="2172758"/>
            <a:chExt cx="1189159" cy="260026"/>
          </a:xfrm>
        </p:grpSpPr>
        <p:sp>
          <p:nvSpPr>
            <p:cNvPr id="234" name="Tittel 1">
              <a:extLst>
                <a:ext uri="{FF2B5EF4-FFF2-40B4-BE49-F238E27FC236}">
                  <a16:creationId xmlns:a16="http://schemas.microsoft.com/office/drawing/2014/main" id="{233BCC86-7A37-7EA6-364D-8AC7DC83C632}"/>
                </a:ext>
              </a:extLst>
            </p:cNvPr>
            <p:cNvSpPr txBox="1">
              <a:spLocks/>
            </p:cNvSpPr>
            <p:nvPr/>
          </p:nvSpPr>
          <p:spPr>
            <a:xfrm>
              <a:off x="5993382" y="2172758"/>
              <a:ext cx="1017938" cy="2600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51435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75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nb-NO" sz="900" dirty="0"/>
                <a:t>Ikke relevant</a:t>
              </a:r>
            </a:p>
          </p:txBody>
        </p:sp>
        <p:sp>
          <p:nvSpPr>
            <p:cNvPr id="235" name="Rektangel 234">
              <a:extLst>
                <a:ext uri="{FF2B5EF4-FFF2-40B4-BE49-F238E27FC236}">
                  <a16:creationId xmlns:a16="http://schemas.microsoft.com/office/drawing/2014/main" id="{1F88A464-90B1-E99F-C61E-FE1F561731C6}"/>
                </a:ext>
              </a:extLst>
            </p:cNvPr>
            <p:cNvSpPr/>
            <p:nvPr/>
          </p:nvSpPr>
          <p:spPr>
            <a:xfrm>
              <a:off x="5822161" y="2220947"/>
              <a:ext cx="185734" cy="1864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b-NO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36" name="Gruppe 235">
            <a:extLst>
              <a:ext uri="{FF2B5EF4-FFF2-40B4-BE49-F238E27FC236}">
                <a16:creationId xmlns:a16="http://schemas.microsoft.com/office/drawing/2014/main" id="{BB47CE78-CEDA-F4A4-985D-B1D2B4C75F0E}"/>
              </a:ext>
            </a:extLst>
          </p:cNvPr>
          <p:cNvGrpSpPr/>
          <p:nvPr/>
        </p:nvGrpSpPr>
        <p:grpSpPr>
          <a:xfrm>
            <a:off x="3291054" y="9200252"/>
            <a:ext cx="2101604" cy="211837"/>
            <a:chOff x="3291054" y="2220947"/>
            <a:chExt cx="2101604" cy="211837"/>
          </a:xfrm>
        </p:grpSpPr>
        <p:cxnSp>
          <p:nvCxnSpPr>
            <p:cNvPr id="237" name="Rett linje 236">
              <a:extLst>
                <a:ext uri="{FF2B5EF4-FFF2-40B4-BE49-F238E27FC236}">
                  <a16:creationId xmlns:a16="http://schemas.microsoft.com/office/drawing/2014/main" id="{D53160FB-A1A3-7144-0CD4-58CB4D8D88B2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Rett linje 237">
              <a:extLst>
                <a:ext uri="{FF2B5EF4-FFF2-40B4-BE49-F238E27FC236}">
                  <a16:creationId xmlns:a16="http://schemas.microsoft.com/office/drawing/2014/main" id="{A3926000-0195-28D5-FD39-819046001BAE}"/>
                </a:ext>
              </a:extLst>
            </p:cNvPr>
            <p:cNvCxnSpPr>
              <a:cxnSpLocks/>
            </p:cNvCxnSpPr>
            <p:nvPr/>
          </p:nvCxnSpPr>
          <p:spPr>
            <a:xfrm>
              <a:off x="5392658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Rett linje 238">
              <a:extLst>
                <a:ext uri="{FF2B5EF4-FFF2-40B4-BE49-F238E27FC236}">
                  <a16:creationId xmlns:a16="http://schemas.microsoft.com/office/drawing/2014/main" id="{C3C06F91-0E13-0284-6E83-807F607D65EF}"/>
                </a:ext>
              </a:extLst>
            </p:cNvPr>
            <p:cNvCxnSpPr>
              <a:cxnSpLocks/>
            </p:cNvCxnSpPr>
            <p:nvPr/>
          </p:nvCxnSpPr>
          <p:spPr>
            <a:xfrm>
              <a:off x="3816455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Rett linje 239">
              <a:extLst>
                <a:ext uri="{FF2B5EF4-FFF2-40B4-BE49-F238E27FC236}">
                  <a16:creationId xmlns:a16="http://schemas.microsoft.com/office/drawing/2014/main" id="{6232C424-43EF-CC5D-DD48-0CA0E8049A92}"/>
                </a:ext>
              </a:extLst>
            </p:cNvPr>
            <p:cNvCxnSpPr>
              <a:cxnSpLocks/>
            </p:cNvCxnSpPr>
            <p:nvPr/>
          </p:nvCxnSpPr>
          <p:spPr>
            <a:xfrm>
              <a:off x="4341856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Rett linje 240">
              <a:extLst>
                <a:ext uri="{FF2B5EF4-FFF2-40B4-BE49-F238E27FC236}">
                  <a16:creationId xmlns:a16="http://schemas.microsoft.com/office/drawing/2014/main" id="{434E4F3C-B0D3-E477-840E-DB350E50486E}"/>
                </a:ext>
              </a:extLst>
            </p:cNvPr>
            <p:cNvCxnSpPr>
              <a:cxnSpLocks/>
            </p:cNvCxnSpPr>
            <p:nvPr/>
          </p:nvCxnSpPr>
          <p:spPr>
            <a:xfrm>
              <a:off x="4867257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Rett linje 241">
              <a:extLst>
                <a:ext uri="{FF2B5EF4-FFF2-40B4-BE49-F238E27FC236}">
                  <a16:creationId xmlns:a16="http://schemas.microsoft.com/office/drawing/2014/main" id="{9A6C2DE0-0518-5CFB-5609-876B45858C55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326865"/>
              <a:ext cx="2101604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3" name="Ellipse 242">
            <a:extLst>
              <a:ext uri="{FF2B5EF4-FFF2-40B4-BE49-F238E27FC236}">
                <a16:creationId xmlns:a16="http://schemas.microsoft.com/office/drawing/2014/main" id="{F2170DE0-106F-517F-62CB-1772DB3368DF}"/>
              </a:ext>
            </a:extLst>
          </p:cNvPr>
          <p:cNvSpPr/>
          <p:nvPr/>
        </p:nvSpPr>
        <p:spPr>
          <a:xfrm>
            <a:off x="7869315" y="1833790"/>
            <a:ext cx="116115" cy="11611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4" name="Ellipse 243">
            <a:extLst>
              <a:ext uri="{FF2B5EF4-FFF2-40B4-BE49-F238E27FC236}">
                <a16:creationId xmlns:a16="http://schemas.microsoft.com/office/drawing/2014/main" id="{1FBCF4E9-4A3F-4BF3-6C25-758739FEE5B7}"/>
              </a:ext>
            </a:extLst>
          </p:cNvPr>
          <p:cNvSpPr/>
          <p:nvPr/>
        </p:nvSpPr>
        <p:spPr>
          <a:xfrm>
            <a:off x="7869315" y="2270343"/>
            <a:ext cx="116115" cy="11611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5" name="Ellipse 244">
            <a:extLst>
              <a:ext uri="{FF2B5EF4-FFF2-40B4-BE49-F238E27FC236}">
                <a16:creationId xmlns:a16="http://schemas.microsoft.com/office/drawing/2014/main" id="{E93C9FDA-6F0C-44AF-4C58-4C9BEBF53B83}"/>
              </a:ext>
            </a:extLst>
          </p:cNvPr>
          <p:cNvSpPr/>
          <p:nvPr/>
        </p:nvSpPr>
        <p:spPr>
          <a:xfrm>
            <a:off x="7869315" y="2689197"/>
            <a:ext cx="116115" cy="11611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6" name="Ellipse 245">
            <a:extLst>
              <a:ext uri="{FF2B5EF4-FFF2-40B4-BE49-F238E27FC236}">
                <a16:creationId xmlns:a16="http://schemas.microsoft.com/office/drawing/2014/main" id="{474C8484-A8F1-69EC-5C95-E94763970FA5}"/>
              </a:ext>
            </a:extLst>
          </p:cNvPr>
          <p:cNvSpPr/>
          <p:nvPr/>
        </p:nvSpPr>
        <p:spPr>
          <a:xfrm>
            <a:off x="7869315" y="3108051"/>
            <a:ext cx="116115" cy="11611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7" name="Ellipse 246">
            <a:extLst>
              <a:ext uri="{FF2B5EF4-FFF2-40B4-BE49-F238E27FC236}">
                <a16:creationId xmlns:a16="http://schemas.microsoft.com/office/drawing/2014/main" id="{F426867A-91EF-A632-44BC-FE9DC056CE2D}"/>
              </a:ext>
            </a:extLst>
          </p:cNvPr>
          <p:cNvSpPr/>
          <p:nvPr/>
        </p:nvSpPr>
        <p:spPr>
          <a:xfrm>
            <a:off x="7869315" y="3568201"/>
            <a:ext cx="116115" cy="11611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8" name="Ellipse 247">
            <a:extLst>
              <a:ext uri="{FF2B5EF4-FFF2-40B4-BE49-F238E27FC236}">
                <a16:creationId xmlns:a16="http://schemas.microsoft.com/office/drawing/2014/main" id="{C09D45A9-0343-6BF0-05AF-580430B3005F}"/>
              </a:ext>
            </a:extLst>
          </p:cNvPr>
          <p:cNvSpPr/>
          <p:nvPr/>
        </p:nvSpPr>
        <p:spPr>
          <a:xfrm>
            <a:off x="7869315" y="3998854"/>
            <a:ext cx="116115" cy="11611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9" name="Ellipse 248">
            <a:extLst>
              <a:ext uri="{FF2B5EF4-FFF2-40B4-BE49-F238E27FC236}">
                <a16:creationId xmlns:a16="http://schemas.microsoft.com/office/drawing/2014/main" id="{F64029C6-1FDA-C6D9-CB83-75156D668D27}"/>
              </a:ext>
            </a:extLst>
          </p:cNvPr>
          <p:cNvSpPr/>
          <p:nvPr/>
        </p:nvSpPr>
        <p:spPr>
          <a:xfrm>
            <a:off x="7869315" y="4429507"/>
            <a:ext cx="116115" cy="11611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0" name="Ellipse 249">
            <a:extLst>
              <a:ext uri="{FF2B5EF4-FFF2-40B4-BE49-F238E27FC236}">
                <a16:creationId xmlns:a16="http://schemas.microsoft.com/office/drawing/2014/main" id="{3A54A5D2-191C-2A2B-AC58-84BB103D6C6D}"/>
              </a:ext>
            </a:extLst>
          </p:cNvPr>
          <p:cNvSpPr/>
          <p:nvPr/>
        </p:nvSpPr>
        <p:spPr>
          <a:xfrm>
            <a:off x="7869315" y="4877858"/>
            <a:ext cx="116115" cy="11611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1" name="Ellipse 250">
            <a:extLst>
              <a:ext uri="{FF2B5EF4-FFF2-40B4-BE49-F238E27FC236}">
                <a16:creationId xmlns:a16="http://schemas.microsoft.com/office/drawing/2014/main" id="{C9C3A791-E82C-59BB-F462-3680C8FD4B7A}"/>
              </a:ext>
            </a:extLst>
          </p:cNvPr>
          <p:cNvSpPr/>
          <p:nvPr/>
        </p:nvSpPr>
        <p:spPr>
          <a:xfrm>
            <a:off x="7869315" y="5309658"/>
            <a:ext cx="116115" cy="11611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2" name="Ellipse 251">
            <a:extLst>
              <a:ext uri="{FF2B5EF4-FFF2-40B4-BE49-F238E27FC236}">
                <a16:creationId xmlns:a16="http://schemas.microsoft.com/office/drawing/2014/main" id="{60859351-C3C7-F35C-3830-6D6EA9F51810}"/>
              </a:ext>
            </a:extLst>
          </p:cNvPr>
          <p:cNvSpPr/>
          <p:nvPr/>
        </p:nvSpPr>
        <p:spPr>
          <a:xfrm>
            <a:off x="7869315" y="5773682"/>
            <a:ext cx="116115" cy="11611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3" name="Ellipse 252">
            <a:extLst>
              <a:ext uri="{FF2B5EF4-FFF2-40B4-BE49-F238E27FC236}">
                <a16:creationId xmlns:a16="http://schemas.microsoft.com/office/drawing/2014/main" id="{2F558ABB-2459-E4DC-CD1A-ADBC52ABE82F}"/>
              </a:ext>
            </a:extLst>
          </p:cNvPr>
          <p:cNvSpPr/>
          <p:nvPr/>
        </p:nvSpPr>
        <p:spPr>
          <a:xfrm>
            <a:off x="7869315" y="6208184"/>
            <a:ext cx="116115" cy="11611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4" name="Ellipse 253">
            <a:extLst>
              <a:ext uri="{FF2B5EF4-FFF2-40B4-BE49-F238E27FC236}">
                <a16:creationId xmlns:a16="http://schemas.microsoft.com/office/drawing/2014/main" id="{1E8C4C67-2125-2B61-0616-F99BC04AB057}"/>
              </a:ext>
            </a:extLst>
          </p:cNvPr>
          <p:cNvSpPr/>
          <p:nvPr/>
        </p:nvSpPr>
        <p:spPr>
          <a:xfrm>
            <a:off x="7869315" y="6636201"/>
            <a:ext cx="116115" cy="11611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5" name="Ellipse 254">
            <a:extLst>
              <a:ext uri="{FF2B5EF4-FFF2-40B4-BE49-F238E27FC236}">
                <a16:creationId xmlns:a16="http://schemas.microsoft.com/office/drawing/2014/main" id="{62CEE0F7-797B-DF9D-898E-817F90DE5BC9}"/>
              </a:ext>
            </a:extLst>
          </p:cNvPr>
          <p:cNvSpPr/>
          <p:nvPr/>
        </p:nvSpPr>
        <p:spPr>
          <a:xfrm>
            <a:off x="7869315" y="7070703"/>
            <a:ext cx="116115" cy="11611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6" name="Ellipse 255">
            <a:extLst>
              <a:ext uri="{FF2B5EF4-FFF2-40B4-BE49-F238E27FC236}">
                <a16:creationId xmlns:a16="http://schemas.microsoft.com/office/drawing/2014/main" id="{98A90C7C-DB7D-D0B8-000E-3654143827F8}"/>
              </a:ext>
            </a:extLst>
          </p:cNvPr>
          <p:cNvSpPr/>
          <p:nvPr/>
        </p:nvSpPr>
        <p:spPr>
          <a:xfrm>
            <a:off x="7869315" y="7511690"/>
            <a:ext cx="116115" cy="11611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7" name="Ellipse 256">
            <a:extLst>
              <a:ext uri="{FF2B5EF4-FFF2-40B4-BE49-F238E27FC236}">
                <a16:creationId xmlns:a16="http://schemas.microsoft.com/office/drawing/2014/main" id="{961583E7-70CB-8FB3-F320-C2ADD7030E24}"/>
              </a:ext>
            </a:extLst>
          </p:cNvPr>
          <p:cNvSpPr/>
          <p:nvPr/>
        </p:nvSpPr>
        <p:spPr>
          <a:xfrm>
            <a:off x="7869315" y="7946192"/>
            <a:ext cx="116115" cy="11611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8" name="Ellipse 257">
            <a:extLst>
              <a:ext uri="{FF2B5EF4-FFF2-40B4-BE49-F238E27FC236}">
                <a16:creationId xmlns:a16="http://schemas.microsoft.com/office/drawing/2014/main" id="{676D102D-BC08-7F97-E3C2-CAE09DDD5CB4}"/>
              </a:ext>
            </a:extLst>
          </p:cNvPr>
          <p:cNvSpPr/>
          <p:nvPr/>
        </p:nvSpPr>
        <p:spPr>
          <a:xfrm>
            <a:off x="7869315" y="8380694"/>
            <a:ext cx="116115" cy="11611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9" name="Ellipse 258">
            <a:extLst>
              <a:ext uri="{FF2B5EF4-FFF2-40B4-BE49-F238E27FC236}">
                <a16:creationId xmlns:a16="http://schemas.microsoft.com/office/drawing/2014/main" id="{25825A36-DDB8-07DE-1954-F164C246B1CA}"/>
              </a:ext>
            </a:extLst>
          </p:cNvPr>
          <p:cNvSpPr/>
          <p:nvPr/>
        </p:nvSpPr>
        <p:spPr>
          <a:xfrm>
            <a:off x="7869315" y="8815196"/>
            <a:ext cx="116115" cy="11611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0" name="Ellipse 259">
            <a:extLst>
              <a:ext uri="{FF2B5EF4-FFF2-40B4-BE49-F238E27FC236}">
                <a16:creationId xmlns:a16="http://schemas.microsoft.com/office/drawing/2014/main" id="{C12F4F44-D306-6381-057A-83EDC0C9F127}"/>
              </a:ext>
            </a:extLst>
          </p:cNvPr>
          <p:cNvSpPr/>
          <p:nvPr/>
        </p:nvSpPr>
        <p:spPr>
          <a:xfrm>
            <a:off x="7869315" y="9243213"/>
            <a:ext cx="116115" cy="11611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" name="Gruppe 1">
            <a:extLst>
              <a:ext uri="{FF2B5EF4-FFF2-40B4-BE49-F238E27FC236}">
                <a16:creationId xmlns:a16="http://schemas.microsoft.com/office/drawing/2014/main" id="{737D39CB-DD40-4CE8-8E81-A09AFE8CF171}"/>
              </a:ext>
            </a:extLst>
          </p:cNvPr>
          <p:cNvGrpSpPr/>
          <p:nvPr/>
        </p:nvGrpSpPr>
        <p:grpSpPr>
          <a:xfrm>
            <a:off x="5822161" y="9603275"/>
            <a:ext cx="1189159" cy="260026"/>
            <a:chOff x="5822161" y="2172758"/>
            <a:chExt cx="1189159" cy="260026"/>
          </a:xfrm>
        </p:grpSpPr>
        <p:sp>
          <p:nvSpPr>
            <p:cNvPr id="3" name="Tittel 1">
              <a:extLst>
                <a:ext uri="{FF2B5EF4-FFF2-40B4-BE49-F238E27FC236}">
                  <a16:creationId xmlns:a16="http://schemas.microsoft.com/office/drawing/2014/main" id="{21AC8EB5-82B6-5FF3-878B-99F7F31A36D7}"/>
                </a:ext>
              </a:extLst>
            </p:cNvPr>
            <p:cNvSpPr txBox="1">
              <a:spLocks/>
            </p:cNvSpPr>
            <p:nvPr/>
          </p:nvSpPr>
          <p:spPr>
            <a:xfrm>
              <a:off x="5993382" y="2172758"/>
              <a:ext cx="1017938" cy="2600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51435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75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nb-NO" sz="900" dirty="0"/>
                <a:t>Ikke relevant</a:t>
              </a:r>
            </a:p>
          </p:txBody>
        </p:sp>
        <p:sp>
          <p:nvSpPr>
            <p:cNvPr id="7" name="Rektangel 6">
              <a:extLst>
                <a:ext uri="{FF2B5EF4-FFF2-40B4-BE49-F238E27FC236}">
                  <a16:creationId xmlns:a16="http://schemas.microsoft.com/office/drawing/2014/main" id="{A2EFC80A-4CE8-690C-D642-A0E04F613CC0}"/>
                </a:ext>
              </a:extLst>
            </p:cNvPr>
            <p:cNvSpPr/>
            <p:nvPr/>
          </p:nvSpPr>
          <p:spPr>
            <a:xfrm>
              <a:off x="5822161" y="2220947"/>
              <a:ext cx="185734" cy="1864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b-NO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9" name="Gruppe 8">
            <a:extLst>
              <a:ext uri="{FF2B5EF4-FFF2-40B4-BE49-F238E27FC236}">
                <a16:creationId xmlns:a16="http://schemas.microsoft.com/office/drawing/2014/main" id="{5BE78D50-1564-CF34-E558-4A04E6B04BC8}"/>
              </a:ext>
            </a:extLst>
          </p:cNvPr>
          <p:cNvGrpSpPr/>
          <p:nvPr/>
        </p:nvGrpSpPr>
        <p:grpSpPr>
          <a:xfrm>
            <a:off x="3291054" y="9638402"/>
            <a:ext cx="2101604" cy="211837"/>
            <a:chOff x="3291054" y="2220947"/>
            <a:chExt cx="2101604" cy="211837"/>
          </a:xfrm>
        </p:grpSpPr>
        <p:cxnSp>
          <p:nvCxnSpPr>
            <p:cNvPr id="13" name="Rett linje 12">
              <a:extLst>
                <a:ext uri="{FF2B5EF4-FFF2-40B4-BE49-F238E27FC236}">
                  <a16:creationId xmlns:a16="http://schemas.microsoft.com/office/drawing/2014/main" id="{D3C72A63-9750-0867-C912-1EC1621D9005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ett linje 16">
              <a:extLst>
                <a:ext uri="{FF2B5EF4-FFF2-40B4-BE49-F238E27FC236}">
                  <a16:creationId xmlns:a16="http://schemas.microsoft.com/office/drawing/2014/main" id="{8BC06DB9-A377-A386-0CDD-7314C241F599}"/>
                </a:ext>
              </a:extLst>
            </p:cNvPr>
            <p:cNvCxnSpPr>
              <a:cxnSpLocks/>
            </p:cNvCxnSpPr>
            <p:nvPr/>
          </p:nvCxnSpPr>
          <p:spPr>
            <a:xfrm>
              <a:off x="5392658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Rett linje 18">
              <a:extLst>
                <a:ext uri="{FF2B5EF4-FFF2-40B4-BE49-F238E27FC236}">
                  <a16:creationId xmlns:a16="http://schemas.microsoft.com/office/drawing/2014/main" id="{31C25FCC-8C35-5B43-B75D-2B96E7C195E1}"/>
                </a:ext>
              </a:extLst>
            </p:cNvPr>
            <p:cNvCxnSpPr>
              <a:cxnSpLocks/>
            </p:cNvCxnSpPr>
            <p:nvPr/>
          </p:nvCxnSpPr>
          <p:spPr>
            <a:xfrm>
              <a:off x="3816455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Rett linje 19">
              <a:extLst>
                <a:ext uri="{FF2B5EF4-FFF2-40B4-BE49-F238E27FC236}">
                  <a16:creationId xmlns:a16="http://schemas.microsoft.com/office/drawing/2014/main" id="{A42FEDE9-5B5E-A9EA-8A22-9840692A7037}"/>
                </a:ext>
              </a:extLst>
            </p:cNvPr>
            <p:cNvCxnSpPr>
              <a:cxnSpLocks/>
            </p:cNvCxnSpPr>
            <p:nvPr/>
          </p:nvCxnSpPr>
          <p:spPr>
            <a:xfrm>
              <a:off x="4341856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Rett linje 27">
              <a:extLst>
                <a:ext uri="{FF2B5EF4-FFF2-40B4-BE49-F238E27FC236}">
                  <a16:creationId xmlns:a16="http://schemas.microsoft.com/office/drawing/2014/main" id="{0002A3F1-8CAD-F181-5D4F-7AA25B74E341}"/>
                </a:ext>
              </a:extLst>
            </p:cNvPr>
            <p:cNvCxnSpPr>
              <a:cxnSpLocks/>
            </p:cNvCxnSpPr>
            <p:nvPr/>
          </p:nvCxnSpPr>
          <p:spPr>
            <a:xfrm>
              <a:off x="4867257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Rett linje 31">
              <a:extLst>
                <a:ext uri="{FF2B5EF4-FFF2-40B4-BE49-F238E27FC236}">
                  <a16:creationId xmlns:a16="http://schemas.microsoft.com/office/drawing/2014/main" id="{E0AD89ED-108B-DB1D-CA3A-91A53D8F9AB8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326865"/>
              <a:ext cx="2101604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Ellipse 35">
            <a:extLst>
              <a:ext uri="{FF2B5EF4-FFF2-40B4-BE49-F238E27FC236}">
                <a16:creationId xmlns:a16="http://schemas.microsoft.com/office/drawing/2014/main" id="{1313C071-08D6-CE56-A4D6-D6AF007C6F4D}"/>
              </a:ext>
            </a:extLst>
          </p:cNvPr>
          <p:cNvSpPr/>
          <p:nvPr/>
        </p:nvSpPr>
        <p:spPr>
          <a:xfrm>
            <a:off x="7869315" y="9681363"/>
            <a:ext cx="116115" cy="11611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9" name="Gruppe 48">
            <a:extLst>
              <a:ext uri="{FF2B5EF4-FFF2-40B4-BE49-F238E27FC236}">
                <a16:creationId xmlns:a16="http://schemas.microsoft.com/office/drawing/2014/main" id="{9740829B-9C51-4C52-FC97-A8AAA64A7BFF}"/>
              </a:ext>
            </a:extLst>
          </p:cNvPr>
          <p:cNvGrpSpPr/>
          <p:nvPr/>
        </p:nvGrpSpPr>
        <p:grpSpPr>
          <a:xfrm>
            <a:off x="5822161" y="10046038"/>
            <a:ext cx="1189159" cy="260026"/>
            <a:chOff x="5822161" y="2172758"/>
            <a:chExt cx="1189159" cy="260026"/>
          </a:xfrm>
        </p:grpSpPr>
        <p:sp>
          <p:nvSpPr>
            <p:cNvPr id="50" name="Tittel 1">
              <a:extLst>
                <a:ext uri="{FF2B5EF4-FFF2-40B4-BE49-F238E27FC236}">
                  <a16:creationId xmlns:a16="http://schemas.microsoft.com/office/drawing/2014/main" id="{4326492C-C338-3EC9-C65A-7CC489E63A92}"/>
                </a:ext>
              </a:extLst>
            </p:cNvPr>
            <p:cNvSpPr txBox="1">
              <a:spLocks/>
            </p:cNvSpPr>
            <p:nvPr/>
          </p:nvSpPr>
          <p:spPr>
            <a:xfrm>
              <a:off x="5993382" y="2172758"/>
              <a:ext cx="1017938" cy="26002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51435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475" kern="1200">
                  <a:solidFill>
                    <a:schemeClr val="tx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nb-NO" sz="900" dirty="0"/>
                <a:t>Ikke relevant</a:t>
              </a:r>
            </a:p>
          </p:txBody>
        </p:sp>
        <p:sp>
          <p:nvSpPr>
            <p:cNvPr id="51" name="Rektangel 50">
              <a:extLst>
                <a:ext uri="{FF2B5EF4-FFF2-40B4-BE49-F238E27FC236}">
                  <a16:creationId xmlns:a16="http://schemas.microsoft.com/office/drawing/2014/main" id="{785014C5-FCA1-101C-7DC9-1F275BBB2836}"/>
                </a:ext>
              </a:extLst>
            </p:cNvPr>
            <p:cNvSpPr/>
            <p:nvPr/>
          </p:nvSpPr>
          <p:spPr>
            <a:xfrm>
              <a:off x="5822161" y="2220947"/>
              <a:ext cx="185734" cy="1864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nb-NO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2" name="Gruppe 51">
            <a:extLst>
              <a:ext uri="{FF2B5EF4-FFF2-40B4-BE49-F238E27FC236}">
                <a16:creationId xmlns:a16="http://schemas.microsoft.com/office/drawing/2014/main" id="{69E22D24-398D-1996-D490-EACF5FB4F2F6}"/>
              </a:ext>
            </a:extLst>
          </p:cNvPr>
          <p:cNvGrpSpPr/>
          <p:nvPr/>
        </p:nvGrpSpPr>
        <p:grpSpPr>
          <a:xfrm>
            <a:off x="3291054" y="10081165"/>
            <a:ext cx="2101604" cy="211837"/>
            <a:chOff x="3291054" y="2220947"/>
            <a:chExt cx="2101604" cy="211837"/>
          </a:xfrm>
        </p:grpSpPr>
        <p:cxnSp>
          <p:nvCxnSpPr>
            <p:cNvPr id="53" name="Rett linje 52">
              <a:extLst>
                <a:ext uri="{FF2B5EF4-FFF2-40B4-BE49-F238E27FC236}">
                  <a16:creationId xmlns:a16="http://schemas.microsoft.com/office/drawing/2014/main" id="{D2AE1790-1C3B-43D4-C998-81979F2A702E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Rett linje 53">
              <a:extLst>
                <a:ext uri="{FF2B5EF4-FFF2-40B4-BE49-F238E27FC236}">
                  <a16:creationId xmlns:a16="http://schemas.microsoft.com/office/drawing/2014/main" id="{52366D10-09D1-0B12-CD17-A30394E787E4}"/>
                </a:ext>
              </a:extLst>
            </p:cNvPr>
            <p:cNvCxnSpPr>
              <a:cxnSpLocks/>
            </p:cNvCxnSpPr>
            <p:nvPr/>
          </p:nvCxnSpPr>
          <p:spPr>
            <a:xfrm>
              <a:off x="5392658" y="2220947"/>
              <a:ext cx="0" cy="2118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Rett linje 54">
              <a:extLst>
                <a:ext uri="{FF2B5EF4-FFF2-40B4-BE49-F238E27FC236}">
                  <a16:creationId xmlns:a16="http://schemas.microsoft.com/office/drawing/2014/main" id="{7936C97A-B342-15E0-A2E8-C9052918BCFB}"/>
                </a:ext>
              </a:extLst>
            </p:cNvPr>
            <p:cNvCxnSpPr>
              <a:cxnSpLocks/>
            </p:cNvCxnSpPr>
            <p:nvPr/>
          </p:nvCxnSpPr>
          <p:spPr>
            <a:xfrm>
              <a:off x="3816455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Rett linje 55">
              <a:extLst>
                <a:ext uri="{FF2B5EF4-FFF2-40B4-BE49-F238E27FC236}">
                  <a16:creationId xmlns:a16="http://schemas.microsoft.com/office/drawing/2014/main" id="{514EB86F-2709-D0DB-55C7-8C2072892242}"/>
                </a:ext>
              </a:extLst>
            </p:cNvPr>
            <p:cNvCxnSpPr>
              <a:cxnSpLocks/>
            </p:cNvCxnSpPr>
            <p:nvPr/>
          </p:nvCxnSpPr>
          <p:spPr>
            <a:xfrm>
              <a:off x="4341856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Rett linje 56">
              <a:extLst>
                <a:ext uri="{FF2B5EF4-FFF2-40B4-BE49-F238E27FC236}">
                  <a16:creationId xmlns:a16="http://schemas.microsoft.com/office/drawing/2014/main" id="{4E70D50C-584A-B0E0-706E-0B54595CDCC6}"/>
                </a:ext>
              </a:extLst>
            </p:cNvPr>
            <p:cNvCxnSpPr>
              <a:cxnSpLocks/>
            </p:cNvCxnSpPr>
            <p:nvPr/>
          </p:nvCxnSpPr>
          <p:spPr>
            <a:xfrm>
              <a:off x="4867257" y="2273906"/>
              <a:ext cx="0" cy="10591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Rett linje 57">
              <a:extLst>
                <a:ext uri="{FF2B5EF4-FFF2-40B4-BE49-F238E27FC236}">
                  <a16:creationId xmlns:a16="http://schemas.microsoft.com/office/drawing/2014/main" id="{B03B2235-D681-79E2-FF97-2C60E7CCBE51}"/>
                </a:ext>
              </a:extLst>
            </p:cNvPr>
            <p:cNvCxnSpPr>
              <a:cxnSpLocks/>
            </p:cNvCxnSpPr>
            <p:nvPr/>
          </p:nvCxnSpPr>
          <p:spPr>
            <a:xfrm>
              <a:off x="3291054" y="2326865"/>
              <a:ext cx="2101604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Ellipse 58">
            <a:extLst>
              <a:ext uri="{FF2B5EF4-FFF2-40B4-BE49-F238E27FC236}">
                <a16:creationId xmlns:a16="http://schemas.microsoft.com/office/drawing/2014/main" id="{A56A7326-CA41-DB79-DD6D-139BA6DBC50A}"/>
              </a:ext>
            </a:extLst>
          </p:cNvPr>
          <p:cNvSpPr/>
          <p:nvPr/>
        </p:nvSpPr>
        <p:spPr>
          <a:xfrm>
            <a:off x="7869315" y="10124126"/>
            <a:ext cx="116115" cy="11611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58733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C0F71F3-875F-766A-CAD5-4BC3A2573854}"/>
              </a:ext>
            </a:extLst>
          </p:cNvPr>
          <p:cNvSpPr txBox="1">
            <a:spLocks/>
          </p:cNvSpPr>
          <p:nvPr/>
        </p:nvSpPr>
        <p:spPr>
          <a:xfrm>
            <a:off x="508098" y="687488"/>
            <a:ext cx="2429556" cy="13149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75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nb-NO" sz="2300" b="1" dirty="0"/>
              <a:t>Lagre oppgaveark som PDF</a:t>
            </a:r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FC47DDE7-C653-4EF3-F636-C4E8F71C8F40}"/>
              </a:ext>
            </a:extLst>
          </p:cNvPr>
          <p:cNvSpPr txBox="1">
            <a:spLocks/>
          </p:cNvSpPr>
          <p:nvPr/>
        </p:nvSpPr>
        <p:spPr>
          <a:xfrm>
            <a:off x="508098" y="2002420"/>
            <a:ext cx="4296984" cy="19061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75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28600" indent="-228600">
              <a:lnSpc>
                <a:spcPct val="100000"/>
              </a:lnSpc>
              <a:buFont typeface="+mj-lt"/>
              <a:buAutoNum type="arabicPeriod"/>
            </a:pPr>
            <a:r>
              <a:rPr lang="nb-NO" sz="1400" dirty="0"/>
              <a:t>Gå til fil – Eksporter </a:t>
            </a:r>
          </a:p>
          <a:p>
            <a:pPr marL="228600" indent="-228600">
              <a:lnSpc>
                <a:spcPct val="100000"/>
              </a:lnSpc>
              <a:buFont typeface="+mj-lt"/>
              <a:buAutoNum type="arabicPeriod"/>
            </a:pPr>
            <a:endParaRPr lang="nb-NO" sz="1400" dirty="0"/>
          </a:p>
          <a:p>
            <a:pPr marL="228600" indent="-228600">
              <a:lnSpc>
                <a:spcPct val="100000"/>
              </a:lnSpc>
              <a:buFont typeface="+mj-lt"/>
              <a:buAutoNum type="arabicPeriod"/>
            </a:pPr>
            <a:r>
              <a:rPr lang="nb-NO" sz="1400" dirty="0"/>
              <a:t>Velg filformat PDF og best for utskrift</a:t>
            </a:r>
          </a:p>
          <a:p>
            <a:pPr marL="228600" indent="-228600">
              <a:lnSpc>
                <a:spcPct val="100000"/>
              </a:lnSpc>
              <a:buFont typeface="+mj-lt"/>
              <a:buAutoNum type="arabicPeriod"/>
            </a:pPr>
            <a:endParaRPr lang="nb-NO" sz="1400" dirty="0"/>
          </a:p>
          <a:p>
            <a:pPr>
              <a:lnSpc>
                <a:spcPct val="100000"/>
              </a:lnSpc>
            </a:pPr>
            <a:endParaRPr lang="nb-NO" sz="1000" dirty="0"/>
          </a:p>
          <a:p>
            <a:pPr>
              <a:lnSpc>
                <a:spcPct val="100000"/>
              </a:lnSpc>
            </a:pPr>
            <a:r>
              <a:rPr lang="nb-NO" sz="1000" dirty="0"/>
              <a:t>NB! Når du eksporterer PPT som PDF kommer alle sidene i presentasjonen med, så pass på å slette denne siden før du eksporterer.</a:t>
            </a:r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0C201824-8887-CEE3-6955-F110AFCB8076}"/>
              </a:ext>
            </a:extLst>
          </p:cNvPr>
          <p:cNvSpPr txBox="1">
            <a:spLocks/>
          </p:cNvSpPr>
          <p:nvPr/>
        </p:nvSpPr>
        <p:spPr>
          <a:xfrm>
            <a:off x="508098" y="4336123"/>
            <a:ext cx="2429556" cy="13149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75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nb-NO" sz="2300" b="1" dirty="0"/>
              <a:t>Skriv ut PPT</a:t>
            </a:r>
          </a:p>
        </p:txBody>
      </p:sp>
      <p:sp>
        <p:nvSpPr>
          <p:cNvPr id="6" name="Tittel 1">
            <a:extLst>
              <a:ext uri="{FF2B5EF4-FFF2-40B4-BE49-F238E27FC236}">
                <a16:creationId xmlns:a16="http://schemas.microsoft.com/office/drawing/2014/main" id="{B4F1B52D-F259-49B0-F74A-801221254761}"/>
              </a:ext>
            </a:extLst>
          </p:cNvPr>
          <p:cNvSpPr txBox="1">
            <a:spLocks/>
          </p:cNvSpPr>
          <p:nvPr/>
        </p:nvSpPr>
        <p:spPr>
          <a:xfrm>
            <a:off x="508098" y="5372535"/>
            <a:ext cx="4296984" cy="14120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75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28600" indent="-228600">
              <a:lnSpc>
                <a:spcPct val="100000"/>
              </a:lnSpc>
              <a:buFont typeface="+mj-lt"/>
              <a:buAutoNum type="arabicPeriod"/>
            </a:pPr>
            <a:r>
              <a:rPr lang="nb-NO" sz="1400" dirty="0"/>
              <a:t>Gå til fil – Skriv ut</a:t>
            </a:r>
          </a:p>
          <a:p>
            <a:pPr marL="228600" indent="-228600">
              <a:lnSpc>
                <a:spcPct val="100000"/>
              </a:lnSpc>
              <a:buFont typeface="+mj-lt"/>
              <a:buAutoNum type="arabicPeriod"/>
            </a:pPr>
            <a:endParaRPr lang="nb-NO" sz="1400" dirty="0"/>
          </a:p>
          <a:p>
            <a:pPr marL="228600" indent="-228600">
              <a:lnSpc>
                <a:spcPct val="100000"/>
              </a:lnSpc>
              <a:buFont typeface="+mj-lt"/>
              <a:buAutoNum type="arabicPeriod"/>
            </a:pPr>
            <a:r>
              <a:rPr lang="nb-NO" sz="1400" dirty="0"/>
              <a:t>Velg kun relevante sider</a:t>
            </a:r>
          </a:p>
          <a:p>
            <a:pPr marL="228600" indent="-228600">
              <a:lnSpc>
                <a:spcPct val="100000"/>
              </a:lnSpc>
              <a:buFont typeface="+mj-lt"/>
              <a:buAutoNum type="arabicPeriod"/>
            </a:pPr>
            <a:endParaRPr lang="nb-NO" sz="1400" dirty="0"/>
          </a:p>
          <a:p>
            <a:pPr marL="228600" indent="-228600">
              <a:lnSpc>
                <a:spcPct val="100000"/>
              </a:lnSpc>
              <a:buFont typeface="+mj-lt"/>
              <a:buAutoNum type="arabicPeriod"/>
            </a:pPr>
            <a:r>
              <a:rPr lang="nb-NO" sz="1400" dirty="0"/>
              <a:t>Trykk skriv ut</a:t>
            </a:r>
          </a:p>
          <a:p>
            <a:pPr marL="228600" indent="-228600">
              <a:lnSpc>
                <a:spcPct val="100000"/>
              </a:lnSpc>
              <a:buFont typeface="+mj-lt"/>
              <a:buAutoNum type="arabicPeriod"/>
            </a:pPr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25732100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øtereferat" id="{817ABA4C-B08D-EB41-A222-D5712B7DC7A1}" vid="{639C724D-F8F3-7E44-937D-A40EC8BF0E5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Office-tema</Template>
  <TotalTime>83</TotalTime>
  <Words>179</Words>
  <Application>Microsoft Macintosh PowerPoint</Application>
  <PresentationFormat>Egendefinert</PresentationFormat>
  <Paragraphs>65</Paragraphs>
  <Slides>3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1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</vt:i4>
      </vt:variant>
    </vt:vector>
  </HeadingPairs>
  <TitlesOfParts>
    <vt:vector size="5" baseType="lpstr">
      <vt:lpstr>Arial</vt:lpstr>
      <vt:lpstr>Office-tema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Kaja Josefine Larsen</dc:creator>
  <cp:lastModifiedBy>Kaja Larsen</cp:lastModifiedBy>
  <cp:revision>4</cp:revision>
  <cp:lastPrinted>2025-02-25T09:36:20Z</cp:lastPrinted>
  <dcterms:created xsi:type="dcterms:W3CDTF">2023-09-21T13:48:45Z</dcterms:created>
  <dcterms:modified xsi:type="dcterms:W3CDTF">2026-06-15T08:55:41Z</dcterms:modified>
</cp:coreProperties>
</file>