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F1F2"/>
    <a:srgbClr val="A4E0DD"/>
    <a:srgbClr val="E91D24"/>
    <a:srgbClr val="FDED13"/>
    <a:srgbClr val="BEDD70"/>
    <a:srgbClr val="90BE51"/>
    <a:srgbClr val="F2B0C8"/>
    <a:srgbClr val="21909A"/>
    <a:srgbClr val="FFC1AE"/>
    <a:srgbClr val="09B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0"/>
    <p:restoredTop sz="96301"/>
  </p:normalViewPr>
  <p:slideViewPr>
    <p:cSldViewPr snapToGrid="0">
      <p:cViewPr varScale="1">
        <p:scale>
          <a:sx n="118" d="100"/>
          <a:sy n="118" d="100"/>
        </p:scale>
        <p:origin x="9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Larsen" userId="50103733434_tp_box_2" providerId="OAuth2" clId="{EF852E46-C257-5A14-8D78-BBDA7C190428}"/>
    <pc:docChg chg="modSld">
      <pc:chgData name="Kaja Larsen" userId="50103733434_tp_box_2" providerId="OAuth2" clId="{EF852E46-C257-5A14-8D78-BBDA7C190428}" dt="2026-06-18T08:17:14.967" v="29" actId="20577"/>
      <pc:docMkLst>
        <pc:docMk/>
      </pc:docMkLst>
      <pc:sldChg chg="modSp mod">
        <pc:chgData name="Kaja Larsen" userId="50103733434_tp_box_2" providerId="OAuth2" clId="{EF852E46-C257-5A14-8D78-BBDA7C190428}" dt="2026-06-18T08:17:14.967" v="29" actId="20577"/>
        <pc:sldMkLst>
          <pc:docMk/>
          <pc:sldMk cId="292427674" sldId="258"/>
        </pc:sldMkLst>
        <pc:spChg chg="mod">
          <ac:chgData name="Kaja Larsen" userId="50103733434_tp_box_2" providerId="OAuth2" clId="{EF852E46-C257-5A14-8D78-BBDA7C190428}" dt="2026-06-18T08:13:22.042" v="1" actId="20577"/>
          <ac:spMkLst>
            <pc:docMk/>
            <pc:sldMk cId="292427674" sldId="258"/>
            <ac:spMk id="6" creationId="{900261C0-727E-B332-5C76-3D89E47B9132}"/>
          </ac:spMkLst>
        </pc:spChg>
        <pc:spChg chg="mod">
          <ac:chgData name="Kaja Larsen" userId="50103733434_tp_box_2" providerId="OAuth2" clId="{EF852E46-C257-5A14-8D78-BBDA7C190428}" dt="2026-06-18T08:13:31.278" v="4" actId="20577"/>
          <ac:spMkLst>
            <pc:docMk/>
            <pc:sldMk cId="292427674" sldId="258"/>
            <ac:spMk id="34" creationId="{DB7B06B3-0BDB-DF09-2557-E749FF4E32CF}"/>
          </ac:spMkLst>
        </pc:spChg>
        <pc:graphicFrameChg chg="modGraphic">
          <ac:chgData name="Kaja Larsen" userId="50103733434_tp_box_2" providerId="OAuth2" clId="{EF852E46-C257-5A14-8D78-BBDA7C190428}" dt="2026-06-18T08:17:14.967" v="29" actId="20577"/>
          <ac:graphicFrameMkLst>
            <pc:docMk/>
            <pc:sldMk cId="292427674" sldId="258"/>
            <ac:graphicFrameMk id="31" creationId="{FC031D86-6666-60D9-B760-08204CA6A17D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Fyll inn 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76" y="766137"/>
            <a:ext cx="8033651" cy="662714"/>
          </a:xfrm>
        </p:spPr>
        <p:txBody>
          <a:bodyPr>
            <a:normAutofit/>
          </a:bodyPr>
          <a:lstStyle/>
          <a:p>
            <a:r>
              <a:rPr lang="nb-NO" dirty="0"/>
              <a:t>Oppgave: x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F5700E9-9809-6A22-E467-3A27B503AE7A}"/>
              </a:ext>
            </a:extLst>
          </p:cNvPr>
          <p:cNvGrpSpPr/>
          <p:nvPr/>
        </p:nvGrpSpPr>
        <p:grpSpPr>
          <a:xfrm>
            <a:off x="7393501" y="2075014"/>
            <a:ext cx="4025069" cy="2707972"/>
            <a:chOff x="2169221" y="1294463"/>
            <a:chExt cx="8225616" cy="4911447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3BFDA4DC-B516-ABC2-FF31-B6FFA118B5AF}"/>
                </a:ext>
              </a:extLst>
            </p:cNvPr>
            <p:cNvSpPr/>
            <p:nvPr/>
          </p:nvSpPr>
          <p:spPr>
            <a:xfrm>
              <a:off x="2179839" y="1641815"/>
              <a:ext cx="3930360" cy="2276739"/>
            </a:xfrm>
            <a:prstGeom prst="rect">
              <a:avLst/>
            </a:prstGeom>
            <a:solidFill>
              <a:srgbClr val="90BE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C76965F1-985A-8430-DEA7-3EF2BC848DEC}"/>
                </a:ext>
              </a:extLst>
            </p:cNvPr>
            <p:cNvSpPr/>
            <p:nvPr/>
          </p:nvSpPr>
          <p:spPr>
            <a:xfrm>
              <a:off x="2179839" y="3918554"/>
              <a:ext cx="3930360" cy="2276739"/>
            </a:xfrm>
            <a:prstGeom prst="rect">
              <a:avLst/>
            </a:prstGeom>
            <a:solidFill>
              <a:srgbClr val="BEDD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2546E350-1ECA-8A6C-CF06-9C93EF0AC6D2}"/>
                </a:ext>
              </a:extLst>
            </p:cNvPr>
            <p:cNvSpPr/>
            <p:nvPr/>
          </p:nvSpPr>
          <p:spPr>
            <a:xfrm>
              <a:off x="6110199" y="1641815"/>
              <a:ext cx="3930360" cy="2276739"/>
            </a:xfrm>
            <a:prstGeom prst="rect">
              <a:avLst/>
            </a:prstGeom>
            <a:solidFill>
              <a:srgbClr val="FDED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676EE163-5768-08C4-5684-7A7DD35AEAD9}"/>
                </a:ext>
              </a:extLst>
            </p:cNvPr>
            <p:cNvSpPr/>
            <p:nvPr/>
          </p:nvSpPr>
          <p:spPr>
            <a:xfrm>
              <a:off x="6110199" y="3918554"/>
              <a:ext cx="3930360" cy="2276739"/>
            </a:xfrm>
            <a:prstGeom prst="rect">
              <a:avLst/>
            </a:prstGeom>
            <a:solidFill>
              <a:srgbClr val="E91D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2D060FF4-C377-C638-AEEF-E7D6D209327F}"/>
                </a:ext>
              </a:extLst>
            </p:cNvPr>
            <p:cNvCxnSpPr>
              <a:cxnSpLocks/>
            </p:cNvCxnSpPr>
            <p:nvPr/>
          </p:nvCxnSpPr>
          <p:spPr>
            <a:xfrm>
              <a:off x="6110199" y="1641815"/>
              <a:ext cx="0" cy="4553478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1B3E0B41-93DB-25BC-D5F7-6A12297BDD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79838" y="3918554"/>
              <a:ext cx="7860721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Vinkel 31">
              <a:extLst>
                <a:ext uri="{FF2B5EF4-FFF2-40B4-BE49-F238E27FC236}">
                  <a16:creationId xmlns:a16="http://schemas.microsoft.com/office/drawing/2014/main" id="{9C8ACEA9-DC33-D9CE-4398-0812B03D60A8}"/>
                </a:ext>
              </a:extLst>
            </p:cNvPr>
            <p:cNvCxnSpPr>
              <a:cxnSpLocks/>
            </p:cNvCxnSpPr>
            <p:nvPr/>
          </p:nvCxnSpPr>
          <p:spPr>
            <a:xfrm>
              <a:off x="2169221" y="1294463"/>
              <a:ext cx="8225616" cy="4911447"/>
            </a:xfrm>
            <a:prstGeom prst="bentConnector3">
              <a:avLst>
                <a:gd name="adj1" fmla="val -24"/>
              </a:avLst>
            </a:prstGeom>
            <a:ln w="38100">
              <a:solidFill>
                <a:srgbClr val="21909A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ABDEED76-B074-AA13-9AB9-5456D5AA85F8}"/>
              </a:ext>
            </a:extLst>
          </p:cNvPr>
          <p:cNvSpPr txBox="1"/>
          <p:nvPr/>
        </p:nvSpPr>
        <p:spPr>
          <a:xfrm>
            <a:off x="8104289" y="4882609"/>
            <a:ext cx="2435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Vanskelighetsgrad å gjennomføre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3D86E9D5-6800-2E7C-D013-8282562BD887}"/>
              </a:ext>
            </a:extLst>
          </p:cNvPr>
          <p:cNvSpPr txBox="1"/>
          <p:nvPr/>
        </p:nvSpPr>
        <p:spPr>
          <a:xfrm rot="16200000">
            <a:off x="5990595" y="3082578"/>
            <a:ext cx="22767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Effekt av endringen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4003686-84D5-983A-CCF4-1DBC476AE591}"/>
              </a:ext>
            </a:extLst>
          </p:cNvPr>
          <p:cNvSpPr txBox="1"/>
          <p:nvPr/>
        </p:nvSpPr>
        <p:spPr>
          <a:xfrm>
            <a:off x="454965" y="417964"/>
            <a:ext cx="6097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Reorganisering av oppgaver og velferdsteknologi</a:t>
            </a:r>
          </a:p>
        </p:txBody>
      </p:sp>
      <p:graphicFrame>
        <p:nvGraphicFramePr>
          <p:cNvPr id="31" name="Tabell 10">
            <a:extLst>
              <a:ext uri="{FF2B5EF4-FFF2-40B4-BE49-F238E27FC236}">
                <a16:creationId xmlns:a16="http://schemas.microsoft.com/office/drawing/2014/main" id="{FC031D86-6666-60D9-B760-08204CA6A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3072"/>
              </p:ext>
            </p:extLst>
          </p:nvPr>
        </p:nvGraphicFramePr>
        <p:xfrm>
          <a:off x="540135" y="1777024"/>
          <a:ext cx="5555861" cy="44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4525">
                  <a:extLst>
                    <a:ext uri="{9D8B030D-6E8A-4147-A177-3AD203B41FA5}">
                      <a16:colId xmlns:a16="http://schemas.microsoft.com/office/drawing/2014/main" val="1019011198"/>
                    </a:ext>
                  </a:extLst>
                </a:gridCol>
                <a:gridCol w="3101336">
                  <a:extLst>
                    <a:ext uri="{9D8B030D-6E8A-4147-A177-3AD203B41FA5}">
                      <a16:colId xmlns:a16="http://schemas.microsoft.com/office/drawing/2014/main" val="1349355199"/>
                    </a:ext>
                  </a:extLst>
                </a:gridCol>
              </a:tblGrid>
              <a:tr h="51977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Oppgaver hvor velferdsteknologi kan avlaste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E0DD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nb-NO" sz="1100" b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925454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 slag teknologi kan benyttes for å </a:t>
                      </a:r>
                      <a:r>
                        <a:rPr lang="nb-NO" sz="11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løse oppgaven</a:t>
                      </a:r>
                      <a:r>
                        <a:rPr lang="nb-NO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94414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 slags effekt vil endringen gi?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62996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 er de største hindringene for å få til dette?</a:t>
                      </a:r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52394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 slags risiko innebærer det å involvere teknologi i oppgaven?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380074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 skal til for å lykkes med tiltaket?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09409"/>
                  </a:ext>
                </a:extLst>
              </a:tr>
            </a:tbl>
          </a:graphicData>
        </a:graphic>
      </p:graphicFrame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B7B06B3-0BDB-DF09-2557-E749FF4E32CF}"/>
              </a:ext>
            </a:extLst>
          </p:cNvPr>
          <p:cNvSpPr txBox="1"/>
          <p:nvPr/>
        </p:nvSpPr>
        <p:spPr>
          <a:xfrm>
            <a:off x="7657459" y="5570768"/>
            <a:ext cx="3328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nb-NO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Fyll inn prioriteringsmatrisen, f.eks. lav vanskelighet/høy effekt = mørkegrønn</a:t>
            </a:r>
          </a:p>
        </p:txBody>
      </p:sp>
    </p:spTree>
    <p:extLst>
      <p:ext uri="{BB962C8B-B14F-4D97-AF65-F5344CB8AC3E}">
        <p14:creationId xmlns:p14="http://schemas.microsoft.com/office/powerpoint/2010/main" val="292427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51</TotalTime>
  <Words>82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Arial</vt:lpstr>
      <vt:lpstr>Office-tema</vt:lpstr>
      <vt:lpstr>Oppgave: 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Larsen</cp:lastModifiedBy>
  <cp:revision>2</cp:revision>
  <dcterms:created xsi:type="dcterms:W3CDTF">2023-09-21T13:48:45Z</dcterms:created>
  <dcterms:modified xsi:type="dcterms:W3CDTF">2026-06-18T08:17:19Z</dcterms:modified>
</cp:coreProperties>
</file>