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template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7" r:id="rId2"/>
  </p:sldIdLst>
  <p:sldSz cx="12192000" cy="6858000"/>
  <p:notesSz cx="6858000" cy="9144000"/>
  <p:defaultTextStyle>
    <a:defPPr>
      <a:defRPr lang="nb-NO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3F1F2"/>
    <a:srgbClr val="09B0AD"/>
    <a:srgbClr val="EDFCF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24"/>
    <p:restoredTop sz="96654"/>
  </p:normalViewPr>
  <p:slideViewPr>
    <p:cSldViewPr snapToGrid="0">
      <p:cViewPr varScale="1">
        <p:scale>
          <a:sx n="124" d="100"/>
          <a:sy n="124" d="100"/>
        </p:scale>
        <p:origin x="656" y="16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svg"/><Relationship Id="rId7" Type="http://schemas.openxmlformats.org/officeDocument/2006/relationships/image" Target="../media/image6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5.pn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øtereferat">
    <p:bg>
      <p:bgPr>
        <a:solidFill>
          <a:srgbClr val="EDFCF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B5CD0CF4-DD13-58E5-3813-0C2BFD4A1FF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3689642" y="534485"/>
            <a:ext cx="4034537" cy="662714"/>
          </a:xfrm>
        </p:spPr>
        <p:txBody>
          <a:bodyPr>
            <a:normAutofit/>
          </a:bodyPr>
          <a:lstStyle>
            <a:lvl1pPr>
              <a:defRPr sz="2800" b="0"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nb-NO" dirty="0"/>
              <a:t>Fyll inn dato</a:t>
            </a:r>
          </a:p>
        </p:txBody>
      </p:sp>
      <p:sp>
        <p:nvSpPr>
          <p:cNvPr id="7" name="Tittel 1">
            <a:extLst>
              <a:ext uri="{FF2B5EF4-FFF2-40B4-BE49-F238E27FC236}">
                <a16:creationId xmlns:a16="http://schemas.microsoft.com/office/drawing/2014/main" id="{BD3124E3-C404-45D3-8C3E-1846F40702EB}"/>
              </a:ext>
            </a:extLst>
          </p:cNvPr>
          <p:cNvSpPr txBox="1">
            <a:spLocks/>
          </p:cNvSpPr>
          <p:nvPr userDrawn="1"/>
        </p:nvSpPr>
        <p:spPr>
          <a:xfrm>
            <a:off x="1285176" y="182244"/>
            <a:ext cx="240133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3200" b="1" kern="1200">
                <a:solidFill>
                  <a:schemeClr val="tx1"/>
                </a:solidFill>
                <a:latin typeface="Arial" panose="020B0604020202020204" pitchFamily="34" charset="0"/>
                <a:ea typeface="+mj-ea"/>
                <a:cs typeface="Arial" panose="020B0604020202020204" pitchFamily="34" charset="0"/>
              </a:defRPr>
            </a:lvl1pPr>
          </a:lstStyle>
          <a:p>
            <a:r>
              <a:rPr lang="nb-NO" dirty="0"/>
              <a:t>Møtereferat</a:t>
            </a:r>
          </a:p>
        </p:txBody>
      </p:sp>
      <p:sp>
        <p:nvSpPr>
          <p:cNvPr id="8" name="TekstSylinder 7">
            <a:extLst>
              <a:ext uri="{FF2B5EF4-FFF2-40B4-BE49-F238E27FC236}">
                <a16:creationId xmlns:a16="http://schemas.microsoft.com/office/drawing/2014/main" id="{6FFD4784-F2FD-6CCC-D236-FDD4220199EF}"/>
              </a:ext>
            </a:extLst>
          </p:cNvPr>
          <p:cNvSpPr txBox="1"/>
          <p:nvPr userDrawn="1"/>
        </p:nvSpPr>
        <p:spPr>
          <a:xfrm>
            <a:off x="1284781" y="1596820"/>
            <a:ext cx="1662635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b="1" dirty="0">
                <a:latin typeface="Arial" panose="020B0604020202020204" pitchFamily="34" charset="0"/>
                <a:cs typeface="Arial" panose="020B0604020202020204" pitchFamily="34" charset="0"/>
              </a:rPr>
              <a:t>Hva snakket vi om? </a:t>
            </a:r>
          </a:p>
        </p:txBody>
      </p:sp>
      <p:sp>
        <p:nvSpPr>
          <p:cNvPr id="10" name="Rektangel 9">
            <a:extLst>
              <a:ext uri="{FF2B5EF4-FFF2-40B4-BE49-F238E27FC236}">
                <a16:creationId xmlns:a16="http://schemas.microsoft.com/office/drawing/2014/main" id="{313E5648-C9AB-4878-3168-943EBED18575}"/>
              </a:ext>
            </a:extLst>
          </p:cNvPr>
          <p:cNvSpPr/>
          <p:nvPr userDrawn="1"/>
        </p:nvSpPr>
        <p:spPr>
          <a:xfrm>
            <a:off x="1387109" y="1916022"/>
            <a:ext cx="3832776" cy="4571227"/>
          </a:xfrm>
          <a:prstGeom prst="rect">
            <a:avLst/>
          </a:prstGeom>
          <a:solidFill>
            <a:schemeClr val="bg1"/>
          </a:solidFill>
          <a:ln w="19050">
            <a:solidFill>
              <a:srgbClr val="09B0A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2" name="Plassholder for tekst 11">
            <a:extLst>
              <a:ext uri="{FF2B5EF4-FFF2-40B4-BE49-F238E27FC236}">
                <a16:creationId xmlns:a16="http://schemas.microsoft.com/office/drawing/2014/main" id="{AC866A80-859F-B8E1-D6F2-A04B678D47B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596285" y="2084234"/>
            <a:ext cx="3440940" cy="4192587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marL="342900" indent="-342900">
              <a:buFont typeface="Arial" panose="020B0604020202020204" pitchFamily="34" charset="0"/>
              <a:buChar char="•"/>
            </a:pPr>
            <a:r>
              <a:rPr lang="nb-NO" dirty="0"/>
              <a:t>Hva snakket vi om?</a:t>
            </a:r>
          </a:p>
        </p:txBody>
      </p:sp>
      <p:sp>
        <p:nvSpPr>
          <p:cNvPr id="13" name="Rektangel 12">
            <a:extLst>
              <a:ext uri="{FF2B5EF4-FFF2-40B4-BE49-F238E27FC236}">
                <a16:creationId xmlns:a16="http://schemas.microsoft.com/office/drawing/2014/main" id="{890146DD-3B1C-BE95-8FBF-6CE0C75081AD}"/>
              </a:ext>
            </a:extLst>
          </p:cNvPr>
          <p:cNvSpPr/>
          <p:nvPr userDrawn="1"/>
        </p:nvSpPr>
        <p:spPr>
          <a:xfrm>
            <a:off x="5511787" y="4089092"/>
            <a:ext cx="5228286" cy="2398158"/>
          </a:xfrm>
          <a:prstGeom prst="rect">
            <a:avLst/>
          </a:prstGeom>
          <a:solidFill>
            <a:schemeClr val="bg1"/>
          </a:solidFill>
          <a:ln w="19050">
            <a:solidFill>
              <a:srgbClr val="09B0AD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4" name="Plassholder for tekst 11">
            <a:extLst>
              <a:ext uri="{FF2B5EF4-FFF2-40B4-BE49-F238E27FC236}">
                <a16:creationId xmlns:a16="http://schemas.microsoft.com/office/drawing/2014/main" id="{0C7D8A38-F854-861D-595D-4727E8AD3E7D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5706911" y="4264946"/>
            <a:ext cx="4862246" cy="2011875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nb-NO" dirty="0"/>
              <a:t>Hva er veien videre?</a:t>
            </a:r>
          </a:p>
        </p:txBody>
      </p:sp>
      <p:sp>
        <p:nvSpPr>
          <p:cNvPr id="15" name="TekstSylinder 14">
            <a:extLst>
              <a:ext uri="{FF2B5EF4-FFF2-40B4-BE49-F238E27FC236}">
                <a16:creationId xmlns:a16="http://schemas.microsoft.com/office/drawing/2014/main" id="{A4880405-7F8D-6CEE-DC3B-969E66A2FC2A}"/>
              </a:ext>
            </a:extLst>
          </p:cNvPr>
          <p:cNvSpPr txBox="1"/>
          <p:nvPr userDrawn="1"/>
        </p:nvSpPr>
        <p:spPr>
          <a:xfrm>
            <a:off x="5419131" y="3761521"/>
            <a:ext cx="172194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b="1" dirty="0">
                <a:latin typeface="Arial" panose="020B0604020202020204" pitchFamily="34" charset="0"/>
                <a:cs typeface="Arial" panose="020B0604020202020204" pitchFamily="34" charset="0"/>
              </a:rPr>
              <a:t>Hva er veien videre? </a:t>
            </a:r>
          </a:p>
        </p:txBody>
      </p:sp>
      <p:sp>
        <p:nvSpPr>
          <p:cNvPr id="16" name="TekstSylinder 15">
            <a:extLst>
              <a:ext uri="{FF2B5EF4-FFF2-40B4-BE49-F238E27FC236}">
                <a16:creationId xmlns:a16="http://schemas.microsoft.com/office/drawing/2014/main" id="{23B82D75-6F2C-FACC-93F8-2D62D92BDA4A}"/>
              </a:ext>
            </a:extLst>
          </p:cNvPr>
          <p:cNvSpPr txBox="1"/>
          <p:nvPr userDrawn="1"/>
        </p:nvSpPr>
        <p:spPr>
          <a:xfrm>
            <a:off x="5419131" y="1599055"/>
            <a:ext cx="141577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nb-NO" sz="1200" b="1" dirty="0">
                <a:latin typeface="Arial" panose="020B0604020202020204" pitchFamily="34" charset="0"/>
                <a:cs typeface="Arial" panose="020B0604020202020204" pitchFamily="34" charset="0"/>
              </a:rPr>
              <a:t>Hva besluttet vi?</a:t>
            </a:r>
          </a:p>
        </p:txBody>
      </p:sp>
      <p:sp>
        <p:nvSpPr>
          <p:cNvPr id="17" name="Rektangel 16">
            <a:extLst>
              <a:ext uri="{FF2B5EF4-FFF2-40B4-BE49-F238E27FC236}">
                <a16:creationId xmlns:a16="http://schemas.microsoft.com/office/drawing/2014/main" id="{456BE2AC-3567-D770-4616-BF6EC49ADCB0}"/>
              </a:ext>
            </a:extLst>
          </p:cNvPr>
          <p:cNvSpPr/>
          <p:nvPr userDrawn="1"/>
        </p:nvSpPr>
        <p:spPr>
          <a:xfrm>
            <a:off x="5511787" y="1916022"/>
            <a:ext cx="5228286" cy="1543831"/>
          </a:xfrm>
          <a:prstGeom prst="rect">
            <a:avLst/>
          </a:prstGeom>
          <a:solidFill>
            <a:srgbClr val="D3F1F2"/>
          </a:solidFill>
          <a:ln w="19050"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nb-NO"/>
          </a:p>
        </p:txBody>
      </p:sp>
      <p:sp>
        <p:nvSpPr>
          <p:cNvPr id="18" name="Plassholder for tekst 11">
            <a:extLst>
              <a:ext uri="{FF2B5EF4-FFF2-40B4-BE49-F238E27FC236}">
                <a16:creationId xmlns:a16="http://schemas.microsoft.com/office/drawing/2014/main" id="{D96271A5-1B29-60B8-05C3-9FAE1EF64A6B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706911" y="2091877"/>
            <a:ext cx="4862246" cy="1231790"/>
          </a:xfrm>
        </p:spPr>
        <p:txBody>
          <a:bodyPr>
            <a:normAutofit/>
          </a:bodyPr>
          <a:lstStyle>
            <a:lvl1pPr>
              <a:defRPr sz="1200"/>
            </a:lvl1pPr>
          </a:lstStyle>
          <a:p>
            <a:pPr lvl="0"/>
            <a:r>
              <a:rPr lang="nb-NO" dirty="0"/>
              <a:t>Hva besluttet vi?</a:t>
            </a:r>
          </a:p>
        </p:txBody>
      </p:sp>
      <p:pic>
        <p:nvPicPr>
          <p:cNvPr id="20" name="Grafikk 19">
            <a:extLst>
              <a:ext uri="{FF2B5EF4-FFF2-40B4-BE49-F238E27FC236}">
                <a16:creationId xmlns:a16="http://schemas.microsoft.com/office/drawing/2014/main" id="{05A6B2EF-C0DE-7F17-9292-AC9A82B1F9AD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4562737" y="1507807"/>
            <a:ext cx="656752" cy="602022"/>
          </a:xfrm>
          <a:prstGeom prst="rect">
            <a:avLst/>
          </a:prstGeom>
        </p:spPr>
      </p:pic>
      <p:pic>
        <p:nvPicPr>
          <p:cNvPr id="22" name="Grafikk 21">
            <a:extLst>
              <a:ext uri="{FF2B5EF4-FFF2-40B4-BE49-F238E27FC236}">
                <a16:creationId xmlns:a16="http://schemas.microsoft.com/office/drawing/2014/main" id="{19ECFE32-239B-32C3-34FE-429A8D2C7232}"/>
              </a:ext>
            </a:extLst>
          </p:cNvPr>
          <p:cNvPicPr>
            <a:picLocks noChangeAspect="1"/>
          </p:cNvPicPr>
          <p:nvPr userDrawn="1"/>
        </p:nvPicPr>
        <p:blipFill>
          <a:blip r:embed="rId4">
            <a:extLs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0107529" y="3635707"/>
            <a:ext cx="656752" cy="656752"/>
          </a:xfrm>
          <a:prstGeom prst="rect">
            <a:avLst/>
          </a:prstGeom>
        </p:spPr>
      </p:pic>
      <p:pic>
        <p:nvPicPr>
          <p:cNvPr id="24" name="Grafikk 23">
            <a:extLst>
              <a:ext uri="{FF2B5EF4-FFF2-40B4-BE49-F238E27FC236}">
                <a16:creationId xmlns:a16="http://schemas.microsoft.com/office/drawing/2014/main" id="{B79DBD31-2E12-AE55-EF02-8B30429BCF3B}"/>
              </a:ext>
            </a:extLst>
          </p:cNvPr>
          <p:cNvPicPr>
            <a:picLocks noChangeAspect="1"/>
          </p:cNvPicPr>
          <p:nvPr userDrawn="1"/>
        </p:nvPicPr>
        <p:blipFill>
          <a:blip r:embed="rId6">
            <a:extLst>
              <a:ext uri="{96DAC541-7B7A-43D3-8B79-37D633B846F1}">
                <asvg:svgBlip xmlns:asvg="http://schemas.microsoft.com/office/drawing/2016/SVG/main" r:embed="rId7"/>
              </a:ext>
            </a:extLst>
          </a:blip>
          <a:srcRect/>
          <a:stretch/>
        </p:blipFill>
        <p:spPr>
          <a:xfrm>
            <a:off x="9989489" y="1564211"/>
            <a:ext cx="693238" cy="602023"/>
          </a:xfrm>
          <a:prstGeom prst="rect">
            <a:avLst/>
          </a:prstGeom>
        </p:spPr>
      </p:pic>
      <p:pic>
        <p:nvPicPr>
          <p:cNvPr id="25" name="Bilde 24">
            <a:extLst>
              <a:ext uri="{FF2B5EF4-FFF2-40B4-BE49-F238E27FC236}">
                <a16:creationId xmlns:a16="http://schemas.microsoft.com/office/drawing/2014/main" id="{146A3283-41FB-5DB7-4369-FC4D5EC9DDB7}"/>
              </a:ext>
            </a:extLst>
          </p:cNvPr>
          <p:cNvPicPr>
            <a:picLocks noChangeAspect="1"/>
          </p:cNvPicPr>
          <p:nvPr userDrawn="1"/>
        </p:nvPicPr>
        <p:blipFill>
          <a:blip r:embed="rId8"/>
          <a:stretch>
            <a:fillRect/>
          </a:stretch>
        </p:blipFill>
        <p:spPr>
          <a:xfrm>
            <a:off x="10521678" y="408782"/>
            <a:ext cx="1211044" cy="3388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58546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lassholder for tittel 1">
            <a:extLst>
              <a:ext uri="{FF2B5EF4-FFF2-40B4-BE49-F238E27FC236}">
                <a16:creationId xmlns:a16="http://schemas.microsoft.com/office/drawing/2014/main" id="{81758F24-230F-11DB-A6E5-15856A6F6BB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nb-NO" dirty="0"/>
              <a:t>Klikk for å redigere tittelstil</a:t>
            </a:r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81BDE30A-7D6E-958A-D1DE-D6AA0A6C51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nb-NO"/>
              <a:t>Klikk for å redigere tekststiler i malen</a:t>
            </a:r>
          </a:p>
          <a:p>
            <a:pPr lvl="1"/>
            <a:r>
              <a:rPr lang="nb-NO"/>
              <a:t>Andre nivå</a:t>
            </a:r>
          </a:p>
          <a:p>
            <a:pPr lvl="2"/>
            <a:r>
              <a:rPr lang="nb-NO"/>
              <a:t>Tredje nivå</a:t>
            </a:r>
          </a:p>
          <a:p>
            <a:pPr lvl="3"/>
            <a:r>
              <a:rPr lang="nb-NO"/>
              <a:t>Fjerde nivå</a:t>
            </a:r>
          </a:p>
          <a:p>
            <a:pPr lvl="4"/>
            <a:r>
              <a:rPr lang="nb-NO"/>
              <a:t>Femte nivå</a:t>
            </a:r>
          </a:p>
        </p:txBody>
      </p:sp>
    </p:spTree>
    <p:extLst>
      <p:ext uri="{BB962C8B-B14F-4D97-AF65-F5344CB8AC3E}">
        <p14:creationId xmlns:p14="http://schemas.microsoft.com/office/powerpoint/2010/main" val="2924025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b-NO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tel 1">
            <a:extLst>
              <a:ext uri="{FF2B5EF4-FFF2-40B4-BE49-F238E27FC236}">
                <a16:creationId xmlns:a16="http://schemas.microsoft.com/office/drawing/2014/main" id="{6DBE60E2-C544-A92D-4143-B17D7856B8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3" name="Plassholder for tekst 2">
            <a:extLst>
              <a:ext uri="{FF2B5EF4-FFF2-40B4-BE49-F238E27FC236}">
                <a16:creationId xmlns:a16="http://schemas.microsoft.com/office/drawing/2014/main" id="{F2DBB4AB-F8D9-0B48-13E5-CCFC7233E80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4" name="Plassholder for tekst 3">
            <a:extLst>
              <a:ext uri="{FF2B5EF4-FFF2-40B4-BE49-F238E27FC236}">
                <a16:creationId xmlns:a16="http://schemas.microsoft.com/office/drawing/2014/main" id="{9C0F058B-F103-4EF0-327A-4F5352538494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endParaRPr lang="nb-NO" dirty="0"/>
          </a:p>
        </p:txBody>
      </p:sp>
      <p:sp>
        <p:nvSpPr>
          <p:cNvPr id="5" name="Plassholder for tekst 4">
            <a:extLst>
              <a:ext uri="{FF2B5EF4-FFF2-40B4-BE49-F238E27FC236}">
                <a16:creationId xmlns:a16="http://schemas.microsoft.com/office/drawing/2014/main" id="{A51EDBD7-8793-CFD2-40C0-7E30D7A5B3F4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nb-NO" dirty="0"/>
          </a:p>
        </p:txBody>
      </p:sp>
    </p:spTree>
    <p:extLst>
      <p:ext uri="{BB962C8B-B14F-4D97-AF65-F5344CB8AC3E}">
        <p14:creationId xmlns:p14="http://schemas.microsoft.com/office/powerpoint/2010/main" val="3073222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e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Møtereferat" id="{14889993-E457-924D-9AD1-6D1C91ADE88A}" vid="{56520983-FD55-AF4C-8CDA-B71C734BBF1B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52</TotalTime>
  <Words>0</Words>
  <Application>Microsoft Macintosh PowerPoint</Application>
  <PresentationFormat>Widescreen</PresentationFormat>
  <Paragraphs>0</Paragraphs>
  <Slides>1</Slides>
  <Notes>0</Notes>
  <HiddenSlides>0</HiddenSlides>
  <MMClips>0</MMClips>
  <ScaleCrop>false</ScaleCrop>
  <HeadingPairs>
    <vt:vector size="6" baseType="variant">
      <vt:variant>
        <vt:lpstr>Brukte skrifter</vt:lpstr>
      </vt:variant>
      <vt:variant>
        <vt:i4>1</vt:i4>
      </vt:variant>
      <vt:variant>
        <vt:lpstr>Tema</vt:lpstr>
      </vt:variant>
      <vt:variant>
        <vt:i4>1</vt:i4>
      </vt:variant>
      <vt:variant>
        <vt:lpstr>Lysbildetitler</vt:lpstr>
      </vt:variant>
      <vt:variant>
        <vt:i4>1</vt:i4>
      </vt:variant>
    </vt:vector>
  </HeadingPairs>
  <TitlesOfParts>
    <vt:vector size="3" baseType="lpstr">
      <vt:lpstr>Arial</vt:lpstr>
      <vt:lpstr>Office-tema</vt:lpstr>
      <vt:lpstr>PowerPoint-presentasjon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PowerPoint-presentasjon</dc:title>
  <dc:creator>Kaja Josefine Larsen</dc:creator>
  <cp:lastModifiedBy>Kaja Josefine Larsen</cp:lastModifiedBy>
  <cp:revision>6</cp:revision>
  <dcterms:created xsi:type="dcterms:W3CDTF">2023-09-21T13:27:21Z</dcterms:created>
  <dcterms:modified xsi:type="dcterms:W3CDTF">2023-12-19T15:06:14Z</dcterms:modified>
</cp:coreProperties>
</file>