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87AB"/>
    <a:srgbClr val="323450"/>
    <a:srgbClr val="09B0AD"/>
    <a:srgbClr val="D3F1F2"/>
    <a:srgbClr val="ED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15"/>
    <p:restoredTop sz="83082"/>
  </p:normalViewPr>
  <p:slideViewPr>
    <p:cSldViewPr snapToGrid="0">
      <p:cViewPr varScale="1">
        <p:scale>
          <a:sx n="104" d="100"/>
          <a:sy n="104" d="100"/>
        </p:scale>
        <p:origin x="108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ja Larsen" userId="50103733434_tp_box_2" providerId="OAuth2" clId="{EF852E46-C257-5A14-8D78-BBDA7C190428}"/>
    <pc:docChg chg="undo addSld delSld">
      <pc:chgData name="Kaja Larsen" userId="50103733434_tp_box_2" providerId="OAuth2" clId="{EF852E46-C257-5A14-8D78-BBDA7C190428}" dt="2026-06-17T12:43:02.112" v="5" actId="2696"/>
      <pc:docMkLst>
        <pc:docMk/>
      </pc:docMkLst>
      <pc:sldChg chg="add del">
        <pc:chgData name="Kaja Larsen" userId="50103733434_tp_box_2" providerId="OAuth2" clId="{EF852E46-C257-5A14-8D78-BBDA7C190428}" dt="2026-06-17T12:43:02.112" v="5" actId="2696"/>
        <pc:sldMkLst>
          <pc:docMk/>
          <pc:sldMk cId="3477562388" sldId="258"/>
        </pc:sldMkLst>
      </pc:sldChg>
      <pc:sldChg chg="add del">
        <pc:chgData name="Kaja Larsen" userId="50103733434_tp_box_2" providerId="OAuth2" clId="{EF852E46-C257-5A14-8D78-BBDA7C190428}" dt="2026-06-17T12:43:02.094" v="4" actId="2696"/>
        <pc:sldMkLst>
          <pc:docMk/>
          <pc:sldMk cId="1097849719" sldId="260"/>
        </pc:sldMkLst>
      </pc:sldChg>
    </pc:docChg>
  </pc:docChgLst>
  <pc:docChgLst>
    <pc:chgData name="Anna Larsen" userId="49384374016_tp_box_2" providerId="OAuth2" clId="{5AF8A244-E149-503B-A1D2-42730A01368B}"/>
    <pc:docChg chg="modSld">
      <pc:chgData name="Anna Larsen" userId="49384374016_tp_box_2" providerId="OAuth2" clId="{5AF8A244-E149-503B-A1D2-42730A01368B}" dt="2026-06-17T14:02:40.215" v="11" actId="20577"/>
      <pc:docMkLst>
        <pc:docMk/>
      </pc:docMkLst>
      <pc:sldChg chg="modSp mod">
        <pc:chgData name="Anna Larsen" userId="49384374016_tp_box_2" providerId="OAuth2" clId="{5AF8A244-E149-503B-A1D2-42730A01368B}" dt="2026-06-17T14:02:40.215" v="11" actId="20577"/>
        <pc:sldMkLst>
          <pc:docMk/>
          <pc:sldMk cId="307322257" sldId="257"/>
        </pc:sldMkLst>
        <pc:spChg chg="mod">
          <ac:chgData name="Anna Larsen" userId="49384374016_tp_box_2" providerId="OAuth2" clId="{5AF8A244-E149-503B-A1D2-42730A01368B}" dt="2026-06-17T14:02:40.215" v="11" actId="20577"/>
          <ac:spMkLst>
            <pc:docMk/>
            <pc:sldMk cId="307322257" sldId="257"/>
            <ac:spMk id="5" creationId="{92152454-F9E8-2F7B-FAFE-6BEB8281391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tel">
    <p:bg>
      <p:bgPr>
        <a:solidFill>
          <a:srgbClr val="ED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CD0CF4-DD13-58E5-3813-0C2BFD4A1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1202" y="474525"/>
            <a:ext cx="4034537" cy="662714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Tittel</a:t>
            </a:r>
          </a:p>
        </p:txBody>
      </p:sp>
      <p:pic>
        <p:nvPicPr>
          <p:cNvPr id="25" name="Bilde 24">
            <a:extLst>
              <a:ext uri="{FF2B5EF4-FFF2-40B4-BE49-F238E27FC236}">
                <a16:creationId xmlns:a16="http://schemas.microsoft.com/office/drawing/2014/main" id="{146A3283-41FB-5DB7-4369-FC4D5EC9DD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21678" y="408782"/>
            <a:ext cx="1211044" cy="33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54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3373DC-4C72-545A-73E8-99336ECCA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F48E371-FA41-7996-1599-B3C8B347E4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21678" y="408782"/>
            <a:ext cx="1211044" cy="33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666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1758F24-230F-11DB-A6E5-15856A6F6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BDE30A-7D6E-958A-D1DE-D6AA0A6C5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2402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900261C0-727E-B332-5C76-3D89E47B9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1202" y="474525"/>
            <a:ext cx="5950265" cy="662714"/>
          </a:xfrm>
        </p:spPr>
        <p:txBody>
          <a:bodyPr>
            <a:normAutofit/>
          </a:bodyPr>
          <a:lstStyle/>
          <a:p>
            <a:r>
              <a:rPr lang="nb-NO" dirty="0"/>
              <a:t>Hva er best for brukeren?</a:t>
            </a: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FDFA9288-CDAA-9D59-08D4-8F489DEB3F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08642" y="413722"/>
            <a:ext cx="730354" cy="710615"/>
          </a:xfrm>
          <a:prstGeom prst="rect">
            <a:avLst/>
          </a:prstGeom>
        </p:spPr>
      </p:pic>
      <p:graphicFrame>
        <p:nvGraphicFramePr>
          <p:cNvPr id="10" name="Tabell 10">
            <a:extLst>
              <a:ext uri="{FF2B5EF4-FFF2-40B4-BE49-F238E27FC236}">
                <a16:creationId xmlns:a16="http://schemas.microsoft.com/office/drawing/2014/main" id="{2FA3C5CC-372F-99C6-A3A2-D093CDA3B2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10491"/>
              </p:ext>
            </p:extLst>
          </p:nvPr>
        </p:nvGraphicFramePr>
        <p:xfrm>
          <a:off x="840707" y="2817535"/>
          <a:ext cx="10572359" cy="3681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9338">
                  <a:extLst>
                    <a:ext uri="{9D8B030D-6E8A-4147-A177-3AD203B41FA5}">
                      <a16:colId xmlns:a16="http://schemas.microsoft.com/office/drawing/2014/main" val="1019011198"/>
                    </a:ext>
                  </a:extLst>
                </a:gridCol>
                <a:gridCol w="2561396">
                  <a:extLst>
                    <a:ext uri="{9D8B030D-6E8A-4147-A177-3AD203B41FA5}">
                      <a16:colId xmlns:a16="http://schemas.microsoft.com/office/drawing/2014/main" val="1349355199"/>
                    </a:ext>
                  </a:extLst>
                </a:gridCol>
                <a:gridCol w="2867018">
                  <a:extLst>
                    <a:ext uri="{9D8B030D-6E8A-4147-A177-3AD203B41FA5}">
                      <a16:colId xmlns:a16="http://schemas.microsoft.com/office/drawing/2014/main" val="2656438588"/>
                    </a:ext>
                  </a:extLst>
                </a:gridCol>
                <a:gridCol w="3014607">
                  <a:extLst>
                    <a:ext uri="{9D8B030D-6E8A-4147-A177-3AD203B41FA5}">
                      <a16:colId xmlns:a16="http://schemas.microsoft.com/office/drawing/2014/main" val="46506113"/>
                    </a:ext>
                  </a:extLst>
                </a:gridCol>
              </a:tblGrid>
              <a:tr h="6162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Brukerkvalitet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Dagens vurdering</a:t>
                      </a:r>
                      <a:endParaRPr lang="nb-NO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Hvem utfører</a:t>
                      </a:r>
                      <a:endParaRPr lang="nb-NO" sz="105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Ønsket forbedring (hvis noe)</a:t>
                      </a: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8925454"/>
                  </a:ext>
                </a:extLst>
              </a:tr>
              <a:tr h="510911">
                <a:tc>
                  <a:txBody>
                    <a:bodyPr/>
                    <a:lstStyle/>
                    <a:p>
                      <a:r>
                        <a:rPr lang="nb-NO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Tvang og makt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rgbClr val="3234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rgbClr val="3234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rgbClr val="3234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694414"/>
                  </a:ext>
                </a:extLst>
              </a:tr>
              <a:tr h="510911">
                <a:tc>
                  <a:txBody>
                    <a:bodyPr/>
                    <a:lstStyle/>
                    <a:p>
                      <a:r>
                        <a:rPr lang="nb-NO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ADL-trening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rgbClr val="3234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rgbClr val="3234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rgbClr val="3234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62996"/>
                  </a:ext>
                </a:extLst>
              </a:tr>
              <a:tr h="510911">
                <a:tc>
                  <a:txBody>
                    <a:bodyPr/>
                    <a:lstStyle/>
                    <a:p>
                      <a:r>
                        <a:rPr lang="nb-NO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Legemiddelhåndtering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rgbClr val="3234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rgbClr val="3234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rgbClr val="3234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523940"/>
                  </a:ext>
                </a:extLst>
              </a:tr>
              <a:tr h="510911">
                <a:tc>
                  <a:txBody>
                    <a:bodyPr/>
                    <a:lstStyle/>
                    <a:p>
                      <a:r>
                        <a:rPr lang="nb-NO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Fritidsaktiviteter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rgbClr val="3234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rgbClr val="3234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rgbClr val="3234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380074"/>
                  </a:ext>
                </a:extLst>
              </a:tr>
              <a:tr h="510911">
                <a:tc>
                  <a:txBody>
                    <a:bodyPr/>
                    <a:lstStyle/>
                    <a:p>
                      <a:r>
                        <a:rPr lang="nb-NO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Fysisk aktivitet​ 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rgbClr val="3234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rgbClr val="3234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rgbClr val="3234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09409"/>
                  </a:ext>
                </a:extLst>
              </a:tr>
              <a:tr h="510911">
                <a:tc>
                  <a:txBody>
                    <a:bodyPr/>
                    <a:lstStyle/>
                    <a:p>
                      <a:r>
                        <a:rPr lang="nb-NO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Brukermedvirkning​ 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rgbClr val="3234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rgbClr val="3234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rgbClr val="3234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4130347"/>
                  </a:ext>
                </a:extLst>
              </a:tr>
            </a:tbl>
          </a:graphicData>
        </a:graphic>
      </p:graphicFrame>
      <p:sp>
        <p:nvSpPr>
          <p:cNvPr id="4" name="Brettet hjørne 3">
            <a:extLst>
              <a:ext uri="{FF2B5EF4-FFF2-40B4-BE49-F238E27FC236}">
                <a16:creationId xmlns:a16="http://schemas.microsoft.com/office/drawing/2014/main" id="{9526E8E3-CFB2-C5FA-200A-833EFB403910}"/>
              </a:ext>
            </a:extLst>
          </p:cNvPr>
          <p:cNvSpPr/>
          <p:nvPr/>
        </p:nvSpPr>
        <p:spPr>
          <a:xfrm>
            <a:off x="9759559" y="1137239"/>
            <a:ext cx="1591734" cy="1473446"/>
          </a:xfrm>
          <a:prstGeom prst="foldedCorner">
            <a:avLst>
              <a:gd name="adj" fmla="val 16865"/>
            </a:avLst>
          </a:prstGeom>
          <a:solidFill>
            <a:srgbClr val="D3F1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216000" rIns="180000" rtlCol="0" anchor="ctr"/>
          <a:lstStyle/>
          <a:p>
            <a:pPr>
              <a:lnSpc>
                <a:spcPct val="120000"/>
              </a:lnSpc>
            </a:pPr>
            <a:r>
              <a:rPr lang="nb-NO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Må forbedres </a:t>
            </a:r>
          </a:p>
          <a:p>
            <a:pPr>
              <a:lnSpc>
                <a:spcPct val="120000"/>
              </a:lnSpc>
            </a:pPr>
            <a:r>
              <a:rPr lang="nb-NO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Bør forbedres  </a:t>
            </a:r>
          </a:p>
          <a:p>
            <a:pPr>
              <a:lnSpc>
                <a:spcPct val="120000"/>
              </a:lnSpc>
            </a:pPr>
            <a:r>
              <a:rPr lang="nb-NO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Tilfredsstillende </a:t>
            </a:r>
          </a:p>
          <a:p>
            <a:pPr>
              <a:lnSpc>
                <a:spcPct val="120000"/>
              </a:lnSpc>
            </a:pPr>
            <a:r>
              <a:rPr lang="nb-NO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Bra </a:t>
            </a:r>
          </a:p>
          <a:p>
            <a:pPr>
              <a:lnSpc>
                <a:spcPct val="120000"/>
              </a:lnSpc>
            </a:pPr>
            <a:r>
              <a:rPr lang="nb-NO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Veldig bra 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2152454-F9E8-2F7B-FAFE-6BEB8281391D}"/>
              </a:ext>
            </a:extLst>
          </p:cNvPr>
          <p:cNvSpPr txBox="1"/>
          <p:nvPr/>
        </p:nvSpPr>
        <p:spPr>
          <a:xfrm>
            <a:off x="840707" y="1321618"/>
            <a:ext cx="4182036" cy="1298636"/>
          </a:xfrm>
          <a:prstGeom prst="rect">
            <a:avLst/>
          </a:prstGeom>
          <a:solidFill>
            <a:schemeClr val="bg1"/>
          </a:solidFill>
          <a:ln w="12700">
            <a:solidFill>
              <a:srgbClr val="09B0AD"/>
            </a:solidFill>
          </a:ln>
        </p:spPr>
        <p:txBody>
          <a:bodyPr wrap="square" lIns="216000" tIns="108000" rIns="108000" rtlCol="0">
            <a:noAutofit/>
          </a:bodyPr>
          <a:lstStyle/>
          <a:p>
            <a:pPr>
              <a:lnSpc>
                <a:spcPct val="150000"/>
              </a:lnSpc>
            </a:pPr>
            <a:r>
              <a:rPr lang="nb-NO" sz="1200" b="1" dirty="0"/>
              <a:t>Slik gjør du: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/>
              <a:t>Ranger punktene nedenfor på en skala fra 1-5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/>
              <a:t>Ranger først dagens situasjon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/>
              <a:t>Sett så delmål og hovedmål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/>
              <a:t>Skriv en kommentar til hver </a:t>
            </a:r>
            <a:r>
              <a:rPr lang="nb-NO" sz="1200"/>
              <a:t>av rangeringene 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307322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øtereferat" id="{817ABA4C-B08D-EB41-A222-D5712B7DC7A1}" vid="{639C724D-F8F3-7E44-937D-A40EC8BF0E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120</TotalTime>
  <Words>67</Words>
  <Application>Microsoft Macintosh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3" baseType="lpstr">
      <vt:lpstr>Arial</vt:lpstr>
      <vt:lpstr>Office-tema</vt:lpstr>
      <vt:lpstr>Hva er best for brukeren?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Kaja Josefine Larsen</dc:creator>
  <cp:lastModifiedBy>Anna Larsen</cp:lastModifiedBy>
  <cp:revision>2</cp:revision>
  <dcterms:created xsi:type="dcterms:W3CDTF">2023-09-21T13:48:45Z</dcterms:created>
  <dcterms:modified xsi:type="dcterms:W3CDTF">2026-06-17T14:02:43Z</dcterms:modified>
</cp:coreProperties>
</file>