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omments/modernComment_101_12515D91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</p:sldIdLst>
  <p:sldSz cx="12192000" cy="6858000"/>
  <p:notesSz cx="6858000" cy="9144000"/>
  <p:custDataLst>
    <p:tags r:id="rId6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609AF2-6A0E-1814-A7E6-4548056E9661}" name="Anna Larsen" initials="AL" userId="49384374016_tp_box_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CFC"/>
    <a:srgbClr val="FFFFFF"/>
    <a:srgbClr val="09B0AD"/>
    <a:srgbClr val="D3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BAEC77-AAA6-0C4D-A07E-AD275D2DC77F}" v="2" dt="2026-06-17T12:26:10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/>
    <p:restoredTop sz="94658"/>
  </p:normalViewPr>
  <p:slideViewPr>
    <p:cSldViewPr snapToGrid="0">
      <p:cViewPr varScale="1">
        <p:scale>
          <a:sx n="99" d="100"/>
          <a:sy n="99" d="100"/>
        </p:scale>
        <p:origin x="184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Larsen" userId="50103733434_tp_box_2" providerId="OAuth2" clId="{EF852E46-C257-5A14-8D78-BBDA7C190428}"/>
    <pc:docChg chg="custSel modSld">
      <pc:chgData name="Kaja Larsen" userId="50103733434_tp_box_2" providerId="OAuth2" clId="{EF852E46-C257-5A14-8D78-BBDA7C190428}" dt="2026-06-18T07:45:12.061" v="21" actId="20577"/>
      <pc:docMkLst>
        <pc:docMk/>
      </pc:docMkLst>
      <pc:sldChg chg="modSp mod">
        <pc:chgData name="Kaja Larsen" userId="50103733434_tp_box_2" providerId="OAuth2" clId="{EF852E46-C257-5A14-8D78-BBDA7C190428}" dt="2026-06-18T07:45:12.061" v="21" actId="20577"/>
        <pc:sldMkLst>
          <pc:docMk/>
          <pc:sldMk cId="307322257" sldId="257"/>
        </pc:sldMkLst>
        <pc:spChg chg="mod">
          <ac:chgData name="Kaja Larsen" userId="50103733434_tp_box_2" providerId="OAuth2" clId="{EF852E46-C257-5A14-8D78-BBDA7C190428}" dt="2026-06-18T07:45:12.061" v="21" actId="20577"/>
          <ac:spMkLst>
            <pc:docMk/>
            <pc:sldMk cId="307322257" sldId="257"/>
            <ac:spMk id="6" creationId="{900261C0-727E-B332-5C76-3D89E47B9132}"/>
          </ac:spMkLst>
        </pc:spChg>
        <pc:graphicFrameChg chg="mod modGraphic">
          <ac:chgData name="Kaja Larsen" userId="50103733434_tp_box_2" providerId="OAuth2" clId="{EF852E46-C257-5A14-8D78-BBDA7C190428}" dt="2026-06-17T12:26:13.856" v="3" actId="20577"/>
          <ac:graphicFrameMkLst>
            <pc:docMk/>
            <pc:sldMk cId="307322257" sldId="257"/>
            <ac:graphicFrameMk id="10" creationId="{2FA3C5CC-372F-99C6-A3A2-D093CDA3B247}"/>
          </ac:graphicFrameMkLst>
        </pc:graphicFrameChg>
      </pc:sldChg>
    </pc:docChg>
  </pc:docChgLst>
  <pc:docChgLst>
    <pc:chgData name="Anna Larsen" userId="49384374016_tp_box_2" providerId="OAuth2" clId="{5AF8A244-E149-503B-A1D2-42730A01368B}"/>
    <pc:docChg chg="modSld">
      <pc:chgData name="Anna Larsen" userId="49384374016_tp_box_2" providerId="OAuth2" clId="{5AF8A244-E149-503B-A1D2-42730A01368B}" dt="2026-06-17T11:49:32.934" v="35" actId="20577"/>
      <pc:docMkLst>
        <pc:docMk/>
      </pc:docMkLst>
      <pc:sldChg chg="modSp mod">
        <pc:chgData name="Anna Larsen" userId="49384374016_tp_box_2" providerId="OAuth2" clId="{5AF8A244-E149-503B-A1D2-42730A01368B}" dt="2026-06-17T11:49:32.934" v="35" actId="20577"/>
        <pc:sldMkLst>
          <pc:docMk/>
          <pc:sldMk cId="307322257" sldId="257"/>
        </pc:sldMkLst>
        <pc:spChg chg="mod">
          <ac:chgData name="Anna Larsen" userId="49384374016_tp_box_2" providerId="OAuth2" clId="{5AF8A244-E149-503B-A1D2-42730A01368B}" dt="2026-06-17T11:49:32.934" v="35" actId="20577"/>
          <ac:spMkLst>
            <pc:docMk/>
            <pc:sldMk cId="307322257" sldId="257"/>
            <ac:spMk id="6" creationId="{900261C0-727E-B332-5C76-3D89E47B9132}"/>
          </ac:spMkLst>
        </pc:spChg>
        <pc:graphicFrameChg chg="modGraphic">
          <ac:chgData name="Anna Larsen" userId="49384374016_tp_box_2" providerId="OAuth2" clId="{5AF8A244-E149-503B-A1D2-42730A01368B}" dt="2026-06-17T11:49:15.071" v="30" actId="20577"/>
          <ac:graphicFrameMkLst>
            <pc:docMk/>
            <pc:sldMk cId="307322257" sldId="257"/>
            <ac:graphicFrameMk id="10" creationId="{2FA3C5CC-372F-99C6-A3A2-D093CDA3B247}"/>
          </ac:graphicFrameMkLst>
        </pc:graphicFrameChg>
      </pc:sldChg>
    </pc:docChg>
  </pc:docChgLst>
</pc:chgInfo>
</file>

<file path=ppt/comments/modernComment_101_12515D9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55F9790-3728-7B42-A0FA-0E42360D76A0}" authorId="{3C609AF2-6A0E-1814-A7E6-4548056E9661}" created="2026-06-17T11:50:00.27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7322257" sldId="257"/>
      <ac:graphicFrameMk id="10" creationId="{2FA3C5CC-372F-99C6-A3A2-D093CDA3B247}"/>
      <ac:tblMk/>
      <ac:tcMk rowId="3068925454" colId="1019011198"/>
      <ac:txMk cp="0" len="42">
        <ac:context len="57" hash="1429678606"/>
      </ac:txMk>
    </ac:txMkLst>
    <p188:pos x="3648316" y="559528"/>
    <p188:txBody>
      <a:bodyPr/>
      <a:lstStyle/>
      <a:p>
        <a:r>
          <a:rPr lang="nb-NO"/>
          <a:t>Skal disse være like? (se under)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microsoft.com/office/2018/10/relationships/comments" Target="../comments/modernComment_101_12515D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202" y="474525"/>
            <a:ext cx="5540714" cy="662714"/>
          </a:xfrm>
        </p:spPr>
        <p:txBody>
          <a:bodyPr>
            <a:normAutofit/>
          </a:bodyPr>
          <a:lstStyle/>
          <a:p>
            <a:r>
              <a:rPr lang="nb-NO" dirty="0"/>
              <a:t>Analysekryss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95097" y="442292"/>
            <a:ext cx="691914" cy="653475"/>
          </a:xfrm>
          <a:prstGeom prst="rect">
            <a:avLst/>
          </a:prstGeom>
        </p:spPr>
      </p:pic>
      <p:graphicFrame>
        <p:nvGraphicFramePr>
          <p:cNvPr id="10" name="Tabell 10">
            <a:extLst>
              <a:ext uri="{FF2B5EF4-FFF2-40B4-BE49-F238E27FC236}">
                <a16:creationId xmlns:a16="http://schemas.microsoft.com/office/drawing/2014/main" id="{2FA3C5CC-372F-99C6-A3A2-D093CDA3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497807"/>
              </p:ext>
            </p:extLst>
          </p:nvPr>
        </p:nvGraphicFramePr>
        <p:xfrm>
          <a:off x="795097" y="1626460"/>
          <a:ext cx="8775623" cy="46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5256">
                  <a:extLst>
                    <a:ext uri="{9D8B030D-6E8A-4147-A177-3AD203B41FA5}">
                      <a16:colId xmlns:a16="http://schemas.microsoft.com/office/drawing/2014/main" val="1019011198"/>
                    </a:ext>
                  </a:extLst>
                </a:gridCol>
                <a:gridCol w="4670367">
                  <a:extLst>
                    <a:ext uri="{9D8B030D-6E8A-4147-A177-3AD203B41FA5}">
                      <a16:colId xmlns:a16="http://schemas.microsoft.com/office/drawing/2014/main" val="1349355199"/>
                    </a:ext>
                  </a:extLst>
                </a:gridCol>
              </a:tblGrid>
              <a:tr h="2265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Hva er bra med dagens bemanningssituasjon?</a:t>
                      </a: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Legg inn svar</a:t>
                      </a:r>
                    </a:p>
                  </a:txBody>
                  <a:tcPr marL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Hvorfor?</a:t>
                      </a: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Legg inn svar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25454"/>
                  </a:ext>
                </a:extLst>
              </a:tr>
              <a:tr h="2414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Hva kan bli bedre med </a:t>
                      </a:r>
                      <a:r>
                        <a:rPr lang="nb-NO" sz="12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bemanningssituasjonen?</a:t>
                      </a:r>
                      <a:endParaRPr lang="nb-NO" sz="12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Legg inn svar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marL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Hvordan?</a:t>
                      </a: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Legg inn svar</a:t>
                      </a:r>
                    </a:p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94414"/>
                  </a:ext>
                </a:extLst>
              </a:tr>
            </a:tbl>
          </a:graphicData>
        </a:graphic>
      </p:graphicFrame>
      <p:grpSp>
        <p:nvGrpSpPr>
          <p:cNvPr id="4" name="Gruppe 3">
            <a:extLst>
              <a:ext uri="{FF2B5EF4-FFF2-40B4-BE49-F238E27FC236}">
                <a16:creationId xmlns:a16="http://schemas.microsoft.com/office/drawing/2014/main" id="{9B89C200-749C-7DD1-A649-5365D06111BA}"/>
              </a:ext>
            </a:extLst>
          </p:cNvPr>
          <p:cNvGrpSpPr/>
          <p:nvPr/>
        </p:nvGrpSpPr>
        <p:grpSpPr>
          <a:xfrm>
            <a:off x="9884067" y="1095767"/>
            <a:ext cx="1854882" cy="1624573"/>
            <a:chOff x="8812011" y="1095767"/>
            <a:chExt cx="1854882" cy="1624573"/>
          </a:xfrm>
        </p:grpSpPr>
        <p:sp>
          <p:nvSpPr>
            <p:cNvPr id="3" name="Rektangel 2">
              <a:extLst>
                <a:ext uri="{FF2B5EF4-FFF2-40B4-BE49-F238E27FC236}">
                  <a16:creationId xmlns:a16="http://schemas.microsoft.com/office/drawing/2014/main" id="{3C2E857E-B44B-8562-C722-556A316B3B5C}"/>
                </a:ext>
              </a:extLst>
            </p:cNvPr>
            <p:cNvSpPr/>
            <p:nvPr/>
          </p:nvSpPr>
          <p:spPr>
            <a:xfrm>
              <a:off x="8812011" y="1294585"/>
              <a:ext cx="1854882" cy="142575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9B0A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1999" tIns="108000" rIns="144000" bIns="108000" rtlCol="0" anchor="ctr"/>
            <a:lstStyle/>
            <a:p>
              <a:pPr lvl="0">
                <a:spcAft>
                  <a:spcPts val="600"/>
                </a:spcAft>
                <a:defRPr/>
              </a:pPr>
              <a:r>
                <a:rPr lang="nb-NO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Bruk disse tre perspektivene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Bruker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Medarbeider</a:t>
              </a:r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Arbeidsgiver </a:t>
              </a:r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</a:endParaRPr>
            </a:p>
          </p:txBody>
        </p:sp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A0DFB590-784E-D457-5103-712FB35E3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9375" y="1095767"/>
              <a:ext cx="370944" cy="3976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401ca664-a550-4cc3-839d-d38c237dcf03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0CD0441AA14F45B721789BAB7A6225" ma:contentTypeVersion="10" ma:contentTypeDescription="Create a new document." ma:contentTypeScope="" ma:versionID="279ae9a2a37ef2ca9dc8779c31062e88">
  <xsd:schema xmlns:xsd="http://www.w3.org/2001/XMLSchema" xmlns:xs="http://www.w3.org/2001/XMLSchema" xmlns:p="http://schemas.microsoft.com/office/2006/metadata/properties" xmlns:ns2="d59dfe7d-8eb2-4366-b6c5-8ad8eccad9b9" targetNamespace="http://schemas.microsoft.com/office/2006/metadata/properties" ma:root="true" ma:fieldsID="9a3d8e76f9c18fc2dd507bca7186e183" ns2:_="">
    <xsd:import namespace="d59dfe7d-8eb2-4366-b6c5-8ad8eccad9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9dfe7d-8eb2-4366-b6c5-8ad8eccad9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9dfe7d-8eb2-4366-b6c5-8ad8eccad9b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D339096-E475-43E2-AB61-F2847BEA690D}">
  <ds:schemaRefs>
    <ds:schemaRef ds:uri="d59dfe7d-8eb2-4366-b6c5-8ad8eccad9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A6CD519-B4D2-4421-B070-C7BE99FC77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EC7B24-EDD8-44D8-8AE3-77A271355091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d59dfe7d-8eb2-4366-b6c5-8ad8eccad9b9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38</TotalTime>
  <Words>38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Analysekryss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Larsen</cp:lastModifiedBy>
  <cp:revision>19</cp:revision>
  <dcterms:created xsi:type="dcterms:W3CDTF">2023-09-21T13:48:45Z</dcterms:created>
  <dcterms:modified xsi:type="dcterms:W3CDTF">2026-06-18T07:45:16Z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6fee8297-8247-4710-bcb2-d129d7037849</vt:lpwstr>
  </property>
  <property fmtid="{D5CDD505-2E9C-101B-9397-08002B2CF9AE}" pid="3" name="ContentTypeId">
    <vt:lpwstr>0x010100E80CD0441AA14F45B721789BAB7A6225</vt:lpwstr>
  </property>
  <property fmtid="{D5CDD505-2E9C-101B-9397-08002B2CF9AE}" pid="4" name="MSIP_Label_e7646c9a-b481-4837-bcc6-911048a5d0ed_Enabled">
    <vt:lpwstr>true</vt:lpwstr>
  </property>
  <property fmtid="{D5CDD505-2E9C-101B-9397-08002B2CF9AE}" pid="5" name="MSIP_Label_e7646c9a-b481-4837-bcc6-911048a5d0ed_SetDate">
    <vt:lpwstr>2025-01-09T13:23:21Z</vt:lpwstr>
  </property>
  <property fmtid="{D5CDD505-2E9C-101B-9397-08002B2CF9AE}" pid="6" name="MSIP_Label_e7646c9a-b481-4837-bcc6-911048a5d0ed_Method">
    <vt:lpwstr>Privileged</vt:lpwstr>
  </property>
  <property fmtid="{D5CDD505-2E9C-101B-9397-08002B2CF9AE}" pid="7" name="MSIP_Label_e7646c9a-b481-4837-bcc6-911048a5d0ed_Name">
    <vt:lpwstr>Open</vt:lpwstr>
  </property>
  <property fmtid="{D5CDD505-2E9C-101B-9397-08002B2CF9AE}" pid="8" name="MSIP_Label_e7646c9a-b481-4837-bcc6-911048a5d0ed_SiteId">
    <vt:lpwstr>41e07e73-30fc-434c-adf2-3ef1c273ecca</vt:lpwstr>
  </property>
  <property fmtid="{D5CDD505-2E9C-101B-9397-08002B2CF9AE}" pid="9" name="MSIP_Label_e7646c9a-b481-4837-bcc6-911048a5d0ed_ActionId">
    <vt:lpwstr>68022c8d-df48-41d1-92b4-12dd7d5ea686</vt:lpwstr>
  </property>
  <property fmtid="{D5CDD505-2E9C-101B-9397-08002B2CF9AE}" pid="10" name="MSIP_Label_e7646c9a-b481-4837-bcc6-911048a5d0ed_ContentBits">
    <vt:lpwstr>0</vt:lpwstr>
  </property>
  <property fmtid="{D5CDD505-2E9C-101B-9397-08002B2CF9AE}" pid="11" name="MediaServiceImageTags">
    <vt:lpwstr/>
  </property>
</Properties>
</file>