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custDataLst>
    <p:tags r:id="rId5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7C81"/>
    <a:srgbClr val="46988E"/>
    <a:srgbClr val="56B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4B342A-25A2-464C-9F89-EDFED31E0FE5}" v="15" dt="2025-03-30T14:11:04.4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5723" autoAdjust="0"/>
  </p:normalViewPr>
  <p:slideViewPr>
    <p:cSldViewPr snapToGrid="0">
      <p:cViewPr varScale="1">
        <p:scale>
          <a:sx n="76" d="100"/>
          <a:sy n="76" d="100"/>
        </p:scale>
        <p:origin x="8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B14DA-CA1A-470D-8400-391E95DB09B6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CC0A1-3704-40A8-99F0-0B698F739D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155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CADC27-1141-8F51-648A-849954615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453D3CA-DC3C-1A44-0E28-CB8B9857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3EBC82-AFBD-4D75-9D42-A06D07A3C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32E227-4A19-E31C-D2C6-02BA7B7D6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A083425-5CAE-7222-CCFA-3AD24BCA4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3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9F8B5A-B3DD-F2DF-AD29-691B32809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C6749E-2622-36DD-7269-BB917134A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7707B1-29BA-AD77-E6BC-5AF12B161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4BAFA1-50B6-26A6-DF95-7123E9931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B4085D-760C-9001-B06A-985A7567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6880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FC9095-B1FB-FA1D-8850-1DF7B78E2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12BFFCC-1621-3837-2F67-E8905EE7E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AD8550A-ED2A-FDBD-8D4A-BBAC878CD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9F8FB4-2985-25B5-A1F6-6E20591B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B9B2469-FA92-A732-C3EB-A3FADC65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25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F69E8B-8551-E346-A0F4-820966F6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5F81E9-7066-F562-D91B-82E8420EFF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C745024-2C8B-B0EF-1349-3EC584AF4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A7E2BF1-1C4B-2096-A68F-4FFE2377A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518FC74-1019-107D-CA56-CE09BE435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E5CE23F-B022-01AA-A07C-5E5DC100C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853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EFD01D-D0B4-7A34-A631-FA22FE33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8E47AE5-0284-22BF-7CB1-6262F008C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71B6F52-CA98-521A-104A-E6692A115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7FA3592-49EF-F439-1D01-703B0389A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EEA8CB-E6C8-CFBF-7443-CDADB9424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C854B01-AA60-5BE5-B227-DC1673841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EC6714A-4712-A225-E326-92F865048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7E9E919-0471-24E0-0246-69CCEB2AD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9630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8528F6-29C5-6C24-06B3-80711174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41ECAAC-881D-6879-1916-20AB3EFF8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0006A35-4D6F-B643-74F4-4AE03414E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A64E20C-A10F-E94C-69B2-30D646B09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7155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C3048FE-8DFF-EC46-CF14-7E3BF3842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8484DF4-D6DE-E503-A5A9-24B20C6FA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2D69E93-6A62-81CB-FFDF-C015ABEB9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11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64F313-13D3-177E-4C8E-D93814D0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785521-1616-F469-6D84-B85D75269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101543A-AA76-25CE-ECFE-DD21C251E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90FA71F-F305-0A86-B637-DAA155AE8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D5DA4B7-F747-3F11-841D-08A526CA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63E096F-9B33-90F3-0580-33DC738C1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489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0A8F4-4EA9-F2F9-EB68-443D665EC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6E7DC36-C7BC-726E-61D7-C87BE71482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3A5524F-7E60-1707-9FBF-08147CF78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458207-7175-9492-EFBB-7CEDBCFBE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DC2889-D09A-6A51-BC77-4DE93248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EF0D258-C160-A4C2-75AB-30EB3C708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631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3F9ABE-C350-489E-67FA-7FE94E6B6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878C234-E617-ADDF-8630-091D2C5CB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E56074-7E7B-E835-E3E2-1A6C38D26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CA0F89-0D76-B4A3-1415-A11D9385A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ECA8B1-977E-78DC-FB07-392660D9A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2893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7B02D96-9A0C-175A-536A-759EB77AC5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9EFACBB-6878-4A25-5501-C797472EA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136706-CC08-177B-5C8E-80D5F5968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069B9C-DEA0-91AB-CDCC-EBBE924E1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6A1DB6-9890-DD80-75EF-D5F3359AC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0086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ØRA">
  <p:cSld name="HØRA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7"/>
          <p:cNvSpPr/>
          <p:nvPr/>
        </p:nvSpPr>
        <p:spPr>
          <a:xfrm>
            <a:off x="429684" y="2875462"/>
            <a:ext cx="3542171" cy="327848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2D7C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97"/>
          <p:cNvSpPr/>
          <p:nvPr/>
        </p:nvSpPr>
        <p:spPr>
          <a:xfrm>
            <a:off x="4324915" y="2866202"/>
            <a:ext cx="3542171" cy="327848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2D7C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97"/>
          <p:cNvSpPr/>
          <p:nvPr/>
        </p:nvSpPr>
        <p:spPr>
          <a:xfrm>
            <a:off x="429684" y="1983576"/>
            <a:ext cx="3542171" cy="687979"/>
          </a:xfrm>
          <a:prstGeom prst="rect">
            <a:avLst/>
          </a:prstGeom>
          <a:solidFill>
            <a:srgbClr val="2C7B8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200" b="0" i="0" u="none" strike="noStrike" cap="none" dirty="0" err="1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Hensikt</a:t>
            </a:r>
            <a:endParaRPr sz="18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97"/>
          <p:cNvSpPr/>
          <p:nvPr/>
        </p:nvSpPr>
        <p:spPr>
          <a:xfrm>
            <a:off x="4324915" y="1990725"/>
            <a:ext cx="3542171" cy="687979"/>
          </a:xfrm>
          <a:prstGeom prst="rect">
            <a:avLst/>
          </a:prstGeom>
          <a:solidFill>
            <a:srgbClr val="2C7B8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Ønsket Resultat</a:t>
            </a:r>
            <a:endParaRPr sz="3733" b="0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" name="Google Shape;34;p97"/>
          <p:cNvSpPr/>
          <p:nvPr/>
        </p:nvSpPr>
        <p:spPr>
          <a:xfrm>
            <a:off x="8220145" y="1983576"/>
            <a:ext cx="3542171" cy="687979"/>
          </a:xfrm>
          <a:prstGeom prst="rect">
            <a:avLst/>
          </a:prstGeom>
          <a:solidFill>
            <a:srgbClr val="2C7B8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97"/>
          <p:cNvSpPr/>
          <p:nvPr/>
        </p:nvSpPr>
        <p:spPr>
          <a:xfrm>
            <a:off x="8220145" y="2866203"/>
            <a:ext cx="3524881" cy="328774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2D7C8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97"/>
          <p:cNvSpPr txBox="1">
            <a:spLocks noGrp="1"/>
          </p:cNvSpPr>
          <p:nvPr>
            <p:ph type="body" idx="1"/>
          </p:nvPr>
        </p:nvSpPr>
        <p:spPr>
          <a:xfrm>
            <a:off x="429685" y="2874433"/>
            <a:ext cx="3541183" cy="327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7"/>
          <p:cNvSpPr txBox="1">
            <a:spLocks noGrp="1"/>
          </p:cNvSpPr>
          <p:nvPr>
            <p:ph type="body" idx="2"/>
          </p:nvPr>
        </p:nvSpPr>
        <p:spPr>
          <a:xfrm>
            <a:off x="4336849" y="2883692"/>
            <a:ext cx="3541183" cy="327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7"/>
          <p:cNvSpPr txBox="1">
            <a:spLocks noGrp="1"/>
          </p:cNvSpPr>
          <p:nvPr>
            <p:ph type="body" idx="3"/>
          </p:nvPr>
        </p:nvSpPr>
        <p:spPr>
          <a:xfrm>
            <a:off x="8221134" y="2866203"/>
            <a:ext cx="3541183" cy="327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57189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1pPr>
            <a:lvl2pPr marL="1219170" lvl="1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2pPr>
            <a:lvl3pPr marL="1828754" lvl="2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3pPr>
            <a:lvl4pPr marL="2438339" lvl="3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4pPr>
            <a:lvl5pPr marL="3047924" lvl="4" indent="-457189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Clr>
                <a:srgbClr val="5B6670"/>
              </a:buClr>
              <a:buSzPts val="1800"/>
              <a:buChar char="•"/>
              <a:defRPr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97"/>
          <p:cNvSpPr/>
          <p:nvPr/>
        </p:nvSpPr>
        <p:spPr>
          <a:xfrm>
            <a:off x="5842001" y="1382236"/>
            <a:ext cx="508508" cy="25425"/>
          </a:xfrm>
          <a:custGeom>
            <a:avLst/>
            <a:gdLst/>
            <a:ahLst/>
            <a:cxnLst/>
            <a:rect l="l" t="t" r="r" b="b"/>
            <a:pathLst>
              <a:path w="838200" h="41910" extrusionOk="0">
                <a:moveTo>
                  <a:pt x="837670" y="0"/>
                </a:moveTo>
                <a:lnTo>
                  <a:pt x="0" y="0"/>
                </a:lnTo>
                <a:lnTo>
                  <a:pt x="0" y="41883"/>
                </a:lnTo>
                <a:lnTo>
                  <a:pt x="837670" y="41883"/>
                </a:lnTo>
                <a:lnTo>
                  <a:pt x="837670" y="0"/>
                </a:lnTo>
                <a:close/>
              </a:path>
            </a:pathLst>
          </a:custGeom>
          <a:solidFill>
            <a:srgbClr val="F0AD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97"/>
          <p:cNvSpPr txBox="1"/>
          <p:nvPr/>
        </p:nvSpPr>
        <p:spPr>
          <a:xfrm>
            <a:off x="429685" y="410365"/>
            <a:ext cx="11315340" cy="738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4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HØRA</a:t>
            </a: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161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7EF1015-4581-49E6-3647-AEFD783A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1D9054-CA59-B993-21BB-6A88165A4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6DB7BA-D40D-1014-EE57-AAF5C68B0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E8386-2F4A-4858-8F7E-93DA731D27D8}" type="datetimeFigureOut">
              <a:rPr lang="nb-NO" smtClean="0"/>
              <a:t>30.04.2025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2FD35E4-AA2F-5887-4DE4-E5F5C4947E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18E168-610B-1127-F3D0-36A5025F7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31C4E-5D93-4DE2-B488-5C6B766AB4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1746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"/>
          <p:cNvSpPr txBox="1">
            <a:spLocks noGrp="1"/>
          </p:cNvSpPr>
          <p:nvPr>
            <p:ph type="body" idx="2"/>
          </p:nvPr>
        </p:nvSpPr>
        <p:spPr>
          <a:xfrm>
            <a:off x="4336849" y="2883692"/>
            <a:ext cx="3541183" cy="327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spcBef>
                <a:spcPts val="0"/>
              </a:spcBef>
              <a:buSzPts val="1300"/>
              <a:buNone/>
            </a:pPr>
            <a:r>
              <a:rPr lang="nb-NO" sz="1600" b="1" u="sng" dirty="0">
                <a:latin typeface="Verdana" panose="020B0604030504040204" pitchFamily="34" charset="0"/>
                <a:ea typeface="Verdana" panose="020B0604030504040204" pitchFamily="34" charset="0"/>
              </a:rPr>
              <a:t>Hva skal vi sitte igjen med? </a:t>
            </a:r>
            <a:endParaRPr lang="nb-NO" sz="1600" b="1" u="sng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indent="0">
              <a:spcBef>
                <a:spcPts val="0"/>
              </a:spcBef>
              <a:buSzPts val="1300"/>
              <a:buNone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</a:rPr>
              <a:t>Konkrete ting som: 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457200" indent="-457200">
              <a:spcBef>
                <a:spcPts val="0"/>
              </a:spcBef>
              <a:buSzPts val="1300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</a:rPr>
              <a:t>Enighet om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457200" indent="-457200">
              <a:spcBef>
                <a:spcPts val="0"/>
              </a:spcBef>
              <a:buSzPts val="1300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</a:rPr>
              <a:t>Innsikt i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457200" indent="-457200">
              <a:spcBef>
                <a:spcPts val="0"/>
              </a:spcBef>
              <a:buSzPts val="1300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</a:rPr>
              <a:t>Kunnskap om 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0" indent="0">
              <a:spcBef>
                <a:spcPts val="0"/>
              </a:spcBef>
              <a:buSzPts val="1300"/>
              <a:buNone/>
            </a:pPr>
            <a:endParaRPr lang="nb-NO" sz="1600" dirty="0"/>
          </a:p>
        </p:txBody>
      </p:sp>
      <p:sp>
        <p:nvSpPr>
          <p:cNvPr id="162" name="Google Shape;162;p2"/>
          <p:cNvSpPr txBox="1">
            <a:spLocks noGrp="1"/>
          </p:cNvSpPr>
          <p:nvPr>
            <p:ph type="body" idx="3"/>
          </p:nvPr>
        </p:nvSpPr>
        <p:spPr>
          <a:xfrm>
            <a:off x="8221134" y="2866203"/>
            <a:ext cx="3541183" cy="327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SzPts val="1300"/>
              <a:buNone/>
            </a:pPr>
            <a:r>
              <a:rPr lang="nb-NO" sz="1600" b="1" u="sng" dirty="0">
                <a:latin typeface="Verdana" panose="020B0604030504040204" pitchFamily="34" charset="0"/>
                <a:ea typeface="Verdana" panose="020B0604030504040204" pitchFamily="34" charset="0"/>
              </a:rPr>
              <a:t>Hvordan skal vi gjøre det?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536575" indent="-233363">
              <a:lnSpc>
                <a:spcPct val="150000"/>
              </a:lnSpc>
              <a:spcBef>
                <a:spcPts val="0"/>
              </a:spcBef>
              <a:buSzPts val="1300"/>
            </a:pP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Hva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skal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vi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gjøre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536575" indent="-233363">
              <a:lnSpc>
                <a:spcPct val="150000"/>
              </a:lnSpc>
              <a:spcBef>
                <a:spcPts val="0"/>
              </a:spcBef>
              <a:buSzPts val="1300"/>
            </a:pP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Hvem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skal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bidra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/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ansvar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536575" indent="-233363">
              <a:lnSpc>
                <a:spcPct val="150000"/>
              </a:lnSpc>
              <a:spcBef>
                <a:spcPts val="0"/>
              </a:spcBef>
              <a:buSzPts val="1300"/>
            </a:pP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Hvordan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gjør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vi det </a:t>
            </a:r>
          </a:p>
          <a:p>
            <a:pPr marL="304165" indent="0">
              <a:lnSpc>
                <a:spcPct val="150000"/>
              </a:lnSpc>
              <a:spcBef>
                <a:spcPts val="0"/>
              </a:spcBef>
              <a:buSzPts val="1300"/>
              <a:buNone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SzPts val="1300"/>
              <a:buNone/>
            </a:pP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Ved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behov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for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en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mer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detaljert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/>
              </a:rPr>
              <a:t> agenda, se side 2</a:t>
            </a:r>
          </a:p>
          <a:p>
            <a:pPr marL="684530" indent="-380365">
              <a:lnSpc>
                <a:spcPct val="150000"/>
              </a:lnSpc>
              <a:spcBef>
                <a:spcPts val="0"/>
              </a:spcBef>
              <a:buSzPts val="1300"/>
            </a:pPr>
            <a:endParaRPr lang="en-US" sz="16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63" name="Google Shape;163;p2"/>
          <p:cNvSpPr txBox="1">
            <a:spLocks noGrp="1"/>
          </p:cNvSpPr>
          <p:nvPr>
            <p:ph type="body" idx="1"/>
          </p:nvPr>
        </p:nvSpPr>
        <p:spPr>
          <a:xfrm>
            <a:off x="429685" y="2874433"/>
            <a:ext cx="3541183" cy="327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indent="0">
              <a:spcBef>
                <a:spcPts val="0"/>
              </a:spcBef>
              <a:buSzPts val="1300"/>
              <a:buNone/>
            </a:pPr>
            <a:r>
              <a:rPr lang="nb-NO" sz="1600" b="1" u="sng" dirty="0">
                <a:latin typeface="Verdana" panose="020B0604030504040204" pitchFamily="34" charset="0"/>
                <a:ea typeface="Verdana" panose="020B0604030504040204" pitchFamily="34" charset="0"/>
              </a:rPr>
              <a:t>Hvorfor har vi møte</a:t>
            </a:r>
            <a:endParaRPr lang="nb-NO" sz="1600" b="1" u="sng" dirty="0"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  <a:p>
            <a:pPr marL="0" indent="0">
              <a:spcBef>
                <a:spcPts val="0"/>
              </a:spcBef>
              <a:buSzPts val="1300"/>
              <a:buNone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Hva vil vi oppnå?</a:t>
            </a:r>
          </a:p>
          <a:p>
            <a:pPr marL="342900" indent="-342900">
              <a:spcBef>
                <a:spcPts val="0"/>
              </a:spcBef>
              <a:buSzPts val="1300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 </a:t>
            </a: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</a:rPr>
              <a:t>Presentere et tema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457200" indent="-457200">
              <a:spcBef>
                <a:spcPts val="0"/>
              </a:spcBef>
              <a:buSzPts val="1300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</a:rPr>
              <a:t>Avklare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457200" indent="-457200">
              <a:spcBef>
                <a:spcPts val="0"/>
              </a:spcBef>
              <a:buSzPts val="1300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</a:rPr>
              <a:t>Informere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457200" indent="-457200">
              <a:spcBef>
                <a:spcPts val="0"/>
              </a:spcBef>
              <a:buSzPts val="1300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</a:rPr>
              <a:t>Få innsikt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457200" indent="-457200">
              <a:spcBef>
                <a:spcPts val="0"/>
              </a:spcBef>
              <a:buSzPts val="1300"/>
            </a:pPr>
            <a:r>
              <a:rPr lang="nb-NO" sz="1600" dirty="0">
                <a:latin typeface="Verdana" panose="020B0604030504040204" pitchFamily="34" charset="0"/>
                <a:ea typeface="Verdana" panose="020B0604030504040204" pitchFamily="34" charset="0"/>
              </a:rPr>
              <a:t>Løse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  <a:p>
            <a:pPr marL="457200" indent="-457200">
              <a:spcBef>
                <a:spcPts val="0"/>
              </a:spcBef>
              <a:buSzPts val="1300"/>
            </a:pPr>
            <a:r>
              <a:rPr lang="nb-NO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Brainstorm</a:t>
            </a:r>
            <a:endParaRPr lang="nb-NO" sz="16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9D69286D-97E6-2236-263B-2A9EA6247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Verdana" panose="020B0604030504040204" pitchFamily="34" charset="0"/>
                <a:ea typeface="Verdana" panose="020B0604030504040204" pitchFamily="34" charset="0"/>
              </a:rPr>
              <a:t>Detaljert agenda</a:t>
            </a:r>
          </a:p>
        </p:txBody>
      </p:sp>
      <p:graphicFrame>
        <p:nvGraphicFramePr>
          <p:cNvPr id="7" name="Tabell 7">
            <a:extLst>
              <a:ext uri="{FF2B5EF4-FFF2-40B4-BE49-F238E27FC236}">
                <a16:creationId xmlns:a16="http://schemas.microsoft.com/office/drawing/2014/main" id="{E3B4502A-99D2-D73B-84D6-F069BAE88A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1414184"/>
              </p:ext>
            </p:extLst>
          </p:nvPr>
        </p:nvGraphicFramePr>
        <p:xfrm>
          <a:off x="838200" y="1825625"/>
          <a:ext cx="10515600" cy="1986280"/>
        </p:xfrm>
        <a:graphic>
          <a:graphicData uri="http://schemas.openxmlformats.org/drawingml/2006/table">
            <a:tbl>
              <a:tblPr firstRow="1" bandRow="1">
                <a:solidFill>
                  <a:srgbClr val="009999"/>
                </a:solidFill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85587921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3096785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8944353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84321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2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Hva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7C8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Hvordan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7C8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Hvem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7C8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2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Tid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7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8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Tema 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Innlegg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Møteleder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 min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43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Tema 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Refleksjon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ML fasiliteter refleksjon i gruppa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 min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21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Handlingsplan 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Skrive ned endelige punkter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Referent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 min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606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0412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07c64a27-801b-4ddb-8dba-93848f3d41cd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Widescreen</PresentationFormat>
  <Paragraphs>36</Paragraphs>
  <Slides>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Office-tema</vt:lpstr>
      <vt:lpstr>PowerPoint-presentasjon</vt:lpstr>
      <vt:lpstr>Detaljert 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2025-03-31T13:56:18Z</dcterms:created>
  <dcterms:modified xsi:type="dcterms:W3CDTF">2025-04-30T09:20:33Z</dcterms:modified>
</cp:coreProperties>
</file>