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7" r:id="rId4"/>
  </p:sldMasterIdLst>
  <p:notesMasterIdLst>
    <p:notesMasterId r:id="rId28"/>
  </p:notesMasterIdLst>
  <p:sldIdLst>
    <p:sldId id="2147480551" r:id="rId5"/>
    <p:sldId id="2147480554" r:id="rId6"/>
    <p:sldId id="2147480552" r:id="rId7"/>
    <p:sldId id="2147480556" r:id="rId8"/>
    <p:sldId id="2147480533" r:id="rId9"/>
    <p:sldId id="2147480558" r:id="rId10"/>
    <p:sldId id="2147480534" r:id="rId11"/>
    <p:sldId id="2147480535" r:id="rId12"/>
    <p:sldId id="2147480553" r:id="rId13"/>
    <p:sldId id="1761" r:id="rId14"/>
    <p:sldId id="1756" r:id="rId15"/>
    <p:sldId id="2147480562" r:id="rId16"/>
    <p:sldId id="1766" r:id="rId17"/>
    <p:sldId id="1767" r:id="rId18"/>
    <p:sldId id="1768" r:id="rId19"/>
    <p:sldId id="2147480559" r:id="rId20"/>
    <p:sldId id="1769" r:id="rId21"/>
    <p:sldId id="2147480537" r:id="rId22"/>
    <p:sldId id="2147480557" r:id="rId23"/>
    <p:sldId id="2147480538" r:id="rId24"/>
    <p:sldId id="2147480539" r:id="rId25"/>
    <p:sldId id="1409" r:id="rId26"/>
    <p:sldId id="2147480540" r:id="rId27"/>
  </p:sldIdLst>
  <p:sldSz cx="12192000" cy="6858000"/>
  <p:notesSz cx="6858000" cy="9144000"/>
  <p:custDataLst>
    <p:tags r:id="rId29"/>
  </p:custDataLst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A2B8D8-09AE-0019-FB96-A965D9F0E514}" name="Einar Lukerstuen" initials="EL" userId="S::einar.lukerstuen_halogen.no#ext#@ksiskyen.onmicrosoft.com::25e4c643-679b-4de7-94d1-90f1d8601e0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FA1"/>
    <a:srgbClr val="FDF6EE"/>
    <a:srgbClr val="4A4643"/>
    <a:srgbClr val="F5F1EE"/>
    <a:srgbClr val="1A4B6B"/>
    <a:srgbClr val="F0EEE0"/>
    <a:srgbClr val="F6EDE3"/>
    <a:srgbClr val="E7EFDB"/>
    <a:srgbClr val="C0CFC4"/>
    <a:srgbClr val="E7F1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A92B8C-CC7D-46EE-979A-EAF4BB0BA10B}" v="15" dt="2026-09-07T10:23:58.6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stil 1 – uthev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660B408-B3CF-4A94-85FC-2B1E0A45F4A2}" styleName="Mørk stil 2 – utheving 1 / uthevin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ys stil 2 – uthevin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ys stil 2 – uthevin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ys stil 2 – utheving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D7B26C5-4107-4FEC-AEDC-1716B250A1EF}" styleName="Lys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27F97BB-C833-4FB7-BDE5-3F7075034690}" styleName="Temastil 2 – utheving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emastil 2 – utheving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Lys stil 1 – uthevin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Lys stil 1 – uthev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ys stil 3 – utheving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ys stil 3 – uthevin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ys stil 1 – utheving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ys stil 1 – utheving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ys stil 1 – utheving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 Moe Megaard" userId="95162eec-7a39-4041-908a-ab57c05338d4" providerId="ADAL" clId="{D4E764FB-B313-4845-AD3A-B97DAEC3F0A7}"/>
    <pc:docChg chg="undo custSel modSld">
      <pc:chgData name="Siri Moe Megaard" userId="95162eec-7a39-4041-908a-ab57c05338d4" providerId="ADAL" clId="{D4E764FB-B313-4845-AD3A-B97DAEC3F0A7}" dt="2026-09-07T10:24:47.798" v="78" actId="1076"/>
      <pc:docMkLst>
        <pc:docMk/>
      </pc:docMkLst>
      <pc:sldChg chg="addSp delSp modSp mod">
        <pc:chgData name="Siri Moe Megaard" userId="95162eec-7a39-4041-908a-ab57c05338d4" providerId="ADAL" clId="{D4E764FB-B313-4845-AD3A-B97DAEC3F0A7}" dt="2026-09-07T10:11:53.658" v="7" actId="478"/>
        <pc:sldMkLst>
          <pc:docMk/>
          <pc:sldMk cId="1625099045" sldId="1756"/>
        </pc:sldMkLst>
        <pc:spChg chg="add del">
          <ac:chgData name="Siri Moe Megaard" userId="95162eec-7a39-4041-908a-ab57c05338d4" providerId="ADAL" clId="{D4E764FB-B313-4845-AD3A-B97DAEC3F0A7}" dt="2026-09-07T10:11:53.658" v="7" actId="478"/>
          <ac:spMkLst>
            <pc:docMk/>
            <pc:sldMk cId="1625099045" sldId="1756"/>
            <ac:spMk id="3" creationId="{A19A19D9-A402-B794-8728-CBC97CC2FDFC}"/>
          </ac:spMkLst>
        </pc:spChg>
        <pc:spChg chg="mod">
          <ac:chgData name="Siri Moe Megaard" userId="95162eec-7a39-4041-908a-ab57c05338d4" providerId="ADAL" clId="{D4E764FB-B313-4845-AD3A-B97DAEC3F0A7}" dt="2026-09-07T10:11:53.149" v="6" actId="20577"/>
          <ac:spMkLst>
            <pc:docMk/>
            <pc:sldMk cId="1625099045" sldId="1756"/>
            <ac:spMk id="4" creationId="{1A6FD0B2-DC25-ED52-52E6-CAB2638EFBAE}"/>
          </ac:spMkLst>
        </pc:spChg>
      </pc:sldChg>
      <pc:sldChg chg="addSp delSp modSp mod">
        <pc:chgData name="Siri Moe Megaard" userId="95162eec-7a39-4041-908a-ab57c05338d4" providerId="ADAL" clId="{D4E764FB-B313-4845-AD3A-B97DAEC3F0A7}" dt="2026-09-07T10:24:47.798" v="78" actId="1076"/>
        <pc:sldMkLst>
          <pc:docMk/>
          <pc:sldMk cId="626327338" sldId="2147480537"/>
        </pc:sldMkLst>
        <pc:spChg chg="del">
          <ac:chgData name="Siri Moe Megaard" userId="95162eec-7a39-4041-908a-ab57c05338d4" providerId="ADAL" clId="{D4E764FB-B313-4845-AD3A-B97DAEC3F0A7}" dt="2026-09-07T10:24:40.055" v="77" actId="478"/>
          <ac:spMkLst>
            <pc:docMk/>
            <pc:sldMk cId="626327338" sldId="2147480537"/>
            <ac:spMk id="9" creationId="{13FC80EF-4FEE-AC77-BCA8-109A52BD9555}"/>
          </ac:spMkLst>
        </pc:spChg>
        <pc:graphicFrameChg chg="add mod">
          <ac:chgData name="Siri Moe Megaard" userId="95162eec-7a39-4041-908a-ab57c05338d4" providerId="ADAL" clId="{D4E764FB-B313-4845-AD3A-B97DAEC3F0A7}" dt="2026-09-07T10:16:10.052" v="12"/>
          <ac:graphicFrameMkLst>
            <pc:docMk/>
            <pc:sldMk cId="626327338" sldId="2147480537"/>
            <ac:graphicFrameMk id="2" creationId="{2D30F2AE-6BED-622D-C1F1-2BCF55FEE1C1}"/>
          </ac:graphicFrameMkLst>
        </pc:graphicFrameChg>
        <pc:graphicFrameChg chg="add mod modGraphic">
          <ac:chgData name="Siri Moe Megaard" userId="95162eec-7a39-4041-908a-ab57c05338d4" providerId="ADAL" clId="{D4E764FB-B313-4845-AD3A-B97DAEC3F0A7}" dt="2026-09-07T10:24:47.798" v="78" actId="1076"/>
          <ac:graphicFrameMkLst>
            <pc:docMk/>
            <pc:sldMk cId="626327338" sldId="2147480537"/>
            <ac:graphicFrameMk id="3" creationId="{EC37EB19-117A-2313-C8F6-F2551DADD9F7}"/>
          </ac:graphicFrameMkLst>
        </pc:graphicFrameChg>
        <pc:picChg chg="del">
          <ac:chgData name="Siri Moe Megaard" userId="95162eec-7a39-4041-908a-ab57c05338d4" providerId="ADAL" clId="{D4E764FB-B313-4845-AD3A-B97DAEC3F0A7}" dt="2026-09-07T10:17:14.999" v="16" actId="478"/>
          <ac:picMkLst>
            <pc:docMk/>
            <pc:sldMk cId="626327338" sldId="2147480537"/>
            <ac:picMk id="7" creationId="{44D1B8C2-5CAB-DC16-BD24-BBC73A92E047}"/>
          </ac:picMkLst>
        </pc:picChg>
      </pc:sldChg>
      <pc:sldChg chg="addSp delSp modSp mod">
        <pc:chgData name="Siri Moe Megaard" userId="95162eec-7a39-4041-908a-ab57c05338d4" providerId="ADAL" clId="{D4E764FB-B313-4845-AD3A-B97DAEC3F0A7}" dt="2026-09-07T10:24:32.047" v="75" actId="1076"/>
        <pc:sldMkLst>
          <pc:docMk/>
          <pc:sldMk cId="629644748" sldId="2147480538"/>
        </pc:sldMkLst>
        <pc:graphicFrameChg chg="add mod">
          <ac:chgData name="Siri Moe Megaard" userId="95162eec-7a39-4041-908a-ab57c05338d4" providerId="ADAL" clId="{D4E764FB-B313-4845-AD3A-B97DAEC3F0A7}" dt="2026-09-07T10:21:19.227" v="36"/>
          <ac:graphicFrameMkLst>
            <pc:docMk/>
            <pc:sldMk cId="629644748" sldId="2147480538"/>
            <ac:graphicFrameMk id="2" creationId="{04497E17-EA8D-2C70-6894-8240EDED3BAA}"/>
          </ac:graphicFrameMkLst>
        </pc:graphicFrameChg>
        <pc:graphicFrameChg chg="add mod modGraphic">
          <ac:chgData name="Siri Moe Megaard" userId="95162eec-7a39-4041-908a-ab57c05338d4" providerId="ADAL" clId="{D4E764FB-B313-4845-AD3A-B97DAEC3F0A7}" dt="2026-09-07T10:24:32.047" v="75" actId="1076"/>
          <ac:graphicFrameMkLst>
            <pc:docMk/>
            <pc:sldMk cId="629644748" sldId="2147480538"/>
            <ac:graphicFrameMk id="3" creationId="{07309FDB-4D8A-B3B8-6188-400D4B81C3AB}"/>
          </ac:graphicFrameMkLst>
        </pc:graphicFrameChg>
        <pc:picChg chg="del">
          <ac:chgData name="Siri Moe Megaard" userId="95162eec-7a39-4041-908a-ab57c05338d4" providerId="ADAL" clId="{D4E764FB-B313-4845-AD3A-B97DAEC3F0A7}" dt="2026-09-07T10:21:18.310" v="35" actId="478"/>
          <ac:picMkLst>
            <pc:docMk/>
            <pc:sldMk cId="629644748" sldId="2147480538"/>
            <ac:picMk id="7" creationId="{9D7D4B27-5E04-6D22-CA65-C7C10E5E61C4}"/>
          </ac:picMkLst>
        </pc:picChg>
      </pc:sldChg>
      <pc:sldChg chg="addSp delSp modSp mod">
        <pc:chgData name="Siri Moe Megaard" userId="95162eec-7a39-4041-908a-ab57c05338d4" providerId="ADAL" clId="{D4E764FB-B313-4845-AD3A-B97DAEC3F0A7}" dt="2026-09-07T10:24:24.255" v="74" actId="1076"/>
        <pc:sldMkLst>
          <pc:docMk/>
          <pc:sldMk cId="4053733535" sldId="2147480539"/>
        </pc:sldMkLst>
        <pc:graphicFrameChg chg="add mod">
          <ac:chgData name="Siri Moe Megaard" userId="95162eec-7a39-4041-908a-ab57c05338d4" providerId="ADAL" clId="{D4E764FB-B313-4845-AD3A-B97DAEC3F0A7}" dt="2026-09-07T10:22:31.846" v="42"/>
          <ac:graphicFrameMkLst>
            <pc:docMk/>
            <pc:sldMk cId="4053733535" sldId="2147480539"/>
            <ac:graphicFrameMk id="2" creationId="{C9CF35B1-215C-6E7E-EFE9-653E09A863E2}"/>
          </ac:graphicFrameMkLst>
        </pc:graphicFrameChg>
        <pc:graphicFrameChg chg="add mod modGraphic">
          <ac:chgData name="Siri Moe Megaard" userId="95162eec-7a39-4041-908a-ab57c05338d4" providerId="ADAL" clId="{D4E764FB-B313-4845-AD3A-B97DAEC3F0A7}" dt="2026-09-07T10:24:24.255" v="74" actId="1076"/>
          <ac:graphicFrameMkLst>
            <pc:docMk/>
            <pc:sldMk cId="4053733535" sldId="2147480539"/>
            <ac:graphicFrameMk id="4" creationId="{CEE10945-7A4D-6A5F-23B7-75104A1C1428}"/>
          </ac:graphicFrameMkLst>
        </pc:graphicFrameChg>
        <pc:picChg chg="del">
          <ac:chgData name="Siri Moe Megaard" userId="95162eec-7a39-4041-908a-ab57c05338d4" providerId="ADAL" clId="{D4E764FB-B313-4845-AD3A-B97DAEC3F0A7}" dt="2026-09-07T10:22:29.951" v="41" actId="478"/>
          <ac:picMkLst>
            <pc:docMk/>
            <pc:sldMk cId="4053733535" sldId="2147480539"/>
            <ac:picMk id="3" creationId="{AB0F4716-C67E-95B8-DBFA-E4DE3E13A7D1}"/>
          </ac:picMkLst>
        </pc:picChg>
      </pc:sldChg>
      <pc:sldChg chg="modSp mod">
        <pc:chgData name="Siri Moe Megaard" userId="95162eec-7a39-4041-908a-ab57c05338d4" providerId="ADAL" clId="{D4E764FB-B313-4845-AD3A-B97DAEC3F0A7}" dt="2026-09-07T10:12:14.197" v="11" actId="20577"/>
        <pc:sldMkLst>
          <pc:docMk/>
          <pc:sldMk cId="885868597" sldId="2147480562"/>
        </pc:sldMkLst>
        <pc:spChg chg="mod">
          <ac:chgData name="Siri Moe Megaard" userId="95162eec-7a39-4041-908a-ab57c05338d4" providerId="ADAL" clId="{D4E764FB-B313-4845-AD3A-B97DAEC3F0A7}" dt="2026-09-07T10:12:14.197" v="11" actId="20577"/>
          <ac:spMkLst>
            <pc:docMk/>
            <pc:sldMk cId="885868597" sldId="2147480562"/>
            <ac:spMk id="9" creationId="{5B4544DF-260F-5C50-4E99-01EF26CE199B}"/>
          </ac:spMkLst>
        </pc:spChg>
      </pc:sldChg>
    </pc:docChg>
  </pc:docChgLst>
  <pc:docChgLst>
    <pc:chgData name="Therese Walbom" userId="55e0d128-ad55-4c24-8552-c9e86ed6f0d0" providerId="ADAL" clId="{2B65160A-A123-428F-AAE1-FFE71D7E4BB1}"/>
    <pc:docChg chg="undo custSel addSld delSld modSld sldOrd">
      <pc:chgData name="Therese Walbom" userId="55e0d128-ad55-4c24-8552-c9e86ed6f0d0" providerId="ADAL" clId="{2B65160A-A123-428F-AAE1-FFE71D7E4BB1}" dt="2026-08-28T09:17:45.354" v="449" actId="20577"/>
      <pc:docMkLst>
        <pc:docMk/>
      </pc:docMkLst>
      <pc:sldChg chg="modSp">
        <pc:chgData name="Therese Walbom" userId="55e0d128-ad55-4c24-8552-c9e86ed6f0d0" providerId="ADAL" clId="{2B65160A-A123-428F-AAE1-FFE71D7E4BB1}" dt="2026-08-14T12:25:14.290" v="23" actId="18653"/>
        <pc:sldMkLst>
          <pc:docMk/>
          <pc:sldMk cId="1625099045" sldId="1756"/>
        </pc:sldMkLst>
        <pc:picChg chg="mod">
          <ac:chgData name="Therese Walbom" userId="55e0d128-ad55-4c24-8552-c9e86ed6f0d0" providerId="ADAL" clId="{2B65160A-A123-428F-AAE1-FFE71D7E4BB1}" dt="2026-08-14T12:25:14.290" v="23" actId="18653"/>
          <ac:picMkLst>
            <pc:docMk/>
            <pc:sldMk cId="1625099045" sldId="1756"/>
            <ac:picMk id="11" creationId="{9E4523C5-D743-029D-7A0B-56C185BCB4F1}"/>
          </ac:picMkLst>
        </pc:picChg>
      </pc:sldChg>
      <pc:sldChg chg="delSp modSp add mod delAnim modNotesTx">
        <pc:chgData name="Therese Walbom" userId="55e0d128-ad55-4c24-8552-c9e86ed6f0d0" providerId="ADAL" clId="{2B65160A-A123-428F-AAE1-FFE71D7E4BB1}" dt="2026-08-28T09:17:45.354" v="449" actId="20577"/>
        <pc:sldMkLst>
          <pc:docMk/>
          <pc:sldMk cId="4107501078" sldId="1761"/>
        </pc:sldMkLst>
        <pc:spChg chg="mod">
          <ac:chgData name="Therese Walbom" userId="55e0d128-ad55-4c24-8552-c9e86ed6f0d0" providerId="ADAL" clId="{2B65160A-A123-428F-AAE1-FFE71D7E4BB1}" dt="2026-08-28T09:17:45.354" v="449" actId="20577"/>
          <ac:spMkLst>
            <pc:docMk/>
            <pc:sldMk cId="4107501078" sldId="1761"/>
            <ac:spMk id="6" creationId="{6F56958E-2756-83F7-67C2-8F9C05703ACA}"/>
          </ac:spMkLst>
        </pc:spChg>
        <pc:spChg chg="mod">
          <ac:chgData name="Therese Walbom" userId="55e0d128-ad55-4c24-8552-c9e86ed6f0d0" providerId="ADAL" clId="{2B65160A-A123-428F-AAE1-FFE71D7E4BB1}" dt="2026-08-20T07:44:09.542" v="278" actId="14861"/>
          <ac:spMkLst>
            <pc:docMk/>
            <pc:sldMk cId="4107501078" sldId="1761"/>
            <ac:spMk id="10" creationId="{6816BA5B-6A64-7ACB-30B1-197031245E43}"/>
          </ac:spMkLst>
        </pc:spChg>
      </pc:sldChg>
      <pc:sldChg chg="modSp mod">
        <pc:chgData name="Therese Walbom" userId="55e0d128-ad55-4c24-8552-c9e86ed6f0d0" providerId="ADAL" clId="{2B65160A-A123-428F-AAE1-FFE71D7E4BB1}" dt="2026-08-20T07:47:02.900" v="279" actId="14861"/>
        <pc:sldMkLst>
          <pc:docMk/>
          <pc:sldMk cId="3229965976" sldId="1767"/>
        </pc:sldMkLst>
        <pc:spChg chg="mod">
          <ac:chgData name="Therese Walbom" userId="55e0d128-ad55-4c24-8552-c9e86ed6f0d0" providerId="ADAL" clId="{2B65160A-A123-428F-AAE1-FFE71D7E4BB1}" dt="2026-08-20T07:47:02.900" v="279" actId="14861"/>
          <ac:spMkLst>
            <pc:docMk/>
            <pc:sldMk cId="3229965976" sldId="1767"/>
            <ac:spMk id="3" creationId="{E2AEE5DD-6B57-4BC7-95FD-8FF539E596FE}"/>
          </ac:spMkLst>
        </pc:spChg>
        <pc:spChg chg="mod">
          <ac:chgData name="Therese Walbom" userId="55e0d128-ad55-4c24-8552-c9e86ed6f0d0" providerId="ADAL" clId="{2B65160A-A123-428F-AAE1-FFE71D7E4BB1}" dt="2026-08-20T07:43:42.827" v="277" actId="20577"/>
          <ac:spMkLst>
            <pc:docMk/>
            <pc:sldMk cId="3229965976" sldId="1767"/>
            <ac:spMk id="6" creationId="{17F1E644-049C-EF20-7873-EBAAA2AF15F0}"/>
          </ac:spMkLst>
        </pc:spChg>
      </pc:sldChg>
      <pc:sldChg chg="modNotesTx">
        <pc:chgData name="Therese Walbom" userId="55e0d128-ad55-4c24-8552-c9e86ed6f0d0" providerId="ADAL" clId="{2B65160A-A123-428F-AAE1-FFE71D7E4BB1}" dt="2026-08-20T07:05:53.214" v="87" actId="20577"/>
        <pc:sldMkLst>
          <pc:docMk/>
          <pc:sldMk cId="886278944" sldId="1769"/>
        </pc:sldMkLst>
      </pc:sldChg>
      <pc:sldChg chg="addSp delSp modSp mod">
        <pc:chgData name="Therese Walbom" userId="55e0d128-ad55-4c24-8552-c9e86ed6f0d0" providerId="ADAL" clId="{2B65160A-A123-428F-AAE1-FFE71D7E4BB1}" dt="2026-08-14T12:23:07.084" v="11" actId="18653"/>
        <pc:sldMkLst>
          <pc:docMk/>
          <pc:sldMk cId="4146345663" sldId="2147480533"/>
        </pc:sldMkLst>
        <pc:picChg chg="add mod ord">
          <ac:chgData name="Therese Walbom" userId="55e0d128-ad55-4c24-8552-c9e86ed6f0d0" providerId="ADAL" clId="{2B65160A-A123-428F-AAE1-FFE71D7E4BB1}" dt="2026-08-14T12:23:07.084" v="11" actId="18653"/>
          <ac:picMkLst>
            <pc:docMk/>
            <pc:sldMk cId="4146345663" sldId="2147480533"/>
            <ac:picMk id="5" creationId="{41DC4FBE-96B2-DBFB-6377-9567ECFD4C75}"/>
          </ac:picMkLst>
        </pc:picChg>
      </pc:sldChg>
      <pc:sldChg chg="delSp modSp mod">
        <pc:chgData name="Therese Walbom" userId="55e0d128-ad55-4c24-8552-c9e86ed6f0d0" providerId="ADAL" clId="{2B65160A-A123-428F-AAE1-FFE71D7E4BB1}" dt="2026-08-14T12:23:46.768" v="16" actId="18653"/>
        <pc:sldMkLst>
          <pc:docMk/>
          <pc:sldMk cId="2407040872" sldId="2147480534"/>
        </pc:sldMkLst>
        <pc:picChg chg="mod">
          <ac:chgData name="Therese Walbom" userId="55e0d128-ad55-4c24-8552-c9e86ed6f0d0" providerId="ADAL" clId="{2B65160A-A123-428F-AAE1-FFE71D7E4BB1}" dt="2026-08-14T12:23:46.768" v="16" actId="18653"/>
          <ac:picMkLst>
            <pc:docMk/>
            <pc:sldMk cId="2407040872" sldId="2147480534"/>
            <ac:picMk id="13" creationId="{9E551966-067F-6FEB-82A3-F9D55349E482}"/>
          </ac:picMkLst>
        </pc:picChg>
      </pc:sldChg>
      <pc:sldChg chg="addSp delSp modSp mod">
        <pc:chgData name="Therese Walbom" userId="55e0d128-ad55-4c24-8552-c9e86ed6f0d0" providerId="ADAL" clId="{2B65160A-A123-428F-AAE1-FFE71D7E4BB1}" dt="2026-08-14T12:24:25.406" v="21" actId="1076"/>
        <pc:sldMkLst>
          <pc:docMk/>
          <pc:sldMk cId="1084861637" sldId="2147480535"/>
        </pc:sldMkLst>
        <pc:picChg chg="add mod">
          <ac:chgData name="Therese Walbom" userId="55e0d128-ad55-4c24-8552-c9e86ed6f0d0" providerId="ADAL" clId="{2B65160A-A123-428F-AAE1-FFE71D7E4BB1}" dt="2026-08-14T12:24:25.406" v="21" actId="1076"/>
          <ac:picMkLst>
            <pc:docMk/>
            <pc:sldMk cId="1084861637" sldId="2147480535"/>
            <ac:picMk id="4" creationId="{0A136AAC-1029-D9A6-68DB-EC34B00BE75E}"/>
          </ac:picMkLst>
        </pc:picChg>
      </pc:sldChg>
      <pc:sldChg chg="addSp delSp modSp mod">
        <pc:chgData name="Therese Walbom" userId="55e0d128-ad55-4c24-8552-c9e86ed6f0d0" providerId="ADAL" clId="{2B65160A-A123-428F-AAE1-FFE71D7E4BB1}" dt="2026-08-20T06:59:55.903" v="33" actId="14100"/>
        <pc:sldMkLst>
          <pc:docMk/>
          <pc:sldMk cId="626327338" sldId="2147480537"/>
        </pc:sldMkLst>
      </pc:sldChg>
      <pc:sldChg chg="delSp modSp add mod ord setBg delAnim modNotesTx">
        <pc:chgData name="Therese Walbom" userId="55e0d128-ad55-4c24-8552-c9e86ed6f0d0" providerId="ADAL" clId="{2B65160A-A123-428F-AAE1-FFE71D7E4BB1}" dt="2026-08-21T11:09:05.100" v="342" actId="478"/>
        <pc:sldMkLst>
          <pc:docMk/>
          <pc:sldMk cId="4082314018" sldId="2147480551"/>
        </pc:sldMkLst>
        <pc:spChg chg="mod">
          <ac:chgData name="Therese Walbom" userId="55e0d128-ad55-4c24-8552-c9e86ed6f0d0" providerId="ADAL" clId="{2B65160A-A123-428F-AAE1-FFE71D7E4BB1}" dt="2026-08-20T09:41:24.564" v="329" actId="1076"/>
          <ac:spMkLst>
            <pc:docMk/>
            <pc:sldMk cId="4082314018" sldId="2147480551"/>
            <ac:spMk id="2" creationId="{3277F76A-B157-EAA2-522E-105D7CFE7812}"/>
          </ac:spMkLst>
        </pc:spChg>
      </pc:sldChg>
      <pc:sldChg chg="add">
        <pc:chgData name="Therese Walbom" userId="55e0d128-ad55-4c24-8552-c9e86ed6f0d0" providerId="ADAL" clId="{2B65160A-A123-428F-AAE1-FFE71D7E4BB1}" dt="2026-08-20T07:02:06.476" v="38"/>
        <pc:sldMkLst>
          <pc:docMk/>
          <pc:sldMk cId="228550361" sldId="2147480552"/>
        </pc:sldMkLst>
      </pc:sldChg>
      <pc:sldChg chg="modSp add mod modNotesTx">
        <pc:chgData name="Therese Walbom" userId="55e0d128-ad55-4c24-8552-c9e86ed6f0d0" providerId="ADAL" clId="{2B65160A-A123-428F-AAE1-FFE71D7E4BB1}" dt="2026-08-20T07:03:39.319" v="46" actId="20577"/>
        <pc:sldMkLst>
          <pc:docMk/>
          <pc:sldMk cId="1719029614" sldId="2147480553"/>
        </pc:sldMkLst>
        <pc:spChg chg="mod">
          <ac:chgData name="Therese Walbom" userId="55e0d128-ad55-4c24-8552-c9e86ed6f0d0" providerId="ADAL" clId="{2B65160A-A123-428F-AAE1-FFE71D7E4BB1}" dt="2026-08-20T07:03:22.193" v="44" actId="6549"/>
          <ac:spMkLst>
            <pc:docMk/>
            <pc:sldMk cId="1719029614" sldId="2147480553"/>
            <ac:spMk id="9" creationId="{E2C0FB16-3D97-773E-5FE3-DC5C3EB7F5F2}"/>
          </ac:spMkLst>
        </pc:spChg>
      </pc:sldChg>
      <pc:sldChg chg="add setBg">
        <pc:chgData name="Therese Walbom" userId="55e0d128-ad55-4c24-8552-c9e86ed6f0d0" providerId="ADAL" clId="{2B65160A-A123-428F-AAE1-FFE71D7E4BB1}" dt="2026-08-26T08:06:02.895" v="443"/>
        <pc:sldMkLst>
          <pc:docMk/>
          <pc:sldMk cId="1610843397" sldId="2147480554"/>
        </pc:sldMkLst>
      </pc:sldChg>
      <pc:sldChg chg="add">
        <pc:chgData name="Therese Walbom" userId="55e0d128-ad55-4c24-8552-c9e86ed6f0d0" providerId="ADAL" clId="{2B65160A-A123-428F-AAE1-FFE71D7E4BB1}" dt="2026-08-20T07:02:21.351" v="40"/>
        <pc:sldMkLst>
          <pc:docMk/>
          <pc:sldMk cId="2518835415" sldId="2147480556"/>
        </pc:sldMkLst>
      </pc:sldChg>
      <pc:sldChg chg="add modNotesTx">
        <pc:chgData name="Therese Walbom" userId="55e0d128-ad55-4c24-8552-c9e86ed6f0d0" providerId="ADAL" clId="{2B65160A-A123-428F-AAE1-FFE71D7E4BB1}" dt="2026-08-20T07:06:56.053" v="98" actId="6549"/>
        <pc:sldMkLst>
          <pc:docMk/>
          <pc:sldMk cId="7727401" sldId="2147480557"/>
        </pc:sldMkLst>
      </pc:sldChg>
      <pc:sldChg chg="addSp delSp modSp new mod">
        <pc:chgData name="Therese Walbom" userId="55e0d128-ad55-4c24-8552-c9e86ed6f0d0" providerId="ADAL" clId="{2B65160A-A123-428F-AAE1-FFE71D7E4BB1}" dt="2026-08-21T12:20:57.639" v="441" actId="478"/>
        <pc:sldMkLst>
          <pc:docMk/>
          <pc:sldMk cId="2489039077" sldId="2147480558"/>
        </pc:sldMkLst>
        <pc:spChg chg="add mod">
          <ac:chgData name="Therese Walbom" userId="55e0d128-ad55-4c24-8552-c9e86ed6f0d0" providerId="ADAL" clId="{2B65160A-A123-428F-AAE1-FFE71D7E4BB1}" dt="2026-08-21T12:20:51.412" v="439"/>
          <ac:spMkLst>
            <pc:docMk/>
            <pc:sldMk cId="2489039077" sldId="2147480558"/>
            <ac:spMk id="2" creationId="{31C86A21-C9FD-1250-B71F-9C285FB8039D}"/>
          </ac:spMkLst>
        </pc:spChg>
        <pc:spChg chg="add mod">
          <ac:chgData name="Therese Walbom" userId="55e0d128-ad55-4c24-8552-c9e86ed6f0d0" providerId="ADAL" clId="{2B65160A-A123-428F-AAE1-FFE71D7E4BB1}" dt="2026-08-20T07:49:26.229" v="319" actId="1076"/>
          <ac:spMkLst>
            <pc:docMk/>
            <pc:sldMk cId="2489039077" sldId="2147480558"/>
            <ac:spMk id="4" creationId="{787CAAA1-B471-F090-73DB-60B30872D8FD}"/>
          </ac:spMkLst>
        </pc:spChg>
        <pc:spChg chg="mod">
          <ac:chgData name="Therese Walbom" userId="55e0d128-ad55-4c24-8552-c9e86ed6f0d0" providerId="ADAL" clId="{2B65160A-A123-428F-AAE1-FFE71D7E4BB1}" dt="2026-08-21T12:17:09.141" v="436" actId="14100"/>
          <ac:spMkLst>
            <pc:docMk/>
            <pc:sldMk cId="2489039077" sldId="2147480558"/>
            <ac:spMk id="6" creationId="{9A6F01D2-A2FA-0F22-33EA-D75F62AA61D7}"/>
          </ac:spMkLst>
        </pc:spChg>
        <pc:spChg chg="mod">
          <ac:chgData name="Therese Walbom" userId="55e0d128-ad55-4c24-8552-c9e86ed6f0d0" providerId="ADAL" clId="{2B65160A-A123-428F-AAE1-FFE71D7E4BB1}" dt="2026-08-21T12:17:09.141" v="436" actId="14100"/>
          <ac:spMkLst>
            <pc:docMk/>
            <pc:sldMk cId="2489039077" sldId="2147480558"/>
            <ac:spMk id="8" creationId="{4797AC5E-D8C5-6613-D41C-E02DB3202C9F}"/>
          </ac:spMkLst>
        </pc:spChg>
        <pc:spChg chg="mod">
          <ac:chgData name="Therese Walbom" userId="55e0d128-ad55-4c24-8552-c9e86ed6f0d0" providerId="ADAL" clId="{2B65160A-A123-428F-AAE1-FFE71D7E4BB1}" dt="2026-08-21T12:17:09.141" v="436" actId="14100"/>
          <ac:spMkLst>
            <pc:docMk/>
            <pc:sldMk cId="2489039077" sldId="2147480558"/>
            <ac:spMk id="10" creationId="{C2A18CBB-543A-7E18-9099-FC2C6C40AB2A}"/>
          </ac:spMkLst>
        </pc:spChg>
        <pc:spChg chg="add mod">
          <ac:chgData name="Therese Walbom" userId="55e0d128-ad55-4c24-8552-c9e86ed6f0d0" providerId="ADAL" clId="{2B65160A-A123-428F-AAE1-FFE71D7E4BB1}" dt="2026-08-20T07:17:01.276" v="193" actId="2711"/>
          <ac:spMkLst>
            <pc:docMk/>
            <pc:sldMk cId="2489039077" sldId="2147480558"/>
            <ac:spMk id="12" creationId="{29FDA13B-1F0C-EEE6-EB38-AF7DFF61757E}"/>
          </ac:spMkLst>
        </pc:spChg>
        <pc:spChg chg="add mod">
          <ac:chgData name="Therese Walbom" userId="55e0d128-ad55-4c24-8552-c9e86ed6f0d0" providerId="ADAL" clId="{2B65160A-A123-428F-AAE1-FFE71D7E4BB1}" dt="2026-08-20T07:17:31.143" v="211" actId="20577"/>
          <ac:spMkLst>
            <pc:docMk/>
            <pc:sldMk cId="2489039077" sldId="2147480558"/>
            <ac:spMk id="14" creationId="{A34131DB-C752-0B52-F695-27AF8E463ABC}"/>
          </ac:spMkLst>
        </pc:spChg>
        <pc:spChg chg="add mod">
          <ac:chgData name="Therese Walbom" userId="55e0d128-ad55-4c24-8552-c9e86ed6f0d0" providerId="ADAL" clId="{2B65160A-A123-428F-AAE1-FFE71D7E4BB1}" dt="2026-08-20T07:17:57.644" v="222" actId="1076"/>
          <ac:spMkLst>
            <pc:docMk/>
            <pc:sldMk cId="2489039077" sldId="2147480558"/>
            <ac:spMk id="16" creationId="{0A1AFDE8-D652-D02E-26F9-02419D4ED32A}"/>
          </ac:spMkLst>
        </pc:spChg>
        <pc:spChg chg="add mod">
          <ac:chgData name="Therese Walbom" userId="55e0d128-ad55-4c24-8552-c9e86ed6f0d0" providerId="ADAL" clId="{2B65160A-A123-428F-AAE1-FFE71D7E4BB1}" dt="2026-08-20T07:22:55.694" v="240" actId="1076"/>
          <ac:spMkLst>
            <pc:docMk/>
            <pc:sldMk cId="2489039077" sldId="2147480558"/>
            <ac:spMk id="20" creationId="{31872C25-CDD6-FACA-A958-8CEB37B5E915}"/>
          </ac:spMkLst>
        </pc:spChg>
        <pc:spChg chg="add mod">
          <ac:chgData name="Therese Walbom" userId="55e0d128-ad55-4c24-8552-c9e86ed6f0d0" providerId="ADAL" clId="{2B65160A-A123-428F-AAE1-FFE71D7E4BB1}" dt="2026-08-21T12:17:49.595" v="437" actId="2711"/>
          <ac:spMkLst>
            <pc:docMk/>
            <pc:sldMk cId="2489039077" sldId="2147480558"/>
            <ac:spMk id="22" creationId="{FF925F28-3D87-8A69-1686-C3D970CE2B02}"/>
          </ac:spMkLst>
        </pc:spChg>
        <pc:spChg chg="add mod">
          <ac:chgData name="Therese Walbom" userId="55e0d128-ad55-4c24-8552-c9e86ed6f0d0" providerId="ADAL" clId="{2B65160A-A123-428F-AAE1-FFE71D7E4BB1}" dt="2026-08-20T07:26:10.228" v="257"/>
          <ac:spMkLst>
            <pc:docMk/>
            <pc:sldMk cId="2489039077" sldId="2147480558"/>
            <ac:spMk id="24" creationId="{8E80FACC-1282-E27F-04D1-449340FA4FBA}"/>
          </ac:spMkLst>
        </pc:spChg>
        <pc:picChg chg="add mod">
          <ac:chgData name="Therese Walbom" userId="55e0d128-ad55-4c24-8552-c9e86ed6f0d0" providerId="ADAL" clId="{2B65160A-A123-428F-AAE1-FFE71D7E4BB1}" dt="2026-08-20T07:16:26.630" v="182" actId="1076"/>
          <ac:picMkLst>
            <pc:docMk/>
            <pc:sldMk cId="2489039077" sldId="2147480558"/>
            <ac:picMk id="7" creationId="{27855876-028C-206D-7848-997711686FB1}"/>
          </ac:picMkLst>
        </pc:picChg>
        <pc:picChg chg="add mod">
          <ac:chgData name="Therese Walbom" userId="55e0d128-ad55-4c24-8552-c9e86ed6f0d0" providerId="ADAL" clId="{2B65160A-A123-428F-AAE1-FFE71D7E4BB1}" dt="2026-08-20T07:16:21.762" v="181" actId="1076"/>
          <ac:picMkLst>
            <pc:docMk/>
            <pc:sldMk cId="2489039077" sldId="2147480558"/>
            <ac:picMk id="9" creationId="{3884E456-2E85-5563-4B03-DF8449939E6A}"/>
          </ac:picMkLst>
        </pc:picChg>
        <pc:picChg chg="add mod">
          <ac:chgData name="Therese Walbom" userId="55e0d128-ad55-4c24-8552-c9e86ed6f0d0" providerId="ADAL" clId="{2B65160A-A123-428F-AAE1-FFE71D7E4BB1}" dt="2026-08-20T07:16:19.688" v="180" actId="1076"/>
          <ac:picMkLst>
            <pc:docMk/>
            <pc:sldMk cId="2489039077" sldId="2147480558"/>
            <ac:picMk id="11" creationId="{C788C2E8-6437-CFC6-FDBC-9AFE377C55AD}"/>
          </ac:picMkLst>
        </pc:picChg>
      </pc:sldChg>
      <pc:sldChg chg="modSp add mod modShow">
        <pc:chgData name="Therese Walbom" userId="55e0d128-ad55-4c24-8552-c9e86ed6f0d0" providerId="ADAL" clId="{2B65160A-A123-428F-AAE1-FFE71D7E4BB1}" dt="2026-08-26T09:37:33.444" v="444" actId="14826"/>
        <pc:sldMkLst>
          <pc:docMk/>
          <pc:sldMk cId="4183355995" sldId="2147480559"/>
        </pc:sldMkLst>
        <pc:spChg chg="mod">
          <ac:chgData name="Therese Walbom" userId="55e0d128-ad55-4c24-8552-c9e86ed6f0d0" providerId="ADAL" clId="{2B65160A-A123-428F-AAE1-FFE71D7E4BB1}" dt="2026-08-20T07:50:49.279" v="325" actId="20577"/>
          <ac:spMkLst>
            <pc:docMk/>
            <pc:sldMk cId="4183355995" sldId="2147480559"/>
            <ac:spMk id="2" creationId="{1350990F-5098-2425-1A3E-A076693A7EFC}"/>
          </ac:spMkLst>
        </pc:spChg>
        <pc:picChg chg="mod">
          <ac:chgData name="Therese Walbom" userId="55e0d128-ad55-4c24-8552-c9e86ed6f0d0" providerId="ADAL" clId="{2B65160A-A123-428F-AAE1-FFE71D7E4BB1}" dt="2026-08-26T09:37:33.444" v="444" actId="14826"/>
          <ac:picMkLst>
            <pc:docMk/>
            <pc:sldMk cId="4183355995" sldId="2147480559"/>
            <ac:picMk id="6" creationId="{4D095FFC-F22D-2680-B7DD-8CEAC47C8D48}"/>
          </ac:picMkLst>
        </pc:picChg>
      </pc:sldChg>
      <pc:sldChg chg="addSp delSp modSp mod">
        <pc:chgData name="Therese Walbom" userId="55e0d128-ad55-4c24-8552-c9e86ed6f0d0" providerId="ADAL" clId="{2B65160A-A123-428F-AAE1-FFE71D7E4BB1}" dt="2026-08-21T10:38:42.103" v="339" actId="22"/>
        <pc:sldMkLst>
          <pc:docMk/>
          <pc:sldMk cId="885868597" sldId="2147480562"/>
        </pc:sldMkLst>
        <pc:spChg chg="add">
          <ac:chgData name="Therese Walbom" userId="55e0d128-ad55-4c24-8552-c9e86ed6f0d0" providerId="ADAL" clId="{2B65160A-A123-428F-AAE1-FFE71D7E4BB1}" dt="2026-08-21T10:38:42.103" v="339" actId="22"/>
          <ac:spMkLst>
            <pc:docMk/>
            <pc:sldMk cId="885868597" sldId="2147480562"/>
            <ac:spMk id="3" creationId="{13F842B7-F9A1-4DBE-91D0-E4C6746D1206}"/>
          </ac:spMkLst>
        </pc:spChg>
        <pc:picChg chg="add">
          <ac:chgData name="Therese Walbom" userId="55e0d128-ad55-4c24-8552-c9e86ed6f0d0" providerId="ADAL" clId="{2B65160A-A123-428F-AAE1-FFE71D7E4BB1}" dt="2026-08-21T10:38:42.103" v="339" actId="22"/>
          <ac:picMkLst>
            <pc:docMk/>
            <pc:sldMk cId="885868597" sldId="2147480562"/>
            <ac:picMk id="5" creationId="{76F9D384-A7D6-31BB-EE6F-2E879C65E6AA}"/>
          </ac:picMkLst>
        </pc:picChg>
      </pc:sldChg>
    </pc:docChg>
  </pc:docChgLst>
  <pc:docChgLst>
    <pc:chgData name="Einar Lukerstuen" userId="S::einar.lukerstuen_halogen.no#ext#@ksiskyen.onmicrosoft.com::25e4c643-679b-4de7-94d1-90f1d8601e04" providerId="AD" clId="Web-{B93BCBE2-1E18-7440-5A5E-CDAFB545FA85}"/>
    <pc:docChg chg="addSld delSld modSld sldOrd">
      <pc:chgData name="Einar Lukerstuen" userId="S::einar.lukerstuen_halogen.no#ext#@ksiskyen.onmicrosoft.com::25e4c643-679b-4de7-94d1-90f1d8601e04" providerId="AD" clId="Web-{B93BCBE2-1E18-7440-5A5E-CDAFB545FA85}" dt="2026-08-21T07:59:40.406" v="524"/>
      <pc:docMkLst>
        <pc:docMk/>
      </pc:docMkLst>
      <pc:sldChg chg="modSp mod setBg">
        <pc:chgData name="Einar Lukerstuen" userId="S::einar.lukerstuen_halogen.no#ext#@ksiskyen.onmicrosoft.com::25e4c643-679b-4de7-94d1-90f1d8601e04" providerId="AD" clId="Web-{B93BCBE2-1E18-7440-5A5E-CDAFB545FA85}" dt="2026-08-21T07:50:03.516" v="453" actId="14100"/>
        <pc:sldMkLst>
          <pc:docMk/>
          <pc:sldMk cId="1449407245" sldId="1409"/>
        </pc:sldMkLst>
        <pc:picChg chg="mod">
          <ac:chgData name="Einar Lukerstuen" userId="S::einar.lukerstuen_halogen.no#ext#@ksiskyen.onmicrosoft.com::25e4c643-679b-4de7-94d1-90f1d8601e04" providerId="AD" clId="Web-{B93BCBE2-1E18-7440-5A5E-CDAFB545FA85}" dt="2026-08-21T07:50:03.516" v="453" actId="14100"/>
          <ac:picMkLst>
            <pc:docMk/>
            <pc:sldMk cId="1449407245" sldId="1409"/>
            <ac:picMk id="10" creationId="{F5521857-6D98-FDB9-DCD9-A343199218A2}"/>
          </ac:picMkLst>
        </pc:picChg>
      </pc:sldChg>
      <pc:sldChg chg="addSp delSp modSp mod setBg">
        <pc:chgData name="Einar Lukerstuen" userId="S::einar.lukerstuen_halogen.no#ext#@ksiskyen.onmicrosoft.com::25e4c643-679b-4de7-94d1-90f1d8601e04" providerId="AD" clId="Web-{B93BCBE2-1E18-7440-5A5E-CDAFB545FA85}" dt="2026-08-21T07:52:21.563" v="462"/>
        <pc:sldMkLst>
          <pc:docMk/>
          <pc:sldMk cId="4107501078" sldId="1761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1T07:51:11.329" v="454" actId="20577"/>
          <ac:spMkLst>
            <pc:docMk/>
            <pc:sldMk cId="4107501078" sldId="1761"/>
            <ac:spMk id="6" creationId="{6F56958E-2756-83F7-67C2-8F9C05703ACA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460" v="250" actId="1076"/>
          <ac:spMkLst>
            <pc:docMk/>
            <pc:sldMk cId="4107501078" sldId="1761"/>
            <ac:spMk id="10" creationId="{6816BA5B-6A64-7ACB-30B1-197031245E43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460" v="251" actId="1076"/>
          <ac:spMkLst>
            <pc:docMk/>
            <pc:sldMk cId="4107501078" sldId="1761"/>
            <ac:spMk id="12" creationId="{2AB44D80-A159-4DFE-B626-B31DBAE8492D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476" v="252" actId="1076"/>
          <ac:spMkLst>
            <pc:docMk/>
            <pc:sldMk cId="4107501078" sldId="1761"/>
            <ac:spMk id="14" creationId="{B12C7EE9-8693-C417-0EC6-956BEE619626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491" v="253" actId="1076"/>
          <ac:spMkLst>
            <pc:docMk/>
            <pc:sldMk cId="4107501078" sldId="1761"/>
            <ac:spMk id="16" creationId="{CB80FDB5-2ABE-832B-9901-ADB10CF39BFE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491" v="254" actId="1076"/>
          <ac:spMkLst>
            <pc:docMk/>
            <pc:sldMk cId="4107501078" sldId="1761"/>
            <ac:spMk id="18" creationId="{2EEA619A-78DF-7711-BCBA-91B8BAC6481C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507" v="255" actId="1076"/>
          <ac:spMkLst>
            <pc:docMk/>
            <pc:sldMk cId="4107501078" sldId="1761"/>
            <ac:spMk id="20" creationId="{E9E18068-85FB-D429-DE3B-A5D875BE8A7F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523" v="256" actId="1076"/>
          <ac:spMkLst>
            <pc:docMk/>
            <pc:sldMk cId="4107501078" sldId="1761"/>
            <ac:spMk id="22" creationId="{1714DB9A-9D6B-60B5-50F6-E957C940B022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523" v="257" actId="1076"/>
          <ac:spMkLst>
            <pc:docMk/>
            <pc:sldMk cId="4107501078" sldId="1761"/>
            <ac:spMk id="24" creationId="{33BB8F8A-B15E-FD70-CED5-A313229E155D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538" v="258" actId="1076"/>
          <ac:spMkLst>
            <pc:docMk/>
            <pc:sldMk cId="4107501078" sldId="1761"/>
            <ac:spMk id="26" creationId="{403D0AB6-45AC-F605-4D54-8D876C9654EF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554" v="259" actId="1076"/>
          <ac:spMkLst>
            <pc:docMk/>
            <pc:sldMk cId="4107501078" sldId="1761"/>
            <ac:spMk id="28" creationId="{FAD0C955-E4DA-BA0D-054B-4397961EAD2B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554" v="260" actId="1076"/>
          <ac:spMkLst>
            <pc:docMk/>
            <pc:sldMk cId="4107501078" sldId="1761"/>
            <ac:spMk id="30" creationId="{DE577A90-F4AC-BEC6-44B2-2BDC1FC6B03D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570" v="261" actId="1076"/>
          <ac:spMkLst>
            <pc:docMk/>
            <pc:sldMk cId="4107501078" sldId="1761"/>
            <ac:spMk id="32" creationId="{AA779213-3473-EBFA-8AF2-324EF1541C91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585" v="262" actId="1076"/>
          <ac:spMkLst>
            <pc:docMk/>
            <pc:sldMk cId="4107501078" sldId="1761"/>
            <ac:spMk id="34" creationId="{D9862F2F-AAD6-ABC5-8EAA-B315F42EEF94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585" v="263" actId="1076"/>
          <ac:spMkLst>
            <pc:docMk/>
            <pc:sldMk cId="4107501078" sldId="1761"/>
            <ac:spMk id="36" creationId="{48450E79-D525-472E-9810-02D80E60AA80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30:17.601" v="264" actId="1076"/>
          <ac:spMkLst>
            <pc:docMk/>
            <pc:sldMk cId="4107501078" sldId="1761"/>
            <ac:spMk id="38" creationId="{998D400F-78AB-CA86-3146-2F980713BED1}"/>
          </ac:spMkLst>
        </pc:spChg>
      </pc:sldChg>
      <pc:sldChg chg="modSp mod setBg">
        <pc:chgData name="Einar Lukerstuen" userId="S::einar.lukerstuen_halogen.no#ext#@ksiskyen.onmicrosoft.com::25e4c643-679b-4de7-94d1-90f1d8601e04" providerId="AD" clId="Web-{B93BCBE2-1E18-7440-5A5E-CDAFB545FA85}" dt="2026-08-21T07:49:05.220" v="452" actId="20577"/>
        <pc:sldMkLst>
          <pc:docMk/>
          <pc:sldMk cId="3464133959" sldId="1766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1T07:49:05.220" v="452" actId="20577"/>
          <ac:spMkLst>
            <pc:docMk/>
            <pc:sldMk cId="3464133959" sldId="1766"/>
            <ac:spMk id="6" creationId="{E11FDF34-A2FB-5CBE-BEF3-326412D765FF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8:03.423" v="442" actId="20577"/>
          <ac:spMkLst>
            <pc:docMk/>
            <pc:sldMk cId="3464133959" sldId="1766"/>
            <ac:spMk id="10" creationId="{7D4F35EA-38B4-B9F8-9586-4378E9B18A9A}"/>
          </ac:spMkLst>
        </pc:spChg>
      </pc:sldChg>
      <pc:sldChg chg="addSp delSp modSp mod setBg">
        <pc:chgData name="Einar Lukerstuen" userId="S::einar.lukerstuen_halogen.no#ext#@ksiskyen.onmicrosoft.com::25e4c643-679b-4de7-94d1-90f1d8601e04" providerId="AD" clId="Web-{B93BCBE2-1E18-7440-5A5E-CDAFB545FA85}" dt="2026-08-21T07:48:57.766" v="451" actId="20577"/>
        <pc:sldMkLst>
          <pc:docMk/>
          <pc:sldMk cId="3229965976" sldId="1767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1T07:40:55.861" v="381" actId="1076"/>
          <ac:spMkLst>
            <pc:docMk/>
            <pc:sldMk cId="3229965976" sldId="1767"/>
            <ac:spMk id="3" creationId="{E2AEE5DD-6B57-4BC7-95FD-8FF539E596FE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8.830" v="393" actId="1076"/>
          <ac:spMkLst>
            <pc:docMk/>
            <pc:sldMk cId="3229965976" sldId="1767"/>
            <ac:spMk id="5" creationId="{BEA56F78-7B6E-2AEA-5CE5-FC1D55FE3281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8:57.766" v="451" actId="20577"/>
          <ac:spMkLst>
            <pc:docMk/>
            <pc:sldMk cId="3229965976" sldId="1767"/>
            <ac:spMk id="6" creationId="{17F1E644-049C-EF20-7873-EBAAA2AF15F0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5.861" v="382" actId="1076"/>
          <ac:spMkLst>
            <pc:docMk/>
            <pc:sldMk cId="3229965976" sldId="1767"/>
            <ac:spMk id="7" creationId="{F41494CA-A524-78E0-F73C-F8A9A6E9906D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5.877" v="383" actId="1076"/>
          <ac:spMkLst>
            <pc:docMk/>
            <pc:sldMk cId="3229965976" sldId="1767"/>
            <ac:spMk id="9" creationId="{37483BFC-F5AD-DF9C-864F-31429399E1CB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5.877" v="384" actId="1076"/>
          <ac:spMkLst>
            <pc:docMk/>
            <pc:sldMk cId="3229965976" sldId="1767"/>
            <ac:spMk id="11" creationId="{53CCFB24-0030-22F1-618F-4EA323886030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5.892" v="385" actId="1076"/>
          <ac:spMkLst>
            <pc:docMk/>
            <pc:sldMk cId="3229965976" sldId="1767"/>
            <ac:spMk id="13" creationId="{CD4AE68D-5FEB-D875-80AA-372F49DBF76F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5.892" v="386" actId="1076"/>
          <ac:spMkLst>
            <pc:docMk/>
            <pc:sldMk cId="3229965976" sldId="1767"/>
            <ac:spMk id="15" creationId="{5EC23A9A-E1CC-8E25-7F7C-D03064D33FCC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5.908" v="387" actId="1076"/>
          <ac:spMkLst>
            <pc:docMk/>
            <pc:sldMk cId="3229965976" sldId="1767"/>
            <ac:spMk id="17" creationId="{8DE0D4AD-7DF0-8E94-7B54-EC0C2A800ED4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5.923" v="388" actId="1076"/>
          <ac:spMkLst>
            <pc:docMk/>
            <pc:sldMk cId="3229965976" sldId="1767"/>
            <ac:spMk id="19" creationId="{AEE93E37-A8D3-889B-354A-4064C9BC71B2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5.923" v="389" actId="1076"/>
          <ac:spMkLst>
            <pc:docMk/>
            <pc:sldMk cId="3229965976" sldId="1767"/>
            <ac:spMk id="21" creationId="{0CE23890-2B21-6C4D-124D-85DAB55BA22B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5.939" v="390" actId="1076"/>
          <ac:spMkLst>
            <pc:docMk/>
            <pc:sldMk cId="3229965976" sldId="1767"/>
            <ac:spMk id="23" creationId="{3EC19AC7-AE22-2724-6C2F-836D01AEB4CB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0:55.939" v="391" actId="1076"/>
          <ac:spMkLst>
            <pc:docMk/>
            <pc:sldMk cId="3229965976" sldId="1767"/>
            <ac:spMk id="25" creationId="{00BA61F3-DCAF-AFDD-AFF3-B1B7C903B38A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7:35.017" v="437" actId="20577"/>
          <ac:spMkLst>
            <pc:docMk/>
            <pc:sldMk cId="3229965976" sldId="1767"/>
            <ac:spMk id="27" creationId="{CF4C6260-BEB9-B816-1E29-F15D915A0CB2}"/>
          </ac:spMkLst>
        </pc:spChg>
      </pc:sldChg>
      <pc:sldChg chg="modSp mod setBg">
        <pc:chgData name="Einar Lukerstuen" userId="S::einar.lukerstuen_halogen.no#ext#@ksiskyen.onmicrosoft.com::25e4c643-679b-4de7-94d1-90f1d8601e04" providerId="AD" clId="Web-{B93BCBE2-1E18-7440-5A5E-CDAFB545FA85}" dt="2026-08-21T07:48:41.626" v="444" actId="20577"/>
        <pc:sldMkLst>
          <pc:docMk/>
          <pc:sldMk cId="1078832857" sldId="1768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1T07:47:56.501" v="441" actId="20577"/>
          <ac:spMkLst>
            <pc:docMk/>
            <pc:sldMk cId="1078832857" sldId="1768"/>
            <ac:spMk id="3" creationId="{2F4909D6-866A-7715-EB22-0016C824C21F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48:41.626" v="444" actId="20577"/>
          <ac:spMkLst>
            <pc:docMk/>
            <pc:sldMk cId="1078832857" sldId="1768"/>
            <ac:spMk id="6" creationId="{D55E31B3-773A-ADDC-0D68-1F05601705D2}"/>
          </ac:spMkLst>
        </pc:spChg>
      </pc:sldChg>
      <pc:sldChg chg="mod setBg">
        <pc:chgData name="Einar Lukerstuen" userId="S::einar.lukerstuen_halogen.no#ext#@ksiskyen.onmicrosoft.com::25e4c643-679b-4de7-94d1-90f1d8601e04" providerId="AD" clId="Web-{B93BCBE2-1E18-7440-5A5E-CDAFB545FA85}" dt="2026-08-20T14:41:39.907" v="273"/>
        <pc:sldMkLst>
          <pc:docMk/>
          <pc:sldMk cId="886278944" sldId="1769"/>
        </pc:sldMkLst>
      </pc:sldChg>
      <pc:sldChg chg="modSp mod ord setBg">
        <pc:chgData name="Einar Lukerstuen" userId="S::einar.lukerstuen_halogen.no#ext#@ksiskyen.onmicrosoft.com::25e4c643-679b-4de7-94d1-90f1d8601e04" providerId="AD" clId="Web-{B93BCBE2-1E18-7440-5A5E-CDAFB545FA85}" dt="2026-08-21T07:24:12.878" v="281" actId="1076"/>
        <pc:sldMkLst>
          <pc:docMk/>
          <pc:sldMk cId="4146345663" sldId="2147480533"/>
        </pc:sldMkLst>
        <pc:picChg chg="mod">
          <ac:chgData name="Einar Lukerstuen" userId="S::einar.lukerstuen_halogen.no#ext#@ksiskyen.onmicrosoft.com::25e4c643-679b-4de7-94d1-90f1d8601e04" providerId="AD" clId="Web-{B93BCBE2-1E18-7440-5A5E-CDAFB545FA85}" dt="2026-08-21T07:24:12.878" v="281" actId="1076"/>
          <ac:picMkLst>
            <pc:docMk/>
            <pc:sldMk cId="4146345663" sldId="2147480533"/>
            <ac:picMk id="5" creationId="{41DC4FBE-96B2-DBFB-6377-9567ECFD4C75}"/>
          </ac:picMkLst>
        </pc:picChg>
      </pc:sldChg>
      <pc:sldChg chg="modSp mod setBg">
        <pc:chgData name="Einar Lukerstuen" userId="S::einar.lukerstuen_halogen.no#ext#@ksiskyen.onmicrosoft.com::25e4c643-679b-4de7-94d1-90f1d8601e04" providerId="AD" clId="Web-{B93BCBE2-1E18-7440-5A5E-CDAFB545FA85}" dt="2026-08-21T07:51:40.188" v="458" actId="20577"/>
        <pc:sldMkLst>
          <pc:docMk/>
          <pc:sldMk cId="2407040872" sldId="2147480534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0T13:58:20.530" v="119" actId="1076"/>
          <ac:spMkLst>
            <pc:docMk/>
            <pc:sldMk cId="2407040872" sldId="2147480534"/>
            <ac:spMk id="10" creationId="{5FEF3FCE-CFBD-366E-2BB3-FA88EF02E435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1T07:51:40.188" v="458" actId="20577"/>
          <ac:spMkLst>
            <pc:docMk/>
            <pc:sldMk cId="2407040872" sldId="2147480534"/>
            <ac:spMk id="11" creationId="{6F8DDD1C-EDBB-D26E-651E-FA027DF0B919}"/>
          </ac:spMkLst>
        </pc:spChg>
      </pc:sldChg>
      <pc:sldChg chg="addSp modSp mod setBg">
        <pc:chgData name="Einar Lukerstuen" userId="S::einar.lukerstuen_halogen.no#ext#@ksiskyen.onmicrosoft.com::25e4c643-679b-4de7-94d1-90f1d8601e04" providerId="AD" clId="Web-{B93BCBE2-1E18-7440-5A5E-CDAFB545FA85}" dt="2026-08-21T07:51:24.985" v="455" actId="20577"/>
        <pc:sldMkLst>
          <pc:docMk/>
          <pc:sldMk cId="1084861637" sldId="2147480535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1T07:51:24.985" v="455" actId="20577"/>
          <ac:spMkLst>
            <pc:docMk/>
            <pc:sldMk cId="1084861637" sldId="2147480535"/>
            <ac:spMk id="9" creationId="{271B88F5-E3B9-7DB7-1BBE-A42E732A5ABD}"/>
          </ac:spMkLst>
        </pc:spChg>
        <pc:picChg chg="add mod">
          <ac:chgData name="Einar Lukerstuen" userId="S::einar.lukerstuen_halogen.no#ext#@ksiskyen.onmicrosoft.com::25e4c643-679b-4de7-94d1-90f1d8601e04" providerId="AD" clId="Web-{B93BCBE2-1E18-7440-5A5E-CDAFB545FA85}" dt="2026-08-20T14:10:51.986" v="180" actId="688"/>
          <ac:picMkLst>
            <pc:docMk/>
            <pc:sldMk cId="1084861637" sldId="2147480535"/>
            <ac:picMk id="3" creationId="{FA71E557-FF37-4BD4-FC15-57603FC0FCB6}"/>
          </ac:picMkLst>
        </pc:picChg>
      </pc:sldChg>
      <pc:sldChg chg="mod setBg">
        <pc:chgData name="Einar Lukerstuen" userId="S::einar.lukerstuen_halogen.no#ext#@ksiskyen.onmicrosoft.com::25e4c643-679b-4de7-94d1-90f1d8601e04" providerId="AD" clId="Web-{B93BCBE2-1E18-7440-5A5E-CDAFB545FA85}" dt="2026-08-20T14:41:51.204" v="274"/>
        <pc:sldMkLst>
          <pc:docMk/>
          <pc:sldMk cId="626327338" sldId="2147480537"/>
        </pc:sldMkLst>
      </pc:sldChg>
      <pc:sldChg chg="mod setBg">
        <pc:chgData name="Einar Lukerstuen" userId="S::einar.lukerstuen_halogen.no#ext#@ksiskyen.onmicrosoft.com::25e4c643-679b-4de7-94d1-90f1d8601e04" providerId="AD" clId="Web-{B93BCBE2-1E18-7440-5A5E-CDAFB545FA85}" dt="2026-08-20T14:43:01.423" v="275"/>
        <pc:sldMkLst>
          <pc:docMk/>
          <pc:sldMk cId="629644748" sldId="2147480538"/>
        </pc:sldMkLst>
      </pc:sldChg>
      <pc:sldChg chg="mod setBg">
        <pc:chgData name="Einar Lukerstuen" userId="S::einar.lukerstuen_halogen.no#ext#@ksiskyen.onmicrosoft.com::25e4c643-679b-4de7-94d1-90f1d8601e04" providerId="AD" clId="Web-{B93BCBE2-1E18-7440-5A5E-CDAFB545FA85}" dt="2026-08-20T14:43:09.282" v="276"/>
        <pc:sldMkLst>
          <pc:docMk/>
          <pc:sldMk cId="4053733535" sldId="2147480539"/>
        </pc:sldMkLst>
      </pc:sldChg>
      <pc:sldChg chg="addSp delSp modSp mod setBg addAnim delAnim">
        <pc:chgData name="Einar Lukerstuen" userId="S::einar.lukerstuen_halogen.no#ext#@ksiskyen.onmicrosoft.com::25e4c643-679b-4de7-94d1-90f1d8601e04" providerId="AD" clId="Web-{B93BCBE2-1E18-7440-5A5E-CDAFB545FA85}" dt="2026-08-20T13:53:26.295" v="23" actId="1076"/>
        <pc:sldMkLst>
          <pc:docMk/>
          <pc:sldMk cId="4082314018" sldId="2147480551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0T10:04:48.792" v="6" actId="20577"/>
          <ac:spMkLst>
            <pc:docMk/>
            <pc:sldMk cId="4082314018" sldId="2147480551"/>
            <ac:spMk id="2" creationId="{3277F76A-B157-EAA2-522E-105D7CFE7812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0:04:05.354" v="3" actId="20577"/>
          <ac:spMkLst>
            <pc:docMk/>
            <pc:sldMk cId="4082314018" sldId="2147480551"/>
            <ac:spMk id="9" creationId="{A85362FD-8EEC-DF9B-29F9-82875E564BCD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3:53:11.232" v="20"/>
          <ac:spMkLst>
            <pc:docMk/>
            <pc:sldMk cId="4082314018" sldId="2147480551"/>
            <ac:spMk id="10" creationId="{62E68E24-6195-79C0-D6E6-D07BA16F88C9}"/>
          </ac:spMkLst>
        </pc:spChg>
        <pc:picChg chg="mod">
          <ac:chgData name="Einar Lukerstuen" userId="S::einar.lukerstuen_halogen.no#ext#@ksiskyen.onmicrosoft.com::25e4c643-679b-4de7-94d1-90f1d8601e04" providerId="AD" clId="Web-{B93BCBE2-1E18-7440-5A5E-CDAFB545FA85}" dt="2026-08-20T13:53:26.295" v="23" actId="1076"/>
          <ac:picMkLst>
            <pc:docMk/>
            <pc:sldMk cId="4082314018" sldId="2147480551"/>
            <ac:picMk id="5" creationId="{059521DB-06CE-1E6C-2453-EBCB9718C00B}"/>
          </ac:picMkLst>
        </pc:picChg>
      </pc:sldChg>
      <pc:sldChg chg="addSp delSp modSp mod setBg">
        <pc:chgData name="Einar Lukerstuen" userId="S::einar.lukerstuen_halogen.no#ext#@ksiskyen.onmicrosoft.com::25e4c643-679b-4de7-94d1-90f1d8601e04" providerId="AD" clId="Web-{B93BCBE2-1E18-7440-5A5E-CDAFB545FA85}" dt="2026-08-20T14:25:41.709" v="194"/>
        <pc:sldMkLst>
          <pc:docMk/>
          <pc:sldMk cId="228550361" sldId="2147480552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0T14:00:45.359" v="171" actId="20577"/>
          <ac:spMkLst>
            <pc:docMk/>
            <pc:sldMk cId="228550361" sldId="2147480552"/>
            <ac:spMk id="2" creationId="{2CA8C41E-124C-3D43-5052-158FBC7174AC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00:52.828" v="173" actId="20577"/>
          <ac:spMkLst>
            <pc:docMk/>
            <pc:sldMk cId="228550361" sldId="2147480552"/>
            <ac:spMk id="5" creationId="{DCA54793-DA04-037E-D057-B8C20E87D845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00:57.640" v="174" actId="14100"/>
          <ac:spMkLst>
            <pc:docMk/>
            <pc:sldMk cId="228550361" sldId="2147480552"/>
            <ac:spMk id="7" creationId="{0979A86C-44BA-530E-B93A-9ECFFDE03412}"/>
          </ac:spMkLst>
        </pc:spChg>
      </pc:sldChg>
      <pc:sldChg chg="addSp delSp modSp mod setBg">
        <pc:chgData name="Einar Lukerstuen" userId="S::einar.lukerstuen_halogen.no#ext#@ksiskyen.onmicrosoft.com::25e4c643-679b-4de7-94d1-90f1d8601e04" providerId="AD" clId="Web-{B93BCBE2-1E18-7440-5A5E-CDAFB545FA85}" dt="2026-08-20T14:29:32.757" v="245"/>
        <pc:sldMkLst>
          <pc:docMk/>
          <pc:sldMk cId="1719029614" sldId="2147480553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0T14:11:34.205" v="184"/>
          <ac:spMkLst>
            <pc:docMk/>
            <pc:sldMk cId="1719029614" sldId="2147480553"/>
            <ac:spMk id="9" creationId="{E2C0FB16-3D97-773E-5FE3-DC5C3EB7F5F2}"/>
          </ac:spMkLst>
        </pc:spChg>
        <pc:spChg chg="add del mod">
          <ac:chgData name="Einar Lukerstuen" userId="S::einar.lukerstuen_halogen.no#ext#@ksiskyen.onmicrosoft.com::25e4c643-679b-4de7-94d1-90f1d8601e04" providerId="AD" clId="Web-{B93BCBE2-1E18-7440-5A5E-CDAFB545FA85}" dt="2026-08-20T14:29:24.460" v="244"/>
          <ac:spMkLst>
            <pc:docMk/>
            <pc:sldMk cId="1719029614" sldId="2147480553"/>
            <ac:spMk id="13" creationId="{FC0ACCC2-3B19-4D84-9404-4520F1CB6810}"/>
          </ac:spMkLst>
        </pc:spChg>
      </pc:sldChg>
      <pc:sldChg chg="mod setBg">
        <pc:chgData name="Einar Lukerstuen" userId="S::einar.lukerstuen_halogen.no#ext#@ksiskyen.onmicrosoft.com::25e4c643-679b-4de7-94d1-90f1d8601e04" providerId="AD" clId="Web-{B93BCBE2-1E18-7440-5A5E-CDAFB545FA85}" dt="2026-08-20T14:25:53.475" v="195"/>
        <pc:sldMkLst>
          <pc:docMk/>
          <pc:sldMk cId="2518835415" sldId="2147480556"/>
        </pc:sldMkLst>
      </pc:sldChg>
      <pc:sldChg chg="modSp mod setBg">
        <pc:chgData name="Einar Lukerstuen" userId="S::einar.lukerstuen_halogen.no#ext#@ksiskyen.onmicrosoft.com::25e4c643-679b-4de7-94d1-90f1d8601e04" providerId="AD" clId="Web-{B93BCBE2-1E18-7440-5A5E-CDAFB545FA85}" dt="2026-08-20T14:43:56.954" v="278"/>
        <pc:sldMkLst>
          <pc:docMk/>
          <pc:sldMk cId="7727401" sldId="2147480557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0T10:03:57.745" v="2"/>
          <ac:spMkLst>
            <pc:docMk/>
            <pc:sldMk cId="7727401" sldId="2147480557"/>
            <ac:spMk id="10" creationId="{38B9227A-68B3-8727-AAF5-D680ADD6F1C8}"/>
          </ac:spMkLst>
        </pc:spChg>
      </pc:sldChg>
      <pc:sldChg chg="addSp delSp modSp mod ord setBg">
        <pc:chgData name="Einar Lukerstuen" userId="S::einar.lukerstuen_halogen.no#ext#@ksiskyen.onmicrosoft.com::25e4c643-679b-4de7-94d1-90f1d8601e04" providerId="AD" clId="Web-{B93BCBE2-1E18-7440-5A5E-CDAFB545FA85}" dt="2026-08-20T14:28:43.179" v="240" actId="14100"/>
        <pc:sldMkLst>
          <pc:docMk/>
          <pc:sldMk cId="2489039077" sldId="2147480558"/>
        </pc:sldMkLst>
        <pc:spChg chg="add mod ord">
          <ac:chgData name="Einar Lukerstuen" userId="S::einar.lukerstuen_halogen.no#ext#@ksiskyen.onmicrosoft.com::25e4c643-679b-4de7-94d1-90f1d8601e04" providerId="AD" clId="Web-{B93BCBE2-1E18-7440-5A5E-CDAFB545FA85}" dt="2026-08-20T14:28:43.179" v="240" actId="14100"/>
          <ac:spMkLst>
            <pc:docMk/>
            <pc:sldMk cId="2489039077" sldId="2147480558"/>
            <ac:spMk id="6" creationId="{9A6F01D2-A2FA-0F22-33EA-D75F62AA61D7}"/>
          </ac:spMkLst>
        </pc:spChg>
        <pc:spChg chg="add mod ord">
          <ac:chgData name="Einar Lukerstuen" userId="S::einar.lukerstuen_halogen.no#ext#@ksiskyen.onmicrosoft.com::25e4c643-679b-4de7-94d1-90f1d8601e04" providerId="AD" clId="Web-{B93BCBE2-1E18-7440-5A5E-CDAFB545FA85}" dt="2026-08-20T14:28:40.022" v="239" actId="14100"/>
          <ac:spMkLst>
            <pc:docMk/>
            <pc:sldMk cId="2489039077" sldId="2147480558"/>
            <ac:spMk id="8" creationId="{4797AC5E-D8C5-6613-D41C-E02DB3202C9F}"/>
          </ac:spMkLst>
        </pc:spChg>
        <pc:spChg chg="add mod ord">
          <ac:chgData name="Einar Lukerstuen" userId="S::einar.lukerstuen_halogen.no#ext#@ksiskyen.onmicrosoft.com::25e4c643-679b-4de7-94d1-90f1d8601e04" providerId="AD" clId="Web-{B93BCBE2-1E18-7440-5A5E-CDAFB545FA85}" dt="2026-08-20T14:28:35.850" v="238" actId="14100"/>
          <ac:spMkLst>
            <pc:docMk/>
            <pc:sldMk cId="2489039077" sldId="2147480558"/>
            <ac:spMk id="10" creationId="{C2A18CBB-543A-7E18-9099-FC2C6C40AB2A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28:05.725" v="230" actId="1076"/>
          <ac:spMkLst>
            <pc:docMk/>
            <pc:sldMk cId="2489039077" sldId="2147480558"/>
            <ac:spMk id="12" creationId="{29FDA13B-1F0C-EEE6-EB38-AF7DFF61757E}"/>
          </ac:spMkLst>
        </pc:spChg>
        <pc:spChg chg="add mod">
          <ac:chgData name="Einar Lukerstuen" userId="S::einar.lukerstuen_halogen.no#ext#@ksiskyen.onmicrosoft.com::25e4c643-679b-4de7-94d1-90f1d8601e04" providerId="AD" clId="Web-{B93BCBE2-1E18-7440-5A5E-CDAFB545FA85}" dt="2026-08-20T14:27:39.428" v="211" actId="1076"/>
          <ac:spMkLst>
            <pc:docMk/>
            <pc:sldMk cId="2489039077" sldId="2147480558"/>
            <ac:spMk id="13" creationId="{0F76E4DD-BBF9-0BF2-47A9-4C08E11CC0F4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28:05.741" v="231" actId="1076"/>
          <ac:spMkLst>
            <pc:docMk/>
            <pc:sldMk cId="2489039077" sldId="2147480558"/>
            <ac:spMk id="14" creationId="{A34131DB-C752-0B52-F695-27AF8E463ABC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28:05.757" v="232" actId="1076"/>
          <ac:spMkLst>
            <pc:docMk/>
            <pc:sldMk cId="2489039077" sldId="2147480558"/>
            <ac:spMk id="16" creationId="{0A1AFDE8-D652-D02E-26F9-02419D4ED32A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28:05.772" v="233" actId="1076"/>
          <ac:spMkLst>
            <pc:docMk/>
            <pc:sldMk cId="2489039077" sldId="2147480558"/>
            <ac:spMk id="20" creationId="{31872C25-CDD6-FACA-A958-8CEB37B5E915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28:05.788" v="234" actId="1076"/>
          <ac:spMkLst>
            <pc:docMk/>
            <pc:sldMk cId="2489039077" sldId="2147480558"/>
            <ac:spMk id="22" creationId="{FF925F28-3D87-8A69-1686-C3D970CE2B02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28:05.803" v="235" actId="1076"/>
          <ac:spMkLst>
            <pc:docMk/>
            <pc:sldMk cId="2489039077" sldId="2147480558"/>
            <ac:spMk id="24" creationId="{8E80FACC-1282-E27F-04D1-449340FA4FBA}"/>
          </ac:spMkLst>
        </pc:spChg>
        <pc:picChg chg="mod">
          <ac:chgData name="Einar Lukerstuen" userId="S::einar.lukerstuen_halogen.no#ext#@ksiskyen.onmicrosoft.com::25e4c643-679b-4de7-94d1-90f1d8601e04" providerId="AD" clId="Web-{B93BCBE2-1E18-7440-5A5E-CDAFB545FA85}" dt="2026-08-20T14:28:05.694" v="227" actId="1076"/>
          <ac:picMkLst>
            <pc:docMk/>
            <pc:sldMk cId="2489039077" sldId="2147480558"/>
            <ac:picMk id="7" creationId="{27855876-028C-206D-7848-997711686FB1}"/>
          </ac:picMkLst>
        </pc:picChg>
        <pc:picChg chg="mod">
          <ac:chgData name="Einar Lukerstuen" userId="S::einar.lukerstuen_halogen.no#ext#@ksiskyen.onmicrosoft.com::25e4c643-679b-4de7-94d1-90f1d8601e04" providerId="AD" clId="Web-{B93BCBE2-1E18-7440-5A5E-CDAFB545FA85}" dt="2026-08-20T14:28:05.694" v="228" actId="1076"/>
          <ac:picMkLst>
            <pc:docMk/>
            <pc:sldMk cId="2489039077" sldId="2147480558"/>
            <ac:picMk id="9" creationId="{3884E456-2E85-5563-4B03-DF8449939E6A}"/>
          </ac:picMkLst>
        </pc:picChg>
        <pc:picChg chg="mod">
          <ac:chgData name="Einar Lukerstuen" userId="S::einar.lukerstuen_halogen.no#ext#@ksiskyen.onmicrosoft.com::25e4c643-679b-4de7-94d1-90f1d8601e04" providerId="AD" clId="Web-{B93BCBE2-1E18-7440-5A5E-CDAFB545FA85}" dt="2026-08-20T14:28:05.710" v="229" actId="1076"/>
          <ac:picMkLst>
            <pc:docMk/>
            <pc:sldMk cId="2489039077" sldId="2147480558"/>
            <ac:picMk id="11" creationId="{C788C2E8-6437-CFC6-FDBC-9AFE377C55AD}"/>
          </ac:picMkLst>
        </pc:picChg>
      </pc:sldChg>
      <pc:sldChg chg="addSp delSp modSp mod setBg">
        <pc:chgData name="Einar Lukerstuen" userId="S::einar.lukerstuen_halogen.no#ext#@ksiskyen.onmicrosoft.com::25e4c643-679b-4de7-94d1-90f1d8601e04" providerId="AD" clId="Web-{B93BCBE2-1E18-7440-5A5E-CDAFB545FA85}" dt="2026-08-20T14:41:31.032" v="272"/>
        <pc:sldMkLst>
          <pc:docMk/>
          <pc:sldMk cId="4183355995" sldId="2147480559"/>
        </pc:sldMkLst>
        <pc:spChg chg="mod">
          <ac:chgData name="Einar Lukerstuen" userId="S::einar.lukerstuen_halogen.no#ext#@ksiskyen.onmicrosoft.com::25e4c643-679b-4de7-94d1-90f1d8601e04" providerId="AD" clId="Web-{B93BCBE2-1E18-7440-5A5E-CDAFB545FA85}" dt="2026-08-20T14:22:18.740" v="187" actId="1076"/>
          <ac:spMkLst>
            <pc:docMk/>
            <pc:sldMk cId="4183355995" sldId="2147480559"/>
            <ac:spMk id="2" creationId="{1350990F-5098-2425-1A3E-A076693A7EFC}"/>
          </ac:spMkLst>
        </pc:spChg>
        <pc:spChg chg="mod">
          <ac:chgData name="Einar Lukerstuen" userId="S::einar.lukerstuen_halogen.no#ext#@ksiskyen.onmicrosoft.com::25e4c643-679b-4de7-94d1-90f1d8601e04" providerId="AD" clId="Web-{B93BCBE2-1E18-7440-5A5E-CDAFB545FA85}" dt="2026-08-20T14:22:21.177" v="188" actId="1076"/>
          <ac:spMkLst>
            <pc:docMk/>
            <pc:sldMk cId="4183355995" sldId="2147480559"/>
            <ac:spMk id="3" creationId="{81DB7AA0-6685-8894-84A5-64CC2DEC0FEA}"/>
          </ac:spMkLst>
        </pc:spChg>
        <pc:picChg chg="add mod">
          <ac:chgData name="Einar Lukerstuen" userId="S::einar.lukerstuen_halogen.no#ext#@ksiskyen.onmicrosoft.com::25e4c643-679b-4de7-94d1-90f1d8601e04" providerId="AD" clId="Web-{B93BCBE2-1E18-7440-5A5E-CDAFB545FA85}" dt="2026-08-20T14:25:26.568" v="193" actId="1076"/>
          <ac:picMkLst>
            <pc:docMk/>
            <pc:sldMk cId="4183355995" sldId="2147480559"/>
            <ac:picMk id="6" creationId="{4D095FFC-F22D-2680-B7DD-8CEAC47C8D48}"/>
          </ac:picMkLst>
        </pc:picChg>
      </pc:sldChg>
      <pc:sldChg chg="addSp delSp modSp new mod setBg">
        <pc:chgData name="Einar Lukerstuen" userId="S::einar.lukerstuen_halogen.no#ext#@ksiskyen.onmicrosoft.com::25e4c643-679b-4de7-94d1-90f1d8601e04" providerId="AD" clId="Web-{B93BCBE2-1E18-7440-5A5E-CDAFB545FA85}" dt="2026-08-21T07:59:01.359" v="523"/>
        <pc:sldMkLst>
          <pc:docMk/>
          <pc:sldMk cId="885868597" sldId="2147480562"/>
        </pc:sldMkLst>
        <pc:spChg chg="add mod">
          <ac:chgData name="Einar Lukerstuen" userId="S::einar.lukerstuen_halogen.no#ext#@ksiskyen.onmicrosoft.com::25e4c643-679b-4de7-94d1-90f1d8601e04" providerId="AD" clId="Web-{B93BCBE2-1E18-7440-5A5E-CDAFB545FA85}" dt="2026-08-21T07:41:49.002" v="404"/>
          <ac:spMkLst>
            <pc:docMk/>
            <pc:sldMk cId="885868597" sldId="2147480562"/>
            <ac:spMk id="7" creationId="{219BD5C4-E77E-6839-1F8A-1B875AB52F67}"/>
          </ac:spMkLst>
        </pc:spChg>
        <pc:spChg chg="add mod">
          <ac:chgData name="Einar Lukerstuen" userId="S::einar.lukerstuen_halogen.no#ext#@ksiskyen.onmicrosoft.com::25e4c643-679b-4de7-94d1-90f1d8601e04" providerId="AD" clId="Web-{B93BCBE2-1E18-7440-5A5E-CDAFB545FA85}" dt="2026-08-21T07:54:50.953" v="522" actId="20577"/>
          <ac:spMkLst>
            <pc:docMk/>
            <pc:sldMk cId="885868597" sldId="2147480562"/>
            <ac:spMk id="9" creationId="{5B4544DF-260F-5C50-4E99-01EF26CE199B}"/>
          </ac:spMkLst>
        </pc:spChg>
        <pc:spChg chg="add">
          <ac:chgData name="Einar Lukerstuen" userId="S::einar.lukerstuen_halogen.no#ext#@ksiskyen.onmicrosoft.com::25e4c643-679b-4de7-94d1-90f1d8601e04" providerId="AD" clId="Web-{B93BCBE2-1E18-7440-5A5E-CDAFB545FA85}" dt="2026-08-21T07:41:49.048" v="407"/>
          <ac:spMkLst>
            <pc:docMk/>
            <pc:sldMk cId="885868597" sldId="2147480562"/>
            <ac:spMk id="15" creationId="{F55C831B-3752-4148-FF04-D5FEC902707E}"/>
          </ac:spMkLst>
        </pc:spChg>
        <pc:spChg chg="add mod">
          <ac:chgData name="Einar Lukerstuen" userId="S::einar.lukerstuen_halogen.no#ext#@ksiskyen.onmicrosoft.com::25e4c643-679b-4de7-94d1-90f1d8601e04" providerId="AD" clId="Web-{B93BCBE2-1E18-7440-5A5E-CDAFB545FA85}" dt="2026-08-21T07:48:10.954" v="443" actId="20577"/>
          <ac:spMkLst>
            <pc:docMk/>
            <pc:sldMk cId="885868597" sldId="2147480562"/>
            <ac:spMk id="17" creationId="{6558026E-A26A-5274-8F06-886BC834BBA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9B412DDE-C966-A751-4D47-684A32FBE4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B877CB9-9BF7-2DEB-ACEE-47724109368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BD570B6-B37B-484F-B574-F999F0DA2257}" type="datetimeFigureOut">
              <a:rPr lang="nb-NO"/>
              <a:pPr>
                <a:defRPr/>
              </a:pPr>
              <a:t>07.09.2026</a:t>
            </a:fld>
            <a:endParaRPr lang="nb-NO"/>
          </a:p>
        </p:txBody>
      </p:sp>
      <p:sp>
        <p:nvSpPr>
          <p:cNvPr id="4" name="Plassholder for lysbilde 3">
            <a:extLst>
              <a:ext uri="{FF2B5EF4-FFF2-40B4-BE49-F238E27FC236}">
                <a16:creationId xmlns:a16="http://schemas.microsoft.com/office/drawing/2014/main" id="{0594D5F2-E40E-9483-DBC0-AA3ADC2624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>
            <a:extLst>
              <a:ext uri="{FF2B5EF4-FFF2-40B4-BE49-F238E27FC236}">
                <a16:creationId xmlns:a16="http://schemas.microsoft.com/office/drawing/2014/main" id="{66D47AC4-04D0-7656-59C1-12F1EA33A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681DD24-23B1-9A81-F9BA-CB3DE9240AB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E849D15-68C1-FA05-D265-9F6DC4895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01739D1-6829-42D5-93D0-EE353614430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Fyll inn navn på enhet, dato for workshopen og navn på deg som veileder (</a:t>
            </a:r>
            <a:r>
              <a:rPr lang="nb-NO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evt</a:t>
            </a:r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hvis du har med deg noen)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</a:t>
            </a:r>
            <a:r>
              <a:rPr lang="nb-NO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hht</a:t>
            </a:r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kjøreplan er det lagt opp til at du som veileder bruker 8 minutter på slide 1-6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b="1"/>
              <a:t>Tips til deg som er </a:t>
            </a:r>
            <a:r>
              <a:rPr lang="nb-NO" b="1" err="1"/>
              <a:t>fasilitator</a:t>
            </a:r>
            <a:endParaRPr lang="nb-NO" b="1"/>
          </a:p>
          <a:p>
            <a:r>
              <a:rPr lang="nb-NO"/>
              <a:t>- Husk at det er deltakerne som skal diskutere – du </a:t>
            </a:r>
            <a:r>
              <a:rPr lang="nb-NO" b="0"/>
              <a:t>skal ikke ta en aktiv rolle </a:t>
            </a:r>
            <a:r>
              <a:rPr lang="nb-NO"/>
              <a:t>i selve diskusjonen.</a:t>
            </a:r>
          </a:p>
          <a:p>
            <a:r>
              <a:rPr lang="nb-NO"/>
              <a:t>- Din hovedoppgave er å </a:t>
            </a:r>
            <a:r>
              <a:rPr lang="nb-NO" b="1"/>
              <a:t>styre tiden </a:t>
            </a:r>
            <a:r>
              <a:rPr lang="nb-NO"/>
              <a:t>og sikre at </a:t>
            </a:r>
            <a:r>
              <a:rPr lang="nb-NO" b="1"/>
              <a:t>deltakerne holder fokus </a:t>
            </a:r>
            <a:r>
              <a:rPr lang="nb-NO"/>
              <a:t>og faktisk diskuterer oppgavene.</a:t>
            </a:r>
          </a:p>
          <a:p>
            <a:endParaRPr lang="nb-NO"/>
          </a:p>
          <a:p>
            <a:r>
              <a:rPr lang="nb-NO"/>
              <a:t>- Start hver oppgave med at </a:t>
            </a:r>
            <a:r>
              <a:rPr lang="nb-NO" b="1"/>
              <a:t>deltakerne først får tid til å tenke individuelt</a:t>
            </a:r>
            <a:r>
              <a:rPr lang="nb-NO"/>
              <a:t>, før de går </a:t>
            </a:r>
            <a:r>
              <a:rPr lang="nb-NO" b="1"/>
              <a:t>videre til felles diskusjon.</a:t>
            </a:r>
          </a:p>
          <a:p>
            <a:pPr rtl="0" fontAlgn="base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9520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Fortell kort hva IA avtalen er og gi en presisering at dette samarbeidet handler om 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arbeidsmiljø</a:t>
            </a:r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ikke forhandlinger 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5568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Gi en kort innføring i hva arbeidsmiljø handler om (mange tenker automatisk på at det handler om det psykososiale, med det er bare en liten del av hva arbeidsmiljø faktisk er) </a:t>
            </a:r>
          </a:p>
          <a:p>
            <a:r>
              <a:rPr lang="nb-NO"/>
              <a:t>Arbeidsmiljø er unikt for hver enkelt arbeidsplass og at det på bakgrunn av dette krever ulike tilnærminger,- </a:t>
            </a:r>
            <a:br>
              <a:rPr lang="nb-NO"/>
            </a:br>
            <a:r>
              <a:rPr lang="nb-NO"/>
              <a:t>derfor også bransjeprogram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4907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Forklar kort hvorfor de er her og hva formålet med workshopen faktisk er,- at det er en arena for dialog og refleksjon om partssamarbeidets rolle for å sammen utvikle et godt og trygt arbeidsmiljø. 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4930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b="1"/>
              <a:t>Godt samarbeid </a:t>
            </a:r>
            <a:r>
              <a:rPr lang="nb-NO"/>
              <a:t>mellom leder, verneombud, tillitsvalgt og medarbeidere </a:t>
            </a:r>
            <a:r>
              <a:rPr lang="nb-NO" b="1"/>
              <a:t>er en forutsetning for å lykkes!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4354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Oppgaven består av 9 oppgaver som omhandler partssamarbeidet og omhandler temaene som er punktet opp i foilen. </a:t>
            </a:r>
            <a:br>
              <a:rPr lang="nb-NO"/>
            </a:br>
            <a:r>
              <a:rPr lang="nb-NO"/>
              <a:t>Når vi gjennomgår oppgavene og oppgaveheftet med dere i dag, kommer vi til å be dere snakke litt rundt noen av oppgavene selv.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5291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altLang="nb-NO"/>
              <a:t>Si gjerne også at deltakerne legger bort mobiltelefon, dersom dette er mulig. Slik at de faktisk får mulighet til å være helt tilstede i det de skal gjøre. 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9083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Nå kommer vi til oppgavene.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Dersom det er flere grupper i en sal, kan det være lurt å ha oppgavene oppe på skjerm, slik at alle gruppene til enhver tid ser hvor og hvilken oppgave man er på. </a:t>
            </a:r>
            <a:br>
              <a:rPr lang="nb-NO"/>
            </a:br>
            <a:r>
              <a:rPr lang="nb-NO"/>
              <a:t>Dette </a:t>
            </a:r>
            <a:r>
              <a:rPr lang="nb-NO" err="1"/>
              <a:t>pga</a:t>
            </a:r>
            <a:r>
              <a:rPr lang="nb-NO"/>
              <a:t> tidsstyring og at de kommer igjennom alle oppgavene på estimert tid og samtidig.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221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Oppvarmingsøvelse. Denne oppgaven er på side 1 i oppgaveheftet.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nb-NO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Tid: Totalt 10 min</a:t>
            </a:r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 min individuelt og 8 min i plenum)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>
                <a:effectLst/>
              </a:rPr>
              <a:t>IKKE bruk for lang tid på denne oppgaven.</a:t>
            </a:r>
          </a:p>
          <a:p>
            <a:endParaRPr lang="nb-NO">
              <a:effectLst/>
            </a:endParaRPr>
          </a:p>
          <a:p>
            <a:pPr rtl="0" fontAlgn="base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>
              <a:effectLst/>
            </a:endParaRPr>
          </a:p>
          <a:p>
            <a:r>
              <a:rPr lang="nb-NO"/>
              <a:t> 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065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Et forslag til hvordan å samle inn data for eksempel i en ordsky, er å bruke Menti.com, slik jeg gjør her. I dette eksempelet har jeg valgt å presentere det dere legger inn i en ordsky. Dette kan være et fint virkemiddel i andre sammenhenger også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798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1542-5D61-C94F-90F2-4537029FD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16A44C3-55EE-5BEE-0F46-A178BBE2B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D216CEE-6772-721D-D638-B73C1E985C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 min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(3 minutter individuelt og 12 minutter i plenum)</a:t>
            </a:r>
          </a:p>
          <a:p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Oppgaveheftet side 3</a:t>
            </a:r>
            <a:endParaRPr lang="nb-NO"/>
          </a:p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5403488-4CF0-D38F-F3E0-6DDE9B0EF8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3322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16A72-348D-BF2C-9818-9C67BC7C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F7052CB-FF2B-9257-314C-DA334E363D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2A73B8D-1AEF-D1D0-9888-AD0F6DD89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nb-NO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min</a:t>
            </a:r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 min individuelt og 8 min i plenum). 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/>
              <a:t>Oppgaveheftet s. 4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/>
              <a:t>Individuelt: Hvilken rolle tar du oftest i partssamarbeidet?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/>
              <a:t>Sett ring rundt et par av rollene. Dersom ingen passer, kan du skrive i de tomme feltene. </a:t>
            </a:r>
            <a:r>
              <a:rPr lang="nb-NO" sz="1200" b="1"/>
              <a:t>Del dine refleksjoner med de andre</a:t>
            </a:r>
          </a:p>
          <a:p>
            <a:pPr rtl="0" fontAlgn="base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C3944DE-31A3-1AFC-1581-8F43FCCEF4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9982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E7F50-2802-4B43-06BC-5DAB57EBC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4A62A8E-9E78-2DB0-F89B-9C3313802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2510943-DCCE-14EA-5583-1C0916A1D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min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 min individuelt og 8 min i plenum)</a:t>
            </a:r>
          </a:p>
          <a:p>
            <a:r>
              <a:rPr lang="nb-NO"/>
              <a:t>Oppgavehefte side 5. </a:t>
            </a:r>
            <a:r>
              <a:rPr lang="nb-NO" b="1"/>
              <a:t>Etter denne oppgaven kan det passe med en pause</a:t>
            </a:r>
          </a:p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2E038AB-47A6-05DF-FD4F-812C157924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8767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Pass på at pausen ikke blir for lang </a:t>
            </a:r>
            <a:r>
              <a:rPr lang="nb-NO">
                <a:sym typeface="Wingdings" panose="05000000000000000000" pitchFamily="2" charset="2"/>
              </a:rPr>
              <a:t></a:t>
            </a:r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5666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75C89-6FF2-016F-FFFA-C87574D45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CCF08FB-0F48-D167-6AF6-1E7F4B5A1C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D5D5283-712E-1760-CE10-0159F93E02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 min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 min individuelt og 5 min i plenum)</a:t>
            </a:r>
          </a:p>
          <a:p>
            <a:r>
              <a:rPr lang="nb-NO"/>
              <a:t>Oppgaveheftet side 6</a:t>
            </a:r>
          </a:p>
          <a:p>
            <a:endParaRPr lang="nb-NO"/>
          </a:p>
          <a:p>
            <a:endParaRPr lang="nb-NO"/>
          </a:p>
          <a:p>
            <a:r>
              <a:rPr lang="nb-NO"/>
              <a:t>Leder er også en kollega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4990488-B3E7-C8F3-F048-B032CE5C98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63122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3BB82-CCF9-0535-14C4-747A65281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AA1D3F6-1C49-3EC3-0B1D-4DCDB8A09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6EE7EE7-710F-863E-588C-14D002145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 min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(3 min individuelt og 12 min i plenum)</a:t>
            </a:r>
          </a:p>
          <a:p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Oppgaveheftet side 7</a:t>
            </a:r>
          </a:p>
          <a:p>
            <a:r>
              <a:rPr lang="nb-NO"/>
              <a:t>NB! Denne oppgaven kan brukes for å evaluere partssamarbeidet på et senere tidspunkt. Da bør leder </a:t>
            </a:r>
            <a:r>
              <a:rPr lang="nb-NO" err="1"/>
              <a:t>evt</a:t>
            </a:r>
            <a:r>
              <a:rPr lang="nb-NO"/>
              <a:t> prosessveileder samle inn besvarelsene slik at gruppa kan sammenlikne skåringene på de ulike tidspunktene.</a:t>
            </a:r>
          </a:p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5270629-D3E2-BC07-F1A9-8FEB7B1AF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46513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De siste to oppgavene som kommer nå. skal deltakerne bruke til å oppsummere det de har snakket sammen om i løpet av workshopen. </a:t>
            </a:r>
          </a:p>
          <a:p>
            <a:r>
              <a:rPr lang="nb-NO" b="1"/>
              <a:t>Pass på at dere har tid nok til disse to siste. </a:t>
            </a:r>
          </a:p>
          <a:p>
            <a:endParaRPr lang="nb-NO"/>
          </a:p>
          <a:p>
            <a:r>
              <a:rPr lang="nb-NO"/>
              <a:t>Da de tre siste oppgavene ansees som særdeles viktige for det videre samarbeidet i gruppa, er det viktig at du som </a:t>
            </a:r>
            <a:r>
              <a:rPr lang="nb-NO" err="1"/>
              <a:t>fasilitator</a:t>
            </a:r>
            <a:r>
              <a:rPr lang="nb-NO"/>
              <a:t> har vært nøye med å passe på at de ikke har brukt mer tid enn de skal i de innledende oppgaven</a:t>
            </a:r>
          </a:p>
          <a:p>
            <a:r>
              <a:rPr lang="nb-NO"/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02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E7A8B-0A18-DDA5-4052-00CE7BF57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DD8A213-DE3E-127C-4A7E-EB18716FAC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C02D043-616B-2CAA-FD8F-CC1156AF23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Oppgaveheftet side 8</a:t>
            </a:r>
          </a:p>
          <a:p>
            <a:endParaRPr lang="nb-NO"/>
          </a:p>
          <a:p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 min</a:t>
            </a:r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(3 min individuelt og 12 min i plenum)</a:t>
            </a:r>
          </a:p>
          <a:p>
            <a:r>
              <a:rPr lang="nb-NO"/>
              <a:t>Be gjerne en av de i gruppa om å oppsummere i denne oppgaven, </a:t>
            </a:r>
            <a:r>
              <a:rPr lang="nb-NO" err="1"/>
              <a:t>evt</a:t>
            </a:r>
            <a:r>
              <a:rPr lang="nb-NO"/>
              <a:t> kan du som </a:t>
            </a:r>
            <a:r>
              <a:rPr lang="nb-NO" err="1"/>
              <a:t>fasilitator</a:t>
            </a:r>
            <a:r>
              <a:rPr lang="nb-NO"/>
              <a:t> tilby deg å gjøre det. </a:t>
            </a:r>
          </a:p>
          <a:p>
            <a:r>
              <a:rPr lang="nb-NO"/>
              <a:t>Da kan det være lurt å skrive direkte inn i PP, slik at alle ser hva du skriver og er enige.</a:t>
            </a:r>
          </a:p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2FBCA00-274B-7315-A8E0-B86BC6F306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4224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0C23F-7185-BAD0-6F84-D926F7BF2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AD329F8-4975-7B6D-21BD-0A59270BE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DB5886B-558F-76C2-30CD-75EB1AA33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5 minutter</a:t>
            </a:r>
          </a:p>
          <a:p>
            <a:endParaRPr lang="nb-NO"/>
          </a:p>
          <a:p>
            <a:r>
              <a:rPr lang="nb-NO"/>
              <a:t>Oppgaveheftet s. 9</a:t>
            </a:r>
          </a:p>
          <a:p>
            <a:r>
              <a:rPr lang="nb-NO"/>
              <a:t>Denne oppgaven skal alle si høyt hva de har skrevet etterpå- det er med på å forplikte deltakerne ovenfor seg selv og de andre</a:t>
            </a:r>
          </a:p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FEBB2D7-FF15-C916-A1B8-21786972FB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961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Bruk QR koden! Besvarelsen er helt anonym. Ta gjerne en kort oppsummering i plenum i gruppen, etter at de har sendt inn sine svar. QR koden står også inne i workshop-heftet.</a:t>
            </a:r>
          </a:p>
          <a:p>
            <a:r>
              <a:rPr lang="nb-NO"/>
              <a:t>Oppgaveheftet side 10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6091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Forside" type="title" preserve="1">
  <p:cSld name="Tema 1 - Forside">
    <p:bg>
      <p:bgPr>
        <a:solidFill>
          <a:srgbClr val="D8BAC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700"/>
              <a:buNone/>
              <a:defRPr sz="4933">
                <a:solidFill>
                  <a:srgbClr val="94244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None/>
              <a:defRPr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52001" y="1843600"/>
            <a:ext cx="6359532" cy="38473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subTitle" idx="2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3" name="Google Shape;13;p2" title="Asset 3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2001" y="5854399"/>
            <a:ext cx="2559535" cy="66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1206769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Agenda" preserve="1">
  <p:cSld name="Tema 1 - Agenda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1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4" name="Google Shape;24;p5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5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9424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" name="Google Shape;28;p5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9816551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Agenda" preserve="1">
  <p:cSld name="1_Tema 1 - Agenda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1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Google Shape;25;p5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9424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" name="Google Shape;28;p5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526;p87" title="Frame-1.png">
            <a:extLst>
              <a:ext uri="{FF2B5EF4-FFF2-40B4-BE49-F238E27FC236}">
                <a16:creationId xmlns:a16="http://schemas.microsoft.com/office/drawing/2014/main" id="{05D10A61-04BD-919B-21BE-93663FB9A3D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134" y="478800"/>
            <a:ext cx="4787775" cy="498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7036913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Høra" preserve="1">
  <p:cSld name="Tema 1 - Høra">
    <p:bg>
      <p:bgPr>
        <a:solidFill>
          <a:srgbClr val="F5F1EE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9424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1" name="Google Shape;31;p6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32;p6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" name="Google Shape;33;p6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34;p6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9424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" name="Google Shape;35;p6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9424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Google Shape;36;p6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9424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40" name="Google Shape;40;p6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8706830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Hovedpoeng" preserve="1">
  <p:cSld name="Tema 1 - Hovedpoeng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1"/>
          </p:nvPr>
        </p:nvSpPr>
        <p:spPr>
          <a:xfrm>
            <a:off x="1214933" y="4439033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2"/>
          </p:nvPr>
        </p:nvSpPr>
        <p:spPr>
          <a:xfrm>
            <a:off x="4817465" y="4439631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subTitle" idx="3"/>
          </p:nvPr>
        </p:nvSpPr>
        <p:spPr>
          <a:xfrm>
            <a:off x="8419999" y="4439033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98" name="Google Shape;98;p16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 title="Group 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4867" y="2253500"/>
            <a:ext cx="9936397" cy="204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979163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Hovedpoeng" preserve="1">
  <p:cSld name="1_Tema 1 - Hovedpoeng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03" name="Google Shape;103;p17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2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p17"/>
          <p:cNvSpPr txBox="1">
            <a:spLocks noGrp="1"/>
          </p:cNvSpPr>
          <p:nvPr>
            <p:ph type="subTitle" idx="3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4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1282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er" preserve="1">
  <p:cSld name="Tema 1 - Logoer">
    <p:bg>
      <p:bgPr>
        <a:solidFill>
          <a:srgbClr val="F5F1EE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9424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15" name="Google Shape;115;p1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 title="Asset 3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7054784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preserve="1">
  <p:cSld name="Tema 1 - Tittel og brødteks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Titillium Web"/>
              <a:buNone/>
              <a:defRPr b="1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0" name="Google Shape;70;p11"/>
          <p:cNvSpPr txBox="1">
            <a:spLocks noGrp="1"/>
          </p:cNvSpPr>
          <p:nvPr>
            <p:ph type="subTitle" idx="2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71" name="Google Shape;71;p11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8059324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type="tx" preserve="1">
  <p:cSld name="1_Tema 1 - Tittel og brødteks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Titillium Web"/>
              <a:buNone/>
              <a:defRPr b="1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subTitle" idx="3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6" name="Google Shape;46;p7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1399250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type="twoColTx" preserve="1">
  <p:cSld name="2_Tema 1 - Tittel og brødteks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1" name="Google Shape;51;p8"/>
          <p:cNvSpPr txBox="1">
            <a:spLocks noGrp="1"/>
          </p:cNvSpPr>
          <p:nvPr>
            <p:ph type="subTitle" idx="3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52" name="Google Shape;52;p8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7438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preserve="1">
  <p:cSld name="3_Tema 1 - Tittel og brødteks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3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59" name="Google Shape;59;p9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0226932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preserve="1">
  <p:cSld name="4_Tema 1 - Tittel og brødteks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66" name="Google Shape;66;p10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9224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ilde" type="titleOnly" preserve="1">
  <p:cSld name="Tema 1 - Tittel og bild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74" name="Google Shape;74;p1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2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76" name="Google Shape;76;p12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0882817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ilde" preserve="1">
  <p:cSld name="1_Tema 1 - Tittel og bild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0" name="Google Shape;80;p1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3"/>
          <p:cNvSpPr txBox="1">
            <a:spLocks noGrp="1"/>
          </p:cNvSpPr>
          <p:nvPr>
            <p:ph type="subTitle" idx="3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82" name="Google Shape;82;p13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874307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ilde" preserve="1">
  <p:cSld name="2_Tema 1 - Tittel og bild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6" name="Google Shape;86;p14"/>
          <p:cNvSpPr>
            <a:spLocks noGrp="1"/>
          </p:cNvSpPr>
          <p:nvPr>
            <p:ph type="pic" idx="2"/>
          </p:nvPr>
        </p:nvSpPr>
        <p:spPr>
          <a:xfrm>
            <a:off x="467333" y="532567"/>
            <a:ext cx="4732800" cy="51080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14"/>
          <p:cNvSpPr txBox="1">
            <a:spLocks noGrp="1"/>
          </p:cNvSpPr>
          <p:nvPr>
            <p:ph type="subTitle" idx="3"/>
          </p:nvPr>
        </p:nvSpPr>
        <p:spPr>
          <a:xfrm>
            <a:off x="564467" y="6023700"/>
            <a:ext cx="41928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88" name="Google Shape;88;p14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4193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Sitat" type="secHead" preserve="1">
  <p:cSld name="Tema 1 - Sita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000"/>
              <a:buNone/>
              <a:defRPr sz="4000" i="1">
                <a:solidFill>
                  <a:srgbClr val="94244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7" name="Google Shape;17;p3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6745940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Sitat 2" preserve="1">
  <p:cSld name="Tema 1 - Sitat 2">
    <p:bg>
      <p:bgPr>
        <a:solidFill>
          <a:srgbClr val="942443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1" name="Google Shape;21;p4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727672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om" preserve="1">
  <p:cSld name="Tema 1 - Tom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91" name="Google Shape;91;p15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9666455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er" preserve="1">
  <p:cSld name="1_Tema 1 - Logoer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19" name="Google Shape;119;p1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9424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0" name="Google Shape;120;p1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283809295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er" preserve="1">
  <p:cSld name="2_Tema 1 - Logoer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942443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4" name="Google Shape;124;p2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3510277"/>
      </p:ext>
    </p:extLst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Kontakt" preserve="1">
  <p:cSld name="Tema 1 - Kontakt">
    <p:bg>
      <p:bgPr>
        <a:solidFill>
          <a:srgbClr val="94244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127" name="Google Shape;127;p2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129" name="Google Shape;129;p2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77546817"/>
      </p:ext>
    </p:extLst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" preserve="1">
  <p:cSld name="Tema 1 - Logo">
    <p:bg>
      <p:bgPr>
        <a:solidFill>
          <a:srgbClr val="942443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82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5900018"/>
      </p:ext>
    </p:extLst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Forside" preserve="1">
  <p:cSld name="Tema 2 - Forside">
    <p:bg>
      <p:bgPr>
        <a:solidFill>
          <a:srgbClr val="D3D8E8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700"/>
              <a:buNone/>
              <a:defRPr sz="4933">
                <a:solidFill>
                  <a:srgbClr val="4A6FA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36" name="Google Shape;136;p2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2247056"/>
      </p:ext>
    </p:extLst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Forside" preserve="1">
  <p:cSld name="1_Tema 2 - Forside">
    <p:bg>
      <p:bgPr>
        <a:solidFill>
          <a:srgbClr val="D3D8E8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700"/>
              <a:buNone/>
              <a:defRPr sz="4933">
                <a:solidFill>
                  <a:srgbClr val="4A6FA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36" name="Google Shape;136;p2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 title="Group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9201" y="423801"/>
            <a:ext cx="4270873" cy="5206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3832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Agenda" preserve="1">
  <p:cSld name="Tema 2 - Agenda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 b="1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0" name="Google Shape;140;p2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4A6F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2" name="Google Shape;142;p2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3" name="Google Shape;143;p2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44" name="Google Shape;144;p2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3144032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Agenda" preserve="1">
  <p:cSld name="1_Tema 2 - Agenda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 b="1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1" name="Google Shape;141;p2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4A6F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2" name="Google Shape;142;p2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3" name="Google Shape;143;p2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44" name="Google Shape;144;p2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700;p110" title="Frame-1.png">
            <a:extLst>
              <a:ext uri="{FF2B5EF4-FFF2-40B4-BE49-F238E27FC236}">
                <a16:creationId xmlns:a16="http://schemas.microsoft.com/office/drawing/2014/main" id="{A14E608A-F01D-0362-CED5-6707FD86712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134" y="478868"/>
            <a:ext cx="4785247" cy="49797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0865370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Høra" preserve="1">
  <p:cSld name="Tema 2 - Høra">
    <p:bg>
      <p:bgPr>
        <a:solidFill>
          <a:srgbClr val="F5F1EE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005591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00559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7" name="Google Shape;147;p24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24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p24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0" name="Google Shape;150;p24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5591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00559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" name="Google Shape;151;p24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5591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00559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24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5591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00559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56" name="Google Shape;156;p2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9483560"/>
      </p:ext>
    </p:extLst>
  </p:cSld>
  <p:clrMapOvr>
    <a:masterClrMapping/>
  </p:clrMapOvr>
  <p:hf sldNum="0"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Hovedpoeng" preserve="1">
  <p:cSld name="Tema 2 - Hovedpoeng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6"/>
          <p:cNvSpPr txBox="1">
            <a:spLocks noGrp="1"/>
          </p:cNvSpPr>
          <p:nvPr>
            <p:ph type="subTitle" idx="1"/>
          </p:nvPr>
        </p:nvSpPr>
        <p:spPr>
          <a:xfrm>
            <a:off x="1003035" y="4297200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18" name="Google Shape;218;p36"/>
          <p:cNvSpPr txBox="1">
            <a:spLocks noGrp="1"/>
          </p:cNvSpPr>
          <p:nvPr>
            <p:ph type="subTitle" idx="2"/>
          </p:nvPr>
        </p:nvSpPr>
        <p:spPr>
          <a:xfrm>
            <a:off x="4673400" y="4297200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19" name="Google Shape;219;p36"/>
          <p:cNvSpPr txBox="1">
            <a:spLocks noGrp="1"/>
          </p:cNvSpPr>
          <p:nvPr>
            <p:ph type="subTitle" idx="3"/>
          </p:nvPr>
        </p:nvSpPr>
        <p:spPr>
          <a:xfrm>
            <a:off x="8343767" y="4297200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20" name="Google Shape;220;p36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21" name="Google Shape;221;p36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223" name="Google Shape;223;p36" title="Group 5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332" y="1948301"/>
            <a:ext cx="10428600" cy="2143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6476990"/>
      </p:ext>
    </p:extLst>
  </p:cSld>
  <p:clrMapOvr>
    <a:masterClrMapping/>
  </p:clrMapOvr>
  <p:hf sldNum="0"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Hovedpoeng" preserve="1">
  <p:cSld name="1_Tema 2 - Hovedpoeng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26" name="Google Shape;226;p3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" name="Google Shape;227;p37"/>
          <p:cNvSpPr txBox="1">
            <a:spLocks noGrp="1"/>
          </p:cNvSpPr>
          <p:nvPr>
            <p:ph type="subTitle" idx="1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28" name="Google Shape;228;p3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p3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0" name="Google Shape;230;p37"/>
          <p:cNvSpPr txBox="1">
            <a:spLocks noGrp="1"/>
          </p:cNvSpPr>
          <p:nvPr>
            <p:ph type="subTitle" idx="2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31" name="Google Shape;231;p37"/>
          <p:cNvSpPr txBox="1">
            <a:spLocks noGrp="1"/>
          </p:cNvSpPr>
          <p:nvPr>
            <p:ph type="subTitle" idx="3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32" name="Google Shape;232;p3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62667"/>
            <a:ext cx="1634845" cy="405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7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24857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er" preserve="1">
  <p:cSld name="Tema 2 - Logoer">
    <p:bg>
      <p:bgPr>
        <a:solidFill>
          <a:srgbClr val="F5F1EE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4A6FA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A6F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" name="Google Shape;236;p3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37" name="Google Shape;237;p3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38" name="Google Shape;238;p3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39" name="Google Shape;239;p3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8" title="Asset 2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3924" y="5962667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0652616"/>
      </p:ext>
    </p:extLst>
  </p:cSld>
  <p:clrMapOvr>
    <a:masterClrMapping/>
  </p:clrMapOvr>
  <p:hf sldNum="0"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Tema 2 - Brødteks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4" name="Google Shape;194;p31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95" name="Google Shape;195;p31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3590058"/>
      </p:ext>
    </p:extLst>
  </p:cSld>
  <p:clrMapOvr>
    <a:masterClrMapping/>
  </p:clrMapOvr>
  <p:hf sldNum="0"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1_Tema 2 - Brødteks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67" name="Google Shape;167;p2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>
                <a:solidFill>
                  <a:srgbClr val="4A6FA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b="1">
                <a:solidFill>
                  <a:srgbClr val="4A6FA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 b="1">
                <a:solidFill>
                  <a:srgbClr val="4A6FA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 b="1">
                <a:solidFill>
                  <a:srgbClr val="4A6FA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b="1">
                <a:solidFill>
                  <a:srgbClr val="4A6FA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 b="1">
                <a:solidFill>
                  <a:srgbClr val="4A6FA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 b="1">
                <a:solidFill>
                  <a:srgbClr val="4A6FA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b="1">
                <a:solidFill>
                  <a:srgbClr val="4A6FA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 b="1">
                <a:solidFill>
                  <a:srgbClr val="4A6FA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 b="1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9" name="Google Shape;169;p27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70" name="Google Shape;170;p2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6671336"/>
      </p:ext>
    </p:extLst>
  </p:cSld>
  <p:clrMapOvr>
    <a:masterClrMapping/>
  </p:clrMapOvr>
  <p:hf sldNum="0"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2_Tema 2 - Brødteks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4" name="Google Shape;174;p2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5" name="Google Shape;175;p28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76" name="Google Shape;176;p28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62816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3_Tema 2 - Brødteks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body" idx="1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9" name="Google Shape;179;p2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80" name="Google Shape;180;p29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1" name="Google Shape;181;p29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2" name="Google Shape;182;p29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83" name="Google Shape;183;p29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801772"/>
      </p:ext>
    </p:extLst>
  </p:cSld>
  <p:clrMapOvr>
    <a:masterClrMapping/>
  </p:clrMapOvr>
  <p:hf sldNum="0"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4_Tema 2 - Brødteks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9" name="Google Shape;189;p30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90" name="Google Shape;190;p30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79751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ilde" preserve="1">
  <p:cSld name="Tema 2 - Bilde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 sz="4000"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98" name="Google Shape;198;p32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99" name="Google Shape;199;p3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pic>
        <p:nvPicPr>
          <p:cNvPr id="200" name="Google Shape;200;p3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3192488"/>
      </p:ext>
    </p:extLst>
  </p:cSld>
  <p:clrMapOvr>
    <a:masterClrMapping/>
  </p:clrMapOvr>
  <p:hf sldNum="0"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ilde" preserve="1">
  <p:cSld name="1_Tema 2 - Bilde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03" name="Google Shape;203;p3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4" name="Google Shape;204;p3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33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06" name="Google Shape;206;p3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8901526"/>
      </p:ext>
    </p:extLst>
  </p:cSld>
  <p:clrMapOvr>
    <a:masterClrMapping/>
  </p:clrMapOvr>
  <p:hf sldNum="0"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ilde" preserve="1">
  <p:cSld name="2_Tema 2 - Bilde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09" name="Google Shape;209;p3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0" name="Google Shape;210;p34"/>
          <p:cNvSpPr>
            <a:spLocks noGrp="1"/>
          </p:cNvSpPr>
          <p:nvPr>
            <p:ph type="pic" idx="2"/>
          </p:nvPr>
        </p:nvSpPr>
        <p:spPr>
          <a:xfrm>
            <a:off x="467333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211" name="Google Shape;211;p34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12" name="Google Shape;212;p3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8919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Sitat" preserve="1">
  <p:cSld name="Tema 2 - Sita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 sz="4000" i="1">
                <a:solidFill>
                  <a:srgbClr val="4A6FA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60" name="Google Shape;160;p2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657151"/>
      </p:ext>
    </p:extLst>
  </p:cSld>
  <p:clrMapOvr>
    <a:masterClrMapping/>
  </p:clrMapOvr>
  <p:hf sldNum="0"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Sitat" preserve="1">
  <p:cSld name="1_Tema 2 - Sitat">
    <p:bg>
      <p:bgPr>
        <a:solidFill>
          <a:srgbClr val="4A6FA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64" name="Google Shape;164;p26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20133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Tom" preserve="1">
  <p:cSld name="Tema 2 - Tom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15" name="Google Shape;215;p3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3336450"/>
      </p:ext>
    </p:extLst>
  </p:cSld>
  <p:clrMapOvr>
    <a:masterClrMapping/>
  </p:clrMapOvr>
  <p:hf sldNum="0"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er" preserve="1">
  <p:cSld name="1_Tema 2 - Logoer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43" name="Google Shape;243;p3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4A6FA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4" name="Google Shape;244;p3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36040698"/>
      </p:ext>
    </p:extLst>
  </p:cSld>
  <p:clrMapOvr>
    <a:masterClrMapping/>
  </p:clrMapOvr>
  <p:hf sldNum="0" hd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er" preserve="1">
  <p:cSld name="2_Tema 2 - Logoer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4A6FA1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8" name="Google Shape;248;p4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1329660"/>
      </p:ext>
    </p:extLst>
  </p:cSld>
  <p:clrMapOvr>
    <a:masterClrMapping/>
  </p:clrMapOvr>
  <p:hf sldNum="0" hd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Kontakt" preserve="1">
  <p:cSld name="Tema 2 - Kontakt">
    <p:bg>
      <p:bgPr>
        <a:solidFill>
          <a:srgbClr val="4A6FA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251" name="Google Shape;251;p4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253" name="Google Shape;253;p4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254" name="Google Shape;254;p4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5" name="Google Shape;255;p4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135284357"/>
      </p:ext>
    </p:extLst>
  </p:cSld>
  <p:clrMapOvr>
    <a:masterClrMapping/>
  </p:clrMapOvr>
  <p:hf sldNum="0" hd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" preserve="1">
  <p:cSld name="Tema 2 - Logo">
    <p:bg>
      <p:bgPr>
        <a:solidFill>
          <a:srgbClr val="4A6FA1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83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2923206"/>
      </p:ext>
    </p:extLst>
  </p:cSld>
  <p:clrMapOvr>
    <a:masterClrMapping/>
  </p:clrMapOvr>
  <p:hf sldNum="0" hd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Forside" preserve="1">
  <p:cSld name="Tema 3 - Forside">
    <p:bg>
      <p:bgPr>
        <a:solidFill>
          <a:srgbClr val="F8A940">
            <a:alpha val="32910"/>
          </a:srgbClr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58" name="Google Shape;258;p4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59" name="Google Shape;259;p4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1" name="Google Shape;261;p42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247500" y="5821602"/>
            <a:ext cx="2566467" cy="644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9372859"/>
      </p:ext>
    </p:extLst>
  </p:cSld>
  <p:clrMapOvr>
    <a:masterClrMapping/>
  </p:clrMapOvr>
  <p:hf sldNum="0" hd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Forside" preserve="1">
  <p:cSld name="1_Tema 3 - Forside">
    <p:bg>
      <p:bgPr>
        <a:solidFill>
          <a:srgbClr val="F8A940">
            <a:alpha val="32910"/>
          </a:srgbClr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58" name="Google Shape;258;p4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59" name="Google Shape;259;p4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0" name="Google Shape;260;p42" title="barnevernillustrasjon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11200" y="2208001"/>
            <a:ext cx="5502195" cy="332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2" title="Asset 1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7500" y="5821602"/>
            <a:ext cx="2566467" cy="644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84953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Agenda" preserve="1">
  <p:cSld name="Tema 3 - Agenda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4" name="Google Shape;264;p4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4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6" name="Google Shape;266;p4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7" name="Google Shape;267;p4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8" name="Google Shape;268;p43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8334762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Agenda" preserve="1">
  <p:cSld name="1_Tema 3 - Agenda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5" name="Google Shape;265;p4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6" name="Google Shape;266;p4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7" name="Google Shape;267;p4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8" name="Google Shape;268;p43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44;p129" title="Frame.png">
            <a:extLst>
              <a:ext uri="{FF2B5EF4-FFF2-40B4-BE49-F238E27FC236}">
                <a16:creationId xmlns:a16="http://schemas.microsoft.com/office/drawing/2014/main" id="{ECD1A9B5-91F8-5636-A842-1742DD9A71A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134" y="478867"/>
            <a:ext cx="4787783" cy="498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4701922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Høra 1" preserve="1">
  <p:cSld name="Tema 3 - Høra 1">
    <p:bg>
      <p:bgPr>
        <a:solidFill>
          <a:srgbClr val="F5F1EE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71" name="Google Shape;271;p44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" name="Google Shape;272;p44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" name="Google Shape;273;p44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" name="Google Shape;274;p44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" name="Google Shape;275;p44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" name="Google Shape;276;p44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" name="Google Shape;277;p44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8" name="Google Shape;278;p44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9" name="Google Shape;279;p44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80" name="Google Shape;280;p44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0925119"/>
      </p:ext>
    </p:extLst>
  </p:cSld>
  <p:clrMapOvr>
    <a:masterClrMapping/>
  </p:clrMapOvr>
  <p:hf sldNum="0" hd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Sitat" preserve="1">
  <p:cSld name="Tema 3 - Sitat">
    <p:bg>
      <p:bgPr>
        <a:solidFill>
          <a:srgbClr val="F08E0D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87" name="Google Shape;287;p46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8" name="Google Shape;288;p46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7815128"/>
      </p:ext>
    </p:extLst>
  </p:cSld>
  <p:clrMapOvr>
    <a:masterClrMapping/>
  </p:clrMapOvr>
  <p:hf sldNum="0"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Tom" preserve="1">
  <p:cSld name="Tema 3 - Tom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39" name="Google Shape;339;p55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304482"/>
      </p:ext>
    </p:extLst>
  </p:cSld>
  <p:clrMapOvr>
    <a:masterClrMapping/>
  </p:clrMapOvr>
  <p:hf sldNum="0"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Hovedpoeng" preserve="1">
  <p:cSld name="Tema 3 - Hovedpoeng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6"/>
          <p:cNvSpPr txBox="1">
            <a:spLocks noGrp="1"/>
          </p:cNvSpPr>
          <p:nvPr>
            <p:ph type="subTitle" idx="1"/>
          </p:nvPr>
        </p:nvSpPr>
        <p:spPr>
          <a:xfrm>
            <a:off x="1067433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2" name="Google Shape;342;p56"/>
          <p:cNvSpPr txBox="1">
            <a:spLocks noGrp="1"/>
          </p:cNvSpPr>
          <p:nvPr>
            <p:ph type="subTitle" idx="2"/>
          </p:nvPr>
        </p:nvSpPr>
        <p:spPr>
          <a:xfrm>
            <a:off x="4705600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3" name="Google Shape;343;p56"/>
          <p:cNvSpPr txBox="1">
            <a:spLocks noGrp="1"/>
          </p:cNvSpPr>
          <p:nvPr>
            <p:ph type="subTitle" idx="3"/>
          </p:nvPr>
        </p:nvSpPr>
        <p:spPr>
          <a:xfrm>
            <a:off x="8343767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4" name="Google Shape;344;p56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5" name="Google Shape;345;p5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346" name="Google Shape;346;p56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6" title="Group 5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501" y="2292634"/>
            <a:ext cx="10192999" cy="209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8237682"/>
      </p:ext>
    </p:extLst>
  </p:cSld>
  <p:clrMapOvr>
    <a:masterClrMapping/>
  </p:clrMapOvr>
  <p:hf sldNum="0"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Hovedpoeng" preserve="1">
  <p:cSld name="1_Tema 3 - Hovedpoeng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50" name="Google Shape;350;p5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" name="Google Shape;351;p57"/>
          <p:cNvSpPr txBox="1">
            <a:spLocks noGrp="1"/>
          </p:cNvSpPr>
          <p:nvPr>
            <p:ph type="subTitle" idx="1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52" name="Google Shape;352;p5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" name="Google Shape;353;p5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" name="Google Shape;354;p57"/>
          <p:cNvSpPr txBox="1">
            <a:spLocks noGrp="1"/>
          </p:cNvSpPr>
          <p:nvPr>
            <p:ph type="subTitle" idx="2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55" name="Google Shape;355;p57"/>
          <p:cNvSpPr txBox="1">
            <a:spLocks noGrp="1"/>
          </p:cNvSpPr>
          <p:nvPr>
            <p:ph type="subTitle" idx="3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56" name="Google Shape;356;p57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57" name="Google Shape;357;p57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40860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er" preserve="1">
  <p:cSld name="Tema 3 - Logoer">
    <p:bg>
      <p:bgPr>
        <a:solidFill>
          <a:srgbClr val="F5F1EE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F08E0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A6F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0" name="Google Shape;360;p5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61" name="Google Shape;361;p5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62" name="Google Shape;362;p5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363" name="Google Shape;363;p5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58" title="Asset 1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2651522"/>
      </p:ext>
    </p:extLst>
  </p:cSld>
  <p:clrMapOvr>
    <a:masterClrMapping/>
  </p:clrMapOvr>
  <p:hf sldNum="0"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Tema 3 - Brødtekst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17" name="Google Shape;317;p5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8" name="Google Shape;318;p51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19" name="Google Shape;319;p51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710702"/>
      </p:ext>
    </p:extLst>
  </p:cSld>
  <p:clrMapOvr>
    <a:masterClrMapping/>
  </p:clrMapOvr>
  <p:hf sldNum="0" hd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1_Tema 3 - Brødteks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91" name="Google Shape;291;p4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2" name="Google Shape;292;p4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3" name="Google Shape;293;p47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94" name="Google Shape;294;p47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5127227"/>
      </p:ext>
    </p:extLst>
  </p:cSld>
  <p:clrMapOvr>
    <a:masterClrMapping/>
  </p:clrMapOvr>
  <p:hf sldNum="0"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2_Tema 3 - Brødteks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97" name="Google Shape;297;p4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8" name="Google Shape;298;p4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9" name="Google Shape;299;p48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00" name="Google Shape;300;p48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6350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3_Tema 3 - Brødteks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/>
          <p:cNvSpPr txBox="1">
            <a:spLocks noGrp="1"/>
          </p:cNvSpPr>
          <p:nvPr>
            <p:ph type="body" idx="1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3" name="Google Shape;303;p4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04" name="Google Shape;304;p49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5" name="Google Shape;305;p49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6" name="Google Shape;306;p49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07" name="Google Shape;307;p49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0769265"/>
      </p:ext>
    </p:extLst>
  </p:cSld>
  <p:clrMapOvr>
    <a:masterClrMapping/>
  </p:clrMapOvr>
  <p:hf sldNum="0" hd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4_Tema 3 - Brødtekst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0" name="Google Shape;310;p5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11" name="Google Shape;311;p5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2" name="Google Shape;312;p5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3" name="Google Shape;313;p50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14" name="Google Shape;314;p50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815868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ilde" preserve="1">
  <p:cSld name="Tema 3 - Bilde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22" name="Google Shape;322;p52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23" name="Google Shape;323;p5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pic>
        <p:nvPicPr>
          <p:cNvPr id="324" name="Google Shape;324;p52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748084"/>
      </p:ext>
    </p:extLst>
  </p:cSld>
  <p:clrMapOvr>
    <a:masterClrMapping/>
  </p:clrMapOvr>
  <p:hf sldNum="0" hd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ilde" preserve="1">
  <p:cSld name="1_Tema 3 - Bilde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27" name="Google Shape;327;p5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28" name="Google Shape;328;p5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53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30" name="Google Shape;330;p53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8842359"/>
      </p:ext>
    </p:extLst>
  </p:cSld>
  <p:clrMapOvr>
    <a:masterClrMapping/>
  </p:clrMapOvr>
  <p:hf sldNum="0" hd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ilde" preserve="1">
  <p:cSld name="2_Tema 3 - Bild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33" name="Google Shape;333;p5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4" name="Google Shape;334;p54"/>
          <p:cNvSpPr>
            <a:spLocks noGrp="1"/>
          </p:cNvSpPr>
          <p:nvPr>
            <p:ph type="pic" idx="2"/>
          </p:nvPr>
        </p:nvSpPr>
        <p:spPr>
          <a:xfrm>
            <a:off x="467333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335" name="Google Shape;335;p54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36" name="Google Shape;336;p54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36092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Sitat" preserve="1">
  <p:cSld name="1_Tema 3 - Sitat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 i="1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83" name="Google Shape;283;p4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4" name="Google Shape;284;p45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3957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er" preserve="1">
  <p:cSld name="1_Tema 3 - Logoer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67" name="Google Shape;367;p5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F08E0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8" name="Google Shape;368;p5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5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49032671"/>
      </p:ext>
    </p:extLst>
  </p:cSld>
  <p:clrMapOvr>
    <a:masterClrMapping/>
  </p:clrMapOvr>
  <p:hf sldNum="0" hd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er" preserve="1">
  <p:cSld name="2_Tema 3 - Logoer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F08E0D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72" name="Google Shape;372;p6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1504218"/>
      </p:ext>
    </p:extLst>
  </p:cSld>
  <p:clrMapOvr>
    <a:masterClrMapping/>
  </p:clrMapOvr>
  <p:hf sldNum="0" hd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Kontakt" preserve="1">
  <p:cSld name="Tema 3 - Kontakt">
    <p:bg>
      <p:bgPr>
        <a:solidFill>
          <a:srgbClr val="EB9527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375" name="Google Shape;375;p6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6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377" name="Google Shape;377;p6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378" name="Google Shape;378;p6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79" name="Google Shape;379;p6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535927862"/>
      </p:ext>
    </p:extLst>
  </p:cSld>
  <p:clrMapOvr>
    <a:masterClrMapping/>
  </p:clrMapOvr>
  <p:hf sldNum="0" hd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" preserve="1">
  <p:cSld name="Tema 3 - Logo">
    <p:bg>
      <p:bgPr>
        <a:solidFill>
          <a:srgbClr val="F08E0D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84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9043350"/>
      </p:ext>
    </p:extLst>
  </p:cSld>
  <p:clrMapOvr>
    <a:masterClrMapping/>
  </p:clrMapOvr>
  <p:hf sldNum="0" hd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Forside" preserve="1">
  <p:cSld name="Tema 4 - Forside">
    <p:bg>
      <p:bgPr>
        <a:solidFill>
          <a:srgbClr val="74C6C7">
            <a:alpha val="32910"/>
          </a:srgbClr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82" name="Google Shape;382;p6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83" name="Google Shape;383;p6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84" name="Google Shape;384;p6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139707"/>
      </p:ext>
    </p:extLst>
  </p:cSld>
  <p:clrMapOvr>
    <a:masterClrMapping/>
  </p:clrMapOvr>
  <p:hf sldNum="0" hd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Forside" preserve="1">
  <p:cSld name="1_Tema 4 - Forside">
    <p:bg>
      <p:bgPr>
        <a:solidFill>
          <a:srgbClr val="74C6C7">
            <a:alpha val="32910"/>
          </a:srgbClr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82" name="Google Shape;382;p6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83" name="Google Shape;383;p6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84" name="Google Shape;384;p6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62" title="Group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5900" y="479996"/>
            <a:ext cx="4084803" cy="4979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75852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Agenda" preserve="1">
  <p:cSld name="Tema 4 - Agenda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4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2" name="Google Shape;392;p64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64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4" name="Google Shape;394;p64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5" name="Google Shape;395;p64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96" name="Google Shape;396;p6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3605853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Agenda" preserve="1">
  <p:cSld name="1_Tema 4 - Agenda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4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3" name="Google Shape;393;p64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4" name="Google Shape;394;p64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5" name="Google Shape;395;p64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96" name="Google Shape;396;p6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e 2" descr="Et bilde som inneholder tegnefilm, tegning, klær, illustrasjon&#10;&#10;KI-generert innhold kan være feil.">
            <a:extLst>
              <a:ext uri="{FF2B5EF4-FFF2-40B4-BE49-F238E27FC236}">
                <a16:creationId xmlns:a16="http://schemas.microsoft.com/office/drawing/2014/main" id="{5105833E-972C-2B4E-0402-676AF32F4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134" y="478867"/>
            <a:ext cx="4787605" cy="498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59258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Høra" preserve="1">
  <p:cSld name="Tema 4 - Høra">
    <p:bg>
      <p:bgPr>
        <a:solidFill>
          <a:srgbClr val="F5F1EE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5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9" name="Google Shape;399;p65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0" name="Google Shape;400;p65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1" name="Google Shape;401;p65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2" name="Google Shape;402;p65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3" name="Google Shape;403;p65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4" name="Google Shape;404;p65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5" name="Google Shape;405;p65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06" name="Google Shape;406;p65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07" name="Google Shape;407;p65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408" name="Google Shape;408;p6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0340436"/>
      </p:ext>
    </p:extLst>
  </p:cSld>
  <p:clrMapOvr>
    <a:masterClrMapping/>
  </p:clrMapOvr>
  <p:hf sldNum="0" hd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Hovedpoeng" preserve="1">
  <p:cSld name="Tema 4 - Hovedpoeng"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6"/>
          <p:cNvSpPr txBox="1">
            <a:spLocks noGrp="1"/>
          </p:cNvSpPr>
          <p:nvPr>
            <p:ph type="subTitle" idx="1"/>
          </p:nvPr>
        </p:nvSpPr>
        <p:spPr>
          <a:xfrm>
            <a:off x="1067433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6" name="Google Shape;466;p76"/>
          <p:cNvSpPr txBox="1">
            <a:spLocks noGrp="1"/>
          </p:cNvSpPr>
          <p:nvPr>
            <p:ph type="subTitle" idx="2"/>
          </p:nvPr>
        </p:nvSpPr>
        <p:spPr>
          <a:xfrm>
            <a:off x="4705600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7" name="Google Shape;467;p76"/>
          <p:cNvSpPr txBox="1">
            <a:spLocks noGrp="1"/>
          </p:cNvSpPr>
          <p:nvPr>
            <p:ph type="subTitle" idx="3"/>
          </p:nvPr>
        </p:nvSpPr>
        <p:spPr>
          <a:xfrm>
            <a:off x="8343767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8" name="Google Shape;468;p76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9" name="Google Shape;469;p7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470" name="Google Shape;470;p76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76" title="Group 5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4785" y="2156401"/>
            <a:ext cx="10482436" cy="2154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6611878"/>
      </p:ext>
    </p:extLst>
  </p:cSld>
  <p:clrMapOvr>
    <a:masterClrMapping/>
  </p:clrMapOvr>
  <p:hf sldNum="0" hd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Hovedpoeng" preserve="1">
  <p:cSld name="1_Tema 4 - Hovedpoeng"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74" name="Google Shape;474;p7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5" name="Google Shape;475;p77"/>
          <p:cNvSpPr txBox="1">
            <a:spLocks noGrp="1"/>
          </p:cNvSpPr>
          <p:nvPr>
            <p:ph type="subTitle" idx="1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76" name="Google Shape;476;p7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7" name="Google Shape;477;p7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8" name="Google Shape;478;p77"/>
          <p:cNvSpPr txBox="1">
            <a:spLocks noGrp="1"/>
          </p:cNvSpPr>
          <p:nvPr>
            <p:ph type="subTitle" idx="2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79" name="Google Shape;479;p77"/>
          <p:cNvSpPr txBox="1">
            <a:spLocks noGrp="1"/>
          </p:cNvSpPr>
          <p:nvPr>
            <p:ph type="subTitle" idx="3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80" name="Google Shape;480;p77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81" name="Google Shape;481;p7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1866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er" preserve="1">
  <p:cSld name="Tema 4 - Logoer">
    <p:bg>
      <p:bgPr>
        <a:solidFill>
          <a:srgbClr val="F5F1EE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7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74C6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A6F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4" name="Google Shape;484;p7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85" name="Google Shape;485;p7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86" name="Google Shape;486;p7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487" name="Google Shape;487;p7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78" title="Asset 2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0248437"/>
      </p:ext>
    </p:extLst>
  </p:cSld>
  <p:clrMapOvr>
    <a:masterClrMapping/>
  </p:clrMapOvr>
  <p:hf sldNum="0" hd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Tema 4 - Brødteks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41" name="Google Shape;441;p7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42" name="Google Shape;442;p71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43" name="Google Shape;443;p71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0663956"/>
      </p:ext>
    </p:extLst>
  </p:cSld>
  <p:clrMapOvr>
    <a:masterClrMapping/>
  </p:clrMapOvr>
  <p:hf sldNum="0" hd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1_Tema 4 - Brødteks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15" name="Google Shape;415;p6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6" name="Google Shape;416;p6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7" name="Google Shape;417;p67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18" name="Google Shape;418;p6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1490985"/>
      </p:ext>
    </p:extLst>
  </p:cSld>
  <p:clrMapOvr>
    <a:masterClrMapping/>
  </p:clrMapOvr>
  <p:hf sldNum="0" hd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2_Tema 4 - Brødteks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21" name="Google Shape;421;p6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2" name="Google Shape;422;p6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3" name="Google Shape;423;p68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24" name="Google Shape;424;p68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42422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3_Tema 4 - Brødtekst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9"/>
          <p:cNvSpPr txBox="1">
            <a:spLocks noGrp="1"/>
          </p:cNvSpPr>
          <p:nvPr>
            <p:ph type="body" idx="1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7" name="Google Shape;427;p6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28" name="Google Shape;428;p69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9" name="Google Shape;429;p69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0" name="Google Shape;430;p69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31" name="Google Shape;431;p69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5277443"/>
      </p:ext>
    </p:extLst>
  </p:cSld>
  <p:clrMapOvr>
    <a:masterClrMapping/>
  </p:clrMapOvr>
  <p:hf sldNum="0" hd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4_Tema 4 - Brødtekst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7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4" name="Google Shape;434;p7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35" name="Google Shape;435;p7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6" name="Google Shape;436;p7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7" name="Google Shape;437;p70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38" name="Google Shape;438;p70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44052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ilde" preserve="1">
  <p:cSld name="Tema 4 - Bilde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7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46" name="Google Shape;446;p72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47" name="Google Shape;447;p7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pic>
        <p:nvPicPr>
          <p:cNvPr id="448" name="Google Shape;448;p7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7716753"/>
      </p:ext>
    </p:extLst>
  </p:cSld>
  <p:clrMapOvr>
    <a:masterClrMapping/>
  </p:clrMapOvr>
  <p:hf sldNum="0" hd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ilde" preserve="1">
  <p:cSld name="1_Tema 4 - Bilde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7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51" name="Google Shape;451;p7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2" name="Google Shape;452;p7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73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54" name="Google Shape;454;p7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7612641"/>
      </p:ext>
    </p:extLst>
  </p:cSld>
  <p:clrMapOvr>
    <a:masterClrMapping/>
  </p:clrMapOvr>
  <p:hf sldNum="0" hd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ilde" preserve="1">
  <p:cSld name="2_Tema 4 - Bilde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57" name="Google Shape;457;p7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8" name="Google Shape;458;p74"/>
          <p:cNvSpPr>
            <a:spLocks noGrp="1"/>
          </p:cNvSpPr>
          <p:nvPr>
            <p:ph type="pic" idx="2"/>
          </p:nvPr>
        </p:nvSpPr>
        <p:spPr>
          <a:xfrm>
            <a:off x="467333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459" name="Google Shape;459;p74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60" name="Google Shape;460;p7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69854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Sitat" preserve="1">
  <p:cSld name="Tema 4 - Sitat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 i="1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88" name="Google Shape;388;p63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89" name="Google Shape;389;p6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6577377"/>
      </p:ext>
    </p:extLst>
  </p:cSld>
  <p:clrMapOvr>
    <a:masterClrMapping/>
  </p:clrMapOvr>
  <p:hf sldNum="0" hd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Sitat" preserve="1">
  <p:cSld name="1_Tema 4 - Sitat">
    <p:bg>
      <p:bgPr>
        <a:solidFill>
          <a:srgbClr val="74C6C7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11" name="Google Shape;411;p66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12" name="Google Shape;412;p66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16008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Tom" preserve="1">
  <p:cSld name="Tema 4 - Tom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7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63" name="Google Shape;463;p7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7040094"/>
      </p:ext>
    </p:extLst>
  </p:cSld>
  <p:clrMapOvr>
    <a:masterClrMapping/>
  </p:clrMapOvr>
  <p:hf sldNum="0" hd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er" preserve="1">
  <p:cSld name="1_Tema 4 - Logoer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91" name="Google Shape;491;p7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74C6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92" name="Google Shape;492;p7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7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638974110"/>
      </p:ext>
    </p:extLst>
  </p:cSld>
  <p:clrMapOvr>
    <a:masterClrMapping/>
  </p:clrMapOvr>
  <p:hf sldNum="0" hd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er" preserve="1">
  <p:cSld name="2_Tema 4 - Logoer"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8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74C6C7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96" name="Google Shape;496;p8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436833"/>
      </p:ext>
    </p:extLst>
  </p:cSld>
  <p:clrMapOvr>
    <a:masterClrMapping/>
  </p:clrMapOvr>
  <p:hf sldNum="0" hd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Kontakt" preserve="1">
  <p:cSld name="Tema 4 - Kontakt">
    <p:bg>
      <p:bgPr>
        <a:solidFill>
          <a:srgbClr val="74C6C7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8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499" name="Google Shape;499;p8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8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501" name="Google Shape;501;p8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502" name="Google Shape;502;p8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03" name="Google Shape;503;p8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07117275"/>
      </p:ext>
    </p:extLst>
  </p:cSld>
  <p:clrMapOvr>
    <a:masterClrMapping/>
  </p:clrMapOvr>
  <p:hf sldNum="0" hd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" preserve="1">
  <p:cSld name="Tema 4 - Logo">
    <p:bg>
      <p:bgPr>
        <a:solidFill>
          <a:srgbClr val="74C6C7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85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8531718"/>
      </p:ext>
    </p:extLst>
  </p:cSld>
  <p:clrMapOvr>
    <a:masterClrMapping/>
  </p:clrMapOvr>
  <p:hf sldNum="0" hd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ly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uskarphet&#10;&#10;KI-generert innhold kan være feil.">
            <a:extLst>
              <a:ext uri="{FF2B5EF4-FFF2-40B4-BE49-F238E27FC236}">
                <a16:creationId xmlns:a16="http://schemas.microsoft.com/office/drawing/2014/main" id="{DFD8E4B9-5477-8AAA-A606-A16F10DC3A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9704" y="1339850"/>
            <a:ext cx="9998296" cy="2425699"/>
          </a:xfrm>
        </p:spPr>
        <p:txBody>
          <a:bodyPr anchor="b">
            <a:noAutofit/>
          </a:bodyPr>
          <a:lstStyle>
            <a:lvl1pPr algn="l">
              <a:defRPr sz="5400" b="0" i="0">
                <a:solidFill>
                  <a:srgbClr val="194765"/>
                </a:solidFill>
                <a:latin typeface="Manrope" pitchFamily="2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9704" y="3765550"/>
            <a:ext cx="9998296" cy="1694657"/>
          </a:xfr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rgbClr val="194765"/>
                </a:solidFill>
                <a:latin typeface="Manrope" pitchFamily="2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9" name="Bilde 8" descr="Et bilde som inneholder Font, tekst, Grafikk, skjermbilde&#10;&#10;KI-generert innhold kan være feil.">
            <a:extLst>
              <a:ext uri="{FF2B5EF4-FFF2-40B4-BE49-F238E27FC236}">
                <a16:creationId xmlns:a16="http://schemas.microsoft.com/office/drawing/2014/main" id="{BA3D364C-FF9C-C332-3276-251071B71C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29" y="409710"/>
            <a:ext cx="2884520" cy="45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0159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0">
            <a:extLst>
              <a:ext uri="{FF2B5EF4-FFF2-40B4-BE49-F238E27FC236}">
                <a16:creationId xmlns:a16="http://schemas.microsoft.com/office/drawing/2014/main" id="{97DAA0B2-4893-7270-09B0-0C8A76B5F679}"/>
              </a:ext>
            </a:extLst>
          </p:cNvPr>
          <p:cNvCxnSpPr>
            <a:cxnSpLocks/>
          </p:cNvCxnSpPr>
          <p:nvPr userDrawn="1"/>
        </p:nvCxnSpPr>
        <p:spPr>
          <a:xfrm>
            <a:off x="5997575" y="2266950"/>
            <a:ext cx="0" cy="3451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41564"/>
            <a:ext cx="4853132" cy="2857502"/>
          </a:xfrm>
        </p:spPr>
        <p:txBody>
          <a:bodyPr>
            <a:noAutofit/>
          </a:bodyPr>
          <a:lstStyle>
            <a:lvl1pPr>
              <a:spcBef>
                <a:spcPts val="1400"/>
              </a:spcBef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</a:t>
            </a:r>
            <a:r>
              <a:rPr lang="en-US" err="1"/>
              <a:t>leve</a:t>
            </a:r>
            <a:endParaRPr lang="en-US"/>
          </a:p>
          <a:p>
            <a:pPr lvl="0"/>
            <a:r>
              <a:rPr lang="nb-NO" err="1"/>
              <a:t>Bulletliste</a:t>
            </a:r>
            <a:endParaRPr lang="nb-NO"/>
          </a:p>
          <a:p>
            <a:pPr lvl="1"/>
            <a:r>
              <a:rPr lang="nb-NO"/>
              <a:t>Undertittel 01</a:t>
            </a:r>
          </a:p>
          <a:p>
            <a:pPr lvl="2"/>
            <a:r>
              <a:rPr lang="nb-NO"/>
              <a:t>Undertittel 02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533400" y="2266950"/>
            <a:ext cx="4852988" cy="282575"/>
          </a:xfrm>
        </p:spPr>
        <p:txBody>
          <a:bodyPr>
            <a:no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507469" y="2266950"/>
            <a:ext cx="4953000" cy="3432116"/>
          </a:xfrm>
          <a:prstGeom prst="rect">
            <a:avLst/>
          </a:prstGeom>
          <a:solidFill>
            <a:schemeClr val="bg2"/>
          </a:solidFill>
        </p:spPr>
        <p:txBody>
          <a:bodyPr rtlCol="0">
            <a:normAutofit/>
          </a:bodyPr>
          <a:lstStyle/>
          <a:p>
            <a:pPr lvl="0"/>
            <a:endParaRPr lang="nb-NO" noProof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DCF68C3F-5ED8-8020-B1D7-CE9B1D0A2B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33400" y="5992813"/>
            <a:ext cx="2199409" cy="365125"/>
          </a:xfrm>
          <a:prstGeom prst="rect">
            <a:avLst/>
          </a:prstGeom>
        </p:spPr>
        <p:txBody>
          <a:bodyPr/>
          <a:lstStyle>
            <a:lvl1pPr>
              <a:defRPr lang="nb-NO" b="0" i="0" u="none" strike="noStrike" smtClean="0">
                <a:effectLst/>
              </a:defRPr>
            </a:lvl1pPr>
          </a:lstStyle>
          <a:p>
            <a:r>
              <a:rPr lang="nb-NO"/>
              <a:t>IA persontransport</a:t>
            </a:r>
            <a:endParaRPr lang="nb-NO" altLang="nb-NO"/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FB684A6B-E171-1F14-C505-37842D3DD30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716963" y="60102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36172-C942-4B19-9157-AB06E3ED7CE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722927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bilde spei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0">
            <a:extLst>
              <a:ext uri="{FF2B5EF4-FFF2-40B4-BE49-F238E27FC236}">
                <a16:creationId xmlns:a16="http://schemas.microsoft.com/office/drawing/2014/main" id="{26A16FF1-FE2E-DE08-57E6-9AD5E4531E81}"/>
              </a:ext>
            </a:extLst>
          </p:cNvPr>
          <p:cNvCxnSpPr>
            <a:cxnSpLocks/>
          </p:cNvCxnSpPr>
          <p:nvPr userDrawn="1"/>
        </p:nvCxnSpPr>
        <p:spPr>
          <a:xfrm>
            <a:off x="5997575" y="2266950"/>
            <a:ext cx="0" cy="3451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6507324" y="2266950"/>
            <a:ext cx="4953000" cy="282575"/>
          </a:xfrm>
        </p:spPr>
        <p:txBody>
          <a:bodyPr>
            <a:no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endParaRPr lang="nb-NO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533400" y="2266950"/>
            <a:ext cx="4852989" cy="3432116"/>
          </a:xfrm>
          <a:prstGeom prst="rect">
            <a:avLst/>
          </a:prstGeom>
          <a:solidFill>
            <a:schemeClr val="bg2"/>
          </a:solidFill>
        </p:spPr>
        <p:txBody>
          <a:bodyPr rtlCol="0">
            <a:normAutofit/>
          </a:bodyPr>
          <a:lstStyle/>
          <a:p>
            <a:pPr lvl="0"/>
            <a:endParaRPr lang="nb-NO" noProof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7"/>
          </p:nvPr>
        </p:nvSpPr>
        <p:spPr>
          <a:xfrm>
            <a:off x="6507469" y="2841564"/>
            <a:ext cx="4953001" cy="285750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300" b="0" i="0" u="none" cap="none">
                <a:solidFill>
                  <a:srgbClr val="000000"/>
                </a:solidFill>
                <a:latin typeface="+mn-lt"/>
              </a:defRPr>
            </a:lvl1pPr>
            <a:lvl2pPr marL="504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Font typeface="Open Sans" panose="020B0606030504020204" pitchFamily="34" charset="0"/>
              <a:buChar char="−"/>
              <a:defRPr sz="1100" b="0" i="0" u="none" cap="none">
                <a:solidFill>
                  <a:srgbClr val="000000"/>
                </a:solidFill>
                <a:latin typeface="+mn-lt"/>
              </a:defRPr>
            </a:lvl2pPr>
            <a:lvl3pPr marL="504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Font typeface="Open Sans" panose="020B0606030504020204" pitchFamily="34" charset="0"/>
              <a:buChar char="−"/>
              <a:defRPr sz="1100" b="0" i="0" u="none" cap="none">
                <a:solidFill>
                  <a:srgbClr val="000000"/>
                </a:solidFill>
                <a:latin typeface="+mn-lt"/>
              </a:defRPr>
            </a:lvl3pPr>
            <a:lvl4pPr marL="504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Font typeface="Open Sans" panose="020B0606030504020204" pitchFamily="34" charset="0"/>
              <a:buChar char="−"/>
              <a:defRPr sz="1100" b="0" i="0" u="none" cap="none">
                <a:solidFill>
                  <a:srgbClr val="000000"/>
                </a:solidFill>
                <a:latin typeface="+mn-lt"/>
              </a:defRPr>
            </a:lvl4pPr>
            <a:lvl5pPr marL="504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Font typeface="Open Sans" panose="020B0606030504020204" pitchFamily="34" charset="0"/>
              <a:buChar char="−"/>
              <a:defRPr sz="11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D322481D-84C4-C890-A979-3E2AA9C6593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533400" y="5992813"/>
            <a:ext cx="2199409" cy="365125"/>
          </a:xfrm>
          <a:prstGeom prst="rect">
            <a:avLst/>
          </a:prstGeom>
        </p:spPr>
        <p:txBody>
          <a:bodyPr/>
          <a:lstStyle>
            <a:lvl1pPr>
              <a:defRPr lang="nb-NO" b="0" i="0" u="none" strike="noStrike" smtClean="0">
                <a:effectLst/>
              </a:defRPr>
            </a:lvl1pPr>
          </a:lstStyle>
          <a:p>
            <a:r>
              <a:rPr lang="nb-NO"/>
              <a:t>IA persontransport</a:t>
            </a:r>
            <a:endParaRPr lang="nb-NO" altLang="nb-NO"/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57CC6F22-01ED-09E7-4FA7-5C6A59C137C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716963" y="60102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79BB4-1117-43A9-95E7-2B181742E81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838488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A97B7A8-238C-5D22-8272-2427A893A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5992813"/>
            <a:ext cx="2199409" cy="365125"/>
          </a:xfrm>
          <a:prstGeom prst="rect">
            <a:avLst/>
          </a:prstGeom>
        </p:spPr>
        <p:txBody>
          <a:bodyPr/>
          <a:lstStyle>
            <a:lvl1pPr>
              <a:defRPr lang="nb-NO" b="0" i="0" u="none" strike="noStrike" smtClean="0">
                <a:effectLst/>
              </a:defRPr>
            </a:lvl1pPr>
          </a:lstStyle>
          <a:p>
            <a:r>
              <a:rPr lang="nb-NO"/>
              <a:t>IA persontransport</a:t>
            </a:r>
            <a:endParaRPr lang="nb-NO" altLang="nb-NO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9A42F9-E5D7-4B36-AE8D-27818CCFC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6963" y="60102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CC13BC-95CE-41FE-A9BB-8CE8E6D2180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625498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7"/>
          </p:nvPr>
        </p:nvSpPr>
        <p:spPr>
          <a:xfrm>
            <a:off x="533546" y="2200275"/>
            <a:ext cx="10926922" cy="36548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700" b="0" i="0" u="none" cap="none">
                <a:solidFill>
                  <a:srgbClr val="000000"/>
                </a:solidFill>
                <a:latin typeface="+mn-lt"/>
              </a:defRPr>
            </a:lvl1pPr>
            <a:lvl2pPr marL="504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Font typeface="Open Sans" panose="020B0606030504020204" pitchFamily="34" charset="0"/>
              <a:buChar char="−"/>
              <a:defRPr sz="1100" b="0" i="0" u="none" cap="none">
                <a:solidFill>
                  <a:srgbClr val="000000"/>
                </a:solidFill>
                <a:latin typeface="+mn-lt"/>
              </a:defRPr>
            </a:lvl2pPr>
            <a:lvl3pPr marL="504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Font typeface="Open Sans" panose="020B0606030504020204" pitchFamily="34" charset="0"/>
              <a:buChar char="−"/>
              <a:defRPr sz="1100" b="0" i="0" u="none" cap="none">
                <a:solidFill>
                  <a:srgbClr val="000000"/>
                </a:solidFill>
                <a:latin typeface="+mn-lt"/>
              </a:defRPr>
            </a:lvl3pPr>
            <a:lvl4pPr marL="504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Font typeface="Open Sans" panose="020B0606030504020204" pitchFamily="34" charset="0"/>
              <a:buChar char="−"/>
              <a:defRPr sz="1100" b="0" i="0" u="none" cap="none">
                <a:solidFill>
                  <a:srgbClr val="000000"/>
                </a:solidFill>
                <a:latin typeface="+mn-lt"/>
              </a:defRPr>
            </a:lvl4pPr>
            <a:lvl5pPr marL="504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Font typeface="Open Sans" panose="020B0606030504020204" pitchFamily="34" charset="0"/>
              <a:buChar char="−"/>
              <a:defRPr sz="11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1676C78-22A3-8484-4BB7-3122184F833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533400" y="5992813"/>
            <a:ext cx="2199409" cy="365125"/>
          </a:xfrm>
          <a:prstGeom prst="rect">
            <a:avLst/>
          </a:prstGeom>
        </p:spPr>
        <p:txBody>
          <a:bodyPr/>
          <a:lstStyle>
            <a:lvl1pPr>
              <a:defRPr lang="nb-NO" b="0" i="0" u="none" strike="noStrike" smtClean="0">
                <a:effectLst/>
              </a:defRPr>
            </a:lvl1pPr>
          </a:lstStyle>
          <a:p>
            <a:r>
              <a:rPr lang="nb-NO"/>
              <a:t>IA persontransport</a:t>
            </a:r>
            <a:endParaRPr lang="nb-NO" altLang="nb-NO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97BD0F9-7E49-FE21-7013-2153B864B0E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716963" y="60102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CD4A9-916D-47B7-B82F-1FEC40E31C8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16474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8">
            <a:extLst>
              <a:ext uri="{FF2B5EF4-FFF2-40B4-BE49-F238E27FC236}">
                <a16:creationId xmlns:a16="http://schemas.microsoft.com/office/drawing/2014/main" id="{D1FD81BA-D721-27D4-6AAC-65A75A821E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325563"/>
            <a:ext cx="12192000" cy="5532437"/>
          </a:xfrm>
          <a:solidFill>
            <a:schemeClr val="bg2"/>
          </a:solidFill>
        </p:spPr>
        <p:txBody>
          <a:bodyPr rtlCol="0">
            <a:normAutofit/>
          </a:bodyPr>
          <a:lstStyle/>
          <a:p>
            <a:pPr lvl="0"/>
            <a:endParaRPr lang="nb-NO" noProof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635387" y="2768323"/>
            <a:ext cx="2520563" cy="2505034"/>
          </a:xfrm>
          <a:prstGeom prst="ellipse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47137925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rød">
    <p:bg>
      <p:bgPr>
        <a:solidFill>
          <a:srgbClr val="1947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0">
            <a:extLst>
              <a:ext uri="{FF2B5EF4-FFF2-40B4-BE49-F238E27FC236}">
                <a16:creationId xmlns:a16="http://schemas.microsoft.com/office/drawing/2014/main" id="{B23B4B0D-EFCF-D6EE-2ADE-139C1D6A646C}"/>
              </a:ext>
            </a:extLst>
          </p:cNvPr>
          <p:cNvCxnSpPr/>
          <p:nvPr userDrawn="1"/>
        </p:nvCxnSpPr>
        <p:spPr>
          <a:xfrm>
            <a:off x="614363" y="6010275"/>
            <a:ext cx="0" cy="346075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Graphic 5">
            <a:extLst>
              <a:ext uri="{FF2B5EF4-FFF2-40B4-BE49-F238E27FC236}">
                <a16:creationId xmlns:a16="http://schemas.microsoft.com/office/drawing/2014/main" id="{1CAE7617-ADE8-B52F-C806-B54F562C4C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3589338"/>
            <a:ext cx="11731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5" y="466724"/>
            <a:ext cx="9963150" cy="2328863"/>
          </a:xfrm>
        </p:spPr>
        <p:txBody>
          <a:bodyPr anchor="b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114425" y="2795588"/>
            <a:ext cx="9963150" cy="5762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5F980860-AA0F-BE6B-DC47-46EC69CDBE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67228" y="6010274"/>
            <a:ext cx="2199409" cy="365125"/>
          </a:xfrm>
          <a:prstGeom prst="rect">
            <a:avLst/>
          </a:prstGeom>
        </p:spPr>
        <p:txBody>
          <a:bodyPr/>
          <a:lstStyle>
            <a:lvl1pPr>
              <a:defRPr lang="nb-NO" b="0" i="0" u="none" strike="noStrike" smtClean="0">
                <a:effectLst/>
              </a:defRPr>
            </a:lvl1pPr>
          </a:lstStyle>
          <a:p>
            <a:r>
              <a:rPr lang="nb-NO"/>
              <a:t>IA persontransport</a:t>
            </a:r>
            <a:endParaRPr lang="nb-NO" altLang="nb-NO"/>
          </a:p>
        </p:txBody>
      </p:sp>
      <p:sp>
        <p:nvSpPr>
          <p:cNvPr id="8" name="Slide Number Placeholder 20">
            <a:extLst>
              <a:ext uri="{FF2B5EF4-FFF2-40B4-BE49-F238E27FC236}">
                <a16:creationId xmlns:a16="http://schemas.microsoft.com/office/drawing/2014/main" id="{CA44C45E-A656-B1A4-B8EF-56981B24DC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716963" y="60102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F05A4BA-76FE-4B56-9E2B-6DBE7FA213E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69700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ø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uskarphet&#10;&#10;KI-generert innhold kan være feil.">
            <a:extLst>
              <a:ext uri="{FF2B5EF4-FFF2-40B4-BE49-F238E27FC236}">
                <a16:creationId xmlns:a16="http://schemas.microsoft.com/office/drawing/2014/main" id="{9BE5BCDC-90C0-4045-E8B5-400A2A21A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" name="Straight Connector 10">
            <a:extLst>
              <a:ext uri="{FF2B5EF4-FFF2-40B4-BE49-F238E27FC236}">
                <a16:creationId xmlns:a16="http://schemas.microsoft.com/office/drawing/2014/main" id="{7B07311C-D6BD-1CD2-5786-47BD39753AE0}"/>
              </a:ext>
            </a:extLst>
          </p:cNvPr>
          <p:cNvCxnSpPr/>
          <p:nvPr userDrawn="1"/>
        </p:nvCxnSpPr>
        <p:spPr>
          <a:xfrm>
            <a:off x="614363" y="6010275"/>
            <a:ext cx="0" cy="346075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Graphic 5">
            <a:extLst>
              <a:ext uri="{FF2B5EF4-FFF2-40B4-BE49-F238E27FC236}">
                <a16:creationId xmlns:a16="http://schemas.microsoft.com/office/drawing/2014/main" id="{BA5DC792-B23B-B862-BBE9-B31A9ACEA3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3589338"/>
            <a:ext cx="11731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5" y="466724"/>
            <a:ext cx="9963150" cy="2328863"/>
          </a:xfrm>
        </p:spPr>
        <p:txBody>
          <a:bodyPr anchor="b">
            <a:noAutofit/>
          </a:bodyPr>
          <a:lstStyle>
            <a:lvl1pPr algn="ctr">
              <a:defRPr sz="3200">
                <a:solidFill>
                  <a:srgbClr val="194765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114425" y="2795588"/>
            <a:ext cx="9963150" cy="5762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rgbClr val="62BBBE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5C6D623E-35BF-DC05-B12C-F1609BC178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38202" y="6010274"/>
            <a:ext cx="2199409" cy="365125"/>
          </a:xfrm>
          <a:prstGeom prst="rect">
            <a:avLst/>
          </a:prstGeom>
        </p:spPr>
        <p:txBody>
          <a:bodyPr/>
          <a:lstStyle>
            <a:lvl1pPr>
              <a:defRPr lang="nb-NO" b="0" i="0" u="none" strike="noStrike" smtClean="0">
                <a:solidFill>
                  <a:srgbClr val="194765"/>
                </a:solidFill>
                <a:effectLst/>
              </a:defRPr>
            </a:lvl1pPr>
          </a:lstStyle>
          <a:p>
            <a:r>
              <a:rPr lang="nb-NO"/>
              <a:t>IA persontransport</a:t>
            </a:r>
            <a:endParaRPr lang="nb-NO" altLang="nb-NO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27D4343E-BB38-8E63-E296-F55BF6CCA7B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716963" y="60102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94765"/>
                </a:solidFill>
              </a:defRPr>
            </a:lvl1pPr>
          </a:lstStyle>
          <a:p>
            <a:pPr>
              <a:defRPr/>
            </a:pPr>
            <a:fld id="{E3D4A7F5-33D9-492F-8916-3FEB5742DCE1}" type="slidenum">
              <a:rPr lang="nb-NO" smtClean="0"/>
              <a:pPr>
                <a:defRPr/>
              </a:pPr>
              <a:t>‹#›</a:t>
            </a:fld>
            <a:endParaRPr lang="nb-NO">
              <a:solidFill>
                <a:srgbClr val="1947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90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1EE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000"/>
              <a:buFont typeface="Titillium Web"/>
              <a:buNone/>
              <a:defRPr sz="3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80000" y="2314933"/>
            <a:ext cx="11230400" cy="37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●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○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■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●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○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■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●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○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■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52906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  <p:sldLayoutId id="2147484079" r:id="rId12"/>
    <p:sldLayoutId id="2147484080" r:id="rId13"/>
    <p:sldLayoutId id="2147484081" r:id="rId14"/>
    <p:sldLayoutId id="2147484082" r:id="rId15"/>
    <p:sldLayoutId id="2147484083" r:id="rId16"/>
    <p:sldLayoutId id="2147484084" r:id="rId17"/>
    <p:sldLayoutId id="2147484085" r:id="rId18"/>
    <p:sldLayoutId id="2147484086" r:id="rId19"/>
    <p:sldLayoutId id="2147484087" r:id="rId20"/>
    <p:sldLayoutId id="2147484088" r:id="rId21"/>
    <p:sldLayoutId id="2147484089" r:id="rId22"/>
    <p:sldLayoutId id="2147484090" r:id="rId23"/>
    <p:sldLayoutId id="2147484091" r:id="rId24"/>
    <p:sldLayoutId id="2147484092" r:id="rId25"/>
    <p:sldLayoutId id="2147484093" r:id="rId26"/>
    <p:sldLayoutId id="2147484094" r:id="rId27"/>
    <p:sldLayoutId id="2147484095" r:id="rId28"/>
    <p:sldLayoutId id="2147484096" r:id="rId29"/>
    <p:sldLayoutId id="2147484097" r:id="rId30"/>
    <p:sldLayoutId id="2147484098" r:id="rId31"/>
    <p:sldLayoutId id="2147484099" r:id="rId32"/>
    <p:sldLayoutId id="2147484100" r:id="rId33"/>
    <p:sldLayoutId id="2147484101" r:id="rId34"/>
    <p:sldLayoutId id="2147484102" r:id="rId35"/>
    <p:sldLayoutId id="2147484103" r:id="rId36"/>
    <p:sldLayoutId id="2147484104" r:id="rId37"/>
    <p:sldLayoutId id="2147484105" r:id="rId38"/>
    <p:sldLayoutId id="2147484106" r:id="rId39"/>
    <p:sldLayoutId id="2147484107" r:id="rId40"/>
    <p:sldLayoutId id="2147484108" r:id="rId41"/>
    <p:sldLayoutId id="2147484109" r:id="rId42"/>
    <p:sldLayoutId id="2147484110" r:id="rId43"/>
    <p:sldLayoutId id="2147484111" r:id="rId44"/>
    <p:sldLayoutId id="2147484112" r:id="rId45"/>
    <p:sldLayoutId id="2147484113" r:id="rId46"/>
    <p:sldLayoutId id="2147484114" r:id="rId47"/>
    <p:sldLayoutId id="2147484115" r:id="rId48"/>
    <p:sldLayoutId id="2147484116" r:id="rId49"/>
    <p:sldLayoutId id="2147484117" r:id="rId50"/>
    <p:sldLayoutId id="2147484118" r:id="rId51"/>
    <p:sldLayoutId id="2147484119" r:id="rId52"/>
    <p:sldLayoutId id="2147484120" r:id="rId53"/>
    <p:sldLayoutId id="2147484121" r:id="rId54"/>
    <p:sldLayoutId id="2147484122" r:id="rId55"/>
    <p:sldLayoutId id="2147484123" r:id="rId56"/>
    <p:sldLayoutId id="2147484124" r:id="rId57"/>
    <p:sldLayoutId id="2147484125" r:id="rId58"/>
    <p:sldLayoutId id="2147484126" r:id="rId59"/>
    <p:sldLayoutId id="2147484127" r:id="rId60"/>
    <p:sldLayoutId id="2147484128" r:id="rId61"/>
    <p:sldLayoutId id="2147484129" r:id="rId62"/>
    <p:sldLayoutId id="2147484130" r:id="rId63"/>
    <p:sldLayoutId id="2147484131" r:id="rId64"/>
    <p:sldLayoutId id="2147484132" r:id="rId65"/>
    <p:sldLayoutId id="2147484133" r:id="rId66"/>
    <p:sldLayoutId id="2147484134" r:id="rId67"/>
    <p:sldLayoutId id="2147484135" r:id="rId68"/>
    <p:sldLayoutId id="2147484136" r:id="rId69"/>
    <p:sldLayoutId id="2147484137" r:id="rId70"/>
    <p:sldLayoutId id="2147484138" r:id="rId71"/>
    <p:sldLayoutId id="2147484139" r:id="rId72"/>
    <p:sldLayoutId id="2147484140" r:id="rId73"/>
    <p:sldLayoutId id="2147484141" r:id="rId74"/>
    <p:sldLayoutId id="2147484142" r:id="rId75"/>
    <p:sldLayoutId id="2147484143" r:id="rId76"/>
    <p:sldLayoutId id="2147484144" r:id="rId77"/>
    <p:sldLayoutId id="2147484145" r:id="rId78"/>
    <p:sldLayoutId id="2147484146" r:id="rId79"/>
    <p:sldLayoutId id="2147484147" r:id="rId80"/>
    <p:sldLayoutId id="2147484148" r:id="rId81"/>
    <p:sldLayoutId id="2147484149" r:id="rId82"/>
    <p:sldLayoutId id="2147484150" r:id="rId83"/>
    <p:sldLayoutId id="2147484151" r:id="rId84"/>
    <p:sldLayoutId id="2147484152" r:id="rId85"/>
    <p:sldLayoutId id="2147484153" r:id="rId86"/>
    <p:sldLayoutId id="2147484154" r:id="rId87"/>
    <p:sldLayoutId id="2147484155" r:id="rId88"/>
    <p:sldLayoutId id="2147484156" r:id="rId89"/>
    <p:sldLayoutId id="2147484157" r:id="rId90"/>
    <p:sldLayoutId id="2147484158" r:id="rId91"/>
    <p:sldLayoutId id="2147484161" r:id="rId92"/>
    <p:sldLayoutId id="2147484034" r:id="rId93"/>
    <p:sldLayoutId id="2147484035" r:id="rId94"/>
    <p:sldLayoutId id="2147484023" r:id="rId95"/>
    <p:sldLayoutId id="2147484024" r:id="rId96"/>
    <p:sldLayoutId id="2147484037" r:id="rId97"/>
    <p:sldLayoutId id="2147484038" r:id="rId98"/>
    <p:sldLayoutId id="2147484039" r:id="rId99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7">
          <p15:clr>
            <a:srgbClr val="E46962"/>
          </p15:clr>
        </p15:guide>
        <p15:guide id="2" pos="227">
          <p15:clr>
            <a:srgbClr val="E46962"/>
          </p15:clr>
        </p15:guide>
        <p15:guide id="3" pos="925">
          <p15:clr>
            <a:srgbClr val="E46962"/>
          </p15:clr>
        </p15:guide>
        <p15:guide id="4" pos="996">
          <p15:clr>
            <a:srgbClr val="E46962"/>
          </p15:clr>
        </p15:guide>
        <p15:guide id="5" pos="1694">
          <p15:clr>
            <a:srgbClr val="E46962"/>
          </p15:clr>
        </p15:guide>
        <p15:guide id="6" pos="1762">
          <p15:clr>
            <a:srgbClr val="E46962"/>
          </p15:clr>
        </p15:guide>
        <p15:guide id="7" pos="2460">
          <p15:clr>
            <a:srgbClr val="E46962"/>
          </p15:clr>
        </p15:guide>
        <p15:guide id="8" pos="2529">
          <p15:clr>
            <a:srgbClr val="E46962"/>
          </p15:clr>
        </p15:guide>
        <p15:guide id="9" pos="3229">
          <p15:clr>
            <a:srgbClr val="E46962"/>
          </p15:clr>
        </p15:guide>
        <p15:guide id="10" pos="3297">
          <p15:clr>
            <a:srgbClr val="E46962"/>
          </p15:clr>
        </p15:guide>
        <p15:guide id="11" pos="3996">
          <p15:clr>
            <a:srgbClr val="E46962"/>
          </p15:clr>
        </p15:guide>
        <p15:guide id="12" pos="4064">
          <p15:clr>
            <a:srgbClr val="E46962"/>
          </p15:clr>
        </p15:guide>
        <p15:guide id="13" pos="4764">
          <p15:clr>
            <a:srgbClr val="E46962"/>
          </p15:clr>
        </p15:guide>
        <p15:guide id="14" pos="4833">
          <p15:clr>
            <a:srgbClr val="E46962"/>
          </p15:clr>
        </p15:guide>
        <p15:guide id="15" pos="5533">
          <p15:clr>
            <a:srgbClr val="E46962"/>
          </p15:clr>
        </p15:guide>
        <p15:guide id="16" orient="horz" pos="3014">
          <p15:clr>
            <a:srgbClr val="E46962"/>
          </p15:clr>
        </p15:guide>
        <p15:guide id="17" orient="horz" pos="104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62E68E24-6195-79C0-D6E6-D07BA16F88C9}"/>
              </a:ext>
            </a:extLst>
          </p:cNvPr>
          <p:cNvSpPr/>
          <p:nvPr/>
        </p:nvSpPr>
        <p:spPr>
          <a:xfrm>
            <a:off x="-849" y="-92"/>
            <a:ext cx="6103513" cy="6876245"/>
          </a:xfrm>
          <a:prstGeom prst="rect">
            <a:avLst/>
          </a:prstGeom>
          <a:solidFill>
            <a:srgbClr val="4A6F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59521DB-06CE-1E6C-2453-EBCB9718C0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34" b="139"/>
          <a:stretch>
            <a:fillRect/>
          </a:stretch>
        </p:blipFill>
        <p:spPr>
          <a:xfrm>
            <a:off x="6727000" y="781118"/>
            <a:ext cx="5139890" cy="4909385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A85362FD-8EEC-DF9B-29F9-82875E564BCD}"/>
              </a:ext>
            </a:extLst>
          </p:cNvPr>
          <p:cNvSpPr txBox="1">
            <a:spLocks/>
          </p:cNvSpPr>
          <p:nvPr/>
        </p:nvSpPr>
        <p:spPr>
          <a:xfrm>
            <a:off x="475766" y="480000"/>
            <a:ext cx="7804634" cy="161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sz="3000" b="1" i="0" u="none" strike="noStrike" cap="none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/>
            <a:r>
              <a:rPr lang="nb-NO" sz="4400" kern="0">
                <a:solidFill>
                  <a:srgbClr val="F5F1EE"/>
                </a:solidFill>
              </a:rPr>
              <a:t>Workshop</a:t>
            </a:r>
            <a:r>
              <a:rPr lang="nb-NO" sz="4400" b="0" kern="0">
                <a:solidFill>
                  <a:srgbClr val="F5F1EE"/>
                </a:solidFill>
              </a:rPr>
              <a:t> </a:t>
            </a:r>
            <a:br>
              <a:rPr lang="nb-NO" sz="4400" b="0" kern="0">
                <a:solidFill>
                  <a:srgbClr val="F5F1EE"/>
                </a:solidFill>
              </a:rPr>
            </a:br>
            <a:r>
              <a:rPr lang="nb-NO" sz="4400" b="0" kern="0">
                <a:solidFill>
                  <a:srgbClr val="F5F1EE"/>
                </a:solidFill>
              </a:rPr>
              <a:t>partssamarbeidet</a:t>
            </a:r>
          </a:p>
        </p:txBody>
      </p:sp>
      <p:sp>
        <p:nvSpPr>
          <p:cNvPr id="2" name="Undertittel 2">
            <a:extLst>
              <a:ext uri="{FF2B5EF4-FFF2-40B4-BE49-F238E27FC236}">
                <a16:creationId xmlns:a16="http://schemas.microsoft.com/office/drawing/2014/main" id="{3277F76A-B157-EAA2-522E-105D7CFE7812}"/>
              </a:ext>
            </a:extLst>
          </p:cNvPr>
          <p:cNvSpPr txBox="1">
            <a:spLocks/>
          </p:cNvSpPr>
          <p:nvPr/>
        </p:nvSpPr>
        <p:spPr>
          <a:xfrm>
            <a:off x="470400" y="4722600"/>
            <a:ext cx="4728000" cy="1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86055" indent="0" fontAlgn="auto">
              <a:buNone/>
            </a:pPr>
            <a:r>
              <a:rPr lang="nb-NO" sz="1850" kern="0">
                <a:solidFill>
                  <a:srgbClr val="F5F1EE"/>
                </a:solidFill>
              </a:rPr>
              <a:t>Skriv inn navn på virksomhet og dato</a:t>
            </a:r>
          </a:p>
          <a:p>
            <a:pPr marL="186055" indent="0" fontAlgn="auto">
              <a:buNone/>
            </a:pPr>
            <a:r>
              <a:rPr lang="nb-NO" sz="1850" kern="0">
                <a:solidFill>
                  <a:srgbClr val="F5F1EE"/>
                </a:solidFill>
              </a:rPr>
              <a:t>Navn på Veileder(e)</a:t>
            </a:r>
          </a:p>
        </p:txBody>
      </p:sp>
    </p:spTree>
    <p:extLst>
      <p:ext uri="{BB962C8B-B14F-4D97-AF65-F5344CB8AC3E}">
        <p14:creationId xmlns:p14="http://schemas.microsoft.com/office/powerpoint/2010/main" val="4082314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F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">
            <a:extLst>
              <a:ext uri="{FF2B5EF4-FFF2-40B4-BE49-F238E27FC236}">
                <a16:creationId xmlns:a16="http://schemas.microsoft.com/office/drawing/2014/main" id="{2085CFF9-5E9E-6F11-C328-82AAEE9F4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</p:spPr>
        <p:txBody>
          <a:bodyPr/>
          <a:lstStyle/>
          <a:p>
            <a:r>
              <a:rPr lang="nb-NO" dirty="0">
                <a:solidFill>
                  <a:srgbClr val="FDF6EE"/>
                </a:solidFill>
              </a:rPr>
              <a:t>Hensikt med workshopen 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624E29FD-0294-676E-4B10-264829DD5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2208000"/>
            <a:ext cx="9121200" cy="3541600"/>
          </a:xfrm>
        </p:spPr>
        <p:txBody>
          <a:bodyPr>
            <a:normAutofit/>
          </a:bodyPr>
          <a:lstStyle/>
          <a:p>
            <a:pPr marL="186055" indent="0">
              <a:buNone/>
            </a:pPr>
            <a:r>
              <a:rPr lang="nb-NO" sz="2000" dirty="0">
                <a:solidFill>
                  <a:srgbClr val="FDF6EE"/>
                </a:solidFill>
              </a:rPr>
              <a:t>Legge til rette for dialog og refleksjon mellom leder, tillitsvalgt(e) </a:t>
            </a:r>
            <a:br>
              <a:rPr lang="nb-NO" sz="2000" dirty="0">
                <a:solidFill>
                  <a:srgbClr val="FDF6EE"/>
                </a:solidFill>
              </a:rPr>
            </a:br>
            <a:r>
              <a:rPr lang="nb-NO" sz="2000" dirty="0">
                <a:solidFill>
                  <a:srgbClr val="FDF6EE"/>
                </a:solidFill>
              </a:rPr>
              <a:t>og verneombud om det systematiske HMS-arbeidet i enheten.</a:t>
            </a:r>
          </a:p>
          <a:p>
            <a:pPr marL="186262" indent="0">
              <a:buNone/>
            </a:pPr>
            <a:endParaRPr lang="nb-NO" sz="20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2087F1B-7D54-1AF8-3CB0-33773D7869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951" y="5971784"/>
            <a:ext cx="1438782" cy="40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43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A8C41E-124C-3D43-5052-158FBC717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>
                <a:latin typeface="Manrope"/>
              </a:rPr>
              <a:t>IA-avtalen skal bidra til et arbeidsliv med plass til alle</a:t>
            </a:r>
          </a:p>
        </p:txBody>
      </p:sp>
      <p:sp>
        <p:nvSpPr>
          <p:cNvPr id="5" name="Rektangel: avrundede hjørner 2">
            <a:extLst>
              <a:ext uri="{FF2B5EF4-FFF2-40B4-BE49-F238E27FC236}">
                <a16:creationId xmlns:a16="http://schemas.microsoft.com/office/drawing/2014/main" id="{DCA54793-DA04-037E-D057-B8C20E87D845}"/>
              </a:ext>
            </a:extLst>
          </p:cNvPr>
          <p:cNvSpPr/>
          <p:nvPr/>
        </p:nvSpPr>
        <p:spPr>
          <a:xfrm>
            <a:off x="511935" y="1478834"/>
            <a:ext cx="11143445" cy="196058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nb-NO" b="1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Et godt partssamarbeid er en forutsetning </a:t>
            </a:r>
            <a:br>
              <a:rPr lang="nb-NO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b="1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for å lykkes med IA-arbeidet</a:t>
            </a:r>
          </a:p>
          <a:p>
            <a:pPr marL="0" indent="0">
              <a:lnSpc>
                <a:spcPct val="150000"/>
              </a:lnSpc>
              <a:buNone/>
            </a:pPr>
            <a:endParaRPr lang="nb-NO">
              <a:solidFill>
                <a:srgbClr val="4A6FA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0979A86C-44BA-530E-B93A-9ECFFDE03412}"/>
              </a:ext>
            </a:extLst>
          </p:cNvPr>
          <p:cNvSpPr/>
          <p:nvPr/>
        </p:nvSpPr>
        <p:spPr>
          <a:xfrm>
            <a:off x="506830" y="2780489"/>
            <a:ext cx="11146499" cy="301911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u="none" strike="noStrike" kern="1200" cap="none" spc="0" normalizeH="0" baseline="0" noProof="0">
                <a:ln>
                  <a:noFill/>
                </a:ln>
                <a:solidFill>
                  <a:srgbClr val="4A6FA1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Det er myndighetene og partene i arbeidslivet </a:t>
            </a:r>
            <a:br>
              <a:rPr lang="nb-NO" u="none" strike="noStrike" kern="1200" cap="none" spc="0" normalizeH="0" baseline="0" noProof="0">
                <a:ln>
                  <a:noFill/>
                </a:ln>
                <a:solidFill>
                  <a:srgbClr val="4A6FA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nb-NO" u="none" strike="noStrike" kern="1200" cap="none" spc="0" normalizeH="0" baseline="0" noProof="0">
                <a:ln>
                  <a:noFill/>
                </a:ln>
                <a:solidFill>
                  <a:srgbClr val="4A6FA1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som har inngått IA-avtalen. </a:t>
            </a:r>
            <a:endParaRPr lang="nb-NO" u="none" strike="noStrike" kern="1200" cap="none" spc="0" normalizeH="0" baseline="0" noProof="0">
              <a:ln>
                <a:noFill/>
              </a:ln>
              <a:solidFill>
                <a:srgbClr val="4A6FA1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u="none" strike="noStrike" kern="1200" cap="none" spc="0" normalizeH="0" baseline="0" noProof="0">
              <a:ln>
                <a:noFill/>
              </a:ln>
              <a:solidFill>
                <a:srgbClr val="4A6FA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u="none" strike="noStrike" kern="1200" cap="none" spc="0" normalizeH="0" baseline="0" noProof="0">
                <a:ln>
                  <a:noFill/>
                </a:ln>
                <a:solidFill>
                  <a:srgbClr val="4A6FA1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Avtalen skal bidra til: </a:t>
            </a:r>
            <a:endParaRPr lang="nb-NO" u="none" strike="noStrike" kern="1200" cap="none" spc="0" normalizeH="0" baseline="0" noProof="0">
              <a:ln>
                <a:noFill/>
              </a:ln>
              <a:solidFill>
                <a:srgbClr val="4A6FA1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ct val="150000"/>
              </a:lnSpc>
              <a:buFontTx/>
              <a:buChar char="-"/>
              <a:defRPr/>
            </a:pPr>
            <a:r>
              <a:rPr kumimoji="0" lang="nb-NO" u="none" strike="noStrike" kern="1200" cap="none" spc="0" normalizeH="0" baseline="0" noProof="0">
                <a:ln>
                  <a:noFill/>
                </a:ln>
                <a:solidFill>
                  <a:srgbClr val="4A6FA1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å redusere sykefraværet</a:t>
            </a:r>
            <a:endParaRPr lang="nb-NO" u="none" strike="noStrike" kern="1200" cap="none" spc="0" normalizeH="0" baseline="0" noProof="0">
              <a:ln>
                <a:noFill/>
              </a:ln>
              <a:solidFill>
                <a:srgbClr val="4A6FA1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914400" lvl="1" indent="-457200">
              <a:lnSpc>
                <a:spcPct val="150000"/>
              </a:lnSpc>
              <a:buFontTx/>
              <a:buChar char="-"/>
              <a:defRPr/>
            </a:pPr>
            <a:r>
              <a:rPr kumimoji="0" lang="nb-NO" u="none" strike="noStrike" kern="1200" cap="none" spc="0" normalizeH="0" baseline="0" noProof="0">
                <a:ln>
                  <a:noFill/>
                </a:ln>
                <a:solidFill>
                  <a:srgbClr val="4A6FA1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hindre frafall fra arbeidslivet </a:t>
            </a:r>
            <a:endParaRPr lang="nb-NO" u="none" strike="noStrike" kern="1200" cap="none" spc="0" normalizeH="0" baseline="0" noProof="0">
              <a:ln>
                <a:noFill/>
              </a:ln>
              <a:solidFill>
                <a:srgbClr val="4A6FA1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3603829-4F4A-975B-5A8A-CAD4FA7F3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191" y="2243070"/>
            <a:ext cx="3640423" cy="23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9">
            <a:extLst>
              <a:ext uri="{FF2B5EF4-FFF2-40B4-BE49-F238E27FC236}">
                <a16:creationId xmlns:a16="http://schemas.microsoft.com/office/drawing/2014/main" id="{04C7F033-5EA7-DFCD-C043-78E6A01EF5F2}"/>
              </a:ext>
            </a:extLst>
          </p:cNvPr>
          <p:cNvSpPr txBox="1">
            <a:spLocks/>
          </p:cNvSpPr>
          <p:nvPr/>
        </p:nvSpPr>
        <p:spPr>
          <a:xfrm>
            <a:off x="479998" y="2200934"/>
            <a:ext cx="11232001" cy="3463362"/>
          </a:xfrm>
          <a:prstGeom prst="round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nb-NO"/>
            </a:defPPr>
            <a:lvl1pPr marL="457200" marR="0" lvl="0" indent="-3175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A6FA1"/>
              </a:buClr>
              <a:buSzPts val="1000"/>
              <a:buFont typeface="Open Sans"/>
              <a:buNone/>
              <a:defRPr sz="1333" b="0" i="0" u="none" strike="noStrike" kern="1200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Open Sans"/>
              </a:defRPr>
            </a:lvl1pPr>
            <a:lvl2pPr marL="457200" marR="0" lvl="1" indent="-3175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A6FA1"/>
              </a:buClr>
              <a:buSzPts val="1000"/>
              <a:buFont typeface="Open Sans"/>
              <a:buNone/>
              <a:defRPr sz="1333" b="0" i="0" u="none" strike="noStrike" kern="1200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Open Sans"/>
              </a:defRPr>
            </a:lvl2pPr>
            <a:lvl3pPr marL="914400" marR="0" lvl="2" indent="-3175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A6FA1"/>
              </a:buClr>
              <a:buSzPts val="1000"/>
              <a:buFont typeface="Open Sans"/>
              <a:buNone/>
              <a:defRPr sz="1333" b="0" i="0" u="none" strike="noStrike" kern="1200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Open Sans"/>
              </a:defRPr>
            </a:lvl3pPr>
            <a:lvl4pPr marL="1371600" marR="0" lvl="3" indent="-3175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A6FA1"/>
              </a:buClr>
              <a:buSzPts val="1000"/>
              <a:buFont typeface="Open Sans"/>
              <a:buNone/>
              <a:defRPr sz="1333" b="0" i="0" u="none" strike="noStrike" kern="1200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Open Sans"/>
              </a:defRPr>
            </a:lvl4pPr>
            <a:lvl5pPr marL="1828800" marR="0" lvl="4" indent="-31750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A6FA1"/>
              </a:buClr>
              <a:buSzPts val="1000"/>
              <a:buFont typeface="Open Sans"/>
              <a:buNone/>
              <a:defRPr sz="1333" b="0" i="0" u="none" strike="noStrike" kern="1200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Open Sans"/>
              </a:defRPr>
            </a:lvl5pPr>
            <a:lvl6pPr marL="2286000" marR="0" lvl="5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Font typeface="Open Sans"/>
              <a:buNone/>
              <a:defRPr sz="1333" b="0" i="0" u="none" strike="noStrike" kern="1200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Open Sans"/>
              </a:defRPr>
            </a:lvl6pPr>
            <a:lvl7pPr marL="2743200" marR="0" lvl="6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Font typeface="Open Sans"/>
              <a:buNone/>
              <a:defRPr sz="1333" b="0" i="0" u="none" strike="noStrike" kern="1200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Open Sans"/>
              </a:defRPr>
            </a:lvl7pPr>
            <a:lvl8pPr marL="3200400" marR="0" lvl="7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Font typeface="Open Sans"/>
              <a:buNone/>
              <a:defRPr sz="1333" b="0" i="0" u="none" strike="noStrike" kern="1200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Open Sans"/>
              </a:defRPr>
            </a:lvl8pPr>
            <a:lvl9pPr marL="3657600" marR="0" lvl="8" indent="-317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Font typeface="Open Sans"/>
              <a:buNone/>
              <a:defRPr sz="1333" b="0" i="0" u="none" strike="noStrike" kern="1200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Open Sans"/>
              </a:defRPr>
            </a:lvl9pPr>
          </a:lstStyle>
          <a:p>
            <a:pPr marL="202565" indent="0">
              <a:lnSpc>
                <a:spcPct val="150000"/>
              </a:lnSpc>
              <a:defRPr/>
            </a:pPr>
            <a:r>
              <a:rPr lang="nb-NO" sz="1800">
                <a:solidFill>
                  <a:srgbClr val="194765"/>
                </a:solidFill>
                <a:latin typeface="Open Sans"/>
                <a:ea typeface="Open Sans"/>
                <a:cs typeface="Open Sans"/>
              </a:rPr>
              <a:t>«Arbeidsmiljø handler om selve arbeidet vi utfører på jobben.</a:t>
            </a:r>
            <a:endParaRPr lang="nb-NO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202565" indent="0">
              <a:lnSpc>
                <a:spcPct val="150000"/>
              </a:lnSpc>
              <a:defRPr/>
            </a:pPr>
            <a:r>
              <a:rPr lang="nb-NO" sz="1800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 vil si hvordan arbeidet </a:t>
            </a:r>
            <a:r>
              <a:rPr lang="nb-NO" sz="1800" b="1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organiseres</a:t>
            </a:r>
            <a:r>
              <a:rPr lang="nb-NO" sz="1800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nb-NO" sz="1800" b="1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planlegges </a:t>
            </a:r>
            <a:r>
              <a:rPr lang="nb-NO" sz="1800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og </a:t>
            </a:r>
            <a:r>
              <a:rPr lang="nb-NO" sz="1800" b="1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gjennomføres</a:t>
            </a:r>
            <a:r>
              <a:rPr lang="nb-NO" sz="1800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203195" indent="0">
              <a:lnSpc>
                <a:spcPct val="150000"/>
              </a:lnSpc>
              <a:defRPr/>
            </a:pPr>
            <a:endParaRPr lang="nb-NO" sz="18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02565" indent="0">
              <a:lnSpc>
                <a:spcPct val="150000"/>
              </a:lnSpc>
              <a:defRPr/>
            </a:pPr>
            <a:r>
              <a:rPr lang="nb-NO" sz="1800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Arbeidsmiljøet er unikt for hver arbeidsplass og krever derfor ulike tilnærminger. </a:t>
            </a:r>
          </a:p>
          <a:p>
            <a:pPr marL="202565" indent="0">
              <a:lnSpc>
                <a:spcPct val="150000"/>
              </a:lnSpc>
              <a:defRPr/>
            </a:pPr>
            <a:r>
              <a:rPr lang="nb-NO" sz="1800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godt arbeidsmiljø har betydning for arbeidstakernes helse og jobbengasjement, og det påvirker også virksomhetens resultater og produktivitet.» </a:t>
            </a:r>
          </a:p>
        </p:txBody>
      </p:sp>
      <p:pic>
        <p:nvPicPr>
          <p:cNvPr id="11" name="Bilde 10" descr="Et bilde som inneholder tegning, tegnefilm, klær, clip art&#10;&#10;KI-generert innhold kan være feil.">
            <a:extLst>
              <a:ext uri="{FF2B5EF4-FFF2-40B4-BE49-F238E27FC236}">
                <a16:creationId xmlns:a16="http://schemas.microsoft.com/office/drawing/2014/main" id="{0E3178B3-1716-2299-978C-68D8CFBB3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9944" y="341586"/>
            <a:ext cx="3066182" cy="3086898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5AE6922-1358-377F-13E7-30969D188636}"/>
              </a:ext>
            </a:extLst>
          </p:cNvPr>
          <p:cNvSpPr txBox="1"/>
          <p:nvPr/>
        </p:nvSpPr>
        <p:spPr>
          <a:xfrm>
            <a:off x="660042" y="933718"/>
            <a:ext cx="6096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600" b="1" i="0" u="none" strike="noStrike" baseline="0">
                <a:solidFill>
                  <a:srgbClr val="4A6FA1"/>
                </a:solidFill>
                <a:latin typeface="Titillium Web"/>
              </a:rPr>
              <a:t>Hva er arbeidsmiljø?</a:t>
            </a:r>
            <a:endParaRPr lang="nb-NO" sz="3600">
              <a:solidFill>
                <a:srgbClr val="4A6FA1"/>
              </a:solidFill>
              <a:latin typeface="Titillium Web"/>
            </a:endParaRPr>
          </a:p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883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F0C50A-C96C-FC01-A028-E94881A42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33" y="480000"/>
            <a:ext cx="11244667" cy="793628"/>
          </a:xfrm>
        </p:spPr>
        <p:txBody>
          <a:bodyPr>
            <a:normAutofit/>
          </a:bodyPr>
          <a:lstStyle/>
          <a:p>
            <a:r>
              <a:rPr lang="nb-NO" sz="3600"/>
              <a:t>Formålet med workshopen</a:t>
            </a:r>
          </a:p>
        </p:txBody>
      </p:sp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41DC4FBE-96B2-DBFB-6377-9567ECFD4C7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625" b="-18625"/>
          <a:stretch>
            <a:fillRect/>
          </a:stretch>
        </p:blipFill>
        <p:spPr>
          <a:xfrm>
            <a:off x="584781" y="1273175"/>
            <a:ext cx="4733925" cy="43672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BDED2F62-3D90-F057-C26C-BEC95268DB92}"/>
              </a:ext>
            </a:extLst>
          </p:cNvPr>
          <p:cNvSpPr/>
          <p:nvPr/>
        </p:nvSpPr>
        <p:spPr>
          <a:xfrm>
            <a:off x="6259033" y="1927963"/>
            <a:ext cx="5258279" cy="33935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400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…..er å skape dialog og refleksjon om partssamarbeidets rolle for å utvikle et godt arbeidsmiljø</a:t>
            </a:r>
          </a:p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345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4797AC5E-D8C5-6613-D41C-E02DB3202C9F}"/>
              </a:ext>
            </a:extLst>
          </p:cNvPr>
          <p:cNvSpPr/>
          <p:nvPr/>
        </p:nvSpPr>
        <p:spPr>
          <a:xfrm>
            <a:off x="4493552" y="1697216"/>
            <a:ext cx="3358645" cy="342790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C2A18CBB-543A-7E18-9099-FC2C6C40AB2A}"/>
              </a:ext>
            </a:extLst>
          </p:cNvPr>
          <p:cNvSpPr/>
          <p:nvPr/>
        </p:nvSpPr>
        <p:spPr>
          <a:xfrm>
            <a:off x="560130" y="1718680"/>
            <a:ext cx="3358645" cy="340576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9A6F01D2-A2FA-0F22-33EA-D75F62AA61D7}"/>
              </a:ext>
            </a:extLst>
          </p:cNvPr>
          <p:cNvSpPr/>
          <p:nvPr/>
        </p:nvSpPr>
        <p:spPr>
          <a:xfrm>
            <a:off x="8351849" y="1702582"/>
            <a:ext cx="3358645" cy="342237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7855876-028C-206D-7848-997711686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878" y="1228497"/>
            <a:ext cx="1631890" cy="163189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884E456-2E85-5563-4B03-DF8449939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232" y="1157029"/>
            <a:ext cx="1631890" cy="163506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C788C2E8-6437-CFC6-FDBC-9AFE377C5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55" y="1227550"/>
            <a:ext cx="1631890" cy="1631890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9FDA13B-1F0C-EEE6-EB38-AF7DFF61757E}"/>
              </a:ext>
            </a:extLst>
          </p:cNvPr>
          <p:cNvSpPr txBox="1"/>
          <p:nvPr/>
        </p:nvSpPr>
        <p:spPr>
          <a:xfrm>
            <a:off x="1425232" y="2827953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Leder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34131DB-C752-0B52-F695-27AF8E463ABC}"/>
              </a:ext>
            </a:extLst>
          </p:cNvPr>
          <p:cNvSpPr txBox="1"/>
          <p:nvPr/>
        </p:nvSpPr>
        <p:spPr>
          <a:xfrm>
            <a:off x="5280055" y="2827953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Tillitsvalgt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A1AFDE8-D652-D02E-26F9-02419D4ED32A}"/>
              </a:ext>
            </a:extLst>
          </p:cNvPr>
          <p:cNvSpPr txBox="1"/>
          <p:nvPr/>
        </p:nvSpPr>
        <p:spPr>
          <a:xfrm>
            <a:off x="9195303" y="2806488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Verneombud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31872C25-CDD6-FACA-A958-8CEB37B5E915}"/>
              </a:ext>
            </a:extLst>
          </p:cNvPr>
          <p:cNvSpPr txBox="1"/>
          <p:nvPr/>
        </p:nvSpPr>
        <p:spPr>
          <a:xfrm>
            <a:off x="733775" y="3272038"/>
            <a:ext cx="3014804" cy="1438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b="0" i="0" dirty="0">
                <a:solidFill>
                  <a:srgbClr val="4A6FA1"/>
                </a:solidFill>
                <a:effectLst/>
                <a:latin typeface="Open Sans"/>
                <a:ea typeface="Open Sans"/>
                <a:cs typeface="Open Sans"/>
              </a:rPr>
              <a:t>Overordnede ansvaret for arbeidsmiljøet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b="0" i="0" dirty="0">
                <a:solidFill>
                  <a:srgbClr val="4A6FA1"/>
                </a:solidFill>
                <a:effectLst/>
                <a:latin typeface="Open Sans"/>
                <a:ea typeface="Open Sans"/>
                <a:cs typeface="Open Sans"/>
              </a:rPr>
              <a:t>Drive forbedringsarbeid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b="0" i="0" dirty="0">
                <a:solidFill>
                  <a:srgbClr val="4A6FA1"/>
                </a:solidFill>
                <a:effectLst/>
                <a:latin typeface="Open Sans"/>
                <a:ea typeface="Open Sans"/>
                <a:cs typeface="Open Sans"/>
              </a:rPr>
              <a:t>Sikre godt partssamarbeid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b="0" i="0" dirty="0">
                <a:solidFill>
                  <a:srgbClr val="4A6FA1"/>
                </a:solidFill>
                <a:effectLst/>
                <a:latin typeface="Open Sans"/>
                <a:ea typeface="Open Sans"/>
                <a:cs typeface="Open Sans"/>
              </a:rPr>
              <a:t>Involvere medarbeiderne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b="0" i="0" dirty="0">
                <a:solidFill>
                  <a:srgbClr val="4A6FA1"/>
                </a:solidFill>
                <a:effectLst/>
                <a:latin typeface="Open Sans"/>
                <a:ea typeface="Open Sans"/>
                <a:cs typeface="Open Sans"/>
              </a:rPr>
              <a:t>Sørge for kompetanse og medvirkning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b="0" i="0" dirty="0">
                <a:solidFill>
                  <a:srgbClr val="4A6FA1"/>
                </a:solidFill>
                <a:effectLst/>
                <a:latin typeface="Open Sans"/>
                <a:ea typeface="Open Sans"/>
                <a:cs typeface="Open Sans"/>
              </a:rPr>
              <a:t>Følge opp tiltak og resultater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F925F28-3D87-8A69-1686-C3D970CE2B02}"/>
              </a:ext>
            </a:extLst>
          </p:cNvPr>
          <p:cNvSpPr txBox="1"/>
          <p:nvPr/>
        </p:nvSpPr>
        <p:spPr>
          <a:xfrm>
            <a:off x="8503846" y="3250573"/>
            <a:ext cx="3014804" cy="182357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Påse at arbeidsmiljøet er fullt forsvarlig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Ivareta ansattes interesser i HMS- og arbeidsmiljøsaker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Være pådriver for et godt arbeidsmiljø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Samarbeide med leder og tillitsvalgte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Fremme medvirkning og dialog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Bidra til utvikling og forbedring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Bidra til kompetanse om arbeidsmiljø og HMS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E80FACC-1282-E27F-04D1-449340FA4FBA}"/>
              </a:ext>
            </a:extLst>
          </p:cNvPr>
          <p:cNvSpPr txBox="1"/>
          <p:nvPr/>
        </p:nvSpPr>
        <p:spPr>
          <a:xfrm>
            <a:off x="4618810" y="3272038"/>
            <a:ext cx="3014804" cy="1438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Samarbeide med leder og verneombud om arbeidsmiljøet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Bidra til utvikling av arbeidsmiljøet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Representere medarbeidernes stemme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Fremme medvirkning og dialog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Bidra til kompetanse og læring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nb-NO" sz="1050" dirty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Følge opp forbedringsarbeidet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87CAAA1-B471-F090-73DB-60B30872D8FD}"/>
              </a:ext>
            </a:extLst>
          </p:cNvPr>
          <p:cNvSpPr txBox="1"/>
          <p:nvPr/>
        </p:nvSpPr>
        <p:spPr>
          <a:xfrm>
            <a:off x="10344150" y="6536134"/>
            <a:ext cx="1651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Kilde: Arbeidsmiljøportalen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F76E4DD-BBF9-0BF2-47A9-4C08E11CC0F4}"/>
              </a:ext>
            </a:extLst>
          </p:cNvPr>
          <p:cNvSpPr txBox="1"/>
          <p:nvPr/>
        </p:nvSpPr>
        <p:spPr>
          <a:xfrm>
            <a:off x="429296" y="622479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000" b="1" i="0" u="none" strike="noStrike" baseline="0">
                <a:solidFill>
                  <a:srgbClr val="4A6FA1"/>
                </a:solidFill>
                <a:latin typeface="Titillium Web"/>
              </a:rPr>
              <a:t>Roller</a:t>
            </a:r>
            <a:r>
              <a:rPr sz="3000" b="0" i="0">
                <a:solidFill>
                  <a:srgbClr val="000000"/>
                </a:solidFill>
                <a:latin typeface="Titillium Web"/>
                <a:ea typeface="Titillium Web"/>
                <a:cs typeface="Titillium Web"/>
              </a:rPr>
              <a:t>​</a:t>
            </a:r>
            <a:endParaRPr lang="nb-NO"/>
          </a:p>
          <a:p>
            <a:pPr algn="ctr"/>
            <a:endParaRPr lang="nb-NO"/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31C86A21-C9FD-1250-B71F-9C285FB8039D}"/>
              </a:ext>
            </a:extLst>
          </p:cNvPr>
          <p:cNvSpPr txBox="1">
            <a:spLocks/>
          </p:cNvSpPr>
          <p:nvPr/>
        </p:nvSpPr>
        <p:spPr>
          <a:xfrm>
            <a:off x="281451" y="5594788"/>
            <a:ext cx="11232000" cy="1043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203195" indent="0" fontAlgn="auto">
              <a:buFont typeface="Open Sans"/>
              <a:buNone/>
            </a:pPr>
            <a:r>
              <a:rPr lang="nb-NO" kern="0"/>
              <a:t>Alle kan bidra til å skape et godt arbeidsmiljø. </a:t>
            </a:r>
          </a:p>
          <a:p>
            <a:pPr marL="203195" indent="0" fontAlgn="auto">
              <a:buFont typeface="Open Sans"/>
              <a:buNone/>
            </a:pPr>
            <a:r>
              <a:rPr lang="nb-NO" b="1" kern="0"/>
              <a:t>Godt samarbeid er en forutsetning for å lykkes!</a:t>
            </a:r>
            <a:endParaRPr lang="nb-NO" b="1" kern="0" dirty="0"/>
          </a:p>
        </p:txBody>
      </p:sp>
    </p:spTree>
    <p:extLst>
      <p:ext uri="{BB962C8B-B14F-4D97-AF65-F5344CB8AC3E}">
        <p14:creationId xmlns:p14="http://schemas.microsoft.com/office/powerpoint/2010/main" val="2489039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503CDB-82CD-DD55-6C28-862AB6CB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Workshopens innhold</a:t>
            </a:r>
          </a:p>
        </p:txBody>
      </p:sp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5FEF3FCE-CFBD-366E-2BB3-FA88EF02E435}"/>
              </a:ext>
            </a:extLst>
          </p:cNvPr>
          <p:cNvSpPr txBox="1">
            <a:spLocks/>
          </p:cNvSpPr>
          <p:nvPr/>
        </p:nvSpPr>
        <p:spPr>
          <a:xfrm>
            <a:off x="356314" y="3013022"/>
            <a:ext cx="5562602" cy="2686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608965" indent="-422910" fontAlgn="auto">
              <a:lnSpc>
                <a:spcPct val="120000"/>
              </a:lnSpc>
              <a:buClr>
                <a:srgbClr val="1A4B6B"/>
              </a:buClr>
            </a:pPr>
            <a:r>
              <a:rPr lang="nb-NO" sz="1600" kern="0"/>
              <a:t>Hva skaper et godt arbeidsmiljø?</a:t>
            </a:r>
          </a:p>
          <a:p>
            <a:pPr marL="608965" indent="-422910" fontAlgn="auto">
              <a:lnSpc>
                <a:spcPct val="120000"/>
              </a:lnSpc>
              <a:buClr>
                <a:srgbClr val="1A4B6B"/>
              </a:buClr>
            </a:pPr>
            <a:r>
              <a:rPr lang="nb-NO" sz="1600" kern="0"/>
              <a:t>Rolleforståelse</a:t>
            </a:r>
          </a:p>
          <a:p>
            <a:pPr marL="608965" indent="-422910" fontAlgn="auto">
              <a:lnSpc>
                <a:spcPct val="120000"/>
              </a:lnSpc>
              <a:buClr>
                <a:srgbClr val="1A4B6B"/>
              </a:buClr>
            </a:pPr>
            <a:r>
              <a:rPr lang="nb-NO" sz="1600" kern="0"/>
              <a:t>Kommunikasjon</a:t>
            </a:r>
          </a:p>
          <a:p>
            <a:pPr marL="608965" indent="-422910" fontAlgn="auto">
              <a:lnSpc>
                <a:spcPct val="120000"/>
              </a:lnSpc>
              <a:buClr>
                <a:srgbClr val="1A4B6B"/>
              </a:buClr>
            </a:pPr>
            <a:r>
              <a:rPr lang="nb-NO" sz="1600" kern="0"/>
              <a:t>Hvordan vi skal arbeide sammen for et godt, inkluderende arbeidsmiljø</a:t>
            </a:r>
          </a:p>
          <a:p>
            <a:pPr marL="608965" indent="-422910" fontAlgn="auto">
              <a:lnSpc>
                <a:spcPct val="120000"/>
              </a:lnSpc>
              <a:buClr>
                <a:srgbClr val="1A4B6B"/>
              </a:buClr>
            </a:pPr>
            <a:r>
              <a:rPr lang="nb-NO" sz="1600" kern="0"/>
              <a:t>Veien videre</a:t>
            </a:r>
          </a:p>
          <a:p>
            <a:pPr marL="608965" indent="-422910" fontAlgn="auto">
              <a:lnSpc>
                <a:spcPct val="120000"/>
              </a:lnSpc>
              <a:buClr>
                <a:srgbClr val="1A4B6B"/>
              </a:buClr>
            </a:pPr>
            <a:endParaRPr lang="nb-NO" sz="1600" ker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Plassholder for tekst 1">
            <a:extLst>
              <a:ext uri="{FF2B5EF4-FFF2-40B4-BE49-F238E27FC236}">
                <a16:creationId xmlns:a16="http://schemas.microsoft.com/office/drawing/2014/main" id="{6F8DDD1C-EDBB-D26E-651E-FA027DF0B919}"/>
              </a:ext>
            </a:extLst>
          </p:cNvPr>
          <p:cNvSpPr txBox="1">
            <a:spLocks/>
          </p:cNvSpPr>
          <p:nvPr/>
        </p:nvSpPr>
        <p:spPr>
          <a:xfrm>
            <a:off x="533256" y="1813811"/>
            <a:ext cx="6017672" cy="835025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/>
            <a:r>
              <a:rPr lang="nb-NO" sz="2400" b="1" kern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Totalt 9 oppgaver </a:t>
            </a:r>
            <a:r>
              <a:rPr lang="nb-NO" sz="2400" kern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som omhandler partssamarbeidet: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E551966-067F-6FEB-82A3-F9D55349E4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18" r="-9918"/>
          <a:stretch>
            <a:fillRect/>
          </a:stretch>
        </p:blipFill>
        <p:spPr>
          <a:xfrm>
            <a:off x="6413426" y="790522"/>
            <a:ext cx="5298574" cy="4445000"/>
          </a:xfrm>
          <a:prstGeom prst="rect">
            <a:avLst/>
          </a:prstGeom>
          <a:noFill/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2407040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FD3413-DB95-9740-621F-9CD789AB3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Ditt bidrag i workshopen</a:t>
            </a:r>
          </a:p>
        </p:txBody>
      </p:sp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271B88F5-E3B9-7DB7-1BBE-A42E732A5ABD}"/>
              </a:ext>
            </a:extLst>
          </p:cNvPr>
          <p:cNvSpPr/>
          <p:nvPr/>
        </p:nvSpPr>
        <p:spPr>
          <a:xfrm>
            <a:off x="374469" y="1832178"/>
            <a:ext cx="5336783" cy="36837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b-NO" sz="200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Skap en trygg ramme for å diskutere enigheter og uenigheter i din gruppe.</a:t>
            </a:r>
          </a:p>
          <a:p>
            <a:endParaRPr lang="nb-NO" sz="2000">
              <a:solidFill>
                <a:srgbClr val="4A6FA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200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Respekter alle synspunkt!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A136AAC-1029-D9A6-68DB-EC34B00BE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106" y="1074420"/>
            <a:ext cx="4053546" cy="3912746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FA71E557-FF37-4BD4-FC15-57603FC0F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7646" y="2560078"/>
            <a:ext cx="1338062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61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FC0ACCC2-3B19-4D84-9404-4520F1CB6810}"/>
              </a:ext>
            </a:extLst>
          </p:cNvPr>
          <p:cNvSpPr/>
          <p:nvPr/>
        </p:nvSpPr>
        <p:spPr>
          <a:xfrm>
            <a:off x="-25152" y="-8566"/>
            <a:ext cx="6119308" cy="6854476"/>
          </a:xfrm>
          <a:prstGeom prst="rect">
            <a:avLst/>
          </a:prstGeom>
          <a:solidFill>
            <a:srgbClr val="4A6F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Plassholder for bilde 4" descr="Et bilde som inneholder tegning, clip art, illustrasjon, kunst&#10;&#10;KI-generert innhold kan være feil.">
            <a:extLst>
              <a:ext uri="{FF2B5EF4-FFF2-40B4-BE49-F238E27FC236}">
                <a16:creationId xmlns:a16="http://schemas.microsoft.com/office/drawing/2014/main" id="{AD822764-3EA7-8365-E289-C243B378D15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625" b="-18625"/>
          <a:stretch>
            <a:fillRect/>
          </a:stretch>
        </p:blipFill>
        <p:spPr>
          <a:xfrm>
            <a:off x="5698768" y="205302"/>
            <a:ext cx="6300853" cy="581608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E2C0FB16-3D97-773E-5FE3-DC5C3EB7F5F2}"/>
              </a:ext>
            </a:extLst>
          </p:cNvPr>
          <p:cNvSpPr txBox="1">
            <a:spLocks/>
          </p:cNvSpPr>
          <p:nvPr/>
        </p:nvSpPr>
        <p:spPr>
          <a:xfrm>
            <a:off x="574250" y="2018723"/>
            <a:ext cx="4174848" cy="3147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sz="3000" b="1" i="0" u="none" strike="noStrike" cap="none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/>
            <a:r>
              <a:rPr lang="nb-NO" sz="3200" kern="0">
                <a:solidFill>
                  <a:srgbClr val="F0EEE0"/>
                </a:solidFill>
              </a:rPr>
              <a:t>Oppgavene</a:t>
            </a:r>
            <a:endParaRPr lang="nb-NO"/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4AABA198-5223-3E69-AAEC-5652E87958EF}"/>
              </a:ext>
            </a:extLst>
          </p:cNvPr>
          <p:cNvSpPr txBox="1">
            <a:spLocks/>
          </p:cNvSpPr>
          <p:nvPr/>
        </p:nvSpPr>
        <p:spPr>
          <a:xfrm>
            <a:off x="418630" y="565935"/>
            <a:ext cx="4728000" cy="1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203200" indent="0" fontAlgn="auto">
              <a:buNone/>
            </a:pPr>
            <a:r>
              <a:rPr lang="nb-NO" sz="2400" kern="0">
                <a:solidFill>
                  <a:srgbClr val="F0EEE0"/>
                </a:solidFill>
              </a:rPr>
              <a:t>Workshopen</a:t>
            </a:r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1719029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729B0203-C6A5-5F68-6DEE-431A2016E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674496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/>
              <a:t>Oppgave 1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F56958E-2756-83F7-67C2-8F9C05703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3711388"/>
            <a:ext cx="5468999" cy="2120912"/>
          </a:xfrm>
        </p:spPr>
        <p:txBody>
          <a:bodyPr/>
          <a:lstStyle/>
          <a:p>
            <a:pPr marL="202565" indent="0">
              <a:buNone/>
            </a:pPr>
            <a:r>
              <a:rPr lang="nb-NO" sz="2400" dirty="0"/>
              <a:t>Hva er viktig for at du skal </a:t>
            </a:r>
            <a:r>
              <a:rPr lang="nb-NO" sz="2400" b="1" dirty="0"/>
              <a:t>oppleve et godt arbeidsmiljø?</a:t>
            </a:r>
            <a:endParaRPr lang="nb-NO" sz="2400" dirty="0"/>
          </a:p>
          <a:p>
            <a:pPr marL="202565" indent="0">
              <a:buNone/>
            </a:pPr>
            <a:endParaRPr lang="nb-NO" sz="1400"/>
          </a:p>
          <a:p>
            <a:pPr marL="202565" indent="0">
              <a:buNone/>
            </a:pPr>
            <a:r>
              <a:rPr lang="nb-NO" sz="1400"/>
              <a:t>Sett </a:t>
            </a:r>
            <a:r>
              <a:rPr lang="nb-NO" sz="1400" dirty="0"/>
              <a:t>ring rundt 1-3 av begrepene som er viktigst for deg. </a:t>
            </a:r>
          </a:p>
          <a:p>
            <a:pPr marL="202565" indent="0">
              <a:buNone/>
            </a:pPr>
            <a:r>
              <a:rPr lang="nb-NO" sz="1400" dirty="0"/>
              <a:t>Del dine refleksjoner med de andre.</a:t>
            </a:r>
          </a:p>
          <a:p>
            <a:pPr marL="203195" indent="0">
              <a:buNone/>
            </a:pPr>
            <a:endParaRPr lang="nb-NO" sz="2000" dirty="0"/>
          </a:p>
          <a:p>
            <a:pPr marL="203195" indent="0">
              <a:buNone/>
            </a:pPr>
            <a:endParaRPr lang="nb-NO" dirty="0"/>
          </a:p>
        </p:txBody>
      </p:sp>
      <p:sp>
        <p:nvSpPr>
          <p:cNvPr id="10" name="Rektangel: avrundede hjørner 1">
            <a:extLst>
              <a:ext uri="{FF2B5EF4-FFF2-40B4-BE49-F238E27FC236}">
                <a16:creationId xmlns:a16="http://schemas.microsoft.com/office/drawing/2014/main" id="{6816BA5B-6A64-7ACB-30B1-197031245E43}"/>
              </a:ext>
            </a:extLst>
          </p:cNvPr>
          <p:cNvSpPr/>
          <p:nvPr/>
        </p:nvSpPr>
        <p:spPr>
          <a:xfrm>
            <a:off x="10101262" y="1941624"/>
            <a:ext cx="1416050" cy="6318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Ta ansvar </a:t>
            </a:r>
          </a:p>
        </p:txBody>
      </p:sp>
      <p:sp>
        <p:nvSpPr>
          <p:cNvPr id="12" name="Rektangel: avrundede hjørner 1">
            <a:extLst>
              <a:ext uri="{FF2B5EF4-FFF2-40B4-BE49-F238E27FC236}">
                <a16:creationId xmlns:a16="http://schemas.microsoft.com/office/drawing/2014/main" id="{2AB44D80-A159-4DFE-B626-B31DBAE8492D}"/>
              </a:ext>
            </a:extLst>
          </p:cNvPr>
          <p:cNvSpPr/>
          <p:nvPr/>
        </p:nvSpPr>
        <p:spPr>
          <a:xfrm>
            <a:off x="6266497" y="2910041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Tillit </a:t>
            </a:r>
          </a:p>
        </p:txBody>
      </p:sp>
      <p:sp>
        <p:nvSpPr>
          <p:cNvPr id="14" name="Rektangel: avrundede hjørner 1">
            <a:extLst>
              <a:ext uri="{FF2B5EF4-FFF2-40B4-BE49-F238E27FC236}">
                <a16:creationId xmlns:a16="http://schemas.microsoft.com/office/drawing/2014/main" id="{B12C7EE9-8693-C417-0EC6-956BEE619626}"/>
              </a:ext>
            </a:extLst>
          </p:cNvPr>
          <p:cNvSpPr/>
          <p:nvPr/>
        </p:nvSpPr>
        <p:spPr>
          <a:xfrm>
            <a:off x="8157527" y="1941624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Ansvar </a:t>
            </a:r>
          </a:p>
        </p:txBody>
      </p:sp>
      <p:sp>
        <p:nvSpPr>
          <p:cNvPr id="16" name="Rektangel: avrundede hjørner 1">
            <a:extLst>
              <a:ext uri="{FF2B5EF4-FFF2-40B4-BE49-F238E27FC236}">
                <a16:creationId xmlns:a16="http://schemas.microsoft.com/office/drawing/2014/main" id="{CB80FDB5-2ABE-832B-9901-ADB10CF39BFE}"/>
              </a:ext>
            </a:extLst>
          </p:cNvPr>
          <p:cNvSpPr/>
          <p:nvPr/>
        </p:nvSpPr>
        <p:spPr>
          <a:xfrm>
            <a:off x="6235382" y="1941624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Fleksibilitet</a:t>
            </a:r>
          </a:p>
        </p:txBody>
      </p:sp>
      <p:sp>
        <p:nvSpPr>
          <p:cNvPr id="18" name="Rektangel: avrundede hjørner 1">
            <a:extLst>
              <a:ext uri="{FF2B5EF4-FFF2-40B4-BE49-F238E27FC236}">
                <a16:creationId xmlns:a16="http://schemas.microsoft.com/office/drawing/2014/main" id="{2EEA619A-78DF-7711-BCBA-91B8BAC6481C}"/>
              </a:ext>
            </a:extLst>
          </p:cNvPr>
          <p:cNvSpPr/>
          <p:nvPr/>
        </p:nvSpPr>
        <p:spPr>
          <a:xfrm>
            <a:off x="10077767" y="4846875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Oppfølging </a:t>
            </a:r>
          </a:p>
        </p:txBody>
      </p:sp>
      <p:sp>
        <p:nvSpPr>
          <p:cNvPr id="20" name="Rektangel: avrundede hjørner 1">
            <a:extLst>
              <a:ext uri="{FF2B5EF4-FFF2-40B4-BE49-F238E27FC236}">
                <a16:creationId xmlns:a16="http://schemas.microsoft.com/office/drawing/2014/main" id="{E9E18068-85FB-D429-DE3B-A5D875BE8A7F}"/>
              </a:ext>
            </a:extLst>
          </p:cNvPr>
          <p:cNvSpPr/>
          <p:nvPr/>
        </p:nvSpPr>
        <p:spPr>
          <a:xfrm>
            <a:off x="8152447" y="4839255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Sosialt fellesskap </a:t>
            </a:r>
          </a:p>
        </p:txBody>
      </p:sp>
      <p:sp>
        <p:nvSpPr>
          <p:cNvPr id="22" name="Rektangel: avrundede hjørner 1">
            <a:extLst>
              <a:ext uri="{FF2B5EF4-FFF2-40B4-BE49-F238E27FC236}">
                <a16:creationId xmlns:a16="http://schemas.microsoft.com/office/drawing/2014/main" id="{1714DB9A-9D6B-60B5-50F6-E957C940B022}"/>
              </a:ext>
            </a:extLst>
          </p:cNvPr>
          <p:cNvSpPr/>
          <p:nvPr/>
        </p:nvSpPr>
        <p:spPr>
          <a:xfrm>
            <a:off x="6227762" y="4815125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Forutsigbarhet </a:t>
            </a:r>
          </a:p>
        </p:txBody>
      </p:sp>
      <p:sp>
        <p:nvSpPr>
          <p:cNvPr id="24" name="Rektangel: avrundede hjørner 1">
            <a:extLst>
              <a:ext uri="{FF2B5EF4-FFF2-40B4-BE49-F238E27FC236}">
                <a16:creationId xmlns:a16="http://schemas.microsoft.com/office/drawing/2014/main" id="{33BB8F8A-B15E-FD70-CED5-A313229E155D}"/>
              </a:ext>
            </a:extLst>
          </p:cNvPr>
          <p:cNvSpPr/>
          <p:nvPr/>
        </p:nvSpPr>
        <p:spPr>
          <a:xfrm>
            <a:off x="10086022" y="3878458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Forståelse</a:t>
            </a:r>
          </a:p>
        </p:txBody>
      </p:sp>
      <p:sp>
        <p:nvSpPr>
          <p:cNvPr id="26" name="Rektangel: avrundede hjørner 1">
            <a:extLst>
              <a:ext uri="{FF2B5EF4-FFF2-40B4-BE49-F238E27FC236}">
                <a16:creationId xmlns:a16="http://schemas.microsoft.com/office/drawing/2014/main" id="{403D0AB6-45AC-F605-4D54-8D876C9654EF}"/>
              </a:ext>
            </a:extLst>
          </p:cNvPr>
          <p:cNvSpPr/>
          <p:nvPr/>
        </p:nvSpPr>
        <p:spPr>
          <a:xfrm>
            <a:off x="8149907" y="3874013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Åpenhet </a:t>
            </a:r>
          </a:p>
        </p:txBody>
      </p:sp>
      <p:sp>
        <p:nvSpPr>
          <p:cNvPr id="28" name="Rektangel: avrundede hjørner 1">
            <a:extLst>
              <a:ext uri="{FF2B5EF4-FFF2-40B4-BE49-F238E27FC236}">
                <a16:creationId xmlns:a16="http://schemas.microsoft.com/office/drawing/2014/main" id="{FAD0C955-E4DA-BA0D-054B-4397961EAD2B}"/>
              </a:ext>
            </a:extLst>
          </p:cNvPr>
          <p:cNvSpPr/>
          <p:nvPr/>
        </p:nvSpPr>
        <p:spPr>
          <a:xfrm>
            <a:off x="6227762" y="3854328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Respekt</a:t>
            </a:r>
          </a:p>
        </p:txBody>
      </p:sp>
      <p:sp>
        <p:nvSpPr>
          <p:cNvPr id="30" name="Rektangel: avrundede hjørner 1">
            <a:extLst>
              <a:ext uri="{FF2B5EF4-FFF2-40B4-BE49-F238E27FC236}">
                <a16:creationId xmlns:a16="http://schemas.microsoft.com/office/drawing/2014/main" id="{DE577A90-F4AC-BEC6-44B2-2BDC1FC6B03D}"/>
              </a:ext>
            </a:extLst>
          </p:cNvPr>
          <p:cNvSpPr/>
          <p:nvPr/>
        </p:nvSpPr>
        <p:spPr>
          <a:xfrm>
            <a:off x="10084117" y="2910041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Ærlighet </a:t>
            </a:r>
          </a:p>
        </p:txBody>
      </p:sp>
      <p:sp>
        <p:nvSpPr>
          <p:cNvPr id="32" name="Rektangel: avrundede hjørner 1">
            <a:extLst>
              <a:ext uri="{FF2B5EF4-FFF2-40B4-BE49-F238E27FC236}">
                <a16:creationId xmlns:a16="http://schemas.microsoft.com/office/drawing/2014/main" id="{AA779213-3473-EBFA-8AF2-324EF1541C91}"/>
              </a:ext>
            </a:extLst>
          </p:cNvPr>
          <p:cNvSpPr/>
          <p:nvPr/>
        </p:nvSpPr>
        <p:spPr>
          <a:xfrm>
            <a:off x="8183562" y="2910041"/>
            <a:ext cx="1416050" cy="63182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Tydelighet </a:t>
            </a:r>
          </a:p>
        </p:txBody>
      </p:sp>
      <p:sp>
        <p:nvSpPr>
          <p:cNvPr id="34" name="Rektangel: avrundede hjørner 1">
            <a:extLst>
              <a:ext uri="{FF2B5EF4-FFF2-40B4-BE49-F238E27FC236}">
                <a16:creationId xmlns:a16="http://schemas.microsoft.com/office/drawing/2014/main" id="{D9862F2F-AAD6-ABC5-8EAA-B315F42EEF94}"/>
              </a:ext>
            </a:extLst>
          </p:cNvPr>
          <p:cNvSpPr/>
          <p:nvPr/>
        </p:nvSpPr>
        <p:spPr>
          <a:xfrm>
            <a:off x="10093642" y="971937"/>
            <a:ext cx="141605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Omsorg </a:t>
            </a:r>
          </a:p>
        </p:txBody>
      </p:sp>
      <p:sp>
        <p:nvSpPr>
          <p:cNvPr id="36" name="Rektangel: avrundede hjørner 1">
            <a:extLst>
              <a:ext uri="{FF2B5EF4-FFF2-40B4-BE49-F238E27FC236}">
                <a16:creationId xmlns:a16="http://schemas.microsoft.com/office/drawing/2014/main" id="{48450E79-D525-472E-9810-02D80E60AA80}"/>
              </a:ext>
            </a:extLst>
          </p:cNvPr>
          <p:cNvSpPr/>
          <p:nvPr/>
        </p:nvSpPr>
        <p:spPr>
          <a:xfrm>
            <a:off x="8157527" y="957967"/>
            <a:ext cx="141605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God dialog</a:t>
            </a:r>
          </a:p>
        </p:txBody>
      </p:sp>
      <p:sp>
        <p:nvSpPr>
          <p:cNvPr id="38" name="Rektangel: avrundede hjørner 1">
            <a:extLst>
              <a:ext uri="{FF2B5EF4-FFF2-40B4-BE49-F238E27FC236}">
                <a16:creationId xmlns:a16="http://schemas.microsoft.com/office/drawing/2014/main" id="{998D400F-78AB-CA86-3146-2F980713BED1}"/>
              </a:ext>
            </a:extLst>
          </p:cNvPr>
          <p:cNvSpPr/>
          <p:nvPr/>
        </p:nvSpPr>
        <p:spPr>
          <a:xfrm>
            <a:off x="6243002" y="955427"/>
            <a:ext cx="141605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Anerkjennelse</a:t>
            </a:r>
          </a:p>
        </p:txBody>
      </p:sp>
    </p:spTree>
    <p:extLst>
      <p:ext uri="{BB962C8B-B14F-4D97-AF65-F5344CB8AC3E}">
        <p14:creationId xmlns:p14="http://schemas.microsoft.com/office/powerpoint/2010/main" val="4107501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C22975F-FECD-0AE3-8716-EBA00437A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F03413-A678-D1C5-233F-C45D0758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nb-NO" sz="2600"/>
              <a:t>Hva synes du skaper et godt arbeidsmiljø?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A6FD0B2-DC25-ED52-52E6-CAB2638EF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3195" indent="0">
              <a:buNone/>
            </a:pPr>
            <a:endParaRPr lang="nb-NO" dirty="0"/>
          </a:p>
        </p:txBody>
      </p:sp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9E4523C5-D743-029D-7A0B-56C185BCB4F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48" b="-6248"/>
          <a:stretch>
            <a:fillRect/>
          </a:stretch>
        </p:blipFill>
        <p:spPr/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19A19D9-A402-B794-8728-CBC97CC2FDFC}"/>
              </a:ext>
            </a:extLst>
          </p:cNvPr>
          <p:cNvSpPr txBox="1"/>
          <p:nvPr/>
        </p:nvSpPr>
        <p:spPr>
          <a:xfrm>
            <a:off x="2516623" y="2974428"/>
            <a:ext cx="2990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err="1">
                <a:highlight>
                  <a:srgbClr val="FFFF00"/>
                </a:highlight>
              </a:rPr>
              <a:t>Xxxx</a:t>
            </a:r>
            <a:r>
              <a:rPr lang="nb-NO" sz="4000" dirty="0">
                <a:highlight>
                  <a:srgbClr val="FFFF00"/>
                </a:highlight>
              </a:rPr>
              <a:t> </a:t>
            </a:r>
            <a:r>
              <a:rPr lang="nb-NO" sz="4000" dirty="0" err="1">
                <a:highlight>
                  <a:srgbClr val="FFFF00"/>
                </a:highlight>
              </a:rPr>
              <a:t>xxxx</a:t>
            </a:r>
            <a:endParaRPr lang="nb-NO" sz="4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25099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4">
            <a:extLst>
              <a:ext uri="{FF2B5EF4-FFF2-40B4-BE49-F238E27FC236}">
                <a16:creationId xmlns:a16="http://schemas.microsoft.com/office/drawing/2014/main" id="{219BD5C4-E77E-6839-1F8A-1B875AB52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674496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/>
              <a:t>Oppgave 2</a:t>
            </a:r>
          </a:p>
        </p:txBody>
      </p:sp>
      <p:sp>
        <p:nvSpPr>
          <p:cNvPr id="9" name="Plassholder for tekst 5">
            <a:extLst>
              <a:ext uri="{FF2B5EF4-FFF2-40B4-BE49-F238E27FC236}">
                <a16:creationId xmlns:a16="http://schemas.microsoft.com/office/drawing/2014/main" id="{5B4544DF-260F-5C50-4E99-01EF26CE1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3429000"/>
            <a:ext cx="5468999" cy="2120912"/>
          </a:xfrm>
        </p:spPr>
        <p:txBody>
          <a:bodyPr>
            <a:normAutofit/>
          </a:bodyPr>
          <a:lstStyle/>
          <a:p>
            <a:pPr marL="202565" indent="0">
              <a:lnSpc>
                <a:spcPct val="100000"/>
              </a:lnSpc>
              <a:buNone/>
            </a:pPr>
            <a:r>
              <a:rPr lang="nb-NO" sz="2400" dirty="0"/>
              <a:t>Nå skal dere jobbe i fellesskap. Tiden flyr, så husk å la alle slippe til. </a:t>
            </a:r>
            <a:endParaRPr lang="nb-NO" dirty="0"/>
          </a:p>
        </p:txBody>
      </p:sp>
      <p:sp>
        <p:nvSpPr>
          <p:cNvPr id="15" name="Snakkeboble: oval 14">
            <a:extLst>
              <a:ext uri="{FF2B5EF4-FFF2-40B4-BE49-F238E27FC236}">
                <a16:creationId xmlns:a16="http://schemas.microsoft.com/office/drawing/2014/main" id="{F55C831B-3752-4148-FF04-D5FEC902707E}"/>
              </a:ext>
            </a:extLst>
          </p:cNvPr>
          <p:cNvSpPr/>
          <p:nvPr/>
        </p:nvSpPr>
        <p:spPr>
          <a:xfrm>
            <a:off x="6766616" y="1633112"/>
            <a:ext cx="4586991" cy="3596113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2565" algn="ctr">
              <a:spcBef>
                <a:spcPts val="0"/>
              </a:spcBef>
              <a:spcAft>
                <a:spcPts val="0"/>
              </a:spcAft>
            </a:pPr>
            <a:br>
              <a:rPr lang="nb-NO" sz="240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</a:br>
            <a:br>
              <a:rPr lang="nb-NO" sz="2400">
                <a:latin typeface="Open Sans"/>
                <a:ea typeface="Open Sans"/>
                <a:cs typeface="Open Sans"/>
              </a:rPr>
            </a:br>
            <a:endParaRPr lang="nb-NO"/>
          </a:p>
          <a:p>
            <a:pPr marL="202565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</a:pPr>
            <a:endParaRPr lang="nb-NO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algn="ctr"/>
            <a:endParaRPr lang="nb-NO" sz="2400">
              <a:solidFill>
                <a:srgbClr val="194765"/>
              </a:solidFill>
              <a:latin typeface="Manrope" pitchFamily="2" charset="0"/>
            </a:endParaRPr>
          </a:p>
        </p:txBody>
      </p:sp>
      <p:sp>
        <p:nvSpPr>
          <p:cNvPr id="17" name="TekstSylinder 9">
            <a:extLst>
              <a:ext uri="{FF2B5EF4-FFF2-40B4-BE49-F238E27FC236}">
                <a16:creationId xmlns:a16="http://schemas.microsoft.com/office/drawing/2014/main" id="{6558026E-A26A-5274-8F06-886BC834BBA2}"/>
              </a:ext>
            </a:extLst>
          </p:cNvPr>
          <p:cNvSpPr txBox="1"/>
          <p:nvPr/>
        </p:nvSpPr>
        <p:spPr>
          <a:xfrm>
            <a:off x="6011333" y="2878667"/>
            <a:ext cx="6096000" cy="235192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rtl="0"/>
            <a:r>
              <a:rPr lang="nb-NO" sz="2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Segoe UI"/>
                <a:cs typeface="Segoe UI"/>
              </a:rPr>
              <a:t>Hva kjennetegner et godt partssamarbeid? </a:t>
            </a:r>
            <a:r>
              <a:rPr lang="nb-NO"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Segoe UI"/>
                <a:cs typeface="Segoe UI"/>
              </a:rPr>
              <a:t>​</a:t>
            </a:r>
          </a:p>
          <a:p>
            <a:pPr algn="ctr" rtl="0">
              <a:lnSpc>
                <a:spcPts val="3525"/>
              </a:lnSpc>
            </a:pPr>
            <a:r>
              <a:rPr lang="en-US"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Segoe UI"/>
                <a:cs typeface="Segoe UI"/>
              </a:rPr>
              <a:t>​</a:t>
            </a:r>
            <a:br>
              <a:rPr lang="en-US"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Segoe UI"/>
                <a:cs typeface="Segoe UI"/>
              </a:rPr>
            </a:br>
            <a:r>
              <a:rPr lang="nb-NO" sz="2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Segoe UI"/>
                <a:cs typeface="Segoe UI"/>
              </a:rPr>
              <a:t>Diskuter!</a:t>
            </a:r>
            <a:r>
              <a:rPr lang="en-US"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Segoe UI"/>
                <a:cs typeface="Segoe UI"/>
              </a:rPr>
              <a:t>​</a:t>
            </a:r>
          </a:p>
          <a:p>
            <a:pPr algn="ctr" rtl="0">
              <a:lnSpc>
                <a:spcPts val="2700"/>
              </a:lnSpc>
            </a:pPr>
            <a:r>
              <a:rPr lang="nb-NO"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Segoe UI"/>
                <a:cs typeface="Segoe UI"/>
              </a:rPr>
              <a:t>​</a:t>
            </a:r>
          </a:p>
          <a:p>
            <a:pPr algn="ctr"/>
            <a:endParaRPr lang="nb-NO">
              <a:solidFill>
                <a:schemeClr val="tx1">
                  <a:lumMod val="65000"/>
                  <a:lumOff val="3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3F842B7-F9A1-4DBE-91D0-E4C6746D1206}"/>
              </a:ext>
            </a:extLst>
          </p:cNvPr>
          <p:cNvSpPr txBox="1"/>
          <p:nvPr/>
        </p:nvSpPr>
        <p:spPr>
          <a:xfrm>
            <a:off x="8694545" y="364294"/>
            <a:ext cx="2352876" cy="61555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nb-NO" sz="120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10 minutter diskusjon</a:t>
            </a:r>
          </a:p>
          <a:p>
            <a:pPr algn="r"/>
            <a:r>
              <a:rPr lang="nb-NO" sz="110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2 minutter refleksjon</a:t>
            </a:r>
          </a:p>
          <a:p>
            <a:pPr algn="r"/>
            <a:r>
              <a:rPr lang="nb-NO" sz="110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8 minutter felles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6F9D384-A7D6-31BB-EE6F-2E879C65E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7845" y="364294"/>
            <a:ext cx="503486" cy="49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68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8B10AF-A81F-4F8A-B966-F4E9C942F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60AE053D-90D7-2546-EB11-D80F6DE58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674496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/>
              <a:t>Oppgave 3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11FDF34-A2FB-5CBE-BEF3-326412D76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3429000"/>
            <a:ext cx="5616000" cy="212091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2400"/>
              <a:t>Respekt og forståelse for hverandres roller er grunnleggende for et godt partssamarbeid. </a:t>
            </a:r>
          </a:p>
          <a:p>
            <a:pPr marL="202565" indent="0">
              <a:buNone/>
            </a:pPr>
            <a:endParaRPr lang="nb-NO" sz="2400"/>
          </a:p>
        </p:txBody>
      </p:sp>
      <p:sp>
        <p:nvSpPr>
          <p:cNvPr id="10" name="Snakkeboble: oval 9">
            <a:extLst>
              <a:ext uri="{FF2B5EF4-FFF2-40B4-BE49-F238E27FC236}">
                <a16:creationId xmlns:a16="http://schemas.microsoft.com/office/drawing/2014/main" id="{7D4F35EA-38B4-B9F8-9586-4378E9B18A9A}"/>
              </a:ext>
            </a:extLst>
          </p:cNvPr>
          <p:cNvSpPr/>
          <p:nvPr/>
        </p:nvSpPr>
        <p:spPr>
          <a:xfrm>
            <a:off x="6766616" y="1633112"/>
            <a:ext cx="4586991" cy="3596113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indent="0" algn="ctr">
              <a:buNone/>
            </a:pPr>
            <a:endParaRPr lang="nb-NO" sz="2400">
              <a:solidFill>
                <a:schemeClr val="tx1">
                  <a:lumMod val="65000"/>
                  <a:lumOff val="3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0" indent="0" algn="ctr">
              <a:buNone/>
            </a:pPr>
            <a:r>
              <a:rPr lang="nb-NO" sz="24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rPr>
              <a:t>Hva forventer dere av hverandres roller i partssamarbeidet?</a:t>
            </a:r>
          </a:p>
          <a:p>
            <a:pPr marL="0" indent="0" algn="ctr">
              <a:buNone/>
            </a:pPr>
            <a:endParaRPr lang="nb-NO" sz="2400">
              <a:solidFill>
                <a:schemeClr val="tx1">
                  <a:lumMod val="65000"/>
                  <a:lumOff val="3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0" indent="0" algn="ctr">
              <a:buNone/>
            </a:pPr>
            <a:r>
              <a:rPr lang="nb-NO" sz="24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rPr>
              <a:t>Diskuter!</a:t>
            </a:r>
          </a:p>
          <a:p>
            <a:pPr algn="ctr"/>
            <a:endParaRPr lang="nb-NO" sz="2400">
              <a:solidFill>
                <a:schemeClr val="tx1">
                  <a:lumMod val="65000"/>
                  <a:lumOff val="35000"/>
                </a:schemeClr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464133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C418A7-682B-F234-F8EF-61F9B74CC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BEA56F78-7B6E-2AEA-5CE5-FC1D55FE3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497412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/>
              <a:t>Oppgave 4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17F1E644-049C-EF20-7873-EBAAA2AF1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3429000"/>
            <a:ext cx="5468999" cy="2120912"/>
          </a:xfrm>
        </p:spPr>
        <p:txBody>
          <a:bodyPr>
            <a:normAutofit/>
          </a:bodyPr>
          <a:lstStyle/>
          <a:p>
            <a:pPr marL="202565" indent="0">
              <a:buNone/>
            </a:pPr>
            <a:r>
              <a:rPr lang="nb-NO" sz="2400"/>
              <a:t>Hvilken uformell rolle tar du </a:t>
            </a:r>
            <a:br>
              <a:rPr lang="nb-NO" sz="2400"/>
            </a:br>
            <a:r>
              <a:rPr lang="nb-NO" sz="2400"/>
              <a:t>oftest i partssamarbeidet?</a:t>
            </a:r>
          </a:p>
          <a:p>
            <a:pPr marL="203195" indent="0">
              <a:buNone/>
            </a:pPr>
            <a:endParaRPr lang="nb-NO" sz="2400"/>
          </a:p>
          <a:p>
            <a:pPr marL="202565" indent="0">
              <a:buNone/>
            </a:pPr>
            <a:r>
              <a:rPr lang="nb-NO" sz="1800"/>
              <a:t>Sett ring rundt 1-3 av rollene. </a:t>
            </a:r>
          </a:p>
          <a:p>
            <a:pPr marL="202565" indent="0">
              <a:buNone/>
            </a:pPr>
            <a:r>
              <a:rPr lang="nb-NO" sz="1800"/>
              <a:t>Del dine refleksjoner med de andre</a:t>
            </a:r>
          </a:p>
          <a:p>
            <a:pPr marL="203195" indent="0">
              <a:buNone/>
            </a:pPr>
            <a:endParaRPr lang="nb-NO" sz="2400"/>
          </a:p>
          <a:p>
            <a:pPr marL="203195" indent="0">
              <a:buNone/>
            </a:pPr>
            <a:endParaRPr lang="nb-NO" sz="1800"/>
          </a:p>
        </p:txBody>
      </p:sp>
      <p:sp>
        <p:nvSpPr>
          <p:cNvPr id="3" name="Rektangel: avrundede hjørner 1">
            <a:extLst>
              <a:ext uri="{FF2B5EF4-FFF2-40B4-BE49-F238E27FC236}">
                <a16:creationId xmlns:a16="http://schemas.microsoft.com/office/drawing/2014/main" id="{E2AEE5DD-6B57-4BC7-95FD-8FF539E596FE}"/>
              </a:ext>
            </a:extLst>
          </p:cNvPr>
          <p:cNvSpPr/>
          <p:nvPr/>
        </p:nvSpPr>
        <p:spPr>
          <a:xfrm>
            <a:off x="9880180" y="2658870"/>
            <a:ext cx="1563920" cy="63309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Psykolog</a:t>
            </a:r>
          </a:p>
        </p:txBody>
      </p:sp>
      <p:sp>
        <p:nvSpPr>
          <p:cNvPr id="7" name="Rektangel: avrundede hjørner 1">
            <a:extLst>
              <a:ext uri="{FF2B5EF4-FFF2-40B4-BE49-F238E27FC236}">
                <a16:creationId xmlns:a16="http://schemas.microsoft.com/office/drawing/2014/main" id="{F41494CA-A524-78E0-F73C-F8A9A6E9906D}"/>
              </a:ext>
            </a:extLst>
          </p:cNvPr>
          <p:cNvSpPr/>
          <p:nvPr/>
        </p:nvSpPr>
        <p:spPr>
          <a:xfrm>
            <a:off x="6038430" y="3645025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 dirty="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Veileder </a:t>
            </a:r>
          </a:p>
        </p:txBody>
      </p:sp>
      <p:sp>
        <p:nvSpPr>
          <p:cNvPr id="9" name="Rektangel: avrundede hjørner 1">
            <a:extLst>
              <a:ext uri="{FF2B5EF4-FFF2-40B4-BE49-F238E27FC236}">
                <a16:creationId xmlns:a16="http://schemas.microsoft.com/office/drawing/2014/main" id="{37483BFC-F5AD-DF9C-864F-31429399E1CB}"/>
              </a:ext>
            </a:extLst>
          </p:cNvPr>
          <p:cNvSpPr/>
          <p:nvPr/>
        </p:nvSpPr>
        <p:spPr>
          <a:xfrm>
            <a:off x="7936445" y="2658870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Samarbeidspart </a:t>
            </a:r>
          </a:p>
        </p:txBody>
      </p:sp>
      <p:sp>
        <p:nvSpPr>
          <p:cNvPr id="11" name="Rektangel: avrundede hjørner 1">
            <a:extLst>
              <a:ext uri="{FF2B5EF4-FFF2-40B4-BE49-F238E27FC236}">
                <a16:creationId xmlns:a16="http://schemas.microsoft.com/office/drawing/2014/main" id="{53CCFB24-0030-22F1-618F-4EA323886030}"/>
              </a:ext>
            </a:extLst>
          </p:cNvPr>
          <p:cNvSpPr/>
          <p:nvPr/>
        </p:nvSpPr>
        <p:spPr>
          <a:xfrm>
            <a:off x="6014300" y="2658870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Klagemur</a:t>
            </a:r>
          </a:p>
        </p:txBody>
      </p:sp>
      <p:sp>
        <p:nvSpPr>
          <p:cNvPr id="13" name="Rektangel: avrundede hjørner 1">
            <a:extLst>
              <a:ext uri="{FF2B5EF4-FFF2-40B4-BE49-F238E27FC236}">
                <a16:creationId xmlns:a16="http://schemas.microsoft.com/office/drawing/2014/main" id="{CD4AE68D-5FEB-D875-80AA-372F49DBF76F}"/>
              </a:ext>
            </a:extLst>
          </p:cNvPr>
          <p:cNvSpPr/>
          <p:nvPr/>
        </p:nvSpPr>
        <p:spPr>
          <a:xfrm>
            <a:off x="9872560" y="4624195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Resultatansvarlig</a:t>
            </a:r>
          </a:p>
        </p:txBody>
      </p:sp>
      <p:sp>
        <p:nvSpPr>
          <p:cNvPr id="15" name="Rektangel: avrundede hjørner 1">
            <a:extLst>
              <a:ext uri="{FF2B5EF4-FFF2-40B4-BE49-F238E27FC236}">
                <a16:creationId xmlns:a16="http://schemas.microsoft.com/office/drawing/2014/main" id="{5EC23A9A-E1CC-8E25-7F7C-D03064D33FCC}"/>
              </a:ext>
            </a:extLst>
          </p:cNvPr>
          <p:cNvSpPr/>
          <p:nvPr/>
        </p:nvSpPr>
        <p:spPr>
          <a:xfrm>
            <a:off x="7936445" y="4619750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Initiativ-taker</a:t>
            </a:r>
          </a:p>
        </p:txBody>
      </p:sp>
      <p:sp>
        <p:nvSpPr>
          <p:cNvPr id="17" name="Rektangel: avrundede hjørner 1">
            <a:extLst>
              <a:ext uri="{FF2B5EF4-FFF2-40B4-BE49-F238E27FC236}">
                <a16:creationId xmlns:a16="http://schemas.microsoft.com/office/drawing/2014/main" id="{8DE0D4AD-7DF0-8E94-7B54-EC0C2A800ED4}"/>
              </a:ext>
            </a:extLst>
          </p:cNvPr>
          <p:cNvSpPr/>
          <p:nvPr/>
        </p:nvSpPr>
        <p:spPr>
          <a:xfrm>
            <a:off x="6014300" y="4600065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Mekler</a:t>
            </a:r>
          </a:p>
        </p:txBody>
      </p:sp>
      <p:sp>
        <p:nvSpPr>
          <p:cNvPr id="19" name="Rektangel: avrundede hjørner 1">
            <a:extLst>
              <a:ext uri="{FF2B5EF4-FFF2-40B4-BE49-F238E27FC236}">
                <a16:creationId xmlns:a16="http://schemas.microsoft.com/office/drawing/2014/main" id="{AEE93E37-A8D3-889B-354A-4064C9BC71B2}"/>
              </a:ext>
            </a:extLst>
          </p:cNvPr>
          <p:cNvSpPr/>
          <p:nvPr/>
        </p:nvSpPr>
        <p:spPr>
          <a:xfrm>
            <a:off x="9856050" y="3645025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Advokat</a:t>
            </a:r>
          </a:p>
        </p:txBody>
      </p:sp>
      <p:sp>
        <p:nvSpPr>
          <p:cNvPr id="21" name="Rektangel: avrundede hjørner 1">
            <a:extLst>
              <a:ext uri="{FF2B5EF4-FFF2-40B4-BE49-F238E27FC236}">
                <a16:creationId xmlns:a16="http://schemas.microsoft.com/office/drawing/2014/main" id="{0CE23890-2B21-6C4D-124D-85DAB55BA22B}"/>
              </a:ext>
            </a:extLst>
          </p:cNvPr>
          <p:cNvSpPr/>
          <p:nvPr/>
        </p:nvSpPr>
        <p:spPr>
          <a:xfrm>
            <a:off x="7955495" y="3645025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Kriger </a:t>
            </a:r>
          </a:p>
        </p:txBody>
      </p:sp>
      <p:sp>
        <p:nvSpPr>
          <p:cNvPr id="23" name="Rektangel: avrundede hjørner 1">
            <a:extLst>
              <a:ext uri="{FF2B5EF4-FFF2-40B4-BE49-F238E27FC236}">
                <a16:creationId xmlns:a16="http://schemas.microsoft.com/office/drawing/2014/main" id="{3EC19AC7-AE22-2724-6C2F-836D01AEB4CB}"/>
              </a:ext>
            </a:extLst>
          </p:cNvPr>
          <p:cNvSpPr/>
          <p:nvPr/>
        </p:nvSpPr>
        <p:spPr>
          <a:xfrm>
            <a:off x="9872560" y="1672715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Lagleder </a:t>
            </a:r>
          </a:p>
        </p:txBody>
      </p:sp>
      <p:sp>
        <p:nvSpPr>
          <p:cNvPr id="25" name="Rektangel: avrundede hjørner 1">
            <a:extLst>
              <a:ext uri="{FF2B5EF4-FFF2-40B4-BE49-F238E27FC236}">
                <a16:creationId xmlns:a16="http://schemas.microsoft.com/office/drawing/2014/main" id="{00BA61F3-DCAF-AFDD-AFF3-B1B7C903B38A}"/>
              </a:ext>
            </a:extLst>
          </p:cNvPr>
          <p:cNvSpPr/>
          <p:nvPr/>
        </p:nvSpPr>
        <p:spPr>
          <a:xfrm>
            <a:off x="7936445" y="1658745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 panose="00000500000000000000" pitchFamily="2" charset="77"/>
                <a:ea typeface="Open Sans" panose="020B0606030504020204" pitchFamily="34" charset="0"/>
                <a:cs typeface="Times New Roman" panose="02020603050405020304" pitchFamily="18" charset="0"/>
              </a:rPr>
              <a:t>Balansekunstner</a:t>
            </a:r>
          </a:p>
        </p:txBody>
      </p:sp>
      <p:sp>
        <p:nvSpPr>
          <p:cNvPr id="27" name="Rektangel: avrundede hjørner 1">
            <a:extLst>
              <a:ext uri="{FF2B5EF4-FFF2-40B4-BE49-F238E27FC236}">
                <a16:creationId xmlns:a16="http://schemas.microsoft.com/office/drawing/2014/main" id="{CF4C6260-BEB9-B816-1E29-F15D915A0CB2}"/>
              </a:ext>
            </a:extLst>
          </p:cNvPr>
          <p:cNvSpPr/>
          <p:nvPr/>
        </p:nvSpPr>
        <p:spPr>
          <a:xfrm>
            <a:off x="6021920" y="1656205"/>
            <a:ext cx="1563920" cy="633095"/>
          </a:xfrm>
          <a:prstGeom prst="roundRect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400">
                <a:solidFill>
                  <a:srgbClr val="184765"/>
                </a:solidFill>
                <a:effectLst/>
                <a:latin typeface="Titillium Web"/>
                <a:ea typeface="Open Sans"/>
                <a:cs typeface="Times New Roman"/>
              </a:rPr>
              <a:t>Varsler</a:t>
            </a:r>
          </a:p>
        </p:txBody>
      </p:sp>
    </p:spTree>
    <p:extLst>
      <p:ext uri="{BB962C8B-B14F-4D97-AF65-F5344CB8AC3E}">
        <p14:creationId xmlns:p14="http://schemas.microsoft.com/office/powerpoint/2010/main" val="3229965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61A58E-950E-DA80-6183-3EE3F8DB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AC69063E-5B2C-5AD0-0B5A-FE38CD991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674496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/>
              <a:t>Oppgave 5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D55E31B3-773A-ADDC-0D68-1F0560170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3429000"/>
            <a:ext cx="5616000" cy="2120912"/>
          </a:xfrm>
        </p:spPr>
        <p:txBody>
          <a:bodyPr>
            <a:normAutofit/>
          </a:bodyPr>
          <a:lstStyle/>
          <a:p>
            <a:pPr marL="202565" indent="0">
              <a:buNone/>
            </a:pPr>
            <a:r>
              <a:rPr lang="nb-NO" sz="2400"/>
              <a:t>Ta utgangspunkt i hvordan dere beskrev egen rolleutøvelse...</a:t>
            </a:r>
          </a:p>
        </p:txBody>
      </p:sp>
      <p:sp>
        <p:nvSpPr>
          <p:cNvPr id="3" name="Snakkeboble: oval 2">
            <a:extLst>
              <a:ext uri="{FF2B5EF4-FFF2-40B4-BE49-F238E27FC236}">
                <a16:creationId xmlns:a16="http://schemas.microsoft.com/office/drawing/2014/main" id="{2F4909D6-866A-7715-EB22-0016C824C21F}"/>
              </a:ext>
            </a:extLst>
          </p:cNvPr>
          <p:cNvSpPr/>
          <p:nvPr/>
        </p:nvSpPr>
        <p:spPr>
          <a:xfrm>
            <a:off x="6766616" y="1633112"/>
            <a:ext cx="4586991" cy="3596113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24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rPr>
              <a:t>Diskuter hvordan dette påvirker partssamarbeidet!</a:t>
            </a:r>
          </a:p>
        </p:txBody>
      </p:sp>
    </p:spTree>
    <p:extLst>
      <p:ext uri="{BB962C8B-B14F-4D97-AF65-F5344CB8AC3E}">
        <p14:creationId xmlns:p14="http://schemas.microsoft.com/office/powerpoint/2010/main" val="1078832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50990F-5098-2425-1A3E-A076693A7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64" y="480000"/>
            <a:ext cx="5042225" cy="1676400"/>
          </a:xfrm>
        </p:spPr>
        <p:txBody>
          <a:bodyPr>
            <a:normAutofit/>
          </a:bodyPr>
          <a:lstStyle/>
          <a:p>
            <a:r>
              <a:rPr lang="nb-NO" sz="4400" b="0"/>
              <a:t>Pause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DB7AA0-6685-8894-84A5-64CC2DEC0F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864" y="2722386"/>
            <a:ext cx="4084800" cy="423200"/>
          </a:xfrm>
        </p:spPr>
        <p:txBody>
          <a:bodyPr>
            <a:normAutofit/>
          </a:bodyPr>
          <a:lstStyle/>
          <a:p>
            <a:pPr marL="186262" indent="0">
              <a:buNone/>
            </a:pPr>
            <a:r>
              <a:rPr lang="nb-NO" sz="1400"/>
              <a:t>10 minutter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D095FFC-F22D-2680-B7DD-8CEAC47C8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4743" y="748428"/>
            <a:ext cx="3498851" cy="479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55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9B8E7F-7C9B-BCE8-14BB-B4E9C4CBE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09384C95-561B-690F-66CA-2BA13B44B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674496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/>
              <a:t>Oppgave 6</a:t>
            </a:r>
          </a:p>
        </p:txBody>
      </p:sp>
      <p:sp>
        <p:nvSpPr>
          <p:cNvPr id="4" name="Snakkeboble: oval 3">
            <a:extLst>
              <a:ext uri="{FF2B5EF4-FFF2-40B4-BE49-F238E27FC236}">
                <a16:creationId xmlns:a16="http://schemas.microsoft.com/office/drawing/2014/main" id="{BBF49530-E893-61EB-26EE-E45B5BA0ED25}"/>
              </a:ext>
            </a:extLst>
          </p:cNvPr>
          <p:cNvSpPr/>
          <p:nvPr/>
        </p:nvSpPr>
        <p:spPr>
          <a:xfrm>
            <a:off x="5936105" y="1813719"/>
            <a:ext cx="5446270" cy="3596113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r>
              <a:rPr lang="nb-NO" sz="2400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Hvordan skiller jeg mellom det å være en kollega og det å ha en rolle i partssamarbeidet?</a:t>
            </a:r>
          </a:p>
          <a:p>
            <a:pPr marL="0" indent="0" algn="ctr">
              <a:buNone/>
            </a:pPr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ctr">
              <a:buNone/>
            </a:pPr>
            <a:r>
              <a:rPr lang="nb-NO" sz="2400">
                <a:solidFill>
                  <a:srgbClr val="19476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Diskuter!</a:t>
            </a:r>
          </a:p>
        </p:txBody>
      </p:sp>
    </p:spTree>
    <p:extLst>
      <p:ext uri="{BB962C8B-B14F-4D97-AF65-F5344CB8AC3E}">
        <p14:creationId xmlns:p14="http://schemas.microsoft.com/office/powerpoint/2010/main" val="886278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E2F55C-A276-FB77-1536-FEC914850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4CC00EC3-A05E-F675-7E4E-31E58C488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674496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/>
              <a:t>Oppgave 7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190FC90-B2DC-492F-27CD-ECB39A8BF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3429000"/>
            <a:ext cx="5928357" cy="212091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nb-NO" sz="1400"/>
              <a:t>Vurder utsagnene på oppgavearket og marker på skalaen </a:t>
            </a:r>
            <a:br>
              <a:rPr lang="nb-NO" sz="1400"/>
            </a:br>
            <a:r>
              <a:rPr lang="nb-NO" sz="1400"/>
              <a:t>fra 1 til 7.</a:t>
            </a:r>
          </a:p>
          <a:p>
            <a:pPr marL="0" lvl="0" indent="0">
              <a:buNone/>
            </a:pPr>
            <a:r>
              <a:rPr lang="nb-NO" sz="1400"/>
              <a:t>(1 står for </a:t>
            </a:r>
            <a:r>
              <a:rPr lang="nb-NO" sz="1400" b="1"/>
              <a:t>Svært uenig</a:t>
            </a:r>
            <a:r>
              <a:rPr lang="nb-NO" sz="1400"/>
              <a:t> og 7 står for </a:t>
            </a:r>
            <a:r>
              <a:rPr lang="nb-NO" sz="1400" b="1"/>
              <a:t>Svært enig)</a:t>
            </a:r>
          </a:p>
          <a:p>
            <a:pPr marL="0" lvl="0" indent="0">
              <a:buNone/>
            </a:pPr>
            <a:endParaRPr lang="nb-NO" sz="1400"/>
          </a:p>
          <a:p>
            <a:pPr marL="0" lvl="0" indent="0">
              <a:buNone/>
            </a:pPr>
            <a:r>
              <a:rPr lang="nb-NO" sz="1400"/>
              <a:t>Først individuelt. Del og diskuter deretter i gruppa.</a:t>
            </a:r>
          </a:p>
          <a:p>
            <a:pPr marL="0" lvl="0" indent="0">
              <a:buNone/>
            </a:pPr>
            <a:r>
              <a:rPr lang="nb-NO" sz="1400"/>
              <a:t>Hva er dere gode på og hva bør dere bli bedre på?</a:t>
            </a:r>
          </a:p>
          <a:p>
            <a:pPr marL="203195" indent="0">
              <a:buNone/>
            </a:pPr>
            <a:endParaRPr lang="nb-NO" sz="900"/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EC37EB19-117A-2313-C8F6-F2551DADD9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222324"/>
              </p:ext>
            </p:extLst>
          </p:nvPr>
        </p:nvGraphicFramePr>
        <p:xfrm>
          <a:off x="6369056" y="2461911"/>
          <a:ext cx="5342944" cy="3197291"/>
        </p:xfrm>
        <a:graphic>
          <a:graphicData uri="http://schemas.openxmlformats.org/drawingml/2006/table">
            <a:tbl>
              <a:tblPr firstRow="1" firstCol="1" bandRow="1"/>
              <a:tblGrid>
                <a:gridCol w="3578944">
                  <a:extLst>
                    <a:ext uri="{9D8B030D-6E8A-4147-A177-3AD203B41FA5}">
                      <a16:colId xmlns:a16="http://schemas.microsoft.com/office/drawing/2014/main" val="161630554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4190278008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4216056690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2216569584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049103100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2850948231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643919120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549229809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2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6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13624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 møter forberedt</a:t>
                      </a:r>
                      <a:endParaRPr lang="nb-NO" sz="12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79142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 er løsningsorienterte</a:t>
                      </a:r>
                      <a:endParaRPr lang="nb-NO" sz="12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5595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 er enige om felles mål</a:t>
                      </a:r>
                      <a:endParaRPr lang="nb-NO" sz="12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19267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 oppleves som likeverdige parter i samarbeidet</a:t>
                      </a:r>
                      <a:endParaRPr lang="nb-NO" sz="12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7787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 viser respekt for de andre partene</a:t>
                      </a:r>
                      <a:endParaRPr lang="nb-NO" sz="12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4233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 klarer å skille sak og person</a:t>
                      </a:r>
                      <a:endParaRPr lang="nb-NO" sz="12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14905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 har tillit til hverandre</a:t>
                      </a:r>
                      <a:endParaRPr lang="nb-NO" sz="12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57728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Vi klarer å samarbeide og kommunisere godt til tross for uenighet</a:t>
                      </a:r>
                      <a:endParaRPr lang="nb-NO" sz="12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7B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85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327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38B9227A-68B3-8727-AAF5-D680ADD6F1C8}"/>
              </a:ext>
            </a:extLst>
          </p:cNvPr>
          <p:cNvSpPr/>
          <p:nvPr/>
        </p:nvSpPr>
        <p:spPr>
          <a:xfrm>
            <a:off x="-25152" y="-8566"/>
            <a:ext cx="6119308" cy="6854476"/>
          </a:xfrm>
          <a:prstGeom prst="rect">
            <a:avLst/>
          </a:prstGeom>
          <a:solidFill>
            <a:srgbClr val="4A6F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8B557A04-E47C-2D6F-E8DD-5BB62AA02999}"/>
              </a:ext>
            </a:extLst>
          </p:cNvPr>
          <p:cNvSpPr txBox="1">
            <a:spLocks/>
          </p:cNvSpPr>
          <p:nvPr/>
        </p:nvSpPr>
        <p:spPr>
          <a:xfrm>
            <a:off x="480000" y="1092119"/>
            <a:ext cx="6518400" cy="19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sz="3000" b="1" i="0" u="none" strike="noStrike" cap="none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/>
            <a:r>
              <a:rPr lang="nb-NO" sz="5000" kern="0">
                <a:solidFill>
                  <a:srgbClr val="F0EEE0"/>
                </a:solidFill>
              </a:rPr>
              <a:t>Veien videre</a:t>
            </a:r>
          </a:p>
        </p:txBody>
      </p:sp>
      <p:pic>
        <p:nvPicPr>
          <p:cNvPr id="9" name="Bilde 8" descr="Et bilde som inneholder illustrasjon, tegning, clip art, tegnefilm&#10;&#10;KI-generert innhold kan være feil.">
            <a:extLst>
              <a:ext uri="{FF2B5EF4-FFF2-40B4-BE49-F238E27FC236}">
                <a16:creationId xmlns:a16="http://schemas.microsoft.com/office/drawing/2014/main" id="{78A1FD87-9E27-E9F5-A8AB-CFDB86995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664" y="581208"/>
            <a:ext cx="5476674" cy="515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7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69050F-F14B-41A3-044D-90EBF6EB5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9AA491BD-316B-10BC-286D-A47067F5D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674496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/>
              <a:t>Oppgave 8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09105F64-7012-9590-C7E2-329FC97D4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3429000"/>
            <a:ext cx="5468999" cy="2120912"/>
          </a:xfrm>
        </p:spPr>
        <p:txBody>
          <a:bodyPr>
            <a:normAutofit/>
          </a:bodyPr>
          <a:lstStyle/>
          <a:p>
            <a:pPr marL="203195" lvl="0" indent="0">
              <a:buNone/>
            </a:pPr>
            <a:r>
              <a:rPr lang="nb-NO" sz="2400"/>
              <a:t>Konkretiser det videre partssamarbeidet</a:t>
            </a:r>
          </a:p>
          <a:p>
            <a:pPr marL="203195" indent="0">
              <a:buNone/>
            </a:pPr>
            <a:endParaRPr lang="nb-NO" sz="2400"/>
          </a:p>
          <a:p>
            <a:pPr marL="203195" indent="0">
              <a:buNone/>
            </a:pPr>
            <a:endParaRPr lang="nb-NO" sz="1800"/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07309FDB-4D8A-B3B8-6188-400D4B81C3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669029"/>
              </p:ext>
            </p:extLst>
          </p:nvPr>
        </p:nvGraphicFramePr>
        <p:xfrm>
          <a:off x="6104315" y="2000430"/>
          <a:ext cx="5607685" cy="3637915"/>
        </p:xfrm>
        <a:graphic>
          <a:graphicData uri="http://schemas.openxmlformats.org/drawingml/2006/table">
            <a:tbl>
              <a:tblPr firstRow="1" firstCol="1" bandRow="1"/>
              <a:tblGrid>
                <a:gridCol w="346075">
                  <a:extLst>
                    <a:ext uri="{9D8B030D-6E8A-4147-A177-3AD203B41FA5}">
                      <a16:colId xmlns:a16="http://schemas.microsoft.com/office/drawing/2014/main" val="1718925344"/>
                    </a:ext>
                  </a:extLst>
                </a:gridCol>
                <a:gridCol w="5261610">
                  <a:extLst>
                    <a:ext uri="{9D8B030D-6E8A-4147-A177-3AD203B41FA5}">
                      <a16:colId xmlns:a16="http://schemas.microsoft.com/office/drawing/2014/main" val="29089375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A.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Hva skal vi jobbe sammen om? 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8989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B.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Hvordan skal vi jobbe sammen?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42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C.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Når, og på hvilke arenaer skal vi samarbeide? 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294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D.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Hvordan skal vi evaluere partssamarbeidet?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720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1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E.</a:t>
                      </a:r>
                      <a:endParaRPr lang="nb-NO" sz="11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Hvordan skal vi sikre god informasjon og involvering av medarbeiderne?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1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075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9644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DEC6B9-38AC-36CD-99A9-982C63BEE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1B60601A-109D-6823-11A7-446A874A2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674496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/>
              <a:t>Oppgave 9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07B0170-7165-AF3C-037E-421842625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3429000"/>
            <a:ext cx="5468999" cy="2120912"/>
          </a:xfrm>
        </p:spPr>
        <p:txBody>
          <a:bodyPr>
            <a:normAutofit/>
          </a:bodyPr>
          <a:lstStyle/>
          <a:p>
            <a:pPr marL="203195" lvl="0" indent="0">
              <a:buNone/>
            </a:pPr>
            <a:r>
              <a:rPr lang="nb-NO" sz="2400"/>
              <a:t>Ditt viktigste bidrag til et godt partssamarbeid</a:t>
            </a:r>
          </a:p>
          <a:p>
            <a:pPr marL="203195" indent="0">
              <a:buNone/>
            </a:pPr>
            <a:endParaRPr lang="nb-NO" sz="2400"/>
          </a:p>
          <a:p>
            <a:pPr marL="203195" indent="0">
              <a:buNone/>
            </a:pPr>
            <a:endParaRPr lang="nb-NO" sz="1800"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CEE10945-7A4D-6A5F-23B7-75104A1C14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38790"/>
              </p:ext>
            </p:extLst>
          </p:nvPr>
        </p:nvGraphicFramePr>
        <p:xfrm>
          <a:off x="6889438" y="2738645"/>
          <a:ext cx="4822562" cy="2558841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1214929">
                  <a:extLst>
                    <a:ext uri="{9D8B030D-6E8A-4147-A177-3AD203B41FA5}">
                      <a16:colId xmlns:a16="http://schemas.microsoft.com/office/drawing/2014/main" val="1246585693"/>
                    </a:ext>
                  </a:extLst>
                </a:gridCol>
                <a:gridCol w="3607633">
                  <a:extLst>
                    <a:ext uri="{9D8B030D-6E8A-4147-A177-3AD203B41FA5}">
                      <a16:colId xmlns:a16="http://schemas.microsoft.com/office/drawing/2014/main" val="836796848"/>
                    </a:ext>
                  </a:extLst>
                </a:gridCol>
              </a:tblGrid>
              <a:tr h="85294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Navn</a:t>
                      </a:r>
                      <a:endParaRPr lang="nb-NO" sz="10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39471" marR="39471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0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Mitt viktigste bidrag til et godt partssamarbeid</a:t>
                      </a:r>
                      <a:endParaRPr lang="nb-NO" sz="10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0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0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0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endParaRPr lang="nb-NO" sz="10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493460"/>
                  </a:ext>
                </a:extLst>
              </a:tr>
              <a:tr h="85294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Navn</a:t>
                      </a:r>
                      <a:endParaRPr lang="nb-NO" sz="100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39471" marR="39471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0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Mitt viktigste bidrag til et godt partssamarbeid</a:t>
                      </a:r>
                      <a:endParaRPr lang="nb-NO" sz="10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904473"/>
                  </a:ext>
                </a:extLst>
              </a:tr>
              <a:tr h="85294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buNone/>
                      </a:pPr>
                      <a:r>
                        <a:rPr lang="nb-NO" sz="10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Navn</a:t>
                      </a:r>
                      <a:endParaRPr lang="nb-NO" sz="10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39471" marR="39471" marT="0" marB="0">
                    <a:lnL>
                      <a:noFill/>
                    </a:lnL>
                    <a:lnR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nb-NO" sz="1000" dirty="0">
                          <a:solidFill>
                            <a:srgbClr val="4A6FA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Mitt viktigste bidrag til et godt partssamarbeid</a:t>
                      </a:r>
                      <a:endParaRPr lang="nb-NO" sz="10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endParaRPr lang="nb-NO" sz="1000" dirty="0">
                        <a:solidFill>
                          <a:srgbClr val="4A6FA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Calibri" panose="020F0502020204030204" pitchFamily="34" charset="0"/>
                      </a:endParaRPr>
                    </a:p>
                  </a:txBody>
                  <a:tcPr marL="39471" marR="39471" marT="0" marB="0">
                    <a:lnL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781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733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F5EEA141-2EFE-2A62-301C-2921355B9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999" y="1153920"/>
            <a:ext cx="11360800" cy="1406400"/>
          </a:xfrm>
        </p:spPr>
        <p:txBody>
          <a:bodyPr wrap="square" anchor="ctr">
            <a:normAutofit/>
          </a:bodyPr>
          <a:lstStyle/>
          <a:p>
            <a:r>
              <a:rPr lang="nb-NO"/>
              <a:t>Evaluering av workshopen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CE77BB6-E6F4-B046-4D28-D433DBBD9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999" y="3316400"/>
            <a:ext cx="6355200" cy="218075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800"/>
              <a:t>Hva har jeg lært?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800"/>
              <a:t>Hva tar jeg med meg videre?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800"/>
              <a:t>Hva fungerte bra?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800"/>
              <a:t>Hva kan forbedres?</a:t>
            </a:r>
          </a:p>
          <a:p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F5521857-6D98-FDB9-DCD9-A34319921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1" t="35946" r="24649" b="14560"/>
          <a:stretch>
            <a:fillRect/>
          </a:stretch>
        </p:blipFill>
        <p:spPr>
          <a:xfrm>
            <a:off x="8738248" y="2560320"/>
            <a:ext cx="2973753" cy="292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07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77634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DX_FILENAMEPATH" val="https://spektercrm.sharepoint.com/sites/Derskoentrykker/Delte dokumenter/Der skoen trykker/Nettsiden/Fase 1 - Forankre og planlegge arbeidet\Powerpoint workshop for partssamarbeid.pptx"/>
</p:tagLst>
</file>

<file path=ppt/theme/theme1.xml><?xml version="1.0" encoding="utf-8"?>
<a:theme xmlns:a="http://schemas.openxmlformats.org/drawingml/2006/main" name="Barnevern N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rnevern NY" id="{A4D740E7-2B64-4D7D-870B-13510AF59392}" vid="{D711AFCD-4F89-43EC-9DFC-D4D9EB80A09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77a4b77-c2e6-4ad0-be4c-1a090b27067a" xsi:nil="true"/>
    <lcf76f155ced4ddcb4097134ff3c332f xmlns="48f5d197-e0cc-462a-a9ad-1daec5b74c8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C36329319AE84BA9E84D54AE5A8412" ma:contentTypeVersion="10" ma:contentTypeDescription="Create a new document." ma:contentTypeScope="" ma:versionID="8755b37eb75c99b9b7d0aa8b3ef86b02">
  <xsd:schema xmlns:xsd="http://www.w3.org/2001/XMLSchema" xmlns:xs="http://www.w3.org/2001/XMLSchema" xmlns:p="http://schemas.microsoft.com/office/2006/metadata/properties" xmlns:ns2="48f5d197-e0cc-462a-a9ad-1daec5b74c82" xmlns:ns3="177a4b77-c2e6-4ad0-be4c-1a090b27067a" targetNamespace="http://schemas.microsoft.com/office/2006/metadata/properties" ma:root="true" ma:fieldsID="ce9a10266cc0760f8f62ed21fd97d00a" ns2:_="" ns3:_="">
    <xsd:import namespace="48f5d197-e0cc-462a-a9ad-1daec5b74c82"/>
    <xsd:import namespace="177a4b77-c2e6-4ad0-be4c-1a090b2706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f5d197-e0cc-462a-a9ad-1daec5b74c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7a4b77-c2e6-4ad0-be4c-1a090b27067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211022c-ff38-4b80-aedf-1746f51351b5}" ma:internalName="TaxCatchAll" ma:showField="CatchAllData" ma:web="177a4b77-c2e6-4ad0-be4c-1a090b2706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1FB87B-E6B7-4060-AFCD-27056F4BD74D}">
  <ds:schemaRefs>
    <ds:schemaRef ds:uri="177a4b77-c2e6-4ad0-be4c-1a090b27067a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48f5d197-e0cc-462a-a9ad-1daec5b74c8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D98A001-4BE4-458F-9397-A25D174380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f5d197-e0cc-462a-a9ad-1daec5b74c82"/>
    <ds:schemaRef ds:uri="177a4b77-c2e6-4ad0-be4c-1a090b2706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1FC217-E2CF-4B88-822E-E90BC3913AD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d7f2f1d-22b0-4b65-ac50-06820d127ee2}" enabled="1" method="Privilege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1709</Words>
  <Application>Microsoft Office PowerPoint</Application>
  <PresentationFormat>Widescreen</PresentationFormat>
  <Paragraphs>321</Paragraphs>
  <Slides>23</Slides>
  <Notes>20</Notes>
  <HiddenSlides>1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30" baseType="lpstr">
      <vt:lpstr>Arial</vt:lpstr>
      <vt:lpstr>Calibri</vt:lpstr>
      <vt:lpstr>Manrope</vt:lpstr>
      <vt:lpstr>Open Sans</vt:lpstr>
      <vt:lpstr>Titillium Web</vt:lpstr>
      <vt:lpstr>Wingdings</vt:lpstr>
      <vt:lpstr>Barnevern NY</vt:lpstr>
      <vt:lpstr>PowerPoint-presentasjon</vt:lpstr>
      <vt:lpstr>Hensikt med workshopen </vt:lpstr>
      <vt:lpstr>IA-avtalen skal bidra til et arbeidsliv med plass til alle</vt:lpstr>
      <vt:lpstr>PowerPoint-presentasjon</vt:lpstr>
      <vt:lpstr>Formålet med workshopen</vt:lpstr>
      <vt:lpstr>PowerPoint-presentasjon</vt:lpstr>
      <vt:lpstr>Workshopens innhold</vt:lpstr>
      <vt:lpstr>Ditt bidrag i workshopen</vt:lpstr>
      <vt:lpstr>PowerPoint-presentasjon</vt:lpstr>
      <vt:lpstr>Oppgave 1</vt:lpstr>
      <vt:lpstr>Hva synes du skaper et godt arbeidsmiljø?</vt:lpstr>
      <vt:lpstr>Oppgave 2</vt:lpstr>
      <vt:lpstr>Oppgave 3</vt:lpstr>
      <vt:lpstr>Oppgave 4</vt:lpstr>
      <vt:lpstr>Oppgave 5</vt:lpstr>
      <vt:lpstr>Pause</vt:lpstr>
      <vt:lpstr>Oppgave 6</vt:lpstr>
      <vt:lpstr>Oppgave 7</vt:lpstr>
      <vt:lpstr>PowerPoint-presentasjon</vt:lpstr>
      <vt:lpstr>Oppgave 8</vt:lpstr>
      <vt:lpstr>Oppgave 9</vt:lpstr>
      <vt:lpstr>Evaluering av workshopen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Cecilie Opdan</dc:creator>
  <cp:lastModifiedBy>Siri Moe Megaard</cp:lastModifiedBy>
  <cp:revision>1</cp:revision>
  <dcterms:created xsi:type="dcterms:W3CDTF">2022-07-05T05:58:44Z</dcterms:created>
  <dcterms:modified xsi:type="dcterms:W3CDTF">2026-09-07T10:24:52Z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0x0101002BC36329319AE84BA9E84D54AE5A8412</vt:lpwstr>
  </property>
  <property fmtid="{D5CDD505-2E9C-101B-9397-08002B2CF9AE}" pid="3" name="MediaServiceImageTags">
    <vt:lpwstr/>
  </property>
</Properties>
</file>