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147480682" r:id="rId5"/>
    <p:sldId id="2147481380" r:id="rId6"/>
    <p:sldId id="2147481366" r:id="rId7"/>
    <p:sldId id="2147480683" r:id="rId8"/>
    <p:sldId id="2145705866" r:id="rId9"/>
    <p:sldId id="2147480688" r:id="rId10"/>
    <p:sldId id="2145705843" r:id="rId11"/>
    <p:sldId id="2145705861" r:id="rId12"/>
    <p:sldId id="2147480558" r:id="rId13"/>
    <p:sldId id="2147480677" r:id="rId14"/>
    <p:sldId id="2147480684" r:id="rId15"/>
    <p:sldId id="2147480685" r:id="rId16"/>
    <p:sldId id="2147480691" r:id="rId17"/>
    <p:sldId id="2147480680" r:id="rId18"/>
    <p:sldId id="2147480687" r:id="rId19"/>
    <p:sldId id="2147480610" r:id="rId20"/>
    <p:sldId id="2147480613" r:id="rId21"/>
    <p:sldId id="2147480681" r:id="rId22"/>
    <p:sldId id="2147480666" r:id="rId23"/>
    <p:sldId id="2147481381"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2E2F64-5CC4-320D-785E-96B283A7864D}" name="Siri Moe Megaard" initials="SM" userId="S::siri@halogen.no::95162eec-7a39-4041-908a-ab57c05338d4" providerId="AD"/>
  <p188:author id="{C3411F72-21AB-C6D1-52A7-D3AFA27928E2}" name="Therese Walbom" initials="TW" userId="S::therese.walbom@ks.no::55e0d128-ad55-4c24-8552-c9e86ed6f0d0" providerId="AD"/>
  <p188:author id="{CDA9C1C1-80A8-564C-6181-13C54E6194E1}" name="Silje Heidel" initials="SH" userId="S::silje.heidel@ks.no::3256c8e8-4b16-4f1c-84c7-232959582db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6FA1"/>
    <a:srgbClr val="FFFFFF"/>
    <a:srgbClr val="F5F1EE"/>
    <a:srgbClr val="547BB0"/>
    <a:srgbClr val="D3D8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E49013-DF60-4954-98AD-9C1C262D434D}" v="31" dt="2026-09-11T07:29:31.5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153" autoAdjust="0"/>
  </p:normalViewPr>
  <p:slideViewPr>
    <p:cSldViewPr snapToGrid="0">
      <p:cViewPr varScale="1">
        <p:scale>
          <a:sx n="106" d="100"/>
          <a:sy n="106" d="100"/>
        </p:scale>
        <p:origin x="3882" y="11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ri Moe Megaard" userId="95162eec-7a39-4041-908a-ab57c05338d4" providerId="ADAL" clId="{D4E764FB-B313-4845-AD3A-B97DAEC3F0A7}"/>
    <pc:docChg chg="undo custSel addSld delSld modSld">
      <pc:chgData name="Siri Moe Megaard" userId="95162eec-7a39-4041-908a-ab57c05338d4" providerId="ADAL" clId="{D4E764FB-B313-4845-AD3A-B97DAEC3F0A7}" dt="2026-09-09T09:31:04.943" v="135" actId="1076"/>
      <pc:docMkLst>
        <pc:docMk/>
      </pc:docMkLst>
      <pc:sldChg chg="addSp delSp modSp mod chgLayout">
        <pc:chgData name="Siri Moe Megaard" userId="95162eec-7a39-4041-908a-ab57c05338d4" providerId="ADAL" clId="{D4E764FB-B313-4845-AD3A-B97DAEC3F0A7}" dt="2026-09-09T09:31:04.943" v="135" actId="1076"/>
        <pc:sldMkLst>
          <pc:docMk/>
          <pc:sldMk cId="2228972876" sldId="2145705866"/>
        </pc:sldMkLst>
        <pc:spChg chg="mod ord">
          <ac:chgData name="Siri Moe Megaard" userId="95162eec-7a39-4041-908a-ab57c05338d4" providerId="ADAL" clId="{D4E764FB-B313-4845-AD3A-B97DAEC3F0A7}" dt="2026-09-09T09:21:44.667" v="48" actId="20577"/>
          <ac:spMkLst>
            <pc:docMk/>
            <pc:sldMk cId="2228972876" sldId="2145705866"/>
            <ac:spMk id="2" creationId="{F5E57DC8-25EF-D752-2CC0-48CC4FC9429C}"/>
          </ac:spMkLst>
        </pc:spChg>
        <pc:spChg chg="mod ord">
          <ac:chgData name="Siri Moe Megaard" userId="95162eec-7a39-4041-908a-ab57c05338d4" providerId="ADAL" clId="{D4E764FB-B313-4845-AD3A-B97DAEC3F0A7}" dt="2026-09-09T09:23:06.624" v="60" actId="6549"/>
          <ac:spMkLst>
            <pc:docMk/>
            <pc:sldMk cId="2228972876" sldId="2145705866"/>
            <ac:spMk id="6" creationId="{8996DBBC-B1EA-0CA9-03AA-B1E7944226BC}"/>
          </ac:spMkLst>
        </pc:spChg>
        <pc:picChg chg="mod">
          <ac:chgData name="Siri Moe Megaard" userId="95162eec-7a39-4041-908a-ab57c05338d4" providerId="ADAL" clId="{D4E764FB-B313-4845-AD3A-B97DAEC3F0A7}" dt="2026-09-09T09:31:04.943" v="135" actId="1076"/>
          <ac:picMkLst>
            <pc:docMk/>
            <pc:sldMk cId="2228972876" sldId="2145705866"/>
            <ac:picMk id="9" creationId="{6AC2282D-77C2-E892-E4B9-C8BCE4137909}"/>
          </ac:picMkLst>
        </pc:picChg>
      </pc:sldChg>
      <pc:sldChg chg="addSp delSp modSp add mod modClrScheme chgLayout modNotesTx">
        <pc:chgData name="Siri Moe Megaard" userId="95162eec-7a39-4041-908a-ab57c05338d4" providerId="ADAL" clId="{D4E764FB-B313-4845-AD3A-B97DAEC3F0A7}" dt="2026-09-09T09:27:22.498" v="98" actId="1076"/>
        <pc:sldMkLst>
          <pc:docMk/>
          <pc:sldMk cId="3349745382" sldId="2147480682"/>
        </pc:sldMkLst>
        <pc:spChg chg="mod ord">
          <ac:chgData name="Siri Moe Megaard" userId="95162eec-7a39-4041-908a-ab57c05338d4" providerId="ADAL" clId="{D4E764FB-B313-4845-AD3A-B97DAEC3F0A7}" dt="2026-09-09T09:17:44.122" v="18" actId="20577"/>
          <ac:spMkLst>
            <pc:docMk/>
            <pc:sldMk cId="3349745382" sldId="2147480682"/>
            <ac:spMk id="2" creationId="{908FF043-846B-5228-0815-6E6264F0E390}"/>
          </ac:spMkLst>
        </pc:spChg>
        <pc:spChg chg="mod">
          <ac:chgData name="Siri Moe Megaard" userId="95162eec-7a39-4041-908a-ab57c05338d4" providerId="ADAL" clId="{D4E764FB-B313-4845-AD3A-B97DAEC3F0A7}" dt="2026-09-09T09:18:20.439" v="30" actId="14100"/>
          <ac:spMkLst>
            <pc:docMk/>
            <pc:sldMk cId="3349745382" sldId="2147480682"/>
            <ac:spMk id="4" creationId="{D13A3E79-CB4A-A63B-E0ED-BD947ABA05F3}"/>
          </ac:spMkLst>
        </pc:spChg>
        <pc:spChg chg="mod ord">
          <ac:chgData name="Siri Moe Megaard" userId="95162eec-7a39-4041-908a-ab57c05338d4" providerId="ADAL" clId="{D4E764FB-B313-4845-AD3A-B97DAEC3F0A7}" dt="2026-09-09T09:26:38.142" v="87" actId="14100"/>
          <ac:spMkLst>
            <pc:docMk/>
            <pc:sldMk cId="3349745382" sldId="2147480682"/>
            <ac:spMk id="7" creationId="{43B39459-7351-0D18-2974-D645DD057E4D}"/>
          </ac:spMkLst>
        </pc:spChg>
        <pc:spChg chg="add mod">
          <ac:chgData name="Siri Moe Megaard" userId="95162eec-7a39-4041-908a-ab57c05338d4" providerId="ADAL" clId="{D4E764FB-B313-4845-AD3A-B97DAEC3F0A7}" dt="2026-09-09T09:27:22.498" v="98" actId="1076"/>
          <ac:spMkLst>
            <pc:docMk/>
            <pc:sldMk cId="3349745382" sldId="2147480682"/>
            <ac:spMk id="15" creationId="{91ED2F3A-C1C2-9EAD-B351-7F817AE27DF3}"/>
          </ac:spMkLst>
        </pc:spChg>
        <pc:picChg chg="mod">
          <ac:chgData name="Siri Moe Megaard" userId="95162eec-7a39-4041-908a-ab57c05338d4" providerId="ADAL" clId="{D4E764FB-B313-4845-AD3A-B97DAEC3F0A7}" dt="2026-09-09T09:18:46.711" v="32" actId="1076"/>
          <ac:picMkLst>
            <pc:docMk/>
            <pc:sldMk cId="3349745382" sldId="2147480682"/>
            <ac:picMk id="5" creationId="{8DF15A00-C295-DA04-5A03-E40CBCA130F9}"/>
          </ac:picMkLst>
        </pc:picChg>
        <pc:picChg chg="add mod">
          <ac:chgData name="Siri Moe Megaard" userId="95162eec-7a39-4041-908a-ab57c05338d4" providerId="ADAL" clId="{D4E764FB-B313-4845-AD3A-B97DAEC3F0A7}" dt="2026-09-09T09:18:08.085" v="28" actId="1076"/>
          <ac:picMkLst>
            <pc:docMk/>
            <pc:sldMk cId="3349745382" sldId="2147480682"/>
            <ac:picMk id="10" creationId="{2792C809-4FFB-CCCB-4461-AB27EA07BFEB}"/>
          </ac:picMkLst>
        </pc:picChg>
      </pc:sldChg>
      <pc:sldChg chg="addSp delSp modSp add mod chgLayout">
        <pc:chgData name="Siri Moe Megaard" userId="95162eec-7a39-4041-908a-ab57c05338d4" providerId="ADAL" clId="{D4E764FB-B313-4845-AD3A-B97DAEC3F0A7}" dt="2026-09-09T09:30:55.399" v="134" actId="1076"/>
        <pc:sldMkLst>
          <pc:docMk/>
          <pc:sldMk cId="1546530652" sldId="2147480683"/>
        </pc:sldMkLst>
        <pc:spChg chg="mod ord">
          <ac:chgData name="Siri Moe Megaard" userId="95162eec-7a39-4041-908a-ab57c05338d4" providerId="ADAL" clId="{D4E764FB-B313-4845-AD3A-B97DAEC3F0A7}" dt="2026-09-09T09:24:49.634" v="70" actId="700"/>
          <ac:spMkLst>
            <pc:docMk/>
            <pc:sldMk cId="1546530652" sldId="2147480683"/>
            <ac:spMk id="2" creationId="{24CD5281-4560-DDD7-AD15-DB72BA9311CD}"/>
          </ac:spMkLst>
        </pc:spChg>
        <pc:spChg chg="mod ord">
          <ac:chgData name="Siri Moe Megaard" userId="95162eec-7a39-4041-908a-ab57c05338d4" providerId="ADAL" clId="{D4E764FB-B313-4845-AD3A-B97DAEC3F0A7}" dt="2026-09-09T09:30:35.913" v="132" actId="6549"/>
          <ac:spMkLst>
            <pc:docMk/>
            <pc:sldMk cId="1546530652" sldId="2147480683"/>
            <ac:spMk id="3" creationId="{01343048-C34B-486D-43C4-537CA5592BBF}"/>
          </ac:spMkLst>
        </pc:spChg>
        <pc:spChg chg="add mod">
          <ac:chgData name="Siri Moe Megaard" userId="95162eec-7a39-4041-908a-ab57c05338d4" providerId="ADAL" clId="{D4E764FB-B313-4845-AD3A-B97DAEC3F0A7}" dt="2026-09-09T09:30:55.399" v="134" actId="1076"/>
          <ac:spMkLst>
            <pc:docMk/>
            <pc:sldMk cId="1546530652" sldId="2147480683"/>
            <ac:spMk id="17" creationId="{C8A14400-9628-48BB-8E0E-CF109748D16A}"/>
          </ac:spMkLst>
        </pc:spChg>
        <pc:spChg chg="add mod ord">
          <ac:chgData name="Siri Moe Megaard" userId="95162eec-7a39-4041-908a-ab57c05338d4" providerId="ADAL" clId="{D4E764FB-B313-4845-AD3A-B97DAEC3F0A7}" dt="2026-09-09T09:29:52.798" v="122" actId="1076"/>
          <ac:spMkLst>
            <pc:docMk/>
            <pc:sldMk cId="1546530652" sldId="2147480683"/>
            <ac:spMk id="19" creationId="{5A6B55E5-89EC-4BC4-2D14-629D1C2AC8E8}"/>
          </ac:spMkLst>
        </pc:spChg>
        <pc:picChg chg="mod">
          <ac:chgData name="Siri Moe Megaard" userId="95162eec-7a39-4041-908a-ab57c05338d4" providerId="ADAL" clId="{D4E764FB-B313-4845-AD3A-B97DAEC3F0A7}" dt="2026-09-09T09:30:49.957" v="133" actId="14100"/>
          <ac:picMkLst>
            <pc:docMk/>
            <pc:sldMk cId="1546530652" sldId="2147480683"/>
            <ac:picMk id="8" creationId="{24F51F8A-544F-993F-3F8E-C760E91885A9}"/>
          </ac:picMkLst>
        </pc:picChg>
      </pc:sldChg>
    </pc:docChg>
  </pc:docChgLst>
  <pc:docChgLst>
    <pc:chgData name="Therese Walbom" userId="55e0d128-ad55-4c24-8552-c9e86ed6f0d0" providerId="ADAL" clId="{2B65160A-A123-428F-AAE1-FFE71D7E4BB1}"/>
    <pc:docChg chg="undo custSel addSld delSld modSld sldOrd modNotesMaster">
      <pc:chgData name="Therese Walbom" userId="55e0d128-ad55-4c24-8552-c9e86ed6f0d0" providerId="ADAL" clId="{2B65160A-A123-428F-AAE1-FFE71D7E4BB1}" dt="2026-09-11T07:29:43.380" v="1421" actId="680"/>
      <pc:docMkLst>
        <pc:docMk/>
      </pc:docMkLst>
      <pc:sldChg chg="add del setBg">
        <pc:chgData name="Therese Walbom" userId="55e0d128-ad55-4c24-8552-c9e86ed6f0d0" providerId="ADAL" clId="{2B65160A-A123-428F-AAE1-FFE71D7E4BB1}" dt="2026-09-10T11:10:12.938" v="684" actId="47"/>
        <pc:sldMkLst>
          <pc:docMk/>
          <pc:sldMk cId="3194001509" sldId="2145705842"/>
        </pc:sldMkLst>
      </pc:sldChg>
      <pc:sldChg chg="add setBg">
        <pc:chgData name="Therese Walbom" userId="55e0d128-ad55-4c24-8552-c9e86ed6f0d0" providerId="ADAL" clId="{2B65160A-A123-428F-AAE1-FFE71D7E4BB1}" dt="2026-09-08T06:56:35.323" v="641"/>
        <pc:sldMkLst>
          <pc:docMk/>
          <pc:sldMk cId="1642505439" sldId="2145705843"/>
        </pc:sldMkLst>
      </pc:sldChg>
      <pc:sldChg chg="modSp add mod setBg">
        <pc:chgData name="Therese Walbom" userId="55e0d128-ad55-4c24-8552-c9e86ed6f0d0" providerId="ADAL" clId="{2B65160A-A123-428F-AAE1-FFE71D7E4BB1}" dt="2026-09-08T06:57:29.220" v="644" actId="1076"/>
        <pc:sldMkLst>
          <pc:docMk/>
          <pc:sldMk cId="3620721578" sldId="2145705861"/>
        </pc:sldMkLst>
        <pc:spChg chg="mod">
          <ac:chgData name="Therese Walbom" userId="55e0d128-ad55-4c24-8552-c9e86ed6f0d0" providerId="ADAL" clId="{2B65160A-A123-428F-AAE1-FFE71D7E4BB1}" dt="2026-09-08T06:57:29.220" v="644" actId="1076"/>
          <ac:spMkLst>
            <pc:docMk/>
            <pc:sldMk cId="3620721578" sldId="2145705861"/>
            <ac:spMk id="3" creationId="{5A3FD6CC-D165-3617-3340-765350774858}"/>
          </ac:spMkLst>
        </pc:spChg>
      </pc:sldChg>
      <pc:sldChg chg="addSp modSp add del mod ord">
        <pc:chgData name="Therese Walbom" userId="55e0d128-ad55-4c24-8552-c9e86ed6f0d0" providerId="ADAL" clId="{2B65160A-A123-428F-AAE1-FFE71D7E4BB1}" dt="2026-09-10T13:09:19.478" v="847" actId="14100"/>
        <pc:sldMkLst>
          <pc:docMk/>
          <pc:sldMk cId="2228972876" sldId="2145705866"/>
        </pc:sldMkLst>
        <pc:spChg chg="mod">
          <ac:chgData name="Therese Walbom" userId="55e0d128-ad55-4c24-8552-c9e86ed6f0d0" providerId="ADAL" clId="{2B65160A-A123-428F-AAE1-FFE71D7E4BB1}" dt="2026-09-10T13:09:19.478" v="847" actId="14100"/>
          <ac:spMkLst>
            <pc:docMk/>
            <pc:sldMk cId="2228972876" sldId="2145705866"/>
            <ac:spMk id="2" creationId="{F5E57DC8-25EF-D752-2CC0-48CC4FC9429C}"/>
          </ac:spMkLst>
        </pc:spChg>
        <pc:spChg chg="add mod ord">
          <ac:chgData name="Therese Walbom" userId="55e0d128-ad55-4c24-8552-c9e86ed6f0d0" providerId="ADAL" clId="{2B65160A-A123-428F-AAE1-FFE71D7E4BB1}" dt="2026-09-10T13:09:01.440" v="845" actId="1076"/>
          <ac:spMkLst>
            <pc:docMk/>
            <pc:sldMk cId="2228972876" sldId="2145705866"/>
            <ac:spMk id="4" creationId="{360512A7-5C47-AE42-1DA5-7CFBB71894B6}"/>
          </ac:spMkLst>
        </pc:spChg>
        <pc:spChg chg="mod">
          <ac:chgData name="Therese Walbom" userId="55e0d128-ad55-4c24-8552-c9e86ed6f0d0" providerId="ADAL" clId="{2B65160A-A123-428F-AAE1-FFE71D7E4BB1}" dt="2026-09-10T13:09:14.691" v="846" actId="1076"/>
          <ac:spMkLst>
            <pc:docMk/>
            <pc:sldMk cId="2228972876" sldId="2145705866"/>
            <ac:spMk id="6" creationId="{8996DBBC-B1EA-0CA9-03AA-B1E7944226BC}"/>
          </ac:spMkLst>
        </pc:spChg>
        <pc:picChg chg="mod">
          <ac:chgData name="Therese Walbom" userId="55e0d128-ad55-4c24-8552-c9e86ed6f0d0" providerId="ADAL" clId="{2B65160A-A123-428F-AAE1-FFE71D7E4BB1}" dt="2026-09-10T13:09:01.440" v="845" actId="1076"/>
          <ac:picMkLst>
            <pc:docMk/>
            <pc:sldMk cId="2228972876" sldId="2145705866"/>
            <ac:picMk id="9" creationId="{6AC2282D-77C2-E892-E4B9-C8BCE4137909}"/>
          </ac:picMkLst>
        </pc:picChg>
      </pc:sldChg>
      <pc:sldChg chg="add del">
        <pc:chgData name="Therese Walbom" userId="55e0d128-ad55-4c24-8552-c9e86ed6f0d0" providerId="ADAL" clId="{2B65160A-A123-428F-AAE1-FFE71D7E4BB1}" dt="2026-09-11T07:04:18.437" v="1415" actId="47"/>
        <pc:sldMkLst>
          <pc:docMk/>
          <pc:sldMk cId="164176735" sldId="2147374928"/>
        </pc:sldMkLst>
      </pc:sldChg>
      <pc:sldChg chg="addSp delSp modSp add mod ord setBg modNotesTx">
        <pc:chgData name="Therese Walbom" userId="55e0d128-ad55-4c24-8552-c9e86ed6f0d0" providerId="ADAL" clId="{2B65160A-A123-428F-AAE1-FFE71D7E4BB1}" dt="2026-09-10T13:11:23.789" v="865" actId="20577"/>
        <pc:sldMkLst>
          <pc:docMk/>
          <pc:sldMk cId="2489039077" sldId="2147480558"/>
        </pc:sldMkLst>
        <pc:spChg chg="mod">
          <ac:chgData name="Therese Walbom" userId="55e0d128-ad55-4c24-8552-c9e86ed6f0d0" providerId="ADAL" clId="{2B65160A-A123-428F-AAE1-FFE71D7E4BB1}" dt="2026-09-07T13:06:54.096" v="630" actId="1076"/>
          <ac:spMkLst>
            <pc:docMk/>
            <pc:sldMk cId="2489039077" sldId="2147480558"/>
            <ac:spMk id="2" creationId="{31C86A21-C9FD-1250-B71F-9C285FB8039D}"/>
          </ac:spMkLst>
        </pc:spChg>
        <pc:spChg chg="mod">
          <ac:chgData name="Therese Walbom" userId="55e0d128-ad55-4c24-8552-c9e86ed6f0d0" providerId="ADAL" clId="{2B65160A-A123-428F-AAE1-FFE71D7E4BB1}" dt="2026-09-07T12:50:23.362" v="493" actId="1076"/>
          <ac:spMkLst>
            <pc:docMk/>
            <pc:sldMk cId="2489039077" sldId="2147480558"/>
            <ac:spMk id="4" creationId="{787CAAA1-B471-F090-73DB-60B30872D8FD}"/>
          </ac:spMkLst>
        </pc:spChg>
        <pc:spChg chg="add mod">
          <ac:chgData name="Therese Walbom" userId="55e0d128-ad55-4c24-8552-c9e86ed6f0d0" providerId="ADAL" clId="{2B65160A-A123-428F-AAE1-FFE71D7E4BB1}" dt="2026-09-07T12:46:42.740" v="454" actId="1076"/>
          <ac:spMkLst>
            <pc:docMk/>
            <pc:sldMk cId="2489039077" sldId="2147480558"/>
            <ac:spMk id="5" creationId="{8FCA6108-67A3-0BAC-C7FA-0F645D50D31A}"/>
          </ac:spMkLst>
        </pc:spChg>
        <pc:spChg chg="mod">
          <ac:chgData name="Therese Walbom" userId="55e0d128-ad55-4c24-8552-c9e86ed6f0d0" providerId="ADAL" clId="{2B65160A-A123-428F-AAE1-FFE71D7E4BB1}" dt="2026-09-07T12:46:32.015" v="452" actId="1076"/>
          <ac:spMkLst>
            <pc:docMk/>
            <pc:sldMk cId="2489039077" sldId="2147480558"/>
            <ac:spMk id="6" creationId="{9A6F01D2-A2FA-0F22-33EA-D75F62AA61D7}"/>
          </ac:spMkLst>
        </pc:spChg>
        <pc:spChg chg="mod">
          <ac:chgData name="Therese Walbom" userId="55e0d128-ad55-4c24-8552-c9e86ed6f0d0" providerId="ADAL" clId="{2B65160A-A123-428F-AAE1-FFE71D7E4BB1}" dt="2026-09-07T12:46:11.713" v="448" actId="1076"/>
          <ac:spMkLst>
            <pc:docMk/>
            <pc:sldMk cId="2489039077" sldId="2147480558"/>
            <ac:spMk id="8" creationId="{4797AC5E-D8C5-6613-D41C-E02DB3202C9F}"/>
          </ac:spMkLst>
        </pc:spChg>
        <pc:spChg chg="mod">
          <ac:chgData name="Therese Walbom" userId="55e0d128-ad55-4c24-8552-c9e86ed6f0d0" providerId="ADAL" clId="{2B65160A-A123-428F-AAE1-FFE71D7E4BB1}" dt="2026-09-07T12:45:33.691" v="443" actId="14100"/>
          <ac:spMkLst>
            <pc:docMk/>
            <pc:sldMk cId="2489039077" sldId="2147480558"/>
            <ac:spMk id="10" creationId="{C2A18CBB-543A-7E18-9099-FC2C6C40AB2A}"/>
          </ac:spMkLst>
        </pc:spChg>
        <pc:spChg chg="mod">
          <ac:chgData name="Therese Walbom" userId="55e0d128-ad55-4c24-8552-c9e86ed6f0d0" providerId="ADAL" clId="{2B65160A-A123-428F-AAE1-FFE71D7E4BB1}" dt="2026-09-07T13:07:13.396" v="631" actId="1076"/>
          <ac:spMkLst>
            <pc:docMk/>
            <pc:sldMk cId="2489039077" sldId="2147480558"/>
            <ac:spMk id="12" creationId="{29FDA13B-1F0C-EEE6-EB38-AF7DFF61757E}"/>
          </ac:spMkLst>
        </pc:spChg>
        <pc:spChg chg="mod">
          <ac:chgData name="Therese Walbom" userId="55e0d128-ad55-4c24-8552-c9e86ed6f0d0" providerId="ADAL" clId="{2B65160A-A123-428F-AAE1-FFE71D7E4BB1}" dt="2026-09-07T13:07:13.396" v="631" actId="1076"/>
          <ac:spMkLst>
            <pc:docMk/>
            <pc:sldMk cId="2489039077" sldId="2147480558"/>
            <ac:spMk id="14" creationId="{A34131DB-C752-0B52-F695-27AF8E463ABC}"/>
          </ac:spMkLst>
        </pc:spChg>
        <pc:spChg chg="mod">
          <ac:chgData name="Therese Walbom" userId="55e0d128-ad55-4c24-8552-c9e86ed6f0d0" providerId="ADAL" clId="{2B65160A-A123-428F-AAE1-FFE71D7E4BB1}" dt="2026-09-07T13:07:13.396" v="631" actId="1076"/>
          <ac:spMkLst>
            <pc:docMk/>
            <pc:sldMk cId="2489039077" sldId="2147480558"/>
            <ac:spMk id="16" creationId="{0A1AFDE8-D652-D02E-26F9-02419D4ED32A}"/>
          </ac:spMkLst>
        </pc:spChg>
        <pc:spChg chg="add mod">
          <ac:chgData name="Therese Walbom" userId="55e0d128-ad55-4c24-8552-c9e86ed6f0d0" providerId="ADAL" clId="{2B65160A-A123-428F-AAE1-FFE71D7E4BB1}" dt="2026-09-07T13:07:13.396" v="631" actId="1076"/>
          <ac:spMkLst>
            <pc:docMk/>
            <pc:sldMk cId="2489039077" sldId="2147480558"/>
            <ac:spMk id="17" creationId="{D7484432-C470-605E-9CFC-9B5C92096C8D}"/>
          </ac:spMkLst>
        </pc:spChg>
        <pc:spChg chg="add mod">
          <ac:chgData name="Therese Walbom" userId="55e0d128-ad55-4c24-8552-c9e86ed6f0d0" providerId="ADAL" clId="{2B65160A-A123-428F-AAE1-FFE71D7E4BB1}" dt="2026-09-07T13:07:13.396" v="631" actId="1076"/>
          <ac:spMkLst>
            <pc:docMk/>
            <pc:sldMk cId="2489039077" sldId="2147480558"/>
            <ac:spMk id="19" creationId="{9410DAE0-995F-FEDC-D5FA-C5F16DDBB152}"/>
          </ac:spMkLst>
        </pc:spChg>
        <pc:spChg chg="mod">
          <ac:chgData name="Therese Walbom" userId="55e0d128-ad55-4c24-8552-c9e86ed6f0d0" providerId="ADAL" clId="{2B65160A-A123-428F-AAE1-FFE71D7E4BB1}" dt="2026-09-07T13:08:31.615" v="639" actId="6549"/>
          <ac:spMkLst>
            <pc:docMk/>
            <pc:sldMk cId="2489039077" sldId="2147480558"/>
            <ac:spMk id="20" creationId="{31872C25-CDD6-FACA-A958-8CEB37B5E915}"/>
          </ac:spMkLst>
        </pc:spChg>
        <pc:spChg chg="mod">
          <ac:chgData name="Therese Walbom" userId="55e0d128-ad55-4c24-8552-c9e86ed6f0d0" providerId="ADAL" clId="{2B65160A-A123-428F-AAE1-FFE71D7E4BB1}" dt="2026-09-07T13:07:13.396" v="631" actId="1076"/>
          <ac:spMkLst>
            <pc:docMk/>
            <pc:sldMk cId="2489039077" sldId="2147480558"/>
            <ac:spMk id="22" creationId="{FF925F28-3D87-8A69-1686-C3D970CE2B02}"/>
          </ac:spMkLst>
        </pc:spChg>
        <pc:spChg chg="mod">
          <ac:chgData name="Therese Walbom" userId="55e0d128-ad55-4c24-8552-c9e86ed6f0d0" providerId="ADAL" clId="{2B65160A-A123-428F-AAE1-FFE71D7E4BB1}" dt="2026-09-07T13:07:13.396" v="631" actId="1076"/>
          <ac:spMkLst>
            <pc:docMk/>
            <pc:sldMk cId="2489039077" sldId="2147480558"/>
            <ac:spMk id="24" creationId="{8E80FACC-1282-E27F-04D1-449340FA4FBA}"/>
          </ac:spMkLst>
        </pc:spChg>
        <pc:picChg chg="mod">
          <ac:chgData name="Therese Walbom" userId="55e0d128-ad55-4c24-8552-c9e86ed6f0d0" providerId="ADAL" clId="{2B65160A-A123-428F-AAE1-FFE71D7E4BB1}" dt="2026-09-07T12:47:22.452" v="459" actId="1076"/>
          <ac:picMkLst>
            <pc:docMk/>
            <pc:sldMk cId="2489039077" sldId="2147480558"/>
            <ac:picMk id="7" creationId="{27855876-028C-206D-7848-997711686FB1}"/>
          </ac:picMkLst>
        </pc:picChg>
        <pc:picChg chg="mod">
          <ac:chgData name="Therese Walbom" userId="55e0d128-ad55-4c24-8552-c9e86ed6f0d0" providerId="ADAL" clId="{2B65160A-A123-428F-AAE1-FFE71D7E4BB1}" dt="2026-09-07T12:47:02.007" v="457" actId="1076"/>
          <ac:picMkLst>
            <pc:docMk/>
            <pc:sldMk cId="2489039077" sldId="2147480558"/>
            <ac:picMk id="9" creationId="{3884E456-2E85-5563-4B03-DF8449939E6A}"/>
          </ac:picMkLst>
        </pc:picChg>
        <pc:picChg chg="mod">
          <ac:chgData name="Therese Walbom" userId="55e0d128-ad55-4c24-8552-c9e86ed6f0d0" providerId="ADAL" clId="{2B65160A-A123-428F-AAE1-FFE71D7E4BB1}" dt="2026-09-07T12:47:09.717" v="458" actId="1076"/>
          <ac:picMkLst>
            <pc:docMk/>
            <pc:sldMk cId="2489039077" sldId="2147480558"/>
            <ac:picMk id="11" creationId="{C788C2E8-6437-CFC6-FDBC-9AFE377C55AD}"/>
          </ac:picMkLst>
        </pc:picChg>
        <pc:picChg chg="add mod">
          <ac:chgData name="Therese Walbom" userId="55e0d128-ad55-4c24-8552-c9e86ed6f0d0" providerId="ADAL" clId="{2B65160A-A123-428F-AAE1-FFE71D7E4BB1}" dt="2026-09-07T13:00:08.097" v="570" actId="26606"/>
          <ac:picMkLst>
            <pc:docMk/>
            <pc:sldMk cId="2489039077" sldId="2147480558"/>
            <ac:picMk id="23" creationId="{A18713D6-00C7-6D19-53FE-57814D880F59}"/>
          </ac:picMkLst>
        </pc:picChg>
      </pc:sldChg>
      <pc:sldChg chg="add modNotesTx">
        <pc:chgData name="Therese Walbom" userId="55e0d128-ad55-4c24-8552-c9e86ed6f0d0" providerId="ADAL" clId="{2B65160A-A123-428F-AAE1-FFE71D7E4BB1}" dt="2026-09-10T13:19:01.868" v="1301" actId="6549"/>
        <pc:sldMkLst>
          <pc:docMk/>
          <pc:sldMk cId="1734718374" sldId="2147480610"/>
        </pc:sldMkLst>
      </pc:sldChg>
      <pc:sldChg chg="addSp delSp modSp add mod setBg modNotesTx">
        <pc:chgData name="Therese Walbom" userId="55e0d128-ad55-4c24-8552-c9e86ed6f0d0" providerId="ADAL" clId="{2B65160A-A123-428F-AAE1-FFE71D7E4BB1}" dt="2026-09-11T06:25:25.810" v="1413" actId="207"/>
        <pc:sldMkLst>
          <pc:docMk/>
          <pc:sldMk cId="2952942468" sldId="2147480613"/>
        </pc:sldMkLst>
        <pc:spChg chg="mod">
          <ac:chgData name="Therese Walbom" userId="55e0d128-ad55-4c24-8552-c9e86ed6f0d0" providerId="ADAL" clId="{2B65160A-A123-428F-AAE1-FFE71D7E4BB1}" dt="2026-09-08T07:21:55.725" v="672" actId="6549"/>
          <ac:spMkLst>
            <pc:docMk/>
            <pc:sldMk cId="2952942468" sldId="2147480613"/>
            <ac:spMk id="3" creationId="{E0BE4394-D1FF-B8A0-BE06-02BF912E4E0B}"/>
          </ac:spMkLst>
        </pc:spChg>
        <pc:spChg chg="add del">
          <ac:chgData name="Therese Walbom" userId="55e0d128-ad55-4c24-8552-c9e86ed6f0d0" providerId="ADAL" clId="{2B65160A-A123-428F-AAE1-FFE71D7E4BB1}" dt="2026-09-11T06:25:16.344" v="1411" actId="22"/>
          <ac:spMkLst>
            <pc:docMk/>
            <pc:sldMk cId="2952942468" sldId="2147480613"/>
            <ac:spMk id="7" creationId="{E85562BA-5F8E-A52A-2DEE-8BCB6965B9A2}"/>
          </ac:spMkLst>
        </pc:spChg>
        <pc:spChg chg="add mod">
          <ac:chgData name="Therese Walbom" userId="55e0d128-ad55-4c24-8552-c9e86ed6f0d0" providerId="ADAL" clId="{2B65160A-A123-428F-AAE1-FFE71D7E4BB1}" dt="2026-09-11T06:25:25.810" v="1413" actId="207"/>
          <ac:spMkLst>
            <pc:docMk/>
            <pc:sldMk cId="2952942468" sldId="2147480613"/>
            <ac:spMk id="9" creationId="{6DFA1AED-BA43-0C25-1D19-17193A851B33}"/>
          </ac:spMkLst>
        </pc:spChg>
      </pc:sldChg>
      <pc:sldChg chg="add modNotesTx">
        <pc:chgData name="Therese Walbom" userId="55e0d128-ad55-4c24-8552-c9e86ed6f0d0" providerId="ADAL" clId="{2B65160A-A123-428F-AAE1-FFE71D7E4BB1}" dt="2026-09-10T13:20:19.534" v="1400" actId="6549"/>
        <pc:sldMkLst>
          <pc:docMk/>
          <pc:sldMk cId="2089649518" sldId="2147480666"/>
        </pc:sldMkLst>
      </pc:sldChg>
      <pc:sldChg chg="add modNotesTx">
        <pc:chgData name="Therese Walbom" userId="55e0d128-ad55-4c24-8552-c9e86ed6f0d0" providerId="ADAL" clId="{2B65160A-A123-428F-AAE1-FFE71D7E4BB1}" dt="2026-09-10T13:11:49.484" v="867" actId="6549"/>
        <pc:sldMkLst>
          <pc:docMk/>
          <pc:sldMk cId="2714024485" sldId="2147480677"/>
        </pc:sldMkLst>
      </pc:sldChg>
      <pc:sldChg chg="delSp modSp add mod setBg modNotesTx">
        <pc:chgData name="Therese Walbom" userId="55e0d128-ad55-4c24-8552-c9e86ed6f0d0" providerId="ADAL" clId="{2B65160A-A123-428F-AAE1-FFE71D7E4BB1}" dt="2026-09-10T13:16:49.483" v="1109" actId="6549"/>
        <pc:sldMkLst>
          <pc:docMk/>
          <pc:sldMk cId="4039725240" sldId="2147480680"/>
        </pc:sldMkLst>
        <pc:spChg chg="mod">
          <ac:chgData name="Therese Walbom" userId="55e0d128-ad55-4c24-8552-c9e86ed6f0d0" providerId="ADAL" clId="{2B65160A-A123-428F-AAE1-FFE71D7E4BB1}" dt="2026-09-07T12:28:47.115" v="383" actId="14100"/>
          <ac:spMkLst>
            <pc:docMk/>
            <pc:sldMk cId="4039725240" sldId="2147480680"/>
            <ac:spMk id="2" creationId="{F5E57DC8-25EF-D752-2CC0-48CC4FC9429C}"/>
          </ac:spMkLst>
        </pc:spChg>
        <pc:spChg chg="mod">
          <ac:chgData name="Therese Walbom" userId="55e0d128-ad55-4c24-8552-c9e86ed6f0d0" providerId="ADAL" clId="{2B65160A-A123-428F-AAE1-FFE71D7E4BB1}" dt="2026-09-07T12:28:47.770" v="384" actId="1076"/>
          <ac:spMkLst>
            <pc:docMk/>
            <pc:sldMk cId="4039725240" sldId="2147480680"/>
            <ac:spMk id="5" creationId="{8E089BEC-FD3A-9382-83C7-155A34479FE6}"/>
          </ac:spMkLst>
        </pc:spChg>
        <pc:spChg chg="mod">
          <ac:chgData name="Therese Walbom" userId="55e0d128-ad55-4c24-8552-c9e86ed6f0d0" providerId="ADAL" clId="{2B65160A-A123-428F-AAE1-FFE71D7E4BB1}" dt="2026-09-07T12:28:54.043" v="385" actId="6549"/>
          <ac:spMkLst>
            <pc:docMk/>
            <pc:sldMk cId="4039725240" sldId="2147480680"/>
            <ac:spMk id="6" creationId="{8996DBBC-B1EA-0CA9-03AA-B1E7944226BC}"/>
          </ac:spMkLst>
        </pc:spChg>
        <pc:picChg chg="mod">
          <ac:chgData name="Therese Walbom" userId="55e0d128-ad55-4c24-8552-c9e86ed6f0d0" providerId="ADAL" clId="{2B65160A-A123-428F-AAE1-FFE71D7E4BB1}" dt="2026-09-07T12:28:47.770" v="384" actId="1076"/>
          <ac:picMkLst>
            <pc:docMk/>
            <pc:sldMk cId="4039725240" sldId="2147480680"/>
            <ac:picMk id="9" creationId="{6AC2282D-77C2-E892-E4B9-C8BCE4137909}"/>
          </ac:picMkLst>
        </pc:picChg>
      </pc:sldChg>
      <pc:sldChg chg="add modNotesTx">
        <pc:chgData name="Therese Walbom" userId="55e0d128-ad55-4c24-8552-c9e86ed6f0d0" providerId="ADAL" clId="{2B65160A-A123-428F-AAE1-FFE71D7E4BB1}" dt="2026-09-10T13:20:12.476" v="1399" actId="20577"/>
        <pc:sldMkLst>
          <pc:docMk/>
          <pc:sldMk cId="831531993" sldId="2147480681"/>
        </pc:sldMkLst>
      </pc:sldChg>
      <pc:sldChg chg="modNotesTx">
        <pc:chgData name="Therese Walbom" userId="55e0d128-ad55-4c24-8552-c9e86ed6f0d0" providerId="ADAL" clId="{2B65160A-A123-428F-AAE1-FFE71D7E4BB1}" dt="2026-09-11T05:44:58.005" v="1401" actId="20577"/>
        <pc:sldMkLst>
          <pc:docMk/>
          <pc:sldMk cId="3349745382" sldId="2147480682"/>
        </pc:sldMkLst>
      </pc:sldChg>
      <pc:sldChg chg="modNotesTx">
        <pc:chgData name="Therese Walbom" userId="55e0d128-ad55-4c24-8552-c9e86ed6f0d0" providerId="ADAL" clId="{2B65160A-A123-428F-AAE1-FFE71D7E4BB1}" dt="2026-09-10T13:08:37.884" v="844" actId="20577"/>
        <pc:sldMkLst>
          <pc:docMk/>
          <pc:sldMk cId="1546530652" sldId="2147480683"/>
        </pc:sldMkLst>
      </pc:sldChg>
      <pc:sldChg chg="add modNotesTx">
        <pc:chgData name="Therese Walbom" userId="55e0d128-ad55-4c24-8552-c9e86ed6f0d0" providerId="ADAL" clId="{2B65160A-A123-428F-AAE1-FFE71D7E4BB1}" dt="2026-09-10T13:13:57.452" v="948" actId="20577"/>
        <pc:sldMkLst>
          <pc:docMk/>
          <pc:sldMk cId="1955442753" sldId="2147480684"/>
        </pc:sldMkLst>
      </pc:sldChg>
      <pc:sldChg chg="add">
        <pc:chgData name="Therese Walbom" userId="55e0d128-ad55-4c24-8552-c9e86ed6f0d0" providerId="ADAL" clId="{2B65160A-A123-428F-AAE1-FFE71D7E4BB1}" dt="2026-09-09T18:30:17.017" v="677"/>
        <pc:sldMkLst>
          <pc:docMk/>
          <pc:sldMk cId="1311764016" sldId="2147480685"/>
        </pc:sldMkLst>
      </pc:sldChg>
      <pc:sldChg chg="add del">
        <pc:chgData name="Therese Walbom" userId="55e0d128-ad55-4c24-8552-c9e86ed6f0d0" providerId="ADAL" clId="{2B65160A-A123-428F-AAE1-FFE71D7E4BB1}" dt="2026-09-10T11:58:36.317" v="688" actId="47"/>
        <pc:sldMkLst>
          <pc:docMk/>
          <pc:sldMk cId="2395221147" sldId="2147480686"/>
        </pc:sldMkLst>
      </pc:sldChg>
      <pc:sldChg chg="add modNotesTx">
        <pc:chgData name="Therese Walbom" userId="55e0d128-ad55-4c24-8552-c9e86ed6f0d0" providerId="ADAL" clId="{2B65160A-A123-428F-AAE1-FFE71D7E4BB1}" dt="2026-09-10T13:18:41.212" v="1298" actId="20577"/>
        <pc:sldMkLst>
          <pc:docMk/>
          <pc:sldMk cId="2289091126" sldId="2147480687"/>
        </pc:sldMkLst>
      </pc:sldChg>
      <pc:sldChg chg="add setBg">
        <pc:chgData name="Therese Walbom" userId="55e0d128-ad55-4c24-8552-c9e86ed6f0d0" providerId="ADAL" clId="{2B65160A-A123-428F-AAE1-FFE71D7E4BB1}" dt="2026-09-10T11:10:29.184" v="686"/>
        <pc:sldMkLst>
          <pc:docMk/>
          <pc:sldMk cId="56520342" sldId="2147480688"/>
        </pc:sldMkLst>
      </pc:sldChg>
      <pc:sldChg chg="add modAnim modNotesTx">
        <pc:chgData name="Therese Walbom" userId="55e0d128-ad55-4c24-8552-c9e86ed6f0d0" providerId="ADAL" clId="{2B65160A-A123-428F-AAE1-FFE71D7E4BB1}" dt="2026-09-11T05:46:27.712" v="1409"/>
        <pc:sldMkLst>
          <pc:docMk/>
          <pc:sldMk cId="1933647596" sldId="2147480691"/>
        </pc:sldMkLst>
      </pc:sldChg>
      <pc:sldChg chg="add setBg">
        <pc:chgData name="Therese Walbom" userId="55e0d128-ad55-4c24-8552-c9e86ed6f0d0" providerId="ADAL" clId="{2B65160A-A123-428F-AAE1-FFE71D7E4BB1}" dt="2026-09-10T13:01:24.591" v="689"/>
        <pc:sldMkLst>
          <pc:docMk/>
          <pc:sldMk cId="982494766" sldId="2147481366"/>
        </pc:sldMkLst>
      </pc:sldChg>
      <pc:sldChg chg="modSp add del mod setBg">
        <pc:chgData name="Therese Walbom" userId="55e0d128-ad55-4c24-8552-c9e86ed6f0d0" providerId="ADAL" clId="{2B65160A-A123-428F-AAE1-FFE71D7E4BB1}" dt="2026-09-11T07:29:36.741" v="1420" actId="47"/>
        <pc:sldMkLst>
          <pc:docMk/>
          <pc:sldMk cId="624449418" sldId="2147481379"/>
        </pc:sldMkLst>
        <pc:picChg chg="mod">
          <ac:chgData name="Therese Walbom" userId="55e0d128-ad55-4c24-8552-c9e86ed6f0d0" providerId="ADAL" clId="{2B65160A-A123-428F-AAE1-FFE71D7E4BB1}" dt="2026-09-11T07:04:44.058" v="1417" actId="14100"/>
          <ac:picMkLst>
            <pc:docMk/>
            <pc:sldMk cId="624449418" sldId="2147481379"/>
            <ac:picMk id="10" creationId="{76819C38-C7C3-2DDE-47F9-100F1552408F}"/>
          </ac:picMkLst>
        </pc:picChg>
      </pc:sldChg>
      <pc:sldChg chg="add setBg">
        <pc:chgData name="Therese Walbom" userId="55e0d128-ad55-4c24-8552-c9e86ed6f0d0" providerId="ADAL" clId="{2B65160A-A123-428F-AAE1-FFE71D7E4BB1}" dt="2026-09-11T07:29:31.502" v="1419"/>
        <pc:sldMkLst>
          <pc:docMk/>
          <pc:sldMk cId="1333906732" sldId="2147481380"/>
        </pc:sldMkLst>
      </pc:sldChg>
      <pc:sldChg chg="new">
        <pc:chgData name="Therese Walbom" userId="55e0d128-ad55-4c24-8552-c9e86ed6f0d0" providerId="ADAL" clId="{2B65160A-A123-428F-AAE1-FFE71D7E4BB1}" dt="2026-09-11T07:29:43.380" v="1421" actId="680"/>
        <pc:sldMkLst>
          <pc:docMk/>
          <pc:sldMk cId="3540955865" sldId="2147481381"/>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7.png"/><Relationship Id="rId1" Type="http://schemas.openxmlformats.org/officeDocument/2006/relationships/image" Target="../media/image4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7.png"/><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4A0AA4-BA60-4B42-B3E7-12725E04EF2F}" type="doc">
      <dgm:prSet loTypeId="urn:microsoft.com/office/officeart/2024/layout/NumberedLinearArrowProcess#4" loCatId="process" qsTypeId="urn:microsoft.com/office/officeart/2005/8/quickstyle/simple1#4" qsCatId="simple" csTypeId="urn:microsoft.com/office/officeart/2005/8/colors/accent1_3#1" csCatId="accent1" phldr="1"/>
      <dgm:spPr/>
      <dgm:t>
        <a:bodyPr/>
        <a:lstStyle/>
        <a:p>
          <a:endParaRPr lang="nb-NO"/>
        </a:p>
      </dgm:t>
    </dgm:pt>
    <dgm:pt modelId="{6B7E9738-A8F7-4EC9-8FC1-EE78CCE53400}">
      <dgm:prSet phldrT="[Tekst]" custT="1"/>
      <dgm:spPr>
        <a:solidFill>
          <a:schemeClr val="bg1"/>
        </a:solidFill>
        <a:ln>
          <a:solidFill>
            <a:srgbClr val="4A6FA1"/>
          </a:solidFill>
        </a:ln>
      </dgm:spPr>
      <dgm:t>
        <a:bodyPr/>
        <a:lstStyle/>
        <a:p>
          <a:pPr algn="ct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algn="l"/>
          <a:endParaRPr lang="nb-NO" sz="1000" noProof="0" dirty="0">
            <a:latin typeface="Open Sans" panose="020B0606030504020204" pitchFamily="34" charset="0"/>
            <a:ea typeface="Open Sans" panose="020B0606030504020204" pitchFamily="34" charset="0"/>
            <a:cs typeface="Open Sans" panose="020B0606030504020204" pitchFamily="34" charset="0"/>
          </a:endParaRPr>
        </a:p>
        <a:p>
          <a:pPr algn="l"/>
          <a:endParaRPr lang="nb-NO" sz="1000" noProof="0" dirty="0">
            <a:latin typeface="Open Sans" panose="020B0606030504020204" pitchFamily="34" charset="0"/>
            <a:ea typeface="Open Sans" panose="020B0606030504020204" pitchFamily="34" charset="0"/>
            <a:cs typeface="Open Sans" panose="020B0606030504020204" pitchFamily="34" charset="0"/>
          </a:endParaRPr>
        </a:p>
      </dgm:t>
    </dgm:pt>
    <dgm:pt modelId="{F5452D9B-BB52-41DC-8B90-A7322E7D1FEC}" type="parTrans" cxnId="{C1E50961-6B7B-47D3-A494-5D271B4E41E7}">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DE35A62F-78F6-454F-9222-32D802459F4B}" type="sibTrans" cxnId="{C1E50961-6B7B-47D3-A494-5D271B4E41E7}">
      <dgm:prSet phldrT="1"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1</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6486953B-864B-49F9-BADB-FB4C13F839CE}">
      <dgm:prSet phldrT="[Tekst]" custT="1"/>
      <dgm:spPr>
        <a:solidFill>
          <a:schemeClr val="bg1"/>
        </a:solidFill>
        <a:ln>
          <a:solidFill>
            <a:srgbClr val="4A6FA1"/>
          </a:solidFill>
        </a:ln>
      </dgm:spPr>
      <dgm:t>
        <a:bodyPr/>
        <a:lstStyle/>
        <a:p>
          <a:pPr algn="ctr">
            <a:buNone/>
          </a:pP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dgm:t>
    </dgm:pt>
    <dgm:pt modelId="{448FB304-A99D-4D1D-B7FB-67802EED503C}" type="parTrans" cxnId="{A23BC010-2E4D-4045-842D-00D0570443B5}">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9D981829-772C-46FE-8EFB-1D9A9F736B26}" type="sibTrans" cxnId="{A23BC010-2E4D-4045-842D-00D0570443B5}">
      <dgm:prSet phldrT="2"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2</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03FE89E6-D8D6-41B4-8D6E-E8D33432E424}">
      <dgm:prSet phldrT="[Tekst]" custT="1"/>
      <dgm:spPr>
        <a:solidFill>
          <a:schemeClr val="bg1"/>
        </a:solidFill>
        <a:ln>
          <a:solidFill>
            <a:srgbClr val="4A6FA1"/>
          </a:solidFill>
        </a:ln>
      </dgm:spPr>
      <dgm:t>
        <a:bodyPr/>
        <a:lstStyle/>
        <a:p>
          <a:pPr algn="ctr"/>
          <a:r>
            <a:rPr lang="nb-NO" sz="10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algn="l"/>
          <a:endParaRPr lang="nb-NO" sz="1000" b="0" noProof="0" dirty="0">
            <a:latin typeface="Open Sans" panose="020B0606030504020204" pitchFamily="34" charset="0"/>
            <a:ea typeface="Open Sans" panose="020B0606030504020204" pitchFamily="34" charset="0"/>
            <a:cs typeface="Open Sans" panose="020B0606030504020204" pitchFamily="34" charset="0"/>
          </a:endParaRPr>
        </a:p>
      </dgm:t>
    </dgm:pt>
    <dgm:pt modelId="{331A65B2-D5E5-4330-A428-3B74DCE8ECA8}" type="parTrans" cxnId="{5B2F5182-B969-4398-82DB-4D3B5EA4B9BA}">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EFF0CF3-DFE2-427A-A7BC-F46371333931}" type="sibTrans" cxnId="{5B2F5182-B969-4398-82DB-4D3B5EA4B9BA}">
      <dgm:prSet phldrT="3"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3</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130330EC-C253-42F9-8DB9-320B33188528}">
      <dgm:prSet phldrT="[Tekst]" custT="1"/>
      <dgm:spPr/>
      <dgm:t>
        <a:bodyPr/>
        <a:lstStyle/>
        <a:p>
          <a:pPr algn="l" rtl="0">
            <a:buFont typeface="Open Sans" panose="020B0606030504020204" pitchFamily="34" charset="0"/>
            <a:buNone/>
          </a:pPr>
          <a:endParaRPr lang="nb-NO" sz="1000" noProof="0" dirty="0">
            <a:latin typeface="Open Sans" panose="020B0606030504020204" pitchFamily="34" charset="0"/>
            <a:ea typeface="Open Sans" panose="020B0606030504020204" pitchFamily="34" charset="0"/>
            <a:cs typeface="Open Sans" panose="020B0606030504020204" pitchFamily="34" charset="0"/>
          </a:endParaRPr>
        </a:p>
      </dgm:t>
    </dgm:pt>
    <dgm:pt modelId="{083073F4-26C0-4C48-B3E8-127994EEB9E3}" type="par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C75C551-B9DF-44C4-AF1C-B188C8CBF065}" type="sib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F3741A7-43CD-4EBE-8827-8471C021B431}">
      <dgm:prSet custT="1"/>
      <dgm:spPr>
        <a:solidFill>
          <a:schemeClr val="bg1"/>
        </a:solidFill>
        <a:ln>
          <a:solidFill>
            <a:srgbClr val="4A6FA1"/>
          </a:solidFill>
        </a:ln>
      </dgm:spPr>
      <dgm:t>
        <a:bodyPr/>
        <a:lstStyle/>
        <a:p>
          <a:pPr algn="ctr">
            <a:buNone/>
          </a:pPr>
          <a:r>
            <a:rPr lang="nb-NO" sz="10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gm:t>
    </dgm:pt>
    <dgm:pt modelId="{CC404236-8118-42A4-BD94-8544744E6C7E}" type="sibTrans" cxnId="{B4A30CD7-5853-4F23-A0D3-DBB10D0CA39B}">
      <dgm:prSet phldrT="4"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4</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DDD432FA-9263-42E8-8A98-ED53FD58515F}" type="parTrans" cxnId="{B4A30CD7-5853-4F23-A0D3-DBB10D0CA39B}">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9215230-1D3D-435F-A0AB-B13CD772D379}">
      <dgm:prSet phldrT="[Tekst]" phldr="0" custT="1"/>
      <dgm:spPr>
        <a:ln>
          <a:solidFill>
            <a:srgbClr val="4A6FA1"/>
          </a:solidFill>
        </a:ln>
      </dgm:spPr>
      <dgm:t>
        <a:bodyPr/>
        <a:lstStyle/>
        <a:p>
          <a:pPr algn="ctr"/>
          <a:r>
            <a:rPr lang="nb-NO" sz="1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algn="ctr"/>
          <a:endParaRPr lang="nb-NO" sz="1100" dirty="0"/>
        </a:p>
      </dgm:t>
    </dgm:pt>
    <dgm:pt modelId="{EA88BBF0-1048-47FA-AFB4-B4B17B5FA927}" type="parTrans" cxnId="{9B6D2CE2-0E4F-4532-B62A-7816802E0A78}">
      <dgm:prSet/>
      <dgm:spPr/>
      <dgm:t>
        <a:bodyPr/>
        <a:lstStyle/>
        <a:p>
          <a:endParaRPr lang="nb-NO"/>
        </a:p>
      </dgm:t>
    </dgm:pt>
    <dgm:pt modelId="{4A336948-0FB2-4B86-87CC-BAEB84C21385}" type="sibTrans" cxnId="{9B6D2CE2-0E4F-4532-B62A-7816802E0A78}">
      <dgm:prSet phldrT="5" phldr="0"/>
      <dgm:spPr>
        <a:solidFill>
          <a:srgbClr val="4A6FA1"/>
        </a:solidFill>
      </dgm:spPr>
      <dgm:t>
        <a:bodyPr/>
        <a:lstStyle/>
        <a:p>
          <a:r>
            <a:rPr lang="nb-NO" dirty="0"/>
            <a:t>5</a:t>
          </a:r>
        </a:p>
      </dgm:t>
    </dgm:pt>
    <dgm:pt modelId="{D76F1BC2-F1CB-4874-97E6-2175F67B7167}">
      <dgm:prSet phldrT="[Tekst]" custT="1"/>
      <dgm:spPr>
        <a:ln>
          <a:solidFill>
            <a:srgbClr val="4A6FA1"/>
          </a:solidFill>
        </a:ln>
      </dgm:spPr>
      <dgm:t>
        <a:bodyPr/>
        <a:lstStyle/>
        <a:p>
          <a:pPr algn="ctr">
            <a:buClrTx/>
            <a:buSzTx/>
            <a:buFontTx/>
            <a:buNone/>
          </a:pP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gm:t>
    </dgm:pt>
    <dgm:pt modelId="{321B14C3-9C92-4C50-8425-F70E9CC791DB}" type="parTrans" cxnId="{4F1FC425-5D83-4F96-836F-B78AAB6C7F36}">
      <dgm:prSet/>
      <dgm:spPr/>
      <dgm:t>
        <a:bodyPr/>
        <a:lstStyle/>
        <a:p>
          <a:endParaRPr lang="nb-NO"/>
        </a:p>
      </dgm:t>
    </dgm:pt>
    <dgm:pt modelId="{12027AE8-42DE-459F-9924-311FA204B643}" type="sibTrans" cxnId="{4F1FC425-5D83-4F96-836F-B78AAB6C7F36}">
      <dgm:prSet phldrT="6" phldr="0"/>
      <dgm:spPr>
        <a:solidFill>
          <a:srgbClr val="4A6FA1"/>
        </a:solidFill>
      </dgm:spPr>
      <dgm:t>
        <a:bodyPr/>
        <a:lstStyle/>
        <a:p>
          <a:r>
            <a:rPr lang="nb-NO"/>
            <a:t>6</a:t>
          </a:r>
        </a:p>
      </dgm:t>
    </dgm:pt>
    <dgm:pt modelId="{C8BAC041-7B71-49BF-A2D8-9134C1303353}">
      <dgm:prSet phldrT="[Tekst]" custT="1"/>
      <dgm:spPr>
        <a:ln>
          <a:solidFill>
            <a:srgbClr val="4A6FA1"/>
          </a:solidFill>
        </a:ln>
      </dgm:spPr>
      <dgm:t>
        <a:bodyPr/>
        <a:lstStyle/>
        <a:p>
          <a:r>
            <a:rPr lang="nb-NO" sz="1000" b="1" i="0" dirty="0">
              <a:solidFill>
                <a:schemeClr val="tx1">
                  <a:lumMod val="75000"/>
                  <a:lumOff val="25000"/>
                </a:schemeClr>
              </a:solidFill>
            </a:rPr>
            <a:t>Oppfølging mellom leder og medarbeider</a:t>
          </a:r>
          <a:endParaRPr lang="nb-NO" sz="1000" dirty="0">
            <a:solidFill>
              <a:schemeClr val="tx1">
                <a:lumMod val="75000"/>
                <a:lumOff val="25000"/>
              </a:schemeClr>
            </a:solidFill>
          </a:endParaRPr>
        </a:p>
      </dgm:t>
    </dgm:pt>
    <dgm:pt modelId="{FCAE8EBB-155D-45B7-8AD0-6967D52E1E79}" type="parTrans" cxnId="{8334CA0C-B38E-4EDD-9BD0-17B419C15503}">
      <dgm:prSet/>
      <dgm:spPr/>
      <dgm:t>
        <a:bodyPr/>
        <a:lstStyle/>
        <a:p>
          <a:endParaRPr lang="nb-NO"/>
        </a:p>
      </dgm:t>
    </dgm:pt>
    <dgm:pt modelId="{09078480-9DC1-4128-BB67-E4464A6A4D16}" type="sibTrans" cxnId="{8334CA0C-B38E-4EDD-9BD0-17B419C15503}">
      <dgm:prSet phldrT="7" phldr="0"/>
      <dgm:spPr/>
      <dgm:t>
        <a:bodyPr/>
        <a:lstStyle/>
        <a:p>
          <a:r>
            <a:rPr lang="nb-NO"/>
            <a:t>7</a:t>
          </a:r>
          <a:endParaRPr lang="nb-NO" dirty="0"/>
        </a:p>
      </dgm:t>
    </dgm:pt>
    <dgm:pt modelId="{67FD67F0-4802-49FA-98FF-1EBF02981C31}" type="pres">
      <dgm:prSet presAssocID="{184A0AA4-BA60-4B42-B3E7-12725E04EF2F}" presName="linearFlow" presStyleCnt="0">
        <dgm:presLayoutVars>
          <dgm:dir/>
          <dgm:animLvl val="lvl"/>
          <dgm:resizeHandles val="exact"/>
        </dgm:presLayoutVars>
      </dgm:prSet>
      <dgm:spPr/>
    </dgm:pt>
    <dgm:pt modelId="{1B33023E-5DC0-4829-BA57-6327A0DF7A24}" type="pres">
      <dgm:prSet presAssocID="{6B7E9738-A8F7-4EC9-8FC1-EE78CCE53400}" presName="compositeNode" presStyleCnt="0"/>
      <dgm:spPr/>
    </dgm:pt>
    <dgm:pt modelId="{3C3EDDB7-6C55-44EA-AED3-58346425CD00}" type="pres">
      <dgm:prSet presAssocID="{6B7E9738-A8F7-4EC9-8FC1-EE78CCE53400}" presName="parTx" presStyleLbl="node1" presStyleIdx="0" presStyleCnt="0">
        <dgm:presLayoutVars>
          <dgm:chMax val="0"/>
          <dgm:chPref val="0"/>
          <dgm:bulletEnabled val="1"/>
        </dgm:presLayoutVars>
      </dgm:prSet>
      <dgm:spPr/>
    </dgm:pt>
    <dgm:pt modelId="{69A9C80E-E0B4-4D45-A424-751E616CA3B4}" type="pres">
      <dgm:prSet presAssocID="{6B7E9738-A8F7-4EC9-8FC1-EE78CCE53400}" presName="parSh" presStyleCnt="0"/>
      <dgm:spPr/>
    </dgm:pt>
    <dgm:pt modelId="{168CE015-EF2C-4B9A-9034-493FA2FDDF72}" type="pres">
      <dgm:prSet presAssocID="{6B7E9738-A8F7-4EC9-8FC1-EE78CCE53400}" presName="lineNode" presStyleLbl="alignNode1" presStyleIdx="0" presStyleCnt="21"/>
      <dgm:spPr/>
    </dgm:pt>
    <dgm:pt modelId="{965D1C31-8815-4D0F-99D5-5C06B8CA08DA}" type="pres">
      <dgm:prSet presAssocID="{6B7E9738-A8F7-4EC9-8FC1-EE78CCE53400}" presName="lineArrowNode" presStyleLbl="alignNode1" presStyleIdx="1" presStyleCnt="21"/>
      <dgm:spPr/>
    </dgm:pt>
    <dgm:pt modelId="{144F0683-4514-4CF7-930A-BD7B90AEA9E2}" type="pres">
      <dgm:prSet presAssocID="{DE35A62F-78F6-454F-9222-32D802459F4B}" presName="sibTransNodeCircle" presStyleLbl="alignNode1" presStyleIdx="2" presStyleCnt="21">
        <dgm:presLayoutVars>
          <dgm:chMax val="0"/>
          <dgm:bulletEnabled/>
        </dgm:presLayoutVars>
      </dgm:prSet>
      <dgm:spPr/>
    </dgm:pt>
    <dgm:pt modelId="{66CEA505-54E1-4054-9DAA-C723FB8E7DA1}" type="pres">
      <dgm:prSet presAssocID="{DE35A62F-78F6-454F-9222-32D802459F4B}" presName="spacerBetweenCircleAndCallout" presStyleCnt="0">
        <dgm:presLayoutVars/>
      </dgm:prSet>
      <dgm:spPr/>
    </dgm:pt>
    <dgm:pt modelId="{7872B059-6445-4EB7-BDB5-8F316C365784}" type="pres">
      <dgm:prSet presAssocID="{DE35A62F-78F6-454F-9222-32D802459F4B}" presName="verticalConnector" presStyleLbl="alignAccFollowNode1" presStyleIdx="0" presStyleCnt="7"/>
      <dgm:spPr/>
    </dgm:pt>
    <dgm:pt modelId="{86DF1511-70AD-41DC-B1FE-8E232E1C7C2F}" type="pres">
      <dgm:prSet presAssocID="{6B7E9738-A8F7-4EC9-8FC1-EE78CCE53400}" presName="nodeText" presStyleLbl="fgAcc1" presStyleIdx="0" presStyleCnt="7">
        <dgm:presLayoutVars>
          <dgm:bulletEnabled val="1"/>
        </dgm:presLayoutVars>
      </dgm:prSet>
      <dgm:spPr/>
    </dgm:pt>
    <dgm:pt modelId="{692B51D9-E46A-4D82-8AB7-6EA2C97D919F}" type="pres">
      <dgm:prSet presAssocID="{DE35A62F-78F6-454F-9222-32D802459F4B}" presName="sibTransComposite" presStyleCnt="0"/>
      <dgm:spPr/>
    </dgm:pt>
    <dgm:pt modelId="{3260CFEF-5301-40A0-AF83-25F1BCD8A910}" type="pres">
      <dgm:prSet presAssocID="{6486953B-864B-49F9-BADB-FB4C13F839CE}" presName="compositeNode" presStyleCnt="0"/>
      <dgm:spPr/>
    </dgm:pt>
    <dgm:pt modelId="{1E6CC6D4-E65A-4AD3-A744-9613180C427B}" type="pres">
      <dgm:prSet presAssocID="{6486953B-864B-49F9-BADB-FB4C13F839CE}" presName="parTx" presStyleLbl="node1" presStyleIdx="0" presStyleCnt="0">
        <dgm:presLayoutVars>
          <dgm:chMax val="0"/>
          <dgm:chPref val="0"/>
          <dgm:bulletEnabled val="1"/>
        </dgm:presLayoutVars>
      </dgm:prSet>
      <dgm:spPr/>
    </dgm:pt>
    <dgm:pt modelId="{66F05516-6866-46C8-9FDA-C8E73372978D}" type="pres">
      <dgm:prSet presAssocID="{6486953B-864B-49F9-BADB-FB4C13F839CE}" presName="parSh" presStyleCnt="0"/>
      <dgm:spPr/>
    </dgm:pt>
    <dgm:pt modelId="{48F925C5-ED44-4F8A-A5CA-1CA974525135}" type="pres">
      <dgm:prSet presAssocID="{6486953B-864B-49F9-BADB-FB4C13F839CE}" presName="lineNode" presStyleLbl="alignNode1" presStyleIdx="3" presStyleCnt="21"/>
      <dgm:spPr/>
    </dgm:pt>
    <dgm:pt modelId="{026363C1-B38D-45F5-A828-D45BEFEA1B91}" type="pres">
      <dgm:prSet presAssocID="{6486953B-864B-49F9-BADB-FB4C13F839CE}" presName="lineArrowNode" presStyleLbl="alignNode1" presStyleIdx="4" presStyleCnt="21"/>
      <dgm:spPr/>
    </dgm:pt>
    <dgm:pt modelId="{B085F6A3-E941-4398-80D7-717198D36045}" type="pres">
      <dgm:prSet presAssocID="{9D981829-772C-46FE-8EFB-1D9A9F736B26}" presName="sibTransNodeCircle" presStyleLbl="alignNode1" presStyleIdx="5" presStyleCnt="21">
        <dgm:presLayoutVars>
          <dgm:chMax val="0"/>
          <dgm:bulletEnabled/>
        </dgm:presLayoutVars>
      </dgm:prSet>
      <dgm:spPr/>
    </dgm:pt>
    <dgm:pt modelId="{3CA85C8D-A001-4F0A-ABB6-92D8EA5543FF}" type="pres">
      <dgm:prSet presAssocID="{9D981829-772C-46FE-8EFB-1D9A9F736B26}" presName="spacerBetweenCircleAndCallout" presStyleCnt="0">
        <dgm:presLayoutVars/>
      </dgm:prSet>
      <dgm:spPr/>
    </dgm:pt>
    <dgm:pt modelId="{1024A8BB-54E6-4642-AE84-56586A1E6E4C}" type="pres">
      <dgm:prSet presAssocID="{9D981829-772C-46FE-8EFB-1D9A9F736B26}" presName="verticalConnector" presStyleLbl="alignAccFollowNode1" presStyleIdx="1" presStyleCnt="7"/>
      <dgm:spPr/>
    </dgm:pt>
    <dgm:pt modelId="{5CCB29B5-A37E-4105-98C2-43986FD48D3B}" type="pres">
      <dgm:prSet presAssocID="{6486953B-864B-49F9-BADB-FB4C13F839CE}" presName="nodeText" presStyleLbl="fgAcc1" presStyleIdx="1" presStyleCnt="7">
        <dgm:presLayoutVars>
          <dgm:bulletEnabled val="1"/>
        </dgm:presLayoutVars>
      </dgm:prSet>
      <dgm:spPr/>
    </dgm:pt>
    <dgm:pt modelId="{00102F30-3A98-4404-9579-A7B8FDCA8785}" type="pres">
      <dgm:prSet presAssocID="{9D981829-772C-46FE-8EFB-1D9A9F736B26}" presName="sibTransComposite" presStyleCnt="0"/>
      <dgm:spPr/>
    </dgm:pt>
    <dgm:pt modelId="{BFB5EFDC-1BDC-4623-8657-8FDF6D780C5A}" type="pres">
      <dgm:prSet presAssocID="{03FE89E6-D8D6-41B4-8D6E-E8D33432E424}" presName="compositeNode" presStyleCnt="0"/>
      <dgm:spPr/>
    </dgm:pt>
    <dgm:pt modelId="{80FFA0BE-CBF0-4985-A5FC-D9190AF65B66}" type="pres">
      <dgm:prSet presAssocID="{03FE89E6-D8D6-41B4-8D6E-E8D33432E424}" presName="parTx" presStyleLbl="node1" presStyleIdx="0" presStyleCnt="0">
        <dgm:presLayoutVars>
          <dgm:chMax val="0"/>
          <dgm:chPref val="0"/>
          <dgm:bulletEnabled val="1"/>
        </dgm:presLayoutVars>
      </dgm:prSet>
      <dgm:spPr/>
    </dgm:pt>
    <dgm:pt modelId="{99E5D553-584F-44C3-9C78-ADAE134079D9}" type="pres">
      <dgm:prSet presAssocID="{03FE89E6-D8D6-41B4-8D6E-E8D33432E424}" presName="parSh" presStyleCnt="0"/>
      <dgm:spPr/>
    </dgm:pt>
    <dgm:pt modelId="{8482DFE1-AE5B-4692-8EF0-6650A18BD44F}" type="pres">
      <dgm:prSet presAssocID="{03FE89E6-D8D6-41B4-8D6E-E8D33432E424}" presName="lineNode" presStyleLbl="alignNode1" presStyleIdx="6" presStyleCnt="21"/>
      <dgm:spPr/>
    </dgm:pt>
    <dgm:pt modelId="{05737F4D-5408-498C-A46C-45A2ED25ED16}" type="pres">
      <dgm:prSet presAssocID="{03FE89E6-D8D6-41B4-8D6E-E8D33432E424}" presName="lineArrowNode" presStyleLbl="alignNode1" presStyleIdx="7" presStyleCnt="21"/>
      <dgm:spPr/>
    </dgm:pt>
    <dgm:pt modelId="{1F060F0D-7B1A-4344-9B83-C3FDABA594BF}" type="pres">
      <dgm:prSet presAssocID="{FEFF0CF3-DFE2-427A-A7BC-F46371333931}" presName="sibTransNodeCircle" presStyleLbl="alignNode1" presStyleIdx="8" presStyleCnt="21">
        <dgm:presLayoutVars>
          <dgm:chMax val="0"/>
          <dgm:bulletEnabled/>
        </dgm:presLayoutVars>
      </dgm:prSet>
      <dgm:spPr/>
    </dgm:pt>
    <dgm:pt modelId="{2DD96BC5-E300-4261-A67F-BDB456004D9B}" type="pres">
      <dgm:prSet presAssocID="{FEFF0CF3-DFE2-427A-A7BC-F46371333931}" presName="spacerBetweenCircleAndCallout" presStyleCnt="0">
        <dgm:presLayoutVars/>
      </dgm:prSet>
      <dgm:spPr/>
    </dgm:pt>
    <dgm:pt modelId="{962666A5-3021-4C57-9F26-A0AB0DB30C6E}" type="pres">
      <dgm:prSet presAssocID="{FEFF0CF3-DFE2-427A-A7BC-F46371333931}" presName="verticalConnector" presStyleLbl="alignAccFollowNode1" presStyleIdx="2" presStyleCnt="7"/>
      <dgm:spPr/>
    </dgm:pt>
    <dgm:pt modelId="{6E5F5ED8-EEAC-472C-9CA8-EEEB6D177E88}" type="pres">
      <dgm:prSet presAssocID="{03FE89E6-D8D6-41B4-8D6E-E8D33432E424}" presName="nodeText" presStyleLbl="fgAcc1" presStyleIdx="2" presStyleCnt="7">
        <dgm:presLayoutVars>
          <dgm:bulletEnabled val="1"/>
        </dgm:presLayoutVars>
      </dgm:prSet>
      <dgm:spPr/>
    </dgm:pt>
    <dgm:pt modelId="{2788CE5A-A2E9-44E8-ADF9-F5521E288EA8}" type="pres">
      <dgm:prSet presAssocID="{FEFF0CF3-DFE2-427A-A7BC-F46371333931}" presName="sibTransComposite" presStyleCnt="0"/>
      <dgm:spPr/>
    </dgm:pt>
    <dgm:pt modelId="{7A635154-C5F2-4CBE-A426-7F11A99DC65B}" type="pres">
      <dgm:prSet presAssocID="{AF3741A7-43CD-4EBE-8827-8471C021B431}" presName="compositeNode" presStyleCnt="0"/>
      <dgm:spPr/>
    </dgm:pt>
    <dgm:pt modelId="{7357B26D-8375-484D-89E6-3439F2285170}" type="pres">
      <dgm:prSet presAssocID="{AF3741A7-43CD-4EBE-8827-8471C021B431}" presName="parTx" presStyleLbl="node1" presStyleIdx="0" presStyleCnt="0">
        <dgm:presLayoutVars>
          <dgm:chMax val="0"/>
          <dgm:chPref val="0"/>
          <dgm:bulletEnabled val="1"/>
        </dgm:presLayoutVars>
      </dgm:prSet>
      <dgm:spPr/>
    </dgm:pt>
    <dgm:pt modelId="{0C63DA18-0ABB-438E-B9AF-CDF167335A5B}" type="pres">
      <dgm:prSet presAssocID="{AF3741A7-43CD-4EBE-8827-8471C021B431}" presName="parSh" presStyleCnt="0"/>
      <dgm:spPr/>
    </dgm:pt>
    <dgm:pt modelId="{387EAEEC-73D0-4627-8107-0E96519FEB5E}" type="pres">
      <dgm:prSet presAssocID="{AF3741A7-43CD-4EBE-8827-8471C021B431}" presName="lineNode" presStyleLbl="alignNode1" presStyleIdx="9" presStyleCnt="21"/>
      <dgm:spPr/>
    </dgm:pt>
    <dgm:pt modelId="{28BE933E-F0D3-438E-8E16-09035BD7D0F6}" type="pres">
      <dgm:prSet presAssocID="{AF3741A7-43CD-4EBE-8827-8471C021B431}" presName="lineArrowNode" presStyleLbl="alignNode1" presStyleIdx="10" presStyleCnt="21"/>
      <dgm:spPr/>
    </dgm:pt>
    <dgm:pt modelId="{14E032A3-20D0-409D-8D9B-3A237A6E7CDE}" type="pres">
      <dgm:prSet presAssocID="{CC404236-8118-42A4-BD94-8544744E6C7E}" presName="sibTransNodeCircle" presStyleLbl="alignNode1" presStyleIdx="11" presStyleCnt="21">
        <dgm:presLayoutVars>
          <dgm:chMax val="0"/>
          <dgm:bulletEnabled/>
        </dgm:presLayoutVars>
      </dgm:prSet>
      <dgm:spPr/>
    </dgm:pt>
    <dgm:pt modelId="{2FDE0E42-D672-425E-B2E2-0EDB1FE7AB2E}" type="pres">
      <dgm:prSet presAssocID="{CC404236-8118-42A4-BD94-8544744E6C7E}" presName="spacerBetweenCircleAndCallout" presStyleCnt="0">
        <dgm:presLayoutVars/>
      </dgm:prSet>
      <dgm:spPr/>
    </dgm:pt>
    <dgm:pt modelId="{E0260BBF-42C2-4989-95C0-C8455D96F6A8}" type="pres">
      <dgm:prSet presAssocID="{CC404236-8118-42A4-BD94-8544744E6C7E}" presName="verticalConnector" presStyleLbl="alignAccFollowNode1" presStyleIdx="3" presStyleCnt="7"/>
      <dgm:spPr/>
    </dgm:pt>
    <dgm:pt modelId="{A44B1309-3F04-4C77-87D5-BEA2401F8AFF}" type="pres">
      <dgm:prSet presAssocID="{AF3741A7-43CD-4EBE-8827-8471C021B431}" presName="nodeText" presStyleLbl="fgAcc1" presStyleIdx="3" presStyleCnt="7">
        <dgm:presLayoutVars>
          <dgm:bulletEnabled val="1"/>
        </dgm:presLayoutVars>
      </dgm:prSet>
      <dgm:spPr/>
    </dgm:pt>
    <dgm:pt modelId="{11034365-93DE-4D47-B319-2CF623D23047}" type="pres">
      <dgm:prSet presAssocID="{CC404236-8118-42A4-BD94-8544744E6C7E}" presName="sibTransComposite" presStyleCnt="0"/>
      <dgm:spPr/>
    </dgm:pt>
    <dgm:pt modelId="{CB40DC70-C07F-4500-8CE6-F058C533A37D}" type="pres">
      <dgm:prSet presAssocID="{F9215230-1D3D-435F-A0AB-B13CD772D379}" presName="compositeNode" presStyleCnt="0"/>
      <dgm:spPr/>
    </dgm:pt>
    <dgm:pt modelId="{AD15E350-997A-4342-95D4-9D2B6D73B332}" type="pres">
      <dgm:prSet presAssocID="{F9215230-1D3D-435F-A0AB-B13CD772D379}" presName="parTx" presStyleLbl="node1" presStyleIdx="0" presStyleCnt="0">
        <dgm:presLayoutVars>
          <dgm:chMax val="0"/>
          <dgm:chPref val="0"/>
          <dgm:bulletEnabled val="1"/>
        </dgm:presLayoutVars>
      </dgm:prSet>
      <dgm:spPr/>
    </dgm:pt>
    <dgm:pt modelId="{EC56D68E-9F73-45C9-A408-1A03474A8FAF}" type="pres">
      <dgm:prSet presAssocID="{F9215230-1D3D-435F-A0AB-B13CD772D379}" presName="parSh" presStyleCnt="0"/>
      <dgm:spPr/>
    </dgm:pt>
    <dgm:pt modelId="{08BA35B7-A2EB-4512-8F94-84E4E1A47C0D}" type="pres">
      <dgm:prSet presAssocID="{F9215230-1D3D-435F-A0AB-B13CD772D379}" presName="lineNode" presStyleLbl="alignNode1" presStyleIdx="12" presStyleCnt="21"/>
      <dgm:spPr/>
    </dgm:pt>
    <dgm:pt modelId="{B7CA33AB-88CC-45C0-A012-6C86D96129B5}" type="pres">
      <dgm:prSet presAssocID="{F9215230-1D3D-435F-A0AB-B13CD772D379}" presName="lineArrowNode" presStyleLbl="alignNode1" presStyleIdx="13" presStyleCnt="21" custLinFactNeighborX="-25570"/>
      <dgm:spPr/>
    </dgm:pt>
    <dgm:pt modelId="{A87E83E3-BF0F-4EE6-BB1A-D03CCBF3D277}" type="pres">
      <dgm:prSet presAssocID="{4A336948-0FB2-4B86-87CC-BAEB84C21385}" presName="sibTransNodeCircle" presStyleLbl="alignNode1" presStyleIdx="14" presStyleCnt="21">
        <dgm:presLayoutVars>
          <dgm:chMax val="0"/>
          <dgm:bulletEnabled/>
        </dgm:presLayoutVars>
      </dgm:prSet>
      <dgm:spPr/>
    </dgm:pt>
    <dgm:pt modelId="{B2CAF583-4D2A-4EF6-A83E-AA9EA24CA674}" type="pres">
      <dgm:prSet presAssocID="{4A336948-0FB2-4B86-87CC-BAEB84C21385}" presName="spacerBetweenCircleAndCallout" presStyleCnt="0">
        <dgm:presLayoutVars/>
      </dgm:prSet>
      <dgm:spPr/>
    </dgm:pt>
    <dgm:pt modelId="{3DA79B7A-175C-4189-8149-64EEE02604DB}" type="pres">
      <dgm:prSet presAssocID="{4A336948-0FB2-4B86-87CC-BAEB84C21385}" presName="verticalConnector" presStyleLbl="alignAccFollowNode1" presStyleIdx="4" presStyleCnt="7"/>
      <dgm:spPr/>
    </dgm:pt>
    <dgm:pt modelId="{54670F2C-758C-4401-8C7B-7C3B37AECA2B}" type="pres">
      <dgm:prSet presAssocID="{F9215230-1D3D-435F-A0AB-B13CD772D379}" presName="nodeText" presStyleLbl="fgAcc1" presStyleIdx="4" presStyleCnt="7">
        <dgm:presLayoutVars>
          <dgm:bulletEnabled val="1"/>
        </dgm:presLayoutVars>
      </dgm:prSet>
      <dgm:spPr/>
    </dgm:pt>
    <dgm:pt modelId="{75205BE3-7388-4EBF-B391-30C4F70B39B2}" type="pres">
      <dgm:prSet presAssocID="{4A336948-0FB2-4B86-87CC-BAEB84C21385}" presName="sibTransComposite" presStyleCnt="0"/>
      <dgm:spPr/>
    </dgm:pt>
    <dgm:pt modelId="{41304BFF-750A-4F06-BF2E-6E5AA551FD5B}" type="pres">
      <dgm:prSet presAssocID="{D76F1BC2-F1CB-4874-97E6-2175F67B7167}" presName="compositeNode" presStyleCnt="0"/>
      <dgm:spPr/>
    </dgm:pt>
    <dgm:pt modelId="{AE372B69-E46C-4490-8F13-5FB62C056753}" type="pres">
      <dgm:prSet presAssocID="{D76F1BC2-F1CB-4874-97E6-2175F67B7167}" presName="parTx" presStyleLbl="node1" presStyleIdx="0" presStyleCnt="0">
        <dgm:presLayoutVars>
          <dgm:chMax val="0"/>
          <dgm:chPref val="0"/>
          <dgm:bulletEnabled val="1"/>
        </dgm:presLayoutVars>
      </dgm:prSet>
      <dgm:spPr/>
    </dgm:pt>
    <dgm:pt modelId="{78E35CBF-88D6-463D-8862-1F87FA051A41}" type="pres">
      <dgm:prSet presAssocID="{D76F1BC2-F1CB-4874-97E6-2175F67B7167}" presName="parSh" presStyleCnt="0"/>
      <dgm:spPr/>
    </dgm:pt>
    <dgm:pt modelId="{B0624E8C-3697-4110-8BDB-B9790B85A2DF}" type="pres">
      <dgm:prSet presAssocID="{D76F1BC2-F1CB-4874-97E6-2175F67B7167}" presName="lineNode" presStyleLbl="alignNode1" presStyleIdx="15" presStyleCnt="21"/>
      <dgm:spPr/>
    </dgm:pt>
    <dgm:pt modelId="{0BA03B5B-F367-43EB-AD18-3910EF0C3079}" type="pres">
      <dgm:prSet presAssocID="{D76F1BC2-F1CB-4874-97E6-2175F67B7167}" presName="lineArrowNode" presStyleLbl="alignNode1" presStyleIdx="16" presStyleCnt="21"/>
      <dgm:spPr/>
    </dgm:pt>
    <dgm:pt modelId="{2E410D61-D8A5-4A3C-BBA5-1DA938D393C7}" type="pres">
      <dgm:prSet presAssocID="{12027AE8-42DE-459F-9924-311FA204B643}" presName="sibTransNodeCircle" presStyleLbl="alignNode1" presStyleIdx="17" presStyleCnt="21">
        <dgm:presLayoutVars>
          <dgm:chMax val="0"/>
          <dgm:bulletEnabled/>
        </dgm:presLayoutVars>
      </dgm:prSet>
      <dgm:spPr/>
    </dgm:pt>
    <dgm:pt modelId="{C246DCC7-49BF-4E43-A928-DFCA26D4852F}" type="pres">
      <dgm:prSet presAssocID="{12027AE8-42DE-459F-9924-311FA204B643}" presName="spacerBetweenCircleAndCallout" presStyleCnt="0">
        <dgm:presLayoutVars/>
      </dgm:prSet>
      <dgm:spPr/>
    </dgm:pt>
    <dgm:pt modelId="{A7A748E6-519D-4525-9F7A-199BFC35873C}" type="pres">
      <dgm:prSet presAssocID="{12027AE8-42DE-459F-9924-311FA204B643}" presName="verticalConnector" presStyleLbl="alignAccFollowNode1" presStyleIdx="5" presStyleCnt="7"/>
      <dgm:spPr/>
    </dgm:pt>
    <dgm:pt modelId="{50B8585C-7584-4476-AC7F-24ADFB96FEDE}" type="pres">
      <dgm:prSet presAssocID="{D76F1BC2-F1CB-4874-97E6-2175F67B7167}" presName="nodeText" presStyleLbl="fgAcc1" presStyleIdx="5" presStyleCnt="7">
        <dgm:presLayoutVars>
          <dgm:bulletEnabled val="1"/>
        </dgm:presLayoutVars>
      </dgm:prSet>
      <dgm:spPr/>
    </dgm:pt>
    <dgm:pt modelId="{1BD47A56-4287-4103-BDC9-2A86D4C276FB}" type="pres">
      <dgm:prSet presAssocID="{12027AE8-42DE-459F-9924-311FA204B643}" presName="sibTransComposite" presStyleCnt="0"/>
      <dgm:spPr/>
    </dgm:pt>
    <dgm:pt modelId="{4DEEFBB3-299C-4E27-B89F-01299A307F23}" type="pres">
      <dgm:prSet presAssocID="{C8BAC041-7B71-49BF-A2D8-9134C1303353}" presName="compositeNode" presStyleCnt="0"/>
      <dgm:spPr/>
    </dgm:pt>
    <dgm:pt modelId="{D8AD88B0-0E30-458B-A6AE-422684DF40C5}" type="pres">
      <dgm:prSet presAssocID="{C8BAC041-7B71-49BF-A2D8-9134C1303353}" presName="parTx" presStyleLbl="node1" presStyleIdx="0" presStyleCnt="0">
        <dgm:presLayoutVars>
          <dgm:chMax val="0"/>
          <dgm:chPref val="0"/>
          <dgm:bulletEnabled val="1"/>
        </dgm:presLayoutVars>
      </dgm:prSet>
      <dgm:spPr/>
    </dgm:pt>
    <dgm:pt modelId="{B37A4A73-BA41-4253-9604-8756770B1392}" type="pres">
      <dgm:prSet presAssocID="{C8BAC041-7B71-49BF-A2D8-9134C1303353}" presName="parSh" presStyleCnt="0"/>
      <dgm:spPr/>
    </dgm:pt>
    <dgm:pt modelId="{F2F3BA56-BCD8-47BF-A865-9DE3DA0499F4}" type="pres">
      <dgm:prSet presAssocID="{C8BAC041-7B71-49BF-A2D8-9134C1303353}" presName="lineNode" presStyleLbl="alignNode1" presStyleIdx="18" presStyleCnt="21"/>
      <dgm:spPr/>
    </dgm:pt>
    <dgm:pt modelId="{A4B263FE-750A-4B20-B018-985CAC92EC2F}" type="pres">
      <dgm:prSet presAssocID="{C8BAC041-7B71-49BF-A2D8-9134C1303353}" presName="lineArrowNode" presStyleLbl="alignNode1" presStyleIdx="19" presStyleCnt="21"/>
      <dgm:spPr/>
    </dgm:pt>
    <dgm:pt modelId="{A7AEFA6F-A3D9-4325-B2F7-7A2FCF464FFE}" type="pres">
      <dgm:prSet presAssocID="{09078480-9DC1-4128-BB67-E4464A6A4D16}" presName="sibTransNodeCircle" presStyleLbl="alignNode1" presStyleIdx="20" presStyleCnt="21">
        <dgm:presLayoutVars>
          <dgm:chMax val="0"/>
          <dgm:bulletEnabled/>
        </dgm:presLayoutVars>
      </dgm:prSet>
      <dgm:spPr/>
    </dgm:pt>
    <dgm:pt modelId="{37EE3BC7-4711-4204-99A5-FEA47255DCD2}" type="pres">
      <dgm:prSet presAssocID="{09078480-9DC1-4128-BB67-E4464A6A4D16}" presName="spacerBetweenCircleAndCallout" presStyleCnt="0">
        <dgm:presLayoutVars/>
      </dgm:prSet>
      <dgm:spPr/>
    </dgm:pt>
    <dgm:pt modelId="{4B387966-DED0-4359-9C9A-25CD6A950E78}" type="pres">
      <dgm:prSet presAssocID="{09078480-9DC1-4128-BB67-E4464A6A4D16}" presName="verticalConnector" presStyleLbl="alignAccFollowNode1" presStyleIdx="6" presStyleCnt="7"/>
      <dgm:spPr/>
    </dgm:pt>
    <dgm:pt modelId="{5F09ADF7-6F7B-42F9-99F4-B24914DBC8CA}" type="pres">
      <dgm:prSet presAssocID="{C8BAC041-7B71-49BF-A2D8-9134C1303353}" presName="nodeText" presStyleLbl="fgAcc1" presStyleIdx="6" presStyleCnt="7">
        <dgm:presLayoutVars>
          <dgm:bulletEnabled val="1"/>
        </dgm:presLayoutVars>
      </dgm:prSet>
      <dgm:spPr/>
    </dgm:pt>
  </dgm:ptLst>
  <dgm:cxnLst>
    <dgm:cxn modelId="{48511702-69B4-432D-B401-B21487B51558}" type="presOf" srcId="{6B7E9738-A8F7-4EC9-8FC1-EE78CCE53400}" destId="{86DF1511-70AD-41DC-B1FE-8E232E1C7C2F}" srcOrd="0" destOrd="0" presId="urn:microsoft.com/office/officeart/2024/layout/NumberedLinearArrowProcess#4"/>
    <dgm:cxn modelId="{BDE6FB03-B6A2-49C7-9604-69FCF75FA002}" type="presOf" srcId="{F9215230-1D3D-435F-A0AB-B13CD772D379}" destId="{54670F2C-758C-4401-8C7B-7C3B37AECA2B}" srcOrd="0" destOrd="0" presId="urn:microsoft.com/office/officeart/2024/layout/NumberedLinearArrowProcess#4"/>
    <dgm:cxn modelId="{7ABA9006-D211-46A2-921A-F24F57F51F22}" type="presOf" srcId="{184A0AA4-BA60-4B42-B3E7-12725E04EF2F}" destId="{67FD67F0-4802-49FA-98FF-1EBF02981C31}" srcOrd="0" destOrd="0" presId="urn:microsoft.com/office/officeart/2024/layout/NumberedLinearArrowProcess#4"/>
    <dgm:cxn modelId="{CFE36207-E84B-49D0-8B75-B1EC52B4C0E7}" type="presOf" srcId="{C8BAC041-7B71-49BF-A2D8-9134C1303353}" destId="{5F09ADF7-6F7B-42F9-99F4-B24914DBC8CA}" srcOrd="1" destOrd="0" presId="urn:microsoft.com/office/officeart/2024/layout/NumberedLinearArrowProcess#4"/>
    <dgm:cxn modelId="{8334CA0C-B38E-4EDD-9BD0-17B419C15503}" srcId="{184A0AA4-BA60-4B42-B3E7-12725E04EF2F}" destId="{C8BAC041-7B71-49BF-A2D8-9134C1303353}" srcOrd="6" destOrd="0" parTransId="{FCAE8EBB-155D-45B7-8AD0-6967D52E1E79}" sibTransId="{09078480-9DC1-4128-BB67-E4464A6A4D16}"/>
    <dgm:cxn modelId="{15BB7F10-2ACD-4309-8CEB-48CEE20BF3A5}" type="presOf" srcId="{CC404236-8118-42A4-BD94-8544744E6C7E}" destId="{14E032A3-20D0-409D-8D9B-3A237A6E7CDE}" srcOrd="0" destOrd="0" presId="urn:microsoft.com/office/officeart/2024/layout/NumberedLinearArrowProcess#4"/>
    <dgm:cxn modelId="{A23BC010-2E4D-4045-842D-00D0570443B5}" srcId="{184A0AA4-BA60-4B42-B3E7-12725E04EF2F}" destId="{6486953B-864B-49F9-BADB-FB4C13F839CE}" srcOrd="1" destOrd="0" parTransId="{448FB304-A99D-4D1D-B7FB-67802EED503C}" sibTransId="{9D981829-772C-46FE-8EFB-1D9A9F736B26}"/>
    <dgm:cxn modelId="{CAEE8C11-321F-4D0C-8097-45C32B60EF0C}" type="presOf" srcId="{6486953B-864B-49F9-BADB-FB4C13F839CE}" destId="{5CCB29B5-A37E-4105-98C2-43986FD48D3B}" srcOrd="0" destOrd="0" presId="urn:microsoft.com/office/officeart/2024/layout/NumberedLinearArrowProcess#4"/>
    <dgm:cxn modelId="{4F1FC425-5D83-4F96-836F-B78AAB6C7F36}" srcId="{184A0AA4-BA60-4B42-B3E7-12725E04EF2F}" destId="{D76F1BC2-F1CB-4874-97E6-2175F67B7167}" srcOrd="5" destOrd="0" parTransId="{321B14C3-9C92-4C50-8425-F70E9CC791DB}" sibTransId="{12027AE8-42DE-459F-9924-311FA204B643}"/>
    <dgm:cxn modelId="{DB34D130-3731-456B-86C0-FD9FB94AE33F}" type="presOf" srcId="{D76F1BC2-F1CB-4874-97E6-2175F67B7167}" destId="{50B8585C-7584-4476-AC7F-24ADFB96FEDE}" srcOrd="0" destOrd="0" presId="urn:microsoft.com/office/officeart/2024/layout/NumberedLinearArrowProcess#4"/>
    <dgm:cxn modelId="{35305132-99C2-4185-8E9E-FCFEDFA990E5}" type="presOf" srcId="{03FE89E6-D8D6-41B4-8D6E-E8D33432E424}" destId="{05737F4D-5408-498C-A46C-45A2ED25ED16}" srcOrd="1" destOrd="0" presId="urn:microsoft.com/office/officeart/2024/layout/NumberedLinearArrowProcess#4"/>
    <dgm:cxn modelId="{EAD7E135-4380-42B5-88B1-B676577FC89E}" type="presOf" srcId="{12027AE8-42DE-459F-9924-311FA204B643}" destId="{2E410D61-D8A5-4A3C-BBA5-1DA938D393C7}" srcOrd="0" destOrd="0" presId="urn:microsoft.com/office/officeart/2024/layout/NumberedLinearArrowProcess#4"/>
    <dgm:cxn modelId="{C1E50961-6B7B-47D3-A494-5D271B4E41E7}" srcId="{184A0AA4-BA60-4B42-B3E7-12725E04EF2F}" destId="{6B7E9738-A8F7-4EC9-8FC1-EE78CCE53400}" srcOrd="0" destOrd="0" parTransId="{F5452D9B-BB52-41DC-8B90-A7322E7D1FEC}" sibTransId="{DE35A62F-78F6-454F-9222-32D802459F4B}"/>
    <dgm:cxn modelId="{95F4316C-AD9B-44C3-9682-00FD6160FFD9}" srcId="{6486953B-864B-49F9-BADB-FB4C13F839CE}" destId="{130330EC-C253-42F9-8DB9-320B33188528}" srcOrd="0" destOrd="0" parTransId="{083073F4-26C0-4C48-B3E8-127994EEB9E3}" sibTransId="{AC75C551-B9DF-44C4-AF1C-B188C8CBF065}"/>
    <dgm:cxn modelId="{6166E76F-4671-4C00-9B01-6282AA1E727C}" type="presOf" srcId="{9D981829-772C-46FE-8EFB-1D9A9F736B26}" destId="{B085F6A3-E941-4398-80D7-717198D36045}" srcOrd="0" destOrd="0" presId="urn:microsoft.com/office/officeart/2024/layout/NumberedLinearArrowProcess#4"/>
    <dgm:cxn modelId="{E8E39454-9DED-4661-A369-451579B93A09}" type="presOf" srcId="{D76F1BC2-F1CB-4874-97E6-2175F67B7167}" destId="{0BA03B5B-F367-43EB-AD18-3910EF0C3079}" srcOrd="1" destOrd="0" presId="urn:microsoft.com/office/officeart/2024/layout/NumberedLinearArrowProcess#4"/>
    <dgm:cxn modelId="{1DAE687E-78C7-43E6-B361-0E56B9A41D36}" type="presOf" srcId="{6486953B-864B-49F9-BADB-FB4C13F839CE}" destId="{026363C1-B38D-45F5-A828-D45BEFEA1B91}" srcOrd="1" destOrd="0" presId="urn:microsoft.com/office/officeart/2024/layout/NumberedLinearArrowProcess#4"/>
    <dgm:cxn modelId="{5B2F5182-B969-4398-82DB-4D3B5EA4B9BA}" srcId="{184A0AA4-BA60-4B42-B3E7-12725E04EF2F}" destId="{03FE89E6-D8D6-41B4-8D6E-E8D33432E424}" srcOrd="2" destOrd="0" parTransId="{331A65B2-D5E5-4330-A428-3B74DCE8ECA8}" sibTransId="{FEFF0CF3-DFE2-427A-A7BC-F46371333931}"/>
    <dgm:cxn modelId="{EC1A09A1-129C-4105-AB54-B6F439BFF327}" type="presOf" srcId="{DE35A62F-78F6-454F-9222-32D802459F4B}" destId="{144F0683-4514-4CF7-930A-BD7B90AEA9E2}" srcOrd="0" destOrd="0" presId="urn:microsoft.com/office/officeart/2024/layout/NumberedLinearArrowProcess#4"/>
    <dgm:cxn modelId="{23D189A3-3D89-4E50-9A01-66A308500A81}" type="presOf" srcId="{FEFF0CF3-DFE2-427A-A7BC-F46371333931}" destId="{1F060F0D-7B1A-4344-9B83-C3FDABA594BF}" srcOrd="0" destOrd="0" presId="urn:microsoft.com/office/officeart/2024/layout/NumberedLinearArrowProcess#4"/>
    <dgm:cxn modelId="{548E12AD-07AF-4101-A302-457AF3A594B2}" type="presOf" srcId="{F9215230-1D3D-435F-A0AB-B13CD772D379}" destId="{B7CA33AB-88CC-45C0-A012-6C86D96129B5}" srcOrd="1" destOrd="0" presId="urn:microsoft.com/office/officeart/2024/layout/NumberedLinearArrowProcess#4"/>
    <dgm:cxn modelId="{B9E13EB4-5D74-4370-A03C-66D086C07A02}" type="presOf" srcId="{AF3741A7-43CD-4EBE-8827-8471C021B431}" destId="{A44B1309-3F04-4C77-87D5-BEA2401F8AFF}" srcOrd="0" destOrd="0" presId="urn:microsoft.com/office/officeart/2024/layout/NumberedLinearArrowProcess#4"/>
    <dgm:cxn modelId="{148E5DB7-5C7D-4DF6-B091-D5D6C6BEC5FE}" type="presOf" srcId="{AF3741A7-43CD-4EBE-8827-8471C021B431}" destId="{28BE933E-F0D3-438E-8E16-09035BD7D0F6}" srcOrd="1" destOrd="0" presId="urn:microsoft.com/office/officeart/2024/layout/NumberedLinearArrowProcess#4"/>
    <dgm:cxn modelId="{6E718DC1-CE82-4C7D-972E-660F027F273A}" type="presOf" srcId="{09078480-9DC1-4128-BB67-E4464A6A4D16}" destId="{A7AEFA6F-A3D9-4325-B2F7-7A2FCF464FFE}" srcOrd="0" destOrd="0" presId="urn:microsoft.com/office/officeart/2024/layout/NumberedLinearArrowProcess#4"/>
    <dgm:cxn modelId="{B4A30CD7-5853-4F23-A0D3-DBB10D0CA39B}" srcId="{184A0AA4-BA60-4B42-B3E7-12725E04EF2F}" destId="{AF3741A7-43CD-4EBE-8827-8471C021B431}" srcOrd="3" destOrd="0" parTransId="{DDD432FA-9263-42E8-8A98-ED53FD58515F}" sibTransId="{CC404236-8118-42A4-BD94-8544744E6C7E}"/>
    <dgm:cxn modelId="{71BB7CDF-B8E0-4051-B03B-DC7B9D53BA01}" type="presOf" srcId="{130330EC-C253-42F9-8DB9-320B33188528}" destId="{5CCB29B5-A37E-4105-98C2-43986FD48D3B}" srcOrd="0" destOrd="1" presId="urn:microsoft.com/office/officeart/2024/layout/NumberedLinearArrowProcess#4"/>
    <dgm:cxn modelId="{9B6D2CE2-0E4F-4532-B62A-7816802E0A78}" srcId="{184A0AA4-BA60-4B42-B3E7-12725E04EF2F}" destId="{F9215230-1D3D-435F-A0AB-B13CD772D379}" srcOrd="4" destOrd="0" parTransId="{EA88BBF0-1048-47FA-AFB4-B4B17B5FA927}" sibTransId="{4A336948-0FB2-4B86-87CC-BAEB84C21385}"/>
    <dgm:cxn modelId="{3E4DECF0-DFCA-436B-AF63-AC1EA2F0E241}" type="presOf" srcId="{03FE89E6-D8D6-41B4-8D6E-E8D33432E424}" destId="{6E5F5ED8-EEAC-472C-9CA8-EEEB6D177E88}" srcOrd="0" destOrd="0" presId="urn:microsoft.com/office/officeart/2024/layout/NumberedLinearArrowProcess#4"/>
    <dgm:cxn modelId="{35E582F2-80F2-48D9-8144-65DAB32B0E1C}" type="presOf" srcId="{6B7E9738-A8F7-4EC9-8FC1-EE78CCE53400}" destId="{965D1C31-8815-4D0F-99D5-5C06B8CA08DA}" srcOrd="1" destOrd="0" presId="urn:microsoft.com/office/officeart/2024/layout/NumberedLinearArrowProcess#4"/>
    <dgm:cxn modelId="{241F1AF3-E6FE-4D0E-BA3D-C0025B9DBCFD}" type="presOf" srcId="{4A336948-0FB2-4B86-87CC-BAEB84C21385}" destId="{A87E83E3-BF0F-4EE6-BB1A-D03CCBF3D277}" srcOrd="0" destOrd="0" presId="urn:microsoft.com/office/officeart/2024/layout/NumberedLinearArrowProcess#4"/>
    <dgm:cxn modelId="{53DCF9F5-5EBA-4B9F-B89E-5A9ED6F0944F}" type="presOf" srcId="{C8BAC041-7B71-49BF-A2D8-9134C1303353}" destId="{A4B263FE-750A-4B20-B018-985CAC92EC2F}" srcOrd="0" destOrd="0" presId="urn:microsoft.com/office/officeart/2024/layout/NumberedLinearArrowProcess#4"/>
    <dgm:cxn modelId="{79B28E2E-55A4-40AC-BAD1-49D6CE4CFD9E}" type="presParOf" srcId="{67FD67F0-4802-49FA-98FF-1EBF02981C31}" destId="{1B33023E-5DC0-4829-BA57-6327A0DF7A24}" srcOrd="0" destOrd="0" presId="urn:microsoft.com/office/officeart/2024/layout/NumberedLinearArrowProcess#4"/>
    <dgm:cxn modelId="{B592F426-3727-4B14-875C-7D110274227A}" type="presParOf" srcId="{1B33023E-5DC0-4829-BA57-6327A0DF7A24}" destId="{3C3EDDB7-6C55-44EA-AED3-58346425CD00}" srcOrd="0" destOrd="0" presId="urn:microsoft.com/office/officeart/2024/layout/NumberedLinearArrowProcess#4"/>
    <dgm:cxn modelId="{6A6DE5DD-E619-4B9E-B8EF-6DB220BEF25E}" type="presParOf" srcId="{1B33023E-5DC0-4829-BA57-6327A0DF7A24}" destId="{69A9C80E-E0B4-4D45-A424-751E616CA3B4}" srcOrd="1" destOrd="0" presId="urn:microsoft.com/office/officeart/2024/layout/NumberedLinearArrowProcess#4"/>
    <dgm:cxn modelId="{46321CAE-B3CD-45DF-82F3-AF854991CC22}" type="presParOf" srcId="{69A9C80E-E0B4-4D45-A424-751E616CA3B4}" destId="{168CE015-EF2C-4B9A-9034-493FA2FDDF72}" srcOrd="0" destOrd="0" presId="urn:microsoft.com/office/officeart/2024/layout/NumberedLinearArrowProcess#4"/>
    <dgm:cxn modelId="{F42A6F4E-41C5-48D1-ADCC-9610BC8BF327}" type="presParOf" srcId="{69A9C80E-E0B4-4D45-A424-751E616CA3B4}" destId="{965D1C31-8815-4D0F-99D5-5C06B8CA08DA}" srcOrd="1" destOrd="0" presId="urn:microsoft.com/office/officeart/2024/layout/NumberedLinearArrowProcess#4"/>
    <dgm:cxn modelId="{31772B47-C205-46F6-916C-17E4B38826F7}" type="presParOf" srcId="{69A9C80E-E0B4-4D45-A424-751E616CA3B4}" destId="{144F0683-4514-4CF7-930A-BD7B90AEA9E2}" srcOrd="2" destOrd="0" presId="urn:microsoft.com/office/officeart/2024/layout/NumberedLinearArrowProcess#4"/>
    <dgm:cxn modelId="{A672B3CE-6E43-4365-BDF8-D174CCD6938F}" type="presParOf" srcId="{69A9C80E-E0B4-4D45-A424-751E616CA3B4}" destId="{66CEA505-54E1-4054-9DAA-C723FB8E7DA1}" srcOrd="3" destOrd="0" presId="urn:microsoft.com/office/officeart/2024/layout/NumberedLinearArrowProcess#4"/>
    <dgm:cxn modelId="{1CF1D1B0-4F3F-4184-9A7C-48E18AF07D12}" type="presParOf" srcId="{69A9C80E-E0B4-4D45-A424-751E616CA3B4}" destId="{7872B059-6445-4EB7-BDB5-8F316C365784}" srcOrd="4" destOrd="0" presId="urn:microsoft.com/office/officeart/2024/layout/NumberedLinearArrowProcess#4"/>
    <dgm:cxn modelId="{ADA38F9C-141C-4B93-A534-C8F788DFB212}" type="presParOf" srcId="{1B33023E-5DC0-4829-BA57-6327A0DF7A24}" destId="{86DF1511-70AD-41DC-B1FE-8E232E1C7C2F}" srcOrd="2" destOrd="0" presId="urn:microsoft.com/office/officeart/2024/layout/NumberedLinearArrowProcess#4"/>
    <dgm:cxn modelId="{082A5CAB-B2F2-425B-B877-02C55E311399}" type="presParOf" srcId="{67FD67F0-4802-49FA-98FF-1EBF02981C31}" destId="{692B51D9-E46A-4D82-8AB7-6EA2C97D919F}" srcOrd="1" destOrd="0" presId="urn:microsoft.com/office/officeart/2024/layout/NumberedLinearArrowProcess#4"/>
    <dgm:cxn modelId="{862901D8-A472-4C4C-8961-C18BD43836E0}" type="presParOf" srcId="{67FD67F0-4802-49FA-98FF-1EBF02981C31}" destId="{3260CFEF-5301-40A0-AF83-25F1BCD8A910}" srcOrd="2" destOrd="0" presId="urn:microsoft.com/office/officeart/2024/layout/NumberedLinearArrowProcess#4"/>
    <dgm:cxn modelId="{93722B0D-4EE3-4ECF-BBB6-5A0040CFAAA1}" type="presParOf" srcId="{3260CFEF-5301-40A0-AF83-25F1BCD8A910}" destId="{1E6CC6D4-E65A-4AD3-A744-9613180C427B}" srcOrd="0" destOrd="0" presId="urn:microsoft.com/office/officeart/2024/layout/NumberedLinearArrowProcess#4"/>
    <dgm:cxn modelId="{9A68B826-6E13-4B7B-9658-98F684419784}" type="presParOf" srcId="{3260CFEF-5301-40A0-AF83-25F1BCD8A910}" destId="{66F05516-6866-46C8-9FDA-C8E73372978D}" srcOrd="1" destOrd="0" presId="urn:microsoft.com/office/officeart/2024/layout/NumberedLinearArrowProcess#4"/>
    <dgm:cxn modelId="{A6E52231-D33E-43AD-A0AD-68C0A0DF2534}" type="presParOf" srcId="{66F05516-6866-46C8-9FDA-C8E73372978D}" destId="{48F925C5-ED44-4F8A-A5CA-1CA974525135}" srcOrd="0" destOrd="0" presId="urn:microsoft.com/office/officeart/2024/layout/NumberedLinearArrowProcess#4"/>
    <dgm:cxn modelId="{5BFDD790-173C-437D-83D9-D32A8FB20048}" type="presParOf" srcId="{66F05516-6866-46C8-9FDA-C8E73372978D}" destId="{026363C1-B38D-45F5-A828-D45BEFEA1B91}" srcOrd="1" destOrd="0" presId="urn:microsoft.com/office/officeart/2024/layout/NumberedLinearArrowProcess#4"/>
    <dgm:cxn modelId="{05432B52-2C98-493E-85BC-882165D79860}" type="presParOf" srcId="{66F05516-6866-46C8-9FDA-C8E73372978D}" destId="{B085F6A3-E941-4398-80D7-717198D36045}" srcOrd="2" destOrd="0" presId="urn:microsoft.com/office/officeart/2024/layout/NumberedLinearArrowProcess#4"/>
    <dgm:cxn modelId="{38BE2A63-B4DE-497C-AF2C-D65FB5DC8544}" type="presParOf" srcId="{66F05516-6866-46C8-9FDA-C8E73372978D}" destId="{3CA85C8D-A001-4F0A-ABB6-92D8EA5543FF}" srcOrd="3" destOrd="0" presId="urn:microsoft.com/office/officeart/2024/layout/NumberedLinearArrowProcess#4"/>
    <dgm:cxn modelId="{4C92BA5E-6AA5-4C7A-BF14-9D5514E559CA}" type="presParOf" srcId="{66F05516-6866-46C8-9FDA-C8E73372978D}" destId="{1024A8BB-54E6-4642-AE84-56586A1E6E4C}" srcOrd="4" destOrd="0" presId="urn:microsoft.com/office/officeart/2024/layout/NumberedLinearArrowProcess#4"/>
    <dgm:cxn modelId="{E3D2EFCC-BC09-415A-AB01-ED99E5CFB202}" type="presParOf" srcId="{3260CFEF-5301-40A0-AF83-25F1BCD8A910}" destId="{5CCB29B5-A37E-4105-98C2-43986FD48D3B}" srcOrd="2" destOrd="0" presId="urn:microsoft.com/office/officeart/2024/layout/NumberedLinearArrowProcess#4"/>
    <dgm:cxn modelId="{4126D81A-7AD3-4D06-90CA-421B71F0C7C5}" type="presParOf" srcId="{67FD67F0-4802-49FA-98FF-1EBF02981C31}" destId="{00102F30-3A98-4404-9579-A7B8FDCA8785}" srcOrd="3" destOrd="0" presId="urn:microsoft.com/office/officeart/2024/layout/NumberedLinearArrowProcess#4"/>
    <dgm:cxn modelId="{635961E7-E4E3-486E-A960-FEC8DB7D95E6}" type="presParOf" srcId="{67FD67F0-4802-49FA-98FF-1EBF02981C31}" destId="{BFB5EFDC-1BDC-4623-8657-8FDF6D780C5A}" srcOrd="4" destOrd="0" presId="urn:microsoft.com/office/officeart/2024/layout/NumberedLinearArrowProcess#4"/>
    <dgm:cxn modelId="{DF7D61FE-8BC7-4BC0-B39F-580BD84FB88C}" type="presParOf" srcId="{BFB5EFDC-1BDC-4623-8657-8FDF6D780C5A}" destId="{80FFA0BE-CBF0-4985-A5FC-D9190AF65B66}" srcOrd="0" destOrd="0" presId="urn:microsoft.com/office/officeart/2024/layout/NumberedLinearArrowProcess#4"/>
    <dgm:cxn modelId="{2F2A7DCA-90AD-4AFD-859C-5E1AFF4F1BD4}" type="presParOf" srcId="{BFB5EFDC-1BDC-4623-8657-8FDF6D780C5A}" destId="{99E5D553-584F-44C3-9C78-ADAE134079D9}" srcOrd="1" destOrd="0" presId="urn:microsoft.com/office/officeart/2024/layout/NumberedLinearArrowProcess#4"/>
    <dgm:cxn modelId="{A6294793-38D4-4534-857D-280B06B9C366}" type="presParOf" srcId="{99E5D553-584F-44C3-9C78-ADAE134079D9}" destId="{8482DFE1-AE5B-4692-8EF0-6650A18BD44F}" srcOrd="0" destOrd="0" presId="urn:microsoft.com/office/officeart/2024/layout/NumberedLinearArrowProcess#4"/>
    <dgm:cxn modelId="{6CF06933-469D-4492-A121-703AB048559C}" type="presParOf" srcId="{99E5D553-584F-44C3-9C78-ADAE134079D9}" destId="{05737F4D-5408-498C-A46C-45A2ED25ED16}" srcOrd="1" destOrd="0" presId="urn:microsoft.com/office/officeart/2024/layout/NumberedLinearArrowProcess#4"/>
    <dgm:cxn modelId="{D7E7F610-C2F6-4908-8CF2-BA82BB58A5E9}" type="presParOf" srcId="{99E5D553-584F-44C3-9C78-ADAE134079D9}" destId="{1F060F0D-7B1A-4344-9B83-C3FDABA594BF}" srcOrd="2" destOrd="0" presId="urn:microsoft.com/office/officeart/2024/layout/NumberedLinearArrowProcess#4"/>
    <dgm:cxn modelId="{47DACF42-BF50-4203-8455-C20F33EA676B}" type="presParOf" srcId="{99E5D553-584F-44C3-9C78-ADAE134079D9}" destId="{2DD96BC5-E300-4261-A67F-BDB456004D9B}" srcOrd="3" destOrd="0" presId="urn:microsoft.com/office/officeart/2024/layout/NumberedLinearArrowProcess#4"/>
    <dgm:cxn modelId="{910C9AA2-B781-4204-B608-C22B300E345A}" type="presParOf" srcId="{99E5D553-584F-44C3-9C78-ADAE134079D9}" destId="{962666A5-3021-4C57-9F26-A0AB0DB30C6E}" srcOrd="4" destOrd="0" presId="urn:microsoft.com/office/officeart/2024/layout/NumberedLinearArrowProcess#4"/>
    <dgm:cxn modelId="{B1122DB0-8312-430F-AEDA-31C964123172}" type="presParOf" srcId="{BFB5EFDC-1BDC-4623-8657-8FDF6D780C5A}" destId="{6E5F5ED8-EEAC-472C-9CA8-EEEB6D177E88}" srcOrd="2" destOrd="0" presId="urn:microsoft.com/office/officeart/2024/layout/NumberedLinearArrowProcess#4"/>
    <dgm:cxn modelId="{778C8037-D7A9-4D8A-AA61-16D9B58F8BC6}" type="presParOf" srcId="{67FD67F0-4802-49FA-98FF-1EBF02981C31}" destId="{2788CE5A-A2E9-44E8-ADF9-F5521E288EA8}" srcOrd="5" destOrd="0" presId="urn:microsoft.com/office/officeart/2024/layout/NumberedLinearArrowProcess#4"/>
    <dgm:cxn modelId="{66FA5763-E575-4C16-9398-EECBDCF0CAD6}" type="presParOf" srcId="{67FD67F0-4802-49FA-98FF-1EBF02981C31}" destId="{7A635154-C5F2-4CBE-A426-7F11A99DC65B}" srcOrd="6" destOrd="0" presId="urn:microsoft.com/office/officeart/2024/layout/NumberedLinearArrowProcess#4"/>
    <dgm:cxn modelId="{4900EFA1-F3DF-410B-9A49-9FEAAA3503C3}" type="presParOf" srcId="{7A635154-C5F2-4CBE-A426-7F11A99DC65B}" destId="{7357B26D-8375-484D-89E6-3439F2285170}" srcOrd="0" destOrd="0" presId="urn:microsoft.com/office/officeart/2024/layout/NumberedLinearArrowProcess#4"/>
    <dgm:cxn modelId="{65D42E87-FEAC-4BBA-9001-E0D0524F623C}" type="presParOf" srcId="{7A635154-C5F2-4CBE-A426-7F11A99DC65B}" destId="{0C63DA18-0ABB-438E-B9AF-CDF167335A5B}" srcOrd="1" destOrd="0" presId="urn:microsoft.com/office/officeart/2024/layout/NumberedLinearArrowProcess#4"/>
    <dgm:cxn modelId="{A0B59FEA-7D9E-4DAA-A808-5C0A212C23C2}" type="presParOf" srcId="{0C63DA18-0ABB-438E-B9AF-CDF167335A5B}" destId="{387EAEEC-73D0-4627-8107-0E96519FEB5E}" srcOrd="0" destOrd="0" presId="urn:microsoft.com/office/officeart/2024/layout/NumberedLinearArrowProcess#4"/>
    <dgm:cxn modelId="{F33412E1-1843-4B14-86A2-DB8ECC5694D5}" type="presParOf" srcId="{0C63DA18-0ABB-438E-B9AF-CDF167335A5B}" destId="{28BE933E-F0D3-438E-8E16-09035BD7D0F6}" srcOrd="1" destOrd="0" presId="urn:microsoft.com/office/officeart/2024/layout/NumberedLinearArrowProcess#4"/>
    <dgm:cxn modelId="{5F8BC5FB-E3BA-4CE0-A670-3A5D5B834CD0}" type="presParOf" srcId="{0C63DA18-0ABB-438E-B9AF-CDF167335A5B}" destId="{14E032A3-20D0-409D-8D9B-3A237A6E7CDE}" srcOrd="2" destOrd="0" presId="urn:microsoft.com/office/officeart/2024/layout/NumberedLinearArrowProcess#4"/>
    <dgm:cxn modelId="{1308FB2E-F0CB-454D-A456-38D13F4AC216}" type="presParOf" srcId="{0C63DA18-0ABB-438E-B9AF-CDF167335A5B}" destId="{2FDE0E42-D672-425E-B2E2-0EDB1FE7AB2E}" srcOrd="3" destOrd="0" presId="urn:microsoft.com/office/officeart/2024/layout/NumberedLinearArrowProcess#4"/>
    <dgm:cxn modelId="{05468635-CDC0-462C-9933-0B658B607B3D}" type="presParOf" srcId="{0C63DA18-0ABB-438E-B9AF-CDF167335A5B}" destId="{E0260BBF-42C2-4989-95C0-C8455D96F6A8}" srcOrd="4" destOrd="0" presId="urn:microsoft.com/office/officeart/2024/layout/NumberedLinearArrowProcess#4"/>
    <dgm:cxn modelId="{CA7DFC6C-7F30-4BF1-BC8B-C4FC376813F4}" type="presParOf" srcId="{7A635154-C5F2-4CBE-A426-7F11A99DC65B}" destId="{A44B1309-3F04-4C77-87D5-BEA2401F8AFF}" srcOrd="2" destOrd="0" presId="urn:microsoft.com/office/officeart/2024/layout/NumberedLinearArrowProcess#4"/>
    <dgm:cxn modelId="{29EAD88B-3AAA-414D-9A24-3CFD1F3E1174}" type="presParOf" srcId="{67FD67F0-4802-49FA-98FF-1EBF02981C31}" destId="{11034365-93DE-4D47-B319-2CF623D23047}" srcOrd="7" destOrd="0" presId="urn:microsoft.com/office/officeart/2024/layout/NumberedLinearArrowProcess#4"/>
    <dgm:cxn modelId="{9399B583-9548-4233-8BB7-287334DD7FB3}" type="presParOf" srcId="{67FD67F0-4802-49FA-98FF-1EBF02981C31}" destId="{CB40DC70-C07F-4500-8CE6-F058C533A37D}" srcOrd="8" destOrd="0" presId="urn:microsoft.com/office/officeart/2024/layout/NumberedLinearArrowProcess#4"/>
    <dgm:cxn modelId="{67B95BBE-6405-4D17-B674-DADD1183BCB1}" type="presParOf" srcId="{CB40DC70-C07F-4500-8CE6-F058C533A37D}" destId="{AD15E350-997A-4342-95D4-9D2B6D73B332}" srcOrd="0" destOrd="0" presId="urn:microsoft.com/office/officeart/2024/layout/NumberedLinearArrowProcess#4"/>
    <dgm:cxn modelId="{6EB0BA8B-342E-4A61-81D5-3259D5182614}" type="presParOf" srcId="{CB40DC70-C07F-4500-8CE6-F058C533A37D}" destId="{EC56D68E-9F73-45C9-A408-1A03474A8FAF}" srcOrd="1" destOrd="0" presId="urn:microsoft.com/office/officeart/2024/layout/NumberedLinearArrowProcess#4"/>
    <dgm:cxn modelId="{8DD741F2-7165-4167-9A35-4E294B63A5F6}" type="presParOf" srcId="{EC56D68E-9F73-45C9-A408-1A03474A8FAF}" destId="{08BA35B7-A2EB-4512-8F94-84E4E1A47C0D}" srcOrd="0" destOrd="0" presId="urn:microsoft.com/office/officeart/2024/layout/NumberedLinearArrowProcess#4"/>
    <dgm:cxn modelId="{8BE0AC9B-D5FB-4B9F-B47D-B561923452CC}" type="presParOf" srcId="{EC56D68E-9F73-45C9-A408-1A03474A8FAF}" destId="{B7CA33AB-88CC-45C0-A012-6C86D96129B5}" srcOrd="1" destOrd="0" presId="urn:microsoft.com/office/officeart/2024/layout/NumberedLinearArrowProcess#4"/>
    <dgm:cxn modelId="{4D553ACD-FBB5-4455-A601-5FB469CA6E4D}" type="presParOf" srcId="{EC56D68E-9F73-45C9-A408-1A03474A8FAF}" destId="{A87E83E3-BF0F-4EE6-BB1A-D03CCBF3D277}" srcOrd="2" destOrd="0" presId="urn:microsoft.com/office/officeart/2024/layout/NumberedLinearArrowProcess#4"/>
    <dgm:cxn modelId="{A15912DC-D1DC-4241-933B-A1680A7ED45D}" type="presParOf" srcId="{EC56D68E-9F73-45C9-A408-1A03474A8FAF}" destId="{B2CAF583-4D2A-4EF6-A83E-AA9EA24CA674}" srcOrd="3" destOrd="0" presId="urn:microsoft.com/office/officeart/2024/layout/NumberedLinearArrowProcess#4"/>
    <dgm:cxn modelId="{FE618D65-D3E7-4A72-94B4-2D2C0C213E19}" type="presParOf" srcId="{EC56D68E-9F73-45C9-A408-1A03474A8FAF}" destId="{3DA79B7A-175C-4189-8149-64EEE02604DB}" srcOrd="4" destOrd="0" presId="urn:microsoft.com/office/officeart/2024/layout/NumberedLinearArrowProcess#4"/>
    <dgm:cxn modelId="{2C075757-B2FD-4529-B3B2-752B0CE91A7D}" type="presParOf" srcId="{CB40DC70-C07F-4500-8CE6-F058C533A37D}" destId="{54670F2C-758C-4401-8C7B-7C3B37AECA2B}" srcOrd="2" destOrd="0" presId="urn:microsoft.com/office/officeart/2024/layout/NumberedLinearArrowProcess#4"/>
    <dgm:cxn modelId="{8477D4B7-5940-4E58-A482-63B4047995D0}" type="presParOf" srcId="{67FD67F0-4802-49FA-98FF-1EBF02981C31}" destId="{75205BE3-7388-4EBF-B391-30C4F70B39B2}" srcOrd="9" destOrd="0" presId="urn:microsoft.com/office/officeart/2024/layout/NumberedLinearArrowProcess#4"/>
    <dgm:cxn modelId="{B7478FEE-DA89-4C89-8742-E3A8B8518FAB}" type="presParOf" srcId="{67FD67F0-4802-49FA-98FF-1EBF02981C31}" destId="{41304BFF-750A-4F06-BF2E-6E5AA551FD5B}" srcOrd="10" destOrd="0" presId="urn:microsoft.com/office/officeart/2024/layout/NumberedLinearArrowProcess#4"/>
    <dgm:cxn modelId="{0B01D6DD-28B1-47FC-8871-F259F80FB7B5}" type="presParOf" srcId="{41304BFF-750A-4F06-BF2E-6E5AA551FD5B}" destId="{AE372B69-E46C-4490-8F13-5FB62C056753}" srcOrd="0" destOrd="0" presId="urn:microsoft.com/office/officeart/2024/layout/NumberedLinearArrowProcess#4"/>
    <dgm:cxn modelId="{05617580-78F1-4663-ACD9-2D8FBF238ED5}" type="presParOf" srcId="{41304BFF-750A-4F06-BF2E-6E5AA551FD5B}" destId="{78E35CBF-88D6-463D-8862-1F87FA051A41}" srcOrd="1" destOrd="0" presId="urn:microsoft.com/office/officeart/2024/layout/NumberedLinearArrowProcess#4"/>
    <dgm:cxn modelId="{B2DDF7A7-125D-4E2A-A97C-917B4F67A9E3}" type="presParOf" srcId="{78E35CBF-88D6-463D-8862-1F87FA051A41}" destId="{B0624E8C-3697-4110-8BDB-B9790B85A2DF}" srcOrd="0" destOrd="0" presId="urn:microsoft.com/office/officeart/2024/layout/NumberedLinearArrowProcess#4"/>
    <dgm:cxn modelId="{5E1BB8A5-EA08-466E-BFE3-2DE61B8D60B5}" type="presParOf" srcId="{78E35CBF-88D6-463D-8862-1F87FA051A41}" destId="{0BA03B5B-F367-43EB-AD18-3910EF0C3079}" srcOrd="1" destOrd="0" presId="urn:microsoft.com/office/officeart/2024/layout/NumberedLinearArrowProcess#4"/>
    <dgm:cxn modelId="{1C5D0B97-FF7A-4FAC-85D6-7B090D0B72EC}" type="presParOf" srcId="{78E35CBF-88D6-463D-8862-1F87FA051A41}" destId="{2E410D61-D8A5-4A3C-BBA5-1DA938D393C7}" srcOrd="2" destOrd="0" presId="urn:microsoft.com/office/officeart/2024/layout/NumberedLinearArrowProcess#4"/>
    <dgm:cxn modelId="{58992A74-093A-47AA-AD47-8ED15D6BCCE8}" type="presParOf" srcId="{78E35CBF-88D6-463D-8862-1F87FA051A41}" destId="{C246DCC7-49BF-4E43-A928-DFCA26D4852F}" srcOrd="3" destOrd="0" presId="urn:microsoft.com/office/officeart/2024/layout/NumberedLinearArrowProcess#4"/>
    <dgm:cxn modelId="{BC131671-077C-44E8-9837-0B11BB7C83F2}" type="presParOf" srcId="{78E35CBF-88D6-463D-8862-1F87FA051A41}" destId="{A7A748E6-519D-4525-9F7A-199BFC35873C}" srcOrd="4" destOrd="0" presId="urn:microsoft.com/office/officeart/2024/layout/NumberedLinearArrowProcess#4"/>
    <dgm:cxn modelId="{BC280820-F5AE-473E-82F7-DDF835D7D455}" type="presParOf" srcId="{41304BFF-750A-4F06-BF2E-6E5AA551FD5B}" destId="{50B8585C-7584-4476-AC7F-24ADFB96FEDE}" srcOrd="2" destOrd="0" presId="urn:microsoft.com/office/officeart/2024/layout/NumberedLinearArrowProcess#4"/>
    <dgm:cxn modelId="{9032AA93-2086-401F-B10E-021230A8F67C}" type="presParOf" srcId="{67FD67F0-4802-49FA-98FF-1EBF02981C31}" destId="{1BD47A56-4287-4103-BDC9-2A86D4C276FB}" srcOrd="11" destOrd="0" presId="urn:microsoft.com/office/officeart/2024/layout/NumberedLinearArrowProcess#4"/>
    <dgm:cxn modelId="{DE2305D8-F286-4826-A6E7-A6B112A71DA3}" type="presParOf" srcId="{67FD67F0-4802-49FA-98FF-1EBF02981C31}" destId="{4DEEFBB3-299C-4E27-B89F-01299A307F23}" srcOrd="12" destOrd="0" presId="urn:microsoft.com/office/officeart/2024/layout/NumberedLinearArrowProcess#4"/>
    <dgm:cxn modelId="{3FCE91D5-BED2-4FF9-A86D-2A31ABD7B774}" type="presParOf" srcId="{4DEEFBB3-299C-4E27-B89F-01299A307F23}" destId="{D8AD88B0-0E30-458B-A6AE-422684DF40C5}" srcOrd="0" destOrd="0" presId="urn:microsoft.com/office/officeart/2024/layout/NumberedLinearArrowProcess#4"/>
    <dgm:cxn modelId="{40D54931-F12C-4511-986F-60A977672FDD}" type="presParOf" srcId="{4DEEFBB3-299C-4E27-B89F-01299A307F23}" destId="{B37A4A73-BA41-4253-9604-8756770B1392}" srcOrd="1" destOrd="0" presId="urn:microsoft.com/office/officeart/2024/layout/NumberedLinearArrowProcess#4"/>
    <dgm:cxn modelId="{0DF8B218-55D4-4C1A-8C77-1F0FB383315A}" type="presParOf" srcId="{B37A4A73-BA41-4253-9604-8756770B1392}" destId="{F2F3BA56-BCD8-47BF-A865-9DE3DA0499F4}" srcOrd="0" destOrd="0" presId="urn:microsoft.com/office/officeart/2024/layout/NumberedLinearArrowProcess#4"/>
    <dgm:cxn modelId="{B4BD76A2-F44E-4C5E-891F-F131DC78ECD3}" type="presParOf" srcId="{B37A4A73-BA41-4253-9604-8756770B1392}" destId="{A4B263FE-750A-4B20-B018-985CAC92EC2F}" srcOrd="1" destOrd="0" presId="urn:microsoft.com/office/officeart/2024/layout/NumberedLinearArrowProcess#4"/>
    <dgm:cxn modelId="{45B245A8-FE0D-404F-BF44-7F699AC43C84}" type="presParOf" srcId="{B37A4A73-BA41-4253-9604-8756770B1392}" destId="{A7AEFA6F-A3D9-4325-B2F7-7A2FCF464FFE}" srcOrd="2" destOrd="0" presId="urn:microsoft.com/office/officeart/2024/layout/NumberedLinearArrowProcess#4"/>
    <dgm:cxn modelId="{8E727AF2-0ADF-426B-94CE-65784750B716}" type="presParOf" srcId="{B37A4A73-BA41-4253-9604-8756770B1392}" destId="{37EE3BC7-4711-4204-99A5-FEA47255DCD2}" srcOrd="3" destOrd="0" presId="urn:microsoft.com/office/officeart/2024/layout/NumberedLinearArrowProcess#4"/>
    <dgm:cxn modelId="{BFB0D860-32AB-406C-B27B-765D6F12A23D}" type="presParOf" srcId="{B37A4A73-BA41-4253-9604-8756770B1392}" destId="{4B387966-DED0-4359-9C9A-25CD6A950E78}" srcOrd="4" destOrd="0" presId="urn:microsoft.com/office/officeart/2024/layout/NumberedLinearArrowProcess#4"/>
    <dgm:cxn modelId="{072616D7-9A55-4145-A177-42D6A7EB6EE3}" type="presParOf" srcId="{4DEEFBB3-299C-4E27-B89F-01299A307F23}" destId="{5F09ADF7-6F7B-42F9-99F4-B24914DBC8CA}" srcOrd="2" destOrd="0" presId="urn:microsoft.com/office/officeart/2024/layout/NumberedLinearArrow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BD8DD1-9A76-4956-98AB-5816A3E85118}" type="doc">
      <dgm:prSet loTypeId="urn:microsoft.com/office/officeart/2005/8/layout/hList2" loCatId="relationship" qsTypeId="urn:microsoft.com/office/officeart/2005/8/quickstyle/simple1#1" qsCatId="simple" csTypeId="urn:microsoft.com/office/officeart/2005/8/colors/accent1_2#1" csCatId="accent1" phldr="1"/>
      <dgm:spPr/>
      <dgm:t>
        <a:bodyPr/>
        <a:lstStyle/>
        <a:p>
          <a:endParaRPr lang="nb-NO"/>
        </a:p>
      </dgm:t>
    </dgm:pt>
    <dgm:pt modelId="{3F6AEE01-4055-4517-80C7-F12A2FBDCC21}">
      <dgm:prSet phldrT="[Tekst]" phldr="0" custT="1"/>
      <dgm:spPr/>
      <dgm:t>
        <a:bodyPr/>
        <a:lstStyle/>
        <a:p>
          <a:r>
            <a:rPr lang="nb-NO" sz="3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Virksomhet</a:t>
          </a:r>
        </a:p>
      </dgm:t>
    </dgm:pt>
    <dgm:pt modelId="{66C01911-7608-4230-8E05-9FB211EC7C47}" type="parTrans" cxnId="{E56BD93B-5357-4BBB-98D7-1A1BD9BB12D9}">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9F69D3D6-F847-4CF5-8755-D0004AFD4C4A}" type="sibTrans" cxnId="{E56BD93B-5357-4BBB-98D7-1A1BD9BB12D9}">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8EE55A21-4AD6-4CEA-AA4D-3A0BDE468210}">
      <dgm:prSet phldrT="[Tekst]"/>
      <dgm:spPr>
        <a:solidFill>
          <a:schemeClr val="bg1"/>
        </a:solidFill>
        <a:ln>
          <a:solidFill>
            <a:srgbClr val="8FA9CB"/>
          </a:solidFill>
        </a:ln>
      </dgm:spPr>
      <dgm:t>
        <a:bodyPr/>
        <a:lstStyle/>
        <a:p>
          <a:pPr indent="0">
            <a:buFontTx/>
            <a:buNone/>
          </a:pPr>
          <a:r>
            <a:rPr lang="nb-NO" sz="1400" b="1" i="0" dirty="0">
              <a:solidFill>
                <a:schemeClr val="tx1">
                  <a:lumMod val="75000"/>
                  <a:lumOff val="25000"/>
                </a:schemeClr>
              </a:solidFill>
            </a:rPr>
            <a:t>Gjennom Tidlig og tett på har virksomhetene:</a:t>
          </a:r>
          <a:endPar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C95FC37B-BAA9-4A23-8824-1EFD2CE0632D}" type="parTrans" cxnId="{732E2179-0F4B-4E1A-B386-EDC180921B54}">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8F4F3FC4-E14E-451F-8CA4-2E7B23E8EF81}" type="sibTrans" cxnId="{732E2179-0F4B-4E1A-B386-EDC180921B54}">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42C4FF74-0292-43D5-B30D-1607A5E81302}">
      <dgm:prSet phldrT="[Tekst]" phldr="0" custT="1"/>
      <dgm:spPr/>
      <dgm:t>
        <a:bodyPr/>
        <a:lstStyle/>
        <a:p>
          <a:r>
            <a:rPr lang="nb-NO" sz="3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Kunnskap</a:t>
          </a:r>
        </a:p>
      </dgm:t>
    </dgm:pt>
    <dgm:pt modelId="{D0A3E4DB-9C49-47A3-853F-81B11E2E98DD}" type="parTrans" cxnId="{90849065-F2E2-4F20-AC53-E1E5A86B178D}">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0FA2DCB8-D3BF-4843-983B-E1D1E329C969}" type="sibTrans" cxnId="{90849065-F2E2-4F20-AC53-E1E5A86B178D}">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0829AB7B-AA87-4AEF-A03C-D9D444B5497E}">
      <dgm:prSet phldrT="[Tekst]"/>
      <dgm:spPr>
        <a:solidFill>
          <a:schemeClr val="bg1"/>
        </a:solidFill>
        <a:ln>
          <a:solidFill>
            <a:srgbClr val="8FA9CB"/>
          </a:solidFill>
        </a:ln>
      </dgm:spPr>
      <dgm:t>
        <a:bodyPr/>
        <a:lstStyle/>
        <a:p>
          <a:pPr indent="0">
            <a:buNone/>
          </a:pPr>
          <a:r>
            <a:rPr lang="nb-NO" sz="1500" b="1" noProof="0">
              <a:solidFill>
                <a:schemeClr val="tx1">
                  <a:lumMod val="75000"/>
                  <a:lumOff val="25000"/>
                </a:schemeClr>
              </a:solidFill>
            </a:rPr>
            <a:t>Leder, tillitsvalgt og verneombud får økt kunnskap om:</a:t>
          </a:r>
          <a:endParaRPr lang="nb-NO" sz="15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F3832978-8857-4A73-BDE9-433F89B96CE3}" type="parTrans" cxnId="{9052BCAB-FF2E-424C-ACC3-71B816CC2D54}">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250951CD-1DAE-42A4-BDA1-BEAAFCE89606}" type="sibTrans" cxnId="{9052BCAB-FF2E-424C-ACC3-71B816CC2D54}">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5088F85B-0FF5-426D-B6D7-C4152AAD2764}">
      <dgm:prSet phldrT="[Tekst]" phldr="0" custT="1"/>
      <dgm:spPr/>
      <dgm:t>
        <a:bodyPr/>
        <a:lstStyle/>
        <a:p>
          <a:pPr algn="r"/>
          <a:r>
            <a:rPr lang="nb-NO" sz="3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Medarbeider  </a:t>
          </a:r>
        </a:p>
      </dgm:t>
    </dgm:pt>
    <dgm:pt modelId="{6B94EC2F-8395-43A7-9787-395B2D8DD1E9}" type="parTrans" cxnId="{138DD930-2A59-4351-B410-4097CF1D5557}">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1165E521-04C3-432B-93F6-DC44EE4D8B2F}" type="sibTrans" cxnId="{138DD930-2A59-4351-B410-4097CF1D5557}">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88145B45-6249-4DAC-83D1-37BE4AB1A50C}">
      <dgm:prSet phldrT="[Tekst]"/>
      <dgm:spPr>
        <a:solidFill>
          <a:schemeClr val="bg1"/>
        </a:solidFill>
        <a:ln>
          <a:solidFill>
            <a:srgbClr val="8FA9CB"/>
          </a:solidFill>
        </a:ln>
      </dgm:spPr>
      <dgm:t>
        <a:bodyPr/>
        <a:lstStyle/>
        <a:p>
          <a:pPr indent="0">
            <a:buNone/>
          </a:pPr>
          <a:r>
            <a:rPr lang="nb-NO" sz="1400" b="1" noProof="0">
              <a:solidFill>
                <a:schemeClr val="tx1">
                  <a:lumMod val="75000"/>
                  <a:lumOff val="25000"/>
                </a:schemeClr>
              </a:solidFill>
            </a:rPr>
            <a:t>Medarbeidere opplever: </a:t>
          </a:r>
          <a:endParaRPr lang="nb-NO" sz="14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AB016CD8-1389-4E5A-8C5C-0D0ACD863DAF}" type="parTrans" cxnId="{9926679F-DE36-449B-B4D0-690A48FAE0D3}">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A74865D8-894C-454E-874F-EEA47B2AF9D7}" type="sibTrans" cxnId="{9926679F-DE36-449B-B4D0-690A48FAE0D3}">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160E5DEA-82BD-4E96-828D-A23F6987F467}">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62B8A2BD-A524-453A-B677-EC57694A781A}" type="parTrans" cxnId="{85C4C7E6-015D-42B6-805E-1B03AB253AD4}">
      <dgm:prSet/>
      <dgm:spPr/>
      <dgm:t>
        <a:bodyPr/>
        <a:lstStyle/>
        <a:p>
          <a:endParaRPr lang="nb-NO">
            <a:solidFill>
              <a:schemeClr val="tx1">
                <a:lumMod val="75000"/>
                <a:lumOff val="25000"/>
              </a:schemeClr>
            </a:solidFill>
          </a:endParaRPr>
        </a:p>
      </dgm:t>
    </dgm:pt>
    <dgm:pt modelId="{68598DAF-FF98-427C-9A23-89A9D0FF44A8}" type="sibTrans" cxnId="{85C4C7E6-015D-42B6-805E-1B03AB253AD4}">
      <dgm:prSet/>
      <dgm:spPr/>
      <dgm:t>
        <a:bodyPr/>
        <a:lstStyle/>
        <a:p>
          <a:endParaRPr lang="nb-NO">
            <a:solidFill>
              <a:schemeClr val="tx1">
                <a:lumMod val="75000"/>
                <a:lumOff val="25000"/>
              </a:schemeClr>
            </a:solidFill>
          </a:endParaRPr>
        </a:p>
      </dgm:t>
    </dgm:pt>
    <dgm:pt modelId="{10FA9C2C-E325-4C7C-AFA3-EB750175D2DA}">
      <dgm:prSet custT="1"/>
      <dgm:spPr>
        <a:solidFill>
          <a:schemeClr val="bg1"/>
        </a:solidFill>
        <a:ln>
          <a:solidFill>
            <a:srgbClr val="8FA9CB"/>
          </a:solidFill>
        </a:ln>
      </dgm:spPr>
      <dgm:t>
        <a:bodyPr/>
        <a:lstStyle/>
        <a:p>
          <a:pPr indent="0"/>
          <a:r>
            <a:rPr lang="nb-NO" sz="1200" noProof="0">
              <a:solidFill>
                <a:schemeClr val="tx1">
                  <a:lumMod val="75000"/>
                  <a:lumOff val="25000"/>
                </a:schemeClr>
              </a:solidFill>
            </a:rPr>
            <a:t> bedre rutiner for </a:t>
          </a:r>
          <a:br>
            <a:rPr lang="nb-NO" sz="1200" noProof="0">
              <a:solidFill>
                <a:schemeClr val="tx1">
                  <a:lumMod val="75000"/>
                  <a:lumOff val="25000"/>
                </a:schemeClr>
              </a:solidFill>
            </a:rPr>
          </a:br>
          <a:r>
            <a:rPr lang="nb-NO" sz="1200" noProof="0">
              <a:solidFill>
                <a:schemeClr val="tx1">
                  <a:lumMod val="75000"/>
                  <a:lumOff val="25000"/>
                </a:schemeClr>
              </a:solidFill>
            </a:rPr>
            <a:t>  sykefraværsoppfølging </a:t>
          </a:r>
        </a:p>
      </dgm:t>
    </dgm:pt>
    <dgm:pt modelId="{7E55A421-F7A3-4C91-98A7-C419628846F5}" type="parTrans" cxnId="{FC21F28C-B61F-41ED-A425-FA127D1253CE}">
      <dgm:prSet/>
      <dgm:spPr/>
      <dgm:t>
        <a:bodyPr/>
        <a:lstStyle/>
        <a:p>
          <a:endParaRPr lang="nb-NO">
            <a:solidFill>
              <a:schemeClr val="tx1">
                <a:lumMod val="75000"/>
                <a:lumOff val="25000"/>
              </a:schemeClr>
            </a:solidFill>
          </a:endParaRPr>
        </a:p>
      </dgm:t>
    </dgm:pt>
    <dgm:pt modelId="{F289E30B-1BDF-4AEC-A2FD-1CE4498009E8}" type="sibTrans" cxnId="{FC21F28C-B61F-41ED-A425-FA127D1253CE}">
      <dgm:prSet/>
      <dgm:spPr/>
      <dgm:t>
        <a:bodyPr/>
        <a:lstStyle/>
        <a:p>
          <a:endParaRPr lang="nb-NO">
            <a:solidFill>
              <a:schemeClr val="tx1">
                <a:lumMod val="75000"/>
                <a:lumOff val="25000"/>
              </a:schemeClr>
            </a:solidFill>
          </a:endParaRPr>
        </a:p>
      </dgm:t>
    </dgm:pt>
    <dgm:pt modelId="{9916894C-938B-47FF-AEB9-3BD9B7E108A0}">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1EEE1A2B-A091-4FE8-95A2-F11532D8AA16}" type="parTrans" cxnId="{EAD0CBC6-19C0-4732-8ACB-5F7354CB2F23}">
      <dgm:prSet/>
      <dgm:spPr/>
      <dgm:t>
        <a:bodyPr/>
        <a:lstStyle/>
        <a:p>
          <a:endParaRPr lang="nb-NO">
            <a:solidFill>
              <a:schemeClr val="tx1">
                <a:lumMod val="75000"/>
                <a:lumOff val="25000"/>
              </a:schemeClr>
            </a:solidFill>
          </a:endParaRPr>
        </a:p>
      </dgm:t>
    </dgm:pt>
    <dgm:pt modelId="{E07E6210-1D40-4D73-928D-08A904CF85EC}" type="sibTrans" cxnId="{EAD0CBC6-19C0-4732-8ACB-5F7354CB2F23}">
      <dgm:prSet/>
      <dgm:spPr/>
      <dgm:t>
        <a:bodyPr/>
        <a:lstStyle/>
        <a:p>
          <a:endParaRPr lang="nb-NO">
            <a:solidFill>
              <a:schemeClr val="tx1">
                <a:lumMod val="75000"/>
                <a:lumOff val="25000"/>
              </a:schemeClr>
            </a:solidFill>
          </a:endParaRPr>
        </a:p>
      </dgm:t>
    </dgm:pt>
    <dgm:pt modelId="{A1F0F261-5870-42D7-B4C9-5FE87C6FCD9F}">
      <dgm:prSet custT="1"/>
      <dgm:spPr>
        <a:solidFill>
          <a:schemeClr val="bg1"/>
        </a:solidFill>
        <a:ln>
          <a:solidFill>
            <a:srgbClr val="8FA9CB"/>
          </a:solidFill>
        </a:ln>
      </dgm:spPr>
      <dgm:t>
        <a:bodyPr/>
        <a:lstStyle/>
        <a:p>
          <a:pPr indent="0"/>
          <a:r>
            <a:rPr lang="nb-NO" sz="1200" noProof="0">
              <a:solidFill>
                <a:schemeClr val="tx1">
                  <a:lumMod val="75000"/>
                  <a:lumOff val="25000"/>
                </a:schemeClr>
              </a:solidFill>
            </a:rPr>
            <a:t> økt fokus på lederopplæring </a:t>
          </a:r>
          <a:br>
            <a:rPr lang="nb-NO" sz="1200" noProof="0">
              <a:solidFill>
                <a:schemeClr val="tx1">
                  <a:lumMod val="75000"/>
                  <a:lumOff val="25000"/>
                </a:schemeClr>
              </a:solidFill>
            </a:rPr>
          </a:br>
          <a:r>
            <a:rPr lang="nb-NO" sz="1200" noProof="0">
              <a:solidFill>
                <a:schemeClr val="tx1">
                  <a:lumMod val="75000"/>
                  <a:lumOff val="25000"/>
                </a:schemeClr>
              </a:solidFill>
            </a:rPr>
            <a:t>  og bruk av HRM-systemer</a:t>
          </a:r>
        </a:p>
      </dgm:t>
    </dgm:pt>
    <dgm:pt modelId="{DFECDE41-DCEA-4626-9A11-448C305977B5}" type="parTrans" cxnId="{A1EB2634-6B81-43D9-862D-CA206A9F2F36}">
      <dgm:prSet/>
      <dgm:spPr/>
      <dgm:t>
        <a:bodyPr/>
        <a:lstStyle/>
        <a:p>
          <a:endParaRPr lang="nb-NO">
            <a:solidFill>
              <a:schemeClr val="tx1">
                <a:lumMod val="75000"/>
                <a:lumOff val="25000"/>
              </a:schemeClr>
            </a:solidFill>
          </a:endParaRPr>
        </a:p>
      </dgm:t>
    </dgm:pt>
    <dgm:pt modelId="{7AF70862-497F-4A69-B263-B263F4E78365}" type="sibTrans" cxnId="{A1EB2634-6B81-43D9-862D-CA206A9F2F36}">
      <dgm:prSet/>
      <dgm:spPr/>
      <dgm:t>
        <a:bodyPr/>
        <a:lstStyle/>
        <a:p>
          <a:endParaRPr lang="nb-NO">
            <a:solidFill>
              <a:schemeClr val="tx1">
                <a:lumMod val="75000"/>
                <a:lumOff val="25000"/>
              </a:schemeClr>
            </a:solidFill>
          </a:endParaRPr>
        </a:p>
      </dgm:t>
    </dgm:pt>
    <dgm:pt modelId="{550EB7B2-1EFF-4761-AACB-4511BEB81D73}">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2FB2C1A3-797D-45DC-9EC3-492559AD3D59}" type="parTrans" cxnId="{32DE2CA4-9A6D-44C8-BE6F-CA50B3CCAFAE}">
      <dgm:prSet/>
      <dgm:spPr/>
      <dgm:t>
        <a:bodyPr/>
        <a:lstStyle/>
        <a:p>
          <a:endParaRPr lang="nb-NO">
            <a:solidFill>
              <a:schemeClr val="tx1">
                <a:lumMod val="75000"/>
                <a:lumOff val="25000"/>
              </a:schemeClr>
            </a:solidFill>
          </a:endParaRPr>
        </a:p>
      </dgm:t>
    </dgm:pt>
    <dgm:pt modelId="{2FABFFDA-92D3-4061-B78F-BA52558ACC2E}" type="sibTrans" cxnId="{32DE2CA4-9A6D-44C8-BE6F-CA50B3CCAFAE}">
      <dgm:prSet/>
      <dgm:spPr/>
      <dgm:t>
        <a:bodyPr/>
        <a:lstStyle/>
        <a:p>
          <a:endParaRPr lang="nb-NO">
            <a:solidFill>
              <a:schemeClr val="tx1">
                <a:lumMod val="75000"/>
                <a:lumOff val="25000"/>
              </a:schemeClr>
            </a:solidFill>
          </a:endParaRPr>
        </a:p>
      </dgm:t>
    </dgm:pt>
    <dgm:pt modelId="{38AEA3C4-C109-43D5-ADF2-AC8467D8B035}">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D36D7488-3573-43DD-BB2E-66826227D67C}" type="parTrans" cxnId="{B22873CE-BEEB-4074-B533-DC7B422EC757}">
      <dgm:prSet/>
      <dgm:spPr/>
      <dgm:t>
        <a:bodyPr/>
        <a:lstStyle/>
        <a:p>
          <a:endParaRPr lang="nb-NO">
            <a:solidFill>
              <a:schemeClr val="tx1">
                <a:lumMod val="75000"/>
                <a:lumOff val="25000"/>
              </a:schemeClr>
            </a:solidFill>
          </a:endParaRPr>
        </a:p>
      </dgm:t>
    </dgm:pt>
    <dgm:pt modelId="{E0763FC5-2318-4127-8E95-9CB7AFFC9C4A}" type="sibTrans" cxnId="{B22873CE-BEEB-4074-B533-DC7B422EC757}">
      <dgm:prSet/>
      <dgm:spPr/>
      <dgm:t>
        <a:bodyPr/>
        <a:lstStyle/>
        <a:p>
          <a:endParaRPr lang="nb-NO">
            <a:solidFill>
              <a:schemeClr val="tx1">
                <a:lumMod val="75000"/>
                <a:lumOff val="25000"/>
              </a:schemeClr>
            </a:solidFill>
          </a:endParaRPr>
        </a:p>
      </dgm:t>
    </dgm:pt>
    <dgm:pt modelId="{8929BFB1-33C8-4757-A63F-A18B177E233C}">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384B7E7B-D95C-47DB-8BB6-D2237F2DFFA1}" type="parTrans" cxnId="{01DE02AE-2A11-4EBA-BF41-377D284C3FF7}">
      <dgm:prSet/>
      <dgm:spPr/>
      <dgm:t>
        <a:bodyPr/>
        <a:lstStyle/>
        <a:p>
          <a:endParaRPr lang="nb-NO">
            <a:solidFill>
              <a:schemeClr val="tx1">
                <a:lumMod val="75000"/>
                <a:lumOff val="25000"/>
              </a:schemeClr>
            </a:solidFill>
          </a:endParaRPr>
        </a:p>
      </dgm:t>
    </dgm:pt>
    <dgm:pt modelId="{6E61D21B-AAAB-40B8-95B4-51CB8029C52E}" type="sibTrans" cxnId="{01DE02AE-2A11-4EBA-BF41-377D284C3FF7}">
      <dgm:prSet/>
      <dgm:spPr/>
      <dgm:t>
        <a:bodyPr/>
        <a:lstStyle/>
        <a:p>
          <a:endParaRPr lang="nb-NO">
            <a:solidFill>
              <a:schemeClr val="tx1">
                <a:lumMod val="75000"/>
                <a:lumOff val="25000"/>
              </a:schemeClr>
            </a:solidFill>
          </a:endParaRPr>
        </a:p>
      </dgm:t>
    </dgm:pt>
    <dgm:pt modelId="{686BF1B4-8E1C-4F87-9514-5DA36AB02CD7}">
      <dgm:prSet custT="1"/>
      <dgm:spPr>
        <a:solidFill>
          <a:schemeClr val="bg1"/>
        </a:solidFill>
        <a:ln>
          <a:solidFill>
            <a:srgbClr val="8FA9CB"/>
          </a:solidFill>
        </a:ln>
      </dgm:spPr>
      <dgm:t>
        <a:bodyPr/>
        <a:lstStyle/>
        <a:p>
          <a:pPr indent="0"/>
          <a:r>
            <a:rPr lang="nb-NO" sz="1200" noProof="0">
              <a:solidFill>
                <a:schemeClr val="tx1">
                  <a:lumMod val="75000"/>
                  <a:lumOff val="25000"/>
                </a:schemeClr>
              </a:solidFill>
            </a:rPr>
            <a:t> tiltak og virkemidler </a:t>
          </a:r>
        </a:p>
      </dgm:t>
    </dgm:pt>
    <dgm:pt modelId="{B1A07569-B0E7-46FB-B9B8-148AF596F9FB}" type="parTrans" cxnId="{BB492F36-9F81-4D93-92B4-F58BF19570E5}">
      <dgm:prSet/>
      <dgm:spPr/>
      <dgm:t>
        <a:bodyPr/>
        <a:lstStyle/>
        <a:p>
          <a:endParaRPr lang="nb-NO">
            <a:solidFill>
              <a:schemeClr val="tx1">
                <a:lumMod val="75000"/>
                <a:lumOff val="25000"/>
              </a:schemeClr>
            </a:solidFill>
          </a:endParaRPr>
        </a:p>
      </dgm:t>
    </dgm:pt>
    <dgm:pt modelId="{9D2351F5-91D5-48B1-A573-723D52D49368}" type="sibTrans" cxnId="{BB492F36-9F81-4D93-92B4-F58BF19570E5}">
      <dgm:prSet/>
      <dgm:spPr/>
      <dgm:t>
        <a:bodyPr/>
        <a:lstStyle/>
        <a:p>
          <a:endParaRPr lang="nb-NO">
            <a:solidFill>
              <a:schemeClr val="tx1">
                <a:lumMod val="75000"/>
                <a:lumOff val="25000"/>
              </a:schemeClr>
            </a:solidFill>
          </a:endParaRPr>
        </a:p>
      </dgm:t>
    </dgm:pt>
    <dgm:pt modelId="{F5B6F5DD-1EC7-4F08-BBA4-CF0EC01A7ADB}">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40742A06-40CB-415C-AFA8-A82D595922BD}" type="parTrans" cxnId="{6C7A0F84-5AEC-45ED-A7A6-0E2E8D147ABE}">
      <dgm:prSet/>
      <dgm:spPr/>
      <dgm:t>
        <a:bodyPr/>
        <a:lstStyle/>
        <a:p>
          <a:endParaRPr lang="nb-NO">
            <a:solidFill>
              <a:schemeClr val="tx1">
                <a:lumMod val="75000"/>
                <a:lumOff val="25000"/>
              </a:schemeClr>
            </a:solidFill>
          </a:endParaRPr>
        </a:p>
      </dgm:t>
    </dgm:pt>
    <dgm:pt modelId="{E57EA60D-0EC0-47CB-82ED-C13EFBBD0AA7}" type="sibTrans" cxnId="{6C7A0F84-5AEC-45ED-A7A6-0E2E8D147ABE}">
      <dgm:prSet/>
      <dgm:spPr/>
      <dgm:t>
        <a:bodyPr/>
        <a:lstStyle/>
        <a:p>
          <a:endParaRPr lang="nb-NO">
            <a:solidFill>
              <a:schemeClr val="tx1">
                <a:lumMod val="75000"/>
                <a:lumOff val="25000"/>
              </a:schemeClr>
            </a:solidFill>
          </a:endParaRPr>
        </a:p>
      </dgm:t>
    </dgm:pt>
    <dgm:pt modelId="{49F24EB1-8922-4A45-95A0-910DEEA506F4}">
      <dgm:prSet custT="1"/>
      <dgm:spPr>
        <a:solidFill>
          <a:schemeClr val="bg1"/>
        </a:solidFill>
        <a:ln>
          <a:solidFill>
            <a:srgbClr val="8FA9CB"/>
          </a:solidFill>
        </a:ln>
      </dgm:spPr>
      <dgm:t>
        <a:bodyPr/>
        <a:lstStyle/>
        <a:p>
          <a:pPr indent="0"/>
          <a:r>
            <a:rPr lang="nb-NO" sz="1200" noProof="0">
              <a:solidFill>
                <a:schemeClr val="tx1">
                  <a:lumMod val="75000"/>
                  <a:lumOff val="25000"/>
                </a:schemeClr>
              </a:solidFill>
            </a:rPr>
            <a:t> involvering og medvirkning </a:t>
          </a:r>
          <a:br>
            <a:rPr lang="nb-NO" sz="1200" noProof="0">
              <a:solidFill>
                <a:schemeClr val="tx1">
                  <a:lumMod val="75000"/>
                  <a:lumOff val="25000"/>
                </a:schemeClr>
              </a:solidFill>
            </a:rPr>
          </a:br>
          <a:r>
            <a:rPr lang="nb-NO" sz="1200" noProof="0">
              <a:solidFill>
                <a:schemeClr val="tx1">
                  <a:lumMod val="75000"/>
                  <a:lumOff val="25000"/>
                </a:schemeClr>
              </a:solidFill>
            </a:rPr>
            <a:t>  av ansatte</a:t>
          </a:r>
        </a:p>
      </dgm:t>
    </dgm:pt>
    <dgm:pt modelId="{26399B71-E91B-4E54-A366-421EE8670952}" type="parTrans" cxnId="{F48E24F0-8297-4F04-919A-C3A285A47224}">
      <dgm:prSet/>
      <dgm:spPr/>
      <dgm:t>
        <a:bodyPr/>
        <a:lstStyle/>
        <a:p>
          <a:endParaRPr lang="nb-NO">
            <a:solidFill>
              <a:schemeClr val="tx1">
                <a:lumMod val="75000"/>
                <a:lumOff val="25000"/>
              </a:schemeClr>
            </a:solidFill>
          </a:endParaRPr>
        </a:p>
      </dgm:t>
    </dgm:pt>
    <dgm:pt modelId="{180A06E1-A770-4B8E-B96D-2C55D700B0AE}" type="sibTrans" cxnId="{F48E24F0-8297-4F04-919A-C3A285A47224}">
      <dgm:prSet/>
      <dgm:spPr/>
      <dgm:t>
        <a:bodyPr/>
        <a:lstStyle/>
        <a:p>
          <a:endParaRPr lang="nb-NO">
            <a:solidFill>
              <a:schemeClr val="tx1">
                <a:lumMod val="75000"/>
                <a:lumOff val="25000"/>
              </a:schemeClr>
            </a:solidFill>
          </a:endParaRPr>
        </a:p>
      </dgm:t>
    </dgm:pt>
    <dgm:pt modelId="{42E4D5C9-DCAE-4936-B55E-86F673A9E87F}">
      <dgm:prSet/>
      <dgm:spPr>
        <a:solidFill>
          <a:schemeClr val="bg1"/>
        </a:solidFill>
        <a:ln>
          <a:solidFill>
            <a:srgbClr val="8FA9CB"/>
          </a:solidFill>
        </a:ln>
      </dgm:spPr>
      <dgm:t>
        <a:bodyPr/>
        <a:lstStyle/>
        <a:p>
          <a:pPr indent="0"/>
          <a:endParaRPr lang="nb-NO" sz="1400" noProof="0">
            <a:solidFill>
              <a:schemeClr val="tx1">
                <a:lumMod val="75000"/>
                <a:lumOff val="25000"/>
              </a:schemeClr>
            </a:solidFill>
          </a:endParaRPr>
        </a:p>
      </dgm:t>
    </dgm:pt>
    <dgm:pt modelId="{9CC9F73C-5A95-4A47-972A-2F399586863E}" type="parTrans" cxnId="{B3D1F471-0F8E-4364-A5ED-6746029C651D}">
      <dgm:prSet/>
      <dgm:spPr/>
      <dgm:t>
        <a:bodyPr/>
        <a:lstStyle/>
        <a:p>
          <a:endParaRPr lang="nb-NO">
            <a:solidFill>
              <a:schemeClr val="tx1">
                <a:lumMod val="75000"/>
                <a:lumOff val="25000"/>
              </a:schemeClr>
            </a:solidFill>
          </a:endParaRPr>
        </a:p>
      </dgm:t>
    </dgm:pt>
    <dgm:pt modelId="{23A5D0A8-D98B-4136-97E8-F527593059FD}" type="sibTrans" cxnId="{B3D1F471-0F8E-4364-A5ED-6746029C651D}">
      <dgm:prSet/>
      <dgm:spPr/>
      <dgm:t>
        <a:bodyPr/>
        <a:lstStyle/>
        <a:p>
          <a:endParaRPr lang="nb-NO">
            <a:solidFill>
              <a:schemeClr val="tx1">
                <a:lumMod val="75000"/>
                <a:lumOff val="25000"/>
              </a:schemeClr>
            </a:solidFill>
          </a:endParaRPr>
        </a:p>
      </dgm:t>
    </dgm:pt>
    <dgm:pt modelId="{7F964A20-9BDA-48AF-8160-4ADE245E66A1}">
      <dgm:prSet/>
      <dgm:spPr>
        <a:solidFill>
          <a:schemeClr val="bg1"/>
        </a:solidFill>
        <a:ln>
          <a:solidFill>
            <a:srgbClr val="8FA9CB"/>
          </a:solidFill>
        </a:ln>
      </dgm:spPr>
      <dgm:t>
        <a:bodyPr/>
        <a:lstStyle/>
        <a:p>
          <a:pPr indent="0"/>
          <a:endParaRPr lang="nb-NO" sz="1400" noProof="0">
            <a:solidFill>
              <a:schemeClr val="tx1">
                <a:lumMod val="75000"/>
                <a:lumOff val="25000"/>
              </a:schemeClr>
            </a:solidFill>
          </a:endParaRPr>
        </a:p>
      </dgm:t>
    </dgm:pt>
    <dgm:pt modelId="{349ECA96-93F2-45C8-AF79-22072A9A7BAF}" type="parTrans" cxnId="{A61E3D06-EF27-41BC-812F-1897B2F7948D}">
      <dgm:prSet/>
      <dgm:spPr/>
      <dgm:t>
        <a:bodyPr/>
        <a:lstStyle/>
        <a:p>
          <a:endParaRPr lang="nb-NO">
            <a:solidFill>
              <a:schemeClr val="tx1">
                <a:lumMod val="75000"/>
                <a:lumOff val="25000"/>
              </a:schemeClr>
            </a:solidFill>
          </a:endParaRPr>
        </a:p>
      </dgm:t>
    </dgm:pt>
    <dgm:pt modelId="{B87C5776-5BE0-4DF4-A7E6-3BAFAB0DE39C}" type="sibTrans" cxnId="{A61E3D06-EF27-41BC-812F-1897B2F7948D}">
      <dgm:prSet/>
      <dgm:spPr/>
      <dgm:t>
        <a:bodyPr/>
        <a:lstStyle/>
        <a:p>
          <a:endParaRPr lang="nb-NO">
            <a:solidFill>
              <a:schemeClr val="tx1">
                <a:lumMod val="75000"/>
                <a:lumOff val="25000"/>
              </a:schemeClr>
            </a:solidFill>
          </a:endParaRPr>
        </a:p>
      </dgm:t>
    </dgm:pt>
    <dgm:pt modelId="{D957E1E4-3F4B-485D-A0C3-5D1DB2C036A7}">
      <dgm:prSet custT="1"/>
      <dgm:spPr>
        <a:solidFill>
          <a:schemeClr val="bg1"/>
        </a:solidFill>
        <a:ln>
          <a:solidFill>
            <a:srgbClr val="8FA9CB"/>
          </a:solidFill>
        </a:ln>
      </dgm:spPr>
      <dgm:t>
        <a:bodyPr/>
        <a:lstStyle/>
        <a:p>
          <a:pPr indent="0">
            <a:buFont typeface="Arial" panose="020B0604020202020204" pitchFamily="34" charset="0"/>
            <a:buChar char="•"/>
          </a:pPr>
          <a:r>
            <a:rPr lang="nb-NO" sz="1400" noProof="0">
              <a:solidFill>
                <a:schemeClr val="tx1">
                  <a:lumMod val="75000"/>
                  <a:lumOff val="25000"/>
                </a:schemeClr>
              </a:solidFill>
            </a:rPr>
            <a:t> </a:t>
          </a:r>
          <a:r>
            <a:rPr lang="nb-NO" sz="1200" noProof="0">
              <a:solidFill>
                <a:schemeClr val="tx1">
                  <a:lumMod val="75000"/>
                  <a:lumOff val="25000"/>
                </a:schemeClr>
              </a:solidFill>
            </a:rPr>
            <a:t>økt fokus på nærværs- </a:t>
          </a:r>
          <a:br>
            <a:rPr lang="nb-NO" sz="1200" noProof="0">
              <a:solidFill>
                <a:schemeClr val="tx1">
                  <a:lumMod val="75000"/>
                  <a:lumOff val="25000"/>
                </a:schemeClr>
              </a:solidFill>
            </a:rPr>
          </a:br>
          <a:r>
            <a:rPr lang="nb-NO" sz="1200" noProof="0">
              <a:solidFill>
                <a:schemeClr val="tx1">
                  <a:lumMod val="75000"/>
                  <a:lumOff val="25000"/>
                </a:schemeClr>
              </a:solidFill>
            </a:rPr>
            <a:t>  og arbeidsmiljøarbeid</a:t>
          </a:r>
        </a:p>
      </dgm:t>
    </dgm:pt>
    <dgm:pt modelId="{848D1355-2967-41A9-B3A0-0AE5D78BDA12}" type="parTrans" cxnId="{CFF57B84-C785-4FA4-B4B9-C7F5B9AEB807}">
      <dgm:prSet/>
      <dgm:spPr/>
      <dgm:t>
        <a:bodyPr/>
        <a:lstStyle/>
        <a:p>
          <a:endParaRPr lang="nb-NO">
            <a:solidFill>
              <a:schemeClr val="tx1">
                <a:lumMod val="75000"/>
                <a:lumOff val="25000"/>
              </a:schemeClr>
            </a:solidFill>
          </a:endParaRPr>
        </a:p>
      </dgm:t>
    </dgm:pt>
    <dgm:pt modelId="{E3B82FF2-0F75-4215-8396-9C725EE6E702}" type="sibTrans" cxnId="{CFF57B84-C785-4FA4-B4B9-C7F5B9AEB807}">
      <dgm:prSet/>
      <dgm:spPr/>
      <dgm:t>
        <a:bodyPr/>
        <a:lstStyle/>
        <a:p>
          <a:endParaRPr lang="nb-NO">
            <a:solidFill>
              <a:schemeClr val="tx1">
                <a:lumMod val="75000"/>
                <a:lumOff val="25000"/>
              </a:schemeClr>
            </a:solidFill>
          </a:endParaRPr>
        </a:p>
      </dgm:t>
    </dgm:pt>
    <dgm:pt modelId="{9B914667-8417-43D6-9858-D49425BF6345}">
      <dgm:prSet custT="1"/>
      <dgm:spPr>
        <a:solidFill>
          <a:schemeClr val="bg1"/>
        </a:solidFill>
        <a:ln>
          <a:solidFill>
            <a:srgbClr val="8FA9CB"/>
          </a:solidFill>
        </a:ln>
      </dgm:spPr>
      <dgm:t>
        <a:bodyPr/>
        <a:lstStyle/>
        <a:p>
          <a:pPr indent="0">
            <a:buFont typeface="Arial" panose="020B0604020202020204" pitchFamily="34" charset="0"/>
            <a:buChar char="•"/>
          </a:pPr>
          <a:endParaRPr lang="nb-NO" sz="1200" noProof="0">
            <a:solidFill>
              <a:schemeClr val="tx1">
                <a:lumMod val="75000"/>
                <a:lumOff val="25000"/>
              </a:schemeClr>
            </a:solidFill>
          </a:endParaRPr>
        </a:p>
      </dgm:t>
    </dgm:pt>
    <dgm:pt modelId="{8E8E63BF-3255-4583-97A2-1443EEBBEC59}" type="parTrans" cxnId="{B048DE99-ECF1-402A-9842-428DD2B70B98}">
      <dgm:prSet/>
      <dgm:spPr/>
      <dgm:t>
        <a:bodyPr/>
        <a:lstStyle/>
        <a:p>
          <a:endParaRPr lang="nb-NO">
            <a:solidFill>
              <a:schemeClr val="tx1">
                <a:lumMod val="75000"/>
                <a:lumOff val="25000"/>
              </a:schemeClr>
            </a:solidFill>
          </a:endParaRPr>
        </a:p>
      </dgm:t>
    </dgm:pt>
    <dgm:pt modelId="{8EA1F7B7-2465-42A4-A699-8A75A34B2033}" type="sibTrans" cxnId="{B048DE99-ECF1-402A-9842-428DD2B70B98}">
      <dgm:prSet/>
      <dgm:spPr/>
      <dgm:t>
        <a:bodyPr/>
        <a:lstStyle/>
        <a:p>
          <a:endParaRPr lang="nb-NO">
            <a:solidFill>
              <a:schemeClr val="tx1">
                <a:lumMod val="75000"/>
                <a:lumOff val="25000"/>
              </a:schemeClr>
            </a:solidFill>
          </a:endParaRPr>
        </a:p>
      </dgm:t>
    </dgm:pt>
    <dgm:pt modelId="{8BBCC2FB-821B-414C-B779-64FA2758316C}">
      <dgm:prSe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lumMod val="75000"/>
                  <a:lumOff val="25000"/>
                </a:schemeClr>
              </a:solidFill>
            </a:rPr>
            <a:t> økt involvering og medvirkning</a:t>
          </a:r>
        </a:p>
      </dgm:t>
    </dgm:pt>
    <dgm:pt modelId="{F2EDD46E-3A45-40A7-80B9-B7CEAC486A1B}" type="parTrans" cxnId="{A6708A5C-0082-482A-B935-54CD98AC7DAF}">
      <dgm:prSet/>
      <dgm:spPr/>
      <dgm:t>
        <a:bodyPr/>
        <a:lstStyle/>
        <a:p>
          <a:endParaRPr lang="nb-NO">
            <a:solidFill>
              <a:schemeClr val="tx1">
                <a:lumMod val="75000"/>
                <a:lumOff val="25000"/>
              </a:schemeClr>
            </a:solidFill>
          </a:endParaRPr>
        </a:p>
      </dgm:t>
    </dgm:pt>
    <dgm:pt modelId="{450B8027-D02A-4D7D-9717-E2E29EE6CD17}" type="sibTrans" cxnId="{A6708A5C-0082-482A-B935-54CD98AC7DAF}">
      <dgm:prSet/>
      <dgm:spPr/>
      <dgm:t>
        <a:bodyPr/>
        <a:lstStyle/>
        <a:p>
          <a:endParaRPr lang="nb-NO">
            <a:solidFill>
              <a:schemeClr val="tx1">
                <a:lumMod val="75000"/>
                <a:lumOff val="25000"/>
              </a:schemeClr>
            </a:solidFill>
          </a:endParaRPr>
        </a:p>
      </dgm:t>
    </dgm:pt>
    <dgm:pt modelId="{347F2BA0-CA16-48D5-98E7-0E6465D54E53}">
      <dgm:prSet custT="1"/>
      <dgm:spPr>
        <a:solidFill>
          <a:schemeClr val="bg1"/>
        </a:solidFill>
        <a:ln>
          <a:solidFill>
            <a:srgbClr val="8FA9CB"/>
          </a:solidFill>
        </a:ln>
      </dgm:spPr>
      <dgm:t>
        <a:bodyPr/>
        <a:lstStyle/>
        <a:p>
          <a:pPr indent="0">
            <a:buFont typeface="Arial" panose="020B0604020202020204" pitchFamily="34" charset="0"/>
            <a:buChar char="•"/>
          </a:pPr>
          <a:endParaRPr lang="nb-NO" sz="1200" noProof="0">
            <a:solidFill>
              <a:schemeClr val="tx1">
                <a:lumMod val="75000"/>
                <a:lumOff val="25000"/>
              </a:schemeClr>
            </a:solidFill>
          </a:endParaRPr>
        </a:p>
      </dgm:t>
    </dgm:pt>
    <dgm:pt modelId="{D648236C-FE3A-438A-B673-16C0471F8DDB}" type="parTrans" cxnId="{46BBF15C-2FA2-4367-97A8-BDA3632EE5F7}">
      <dgm:prSet/>
      <dgm:spPr/>
      <dgm:t>
        <a:bodyPr/>
        <a:lstStyle/>
        <a:p>
          <a:endParaRPr lang="nb-NO">
            <a:solidFill>
              <a:schemeClr val="tx1">
                <a:lumMod val="75000"/>
                <a:lumOff val="25000"/>
              </a:schemeClr>
            </a:solidFill>
          </a:endParaRPr>
        </a:p>
      </dgm:t>
    </dgm:pt>
    <dgm:pt modelId="{33EE84D9-755D-40F8-972F-D16B3542B91C}" type="sibTrans" cxnId="{46BBF15C-2FA2-4367-97A8-BDA3632EE5F7}">
      <dgm:prSet/>
      <dgm:spPr/>
      <dgm:t>
        <a:bodyPr/>
        <a:lstStyle/>
        <a:p>
          <a:endParaRPr lang="nb-NO">
            <a:solidFill>
              <a:schemeClr val="tx1">
                <a:lumMod val="75000"/>
                <a:lumOff val="25000"/>
              </a:schemeClr>
            </a:solidFill>
          </a:endParaRPr>
        </a:p>
      </dgm:t>
    </dgm:pt>
    <dgm:pt modelId="{E31BE1AC-0080-4AB7-9E19-1DF94838D6EF}">
      <dgm:prSe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lumMod val="75000"/>
                  <a:lumOff val="25000"/>
                </a:schemeClr>
              </a:solidFill>
            </a:rPr>
            <a:t> forutsigbarhet i nærmeste </a:t>
          </a:r>
          <a:br>
            <a:rPr lang="nb-NO" sz="1200" noProof="0">
              <a:solidFill>
                <a:schemeClr val="tx1">
                  <a:lumMod val="75000"/>
                  <a:lumOff val="25000"/>
                </a:schemeClr>
              </a:solidFill>
            </a:rPr>
          </a:br>
          <a:r>
            <a:rPr lang="nb-NO" sz="1200" noProof="0">
              <a:solidFill>
                <a:schemeClr val="tx1">
                  <a:lumMod val="75000"/>
                  <a:lumOff val="25000"/>
                </a:schemeClr>
              </a:solidFill>
            </a:rPr>
            <a:t>  leders oppfølging</a:t>
          </a:r>
        </a:p>
      </dgm:t>
    </dgm:pt>
    <dgm:pt modelId="{5B4A78A6-652E-42B8-BA49-8D2C8D83F171}" type="parTrans" cxnId="{C770B32D-2D8A-4224-AA99-10D8D6997CDB}">
      <dgm:prSet/>
      <dgm:spPr/>
      <dgm:t>
        <a:bodyPr/>
        <a:lstStyle/>
        <a:p>
          <a:endParaRPr lang="nb-NO">
            <a:solidFill>
              <a:schemeClr val="tx1">
                <a:lumMod val="75000"/>
                <a:lumOff val="25000"/>
              </a:schemeClr>
            </a:solidFill>
          </a:endParaRPr>
        </a:p>
      </dgm:t>
    </dgm:pt>
    <dgm:pt modelId="{1A15055C-E8CC-493A-87E2-4001B83E4785}" type="sibTrans" cxnId="{C770B32D-2D8A-4224-AA99-10D8D6997CDB}">
      <dgm:prSet/>
      <dgm:spPr/>
      <dgm:t>
        <a:bodyPr/>
        <a:lstStyle/>
        <a:p>
          <a:endParaRPr lang="nb-NO">
            <a:solidFill>
              <a:schemeClr val="tx1">
                <a:lumMod val="75000"/>
                <a:lumOff val="25000"/>
              </a:schemeClr>
            </a:solidFill>
          </a:endParaRPr>
        </a:p>
      </dgm:t>
    </dgm:pt>
    <dgm:pt modelId="{852730F2-79AF-4354-8AAF-86F3519DD098}">
      <dgm:prSet custT="1"/>
      <dgm:spPr>
        <a:solidFill>
          <a:schemeClr val="bg1"/>
        </a:solidFill>
        <a:ln>
          <a:solidFill>
            <a:srgbClr val="8FA9CB"/>
          </a:solidFill>
        </a:ln>
      </dgm:spPr>
      <dgm:t>
        <a:bodyPr/>
        <a:lstStyle/>
        <a:p>
          <a:pPr indent="0">
            <a:buFont typeface="Arial" panose="020B0604020202020204" pitchFamily="34" charset="0"/>
            <a:buChar char="•"/>
          </a:pPr>
          <a:endParaRPr lang="nb-NO" sz="1200" noProof="0">
            <a:solidFill>
              <a:schemeClr val="tx1">
                <a:lumMod val="75000"/>
                <a:lumOff val="25000"/>
              </a:schemeClr>
            </a:solidFill>
          </a:endParaRPr>
        </a:p>
      </dgm:t>
    </dgm:pt>
    <dgm:pt modelId="{887E7591-D56F-4C08-A9F3-4A2096B73E39}" type="parTrans" cxnId="{1F0203C7-7287-48EB-844E-8DD885E8E186}">
      <dgm:prSet/>
      <dgm:spPr/>
      <dgm:t>
        <a:bodyPr/>
        <a:lstStyle/>
        <a:p>
          <a:endParaRPr lang="nb-NO">
            <a:solidFill>
              <a:schemeClr val="tx1">
                <a:lumMod val="75000"/>
                <a:lumOff val="25000"/>
              </a:schemeClr>
            </a:solidFill>
          </a:endParaRPr>
        </a:p>
      </dgm:t>
    </dgm:pt>
    <dgm:pt modelId="{2D255695-6425-4B9B-A50F-555619049D16}" type="sibTrans" cxnId="{1F0203C7-7287-48EB-844E-8DD885E8E186}">
      <dgm:prSet/>
      <dgm:spPr/>
      <dgm:t>
        <a:bodyPr/>
        <a:lstStyle/>
        <a:p>
          <a:endParaRPr lang="nb-NO">
            <a:solidFill>
              <a:schemeClr val="tx1">
                <a:lumMod val="75000"/>
                <a:lumOff val="25000"/>
              </a:schemeClr>
            </a:solidFill>
          </a:endParaRPr>
        </a:p>
      </dgm:t>
    </dgm:pt>
    <dgm:pt modelId="{58CF6818-32F1-44C3-B26F-173BBFB4B0F5}">
      <dgm:prSe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lumMod val="75000"/>
                  <a:lumOff val="25000"/>
                </a:schemeClr>
              </a:solidFill>
            </a:rPr>
            <a:t> økt kunnskap om egne </a:t>
          </a:r>
          <a:br>
            <a:rPr lang="nb-NO" sz="1200" noProof="0">
              <a:solidFill>
                <a:schemeClr val="tx1">
                  <a:lumMod val="75000"/>
                  <a:lumOff val="25000"/>
                </a:schemeClr>
              </a:solidFill>
            </a:rPr>
          </a:br>
          <a:r>
            <a:rPr lang="nb-NO" sz="1200" noProof="0">
              <a:solidFill>
                <a:schemeClr val="tx1">
                  <a:lumMod val="75000"/>
                  <a:lumOff val="25000"/>
                </a:schemeClr>
              </a:solidFill>
            </a:rPr>
            <a:t>  muligheter på arbeidsplassen</a:t>
          </a:r>
        </a:p>
      </dgm:t>
    </dgm:pt>
    <dgm:pt modelId="{AF64E6ED-A945-4694-B68A-85EB5DDDFC65}" type="parTrans" cxnId="{5569423B-AB20-4A50-98D1-5B16BF6D7C27}">
      <dgm:prSet/>
      <dgm:spPr/>
      <dgm:t>
        <a:bodyPr/>
        <a:lstStyle/>
        <a:p>
          <a:endParaRPr lang="nb-NO">
            <a:solidFill>
              <a:schemeClr val="tx1">
                <a:lumMod val="75000"/>
                <a:lumOff val="25000"/>
              </a:schemeClr>
            </a:solidFill>
          </a:endParaRPr>
        </a:p>
      </dgm:t>
    </dgm:pt>
    <dgm:pt modelId="{15AC45ED-B777-4E96-85C8-D046F3C6ABFD}" type="sibTrans" cxnId="{5569423B-AB20-4A50-98D1-5B16BF6D7C27}">
      <dgm:prSet/>
      <dgm:spPr/>
      <dgm:t>
        <a:bodyPr/>
        <a:lstStyle/>
        <a:p>
          <a:endParaRPr lang="nb-NO">
            <a:solidFill>
              <a:schemeClr val="tx1">
                <a:lumMod val="75000"/>
                <a:lumOff val="25000"/>
              </a:schemeClr>
            </a:solidFill>
          </a:endParaRPr>
        </a:p>
      </dgm:t>
    </dgm:pt>
    <dgm:pt modelId="{27E33A18-0AD2-4F8F-9E10-6372C857282C}">
      <dgm:prSet phldrT="[Teks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lumMod val="75000"/>
                  <a:lumOff val="25000"/>
                </a:schemeClr>
              </a:solidFill>
            </a:rPr>
            <a:t> sykefraværsoppfølging</a:t>
          </a:r>
          <a:endParaRPr lang="nb-NO" sz="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75880418-6885-4584-90D0-A353AA39FD82}" type="parTrans" cxnId="{BD5F1F28-CB19-47A7-8899-CF31E1A67DF3}">
      <dgm:prSet/>
      <dgm:spPr/>
      <dgm:t>
        <a:bodyPr/>
        <a:lstStyle/>
        <a:p>
          <a:endParaRPr lang="nb-NO">
            <a:solidFill>
              <a:schemeClr val="tx1">
                <a:lumMod val="75000"/>
                <a:lumOff val="25000"/>
              </a:schemeClr>
            </a:solidFill>
          </a:endParaRPr>
        </a:p>
      </dgm:t>
    </dgm:pt>
    <dgm:pt modelId="{F4915BF1-C28A-4604-A5F3-5C689CB8EBD6}" type="sibTrans" cxnId="{BD5F1F28-CB19-47A7-8899-CF31E1A67DF3}">
      <dgm:prSet/>
      <dgm:spPr/>
      <dgm:t>
        <a:bodyPr/>
        <a:lstStyle/>
        <a:p>
          <a:endParaRPr lang="nb-NO">
            <a:solidFill>
              <a:schemeClr val="tx1">
                <a:lumMod val="75000"/>
                <a:lumOff val="25000"/>
              </a:schemeClr>
            </a:solidFill>
          </a:endParaRPr>
        </a:p>
      </dgm:t>
    </dgm:pt>
    <dgm:pt modelId="{40571AC7-F4D7-40C9-A1C7-D31B83A6A7C8}">
      <dgm:prSet phldrT="[Tekst]"/>
      <dgm:spPr>
        <a:solidFill>
          <a:schemeClr val="bg1"/>
        </a:solidFill>
        <a:ln>
          <a:solidFill>
            <a:srgbClr val="8FA9CB"/>
          </a:solidFill>
        </a:ln>
      </dgm:spPr>
      <dgm:t>
        <a:bodyPr/>
        <a:lstStyle/>
        <a:p>
          <a:pPr indent="0">
            <a:buNone/>
          </a:pPr>
          <a:endParaRPr lang="nb-NO" sz="15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BF42639C-0252-45B4-9FEE-3B559AAB964F}" type="parTrans" cxnId="{109CAC59-1764-4285-B9B6-C1481A72D771}">
      <dgm:prSet/>
      <dgm:spPr/>
      <dgm:t>
        <a:bodyPr/>
        <a:lstStyle/>
        <a:p>
          <a:endParaRPr lang="nb-NO">
            <a:solidFill>
              <a:schemeClr val="tx1">
                <a:lumMod val="75000"/>
                <a:lumOff val="25000"/>
              </a:schemeClr>
            </a:solidFill>
          </a:endParaRPr>
        </a:p>
      </dgm:t>
    </dgm:pt>
    <dgm:pt modelId="{5D4C6547-7872-4CBB-A4B8-8FFCB35BA622}" type="sibTrans" cxnId="{109CAC59-1764-4285-B9B6-C1481A72D771}">
      <dgm:prSet/>
      <dgm:spPr/>
      <dgm:t>
        <a:bodyPr/>
        <a:lstStyle/>
        <a:p>
          <a:endParaRPr lang="nb-NO">
            <a:solidFill>
              <a:schemeClr val="tx1">
                <a:lumMod val="75000"/>
                <a:lumOff val="25000"/>
              </a:schemeClr>
            </a:solidFill>
          </a:endParaRPr>
        </a:p>
      </dgm:t>
    </dgm:pt>
    <dgm:pt modelId="{86D966A3-CC0A-4857-9A58-36D9320E9AC3}">
      <dgm:prSet phldrT="[Teks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lumMod val="75000"/>
                  <a:lumOff val="25000"/>
                </a:schemeClr>
              </a:solidFill>
            </a:rPr>
            <a:t> forebyggende </a:t>
          </a:r>
          <a:br>
            <a:rPr lang="nb-NO" sz="1200" noProof="0">
              <a:solidFill>
                <a:schemeClr val="tx1">
                  <a:lumMod val="75000"/>
                  <a:lumOff val="25000"/>
                </a:schemeClr>
              </a:solidFill>
            </a:rPr>
          </a:br>
          <a:r>
            <a:rPr lang="nb-NO" sz="1200" noProof="0">
              <a:solidFill>
                <a:schemeClr val="tx1">
                  <a:lumMod val="75000"/>
                  <a:lumOff val="25000"/>
                </a:schemeClr>
              </a:solidFill>
            </a:rPr>
            <a:t>  arbeidsmiljøarbeid</a:t>
          </a:r>
          <a:endParaRPr lang="nb-NO" sz="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E940C9A0-2D56-4244-B979-EBA0265C0B63}" type="parTrans" cxnId="{9682E2EA-3570-4F37-ADD8-FC30801AAEF9}">
      <dgm:prSet/>
      <dgm:spPr/>
      <dgm:t>
        <a:bodyPr/>
        <a:lstStyle/>
        <a:p>
          <a:endParaRPr lang="nb-NO">
            <a:solidFill>
              <a:schemeClr val="tx1">
                <a:lumMod val="75000"/>
                <a:lumOff val="25000"/>
              </a:schemeClr>
            </a:solidFill>
          </a:endParaRPr>
        </a:p>
      </dgm:t>
    </dgm:pt>
    <dgm:pt modelId="{2E56B808-EA1C-4915-B42C-A8FC43B93769}" type="sibTrans" cxnId="{9682E2EA-3570-4F37-ADD8-FC30801AAEF9}">
      <dgm:prSet/>
      <dgm:spPr/>
      <dgm:t>
        <a:bodyPr/>
        <a:lstStyle/>
        <a:p>
          <a:endParaRPr lang="nb-NO">
            <a:solidFill>
              <a:schemeClr val="tx1">
                <a:lumMod val="75000"/>
                <a:lumOff val="25000"/>
              </a:schemeClr>
            </a:solidFill>
          </a:endParaRPr>
        </a:p>
      </dgm:t>
    </dgm:pt>
    <dgm:pt modelId="{CEB2DA9F-AC02-4AAA-8C9B-F8208881EACA}">
      <dgm:prSet phldrT="[Tekst]" custT="1"/>
      <dgm:spPr>
        <a:solidFill>
          <a:schemeClr val="bg1"/>
        </a:solidFill>
        <a:ln>
          <a:solidFill>
            <a:srgbClr val="8FA9CB"/>
          </a:solidFill>
        </a:ln>
      </dgm:spPr>
      <dgm:t>
        <a:bodyPr/>
        <a:lstStyle/>
        <a:p>
          <a:pPr indent="0">
            <a:buFont typeface="Arial" panose="020B0604020202020204" pitchFamily="34" charset="0"/>
            <a:buChar char="•"/>
          </a:pPr>
          <a:r>
            <a:rPr lang="nb-NO" sz="1200" noProof="0" dirty="0">
              <a:solidFill>
                <a:schemeClr val="tx1">
                  <a:lumMod val="75000"/>
                  <a:lumOff val="25000"/>
                </a:schemeClr>
              </a:solidFill>
            </a:rPr>
            <a:t> årsaker og risikofaktorer </a:t>
          </a:r>
          <a:br>
            <a:rPr lang="nb-NO" sz="1200" noProof="0" dirty="0">
              <a:solidFill>
                <a:schemeClr val="tx1">
                  <a:lumMod val="75000"/>
                  <a:lumOff val="25000"/>
                </a:schemeClr>
              </a:solidFill>
            </a:rPr>
          </a:br>
          <a:r>
            <a:rPr lang="nb-NO" sz="1200" noProof="0" dirty="0">
              <a:solidFill>
                <a:schemeClr val="tx1">
                  <a:lumMod val="75000"/>
                  <a:lumOff val="25000"/>
                </a:schemeClr>
              </a:solidFill>
            </a:rPr>
            <a:t>  for fravær i barnevernet</a:t>
          </a:r>
          <a:endParaRPr lang="nb-NO" sz="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A4E72E2A-17F4-4223-AB2B-79A7EA412CA3}" type="parTrans" cxnId="{D412347A-5740-44FE-9826-170B00B53E68}">
      <dgm:prSet/>
      <dgm:spPr/>
      <dgm:t>
        <a:bodyPr/>
        <a:lstStyle/>
        <a:p>
          <a:endParaRPr lang="nb-NO">
            <a:solidFill>
              <a:schemeClr val="tx1">
                <a:lumMod val="75000"/>
                <a:lumOff val="25000"/>
              </a:schemeClr>
            </a:solidFill>
          </a:endParaRPr>
        </a:p>
      </dgm:t>
    </dgm:pt>
    <dgm:pt modelId="{A837A922-0ED8-4DCE-97E3-08882BCBD8F3}" type="sibTrans" cxnId="{D412347A-5740-44FE-9826-170B00B53E68}">
      <dgm:prSet/>
      <dgm:spPr/>
      <dgm:t>
        <a:bodyPr/>
        <a:lstStyle/>
        <a:p>
          <a:endParaRPr lang="nb-NO">
            <a:solidFill>
              <a:schemeClr val="tx1">
                <a:lumMod val="75000"/>
                <a:lumOff val="25000"/>
              </a:schemeClr>
            </a:solidFill>
          </a:endParaRPr>
        </a:p>
      </dgm:t>
    </dgm:pt>
    <dgm:pt modelId="{D7D7E4A6-DD48-4FFB-8E32-53EB90F10672}">
      <dgm:prSet custT="1"/>
      <dgm:spPr>
        <a:solidFill>
          <a:schemeClr val="bg1"/>
        </a:solidFill>
        <a:ln>
          <a:solidFill>
            <a:srgbClr val="8FA9CB"/>
          </a:solidFill>
        </a:ln>
      </dgm:spPr>
      <dgm:t>
        <a:bodyPr/>
        <a:lstStyle/>
        <a:p>
          <a:pPr indent="0"/>
          <a:r>
            <a:rPr lang="nb-NO" sz="1200" noProof="0">
              <a:solidFill>
                <a:schemeClr val="tx1">
                  <a:lumMod val="75000"/>
                  <a:lumOff val="25000"/>
                </a:schemeClr>
              </a:solidFill>
            </a:rPr>
            <a:t> fast samarbeid med NAV </a:t>
          </a:r>
          <a:br>
            <a:rPr lang="nb-NO" sz="1200" noProof="0">
              <a:solidFill>
                <a:schemeClr val="tx1">
                  <a:lumMod val="75000"/>
                  <a:lumOff val="25000"/>
                </a:schemeClr>
              </a:solidFill>
            </a:rPr>
          </a:br>
          <a:r>
            <a:rPr lang="nb-NO" sz="1200" noProof="0">
              <a:solidFill>
                <a:schemeClr val="tx1">
                  <a:lumMod val="75000"/>
                  <a:lumOff val="25000"/>
                </a:schemeClr>
              </a:solidFill>
            </a:rPr>
            <a:t>  lokal og NAV Arbeidslivssenter </a:t>
          </a:r>
        </a:p>
      </dgm:t>
    </dgm:pt>
    <dgm:pt modelId="{AE919CE7-8102-49D4-AE59-C22A8B0E9AE3}" type="parTrans" cxnId="{304E5C12-8D29-4223-A2F7-FE64D3E011C5}">
      <dgm:prSet/>
      <dgm:spPr/>
      <dgm:t>
        <a:bodyPr/>
        <a:lstStyle/>
        <a:p>
          <a:endParaRPr lang="nb-NO">
            <a:solidFill>
              <a:schemeClr val="tx1">
                <a:lumMod val="75000"/>
                <a:lumOff val="25000"/>
              </a:schemeClr>
            </a:solidFill>
          </a:endParaRPr>
        </a:p>
      </dgm:t>
    </dgm:pt>
    <dgm:pt modelId="{956C58A8-BFBB-473A-8376-DC3A794C3D04}" type="sibTrans" cxnId="{304E5C12-8D29-4223-A2F7-FE64D3E011C5}">
      <dgm:prSet/>
      <dgm:spPr/>
      <dgm:t>
        <a:bodyPr/>
        <a:lstStyle/>
        <a:p>
          <a:endParaRPr lang="nb-NO">
            <a:solidFill>
              <a:schemeClr val="tx1">
                <a:lumMod val="75000"/>
                <a:lumOff val="25000"/>
              </a:schemeClr>
            </a:solidFill>
          </a:endParaRPr>
        </a:p>
      </dgm:t>
    </dgm:pt>
    <dgm:pt modelId="{A4C14BF0-6F5D-442D-9F34-980DB46E6B75}">
      <dgm:prSet custT="1"/>
      <dgm:spPr>
        <a:solidFill>
          <a:schemeClr val="bg1"/>
        </a:solidFill>
        <a:ln>
          <a:solidFill>
            <a:srgbClr val="8FA9CB"/>
          </a:solidFill>
        </a:ln>
      </dgm:spPr>
      <dgm:t>
        <a:bodyPr/>
        <a:lstStyle/>
        <a:p>
          <a:pPr indent="0"/>
          <a:r>
            <a:rPr lang="nb-NO" sz="1200" noProof="0" dirty="0">
              <a:solidFill>
                <a:schemeClr val="tx1">
                  <a:lumMod val="75000"/>
                  <a:lumOff val="25000"/>
                </a:schemeClr>
              </a:solidFill>
            </a:rPr>
            <a:t> økt samarbeid med </a:t>
          </a:r>
          <a:br>
            <a:rPr lang="nb-NO" sz="1200" noProof="0" dirty="0">
              <a:solidFill>
                <a:schemeClr val="tx1">
                  <a:lumMod val="75000"/>
                  <a:lumOff val="25000"/>
                </a:schemeClr>
              </a:solidFill>
            </a:rPr>
          </a:br>
          <a:r>
            <a:rPr lang="nb-NO" sz="1200" noProof="0" dirty="0">
              <a:solidFill>
                <a:schemeClr val="tx1">
                  <a:lumMod val="75000"/>
                  <a:lumOff val="25000"/>
                </a:schemeClr>
              </a:solidFill>
            </a:rPr>
            <a:t>  tillitsvalgte og verneombud </a:t>
          </a:r>
        </a:p>
      </dgm:t>
    </dgm:pt>
    <dgm:pt modelId="{3503C32C-386D-4E3B-89A9-AA72070B13E8}" type="parTrans" cxnId="{D48A9A8A-C517-4CA9-851A-C1B686613E01}">
      <dgm:prSet/>
      <dgm:spPr/>
      <dgm:t>
        <a:bodyPr/>
        <a:lstStyle/>
        <a:p>
          <a:endParaRPr lang="nb-NO">
            <a:solidFill>
              <a:schemeClr val="tx1">
                <a:lumMod val="75000"/>
                <a:lumOff val="25000"/>
              </a:schemeClr>
            </a:solidFill>
          </a:endParaRPr>
        </a:p>
      </dgm:t>
    </dgm:pt>
    <dgm:pt modelId="{48F9D0FE-77DD-405E-AD12-16BBFC08DE32}" type="sibTrans" cxnId="{D48A9A8A-C517-4CA9-851A-C1B686613E01}">
      <dgm:prSet/>
      <dgm:spPr/>
      <dgm:t>
        <a:bodyPr/>
        <a:lstStyle/>
        <a:p>
          <a:endParaRPr lang="nb-NO">
            <a:solidFill>
              <a:schemeClr val="tx1">
                <a:lumMod val="75000"/>
                <a:lumOff val="25000"/>
              </a:schemeClr>
            </a:solidFill>
          </a:endParaRPr>
        </a:p>
      </dgm:t>
    </dgm:pt>
    <dgm:pt modelId="{6D51FD41-EE9E-4B32-8115-8D08926C00E1}">
      <dgm:prSet/>
      <dgm:spPr>
        <a:solidFill>
          <a:schemeClr val="bg1"/>
        </a:solidFill>
        <a:ln>
          <a:solidFill>
            <a:srgbClr val="8FA9CB"/>
          </a:solidFill>
        </a:ln>
      </dgm:spPr>
      <dgm:t>
        <a:bodyPr/>
        <a:lstStyle/>
        <a:p>
          <a:pPr indent="0"/>
          <a:endParaRPr lang="nb-NO" sz="1400" noProof="0">
            <a:solidFill>
              <a:schemeClr val="tx1">
                <a:lumMod val="75000"/>
                <a:lumOff val="25000"/>
              </a:schemeClr>
            </a:solidFill>
          </a:endParaRPr>
        </a:p>
      </dgm:t>
    </dgm:pt>
    <dgm:pt modelId="{08DA08D9-C9C6-4573-8B5D-17ED6510E1C1}" type="parTrans" cxnId="{4F8E1951-6A62-47CE-9AB4-E67523B405A4}">
      <dgm:prSet/>
      <dgm:spPr/>
      <dgm:t>
        <a:bodyPr/>
        <a:lstStyle/>
        <a:p>
          <a:endParaRPr lang="nb-NO">
            <a:solidFill>
              <a:schemeClr val="tx1">
                <a:lumMod val="75000"/>
                <a:lumOff val="25000"/>
              </a:schemeClr>
            </a:solidFill>
          </a:endParaRPr>
        </a:p>
      </dgm:t>
    </dgm:pt>
    <dgm:pt modelId="{E722F743-AB1A-476F-AF19-9B3D4CC51636}" type="sibTrans" cxnId="{4F8E1951-6A62-47CE-9AB4-E67523B405A4}">
      <dgm:prSet/>
      <dgm:spPr/>
      <dgm:t>
        <a:bodyPr/>
        <a:lstStyle/>
        <a:p>
          <a:endParaRPr lang="nb-NO">
            <a:solidFill>
              <a:schemeClr val="tx1">
                <a:lumMod val="75000"/>
                <a:lumOff val="25000"/>
              </a:schemeClr>
            </a:solidFill>
          </a:endParaRPr>
        </a:p>
      </dgm:t>
    </dgm:pt>
    <dgm:pt modelId="{BF948608-9A24-4D26-B26B-CFB55C559B16}">
      <dgm:prSet phldrT="[Tekst]"/>
      <dgm:spPr>
        <a:solidFill>
          <a:schemeClr val="bg1"/>
        </a:solidFill>
        <a:ln>
          <a:solidFill>
            <a:srgbClr val="8FA9CB"/>
          </a:solidFill>
        </a:ln>
      </dgm:spPr>
      <dgm:t>
        <a:bodyPr/>
        <a:lstStyle/>
        <a:p>
          <a:pPr indent="0">
            <a:buFontTx/>
            <a:buNone/>
          </a:pPr>
          <a:endParaRPr lang="nb-NO" sz="14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D9E4F233-FF80-4BA1-94CF-1BA94320B7F2}" type="parTrans" cxnId="{57FD90B4-8E97-43CE-AB08-6499AB44BA80}">
      <dgm:prSet/>
      <dgm:spPr/>
      <dgm:t>
        <a:bodyPr/>
        <a:lstStyle/>
        <a:p>
          <a:endParaRPr lang="nb-NO">
            <a:solidFill>
              <a:schemeClr val="tx1">
                <a:lumMod val="75000"/>
                <a:lumOff val="25000"/>
              </a:schemeClr>
            </a:solidFill>
          </a:endParaRPr>
        </a:p>
      </dgm:t>
    </dgm:pt>
    <dgm:pt modelId="{FA2C7FF6-1433-4CD7-A7BF-DE2386A82F9B}" type="sibTrans" cxnId="{57FD90B4-8E97-43CE-AB08-6499AB44BA80}">
      <dgm:prSet/>
      <dgm:spPr/>
      <dgm:t>
        <a:bodyPr/>
        <a:lstStyle/>
        <a:p>
          <a:endParaRPr lang="nb-NO">
            <a:solidFill>
              <a:schemeClr val="tx1">
                <a:lumMod val="75000"/>
                <a:lumOff val="25000"/>
              </a:schemeClr>
            </a:solidFill>
          </a:endParaRPr>
        </a:p>
      </dgm:t>
    </dgm:pt>
    <dgm:pt modelId="{36B1EDA2-5124-4C54-8789-45CF87493583}" type="pres">
      <dgm:prSet presAssocID="{07BD8DD1-9A76-4956-98AB-5816A3E85118}" presName="linearFlow" presStyleCnt="0">
        <dgm:presLayoutVars>
          <dgm:dir/>
          <dgm:animLvl val="lvl"/>
          <dgm:resizeHandles/>
        </dgm:presLayoutVars>
      </dgm:prSet>
      <dgm:spPr/>
    </dgm:pt>
    <dgm:pt modelId="{E1623D73-4281-4494-851E-52B66CACA2EC}" type="pres">
      <dgm:prSet presAssocID="{3F6AEE01-4055-4517-80C7-F12A2FBDCC21}" presName="compositeNode" presStyleCnt="0">
        <dgm:presLayoutVars>
          <dgm:bulletEnabled val="1"/>
        </dgm:presLayoutVars>
      </dgm:prSet>
      <dgm:spPr/>
    </dgm:pt>
    <dgm:pt modelId="{1DC2A796-549C-4FD8-B001-29EAE6AF77D4}" type="pres">
      <dgm:prSet presAssocID="{3F6AEE01-4055-4517-80C7-F12A2FBDCC21}" presName="image" presStyleLbl="fgImgPlace1" presStyleIdx="0" presStyleCnt="3"/>
      <dgm:spPr>
        <a:blipFill dpi="0" rotWithShape="1">
          <a:blip xmlns:r="http://schemas.openxmlformats.org/officeDocument/2006/relationships" r:embed="rId1">
            <a:duotone>
              <a:schemeClr val="accent1">
                <a:shade val="45000"/>
                <a:satMod val="135000"/>
              </a:schemeClr>
              <a:prstClr val="white"/>
            </a:duotone>
          </a:blip>
          <a:srcRect/>
          <a:stretch>
            <a:fillRect t="6628" b="6628"/>
          </a:stretch>
        </a:blipFill>
        <a:ln>
          <a:noFill/>
        </a:ln>
      </dgm:spPr>
    </dgm:pt>
    <dgm:pt modelId="{980EDCF8-7AE0-46C7-B9BA-28F5701EE03F}" type="pres">
      <dgm:prSet presAssocID="{3F6AEE01-4055-4517-80C7-F12A2FBDCC21}" presName="childNode" presStyleLbl="node1" presStyleIdx="0" presStyleCnt="3">
        <dgm:presLayoutVars>
          <dgm:bulletEnabled val="1"/>
        </dgm:presLayoutVars>
      </dgm:prSet>
      <dgm:spPr/>
    </dgm:pt>
    <dgm:pt modelId="{FF44801E-91DD-4D85-BC13-1AD7CE75FA53}" type="pres">
      <dgm:prSet presAssocID="{3F6AEE01-4055-4517-80C7-F12A2FBDCC21}" presName="parentNode" presStyleLbl="revTx" presStyleIdx="0" presStyleCnt="3" custLinFactNeighborX="4702" custLinFactNeighborY="8689">
        <dgm:presLayoutVars>
          <dgm:chMax val="0"/>
          <dgm:bulletEnabled val="1"/>
        </dgm:presLayoutVars>
      </dgm:prSet>
      <dgm:spPr/>
    </dgm:pt>
    <dgm:pt modelId="{1240A881-EAEB-4142-B467-AC7673104A86}" type="pres">
      <dgm:prSet presAssocID="{9F69D3D6-F847-4CF5-8755-D0004AFD4C4A}" presName="sibTrans" presStyleCnt="0"/>
      <dgm:spPr/>
    </dgm:pt>
    <dgm:pt modelId="{CA52D022-2552-4A13-9ACF-C8F5690F70C6}" type="pres">
      <dgm:prSet presAssocID="{42C4FF74-0292-43D5-B30D-1607A5E81302}" presName="compositeNode" presStyleCnt="0">
        <dgm:presLayoutVars>
          <dgm:bulletEnabled val="1"/>
        </dgm:presLayoutVars>
      </dgm:prSet>
      <dgm:spPr/>
    </dgm:pt>
    <dgm:pt modelId="{F87D65F0-6224-424D-BA3D-442197D4A4E0}" type="pres">
      <dgm:prSet presAssocID="{42C4FF74-0292-43D5-B30D-1607A5E81302}" presName="image" presStyleLbl="fgImgPlace1" presStyleIdx="1" presStyleCnt="3"/>
      <dgm:spPr>
        <a:blipFill dpi="0" rotWithShape="1">
          <a:blip xmlns:r="http://schemas.openxmlformats.org/officeDocument/2006/relationships" r:embed="rId2"/>
          <a:srcRect/>
          <a:stretch>
            <a:fillRect t="11409" b="11409"/>
          </a:stretch>
        </a:blipFill>
        <a:ln>
          <a:noFill/>
        </a:ln>
      </dgm:spPr>
    </dgm:pt>
    <dgm:pt modelId="{0361E385-109A-4CAD-BDCE-7A7D460AF81D}" type="pres">
      <dgm:prSet presAssocID="{42C4FF74-0292-43D5-B30D-1607A5E81302}" presName="childNode" presStyleLbl="node1" presStyleIdx="1" presStyleCnt="3">
        <dgm:presLayoutVars>
          <dgm:bulletEnabled val="1"/>
        </dgm:presLayoutVars>
      </dgm:prSet>
      <dgm:spPr/>
    </dgm:pt>
    <dgm:pt modelId="{69916C35-EE81-4365-A111-BCBA4EF582C6}" type="pres">
      <dgm:prSet presAssocID="{42C4FF74-0292-43D5-B30D-1607A5E81302}" presName="parentNode" presStyleLbl="revTx" presStyleIdx="1" presStyleCnt="3" custLinFactNeighborX="3527" custLinFactNeighborY="8687">
        <dgm:presLayoutVars>
          <dgm:chMax val="0"/>
          <dgm:bulletEnabled val="1"/>
        </dgm:presLayoutVars>
      </dgm:prSet>
      <dgm:spPr/>
    </dgm:pt>
    <dgm:pt modelId="{1EC992E5-0173-4401-A4CD-C264873CA71C}" type="pres">
      <dgm:prSet presAssocID="{0FA2DCB8-D3BF-4843-983B-E1D1E329C969}" presName="sibTrans" presStyleCnt="0"/>
      <dgm:spPr/>
    </dgm:pt>
    <dgm:pt modelId="{2FE0CFC8-EE61-4E7F-9C5B-1B9B73B50B6A}" type="pres">
      <dgm:prSet presAssocID="{5088F85B-0FF5-426D-B6D7-C4152AAD2764}" presName="compositeNode" presStyleCnt="0">
        <dgm:presLayoutVars>
          <dgm:bulletEnabled val="1"/>
        </dgm:presLayoutVars>
      </dgm:prSet>
      <dgm:spPr/>
    </dgm:pt>
    <dgm:pt modelId="{6DA35051-2367-48BF-96B3-02DF8BFEA8F7}" type="pres">
      <dgm:prSet presAssocID="{5088F85B-0FF5-426D-B6D7-C4152AAD2764}" presName="image" presStyleLbl="fgImgPlace1" presStyleIdx="2" presStyleCnt="3"/>
      <dgm:spPr>
        <a:blipFill>
          <a:blip xmlns:r="http://schemas.openxmlformats.org/officeDocument/2006/relationships" r:embed="rId3"/>
          <a:srcRect/>
          <a:stretch>
            <a:fillRect/>
          </a:stretch>
        </a:blipFill>
        <a:ln>
          <a:noFill/>
        </a:ln>
      </dgm:spPr>
    </dgm:pt>
    <dgm:pt modelId="{2265FA64-8383-4D27-A773-B041FBFB5250}" type="pres">
      <dgm:prSet presAssocID="{5088F85B-0FF5-426D-B6D7-C4152AAD2764}" presName="childNode" presStyleLbl="node1" presStyleIdx="2" presStyleCnt="3">
        <dgm:presLayoutVars>
          <dgm:bulletEnabled val="1"/>
        </dgm:presLayoutVars>
      </dgm:prSet>
      <dgm:spPr/>
    </dgm:pt>
    <dgm:pt modelId="{FC3876A1-EB33-454A-BC6E-8ADD0DF4A38C}" type="pres">
      <dgm:prSet presAssocID="{5088F85B-0FF5-426D-B6D7-C4152AAD2764}" presName="parentNode" presStyleLbl="revTx" presStyleIdx="2" presStyleCnt="3" custLinFactNeighborX="1176" custLinFactNeighborY="8687">
        <dgm:presLayoutVars>
          <dgm:chMax val="0"/>
          <dgm:bulletEnabled val="1"/>
        </dgm:presLayoutVars>
      </dgm:prSet>
      <dgm:spPr/>
    </dgm:pt>
  </dgm:ptLst>
  <dgm:cxnLst>
    <dgm:cxn modelId="{A61E3D06-EF27-41BC-812F-1897B2F7948D}" srcId="{5088F85B-0FF5-426D-B6D7-C4152AAD2764}" destId="{7F964A20-9BDA-48AF-8160-4ADE245E66A1}" srcOrd="2" destOrd="0" parTransId="{349ECA96-93F2-45C8-AF79-22072A9A7BAF}" sibTransId="{B87C5776-5BE0-4DF4-A7E6-3BAFAB0DE39C}"/>
    <dgm:cxn modelId="{304E5C12-8D29-4223-A2F7-FE64D3E011C5}" srcId="{3F6AEE01-4055-4517-80C7-F12A2FBDCC21}" destId="{D7D7E4A6-DD48-4FFB-8E32-53EB90F10672}" srcOrd="9" destOrd="0" parTransId="{AE919CE7-8102-49D4-AE59-C22A8B0E9AE3}" sibTransId="{956C58A8-BFBB-473A-8376-DC3A794C3D04}"/>
    <dgm:cxn modelId="{337F6216-928B-449F-B233-05A6480D03B7}" type="presOf" srcId="{E31BE1AC-0080-4AB7-9E19-1DF94838D6EF}" destId="{2265FA64-8383-4D27-A773-B041FBFB5250}" srcOrd="0" destOrd="8" presId="urn:microsoft.com/office/officeart/2005/8/layout/hList2"/>
    <dgm:cxn modelId="{99964218-428C-4464-904C-900100433ABD}" type="presOf" srcId="{58CF6818-32F1-44C3-B26F-173BBFB4B0F5}" destId="{2265FA64-8383-4D27-A773-B041FBFB5250}" srcOrd="0" destOrd="10" presId="urn:microsoft.com/office/officeart/2005/8/layout/hList2"/>
    <dgm:cxn modelId="{FD88C01C-5050-4207-B4C4-EBF9078B4CC2}" type="presOf" srcId="{D7D7E4A6-DD48-4FFB-8E32-53EB90F10672}" destId="{980EDCF8-7AE0-46C7-B9BA-28F5701EE03F}" srcOrd="0" destOrd="9" presId="urn:microsoft.com/office/officeart/2005/8/layout/hList2"/>
    <dgm:cxn modelId="{BD5F1F28-CB19-47A7-8899-CF31E1A67DF3}" srcId="{42C4FF74-0292-43D5-B30D-1607A5E81302}" destId="{27E33A18-0AD2-4F8F-9E10-6372C857282C}" srcOrd="2" destOrd="0" parTransId="{75880418-6885-4584-90D0-A353AA39FD82}" sibTransId="{F4915BF1-C28A-4604-A5F3-5C689CB8EBD6}"/>
    <dgm:cxn modelId="{C770B32D-2D8A-4224-AA99-10D8D6997CDB}" srcId="{5088F85B-0FF5-426D-B6D7-C4152AAD2764}" destId="{E31BE1AC-0080-4AB7-9E19-1DF94838D6EF}" srcOrd="8" destOrd="0" parTransId="{5B4A78A6-652E-42B8-BA49-8D2C8D83F171}" sibTransId="{1A15055C-E8CC-493A-87E2-4001B83E4785}"/>
    <dgm:cxn modelId="{138DD930-2A59-4351-B410-4097CF1D5557}" srcId="{07BD8DD1-9A76-4956-98AB-5816A3E85118}" destId="{5088F85B-0FF5-426D-B6D7-C4152AAD2764}" srcOrd="2" destOrd="0" parTransId="{6B94EC2F-8395-43A7-9787-395B2D8DD1E9}" sibTransId="{1165E521-04C3-432B-93F6-DC44EE4D8B2F}"/>
    <dgm:cxn modelId="{BC7E2532-AAD6-47A2-AC26-FF5A57C42761}" type="presOf" srcId="{27E33A18-0AD2-4F8F-9E10-6372C857282C}" destId="{0361E385-109A-4CAD-BDCE-7A7D460AF81D}" srcOrd="0" destOrd="2" presId="urn:microsoft.com/office/officeart/2005/8/layout/hList2"/>
    <dgm:cxn modelId="{A1EB2634-6B81-43D9-862D-CA206A9F2F36}" srcId="{3F6AEE01-4055-4517-80C7-F12A2FBDCC21}" destId="{A1F0F261-5870-42D7-B4C9-5FE87C6FCD9F}" srcOrd="5" destOrd="0" parTransId="{DFECDE41-DCEA-4626-9A11-448C305977B5}" sibTransId="{7AF70862-497F-4A69-B263-B263F4E78365}"/>
    <dgm:cxn modelId="{69113B34-074C-428F-A877-CAE1284BC8B2}" type="presOf" srcId="{42E4D5C9-DCAE-4936-B55E-86F673A9E87F}" destId="{2265FA64-8383-4D27-A773-B041FBFB5250}" srcOrd="0" destOrd="1" presId="urn:microsoft.com/office/officeart/2005/8/layout/hList2"/>
    <dgm:cxn modelId="{BB492F36-9F81-4D93-92B4-F58BF19570E5}" srcId="{42C4FF74-0292-43D5-B30D-1607A5E81302}" destId="{686BF1B4-8E1C-4F87-9514-5DA36AB02CD7}" srcOrd="6" destOrd="0" parTransId="{B1A07569-B0E7-46FB-B9B8-148AF596F9FB}" sibTransId="{9D2351F5-91D5-48B1-A573-723D52D49368}"/>
    <dgm:cxn modelId="{2B98093B-2C30-4882-927F-A4A51CE03594}" type="presOf" srcId="{5088F85B-0FF5-426D-B6D7-C4152AAD2764}" destId="{FC3876A1-EB33-454A-BC6E-8ADD0DF4A38C}" srcOrd="0" destOrd="0" presId="urn:microsoft.com/office/officeart/2005/8/layout/hList2"/>
    <dgm:cxn modelId="{5569423B-AB20-4A50-98D1-5B16BF6D7C27}" srcId="{5088F85B-0FF5-426D-B6D7-C4152AAD2764}" destId="{58CF6818-32F1-44C3-B26F-173BBFB4B0F5}" srcOrd="10" destOrd="0" parTransId="{AF64E6ED-A945-4694-B68A-85EB5DDDFC65}" sibTransId="{15AC45ED-B777-4E96-85C8-D046F3C6ABFD}"/>
    <dgm:cxn modelId="{E56BD93B-5357-4BBB-98D7-1A1BD9BB12D9}" srcId="{07BD8DD1-9A76-4956-98AB-5816A3E85118}" destId="{3F6AEE01-4055-4517-80C7-F12A2FBDCC21}" srcOrd="0" destOrd="0" parTransId="{66C01911-7608-4230-8E05-9FB211EC7C47}" sibTransId="{9F69D3D6-F847-4CF5-8755-D0004AFD4C4A}"/>
    <dgm:cxn modelId="{E51BE940-250C-41E6-91D3-252F4B1DE92C}" type="presOf" srcId="{49F24EB1-8922-4A45-95A0-910DEEA506F4}" destId="{0361E385-109A-4CAD-BDCE-7A7D460AF81D}" srcOrd="0" destOrd="8" presId="urn:microsoft.com/office/officeart/2005/8/layout/hList2"/>
    <dgm:cxn modelId="{A6708A5C-0082-482A-B935-54CD98AC7DAF}" srcId="{5088F85B-0FF5-426D-B6D7-C4152AAD2764}" destId="{8BBCC2FB-821B-414C-B779-64FA2758316C}" srcOrd="6" destOrd="0" parTransId="{F2EDD46E-3A45-40A7-80B9-B7CEAC486A1B}" sibTransId="{450B8027-D02A-4D7D-9717-E2E29EE6CD17}"/>
    <dgm:cxn modelId="{46BBF15C-2FA2-4367-97A8-BDA3632EE5F7}" srcId="{5088F85B-0FF5-426D-B6D7-C4152AAD2764}" destId="{347F2BA0-CA16-48D5-98E7-0E6465D54E53}" srcOrd="7" destOrd="0" parTransId="{D648236C-FE3A-438A-B673-16C0471F8DDB}" sibTransId="{33EE84D9-755D-40F8-972F-D16B3542B91C}"/>
    <dgm:cxn modelId="{90849065-F2E2-4F20-AC53-E1E5A86B178D}" srcId="{07BD8DD1-9A76-4956-98AB-5816A3E85118}" destId="{42C4FF74-0292-43D5-B30D-1607A5E81302}" srcOrd="1" destOrd="0" parTransId="{D0A3E4DB-9C49-47A3-853F-81B11E2E98DD}" sibTransId="{0FA2DCB8-D3BF-4843-983B-E1D1E329C969}"/>
    <dgm:cxn modelId="{8275F869-E608-490F-B7B6-003484C6E37B}" type="presOf" srcId="{3F6AEE01-4055-4517-80C7-F12A2FBDCC21}" destId="{FF44801E-91DD-4D85-BC13-1AD7CE75FA53}" srcOrd="0" destOrd="0" presId="urn:microsoft.com/office/officeart/2005/8/layout/hList2"/>
    <dgm:cxn modelId="{4F8E1951-6A62-47CE-9AB4-E67523B405A4}" srcId="{5088F85B-0FF5-426D-B6D7-C4152AAD2764}" destId="{6D51FD41-EE9E-4B32-8115-8D08926C00E1}" srcOrd="3" destOrd="0" parTransId="{08DA08D9-C9C6-4573-8B5D-17ED6510E1C1}" sibTransId="{E722F743-AB1A-476F-AF19-9B3D4CC51636}"/>
    <dgm:cxn modelId="{B3D1F471-0F8E-4364-A5ED-6746029C651D}" srcId="{5088F85B-0FF5-426D-B6D7-C4152AAD2764}" destId="{42E4D5C9-DCAE-4936-B55E-86F673A9E87F}" srcOrd="1" destOrd="0" parTransId="{9CC9F73C-5A95-4A47-972A-2F399586863E}" sibTransId="{23A5D0A8-D98B-4136-97E8-F527593059FD}"/>
    <dgm:cxn modelId="{ACB59072-0181-485C-B2EF-D6A684BD0698}" type="presOf" srcId="{9B914667-8417-43D6-9858-D49425BF6345}" destId="{2265FA64-8383-4D27-A773-B041FBFB5250}" srcOrd="0" destOrd="5" presId="urn:microsoft.com/office/officeart/2005/8/layout/hList2"/>
    <dgm:cxn modelId="{86F45554-DB91-46C2-B483-DDDAB5375943}" type="presOf" srcId="{86D966A3-CC0A-4857-9A58-36D9320E9AC3}" destId="{0361E385-109A-4CAD-BDCE-7A7D460AF81D}" srcOrd="0" destOrd="3" presId="urn:microsoft.com/office/officeart/2005/8/layout/hList2"/>
    <dgm:cxn modelId="{428D6C76-0684-49A8-BB39-67CB772C0865}" type="presOf" srcId="{9916894C-938B-47FF-AEB9-3BD9B7E108A0}" destId="{980EDCF8-7AE0-46C7-B9BA-28F5701EE03F}" srcOrd="0" destOrd="4" presId="urn:microsoft.com/office/officeart/2005/8/layout/hList2"/>
    <dgm:cxn modelId="{F4C71457-8552-43BE-9E50-02B219C30D27}" type="presOf" srcId="{A4C14BF0-6F5D-442D-9F34-980DB46E6B75}" destId="{980EDCF8-7AE0-46C7-B9BA-28F5701EE03F}" srcOrd="0" destOrd="7" presId="urn:microsoft.com/office/officeart/2005/8/layout/hList2"/>
    <dgm:cxn modelId="{732E2179-0F4B-4E1A-B386-EDC180921B54}" srcId="{3F6AEE01-4055-4517-80C7-F12A2FBDCC21}" destId="{8EE55A21-4AD6-4CEA-AA4D-3A0BDE468210}" srcOrd="0" destOrd="0" parTransId="{C95FC37B-BAA9-4A23-8824-1EFD2CE0632D}" sibTransId="{8F4F3FC4-E14E-451F-8CA4-2E7B23E8EF81}"/>
    <dgm:cxn modelId="{109CAC59-1764-4285-B9B6-C1481A72D771}" srcId="{42C4FF74-0292-43D5-B30D-1607A5E81302}" destId="{40571AC7-F4D7-40C9-A1C7-D31B83A6A7C8}" srcOrd="1" destOrd="0" parTransId="{BF42639C-0252-45B4-9FEE-3B559AAB964F}" sibTransId="{5D4C6547-7872-4CBB-A4B8-8FFCB35BA622}"/>
    <dgm:cxn modelId="{D412347A-5740-44FE-9826-170B00B53E68}" srcId="{42C4FF74-0292-43D5-B30D-1607A5E81302}" destId="{CEB2DA9F-AC02-4AAA-8C9B-F8208881EACA}" srcOrd="4" destOrd="0" parTransId="{A4E72E2A-17F4-4223-AB2B-79A7EA412CA3}" sibTransId="{A837A922-0ED8-4DCE-97E3-08882BCBD8F3}"/>
    <dgm:cxn modelId="{E64FD35A-B056-4F10-99A2-18B8934E805A}" type="presOf" srcId="{40571AC7-F4D7-40C9-A1C7-D31B83A6A7C8}" destId="{0361E385-109A-4CAD-BDCE-7A7D460AF81D}" srcOrd="0" destOrd="1" presId="urn:microsoft.com/office/officeart/2005/8/layout/hList2"/>
    <dgm:cxn modelId="{5ED04F7B-4095-4118-80DF-F973BC157ABF}" type="presOf" srcId="{6D51FD41-EE9E-4B32-8115-8D08926C00E1}" destId="{2265FA64-8383-4D27-A773-B041FBFB5250}" srcOrd="0" destOrd="3" presId="urn:microsoft.com/office/officeart/2005/8/layout/hList2"/>
    <dgm:cxn modelId="{C2D5D57B-81D0-421A-BC41-8DD112B71B2F}" type="presOf" srcId="{160E5DEA-82BD-4E96-828D-A23F6987F467}" destId="{980EDCF8-7AE0-46C7-B9BA-28F5701EE03F}" srcOrd="0" destOrd="2" presId="urn:microsoft.com/office/officeart/2005/8/layout/hList2"/>
    <dgm:cxn modelId="{A795A97F-1391-49D1-8982-C537E24BB58E}" type="presOf" srcId="{42C4FF74-0292-43D5-B30D-1607A5E81302}" destId="{69916C35-EE81-4365-A111-BCBA4EF582C6}" srcOrd="0" destOrd="0" presId="urn:microsoft.com/office/officeart/2005/8/layout/hList2"/>
    <dgm:cxn modelId="{59148080-DC3B-45A3-9918-531B60276A8F}" type="presOf" srcId="{0829AB7B-AA87-4AEF-A03C-D9D444B5497E}" destId="{0361E385-109A-4CAD-BDCE-7A7D460AF81D}" srcOrd="0" destOrd="0" presId="urn:microsoft.com/office/officeart/2005/8/layout/hList2"/>
    <dgm:cxn modelId="{6C7A0F84-5AEC-45ED-A7A6-0E2E8D147ABE}" srcId="{42C4FF74-0292-43D5-B30D-1607A5E81302}" destId="{F5B6F5DD-1EC7-4F08-BBA4-CF0EC01A7ADB}" srcOrd="7" destOrd="0" parTransId="{40742A06-40CB-415C-AFA8-A82D595922BD}" sibTransId="{E57EA60D-0EC0-47CB-82ED-C13EFBBD0AA7}"/>
    <dgm:cxn modelId="{CFF57B84-C785-4FA4-B4B9-C7F5B9AEB807}" srcId="{5088F85B-0FF5-426D-B6D7-C4152AAD2764}" destId="{D957E1E4-3F4B-485D-A0C3-5D1DB2C036A7}" srcOrd="4" destOrd="0" parTransId="{848D1355-2967-41A9-B3A0-0AE5D78BDA12}" sibTransId="{E3B82FF2-0F75-4215-8396-9C725EE6E702}"/>
    <dgm:cxn modelId="{D48A9A8A-C517-4CA9-851A-C1B686613E01}" srcId="{3F6AEE01-4055-4517-80C7-F12A2FBDCC21}" destId="{A4C14BF0-6F5D-442D-9F34-980DB46E6B75}" srcOrd="7" destOrd="0" parTransId="{3503C32C-386D-4E3B-89A9-AA72070B13E8}" sibTransId="{48F9D0FE-77DD-405E-AD12-16BBFC08DE32}"/>
    <dgm:cxn modelId="{FC21F28C-B61F-41ED-A425-FA127D1253CE}" srcId="{3F6AEE01-4055-4517-80C7-F12A2FBDCC21}" destId="{10FA9C2C-E325-4C7C-AFA3-EB750175D2DA}" srcOrd="3" destOrd="0" parTransId="{7E55A421-F7A3-4C91-98A7-C419628846F5}" sibTransId="{F289E30B-1BDF-4AEC-A2FD-1CE4498009E8}"/>
    <dgm:cxn modelId="{52FBCB91-355F-4203-AD9A-61403ADEA50B}" type="presOf" srcId="{CEB2DA9F-AC02-4AAA-8C9B-F8208881EACA}" destId="{0361E385-109A-4CAD-BDCE-7A7D460AF81D}" srcOrd="0" destOrd="4" presId="urn:microsoft.com/office/officeart/2005/8/layout/hList2"/>
    <dgm:cxn modelId="{B048DE99-ECF1-402A-9842-428DD2B70B98}" srcId="{5088F85B-0FF5-426D-B6D7-C4152AAD2764}" destId="{9B914667-8417-43D6-9858-D49425BF6345}" srcOrd="5" destOrd="0" parTransId="{8E8E63BF-3255-4583-97A2-1443EEBBEC59}" sibTransId="{8EA1F7B7-2465-42A4-A699-8A75A34B2033}"/>
    <dgm:cxn modelId="{9926679F-DE36-449B-B4D0-690A48FAE0D3}" srcId="{5088F85B-0FF5-426D-B6D7-C4152AAD2764}" destId="{88145B45-6249-4DAC-83D1-37BE4AB1A50C}" srcOrd="0" destOrd="0" parTransId="{AB016CD8-1389-4E5A-8C5C-0D0ACD863DAF}" sibTransId="{A74865D8-894C-454E-874F-EEA47B2AF9D7}"/>
    <dgm:cxn modelId="{8E4117A4-828F-40B1-BC1B-2611C9E4F0E1}" type="presOf" srcId="{10FA9C2C-E325-4C7C-AFA3-EB750175D2DA}" destId="{980EDCF8-7AE0-46C7-B9BA-28F5701EE03F}" srcOrd="0" destOrd="3" presId="urn:microsoft.com/office/officeart/2005/8/layout/hList2"/>
    <dgm:cxn modelId="{32DE2CA4-9A6D-44C8-BE6F-CA50B3CCAFAE}" srcId="{3F6AEE01-4055-4517-80C7-F12A2FBDCC21}" destId="{550EB7B2-1EFF-4761-AACB-4511BEB81D73}" srcOrd="6" destOrd="0" parTransId="{2FB2C1A3-797D-45DC-9EC3-492559AD3D59}" sibTransId="{2FABFFDA-92D3-4061-B78F-BA52558ACC2E}"/>
    <dgm:cxn modelId="{D11282A5-909C-4BEA-817B-B2D68D2FD067}" type="presOf" srcId="{8929BFB1-33C8-4757-A63F-A18B177E233C}" destId="{0361E385-109A-4CAD-BDCE-7A7D460AF81D}" srcOrd="0" destOrd="5" presId="urn:microsoft.com/office/officeart/2005/8/layout/hList2"/>
    <dgm:cxn modelId="{9052BCAB-FF2E-424C-ACC3-71B816CC2D54}" srcId="{42C4FF74-0292-43D5-B30D-1607A5E81302}" destId="{0829AB7B-AA87-4AEF-A03C-D9D444B5497E}" srcOrd="0" destOrd="0" parTransId="{F3832978-8857-4A73-BDE9-433F89B96CE3}" sibTransId="{250951CD-1DAE-42A4-BDA1-BEAAFCE89606}"/>
    <dgm:cxn modelId="{01DE02AE-2A11-4EBA-BF41-377D284C3FF7}" srcId="{42C4FF74-0292-43D5-B30D-1607A5E81302}" destId="{8929BFB1-33C8-4757-A63F-A18B177E233C}" srcOrd="5" destOrd="0" parTransId="{384B7E7B-D95C-47DB-8BB6-D2237F2DFFA1}" sibTransId="{6E61D21B-AAAB-40B8-95B4-51CB8029C52E}"/>
    <dgm:cxn modelId="{57FD90B4-8E97-43CE-AB08-6499AB44BA80}" srcId="{3F6AEE01-4055-4517-80C7-F12A2FBDCC21}" destId="{BF948608-9A24-4D26-B26B-CFB55C559B16}" srcOrd="1" destOrd="0" parTransId="{D9E4F233-FF80-4BA1-94CF-1BA94320B7F2}" sibTransId="{FA2C7FF6-1433-4CD7-A7BF-DE2386A82F9B}"/>
    <dgm:cxn modelId="{1C1613BA-70CF-45C2-B80E-FC97511B09CE}" type="presOf" srcId="{686BF1B4-8E1C-4F87-9514-5DA36AB02CD7}" destId="{0361E385-109A-4CAD-BDCE-7A7D460AF81D}" srcOrd="0" destOrd="6" presId="urn:microsoft.com/office/officeart/2005/8/layout/hList2"/>
    <dgm:cxn modelId="{A8FB24BE-4FA7-4789-B776-85A6D020F4D3}" type="presOf" srcId="{852730F2-79AF-4354-8AAF-86F3519DD098}" destId="{2265FA64-8383-4D27-A773-B041FBFB5250}" srcOrd="0" destOrd="9" presId="urn:microsoft.com/office/officeart/2005/8/layout/hList2"/>
    <dgm:cxn modelId="{C5B3DCBE-DF19-4F27-AD70-E2C834BD772A}" type="presOf" srcId="{A1F0F261-5870-42D7-B4C9-5FE87C6FCD9F}" destId="{980EDCF8-7AE0-46C7-B9BA-28F5701EE03F}" srcOrd="0" destOrd="5" presId="urn:microsoft.com/office/officeart/2005/8/layout/hList2"/>
    <dgm:cxn modelId="{3D4695C5-EC2B-40C3-AAF9-63DF84B31C7E}" type="presOf" srcId="{07BD8DD1-9A76-4956-98AB-5816A3E85118}" destId="{36B1EDA2-5124-4C54-8789-45CF87493583}" srcOrd="0" destOrd="0" presId="urn:microsoft.com/office/officeart/2005/8/layout/hList2"/>
    <dgm:cxn modelId="{EAD0CBC6-19C0-4732-8ACB-5F7354CB2F23}" srcId="{3F6AEE01-4055-4517-80C7-F12A2FBDCC21}" destId="{9916894C-938B-47FF-AEB9-3BD9B7E108A0}" srcOrd="4" destOrd="0" parTransId="{1EEE1A2B-A091-4FE8-95A2-F11532D8AA16}" sibTransId="{E07E6210-1D40-4D73-928D-08A904CF85EC}"/>
    <dgm:cxn modelId="{1F0203C7-7287-48EB-844E-8DD885E8E186}" srcId="{5088F85B-0FF5-426D-B6D7-C4152AAD2764}" destId="{852730F2-79AF-4354-8AAF-86F3519DD098}" srcOrd="9" destOrd="0" parTransId="{887E7591-D56F-4C08-A9F3-4A2096B73E39}" sibTransId="{2D255695-6425-4B9B-A50F-555619049D16}"/>
    <dgm:cxn modelId="{98F044C9-63AB-455E-A812-4B711A290644}" type="presOf" srcId="{550EB7B2-1EFF-4761-AACB-4511BEB81D73}" destId="{980EDCF8-7AE0-46C7-B9BA-28F5701EE03F}" srcOrd="0" destOrd="6" presId="urn:microsoft.com/office/officeart/2005/8/layout/hList2"/>
    <dgm:cxn modelId="{B22873CE-BEEB-4074-B533-DC7B422EC757}" srcId="{3F6AEE01-4055-4517-80C7-F12A2FBDCC21}" destId="{38AEA3C4-C109-43D5-ADF2-AC8467D8B035}" srcOrd="8" destOrd="0" parTransId="{D36D7488-3573-43DD-BB2E-66826227D67C}" sibTransId="{E0763FC5-2318-4127-8E95-9CB7AFFC9C4A}"/>
    <dgm:cxn modelId="{85B2A8CE-7232-4FDA-B956-DD3A4ED67189}" type="presOf" srcId="{BF948608-9A24-4D26-B26B-CFB55C559B16}" destId="{980EDCF8-7AE0-46C7-B9BA-28F5701EE03F}" srcOrd="0" destOrd="1" presId="urn:microsoft.com/office/officeart/2005/8/layout/hList2"/>
    <dgm:cxn modelId="{FAF273D2-B624-49CC-8DCA-F8243E0E1D10}" type="presOf" srcId="{38AEA3C4-C109-43D5-ADF2-AC8467D8B035}" destId="{980EDCF8-7AE0-46C7-B9BA-28F5701EE03F}" srcOrd="0" destOrd="8" presId="urn:microsoft.com/office/officeart/2005/8/layout/hList2"/>
    <dgm:cxn modelId="{F25B5DD6-35B6-493F-99CC-A857908A3E2A}" type="presOf" srcId="{7F964A20-9BDA-48AF-8160-4ADE245E66A1}" destId="{2265FA64-8383-4D27-A773-B041FBFB5250}" srcOrd="0" destOrd="2" presId="urn:microsoft.com/office/officeart/2005/8/layout/hList2"/>
    <dgm:cxn modelId="{9FCFBCDA-7C65-44BD-9C48-72DF9289D0BE}" type="presOf" srcId="{F5B6F5DD-1EC7-4F08-BBA4-CF0EC01A7ADB}" destId="{0361E385-109A-4CAD-BDCE-7A7D460AF81D}" srcOrd="0" destOrd="7" presId="urn:microsoft.com/office/officeart/2005/8/layout/hList2"/>
    <dgm:cxn modelId="{2C444DDB-4C69-4358-80BD-FC05714F111B}" type="presOf" srcId="{88145B45-6249-4DAC-83D1-37BE4AB1A50C}" destId="{2265FA64-8383-4D27-A773-B041FBFB5250}" srcOrd="0" destOrd="0" presId="urn:microsoft.com/office/officeart/2005/8/layout/hList2"/>
    <dgm:cxn modelId="{85C4C7E6-015D-42B6-805E-1B03AB253AD4}" srcId="{3F6AEE01-4055-4517-80C7-F12A2FBDCC21}" destId="{160E5DEA-82BD-4E96-828D-A23F6987F467}" srcOrd="2" destOrd="0" parTransId="{62B8A2BD-A524-453A-B677-EC57694A781A}" sibTransId="{68598DAF-FF98-427C-9A23-89A9D0FF44A8}"/>
    <dgm:cxn modelId="{9682E2EA-3570-4F37-ADD8-FC30801AAEF9}" srcId="{42C4FF74-0292-43D5-B30D-1607A5E81302}" destId="{86D966A3-CC0A-4857-9A58-36D9320E9AC3}" srcOrd="3" destOrd="0" parTransId="{E940C9A0-2D56-4244-B979-EBA0265C0B63}" sibTransId="{2E56B808-EA1C-4915-B42C-A8FC43B93769}"/>
    <dgm:cxn modelId="{3069BEEF-2918-405F-B635-7303158CFDD9}" type="presOf" srcId="{347F2BA0-CA16-48D5-98E7-0E6465D54E53}" destId="{2265FA64-8383-4D27-A773-B041FBFB5250}" srcOrd="0" destOrd="7" presId="urn:microsoft.com/office/officeart/2005/8/layout/hList2"/>
    <dgm:cxn modelId="{F48E24F0-8297-4F04-919A-C3A285A47224}" srcId="{42C4FF74-0292-43D5-B30D-1607A5E81302}" destId="{49F24EB1-8922-4A45-95A0-910DEEA506F4}" srcOrd="8" destOrd="0" parTransId="{26399B71-E91B-4E54-A366-421EE8670952}" sibTransId="{180A06E1-A770-4B8E-B96D-2C55D700B0AE}"/>
    <dgm:cxn modelId="{656FA7FB-8BF7-4D62-A96F-EFF9C7FA6010}" type="presOf" srcId="{8EE55A21-4AD6-4CEA-AA4D-3A0BDE468210}" destId="{980EDCF8-7AE0-46C7-B9BA-28F5701EE03F}" srcOrd="0" destOrd="0" presId="urn:microsoft.com/office/officeart/2005/8/layout/hList2"/>
    <dgm:cxn modelId="{E9C510FC-F356-4316-BB91-5EDB8C6E3C33}" type="presOf" srcId="{D957E1E4-3F4B-485D-A0C3-5D1DB2C036A7}" destId="{2265FA64-8383-4D27-A773-B041FBFB5250}" srcOrd="0" destOrd="4" presId="urn:microsoft.com/office/officeart/2005/8/layout/hList2"/>
    <dgm:cxn modelId="{651976FC-C3F4-4B07-8E9B-8A75EB21AE46}" type="presOf" srcId="{8BBCC2FB-821B-414C-B779-64FA2758316C}" destId="{2265FA64-8383-4D27-A773-B041FBFB5250}" srcOrd="0" destOrd="6" presId="urn:microsoft.com/office/officeart/2005/8/layout/hList2"/>
    <dgm:cxn modelId="{6A9790D3-788B-4C1A-9E0D-6DD91CA7F878}" type="presParOf" srcId="{36B1EDA2-5124-4C54-8789-45CF87493583}" destId="{E1623D73-4281-4494-851E-52B66CACA2EC}" srcOrd="0" destOrd="0" presId="urn:microsoft.com/office/officeart/2005/8/layout/hList2"/>
    <dgm:cxn modelId="{FDF4FF18-47D8-45F0-AA80-B66F5EFDC52B}" type="presParOf" srcId="{E1623D73-4281-4494-851E-52B66CACA2EC}" destId="{1DC2A796-549C-4FD8-B001-29EAE6AF77D4}" srcOrd="0" destOrd="0" presId="urn:microsoft.com/office/officeart/2005/8/layout/hList2"/>
    <dgm:cxn modelId="{F2ACC4F2-E2F2-44AB-9CA9-904C1145E46B}" type="presParOf" srcId="{E1623D73-4281-4494-851E-52B66CACA2EC}" destId="{980EDCF8-7AE0-46C7-B9BA-28F5701EE03F}" srcOrd="1" destOrd="0" presId="urn:microsoft.com/office/officeart/2005/8/layout/hList2"/>
    <dgm:cxn modelId="{1B66F150-270D-4ED6-8EB1-F4D5D0E03350}" type="presParOf" srcId="{E1623D73-4281-4494-851E-52B66CACA2EC}" destId="{FF44801E-91DD-4D85-BC13-1AD7CE75FA53}" srcOrd="2" destOrd="0" presId="urn:microsoft.com/office/officeart/2005/8/layout/hList2"/>
    <dgm:cxn modelId="{71BCAAD4-D39F-463D-B080-D7561BA3D019}" type="presParOf" srcId="{36B1EDA2-5124-4C54-8789-45CF87493583}" destId="{1240A881-EAEB-4142-B467-AC7673104A86}" srcOrd="1" destOrd="0" presId="urn:microsoft.com/office/officeart/2005/8/layout/hList2"/>
    <dgm:cxn modelId="{B348250D-8179-4A12-BBA6-12E3CE2B36C7}" type="presParOf" srcId="{36B1EDA2-5124-4C54-8789-45CF87493583}" destId="{CA52D022-2552-4A13-9ACF-C8F5690F70C6}" srcOrd="2" destOrd="0" presId="urn:microsoft.com/office/officeart/2005/8/layout/hList2"/>
    <dgm:cxn modelId="{E8E74709-9D26-47F9-8AAC-8D2301EAF0C7}" type="presParOf" srcId="{CA52D022-2552-4A13-9ACF-C8F5690F70C6}" destId="{F87D65F0-6224-424D-BA3D-442197D4A4E0}" srcOrd="0" destOrd="0" presId="urn:microsoft.com/office/officeart/2005/8/layout/hList2"/>
    <dgm:cxn modelId="{CA8D3841-CEF0-4606-91F1-3175377526F1}" type="presParOf" srcId="{CA52D022-2552-4A13-9ACF-C8F5690F70C6}" destId="{0361E385-109A-4CAD-BDCE-7A7D460AF81D}" srcOrd="1" destOrd="0" presId="urn:microsoft.com/office/officeart/2005/8/layout/hList2"/>
    <dgm:cxn modelId="{C71F7203-5D54-43D6-8AF9-5278375AEEDF}" type="presParOf" srcId="{CA52D022-2552-4A13-9ACF-C8F5690F70C6}" destId="{69916C35-EE81-4365-A111-BCBA4EF582C6}" srcOrd="2" destOrd="0" presId="urn:microsoft.com/office/officeart/2005/8/layout/hList2"/>
    <dgm:cxn modelId="{F718FDF0-7130-4F24-BC79-903D2AD4E72D}" type="presParOf" srcId="{36B1EDA2-5124-4C54-8789-45CF87493583}" destId="{1EC992E5-0173-4401-A4CD-C264873CA71C}" srcOrd="3" destOrd="0" presId="urn:microsoft.com/office/officeart/2005/8/layout/hList2"/>
    <dgm:cxn modelId="{8ED0C563-E13D-4707-B293-0AF4489E298B}" type="presParOf" srcId="{36B1EDA2-5124-4C54-8789-45CF87493583}" destId="{2FE0CFC8-EE61-4E7F-9C5B-1B9B73B50B6A}" srcOrd="4" destOrd="0" presId="urn:microsoft.com/office/officeart/2005/8/layout/hList2"/>
    <dgm:cxn modelId="{971DD5D5-7254-4C21-AF4E-041AF7AA7336}" type="presParOf" srcId="{2FE0CFC8-EE61-4E7F-9C5B-1B9B73B50B6A}" destId="{6DA35051-2367-48BF-96B3-02DF8BFEA8F7}" srcOrd="0" destOrd="0" presId="urn:microsoft.com/office/officeart/2005/8/layout/hList2"/>
    <dgm:cxn modelId="{3CCE8E6F-683A-4F3F-B2B4-00267B1230D6}" type="presParOf" srcId="{2FE0CFC8-EE61-4E7F-9C5B-1B9B73B50B6A}" destId="{2265FA64-8383-4D27-A773-B041FBFB5250}" srcOrd="1" destOrd="0" presId="urn:microsoft.com/office/officeart/2005/8/layout/hList2"/>
    <dgm:cxn modelId="{FABE19DE-6077-4426-B4E8-731314C6A98A}" type="presParOf" srcId="{2FE0CFC8-EE61-4E7F-9C5B-1B9B73B50B6A}" destId="{FC3876A1-EB33-454A-BC6E-8ADD0DF4A38C}"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CE015-EF2C-4B9A-9034-493FA2FDDF72}">
      <dsp:nvSpPr>
        <dsp:cNvPr id="0" name=""/>
        <dsp:cNvSpPr/>
      </dsp:nvSpPr>
      <dsp:spPr>
        <a:xfrm>
          <a:off x="959197" y="2244550"/>
          <a:ext cx="609451" cy="71"/>
        </a:xfrm>
        <a:prstGeom prst="rect">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5D1C31-8815-4D0F-99D5-5C06B8CA08DA}">
      <dsp:nvSpPr>
        <dsp:cNvPr id="0" name=""/>
        <dsp:cNvSpPr/>
      </dsp:nvSpPr>
      <dsp:spPr>
        <a:xfrm>
          <a:off x="1516409" y="2173541"/>
          <a:ext cx="80099" cy="15041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34453" y="2890622"/>
        <a:ext cx="1475358" cy="1682998"/>
      </dsp:txXfrm>
    </dsp:sp>
    <dsp:sp modelId="{144F0683-4514-4CF7-930A-BD7B90AEA9E2}">
      <dsp:nvSpPr>
        <dsp:cNvPr id="0" name=""/>
        <dsp:cNvSpPr/>
      </dsp:nvSpPr>
      <dsp:spPr>
        <a:xfrm>
          <a:off x="636491" y="2008944"/>
          <a:ext cx="471282" cy="471282"/>
        </a:xfrm>
        <a:prstGeom prst="ellipse">
          <a:avLst/>
        </a:prstGeom>
        <a:solidFill>
          <a:srgbClr val="4A6FA1"/>
        </a:solidFill>
        <a:ln w="25400" cap="flat" cmpd="sng" algn="ctr">
          <a:solidFill>
            <a:schemeClr val="accent1">
              <a:shade val="80000"/>
              <a:hueOff val="39030"/>
              <a:satOff val="1500"/>
              <a:lumOff val="24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1</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705509" y="2077962"/>
        <a:ext cx="333246" cy="333246"/>
      </dsp:txXfrm>
    </dsp:sp>
    <dsp:sp modelId="{7872B059-6445-4EB7-BDB5-8F316C365784}">
      <dsp:nvSpPr>
        <dsp:cNvPr id="0" name=""/>
        <dsp:cNvSpPr/>
      </dsp:nvSpPr>
      <dsp:spPr>
        <a:xfrm>
          <a:off x="872096" y="2552210"/>
          <a:ext cx="72" cy="29246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DF1511-70AD-41DC-B1FE-8E232E1C7C2F}">
      <dsp:nvSpPr>
        <dsp:cNvPr id="0" name=""/>
        <dsp:cNvSpPr/>
      </dsp:nvSpPr>
      <dsp:spPr>
        <a:xfrm>
          <a:off x="88552" y="2844721"/>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34453" y="2890622"/>
        <a:ext cx="1475358" cy="1682998"/>
      </dsp:txXfrm>
    </dsp:sp>
    <dsp:sp modelId="{48F925C5-ED44-4F8A-A5CA-1CA974525135}">
      <dsp:nvSpPr>
        <dsp:cNvPr id="0" name=""/>
        <dsp:cNvSpPr/>
      </dsp:nvSpPr>
      <dsp:spPr>
        <a:xfrm>
          <a:off x="1742777" y="2244525"/>
          <a:ext cx="1567160" cy="71"/>
        </a:xfrm>
        <a:prstGeom prst="rect">
          <a:avLst/>
        </a:prstGeom>
        <a:solidFill>
          <a:schemeClr val="accent1">
            <a:shade val="80000"/>
            <a:hueOff val="58545"/>
            <a:satOff val="2251"/>
            <a:lumOff val="3664"/>
            <a:alphaOff val="0"/>
          </a:schemeClr>
        </a:solidFill>
        <a:ln w="25400" cap="flat" cmpd="sng" algn="ctr">
          <a:solidFill>
            <a:schemeClr val="accent1">
              <a:shade val="80000"/>
              <a:hueOff val="58545"/>
              <a:satOff val="2251"/>
              <a:lumOff val="36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6363C1-B38D-45F5-A828-D45BEFEA1B91}">
      <dsp:nvSpPr>
        <dsp:cNvPr id="0" name=""/>
        <dsp:cNvSpPr/>
      </dsp:nvSpPr>
      <dsp:spPr>
        <a:xfrm>
          <a:off x="3257698" y="2173516"/>
          <a:ext cx="80099" cy="15043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rtl="0">
            <a:lnSpc>
              <a:spcPct val="90000"/>
            </a:lnSpc>
            <a:spcBef>
              <a:spcPct val="0"/>
            </a:spcBef>
            <a:spcAft>
              <a:spcPct val="15000"/>
            </a:spcAft>
            <a:buFont typeface="Open Sans" panose="020B0606030504020204" pitchFamily="34" charset="0"/>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875742" y="2890622"/>
        <a:ext cx="1475358" cy="1682998"/>
      </dsp:txXfrm>
    </dsp:sp>
    <dsp:sp modelId="{B085F6A3-E941-4398-80D7-717198D36045}">
      <dsp:nvSpPr>
        <dsp:cNvPr id="0" name=""/>
        <dsp:cNvSpPr/>
      </dsp:nvSpPr>
      <dsp:spPr>
        <a:xfrm>
          <a:off x="2377780" y="2008920"/>
          <a:ext cx="471282" cy="471282"/>
        </a:xfrm>
        <a:prstGeom prst="ellipse">
          <a:avLst/>
        </a:prstGeom>
        <a:solidFill>
          <a:srgbClr val="4A6FA1"/>
        </a:solidFill>
        <a:ln w="25400" cap="flat" cmpd="sng" algn="ctr">
          <a:solidFill>
            <a:schemeClr val="accent1">
              <a:shade val="80000"/>
              <a:hueOff val="97575"/>
              <a:satOff val="3751"/>
              <a:lumOff val="610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2</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446798" y="2077938"/>
        <a:ext cx="333246" cy="333246"/>
      </dsp:txXfrm>
    </dsp:sp>
    <dsp:sp modelId="{1024A8BB-54E6-4642-AE84-56586A1E6E4C}">
      <dsp:nvSpPr>
        <dsp:cNvPr id="0" name=""/>
        <dsp:cNvSpPr/>
      </dsp:nvSpPr>
      <dsp:spPr>
        <a:xfrm>
          <a:off x="2613385" y="2552195"/>
          <a:ext cx="72" cy="29250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CB29B5-A37E-4105-98C2-43986FD48D3B}">
      <dsp:nvSpPr>
        <dsp:cNvPr id="0" name=""/>
        <dsp:cNvSpPr/>
      </dsp:nvSpPr>
      <dsp:spPr>
        <a:xfrm>
          <a:off x="1829841" y="2844721"/>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rtl="0">
            <a:lnSpc>
              <a:spcPct val="90000"/>
            </a:lnSpc>
            <a:spcBef>
              <a:spcPct val="0"/>
            </a:spcBef>
            <a:spcAft>
              <a:spcPct val="15000"/>
            </a:spcAft>
            <a:buFont typeface="Open Sans" panose="020B0606030504020204" pitchFamily="34" charset="0"/>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875742" y="2890622"/>
        <a:ext cx="1475358" cy="1682998"/>
      </dsp:txXfrm>
    </dsp:sp>
    <dsp:sp modelId="{8482DFE1-AE5B-4692-8EF0-6650A18BD44F}">
      <dsp:nvSpPr>
        <dsp:cNvPr id="0" name=""/>
        <dsp:cNvSpPr/>
      </dsp:nvSpPr>
      <dsp:spPr>
        <a:xfrm>
          <a:off x="3484066" y="2244514"/>
          <a:ext cx="1567160" cy="71"/>
        </a:xfrm>
        <a:prstGeom prst="rect">
          <a:avLst/>
        </a:prstGeom>
        <a:solidFill>
          <a:schemeClr val="accent1">
            <a:shade val="80000"/>
            <a:hueOff val="117090"/>
            <a:satOff val="4501"/>
            <a:lumOff val="7329"/>
            <a:alphaOff val="0"/>
          </a:schemeClr>
        </a:solidFill>
        <a:ln w="25400" cap="flat" cmpd="sng" algn="ctr">
          <a:solidFill>
            <a:schemeClr val="accent1">
              <a:shade val="80000"/>
              <a:hueOff val="117090"/>
              <a:satOff val="4501"/>
              <a:lumOff val="73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737F4D-5408-498C-A46C-45A2ED25ED16}">
      <dsp:nvSpPr>
        <dsp:cNvPr id="0" name=""/>
        <dsp:cNvSpPr/>
      </dsp:nvSpPr>
      <dsp:spPr>
        <a:xfrm>
          <a:off x="4998987" y="2173505"/>
          <a:ext cx="80099" cy="150440"/>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endParaRPr lang="nb-NO" sz="1000" b="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3617031" y="2890620"/>
        <a:ext cx="1475358" cy="1682998"/>
      </dsp:txXfrm>
    </dsp:sp>
    <dsp:sp modelId="{1F060F0D-7B1A-4344-9B83-C3FDABA594BF}">
      <dsp:nvSpPr>
        <dsp:cNvPr id="0" name=""/>
        <dsp:cNvSpPr/>
      </dsp:nvSpPr>
      <dsp:spPr>
        <a:xfrm>
          <a:off x="4119069" y="2008908"/>
          <a:ext cx="471282" cy="471282"/>
        </a:xfrm>
        <a:prstGeom prst="ellipse">
          <a:avLst/>
        </a:prstGeom>
        <a:solidFill>
          <a:srgbClr val="4A6FA1"/>
        </a:solidFill>
        <a:ln w="25400" cap="flat" cmpd="sng" algn="ctr">
          <a:solidFill>
            <a:schemeClr val="accent1">
              <a:shade val="80000"/>
              <a:hueOff val="156120"/>
              <a:satOff val="6002"/>
              <a:lumOff val="977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3</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188087" y="2077926"/>
        <a:ext cx="333246" cy="333246"/>
      </dsp:txXfrm>
    </dsp:sp>
    <dsp:sp modelId="{962666A5-3021-4C57-9F26-A0AB0DB30C6E}">
      <dsp:nvSpPr>
        <dsp:cNvPr id="0" name=""/>
        <dsp:cNvSpPr/>
      </dsp:nvSpPr>
      <dsp:spPr>
        <a:xfrm>
          <a:off x="4354674" y="2552188"/>
          <a:ext cx="72" cy="29252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5F5ED8-EEAC-472C-9CA8-EEEB6D177E88}">
      <dsp:nvSpPr>
        <dsp:cNvPr id="0" name=""/>
        <dsp:cNvSpPr/>
      </dsp:nvSpPr>
      <dsp:spPr>
        <a:xfrm>
          <a:off x="3571130" y="2844719"/>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endParaRPr lang="nb-NO" sz="1000" b="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3617031" y="2890620"/>
        <a:ext cx="1475358" cy="1682998"/>
      </dsp:txXfrm>
    </dsp:sp>
    <dsp:sp modelId="{387EAEEC-73D0-4627-8107-0E96519FEB5E}">
      <dsp:nvSpPr>
        <dsp:cNvPr id="0" name=""/>
        <dsp:cNvSpPr/>
      </dsp:nvSpPr>
      <dsp:spPr>
        <a:xfrm>
          <a:off x="5225355" y="2244509"/>
          <a:ext cx="1567160" cy="71"/>
        </a:xfrm>
        <a:prstGeom prst="rect">
          <a:avLst/>
        </a:prstGeom>
        <a:solidFill>
          <a:schemeClr val="accent1">
            <a:shade val="80000"/>
            <a:hueOff val="175635"/>
            <a:satOff val="6752"/>
            <a:lumOff val="10993"/>
            <a:alphaOff val="0"/>
          </a:schemeClr>
        </a:solidFill>
        <a:ln w="25400" cap="flat" cmpd="sng" algn="ctr">
          <a:solidFill>
            <a:schemeClr val="accent1">
              <a:shade val="80000"/>
              <a:hueOff val="175635"/>
              <a:satOff val="6752"/>
              <a:lumOff val="1099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BE933E-F0D3-438E-8E16-09035BD7D0F6}">
      <dsp:nvSpPr>
        <dsp:cNvPr id="0" name=""/>
        <dsp:cNvSpPr/>
      </dsp:nvSpPr>
      <dsp:spPr>
        <a:xfrm>
          <a:off x="6740276" y="2173501"/>
          <a:ext cx="80099" cy="150444"/>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sp:txBody>
      <dsp:txXfrm>
        <a:off x="5358320" y="2890620"/>
        <a:ext cx="1475358" cy="1682998"/>
      </dsp:txXfrm>
    </dsp:sp>
    <dsp:sp modelId="{14E032A3-20D0-409D-8D9B-3A237A6E7CDE}">
      <dsp:nvSpPr>
        <dsp:cNvPr id="0" name=""/>
        <dsp:cNvSpPr/>
      </dsp:nvSpPr>
      <dsp:spPr>
        <a:xfrm>
          <a:off x="5860358" y="2008904"/>
          <a:ext cx="471282" cy="471282"/>
        </a:xfrm>
        <a:prstGeom prst="ellipse">
          <a:avLst/>
        </a:prstGeom>
        <a:solidFill>
          <a:srgbClr val="4A6FA1"/>
        </a:solidFill>
        <a:ln w="25400" cap="flat" cmpd="sng" algn="ctr">
          <a:solidFill>
            <a:schemeClr val="accent1">
              <a:shade val="80000"/>
              <a:hueOff val="214665"/>
              <a:satOff val="8253"/>
              <a:lumOff val="134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4</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929376" y="2077922"/>
        <a:ext cx="333246" cy="333246"/>
      </dsp:txXfrm>
    </dsp:sp>
    <dsp:sp modelId="{E0260BBF-42C2-4989-95C0-C8455D96F6A8}">
      <dsp:nvSpPr>
        <dsp:cNvPr id="0" name=""/>
        <dsp:cNvSpPr/>
      </dsp:nvSpPr>
      <dsp:spPr>
        <a:xfrm>
          <a:off x="6095963" y="2552185"/>
          <a:ext cx="72" cy="29253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4B1309-3F04-4C77-87D5-BEA2401F8AFF}">
      <dsp:nvSpPr>
        <dsp:cNvPr id="0" name=""/>
        <dsp:cNvSpPr/>
      </dsp:nvSpPr>
      <dsp:spPr>
        <a:xfrm>
          <a:off x="5312419" y="2844719"/>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sp:txBody>
      <dsp:txXfrm>
        <a:off x="5358320" y="2890620"/>
        <a:ext cx="1475358" cy="1682998"/>
      </dsp:txXfrm>
    </dsp:sp>
    <dsp:sp modelId="{08BA35B7-A2EB-4512-8F94-84E4E1A47C0D}">
      <dsp:nvSpPr>
        <dsp:cNvPr id="0" name=""/>
        <dsp:cNvSpPr/>
      </dsp:nvSpPr>
      <dsp:spPr>
        <a:xfrm>
          <a:off x="6966644" y="2244507"/>
          <a:ext cx="1567160" cy="71"/>
        </a:xfrm>
        <a:prstGeom prst="rect">
          <a:avLst/>
        </a:prstGeom>
        <a:solidFill>
          <a:schemeClr val="accent1">
            <a:shade val="80000"/>
            <a:hueOff val="234180"/>
            <a:satOff val="9003"/>
            <a:lumOff val="14657"/>
            <a:alphaOff val="0"/>
          </a:schemeClr>
        </a:solidFill>
        <a:ln w="25400" cap="flat" cmpd="sng" algn="ctr">
          <a:solidFill>
            <a:schemeClr val="accent1">
              <a:shade val="80000"/>
              <a:hueOff val="234180"/>
              <a:satOff val="9003"/>
              <a:lumOff val="146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CA33AB-88CC-45C0-A012-6C86D96129B5}">
      <dsp:nvSpPr>
        <dsp:cNvPr id="0" name=""/>
        <dsp:cNvSpPr/>
      </dsp:nvSpPr>
      <dsp:spPr>
        <a:xfrm>
          <a:off x="8461084" y="2173499"/>
          <a:ext cx="80099" cy="150446"/>
        </a:xfrm>
        <a:prstGeom prst="chevron">
          <a:avLst>
            <a:gd name="adj" fmla="val 90000"/>
          </a:avLst>
        </a:prstGeom>
        <a:solidFill>
          <a:schemeClr val="accent1">
            <a:shade val="80000"/>
            <a:hueOff val="253695"/>
            <a:satOff val="9753"/>
            <a:lumOff val="15879"/>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ctr" defTabSz="444500">
            <a:lnSpc>
              <a:spcPct val="90000"/>
            </a:lnSpc>
            <a:spcBef>
              <a:spcPct val="0"/>
            </a:spcBef>
            <a:spcAft>
              <a:spcPct val="35000"/>
            </a:spcAft>
            <a:buNone/>
          </a:pPr>
          <a:endParaRPr lang="nb-NO" sz="1100" kern="1200" dirty="0"/>
        </a:p>
      </dsp:txBody>
      <dsp:txXfrm>
        <a:off x="7079128" y="2890620"/>
        <a:ext cx="1475358" cy="1682998"/>
      </dsp:txXfrm>
    </dsp:sp>
    <dsp:sp modelId="{A87E83E3-BF0F-4EE6-BB1A-D03CCBF3D277}">
      <dsp:nvSpPr>
        <dsp:cNvPr id="0" name=""/>
        <dsp:cNvSpPr/>
      </dsp:nvSpPr>
      <dsp:spPr>
        <a:xfrm>
          <a:off x="7601647" y="2008902"/>
          <a:ext cx="471282" cy="471282"/>
        </a:xfrm>
        <a:prstGeom prst="ellipse">
          <a:avLst/>
        </a:prstGeom>
        <a:solidFill>
          <a:srgbClr val="4A6FA1"/>
        </a:solidFill>
        <a:ln w="25400" cap="flat" cmpd="sng" algn="ctr">
          <a:solidFill>
            <a:schemeClr val="accent1">
              <a:shade val="80000"/>
              <a:hueOff val="273210"/>
              <a:satOff val="10503"/>
              <a:lumOff val="171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dirty="0"/>
            <a:t>5</a:t>
          </a:r>
        </a:p>
      </dsp:txBody>
      <dsp:txXfrm>
        <a:off x="7670665" y="2077920"/>
        <a:ext cx="333246" cy="333246"/>
      </dsp:txXfrm>
    </dsp:sp>
    <dsp:sp modelId="{3DA79B7A-175C-4189-8149-64EEE02604DB}">
      <dsp:nvSpPr>
        <dsp:cNvPr id="0" name=""/>
        <dsp:cNvSpPr/>
      </dsp:nvSpPr>
      <dsp:spPr>
        <a:xfrm>
          <a:off x="7837253" y="2552184"/>
          <a:ext cx="72" cy="29253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670F2C-758C-4401-8C7B-7C3B37AECA2B}">
      <dsp:nvSpPr>
        <dsp:cNvPr id="0" name=""/>
        <dsp:cNvSpPr/>
      </dsp:nvSpPr>
      <dsp:spPr>
        <a:xfrm>
          <a:off x="7033227"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ctr" defTabSz="444500">
            <a:lnSpc>
              <a:spcPct val="90000"/>
            </a:lnSpc>
            <a:spcBef>
              <a:spcPct val="0"/>
            </a:spcBef>
            <a:spcAft>
              <a:spcPct val="35000"/>
            </a:spcAft>
            <a:buNone/>
          </a:pPr>
          <a:endParaRPr lang="nb-NO" sz="1100" kern="1200" dirty="0"/>
        </a:p>
      </dsp:txBody>
      <dsp:txXfrm>
        <a:off x="7079128" y="2890620"/>
        <a:ext cx="1475358" cy="1682998"/>
      </dsp:txXfrm>
    </dsp:sp>
    <dsp:sp modelId="{B0624E8C-3697-4110-8BDB-B9790B85A2DF}">
      <dsp:nvSpPr>
        <dsp:cNvPr id="0" name=""/>
        <dsp:cNvSpPr/>
      </dsp:nvSpPr>
      <dsp:spPr>
        <a:xfrm>
          <a:off x="8707933" y="2244506"/>
          <a:ext cx="1567160" cy="71"/>
        </a:xfrm>
        <a:prstGeom prst="rect">
          <a:avLst/>
        </a:prstGeom>
        <a:solidFill>
          <a:schemeClr val="accent1">
            <a:shade val="80000"/>
            <a:hueOff val="292725"/>
            <a:satOff val="11254"/>
            <a:lumOff val="18322"/>
            <a:alphaOff val="0"/>
          </a:schemeClr>
        </a:solidFill>
        <a:ln w="25400" cap="flat" cmpd="sng" algn="ctr">
          <a:solidFill>
            <a:schemeClr val="accent1">
              <a:shade val="80000"/>
              <a:hueOff val="292725"/>
              <a:satOff val="11254"/>
              <a:lumOff val="18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A03B5B-F367-43EB-AD18-3910EF0C3079}">
      <dsp:nvSpPr>
        <dsp:cNvPr id="0" name=""/>
        <dsp:cNvSpPr/>
      </dsp:nvSpPr>
      <dsp:spPr>
        <a:xfrm>
          <a:off x="10222855" y="2173498"/>
          <a:ext cx="80099" cy="150446"/>
        </a:xfrm>
        <a:prstGeom prst="chevron">
          <a:avLst>
            <a:gd name="adj" fmla="val 90000"/>
          </a:avLst>
        </a:prstGeom>
        <a:solidFill>
          <a:schemeClr val="accent1">
            <a:shade val="80000"/>
            <a:hueOff val="312240"/>
            <a:satOff val="12004"/>
            <a:lumOff val="19543"/>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ClrTx/>
            <a:buSzTx/>
            <a:buFontTx/>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sp:txBody>
      <dsp:txXfrm>
        <a:off x="8840899" y="2890620"/>
        <a:ext cx="1475358" cy="1682998"/>
      </dsp:txXfrm>
    </dsp:sp>
    <dsp:sp modelId="{2E410D61-D8A5-4A3C-BBA5-1DA938D393C7}">
      <dsp:nvSpPr>
        <dsp:cNvPr id="0" name=""/>
        <dsp:cNvSpPr/>
      </dsp:nvSpPr>
      <dsp:spPr>
        <a:xfrm>
          <a:off x="9342936" y="2008901"/>
          <a:ext cx="471282" cy="471282"/>
        </a:xfrm>
        <a:prstGeom prst="ellipse">
          <a:avLst/>
        </a:prstGeom>
        <a:solidFill>
          <a:srgbClr val="4A6FA1"/>
        </a:solidFill>
        <a:ln w="25400" cap="flat" cmpd="sng" algn="ctr">
          <a:solidFill>
            <a:schemeClr val="accent1">
              <a:shade val="80000"/>
              <a:hueOff val="331755"/>
              <a:satOff val="12754"/>
              <a:lumOff val="20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6</a:t>
          </a:r>
        </a:p>
      </dsp:txBody>
      <dsp:txXfrm>
        <a:off x="9411954" y="2077919"/>
        <a:ext cx="333246" cy="333246"/>
      </dsp:txXfrm>
    </dsp:sp>
    <dsp:sp modelId="{A7A748E6-519D-4525-9F7A-199BFC35873C}">
      <dsp:nvSpPr>
        <dsp:cNvPr id="0" name=""/>
        <dsp:cNvSpPr/>
      </dsp:nvSpPr>
      <dsp:spPr>
        <a:xfrm>
          <a:off x="9578542" y="2552183"/>
          <a:ext cx="72" cy="29253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B8585C-7584-4476-AC7F-24ADFB96FEDE}">
      <dsp:nvSpPr>
        <dsp:cNvPr id="0" name=""/>
        <dsp:cNvSpPr/>
      </dsp:nvSpPr>
      <dsp:spPr>
        <a:xfrm>
          <a:off x="8794998"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ClrTx/>
            <a:buSzTx/>
            <a:buFontTx/>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sp:txBody>
      <dsp:txXfrm>
        <a:off x="8840899" y="2890620"/>
        <a:ext cx="1475358" cy="1682998"/>
      </dsp:txXfrm>
    </dsp:sp>
    <dsp:sp modelId="{F2F3BA56-BCD8-47BF-A865-9DE3DA0499F4}">
      <dsp:nvSpPr>
        <dsp:cNvPr id="0" name=""/>
        <dsp:cNvSpPr/>
      </dsp:nvSpPr>
      <dsp:spPr>
        <a:xfrm>
          <a:off x="10449222" y="2244506"/>
          <a:ext cx="870644" cy="71"/>
        </a:xfrm>
        <a:prstGeom prst="rect">
          <a:avLst/>
        </a:prstGeom>
        <a:solidFill>
          <a:schemeClr val="accent1">
            <a:shade val="80000"/>
            <a:hueOff val="351270"/>
            <a:satOff val="13504"/>
            <a:lumOff val="21986"/>
            <a:alphaOff val="0"/>
          </a:schemeClr>
        </a:solidFill>
        <a:ln w="25400" cap="flat" cmpd="sng" algn="ctr">
          <a:solidFill>
            <a:schemeClr val="accent1">
              <a:shade val="80000"/>
              <a:hueOff val="351270"/>
              <a:satOff val="13504"/>
              <a:lumOff val="219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AEFA6F-A3D9-4325-B2F7-7A2FCF464FFE}">
      <dsp:nvSpPr>
        <dsp:cNvPr id="0" name=""/>
        <dsp:cNvSpPr/>
      </dsp:nvSpPr>
      <dsp:spPr>
        <a:xfrm>
          <a:off x="11084225" y="2008900"/>
          <a:ext cx="471282" cy="471282"/>
        </a:xfrm>
        <a:prstGeom prst="ellipse">
          <a:avLst/>
        </a:prstGeom>
        <a:solidFill>
          <a:schemeClr val="accent1">
            <a:shade val="80000"/>
            <a:hueOff val="390300"/>
            <a:satOff val="15005"/>
            <a:lumOff val="24429"/>
            <a:alphaOff val="0"/>
          </a:schemeClr>
        </a:solidFill>
        <a:ln w="25400" cap="flat" cmpd="sng" algn="ctr">
          <a:solidFill>
            <a:schemeClr val="accent1">
              <a:shade val="80000"/>
              <a:hueOff val="390300"/>
              <a:satOff val="15005"/>
              <a:lumOff val="244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7</a:t>
          </a:r>
          <a:endParaRPr lang="nb-NO" sz="1900" kern="1200" dirty="0"/>
        </a:p>
      </dsp:txBody>
      <dsp:txXfrm>
        <a:off x="11153243" y="2077918"/>
        <a:ext cx="333246" cy="333246"/>
      </dsp:txXfrm>
    </dsp:sp>
    <dsp:sp modelId="{4B387966-DED0-4359-9C9A-25CD6A950E78}">
      <dsp:nvSpPr>
        <dsp:cNvPr id="0" name=""/>
        <dsp:cNvSpPr/>
      </dsp:nvSpPr>
      <dsp:spPr>
        <a:xfrm>
          <a:off x="11319831" y="2552183"/>
          <a:ext cx="72" cy="29253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9ADF7-6F7B-42F9-99F4-B24914DBC8CA}">
      <dsp:nvSpPr>
        <dsp:cNvPr id="0" name=""/>
        <dsp:cNvSpPr/>
      </dsp:nvSpPr>
      <dsp:spPr>
        <a:xfrm>
          <a:off x="10536287"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i="0" kern="1200" dirty="0">
              <a:solidFill>
                <a:schemeClr val="tx1">
                  <a:lumMod val="75000"/>
                  <a:lumOff val="25000"/>
                </a:schemeClr>
              </a:solidFill>
            </a:rPr>
            <a:t>Oppfølging mellom leder og medarbeider</a:t>
          </a:r>
          <a:endParaRPr lang="nb-NO" sz="1000" kern="1200" dirty="0">
            <a:solidFill>
              <a:schemeClr val="tx1">
                <a:lumMod val="75000"/>
                <a:lumOff val="25000"/>
              </a:schemeClr>
            </a:solidFill>
          </a:endParaRPr>
        </a:p>
      </dsp:txBody>
      <dsp:txXfrm>
        <a:off x="10582188" y="2890620"/>
        <a:ext cx="1475358" cy="16829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4801E-91DD-4D85-BC13-1AD7CE75FA53}">
      <dsp:nvSpPr>
        <dsp:cNvPr id="0" name=""/>
        <dsp:cNvSpPr/>
      </dsp:nvSpPr>
      <dsp:spPr>
        <a:xfrm rot="16200000">
          <a:off x="-1759076" y="3045613"/>
          <a:ext cx="4239768" cy="54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6431" bIns="0" numCol="1" spcCol="1270" anchor="t" anchorCtr="0">
          <a:noAutofit/>
        </a:bodyPr>
        <a:lstStyle/>
        <a:p>
          <a:pPr marL="0" lvl="0" indent="0" algn="r" defTabSz="1422400">
            <a:lnSpc>
              <a:spcPct val="90000"/>
            </a:lnSpc>
            <a:spcBef>
              <a:spcPct val="0"/>
            </a:spcBef>
            <a:spcAft>
              <a:spcPct val="35000"/>
            </a:spcAft>
            <a:buNone/>
          </a:pPr>
          <a:r>
            <a:rPr lang="nb-NO" sz="32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Virksomhet</a:t>
          </a:r>
        </a:p>
      </dsp:txBody>
      <dsp:txXfrm>
        <a:off x="-1759076" y="3045613"/>
        <a:ext cx="4239768" cy="540205"/>
      </dsp:txXfrm>
    </dsp:sp>
    <dsp:sp modelId="{980EDCF8-7AE0-46C7-B9BA-28F5701EE03F}">
      <dsp:nvSpPr>
        <dsp:cNvPr id="0" name=""/>
        <dsp:cNvSpPr/>
      </dsp:nvSpPr>
      <dsp:spPr>
        <a:xfrm>
          <a:off x="605509" y="954451"/>
          <a:ext cx="2690796" cy="4239768"/>
        </a:xfrm>
        <a:prstGeom prst="rect">
          <a:avLst/>
        </a:prstGeom>
        <a:solidFill>
          <a:schemeClr val="bg1"/>
        </a:solidFill>
        <a:ln w="25400" cap="flat" cmpd="sng" algn="ctr">
          <a:solidFill>
            <a:srgbClr val="8FA9C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76431" rIns="85344" bIns="85344" numCol="1" spcCol="1270" anchor="t" anchorCtr="0">
          <a:noAutofit/>
        </a:bodyPr>
        <a:lstStyle/>
        <a:p>
          <a:pPr marL="114300" lvl="1" indent="0" algn="l" defTabSz="622300">
            <a:lnSpc>
              <a:spcPct val="90000"/>
            </a:lnSpc>
            <a:spcBef>
              <a:spcPct val="0"/>
            </a:spcBef>
            <a:spcAft>
              <a:spcPct val="15000"/>
            </a:spcAft>
            <a:buFontTx/>
            <a:buNone/>
          </a:pPr>
          <a:r>
            <a:rPr lang="nb-NO" sz="1400" b="1" i="0" kern="1200" dirty="0">
              <a:solidFill>
                <a:schemeClr val="tx1">
                  <a:lumMod val="75000"/>
                  <a:lumOff val="25000"/>
                </a:schemeClr>
              </a:solidFill>
            </a:rPr>
            <a:t>Gjennom Tidlig og tett på har virksomhetene:</a:t>
          </a:r>
          <a:endParaRPr lang="nb-NO" sz="14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622300">
            <a:lnSpc>
              <a:spcPct val="90000"/>
            </a:lnSpc>
            <a:spcBef>
              <a:spcPct val="0"/>
            </a:spcBef>
            <a:spcAft>
              <a:spcPct val="15000"/>
            </a:spcAft>
            <a:buFontTx/>
            <a:buNone/>
          </a:pPr>
          <a:endParaRPr lang="nb-NO" sz="14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a:solidFill>
                <a:schemeClr val="tx1">
                  <a:lumMod val="75000"/>
                  <a:lumOff val="25000"/>
                </a:schemeClr>
              </a:solidFill>
            </a:rPr>
            <a:t> bedre rutiner for </a:t>
          </a:r>
          <a:br>
            <a:rPr lang="nb-NO" sz="1200" kern="1200" noProof="0">
              <a:solidFill>
                <a:schemeClr val="tx1">
                  <a:lumMod val="75000"/>
                  <a:lumOff val="25000"/>
                </a:schemeClr>
              </a:solidFill>
            </a:rPr>
          </a:br>
          <a:r>
            <a:rPr lang="nb-NO" sz="1200" kern="1200" noProof="0">
              <a:solidFill>
                <a:schemeClr val="tx1">
                  <a:lumMod val="75000"/>
                  <a:lumOff val="25000"/>
                </a:schemeClr>
              </a:solidFill>
            </a:rPr>
            <a:t>  sykefraværsoppfølging </a:t>
          </a: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a:solidFill>
                <a:schemeClr val="tx1">
                  <a:lumMod val="75000"/>
                  <a:lumOff val="25000"/>
                </a:schemeClr>
              </a:solidFill>
            </a:rPr>
            <a:t> økt fokus på lederopplæring </a:t>
          </a:r>
          <a:br>
            <a:rPr lang="nb-NO" sz="1200" kern="1200" noProof="0">
              <a:solidFill>
                <a:schemeClr val="tx1">
                  <a:lumMod val="75000"/>
                  <a:lumOff val="25000"/>
                </a:schemeClr>
              </a:solidFill>
            </a:rPr>
          </a:br>
          <a:r>
            <a:rPr lang="nb-NO" sz="1200" kern="1200" noProof="0">
              <a:solidFill>
                <a:schemeClr val="tx1">
                  <a:lumMod val="75000"/>
                  <a:lumOff val="25000"/>
                </a:schemeClr>
              </a:solidFill>
            </a:rPr>
            <a:t>  og bruk av HRM-systemer</a:t>
          </a: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dirty="0">
              <a:solidFill>
                <a:schemeClr val="tx1">
                  <a:lumMod val="75000"/>
                  <a:lumOff val="25000"/>
                </a:schemeClr>
              </a:solidFill>
            </a:rPr>
            <a:t> økt samarbeid med </a:t>
          </a:r>
          <a:br>
            <a:rPr lang="nb-NO" sz="1200" kern="1200" noProof="0" dirty="0">
              <a:solidFill>
                <a:schemeClr val="tx1">
                  <a:lumMod val="75000"/>
                  <a:lumOff val="25000"/>
                </a:schemeClr>
              </a:solidFill>
            </a:rPr>
          </a:br>
          <a:r>
            <a:rPr lang="nb-NO" sz="1200" kern="1200" noProof="0" dirty="0">
              <a:solidFill>
                <a:schemeClr val="tx1">
                  <a:lumMod val="75000"/>
                  <a:lumOff val="25000"/>
                </a:schemeClr>
              </a:solidFill>
            </a:rPr>
            <a:t>  tillitsvalgte og verneombud </a:t>
          </a: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a:solidFill>
                <a:schemeClr val="tx1">
                  <a:lumMod val="75000"/>
                  <a:lumOff val="25000"/>
                </a:schemeClr>
              </a:solidFill>
            </a:rPr>
            <a:t> fast samarbeid med NAV </a:t>
          </a:r>
          <a:br>
            <a:rPr lang="nb-NO" sz="1200" kern="1200" noProof="0">
              <a:solidFill>
                <a:schemeClr val="tx1">
                  <a:lumMod val="75000"/>
                  <a:lumOff val="25000"/>
                </a:schemeClr>
              </a:solidFill>
            </a:rPr>
          </a:br>
          <a:r>
            <a:rPr lang="nb-NO" sz="1200" kern="1200" noProof="0">
              <a:solidFill>
                <a:schemeClr val="tx1">
                  <a:lumMod val="75000"/>
                  <a:lumOff val="25000"/>
                </a:schemeClr>
              </a:solidFill>
            </a:rPr>
            <a:t>  lokal og NAV Arbeidslivssenter </a:t>
          </a:r>
        </a:p>
      </dsp:txBody>
      <dsp:txXfrm>
        <a:off x="605509" y="954451"/>
        <a:ext cx="2690796" cy="4239768"/>
      </dsp:txXfrm>
    </dsp:sp>
    <dsp:sp modelId="{1DC2A796-549C-4FD8-B001-29EAE6AF77D4}">
      <dsp:nvSpPr>
        <dsp:cNvPr id="0" name=""/>
        <dsp:cNvSpPr/>
      </dsp:nvSpPr>
      <dsp:spPr>
        <a:xfrm>
          <a:off x="65303" y="241380"/>
          <a:ext cx="1080410" cy="1080410"/>
        </a:xfrm>
        <a:prstGeom prst="rect">
          <a:avLst/>
        </a:prstGeom>
        <a:blipFill dpi="0" rotWithShape="1">
          <a:blip xmlns:r="http://schemas.openxmlformats.org/officeDocument/2006/relationships" r:embed="rId1">
            <a:duotone>
              <a:schemeClr val="accent1">
                <a:shade val="45000"/>
                <a:satMod val="135000"/>
              </a:schemeClr>
              <a:prstClr val="white"/>
            </a:duotone>
          </a:blip>
          <a:srcRect/>
          <a:stretch>
            <a:fillRect t="6628" b="6628"/>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69916C35-EE81-4365-A111-BCBA4EF582C6}">
      <dsp:nvSpPr>
        <dsp:cNvPr id="0" name=""/>
        <dsp:cNvSpPr/>
      </dsp:nvSpPr>
      <dsp:spPr>
        <a:xfrm rot="16200000">
          <a:off x="2169771" y="3045613"/>
          <a:ext cx="4239768" cy="54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6431" bIns="0" numCol="1" spcCol="1270" anchor="t" anchorCtr="0">
          <a:noAutofit/>
        </a:bodyPr>
        <a:lstStyle/>
        <a:p>
          <a:pPr marL="0" lvl="0" indent="0" algn="r" defTabSz="1422400">
            <a:lnSpc>
              <a:spcPct val="90000"/>
            </a:lnSpc>
            <a:spcBef>
              <a:spcPct val="0"/>
            </a:spcBef>
            <a:spcAft>
              <a:spcPct val="35000"/>
            </a:spcAft>
            <a:buNone/>
          </a:pPr>
          <a:r>
            <a:rPr lang="nb-NO" sz="32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Kunnskap</a:t>
          </a:r>
        </a:p>
      </dsp:txBody>
      <dsp:txXfrm>
        <a:off x="2169771" y="3045613"/>
        <a:ext cx="4239768" cy="540205"/>
      </dsp:txXfrm>
    </dsp:sp>
    <dsp:sp modelId="{0361E385-109A-4CAD-BDCE-7A7D460AF81D}">
      <dsp:nvSpPr>
        <dsp:cNvPr id="0" name=""/>
        <dsp:cNvSpPr/>
      </dsp:nvSpPr>
      <dsp:spPr>
        <a:xfrm>
          <a:off x="4540704" y="954451"/>
          <a:ext cx="2690796" cy="4239768"/>
        </a:xfrm>
        <a:prstGeom prst="rect">
          <a:avLst/>
        </a:prstGeom>
        <a:solidFill>
          <a:schemeClr val="bg1"/>
        </a:solidFill>
        <a:ln w="25400" cap="flat" cmpd="sng" algn="ctr">
          <a:solidFill>
            <a:srgbClr val="8FA9C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76431" rIns="85344" bIns="85344" numCol="1" spcCol="1270" anchor="t" anchorCtr="0">
          <a:noAutofit/>
        </a:bodyPr>
        <a:lstStyle/>
        <a:p>
          <a:pPr marL="114300" lvl="1" indent="0" algn="l" defTabSz="666750">
            <a:lnSpc>
              <a:spcPct val="90000"/>
            </a:lnSpc>
            <a:spcBef>
              <a:spcPct val="0"/>
            </a:spcBef>
            <a:spcAft>
              <a:spcPct val="15000"/>
            </a:spcAft>
            <a:buNone/>
          </a:pPr>
          <a:r>
            <a:rPr lang="nb-NO" sz="1500" b="1" kern="1200" noProof="0">
              <a:solidFill>
                <a:schemeClr val="tx1">
                  <a:lumMod val="75000"/>
                  <a:lumOff val="25000"/>
                </a:schemeClr>
              </a:solidFill>
            </a:rPr>
            <a:t>Leder, tillitsvalgt og verneombud får økt kunnskap om:</a:t>
          </a:r>
          <a:endParaRPr lang="nb-NO" sz="15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666750">
            <a:lnSpc>
              <a:spcPct val="90000"/>
            </a:lnSpc>
            <a:spcBef>
              <a:spcPct val="0"/>
            </a:spcBef>
            <a:spcAft>
              <a:spcPct val="15000"/>
            </a:spcAft>
            <a:buNone/>
          </a:pPr>
          <a:endParaRPr lang="nb-NO" sz="15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lumMod val="75000"/>
                  <a:lumOff val="25000"/>
                </a:schemeClr>
              </a:solidFill>
            </a:rPr>
            <a:t> sykefraværsoppfølging</a:t>
          </a:r>
          <a:endParaRPr lang="nb-NO" sz="12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lumMod val="75000"/>
                  <a:lumOff val="25000"/>
                </a:schemeClr>
              </a:solidFill>
            </a:rPr>
            <a:t> forebyggende </a:t>
          </a:r>
          <a:br>
            <a:rPr lang="nb-NO" sz="1200" kern="1200" noProof="0">
              <a:solidFill>
                <a:schemeClr val="tx1">
                  <a:lumMod val="75000"/>
                  <a:lumOff val="25000"/>
                </a:schemeClr>
              </a:solidFill>
            </a:rPr>
          </a:br>
          <a:r>
            <a:rPr lang="nb-NO" sz="1200" kern="1200" noProof="0">
              <a:solidFill>
                <a:schemeClr val="tx1">
                  <a:lumMod val="75000"/>
                  <a:lumOff val="25000"/>
                </a:schemeClr>
              </a:solidFill>
            </a:rPr>
            <a:t>  arbeidsmiljøarbeid</a:t>
          </a:r>
          <a:endParaRPr lang="nb-NO" sz="12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dirty="0">
              <a:solidFill>
                <a:schemeClr val="tx1">
                  <a:lumMod val="75000"/>
                  <a:lumOff val="25000"/>
                </a:schemeClr>
              </a:solidFill>
            </a:rPr>
            <a:t> årsaker og risikofaktorer </a:t>
          </a:r>
          <a:br>
            <a:rPr lang="nb-NO" sz="1200" kern="1200" noProof="0" dirty="0">
              <a:solidFill>
                <a:schemeClr val="tx1">
                  <a:lumMod val="75000"/>
                  <a:lumOff val="25000"/>
                </a:schemeClr>
              </a:solidFill>
            </a:rPr>
          </a:br>
          <a:r>
            <a:rPr lang="nb-NO" sz="1200" kern="1200" noProof="0" dirty="0">
              <a:solidFill>
                <a:schemeClr val="tx1">
                  <a:lumMod val="75000"/>
                  <a:lumOff val="25000"/>
                </a:schemeClr>
              </a:solidFill>
            </a:rPr>
            <a:t>  for fravær i barnevernet</a:t>
          </a:r>
          <a:endParaRPr lang="nb-NO" sz="12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a:solidFill>
                <a:schemeClr val="tx1">
                  <a:lumMod val="75000"/>
                  <a:lumOff val="25000"/>
                </a:schemeClr>
              </a:solidFill>
            </a:rPr>
            <a:t> tiltak og virkemidler </a:t>
          </a: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a:solidFill>
                <a:schemeClr val="tx1">
                  <a:lumMod val="75000"/>
                  <a:lumOff val="25000"/>
                </a:schemeClr>
              </a:solidFill>
            </a:rPr>
            <a:t> involvering og medvirkning </a:t>
          </a:r>
          <a:br>
            <a:rPr lang="nb-NO" sz="1200" kern="1200" noProof="0">
              <a:solidFill>
                <a:schemeClr val="tx1">
                  <a:lumMod val="75000"/>
                  <a:lumOff val="25000"/>
                </a:schemeClr>
              </a:solidFill>
            </a:rPr>
          </a:br>
          <a:r>
            <a:rPr lang="nb-NO" sz="1200" kern="1200" noProof="0">
              <a:solidFill>
                <a:schemeClr val="tx1">
                  <a:lumMod val="75000"/>
                  <a:lumOff val="25000"/>
                </a:schemeClr>
              </a:solidFill>
            </a:rPr>
            <a:t>  av ansatte</a:t>
          </a:r>
        </a:p>
      </dsp:txBody>
      <dsp:txXfrm>
        <a:off x="4540704" y="954451"/>
        <a:ext cx="2690796" cy="4239768"/>
      </dsp:txXfrm>
    </dsp:sp>
    <dsp:sp modelId="{F87D65F0-6224-424D-BA3D-442197D4A4E0}">
      <dsp:nvSpPr>
        <dsp:cNvPr id="0" name=""/>
        <dsp:cNvSpPr/>
      </dsp:nvSpPr>
      <dsp:spPr>
        <a:xfrm>
          <a:off x="4000499" y="241380"/>
          <a:ext cx="1080410" cy="1080410"/>
        </a:xfrm>
        <a:prstGeom prst="rect">
          <a:avLst/>
        </a:prstGeom>
        <a:blipFill dpi="0" rotWithShape="1">
          <a:blip xmlns:r="http://schemas.openxmlformats.org/officeDocument/2006/relationships" r:embed="rId2"/>
          <a:srcRect/>
          <a:stretch>
            <a:fillRect t="11409" b="11409"/>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FC3876A1-EB33-454A-BC6E-8ADD0DF4A38C}">
      <dsp:nvSpPr>
        <dsp:cNvPr id="0" name=""/>
        <dsp:cNvSpPr/>
      </dsp:nvSpPr>
      <dsp:spPr>
        <a:xfrm rot="16200000">
          <a:off x="6092266" y="3045613"/>
          <a:ext cx="4239768" cy="54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6431" bIns="0" numCol="1" spcCol="1270" anchor="t" anchorCtr="0">
          <a:noAutofit/>
        </a:bodyPr>
        <a:lstStyle/>
        <a:p>
          <a:pPr marL="0" lvl="0" indent="0" algn="r" defTabSz="1422400">
            <a:lnSpc>
              <a:spcPct val="90000"/>
            </a:lnSpc>
            <a:spcBef>
              <a:spcPct val="0"/>
            </a:spcBef>
            <a:spcAft>
              <a:spcPct val="35000"/>
            </a:spcAft>
            <a:buNone/>
          </a:pPr>
          <a:r>
            <a:rPr lang="nb-NO" sz="32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Medarbeider  </a:t>
          </a:r>
        </a:p>
      </dsp:txBody>
      <dsp:txXfrm>
        <a:off x="6092266" y="3045613"/>
        <a:ext cx="4239768" cy="540205"/>
      </dsp:txXfrm>
    </dsp:sp>
    <dsp:sp modelId="{2265FA64-8383-4D27-A773-B041FBFB5250}">
      <dsp:nvSpPr>
        <dsp:cNvPr id="0" name=""/>
        <dsp:cNvSpPr/>
      </dsp:nvSpPr>
      <dsp:spPr>
        <a:xfrm>
          <a:off x="8475899" y="954451"/>
          <a:ext cx="2690796" cy="4239768"/>
        </a:xfrm>
        <a:prstGeom prst="rect">
          <a:avLst/>
        </a:prstGeom>
        <a:solidFill>
          <a:schemeClr val="bg1"/>
        </a:solidFill>
        <a:ln w="25400" cap="flat" cmpd="sng" algn="ctr">
          <a:solidFill>
            <a:srgbClr val="8FA9C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476431" rIns="99568" bIns="99568" numCol="1" spcCol="1270" anchor="t" anchorCtr="0">
          <a:noAutofit/>
        </a:bodyPr>
        <a:lstStyle/>
        <a:p>
          <a:pPr marL="114300" lvl="1" indent="0" algn="l" defTabSz="622300">
            <a:lnSpc>
              <a:spcPct val="90000"/>
            </a:lnSpc>
            <a:spcBef>
              <a:spcPct val="0"/>
            </a:spcBef>
            <a:spcAft>
              <a:spcPct val="15000"/>
            </a:spcAft>
            <a:buNone/>
          </a:pPr>
          <a:r>
            <a:rPr lang="nb-NO" sz="1400" b="1" kern="1200" noProof="0">
              <a:solidFill>
                <a:schemeClr val="tx1">
                  <a:lumMod val="75000"/>
                  <a:lumOff val="25000"/>
                </a:schemeClr>
              </a:solidFill>
            </a:rPr>
            <a:t>Medarbeidere opplever: </a:t>
          </a:r>
          <a:endParaRPr lang="nb-NO" sz="14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622300">
            <a:lnSpc>
              <a:spcPct val="90000"/>
            </a:lnSpc>
            <a:spcBef>
              <a:spcPct val="0"/>
            </a:spcBef>
            <a:spcAft>
              <a:spcPct val="15000"/>
            </a:spcAft>
            <a:buChar char="•"/>
          </a:pPr>
          <a:endParaRPr lang="nb-NO" sz="1400" kern="1200" noProof="0">
            <a:solidFill>
              <a:schemeClr val="tx1">
                <a:lumMod val="75000"/>
                <a:lumOff val="25000"/>
              </a:schemeClr>
            </a:solidFill>
          </a:endParaRPr>
        </a:p>
        <a:p>
          <a:pPr marL="114300" lvl="1" indent="0" algn="l" defTabSz="622300">
            <a:lnSpc>
              <a:spcPct val="90000"/>
            </a:lnSpc>
            <a:spcBef>
              <a:spcPct val="0"/>
            </a:spcBef>
            <a:spcAft>
              <a:spcPct val="15000"/>
            </a:spcAft>
            <a:buChar char="•"/>
          </a:pPr>
          <a:endParaRPr lang="nb-NO" sz="1400" kern="1200" noProof="0">
            <a:solidFill>
              <a:schemeClr val="tx1">
                <a:lumMod val="75000"/>
                <a:lumOff val="25000"/>
              </a:schemeClr>
            </a:solidFill>
          </a:endParaRPr>
        </a:p>
        <a:p>
          <a:pPr marL="114300" lvl="1" indent="0" algn="l" defTabSz="622300">
            <a:lnSpc>
              <a:spcPct val="90000"/>
            </a:lnSpc>
            <a:spcBef>
              <a:spcPct val="0"/>
            </a:spcBef>
            <a:spcAft>
              <a:spcPct val="15000"/>
            </a:spcAft>
            <a:buChar char="•"/>
          </a:pPr>
          <a:endParaRPr lang="nb-NO" sz="1400" kern="1200" noProof="0">
            <a:solidFill>
              <a:schemeClr val="tx1">
                <a:lumMod val="75000"/>
                <a:lumOff val="25000"/>
              </a:schemeClr>
            </a:solidFill>
          </a:endParaRPr>
        </a:p>
        <a:p>
          <a:pPr marL="114300" lvl="1" indent="0" algn="l" defTabSz="622300">
            <a:lnSpc>
              <a:spcPct val="90000"/>
            </a:lnSpc>
            <a:spcBef>
              <a:spcPct val="0"/>
            </a:spcBef>
            <a:spcAft>
              <a:spcPct val="15000"/>
            </a:spcAft>
            <a:buFont typeface="Arial" panose="020B0604020202020204" pitchFamily="34" charset="0"/>
            <a:buChar char="•"/>
          </a:pPr>
          <a:r>
            <a:rPr lang="nb-NO" sz="1400" kern="1200" noProof="0">
              <a:solidFill>
                <a:schemeClr val="tx1">
                  <a:lumMod val="75000"/>
                  <a:lumOff val="25000"/>
                </a:schemeClr>
              </a:solidFill>
            </a:rPr>
            <a:t> </a:t>
          </a:r>
          <a:r>
            <a:rPr lang="nb-NO" sz="1200" kern="1200" noProof="0">
              <a:solidFill>
                <a:schemeClr val="tx1">
                  <a:lumMod val="75000"/>
                  <a:lumOff val="25000"/>
                </a:schemeClr>
              </a:solidFill>
            </a:rPr>
            <a:t>økt fokus på nærværs- </a:t>
          </a:r>
          <a:br>
            <a:rPr lang="nb-NO" sz="1200" kern="1200" noProof="0">
              <a:solidFill>
                <a:schemeClr val="tx1">
                  <a:lumMod val="75000"/>
                  <a:lumOff val="25000"/>
                </a:schemeClr>
              </a:solidFill>
            </a:rPr>
          </a:br>
          <a:r>
            <a:rPr lang="nb-NO" sz="1200" kern="1200" noProof="0">
              <a:solidFill>
                <a:schemeClr val="tx1">
                  <a:lumMod val="75000"/>
                  <a:lumOff val="25000"/>
                </a:schemeClr>
              </a:solidFill>
            </a:rPr>
            <a:t>  og arbeidsmiljøarbeid</a:t>
          </a:r>
        </a:p>
        <a:p>
          <a:pPr marL="114300" lvl="1" indent="0" algn="l" defTabSz="533400">
            <a:lnSpc>
              <a:spcPct val="90000"/>
            </a:lnSpc>
            <a:spcBef>
              <a:spcPct val="0"/>
            </a:spcBef>
            <a:spcAft>
              <a:spcPct val="15000"/>
            </a:spcAft>
            <a:buFont typeface="Arial" panose="020B0604020202020204" pitchFamily="34" charset="0"/>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lumMod val="75000"/>
                  <a:lumOff val="25000"/>
                </a:schemeClr>
              </a:solidFill>
            </a:rPr>
            <a:t> økt involvering og medvirkning</a:t>
          </a:r>
        </a:p>
        <a:p>
          <a:pPr marL="114300" lvl="1" indent="0" algn="l" defTabSz="533400">
            <a:lnSpc>
              <a:spcPct val="90000"/>
            </a:lnSpc>
            <a:spcBef>
              <a:spcPct val="0"/>
            </a:spcBef>
            <a:spcAft>
              <a:spcPct val="15000"/>
            </a:spcAft>
            <a:buFont typeface="Arial" panose="020B0604020202020204" pitchFamily="34" charset="0"/>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lumMod val="75000"/>
                  <a:lumOff val="25000"/>
                </a:schemeClr>
              </a:solidFill>
            </a:rPr>
            <a:t> forutsigbarhet i nærmeste </a:t>
          </a:r>
          <a:br>
            <a:rPr lang="nb-NO" sz="1200" kern="1200" noProof="0">
              <a:solidFill>
                <a:schemeClr val="tx1">
                  <a:lumMod val="75000"/>
                  <a:lumOff val="25000"/>
                </a:schemeClr>
              </a:solidFill>
            </a:rPr>
          </a:br>
          <a:r>
            <a:rPr lang="nb-NO" sz="1200" kern="1200" noProof="0">
              <a:solidFill>
                <a:schemeClr val="tx1">
                  <a:lumMod val="75000"/>
                  <a:lumOff val="25000"/>
                </a:schemeClr>
              </a:solidFill>
            </a:rPr>
            <a:t>  leders oppfølging</a:t>
          </a:r>
        </a:p>
        <a:p>
          <a:pPr marL="114300" lvl="1" indent="0" algn="l" defTabSz="533400">
            <a:lnSpc>
              <a:spcPct val="90000"/>
            </a:lnSpc>
            <a:spcBef>
              <a:spcPct val="0"/>
            </a:spcBef>
            <a:spcAft>
              <a:spcPct val="15000"/>
            </a:spcAft>
            <a:buFont typeface="Arial" panose="020B0604020202020204" pitchFamily="34" charset="0"/>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lumMod val="75000"/>
                  <a:lumOff val="25000"/>
                </a:schemeClr>
              </a:solidFill>
            </a:rPr>
            <a:t> økt kunnskap om egne </a:t>
          </a:r>
          <a:br>
            <a:rPr lang="nb-NO" sz="1200" kern="1200" noProof="0">
              <a:solidFill>
                <a:schemeClr val="tx1">
                  <a:lumMod val="75000"/>
                  <a:lumOff val="25000"/>
                </a:schemeClr>
              </a:solidFill>
            </a:rPr>
          </a:br>
          <a:r>
            <a:rPr lang="nb-NO" sz="1200" kern="1200" noProof="0">
              <a:solidFill>
                <a:schemeClr val="tx1">
                  <a:lumMod val="75000"/>
                  <a:lumOff val="25000"/>
                </a:schemeClr>
              </a:solidFill>
            </a:rPr>
            <a:t>  muligheter på arbeidsplassen</a:t>
          </a:r>
        </a:p>
      </dsp:txBody>
      <dsp:txXfrm>
        <a:off x="8475899" y="954451"/>
        <a:ext cx="2690796" cy="4239768"/>
      </dsp:txXfrm>
    </dsp:sp>
    <dsp:sp modelId="{6DA35051-2367-48BF-96B3-02DF8BFEA8F7}">
      <dsp:nvSpPr>
        <dsp:cNvPr id="0" name=""/>
        <dsp:cNvSpPr/>
      </dsp:nvSpPr>
      <dsp:spPr>
        <a:xfrm>
          <a:off x="7935694" y="241380"/>
          <a:ext cx="1080410" cy="1080410"/>
        </a:xfrm>
        <a:prstGeom prst="rect">
          <a:avLst/>
        </a:prstGeom>
        <a:blipFill>
          <a:blip xmlns:r="http://schemas.openxmlformats.org/officeDocument/2006/relationships" r:embed="rId3"/>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24/layout/NumberedLinearArrowProcess#4">
  <dgm:title val=""/>
  <dgm:desc val=""/>
  <dgm:catLst>
    <dgm:cat type="process" pri="1700"/>
  </dgm:catLst>
  <dgm:sampData>
    <dgm:dataModel>
      <dgm:ptLst>
        <dgm:pt modelId="0" type="doc"/>
        <dgm:pt modelId="1">
          <dgm:prSet phldr="1"/>
        </dgm:pt>
        <dgm:pt modelId="2">
          <dgm:prSet phldr="1"/>
        </dgm:pt>
        <dgm:pt modelId="3">
          <dgm:prSet phldr="1"/>
        </dgm:pt>
        <dgm:pt modelId="101" type="sibTrans" cxnId="{ADD82C5D-561B-46F3-9738-7FD0CE7DAA99}">
          <dgm:prSet phldrT="1"/>
          <dgm:t>
            <a:bodyPr/>
            <a:lstStyle/>
            <a:p>
              <a:r>
                <a:t>1</a:t>
              </a:r>
            </a:p>
          </dgm:t>
        </dgm:pt>
        <dgm:pt modelId="201" type="sibTrans" cxnId="{8DB82F74-0C9D-4597-87C5-2C768A29D4F5}">
          <dgm:prSet phldrT="2"/>
          <dgm:t>
            <a:bodyPr/>
            <a:lstStyle/>
            <a:p>
              <a:r>
                <a:t>2</a:t>
              </a:r>
            </a:p>
          </dgm:t>
        </dgm:pt>
        <dgm:pt modelId="301" type="sibTrans" cxnId="{F307B1CE-B2F7-44ED-94CB-7B70488705BC}">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D245D8-F2FE-474F-9551-D653A5A0C18A}" type="datetimeFigureOut">
              <a:t>11.09.2026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8533AA-3E94-47F8-9F6F-55B121A2EC08}" type="slidenum">
              <a:t>‹#›</a:t>
            </a:fld>
            <a:endParaRPr lang="nb-NO"/>
          </a:p>
        </p:txBody>
      </p:sp>
    </p:spTree>
    <p:extLst>
      <p:ext uri="{BB962C8B-B14F-4D97-AF65-F5344CB8AC3E}">
        <p14:creationId xmlns:p14="http://schemas.microsoft.com/office/powerpoint/2010/main" val="4099707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81148-F624-0771-EC67-10182A43602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0DADF24-C4DA-235B-CED2-96F5AF76E9A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E36B9B5-1D14-66E5-2513-2531C03C48C5}"/>
              </a:ext>
            </a:extLst>
          </p:cNvPr>
          <p:cNvSpPr>
            <a:spLocks noGrp="1"/>
          </p:cNvSpPr>
          <p:nvPr>
            <p:ph type="body" idx="1"/>
          </p:nvPr>
        </p:nvSpPr>
        <p:spPr/>
        <p:txBody>
          <a:bodyPr/>
          <a:lstStyle/>
          <a:p>
            <a:r>
              <a:rPr lang="nb-NO" sz="1200" b="0" kern="1200" dirty="0">
                <a:solidFill>
                  <a:schemeClr val="tx1"/>
                </a:solidFill>
                <a:effectLst/>
                <a:latin typeface="+mn-lt"/>
                <a:ea typeface="+mn-ea"/>
                <a:cs typeface="+mn-cs"/>
              </a:rPr>
              <a:t>Presentasjonen er et forslag og kan tilpasses etter behov</a:t>
            </a:r>
            <a:endParaRPr lang="nb-NO" b="0" dirty="0"/>
          </a:p>
          <a:p>
            <a:endParaRPr lang="nb-NO" dirty="0"/>
          </a:p>
          <a:p>
            <a:r>
              <a:rPr lang="nb-NO" dirty="0"/>
              <a:t>Tidlig og tett på skal bidra til å</a:t>
            </a:r>
          </a:p>
          <a:p>
            <a:r>
              <a:rPr lang="nb-NO" dirty="0"/>
              <a:t>avklare, redusere og forebygge langvarige </a:t>
            </a:r>
            <a:br>
              <a:rPr lang="nb-NO" dirty="0"/>
            </a:br>
            <a:r>
              <a:rPr lang="nb-NO" dirty="0"/>
              <a:t>og/eller hyppig gjentakende fravær</a:t>
            </a:r>
          </a:p>
          <a:p>
            <a:endParaRPr lang="nb-NO" dirty="0"/>
          </a:p>
        </p:txBody>
      </p:sp>
      <p:sp>
        <p:nvSpPr>
          <p:cNvPr id="4" name="Plassholder for lysbildenummer 3">
            <a:extLst>
              <a:ext uri="{FF2B5EF4-FFF2-40B4-BE49-F238E27FC236}">
                <a16:creationId xmlns:a16="http://schemas.microsoft.com/office/drawing/2014/main" id="{8CD7A555-660C-A62C-1D8C-3996A5FE20D1}"/>
              </a:ext>
            </a:extLst>
          </p:cNvPr>
          <p:cNvSpPr>
            <a:spLocks noGrp="1"/>
          </p:cNvSpPr>
          <p:nvPr>
            <p:ph type="sldNum" sz="quarter" idx="5"/>
          </p:nvPr>
        </p:nvSpPr>
        <p:spPr/>
        <p:txBody>
          <a:bodyPr/>
          <a:lstStyle/>
          <a:p>
            <a:pPr>
              <a:defRPr/>
            </a:pPr>
            <a:fld id="{F01739D1-6829-42D5-93D0-EE3536144309}" type="slidenum">
              <a:rPr lang="nb-NO" smtClean="0"/>
              <a:pPr>
                <a:defRPr/>
              </a:pPr>
              <a:t>1</a:t>
            </a:fld>
            <a:endParaRPr lang="nb-NO"/>
          </a:p>
        </p:txBody>
      </p:sp>
    </p:spTree>
    <p:extLst>
      <p:ext uri="{BB962C8B-B14F-4D97-AF65-F5344CB8AC3E}">
        <p14:creationId xmlns:p14="http://schemas.microsoft.com/office/powerpoint/2010/main" val="3697669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30B25050-89ED-D679-63DA-B1DA111DBF19}"/>
            </a:ext>
          </a:extLst>
        </p:cNvPr>
        <p:cNvGrpSpPr/>
        <p:nvPr/>
      </p:nvGrpSpPr>
      <p:grpSpPr>
        <a:xfrm>
          <a:off x="0" y="0"/>
          <a:ext cx="0" cy="0"/>
          <a:chOff x="0" y="0"/>
          <a:chExt cx="0" cy="0"/>
        </a:xfrm>
      </p:grpSpPr>
      <p:sp>
        <p:nvSpPr>
          <p:cNvPr id="329" name="Google Shape;329;p22:notes">
            <a:extLst>
              <a:ext uri="{FF2B5EF4-FFF2-40B4-BE49-F238E27FC236}">
                <a16:creationId xmlns:a16="http://schemas.microsoft.com/office/drawing/2014/main" id="{62FE5187-F2AF-B8E7-8C5F-4362D80441C2}"/>
              </a:ext>
            </a:extLst>
          </p:cNvPr>
          <p:cNvSpPr>
            <a:spLocks noGrp="1" noRot="1" noChangeAspect="1"/>
          </p:cNvSpPr>
          <p:nvPr>
            <p:ph type="sldImg" idx="2"/>
          </p:nvPr>
        </p:nvSpPr>
        <p:spPr>
          <a:xfrm>
            <a:off x="84138" y="731838"/>
            <a:ext cx="6500812" cy="36576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0" name="Google Shape;330;p22:notes">
            <a:extLst>
              <a:ext uri="{FF2B5EF4-FFF2-40B4-BE49-F238E27FC236}">
                <a16:creationId xmlns:a16="http://schemas.microsoft.com/office/drawing/2014/main" id="{F977D967-8335-F501-E8E9-30709E9E2DE9}"/>
              </a:ext>
            </a:extLst>
          </p:cNvPr>
          <p:cNvSpPr txBox="1">
            <a:spLocks noGrp="1"/>
          </p:cNvSpPr>
          <p:nvPr>
            <p:ph type="body" idx="1"/>
          </p:nvPr>
        </p:nvSpPr>
        <p:spPr>
          <a:xfrm>
            <a:off x="666909" y="4632960"/>
            <a:ext cx="5335270" cy="4389120"/>
          </a:xfrm>
          <a:prstGeom prst="rect">
            <a:avLst/>
          </a:prstGeom>
          <a:noFill/>
          <a:ln>
            <a:noFill/>
          </a:ln>
        </p:spPr>
        <p:txBody>
          <a:bodyPr spcFirstLastPara="1" wrap="square" lIns="91425" tIns="91425" rIns="91425" bIns="91425" anchor="t" anchorCtr="0">
            <a:noAutofit/>
          </a:bodyPr>
          <a:lstStyle/>
          <a:p>
            <a:pPr marL="158750" indent="0">
              <a:lnSpc>
                <a:spcPct val="107000"/>
              </a:lnSpc>
              <a:spcAft>
                <a:spcPts val="800"/>
              </a:spcAft>
              <a:buNone/>
            </a:pPr>
            <a:r>
              <a:rPr lang="nb-NO" sz="1200" kern="100">
                <a:effectLst/>
                <a:ea typeface="Verdana"/>
              </a:rPr>
              <a:t>Når vi snakker om arbeidsmiljø i bransjeprogrammet er denne definisjonen vi jobber ut i fra. </a:t>
            </a:r>
          </a:p>
          <a:p>
            <a:pPr marL="158750" indent="0">
              <a:lnSpc>
                <a:spcPct val="107000"/>
              </a:lnSpc>
              <a:spcAft>
                <a:spcPts val="800"/>
              </a:spcAft>
              <a:buNone/>
            </a:pPr>
            <a:r>
              <a:rPr lang="nb-NO" sz="1200" kern="100">
                <a:effectLst/>
                <a:ea typeface="Verdana"/>
              </a:rPr>
              <a:t>Det er fint å ha trivsel på arbeidsplassen med sosiale arrangement og </a:t>
            </a:r>
            <a:r>
              <a:rPr lang="nb-NO" sz="1200" kern="100" err="1">
                <a:effectLst/>
                <a:ea typeface="Verdana"/>
              </a:rPr>
              <a:t>fredagskos</a:t>
            </a:r>
            <a:r>
              <a:rPr lang="nb-NO" sz="1200" kern="100">
                <a:effectLst/>
                <a:ea typeface="Verdana"/>
              </a:rPr>
              <a:t> på pauserommet, </a:t>
            </a:r>
            <a:br>
              <a:rPr lang="nb-NO" sz="1200" kern="100">
                <a:effectLst/>
                <a:ea typeface="Verdana"/>
              </a:rPr>
            </a:br>
            <a:r>
              <a:rPr lang="nb-NO" sz="1200" kern="100">
                <a:effectLst/>
                <a:ea typeface="Verdana"/>
              </a:rPr>
              <a:t>men  det er </a:t>
            </a:r>
            <a:r>
              <a:rPr lang="nb-NO" sz="1200" b="1" kern="100">
                <a:effectLst/>
                <a:ea typeface="Verdana"/>
              </a:rPr>
              <a:t>planlegging , organisering og gjennomføring av arbeidsoppgavene </a:t>
            </a:r>
            <a:r>
              <a:rPr lang="nb-NO" sz="1200" b="0" kern="100">
                <a:effectLst/>
                <a:ea typeface="Verdana"/>
              </a:rPr>
              <a:t>som</a:t>
            </a:r>
            <a:r>
              <a:rPr lang="nb-NO" sz="1200" b="1" kern="100">
                <a:effectLst/>
                <a:ea typeface="Verdana"/>
              </a:rPr>
              <a:t> forebygger slitasje </a:t>
            </a:r>
            <a:r>
              <a:rPr lang="nb-NO" sz="1200" b="0" kern="100">
                <a:effectLst/>
                <a:ea typeface="Verdana"/>
              </a:rPr>
              <a:t>og</a:t>
            </a:r>
            <a:r>
              <a:rPr lang="nb-NO" sz="1200" b="1" kern="100">
                <a:effectLst/>
                <a:ea typeface="Verdana"/>
              </a:rPr>
              <a:t> fremmer et langt og helsefremmed arbeidsliv</a:t>
            </a:r>
            <a:endParaRPr lang="nb-NO" b="1"/>
          </a:p>
          <a:p>
            <a:pPr marL="158750" indent="0">
              <a:lnSpc>
                <a:spcPct val="107000"/>
              </a:lnSpc>
              <a:spcAft>
                <a:spcPts val="800"/>
              </a:spcAft>
              <a:buNone/>
            </a:pPr>
            <a:endParaRPr lang="nb-NO" sz="1200" kern="100">
              <a:effectLst/>
              <a:ea typeface="Verdana" panose="020B0604030504040204" pitchFamily="34" charset="0"/>
            </a:endParaRPr>
          </a:p>
          <a:p>
            <a:pPr marL="158750" marR="0" lvl="0" indent="0" algn="l" defTabSz="914400" rtl="0" eaLnBrk="1" fontAlgn="auto" latinLnBrk="0" hangingPunct="1">
              <a:lnSpc>
                <a:spcPct val="100000"/>
              </a:lnSpc>
              <a:spcBef>
                <a:spcPts val="0"/>
              </a:spcBef>
              <a:spcAft>
                <a:spcPts val="0"/>
              </a:spcAft>
              <a:buClrTx/>
              <a:buSzPts val="1100"/>
              <a:buFontTx/>
              <a:buNone/>
              <a:tabLst/>
              <a:defRPr/>
            </a:pPr>
            <a:r>
              <a:rPr lang="nb-NO" sz="1200">
                <a:solidFill>
                  <a:srgbClr val="000000"/>
                </a:solidFill>
                <a:latin typeface="Open Sans" panose="020B0606030504020204" pitchFamily="34" charset="0"/>
                <a:ea typeface="Open Sans" panose="020B0606030504020204" pitchFamily="34" charset="0"/>
                <a:cs typeface="Open Sans" panose="020B0606030504020204" pitchFamily="34" charset="0"/>
              </a:rPr>
              <a:t>Alle ansatte skal ha et godt arbeidsmiljø som fremmer helse. </a:t>
            </a:r>
            <a:br>
              <a:rPr lang="nb-NO" sz="120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nb-NO" sz="1200" b="1">
                <a:solidFill>
                  <a:srgbClr val="000000"/>
                </a:solidFill>
                <a:latin typeface="Open Sans" panose="020B0606030504020204" pitchFamily="34" charset="0"/>
                <a:ea typeface="Open Sans" panose="020B0606030504020204" pitchFamily="34" charset="0"/>
                <a:cs typeface="Open Sans" panose="020B0606030504020204" pitchFamily="34" charset="0"/>
              </a:rPr>
              <a:t>Når arbeidet og arbeidsplassen blir lagt godt til rette, kan det redusere risikoen for sykdom og skader som skyldes jobben. </a:t>
            </a:r>
            <a:br>
              <a:rPr lang="nb-NO" sz="1200" b="1">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nb-NO" sz="1200" b="1">
                <a:solidFill>
                  <a:srgbClr val="000000"/>
                </a:solidFill>
                <a:latin typeface="Open Sans" panose="020B0606030504020204" pitchFamily="34" charset="0"/>
                <a:ea typeface="Open Sans" panose="020B0606030504020204" pitchFamily="34" charset="0"/>
                <a:cs typeface="Open Sans" panose="020B0606030504020204" pitchFamily="34" charset="0"/>
              </a:rPr>
              <a:t>Det kan også bidra til at ansatte blir værende i arbeid. Slik tar virksomheten vare på viktig kompetanse og sikrer kontinuitet i arbeidet.</a:t>
            </a:r>
            <a:endParaRPr lang="nb-NO" sz="1200" b="1">
              <a:latin typeface="Open Sans" panose="020B0606030504020204" pitchFamily="34" charset="0"/>
              <a:ea typeface="Open Sans" panose="020B0606030504020204" pitchFamily="34" charset="0"/>
              <a:cs typeface="Open Sans" panose="020B0606030504020204" pitchFamily="34" charset="0"/>
            </a:endParaRPr>
          </a:p>
          <a:p>
            <a:pPr marL="15875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399927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A6FA3"/>
                </a:solidFill>
                <a:latin typeface="+mn-lt"/>
                <a:ea typeface="Open Sans"/>
                <a:cs typeface="Open Sans"/>
              </a:rPr>
              <a:t>1 av 3 </a:t>
            </a:r>
            <a:r>
              <a:rPr lang="nb-NO" b="1" i="0" dirty="0">
                <a:solidFill>
                  <a:srgbClr val="4A6FA3"/>
                </a:solidFill>
                <a:latin typeface="+mn-lt"/>
              </a:rPr>
              <a:t>med sykefravær </a:t>
            </a:r>
            <a:r>
              <a:rPr lang="nb-NO" b="1" dirty="0">
                <a:solidFill>
                  <a:srgbClr val="4A6FA3"/>
                </a:solidFill>
                <a:latin typeface="+mn-lt"/>
              </a:rPr>
              <a:t>i barnevernsektoren </a:t>
            </a:r>
            <a:r>
              <a:rPr lang="nb-NO" b="1" i="0" dirty="0">
                <a:solidFill>
                  <a:srgbClr val="4A6FA3"/>
                </a:solidFill>
                <a:latin typeface="+mn-lt"/>
              </a:rPr>
              <a:t>oppgir at fraværet er jobbrelatert.</a:t>
            </a:r>
            <a:endParaRPr lang="nb-NO" b="1" dirty="0">
              <a:solidFill>
                <a:srgbClr val="4A6FA3"/>
              </a:solidFill>
              <a:latin typeface="+mn-lt"/>
            </a:endParaRPr>
          </a:p>
          <a:p>
            <a:r>
              <a:rPr lang="en-US" sz="1200" dirty="0">
                <a:solidFill>
                  <a:srgbClr val="4A6FA3"/>
                </a:solidFill>
                <a:latin typeface="+mn-lt"/>
                <a:ea typeface="Open Sans"/>
                <a:cs typeface="Open Sans"/>
              </a:rPr>
              <a:t>At et </a:t>
            </a:r>
            <a:r>
              <a:rPr lang="en-US" sz="1200" dirty="0" err="1">
                <a:solidFill>
                  <a:srgbClr val="4A6FA3"/>
                </a:solidFill>
                <a:latin typeface="+mn-lt"/>
                <a:ea typeface="Open Sans"/>
                <a:cs typeface="Open Sans"/>
              </a:rPr>
              <a:t>helseproblem</a:t>
            </a:r>
            <a:r>
              <a:rPr lang="en-US" sz="1200" dirty="0">
                <a:solidFill>
                  <a:srgbClr val="4A6FA3"/>
                </a:solidFill>
                <a:latin typeface="+mn-lt"/>
                <a:ea typeface="Open Sans"/>
                <a:cs typeface="Open Sans"/>
              </a:rPr>
              <a:t> er </a:t>
            </a:r>
            <a:r>
              <a:rPr lang="en-US" sz="1200" dirty="0" err="1">
                <a:solidFill>
                  <a:srgbClr val="4A6FA3"/>
                </a:solidFill>
                <a:latin typeface="+mn-lt"/>
                <a:ea typeface="Open Sans"/>
                <a:cs typeface="Open Sans"/>
              </a:rPr>
              <a:t>jobbrelatert</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kan</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forstås</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på</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ulike</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måter</a:t>
            </a:r>
            <a:r>
              <a:rPr lang="nb-NO" sz="1200" dirty="0">
                <a:solidFill>
                  <a:srgbClr val="4A6FA3"/>
                </a:solidFill>
                <a:latin typeface="+mn-lt"/>
                <a:ea typeface="Open Sans"/>
                <a:cs typeface="Open Sans"/>
              </a:rPr>
              <a:t>:</a:t>
            </a:r>
            <a:endParaRPr lang="en-US" sz="1200" dirty="0">
              <a:latin typeface="+mn-lt"/>
              <a:ea typeface="Open Sans"/>
              <a:cs typeface="Open Sans"/>
            </a:endParaRPr>
          </a:p>
          <a:p>
            <a:endParaRPr lang="nb-NO" sz="1200" dirty="0">
              <a:latin typeface="+mn-lt"/>
              <a:ea typeface="Open Sans"/>
              <a:cs typeface="Open Sans"/>
            </a:endParaRPr>
          </a:p>
          <a:p>
            <a:pPr marL="262890" indent="-125730">
              <a:lnSpc>
                <a:spcPct val="108000"/>
              </a:lnSpc>
              <a:spcAft>
                <a:spcPts val="1600"/>
              </a:spcAft>
              <a:buFont typeface="Open Sans,sans-serif"/>
              <a:buChar char="•"/>
            </a:pPr>
            <a:r>
              <a:rPr lang="nb-NO" sz="1200" dirty="0">
                <a:solidFill>
                  <a:srgbClr val="4A6FA3"/>
                </a:solidFill>
                <a:latin typeface="+mn-lt"/>
                <a:ea typeface="Open Sans"/>
                <a:cs typeface="Open Sans"/>
              </a:rPr>
              <a:t>Jobben er en direkte (medvirkende) faktor som bidrar til at helseproblemer oppstår</a:t>
            </a:r>
            <a:endParaRPr lang="nb-NO" sz="1200" dirty="0">
              <a:latin typeface="+mn-lt"/>
              <a:ea typeface="Open Sans"/>
              <a:cs typeface="Open Sans"/>
            </a:endParaRPr>
          </a:p>
          <a:p>
            <a:pPr marL="262890" indent="-125730">
              <a:lnSpc>
                <a:spcPct val="108000"/>
              </a:lnSpc>
              <a:spcAft>
                <a:spcPts val="1600"/>
              </a:spcAft>
              <a:buFont typeface="Open Sans,sans-serif"/>
              <a:buChar char="•"/>
            </a:pPr>
            <a:r>
              <a:rPr lang="en-US" sz="1200" dirty="0" err="1">
                <a:solidFill>
                  <a:srgbClr val="4A6FA3"/>
                </a:solidFill>
                <a:latin typeface="+mn-lt"/>
                <a:ea typeface="Open Sans"/>
                <a:cs typeface="Open Sans"/>
              </a:rPr>
              <a:t>Jobben</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bidrar</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til</a:t>
            </a:r>
            <a:r>
              <a:rPr lang="en-US" sz="1200" dirty="0">
                <a:solidFill>
                  <a:srgbClr val="4A6FA3"/>
                </a:solidFill>
                <a:latin typeface="+mn-lt"/>
                <a:ea typeface="Open Sans"/>
                <a:cs typeface="Open Sans"/>
              </a:rPr>
              <a:t> at </a:t>
            </a:r>
            <a:r>
              <a:rPr lang="en-US" sz="1200" dirty="0" err="1">
                <a:solidFill>
                  <a:srgbClr val="4A6FA3"/>
                </a:solidFill>
                <a:latin typeface="+mn-lt"/>
                <a:ea typeface="Open Sans"/>
                <a:cs typeface="Open Sans"/>
              </a:rPr>
              <a:t>allerede</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eksisterende</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plager</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blir</a:t>
            </a:r>
            <a:r>
              <a:rPr lang="en-US" sz="1200" dirty="0">
                <a:solidFill>
                  <a:srgbClr val="4A6FA3"/>
                </a:solidFill>
                <a:latin typeface="+mn-lt"/>
                <a:ea typeface="Open Sans"/>
                <a:cs typeface="Open Sans"/>
              </a:rPr>
              <a:t> </a:t>
            </a:r>
            <a:r>
              <a:rPr lang="en-US" sz="1200" dirty="0" err="1">
                <a:solidFill>
                  <a:srgbClr val="4A6FA3"/>
                </a:solidFill>
                <a:latin typeface="+mn-lt"/>
                <a:ea typeface="Open Sans"/>
                <a:cs typeface="Open Sans"/>
              </a:rPr>
              <a:t>forverret</a:t>
            </a:r>
            <a:endParaRPr lang="en-US" sz="1200" dirty="0">
              <a:solidFill>
                <a:srgbClr val="4A6FA3"/>
              </a:solidFill>
              <a:latin typeface="+mn-lt"/>
              <a:ea typeface="Open Sans"/>
              <a:cs typeface="Open Sans"/>
            </a:endParaRPr>
          </a:p>
          <a:p>
            <a:pPr marL="137160" marR="0" lvl="0" indent="0" algn="l" defTabSz="914400" rtl="0" eaLnBrk="1" fontAlgn="auto" latinLnBrk="0" hangingPunct="1">
              <a:lnSpc>
                <a:spcPct val="108000"/>
              </a:lnSpc>
              <a:spcBef>
                <a:spcPts val="0"/>
              </a:spcBef>
              <a:spcAft>
                <a:spcPts val="1600"/>
              </a:spcAft>
              <a:buClrTx/>
              <a:buSzTx/>
              <a:buFont typeface="Open Sans,sans-serif"/>
              <a:buNone/>
              <a:tabLst/>
              <a:defRPr/>
            </a:pPr>
            <a:endParaRPr lang="en-US" sz="1200" i="0" dirty="0">
              <a:solidFill>
                <a:srgbClr val="4A6FA3"/>
              </a:solidFill>
              <a:latin typeface="+mn-lt"/>
              <a:ea typeface="Open Sans"/>
              <a:cs typeface="Open Sans"/>
            </a:endParaRPr>
          </a:p>
          <a:p>
            <a:pPr marL="137160" marR="0" lvl="0" indent="0" algn="l" defTabSz="914400" rtl="0" eaLnBrk="1" fontAlgn="auto" latinLnBrk="0" hangingPunct="1">
              <a:lnSpc>
                <a:spcPct val="108000"/>
              </a:lnSpc>
              <a:spcBef>
                <a:spcPts val="0"/>
              </a:spcBef>
              <a:spcAft>
                <a:spcPts val="1600"/>
              </a:spcAft>
              <a:buClrTx/>
              <a:buSzTx/>
              <a:buFont typeface="Open Sans,sans-serif"/>
              <a:buNone/>
              <a:tabLst/>
              <a:defRPr/>
            </a:pPr>
            <a:r>
              <a:rPr lang="nb-NO" sz="1200" i="1" dirty="0">
                <a:latin typeface="Open Sans"/>
                <a:ea typeface="Open Sans"/>
                <a:cs typeface="Open Sans"/>
              </a:rPr>
              <a:t>Partene i arbeidslivet har et betydelig ansvar for å få ned sykefraværet. </a:t>
            </a:r>
          </a:p>
          <a:p>
            <a:pPr marL="137160" marR="0" lvl="0" indent="0" algn="l" defTabSz="914400" rtl="0" eaLnBrk="1" fontAlgn="auto" latinLnBrk="0" hangingPunct="1">
              <a:lnSpc>
                <a:spcPct val="108000"/>
              </a:lnSpc>
              <a:spcBef>
                <a:spcPts val="0"/>
              </a:spcBef>
              <a:spcAft>
                <a:spcPts val="1600"/>
              </a:spcAft>
              <a:buClrTx/>
              <a:buSzTx/>
              <a:buFont typeface="Open Sans,sans-serif"/>
              <a:buNone/>
              <a:tabLst/>
              <a:defRPr/>
            </a:pPr>
            <a:r>
              <a:rPr lang="nb-NO" sz="1200" i="1" dirty="0">
                <a:latin typeface="Open Sans"/>
                <a:ea typeface="Open Sans"/>
                <a:cs typeface="Open Sans"/>
              </a:rPr>
              <a:t>Arbeidsplassen kan både være årsak til helseproblemer, og veien til bedre helse.</a:t>
            </a:r>
            <a:endParaRPr lang="nb-NO" dirty="0"/>
          </a:p>
          <a:p>
            <a:pPr marL="137160" indent="0">
              <a:lnSpc>
                <a:spcPct val="108000"/>
              </a:lnSpc>
              <a:spcAft>
                <a:spcPts val="1600"/>
              </a:spcAft>
              <a:buFont typeface="Open Sans,sans-serif"/>
              <a:buNone/>
            </a:pPr>
            <a:endParaRPr lang="nb-NO" sz="1200" dirty="0">
              <a:latin typeface="+mn-lt"/>
            </a:endParaRPr>
          </a:p>
          <a:p>
            <a:endParaRPr lang="nb-NO" dirty="0"/>
          </a:p>
        </p:txBody>
      </p:sp>
      <p:sp>
        <p:nvSpPr>
          <p:cNvPr id="4" name="Plassholder for lysbildenummer 3"/>
          <p:cNvSpPr>
            <a:spLocks noGrp="1"/>
          </p:cNvSpPr>
          <p:nvPr>
            <p:ph type="sldNum" sz="quarter" idx="5"/>
          </p:nvPr>
        </p:nvSpPr>
        <p:spPr/>
        <p:txBody>
          <a:bodyPr/>
          <a:lstStyle/>
          <a:p>
            <a:fld id="{1A92186B-96CE-4B9C-ABFB-1F20CA09458D}" type="slidenum">
              <a:rPr lang="nb-NO" smtClean="0"/>
              <a:t>3</a:t>
            </a:fld>
            <a:endParaRPr lang="nb-NO"/>
          </a:p>
        </p:txBody>
      </p:sp>
    </p:spTree>
    <p:extLst>
      <p:ext uri="{BB962C8B-B14F-4D97-AF65-F5344CB8AC3E}">
        <p14:creationId xmlns:p14="http://schemas.microsoft.com/office/powerpoint/2010/main" val="2043225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Samtidig innsats </a:t>
            </a:r>
            <a:r>
              <a:rPr lang="nb-NO" sz="1200"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på system- og individnivå</a:t>
            </a:r>
          </a:p>
          <a:p>
            <a:endParaRPr lang="nb-NO" sz="1200"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endParaRPr>
          </a:p>
          <a:p>
            <a:r>
              <a:rPr lang="nb-NO" sz="1200"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Ønsker å beholde alle ansatte med deres kompetanse!</a:t>
            </a:r>
          </a:p>
          <a:p>
            <a:endParaRPr lang="nb-NO" sz="1200"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endParaRPr>
          </a:p>
          <a:p>
            <a:r>
              <a:rPr lang="nb-NO" sz="1200"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Både nærværssamtaler med alle</a:t>
            </a:r>
            <a:br>
              <a:rPr lang="nb-NO" sz="1200"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br>
            <a:r>
              <a:rPr lang="nb-NO" sz="1200"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Tettere oppfølging med de som har høyt fravær</a:t>
            </a:r>
            <a:endParaRPr lang="nb-NO" dirty="0"/>
          </a:p>
        </p:txBody>
      </p:sp>
      <p:sp>
        <p:nvSpPr>
          <p:cNvPr id="4" name="Plassholder for lysbildenummer 3"/>
          <p:cNvSpPr>
            <a:spLocks noGrp="1"/>
          </p:cNvSpPr>
          <p:nvPr>
            <p:ph type="sldNum" sz="quarter" idx="5"/>
          </p:nvPr>
        </p:nvSpPr>
        <p:spPr/>
        <p:txBody>
          <a:bodyPr/>
          <a:lstStyle/>
          <a:p>
            <a:fld id="{0F8533AA-3E94-47F8-9F6F-55B121A2EC08}" type="slidenum">
              <a:rPr lang="nb-NO" smtClean="0"/>
              <a:t>4</a:t>
            </a:fld>
            <a:endParaRPr lang="nb-NO"/>
          </a:p>
        </p:txBody>
      </p:sp>
    </p:spTree>
    <p:extLst>
      <p:ext uri="{BB962C8B-B14F-4D97-AF65-F5344CB8AC3E}">
        <p14:creationId xmlns:p14="http://schemas.microsoft.com/office/powerpoint/2010/main" val="1595240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F8533AA-3E94-47F8-9F6F-55B121A2EC08}" type="slidenum">
              <a:rPr lang="nb-NO" smtClean="0"/>
              <a:t>5</a:t>
            </a:fld>
            <a:endParaRPr lang="nb-NO"/>
          </a:p>
        </p:txBody>
      </p:sp>
    </p:spTree>
    <p:extLst>
      <p:ext uri="{BB962C8B-B14F-4D97-AF65-F5344CB8AC3E}">
        <p14:creationId xmlns:p14="http://schemas.microsoft.com/office/powerpoint/2010/main" val="3189464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Hva vil den ansatte oppleve når virksomheten nå innfører tiltaket «Tidlig og tett på?»</a:t>
            </a:r>
          </a:p>
        </p:txBody>
      </p:sp>
      <p:sp>
        <p:nvSpPr>
          <p:cNvPr id="4" name="Plassholder for lysbildenummer 3"/>
          <p:cNvSpPr>
            <a:spLocks noGrp="1"/>
          </p:cNvSpPr>
          <p:nvPr>
            <p:ph type="sldNum" sz="quarter" idx="5"/>
          </p:nvPr>
        </p:nvSpPr>
        <p:spPr/>
        <p:txBody>
          <a:bodyPr/>
          <a:lstStyle/>
          <a:p>
            <a:fld id="{5A3E4D22-A3EB-4A50-B065-7DB4484C4D69}" type="slidenum">
              <a:rPr lang="nb-NO" smtClean="0"/>
              <a:t>6</a:t>
            </a:fld>
            <a:endParaRPr lang="nb-NO"/>
          </a:p>
        </p:txBody>
      </p:sp>
    </p:spTree>
    <p:extLst>
      <p:ext uri="{BB962C8B-B14F-4D97-AF65-F5344CB8AC3E}">
        <p14:creationId xmlns:p14="http://schemas.microsoft.com/office/powerpoint/2010/main" val="3040823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Hva er fordelen for leder når virksomheten nå innfører tiltaket «Tidlig og tett på?»</a:t>
            </a:r>
          </a:p>
          <a:p>
            <a:endParaRPr lang="nb-NO" dirty="0"/>
          </a:p>
        </p:txBody>
      </p:sp>
      <p:sp>
        <p:nvSpPr>
          <p:cNvPr id="4" name="Plassholder for lysbildenummer 3"/>
          <p:cNvSpPr>
            <a:spLocks noGrp="1"/>
          </p:cNvSpPr>
          <p:nvPr>
            <p:ph type="sldNum" sz="quarter" idx="5"/>
          </p:nvPr>
        </p:nvSpPr>
        <p:spPr/>
        <p:txBody>
          <a:bodyPr/>
          <a:lstStyle/>
          <a:p>
            <a:fld id="{5A3E4D22-A3EB-4A50-B065-7DB4484C4D69}" type="slidenum">
              <a:rPr lang="nb-NO" smtClean="0"/>
              <a:t>7</a:t>
            </a:fld>
            <a:endParaRPr lang="nb-NO"/>
          </a:p>
        </p:txBody>
      </p:sp>
    </p:spTree>
    <p:extLst>
      <p:ext uri="{BB962C8B-B14F-4D97-AF65-F5344CB8AC3E}">
        <p14:creationId xmlns:p14="http://schemas.microsoft.com/office/powerpoint/2010/main" val="1541354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10102">
              <a:defRPr/>
            </a:pPr>
            <a:r>
              <a:rPr lang="nb-NO" b="1" dirty="0">
                <a:latin typeface="+mn-lt"/>
              </a:rPr>
              <a:t>Leder har hovedansvar for arbeidsmiljø, forebygging og oppfølging, men at alle roller er viktige for å jobbe forebyggende og at verneombud og tillitsvalgte er hjelpere og pådrivere i dette. </a:t>
            </a:r>
            <a:br>
              <a:rPr lang="nb-NO" b="1" dirty="0">
                <a:latin typeface="+mn-lt"/>
              </a:rPr>
            </a:br>
            <a:r>
              <a:rPr lang="nb-NO" dirty="0">
                <a:latin typeface="+mn-lt"/>
              </a:rPr>
              <a:t>Det kan igjen komme frem at samarbeid er viktig. </a:t>
            </a:r>
          </a:p>
          <a:p>
            <a:pPr defTabSz="910102">
              <a:defRPr/>
            </a:pPr>
            <a:endParaRPr lang="nb-NO" b="0" dirty="0">
              <a:latin typeface="+mn-lt"/>
            </a:endParaRPr>
          </a:p>
          <a:p>
            <a:pPr defTabSz="910102">
              <a:defRPr/>
            </a:pPr>
            <a:r>
              <a:rPr lang="nb-NO" b="0" dirty="0"/>
              <a:t>Snakk om at rollene har ulike plikter og ansvar i arbeidet med sykefravær – når det gjelder forebygging - men også når noen er sykemeldt.</a:t>
            </a:r>
            <a:br>
              <a:rPr lang="nb-NO" b="0" dirty="0"/>
            </a:br>
            <a:r>
              <a:rPr lang="nb-NO" b="0" dirty="0"/>
              <a:t>Foilen er ment å fungere som et oppspill til at deltagerne får snakke godt om rollen sin og om samarbeid i det forebyggende arbeidet.</a:t>
            </a:r>
            <a:r>
              <a:rPr lang="nb-NO" i="1" dirty="0"/>
              <a:t>. </a:t>
            </a:r>
            <a:endParaRPr lang="nb-NO" i="1" dirty="0">
              <a:ea typeface="Calibri"/>
              <a:cs typeface="Calibri"/>
            </a:endParaRPr>
          </a:p>
          <a:p>
            <a:pPr defTabSz="910102">
              <a:defRPr/>
            </a:pPr>
            <a:endParaRPr lang="nb-NO" i="1" dirty="0"/>
          </a:p>
          <a:p>
            <a:pPr defTabSz="910102">
              <a:defRPr/>
            </a:pPr>
            <a:r>
              <a:rPr lang="nb-NO" b="1" u="sng" dirty="0"/>
              <a:t>Forslag til manus (informasjonen under hver rolle er ment som hjelp til veileder, alt må ikke nevnes – og andre eksempler kan brukes): </a:t>
            </a:r>
            <a:endParaRPr lang="nb-NO" b="1" u="sng" dirty="0">
              <a:ea typeface="Calibri"/>
              <a:cs typeface="Calibri"/>
            </a:endParaRPr>
          </a:p>
          <a:p>
            <a:r>
              <a:rPr lang="nb-NO" b="0" dirty="0"/>
              <a:t>Ledere, verneombud og tillitsvalgte kan sammen skape gode arbeidsmiljøer og forebygge sykefravær – samtidig har dere ulike roller og plikter når det handler om å få til dette. Det skal vi snakke litt om nå. For det å forstå rollen sin er viktig. </a:t>
            </a:r>
            <a:endParaRPr lang="nb-NO" b="0" dirty="0">
              <a:ea typeface="Calibri"/>
              <a:cs typeface="Calibri"/>
            </a:endParaRPr>
          </a:p>
          <a:p>
            <a:r>
              <a:rPr lang="nb-NO" b="0" dirty="0"/>
              <a:t> </a:t>
            </a:r>
            <a:endParaRPr lang="nb-NO" b="0" dirty="0">
              <a:ea typeface="Calibri"/>
              <a:cs typeface="Calibri"/>
            </a:endParaRPr>
          </a:p>
          <a:p>
            <a:r>
              <a:rPr lang="nb-NO" u="sng" dirty="0"/>
              <a:t>Leders rolle og ansvar:</a:t>
            </a:r>
            <a:endParaRPr lang="nb-NO" u="sng" dirty="0">
              <a:ea typeface="Calibri"/>
              <a:cs typeface="Calibri"/>
            </a:endParaRPr>
          </a:p>
          <a:p>
            <a:r>
              <a:rPr lang="nb-NO" dirty="0"/>
              <a:t>Har hovedansvar ved sykefravær og skal følge opp ved sykemelding og arbeide for tilrettelegging så godt det er mulig. Skal følge opp sine plikter og ta sitt ansvar. Skal gjennomføre dialogmøter og lage oppfølgingsplan. </a:t>
            </a:r>
            <a:endParaRPr lang="nb-NO" dirty="0">
              <a:ea typeface="Calibri"/>
              <a:cs typeface="Calibri"/>
            </a:endParaRPr>
          </a:p>
          <a:p>
            <a:endParaRPr lang="nb-NO" dirty="0">
              <a:ea typeface="Calibri"/>
              <a:cs typeface="Calibri"/>
            </a:endParaRPr>
          </a:p>
          <a:p>
            <a:r>
              <a:rPr lang="nb-NO" u="sng" dirty="0"/>
              <a:t>Verneombuds rolle og ansvar:</a:t>
            </a:r>
            <a:endParaRPr lang="nb-NO" u="sng" dirty="0">
              <a:ea typeface="Calibri"/>
              <a:cs typeface="Calibri"/>
            </a:endParaRPr>
          </a:p>
          <a:p>
            <a:r>
              <a:rPr lang="nb-NO" dirty="0"/>
              <a:t>Skal jobbe aktivt for å sikre et forsvarlig arbeidsmiljø, og kan bistå arbeidsgiver og ledere i hvordan sykefravær påvirker arbeidsmiljøet og om sammenhengen mellom arbeidsmiljø og sykefravær. Kan gi råd og veiledning i saker med sykefravær. Kan delta i dialogmøter, men må da være tydelig og avklare sin rolle. Da dette ikke er en partsrolle. Kan bidra til å finne gode løsninger for arbeidsgiver og arbeidstaker. </a:t>
            </a:r>
            <a:endParaRPr lang="nb-NO" dirty="0">
              <a:ea typeface="Calibri"/>
              <a:cs typeface="Calibri"/>
            </a:endParaRPr>
          </a:p>
          <a:p>
            <a:endParaRPr lang="nb-NO" dirty="0">
              <a:ea typeface="Calibri"/>
              <a:cs typeface="Calibri"/>
            </a:endParaRPr>
          </a:p>
          <a:p>
            <a:r>
              <a:rPr lang="nb-NO" u="sng" dirty="0"/>
              <a:t>Tillitsvalgts rolle og ansvar</a:t>
            </a:r>
            <a:endParaRPr lang="nb-NO" u="sng" dirty="0">
              <a:ea typeface="Calibri"/>
              <a:cs typeface="Calibri"/>
            </a:endParaRPr>
          </a:p>
          <a:p>
            <a:r>
              <a:rPr lang="nb-NO" b="0" dirty="0"/>
              <a:t>Kan gi medarbeidere, støtte, råd og veiledning når de er sykemeldt. Kan bistå i dialog med arbeidsgiver og delta i dialogmøter om medarbeideren ønsker det. Skal bidra til å finne best mulig løsninger med arbeidsgiver og arbeidstaker. </a:t>
            </a:r>
          </a:p>
          <a:p>
            <a:endParaRPr lang="nb-NO" dirty="0">
              <a:ea typeface="Calibri"/>
              <a:cs typeface="Calibri"/>
            </a:endParaRPr>
          </a:p>
          <a:p>
            <a:r>
              <a:rPr lang="nb-NO" u="sng" dirty="0">
                <a:ea typeface="Calibri"/>
                <a:cs typeface="Calibri"/>
              </a:rPr>
              <a:t>Arbeidstaker:</a:t>
            </a:r>
          </a:p>
          <a:p>
            <a:r>
              <a:rPr lang="nb-NO" b="1" u="sng" dirty="0">
                <a:ea typeface="Calibri"/>
                <a:cs typeface="Calibri"/>
              </a:rPr>
              <a:t>Rett til </a:t>
            </a:r>
            <a:r>
              <a:rPr lang="nb-NO" b="1" u="sng" dirty="0" err="1">
                <a:ea typeface="Calibri"/>
                <a:cs typeface="Calibri"/>
              </a:rPr>
              <a:t>medvirksning</a:t>
            </a:r>
            <a:endParaRPr lang="nb-NO" b="1" u="sng" dirty="0">
              <a:ea typeface="Calibri"/>
              <a:cs typeface="Calibri"/>
            </a:endParaRPr>
          </a:p>
          <a:p>
            <a:pPr marL="266065" indent="-171450">
              <a:lnSpc>
                <a:spcPct val="90000"/>
              </a:lnSpc>
              <a:spcAft>
                <a:spcPts val="300"/>
              </a:spcAft>
              <a:buClr>
                <a:srgbClr val="4A6FA3"/>
              </a:buClr>
              <a:buFont typeface="Arial"/>
              <a:buChar char="•"/>
            </a:pPr>
            <a:r>
              <a:rPr lang="nb-NO" sz="1400" dirty="0">
                <a:solidFill>
                  <a:srgbClr val="000000"/>
                </a:solidFill>
                <a:latin typeface="Aptos"/>
              </a:rPr>
              <a:t>Har rett på informasjon, bli involvert og gis reell mulighet til å medvirke i </a:t>
            </a:r>
            <a:r>
              <a:rPr lang="nb-NO" sz="1200" b="0" dirty="0">
                <a:solidFill>
                  <a:srgbClr val="182028"/>
                </a:solidFill>
                <a:latin typeface="Open Sans"/>
              </a:rPr>
              <a:t> beslutninger som påvirker egen arbeidssituasjon og arbeidsmiljø.</a:t>
            </a:r>
            <a:endParaRPr lang="nb-NO" sz="1200" dirty="0"/>
          </a:p>
          <a:p>
            <a:pPr marL="168910" indent="-74295">
              <a:lnSpc>
                <a:spcPct val="90000"/>
              </a:lnSpc>
              <a:spcAft>
                <a:spcPts val="300"/>
              </a:spcAft>
              <a:buClr>
                <a:srgbClr val="4A6FA3"/>
              </a:buClr>
              <a:buFont typeface="Open Sans"/>
              <a:buChar char="•"/>
            </a:pPr>
            <a:r>
              <a:rPr lang="nb-NO" sz="1200" b="0" i="1" dirty="0">
                <a:solidFill>
                  <a:srgbClr val="182028"/>
                </a:solidFill>
                <a:latin typeface="Open Sans"/>
              </a:rPr>
              <a:t>Direkte:</a:t>
            </a:r>
            <a:r>
              <a:rPr lang="nb-NO" sz="1200" b="0" dirty="0">
                <a:solidFill>
                  <a:srgbClr val="182028"/>
                </a:solidFill>
                <a:latin typeface="Open Sans"/>
              </a:rPr>
              <a:t> påvirker selv beslutninger med betydning for egen arbeidssituasjon.</a:t>
            </a:r>
            <a:endParaRPr lang="nb-NO" sz="1200" b="0" dirty="0">
              <a:solidFill>
                <a:srgbClr val="182028"/>
              </a:solidFill>
              <a:latin typeface="Open Sans"/>
              <a:ea typeface="Open Sans"/>
              <a:cs typeface="Open Sans"/>
            </a:endParaRPr>
          </a:p>
          <a:p>
            <a:pPr marL="168910" indent="-74295">
              <a:lnSpc>
                <a:spcPct val="90000"/>
              </a:lnSpc>
              <a:spcAft>
                <a:spcPts val="300"/>
              </a:spcAft>
              <a:buClr>
                <a:srgbClr val="4A6FA3"/>
              </a:buClr>
              <a:buFont typeface="Open Sans"/>
              <a:buChar char="•"/>
            </a:pPr>
            <a:r>
              <a:rPr lang="nb-NO" sz="1200" b="0" i="1" dirty="0">
                <a:solidFill>
                  <a:srgbClr val="182028"/>
                </a:solidFill>
                <a:latin typeface="Open Sans"/>
              </a:rPr>
              <a:t>Indirekte:</a:t>
            </a:r>
            <a:r>
              <a:rPr lang="nb-NO" sz="1200" b="0" dirty="0">
                <a:solidFill>
                  <a:srgbClr val="182028"/>
                </a:solidFill>
                <a:latin typeface="Open Sans"/>
              </a:rPr>
              <a:t> via tillitsvalgte, verneombud eller representanter i AMU.</a:t>
            </a:r>
          </a:p>
          <a:p>
            <a:pPr marL="94615" marR="0" lvl="0" indent="0" algn="l" defTabSz="914400" rtl="0" eaLnBrk="1" fontAlgn="auto" latinLnBrk="0" hangingPunct="1">
              <a:lnSpc>
                <a:spcPct val="90000"/>
              </a:lnSpc>
              <a:spcBef>
                <a:spcPts val="0"/>
              </a:spcBef>
              <a:spcAft>
                <a:spcPts val="300"/>
              </a:spcAft>
              <a:buClr>
                <a:srgbClr val="4A6FA3"/>
              </a:buClr>
              <a:buSzTx/>
              <a:buFont typeface="Open Sans"/>
              <a:buNone/>
              <a:tabLst/>
              <a:defRPr/>
            </a:pPr>
            <a:endParaRPr lang="nb-NO" sz="1200" b="0" dirty="0">
              <a:solidFill>
                <a:srgbClr val="182028"/>
              </a:solidFill>
              <a:latin typeface="Open Sans"/>
              <a:ea typeface="Open Sans"/>
              <a:cs typeface="Open Sans"/>
            </a:endParaRPr>
          </a:p>
          <a:p>
            <a:pPr marL="94615" marR="0" lvl="0" indent="0" algn="l" defTabSz="914400" rtl="0" eaLnBrk="1" fontAlgn="auto" latinLnBrk="0" hangingPunct="1">
              <a:lnSpc>
                <a:spcPct val="90000"/>
              </a:lnSpc>
              <a:spcBef>
                <a:spcPts val="0"/>
              </a:spcBef>
              <a:spcAft>
                <a:spcPts val="300"/>
              </a:spcAft>
              <a:buClr>
                <a:srgbClr val="4A6FA3"/>
              </a:buClr>
              <a:buSzTx/>
              <a:buFont typeface="Open Sans"/>
              <a:buNone/>
              <a:tabLst/>
              <a:defRPr/>
            </a:pPr>
            <a:r>
              <a:rPr lang="nb-NO" sz="1200" b="1" dirty="0">
                <a:solidFill>
                  <a:srgbClr val="4A6FA3"/>
                </a:solidFill>
                <a:latin typeface="Titillium Web"/>
              </a:rPr>
              <a:t>Aktivitets,- og medvirkningsplikt ved sykefravær</a:t>
            </a:r>
            <a:endParaRPr lang="nb-NO" sz="1400" b="1" dirty="0">
              <a:solidFill>
                <a:srgbClr val="4A6FA3"/>
              </a:solidFill>
              <a:latin typeface="Titillium Web"/>
            </a:endParaRPr>
          </a:p>
          <a:p>
            <a:pPr marL="380365" indent="-285750">
              <a:lnSpc>
                <a:spcPct val="90000"/>
              </a:lnSpc>
              <a:spcAft>
                <a:spcPts val="300"/>
              </a:spcAft>
              <a:buClr>
                <a:srgbClr val="4A6FA3"/>
              </a:buClr>
              <a:buFont typeface="Arial"/>
              <a:buChar char="•"/>
            </a:pPr>
            <a:r>
              <a:rPr lang="nb-NO" sz="1200" dirty="0">
                <a:solidFill>
                  <a:srgbClr val="000000"/>
                </a:solidFill>
                <a:latin typeface="Aptos"/>
              </a:rPr>
              <a:t>Skal prøve </a:t>
            </a:r>
            <a:r>
              <a:rPr lang="nb-NO" sz="1200" b="0" dirty="0">
                <a:solidFill>
                  <a:srgbClr val="000000"/>
                </a:solidFill>
                <a:latin typeface="Aptos"/>
              </a:rPr>
              <a:t>ut tilretteleggingstiltak fra </a:t>
            </a:r>
            <a:r>
              <a:rPr lang="nb-NO" sz="1200" dirty="0">
                <a:solidFill>
                  <a:srgbClr val="000000"/>
                </a:solidFill>
                <a:latin typeface="Aptos"/>
              </a:rPr>
              <a:t>arbeidsgiver eller Nav, selv foreslå løsninger og delta i møter eller enkel dialog med mindre helsetilstanden er klart til hinder for det</a:t>
            </a:r>
            <a:endParaRPr lang="nb-NO" sz="1200" dirty="0">
              <a:solidFill>
                <a:srgbClr val="182028"/>
              </a:solidFill>
              <a:latin typeface="Open Sans"/>
              <a:ea typeface="Open Sans"/>
              <a:cs typeface="Open Sans"/>
            </a:endParaRPr>
          </a:p>
          <a:p>
            <a:pPr marL="380365" indent="-285750">
              <a:lnSpc>
                <a:spcPct val="90000"/>
              </a:lnSpc>
              <a:spcAft>
                <a:spcPts val="300"/>
              </a:spcAft>
              <a:buClr>
                <a:srgbClr val="4A6FA3"/>
              </a:buClr>
              <a:buFont typeface="Arial"/>
              <a:buChar char="•"/>
            </a:pPr>
            <a:r>
              <a:rPr lang="nb-NO" sz="1200" dirty="0">
                <a:solidFill>
                  <a:srgbClr val="182028"/>
                </a:solidFill>
                <a:latin typeface="Open Sans"/>
                <a:ea typeface="Open Sans"/>
                <a:cs typeface="Open Sans"/>
              </a:rPr>
              <a:t>Skal</a:t>
            </a:r>
            <a:r>
              <a:rPr lang="nb-NO" sz="1200" dirty="0">
                <a:solidFill>
                  <a:srgbClr val="182028"/>
                </a:solidFill>
                <a:latin typeface="Open Sans"/>
              </a:rPr>
              <a:t> medvirke</a:t>
            </a:r>
            <a:r>
              <a:rPr lang="nb-NO" sz="1200" b="0" dirty="0">
                <a:solidFill>
                  <a:srgbClr val="182028"/>
                </a:solidFill>
                <a:latin typeface="Open Sans"/>
              </a:rPr>
              <a:t> i oppfølgingsplaner og dialogmøter ved sykefravær.</a:t>
            </a:r>
            <a:endParaRPr lang="nb-NO" sz="1200" b="0" dirty="0">
              <a:solidFill>
                <a:srgbClr val="182028"/>
              </a:solidFill>
              <a:latin typeface="Open Sans"/>
              <a:ea typeface="Open Sans"/>
              <a:cs typeface="Open Sans"/>
            </a:endParaRPr>
          </a:p>
          <a:p>
            <a:pPr marL="168910" indent="-74295">
              <a:lnSpc>
                <a:spcPct val="90000"/>
              </a:lnSpc>
              <a:spcAft>
                <a:spcPts val="300"/>
              </a:spcAft>
              <a:buClr>
                <a:srgbClr val="4A6FA3"/>
              </a:buClr>
              <a:buFont typeface="Open Sans"/>
              <a:buChar char="•"/>
            </a:pPr>
            <a:endParaRPr lang="nb-NO" sz="1200" b="0" dirty="0">
              <a:solidFill>
                <a:srgbClr val="182028"/>
              </a:solidFill>
              <a:latin typeface="Open Sans"/>
              <a:ea typeface="Open Sans"/>
              <a:cs typeface="Open Sans"/>
            </a:endParaRPr>
          </a:p>
          <a:p>
            <a:pPr marL="94615" marR="0" lvl="0" indent="0" algn="l" defTabSz="914400" rtl="0" eaLnBrk="1" fontAlgn="auto" latinLnBrk="0" hangingPunct="1">
              <a:lnSpc>
                <a:spcPct val="90000"/>
              </a:lnSpc>
              <a:spcBef>
                <a:spcPts val="0"/>
              </a:spcBef>
              <a:spcAft>
                <a:spcPts val="300"/>
              </a:spcAft>
              <a:buClr>
                <a:srgbClr val="4A6FA3"/>
              </a:buClr>
              <a:buSzTx/>
              <a:buFont typeface="Open Sans"/>
              <a:buNone/>
              <a:tabLst/>
              <a:defRPr/>
            </a:pPr>
            <a:r>
              <a:rPr lang="nb-NO" sz="1200" b="1" dirty="0">
                <a:solidFill>
                  <a:srgbClr val="4A6FA3"/>
                </a:solidFill>
                <a:latin typeface="Titillium Web"/>
              </a:rPr>
              <a:t>Medvirkningsplikt fra første dag</a:t>
            </a:r>
          </a:p>
          <a:p>
            <a:pPr marL="94615" marR="0" lvl="0" indent="0" algn="l" defTabSz="914400" rtl="0" eaLnBrk="1" fontAlgn="auto" latinLnBrk="0" hangingPunct="1">
              <a:lnSpc>
                <a:spcPct val="90000"/>
              </a:lnSpc>
              <a:spcBef>
                <a:spcPts val="0"/>
              </a:spcBef>
              <a:spcAft>
                <a:spcPts val="300"/>
              </a:spcAft>
              <a:buClr>
                <a:srgbClr val="4A6FA3"/>
              </a:buClr>
              <a:buSzTx/>
              <a:buFont typeface="Open Sans"/>
              <a:buNone/>
              <a:tabLst/>
              <a:defRPr/>
            </a:pPr>
            <a:r>
              <a:rPr lang="nb-NO" sz="1200" b="0" dirty="0">
                <a:solidFill>
                  <a:srgbClr val="182028"/>
                </a:solidFill>
                <a:latin typeface="Open Sans"/>
              </a:rPr>
              <a:t>Opplyser tidlig om forventet varighet, restarbeidsevne og behov for støtte for å komme tilbake i jobb.</a:t>
            </a:r>
          </a:p>
          <a:p>
            <a:pPr marL="94615" indent="0">
              <a:lnSpc>
                <a:spcPct val="90000"/>
              </a:lnSpc>
              <a:spcAft>
                <a:spcPts val="300"/>
              </a:spcAft>
              <a:buClr>
                <a:srgbClr val="4A6FA3"/>
              </a:buClr>
              <a:buFont typeface="Open Sans"/>
              <a:buNone/>
            </a:pPr>
            <a:endParaRPr lang="nb-NO" sz="1200" b="0" dirty="0">
              <a:solidFill>
                <a:srgbClr val="182028"/>
              </a:solidFill>
              <a:latin typeface="Open Sans"/>
              <a:ea typeface="Open Sans"/>
              <a:cs typeface="Open Sans"/>
            </a:endParaRPr>
          </a:p>
          <a:p>
            <a:pPr marL="94615" marR="0" lvl="0" indent="0" algn="l" defTabSz="914400" rtl="0" eaLnBrk="1" fontAlgn="auto" latinLnBrk="0" hangingPunct="1">
              <a:lnSpc>
                <a:spcPct val="90000"/>
              </a:lnSpc>
              <a:spcBef>
                <a:spcPts val="0"/>
              </a:spcBef>
              <a:spcAft>
                <a:spcPts val="300"/>
              </a:spcAft>
              <a:buClr>
                <a:srgbClr val="4A6FA3"/>
              </a:buClr>
              <a:buSzTx/>
              <a:buFont typeface="Open Sans"/>
              <a:buNone/>
              <a:tabLst/>
              <a:defRPr/>
            </a:pPr>
            <a:r>
              <a:rPr lang="nb-NO" sz="1200" b="1" dirty="0">
                <a:solidFill>
                  <a:srgbClr val="4A6FA3"/>
                </a:solidFill>
                <a:latin typeface="Titillium Web"/>
              </a:rPr>
              <a:t>Medvirkningsplikt til et godt og sikkert arbeidsmiljø</a:t>
            </a:r>
          </a:p>
          <a:p>
            <a:pPr marL="168910" indent="-74295">
              <a:lnSpc>
                <a:spcPct val="90000"/>
              </a:lnSpc>
              <a:spcAft>
                <a:spcPts val="300"/>
              </a:spcAft>
              <a:buClr>
                <a:srgbClr val="4A6FA3"/>
              </a:buClr>
              <a:buFont typeface="Open Sans"/>
              <a:buChar char="•"/>
            </a:pPr>
            <a:r>
              <a:rPr lang="nb-NO" sz="1200" dirty="0">
                <a:solidFill>
                  <a:srgbClr val="182028"/>
                </a:solidFill>
                <a:latin typeface="Open Sans"/>
              </a:rPr>
              <a:t>Skal medvirke</a:t>
            </a:r>
            <a:r>
              <a:rPr lang="nb-NO" sz="1200" b="0" dirty="0">
                <a:solidFill>
                  <a:srgbClr val="182028"/>
                </a:solidFill>
                <a:latin typeface="Open Sans"/>
              </a:rPr>
              <a:t> aktivt ved å følge rutiner, bruke verneutstyr og vise aktsomhet.</a:t>
            </a:r>
            <a:endParaRPr lang="nb-NO" sz="1200" dirty="0"/>
          </a:p>
          <a:p>
            <a:pPr marL="168910" indent="-74295">
              <a:lnSpc>
                <a:spcPct val="90000"/>
              </a:lnSpc>
              <a:spcAft>
                <a:spcPts val="300"/>
              </a:spcAft>
              <a:buClr>
                <a:srgbClr val="4A6FA3"/>
              </a:buClr>
              <a:buFont typeface="Open Sans"/>
              <a:buChar char="•"/>
            </a:pPr>
            <a:r>
              <a:rPr lang="nb-NO" sz="1200" dirty="0">
                <a:solidFill>
                  <a:srgbClr val="182028"/>
                </a:solidFill>
                <a:latin typeface="Open Sans"/>
              </a:rPr>
              <a:t>Skal melde</a:t>
            </a:r>
            <a:r>
              <a:rPr lang="nb-NO" sz="1200" b="0" dirty="0">
                <a:solidFill>
                  <a:srgbClr val="182028"/>
                </a:solidFill>
                <a:latin typeface="Open Sans"/>
              </a:rPr>
              <a:t> fra om feil, mangler, fare, trakassering, diskriminering, skade eller sykdom som kan skyldes arbeidet.</a:t>
            </a:r>
            <a:endParaRPr lang="nb-NO" sz="1200" b="0" dirty="0">
              <a:solidFill>
                <a:srgbClr val="182028"/>
              </a:solidFill>
              <a:latin typeface="Open Sans"/>
              <a:ea typeface="Open Sans"/>
              <a:cs typeface="Open Sans"/>
            </a:endParaRPr>
          </a:p>
          <a:p>
            <a:pPr marL="168910" indent="-74295">
              <a:lnSpc>
                <a:spcPct val="90000"/>
              </a:lnSpc>
              <a:spcAft>
                <a:spcPts val="300"/>
              </a:spcAft>
              <a:buClr>
                <a:srgbClr val="4A6FA3"/>
              </a:buClr>
              <a:buFont typeface="Open Sans"/>
              <a:buChar char="•"/>
            </a:pPr>
            <a:r>
              <a:rPr lang="nb-NO" sz="1200" dirty="0">
                <a:solidFill>
                  <a:srgbClr val="182028"/>
                </a:solidFill>
                <a:latin typeface="Open Sans"/>
              </a:rPr>
              <a:t>Skal avbryte</a:t>
            </a:r>
            <a:r>
              <a:rPr lang="nb-NO" sz="1200" b="0" dirty="0">
                <a:solidFill>
                  <a:srgbClr val="182028"/>
                </a:solidFill>
                <a:latin typeface="Open Sans"/>
              </a:rPr>
              <a:t> arbeid dersom videre arbeid kan medføre fare for liv eller helse.</a:t>
            </a:r>
            <a:endParaRPr lang="nb-NO" b="0" dirty="0"/>
          </a:p>
          <a:p>
            <a:endParaRPr lang="nb-NO" dirty="0"/>
          </a:p>
        </p:txBody>
      </p:sp>
      <p:sp>
        <p:nvSpPr>
          <p:cNvPr id="4" name="Plassholder for lysbildenummer 3"/>
          <p:cNvSpPr>
            <a:spLocks noGrp="1"/>
          </p:cNvSpPr>
          <p:nvPr>
            <p:ph type="sldNum" sz="quarter" idx="5"/>
          </p:nvPr>
        </p:nvSpPr>
        <p:spPr/>
        <p:txBody>
          <a:bodyPr/>
          <a:lstStyle/>
          <a:p>
            <a:pPr>
              <a:defRPr/>
            </a:pPr>
            <a:fld id="{F01739D1-6829-42D5-93D0-EE3536144309}" type="slidenum">
              <a:rPr lang="nb-NO" smtClean="0"/>
              <a:pPr>
                <a:defRPr/>
              </a:pPr>
              <a:t>9</a:t>
            </a:fld>
            <a:endParaRPr lang="nb-NO"/>
          </a:p>
        </p:txBody>
      </p:sp>
    </p:spTree>
    <p:extLst>
      <p:ext uri="{BB962C8B-B14F-4D97-AF65-F5344CB8AC3E}">
        <p14:creationId xmlns:p14="http://schemas.microsoft.com/office/powerpoint/2010/main" val="4284354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827ED-7D7D-983D-339A-5EE4DA5C0B6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C7E93C9-4751-3893-ACEF-F8BFA99E6FE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6BF14AE-0464-8381-78F3-0C04AE41544D}"/>
              </a:ext>
            </a:extLst>
          </p:cNvPr>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nb-NO" sz="1800" noProof="0" dirty="0"/>
              <a:t>Tidlig og Tett På</a:t>
            </a:r>
            <a:br>
              <a:rPr lang="nb-NO" sz="1200" noProof="0" dirty="0"/>
            </a:br>
            <a:r>
              <a:rPr lang="nb-NO" sz="1200" noProof="0" dirty="0"/>
              <a:t>- et systemtiltak hvor gevinsten er god individ-oppfølging </a:t>
            </a:r>
          </a:p>
          <a:p>
            <a:pPr marL="0" marR="0" lvl="0" indent="0" algn="l" defTabSz="914400" rtl="0" eaLnBrk="1" fontAlgn="auto" latinLnBrk="0" hangingPunct="1">
              <a:lnSpc>
                <a:spcPct val="90000"/>
              </a:lnSpc>
              <a:spcBef>
                <a:spcPts val="0"/>
              </a:spcBef>
              <a:spcAft>
                <a:spcPts val="0"/>
              </a:spcAft>
              <a:buClrTx/>
              <a:buSzTx/>
              <a:buFontTx/>
              <a:buNone/>
              <a:tabLst/>
              <a:defRPr/>
            </a:pPr>
            <a:endParaRPr lang="nb-NO" sz="1200" b="1" noProof="0" dirty="0">
              <a:solidFill>
                <a:srgbClr val="4F7A7F"/>
              </a:solidFill>
            </a:endParaRPr>
          </a:p>
          <a:p>
            <a:pPr marL="0" marR="0" lvl="0" indent="0" algn="l" defTabSz="914400" rtl="0" eaLnBrk="1" fontAlgn="auto" latinLnBrk="0" hangingPunct="1">
              <a:lnSpc>
                <a:spcPct val="90000"/>
              </a:lnSpc>
              <a:spcBef>
                <a:spcPts val="0"/>
              </a:spcBef>
              <a:spcAft>
                <a:spcPts val="0"/>
              </a:spcAft>
              <a:buClrTx/>
              <a:buSzTx/>
              <a:buFontTx/>
              <a:buNone/>
              <a:tabLst/>
              <a:defRPr/>
            </a:pPr>
            <a:r>
              <a:rPr lang="nb-NO" sz="1200" b="1" noProof="0" dirty="0">
                <a:solidFill>
                  <a:srgbClr val="4F7A7F"/>
                </a:solidFill>
              </a:rPr>
              <a:t>Tidlig og tett på fordrer </a:t>
            </a:r>
            <a:r>
              <a:rPr lang="nb-NO" sz="1200" b="1" i="1" noProof="0" dirty="0">
                <a:solidFill>
                  <a:srgbClr val="4F7A7F"/>
                </a:solidFill>
              </a:rPr>
              <a:t>samtidig innsats på system- og individnivå</a:t>
            </a:r>
          </a:p>
          <a:p>
            <a:pPr marL="0" indent="0">
              <a:lnSpc>
                <a:spcPct val="90000"/>
              </a:lnSpc>
              <a:buNone/>
            </a:pPr>
            <a:r>
              <a:rPr lang="nb-NO" sz="1200" noProof="0" dirty="0"/>
              <a:t>Tidlig og tett på skal bidra til</a:t>
            </a:r>
          </a:p>
          <a:p>
            <a:pPr marL="0" indent="0">
              <a:lnSpc>
                <a:spcPct val="90000"/>
              </a:lnSpc>
              <a:buNone/>
            </a:pPr>
            <a:endParaRPr lang="nb-NO" sz="1200" noProof="0" dirty="0"/>
          </a:p>
          <a:p>
            <a:pPr>
              <a:lnSpc>
                <a:spcPct val="90000"/>
              </a:lnSpc>
            </a:pPr>
            <a:r>
              <a:rPr lang="nb-NO" sz="1200" noProof="0" dirty="0"/>
              <a:t>- å </a:t>
            </a:r>
            <a:r>
              <a:rPr lang="nb-NO" sz="1200" i="1" noProof="0" dirty="0"/>
              <a:t>beholde</a:t>
            </a:r>
            <a:r>
              <a:rPr lang="nb-NO" sz="1200" noProof="0" dirty="0"/>
              <a:t> ansatte og deres kompetanse i virksomheten</a:t>
            </a:r>
          </a:p>
          <a:p>
            <a:pPr>
              <a:lnSpc>
                <a:spcPct val="90000"/>
              </a:lnSpc>
            </a:pPr>
            <a:r>
              <a:rPr lang="nb-NO" sz="1200" i="1" noProof="0" dirty="0"/>
              <a:t>- samtidig</a:t>
            </a:r>
            <a:r>
              <a:rPr lang="nb-NO" sz="1200" noProof="0" dirty="0"/>
              <a:t> fokus på det individuelle sykefraværet og det systematiske arbeidsmiljøarbeidet </a:t>
            </a:r>
          </a:p>
          <a:p>
            <a:pPr>
              <a:lnSpc>
                <a:spcPct val="90000"/>
              </a:lnSpc>
            </a:pPr>
            <a:r>
              <a:rPr lang="nb-NO" sz="1200" noProof="0" dirty="0"/>
              <a:t>- å </a:t>
            </a:r>
            <a:r>
              <a:rPr lang="nb-NO" sz="1200" i="1" noProof="0" dirty="0"/>
              <a:t>ivareta</a:t>
            </a:r>
            <a:r>
              <a:rPr lang="nb-NO" sz="1200" noProof="0" dirty="0"/>
              <a:t> leders medarbeideroppfølging</a:t>
            </a:r>
          </a:p>
          <a:p>
            <a:pPr>
              <a:lnSpc>
                <a:spcPct val="90000"/>
              </a:lnSpc>
            </a:pPr>
            <a:r>
              <a:rPr lang="nb-NO" sz="1200" noProof="0" dirty="0"/>
              <a:t>- å </a:t>
            </a:r>
            <a:r>
              <a:rPr lang="nb-NO" sz="1200" i="1" noProof="0" dirty="0"/>
              <a:t>styrke</a:t>
            </a:r>
            <a:r>
              <a:rPr lang="nb-NO" sz="1200" noProof="0" dirty="0"/>
              <a:t> leders samarbeid med tillitsvalgt og verneombud</a:t>
            </a:r>
          </a:p>
          <a:p>
            <a:endParaRPr lang="nb-NO" dirty="0"/>
          </a:p>
        </p:txBody>
      </p:sp>
      <p:sp>
        <p:nvSpPr>
          <p:cNvPr id="4" name="Plassholder for lysbildenummer 3">
            <a:extLst>
              <a:ext uri="{FF2B5EF4-FFF2-40B4-BE49-F238E27FC236}">
                <a16:creationId xmlns:a16="http://schemas.microsoft.com/office/drawing/2014/main" id="{EAEBB28D-4013-DAB2-40CD-394EC806E5C5}"/>
              </a:ext>
            </a:extLst>
          </p:cNvPr>
          <p:cNvSpPr>
            <a:spLocks noGrp="1"/>
          </p:cNvSpPr>
          <p:nvPr>
            <p:ph type="sldNum" sz="quarter" idx="5"/>
          </p:nvPr>
        </p:nvSpPr>
        <p:spPr/>
        <p:txBody>
          <a:bodyPr/>
          <a:lstStyle/>
          <a:p>
            <a:pPr>
              <a:defRPr/>
            </a:pPr>
            <a:fld id="{F01739D1-6829-42D5-93D0-EE3536144309}" type="slidenum">
              <a:rPr lang="nb-NO" smtClean="0"/>
              <a:pPr>
                <a:defRPr/>
              </a:pPr>
              <a:t>10</a:t>
            </a:fld>
            <a:endParaRPr lang="nb-NO"/>
          </a:p>
        </p:txBody>
      </p:sp>
    </p:spTree>
    <p:extLst>
      <p:ext uri="{BB962C8B-B14F-4D97-AF65-F5344CB8AC3E}">
        <p14:creationId xmlns:p14="http://schemas.microsoft.com/office/powerpoint/2010/main" val="1751449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10216-67B5-5C11-ECB1-942ADE64C53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F161BCB-7D62-0909-CC8E-11B2FB93A7B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CC4FC616-04C4-2BD2-7391-AB516DDC4870}"/>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2min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Fra </a:t>
            </a:r>
            <a:r>
              <a:rPr lang="nb-NO" dirty="0" err="1"/>
              <a:t>Ramøl</a:t>
            </a:r>
            <a:r>
              <a:rPr lang="nb-NO" dirty="0"/>
              <a:t> (rapport IA-sykehus)</a:t>
            </a:r>
            <a:br>
              <a:rPr lang="nb-NO" dirty="0"/>
            </a:br>
            <a:br>
              <a:rPr lang="nb-NO" dirty="0"/>
            </a:br>
            <a:r>
              <a:rPr lang="nb-NO" sz="1200" b="1" noProof="0" dirty="0"/>
              <a:t>Samtidig innsats - </a:t>
            </a:r>
            <a:r>
              <a:rPr lang="nb-NO" sz="1200" b="0" i="0" kern="1200" dirty="0">
                <a:solidFill>
                  <a:schemeClr val="tx1"/>
                </a:solidFill>
                <a:effectLst/>
                <a:latin typeface="+mn-lt"/>
                <a:ea typeface="+mn-ea"/>
                <a:cs typeface="+mn-cs"/>
              </a:rPr>
              <a:t>Alt henger sammen -</a:t>
            </a:r>
            <a:r>
              <a:rPr lang="nb-NO" sz="1200" b="1" i="0" kern="1200" dirty="0">
                <a:solidFill>
                  <a:schemeClr val="tx1"/>
                </a:solidFill>
                <a:effectLst/>
                <a:latin typeface="+mn-lt"/>
                <a:ea typeface="+mn-ea"/>
                <a:cs typeface="+mn-cs"/>
              </a:rPr>
              <a:t>Ønsker å beholde dere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b="0" i="0" kern="1200" dirty="0">
                <a:solidFill>
                  <a:schemeClr val="tx1"/>
                </a:solidFill>
                <a:effectLst/>
                <a:latin typeface="+mn-lt"/>
                <a:ea typeface="+mn-ea"/>
                <a:cs typeface="+mn-cs"/>
              </a:rPr>
              <a:t>Sette i system oppfølging av ledere +Lederopplæring + + + Kommunikasjon </a:t>
            </a:r>
          </a:p>
          <a:p>
            <a:pPr>
              <a:buNone/>
            </a:pPr>
            <a:endParaRPr lang="nb-NO" b="1" noProof="0" dirty="0"/>
          </a:p>
          <a:p>
            <a:pPr lvl="0">
              <a:buFont typeface="Arial" panose="020B0604020202020204" pitchFamily="34" charset="0"/>
              <a:buChar char="•"/>
            </a:pPr>
            <a:r>
              <a:rPr lang="nb-NO" sz="1200" noProof="0" dirty="0"/>
              <a:t>Bred forankring og informasjon</a:t>
            </a:r>
          </a:p>
          <a:p>
            <a:pPr lvl="0">
              <a:buFont typeface="Arial" panose="020B0604020202020204" pitchFamily="34" charset="0"/>
              <a:buChar char="•"/>
            </a:pPr>
            <a:r>
              <a:rPr lang="nb-NO" sz="1200" noProof="0" dirty="0"/>
              <a:t>Opplæring og ferdighetstrening </a:t>
            </a:r>
          </a:p>
          <a:p>
            <a:pPr lvl="0">
              <a:buFont typeface="Arial" panose="020B0604020202020204" pitchFamily="34" charset="0"/>
              <a:buChar char="•"/>
            </a:pPr>
            <a:r>
              <a:rPr lang="nb-NO" sz="1200" noProof="0" dirty="0"/>
              <a:t>Partssamarbeid må etableres og systematiseres i hele organisasjonen</a:t>
            </a:r>
          </a:p>
          <a:p>
            <a:pPr lvl="0">
              <a:buFont typeface="Arial" panose="020B0604020202020204" pitchFamily="34" charset="0"/>
              <a:buChar char="•"/>
            </a:pPr>
            <a:r>
              <a:rPr lang="nb-NO" sz="1200" noProof="0" dirty="0"/>
              <a:t>Oppfølging av ansatte over tid med mål, tiltak, justering og evaluering </a:t>
            </a:r>
          </a:p>
          <a:p>
            <a:pPr marL="0" marR="0" lvl="0" indent="0" algn="l" defTabSz="914400" rtl="0" eaLnBrk="1" fontAlgn="base" latinLnBrk="0" hangingPunct="1">
              <a:lnSpc>
                <a:spcPct val="100000"/>
              </a:lnSpc>
              <a:spcBef>
                <a:spcPts val="0"/>
              </a:spcBef>
              <a:spcAft>
                <a:spcPts val="0"/>
              </a:spcAft>
              <a:buClrTx/>
              <a:buSzTx/>
              <a:buFontTx/>
              <a:buNone/>
              <a:tabLst/>
              <a:defRPr/>
            </a:pPr>
            <a:r>
              <a:rPr lang="nb-NO" sz="1000" noProof="0" dirty="0"/>
              <a:t>Bygge laget rundt lederen  </a:t>
            </a:r>
          </a:p>
          <a:p>
            <a:pPr rtl="0" fontAlgn="base"/>
            <a:r>
              <a:rPr lang="nb-NO" sz="1000" b="0" i="0" kern="1200" dirty="0">
                <a:solidFill>
                  <a:schemeClr val="tx1"/>
                </a:solidFill>
                <a:effectLst/>
                <a:latin typeface="+mn-lt"/>
                <a:ea typeface="+mn-ea"/>
                <a:cs typeface="+mn-cs"/>
              </a:rPr>
              <a:t>… </a:t>
            </a:r>
          </a:p>
          <a:p>
            <a:pPr rtl="0" fontAlgn="base"/>
            <a:r>
              <a:rPr lang="nb-NO" sz="1000" b="1" i="0" kern="1200" dirty="0">
                <a:solidFill>
                  <a:schemeClr val="tx1"/>
                </a:solidFill>
                <a:effectLst/>
                <a:latin typeface="+mn-lt"/>
                <a:ea typeface="+mn-ea"/>
                <a:cs typeface="+mn-cs"/>
              </a:rPr>
              <a:t>Justering, evaluering </a:t>
            </a:r>
            <a:r>
              <a:rPr lang="nb-NO" sz="1000" b="0" i="0" kern="1200" dirty="0">
                <a:solidFill>
                  <a:schemeClr val="tx1"/>
                </a:solidFill>
                <a:effectLst/>
                <a:latin typeface="+mn-lt"/>
                <a:ea typeface="+mn-ea"/>
                <a:cs typeface="+mn-cs"/>
              </a:rPr>
              <a:t>er </a:t>
            </a:r>
            <a:r>
              <a:rPr lang="nb-NO" sz="1000" b="1" i="0" kern="1200" dirty="0">
                <a:solidFill>
                  <a:schemeClr val="tx1"/>
                </a:solidFill>
                <a:effectLst/>
                <a:latin typeface="+mn-lt"/>
                <a:ea typeface="+mn-ea"/>
                <a:cs typeface="+mn-cs"/>
              </a:rPr>
              <a:t>Nøkkel</a:t>
            </a:r>
          </a:p>
          <a:p>
            <a:pPr rtl="0" fontAlgn="base"/>
            <a:endParaRPr lang="nb-NO" sz="1000" b="1" i="0" kern="1200" dirty="0">
              <a:solidFill>
                <a:schemeClr val="tx1"/>
              </a:solidFill>
              <a:effectLst/>
              <a:latin typeface="+mn-lt"/>
              <a:ea typeface="+mn-ea"/>
              <a:cs typeface="+mn-cs"/>
            </a:endParaRPr>
          </a:p>
          <a:p>
            <a:pPr rtl="0" fontAlgn="base"/>
            <a:r>
              <a:rPr lang="nb-NO" sz="1200" b="0" i="0" kern="1200" dirty="0">
                <a:solidFill>
                  <a:schemeClr val="tx1"/>
                </a:solidFill>
                <a:effectLst/>
                <a:latin typeface="+mn-lt"/>
                <a:ea typeface="+mn-ea"/>
                <a:cs typeface="+mn-cs"/>
              </a:rPr>
              <a:t>Ikke mål om å bli kvitt, målet er å beholde!! </a:t>
            </a:r>
          </a:p>
          <a:p>
            <a:pPr rtl="0" fontAlgn="base"/>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Nærværssamtaler: individuell veiledningen i tid for å få fokus på nærværs-samtale hver 6-8uke (leder med personalansvar)</a:t>
            </a:r>
          </a:p>
          <a:p>
            <a:pPr rtl="0" fontAlgn="base"/>
            <a:endParaRPr lang="nb-NO" sz="1200" b="0" i="0" kern="1200" dirty="0">
              <a:solidFill>
                <a:schemeClr val="tx1"/>
              </a:solidFill>
              <a:effectLst/>
              <a:latin typeface="+mn-lt"/>
              <a:ea typeface="+mn-ea"/>
              <a:cs typeface="+mn-cs"/>
            </a:endParaRPr>
          </a:p>
          <a:p>
            <a:pPr algn="l" rtl="0" fontAlgn="base">
              <a:lnSpc>
                <a:spcPts val="1214"/>
              </a:lnSpc>
              <a:spcAft>
                <a:spcPts val="800"/>
              </a:spcAft>
              <a:buNone/>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Eksempler på tema i personal/</a:t>
            </a:r>
            <a:r>
              <a:rPr lang="nb-NO" sz="12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avdmøter</a:t>
            </a: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p>
          <a:p>
            <a:pPr algn="l" rtl="0" fontAlgn="base">
              <a:lnSpc>
                <a:spcPts val="1214"/>
              </a:lnSpc>
              <a:buFont typeface="Arial" panose="020B0604020202020204" pitchFamily="34" charset="0"/>
              <a:buChar char="•"/>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Hva dele i oppfølgingen  </a:t>
            </a:r>
          </a:p>
          <a:p>
            <a:pPr algn="l" rtl="0" fontAlgn="base">
              <a:lnSpc>
                <a:spcPts val="1214"/>
              </a:lnSpc>
              <a:buFont typeface="Arial" panose="020B0604020202020204" pitchFamily="34" charset="0"/>
              <a:buChar char="•"/>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Leder før lege (ikke bruke dette </a:t>
            </a:r>
            <a:r>
              <a:rPr lang="nb-NO" sz="12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malverket</a:t>
            </a: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inni i TTP, men tankene) </a:t>
            </a:r>
          </a:p>
          <a:p>
            <a:pPr algn="l" rtl="0" fontAlgn="base">
              <a:lnSpc>
                <a:spcPts val="1214"/>
              </a:lnSpc>
              <a:buFont typeface="Arial" panose="020B0604020202020204" pitchFamily="34" charset="0"/>
              <a:buChar char="•"/>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Hvordan sette agenda, sykefravær, hvordan snakke om SF </a:t>
            </a:r>
          </a:p>
          <a:p>
            <a:pPr algn="l" rtl="0" fontAlgn="base">
              <a:lnSpc>
                <a:spcPts val="1214"/>
              </a:lnSpc>
              <a:buFont typeface="Arial" panose="020B0604020202020204" pitchFamily="34" charset="0"/>
              <a:buChar char="•"/>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Partsgruppa </a:t>
            </a:r>
          </a:p>
          <a:p>
            <a:pPr algn="l" rtl="0" fontAlgn="base">
              <a:lnSpc>
                <a:spcPts val="1214"/>
              </a:lnSpc>
              <a:buFont typeface="Arial" panose="020B0604020202020204" pitchFamily="34" charset="0"/>
              <a:buChar char="•"/>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Organisatorisk sammenheng: «snakke med </a:t>
            </a:r>
            <a:r>
              <a:rPr lang="nb-NO" sz="12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ansattgr</a:t>
            </a: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Hva snakker vi om, hva skjer… </a:t>
            </a:r>
            <a:endParaRPr lang="nb-NO" sz="1200" b="0" i="0" kern="1200" dirty="0">
              <a:solidFill>
                <a:schemeClr val="tx1"/>
              </a:solidFill>
              <a:effectLst/>
              <a:latin typeface="+mn-lt"/>
              <a:ea typeface="+mn-ea"/>
              <a:cs typeface="+mn-cs"/>
            </a:endParaRPr>
          </a:p>
          <a:p>
            <a:endParaRPr lang="nb-NO" dirty="0"/>
          </a:p>
        </p:txBody>
      </p:sp>
    </p:spTree>
    <p:extLst>
      <p:ext uri="{BB962C8B-B14F-4D97-AF65-F5344CB8AC3E}">
        <p14:creationId xmlns:p14="http://schemas.microsoft.com/office/powerpoint/2010/main" val="3801396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r>
              <a:rPr lang="nb-NO" dirty="0"/>
              <a:t>Fra pilotering IA Sykehus</a:t>
            </a:r>
          </a:p>
          <a:p>
            <a:r>
              <a:rPr lang="nb-NO" dirty="0"/>
              <a:t>Rapport ligger på IA sykehus – Gevinster og utfordringer</a:t>
            </a:r>
          </a:p>
          <a:p>
            <a:endParaRPr lang="nb-NO" dirty="0"/>
          </a:p>
          <a:p>
            <a:pPr marL="608965" indent="-405765">
              <a:buFont typeface="Wingdings" panose="05000000000000000000" pitchFamily="2" charset="2"/>
              <a:buChar char="§"/>
            </a:pPr>
            <a:r>
              <a:rPr lang="nb-NO" dirty="0"/>
              <a:t>Styrket Partssamarbeidet: </a:t>
            </a:r>
            <a:r>
              <a:rPr lang="nb-NO" b="1" dirty="0"/>
              <a:t>felles forståelse</a:t>
            </a:r>
            <a:r>
              <a:rPr lang="nb-NO" dirty="0"/>
              <a:t> </a:t>
            </a:r>
            <a:r>
              <a:rPr lang="nb-NO" b="1" dirty="0"/>
              <a:t>for roller og ansvar</a:t>
            </a:r>
          </a:p>
          <a:p>
            <a:pPr marL="202565" indent="0">
              <a:buNone/>
            </a:pPr>
            <a:r>
              <a:rPr lang="nb-NO" dirty="0"/>
              <a:t> </a:t>
            </a:r>
          </a:p>
          <a:p>
            <a:pPr marL="608965" indent="-405765">
              <a:buFont typeface="Wingdings" panose="05000000000000000000" pitchFamily="2" charset="2"/>
              <a:buChar char="§"/>
            </a:pPr>
            <a:r>
              <a:rPr lang="nb-NO" b="1" dirty="0"/>
              <a:t>Analyse </a:t>
            </a:r>
            <a:r>
              <a:rPr lang="nb-NO" dirty="0"/>
              <a:t>av virksomhetens/avdelingenes sykefravær og uttak av statistikk </a:t>
            </a:r>
            <a:br>
              <a:rPr lang="nb-NO" dirty="0"/>
            </a:br>
            <a:r>
              <a:rPr lang="nb-NO" b="1" dirty="0"/>
              <a:t>gir en objektiv inngang</a:t>
            </a:r>
            <a:r>
              <a:rPr lang="nb-NO" dirty="0"/>
              <a:t> til leders oppfølging </a:t>
            </a:r>
          </a:p>
          <a:p>
            <a:pPr marL="608965" indent="-405765">
              <a:buFont typeface="Wingdings" panose="05000000000000000000" pitchFamily="2" charset="2"/>
              <a:buChar char="§"/>
            </a:pPr>
            <a:r>
              <a:rPr lang="nb-NO" b="1" dirty="0"/>
              <a:t>Sykefraværstatistikk</a:t>
            </a:r>
            <a:r>
              <a:rPr lang="nb-NO" dirty="0"/>
              <a:t> gir også </a:t>
            </a:r>
            <a:r>
              <a:rPr lang="nb-NO" b="1" dirty="0"/>
              <a:t>medarbeidere bedre innsikt </a:t>
            </a:r>
            <a:br>
              <a:rPr lang="nb-NO" b="1" dirty="0"/>
            </a:br>
            <a:r>
              <a:rPr lang="nb-NO" dirty="0"/>
              <a:t>i eget fravær </a:t>
            </a:r>
          </a:p>
          <a:p>
            <a:pPr>
              <a:buFont typeface="Wingdings" panose="05000000000000000000" pitchFamily="2" charset="2"/>
              <a:buChar char="§"/>
            </a:pPr>
            <a:endParaRPr lang="nb-NO" dirty="0"/>
          </a:p>
          <a:p>
            <a:pPr marL="608965" indent="-405765">
              <a:buFont typeface="Wingdings" panose="05000000000000000000" pitchFamily="2" charset="2"/>
              <a:buChar char="§"/>
            </a:pPr>
            <a:r>
              <a:rPr lang="nb-NO" dirty="0"/>
              <a:t>7 av 10 ledere melder om ø</a:t>
            </a:r>
            <a:r>
              <a:rPr lang="nb-NO" b="1" dirty="0"/>
              <a:t>kt kunnskap om rutiner, retningslinjer og systemer for sykefraværsoppfølging </a:t>
            </a:r>
          </a:p>
          <a:p>
            <a:pPr marL="608965" indent="-405765">
              <a:buFont typeface="Wingdings" panose="05000000000000000000" pitchFamily="2" charset="2"/>
              <a:buChar char="§"/>
            </a:pPr>
            <a:r>
              <a:rPr lang="nb-NO" b="1" dirty="0"/>
              <a:t>HMS-fokuset</a:t>
            </a:r>
            <a:r>
              <a:rPr lang="nb-NO" dirty="0"/>
              <a:t> hos ledere </a:t>
            </a:r>
            <a:r>
              <a:rPr lang="nb-NO" b="1" dirty="0"/>
              <a:t>øker s</a:t>
            </a:r>
            <a:r>
              <a:rPr lang="nb-NO" dirty="0"/>
              <a:t>elv om det forebyggende arbeidsmiljøarbeidet ikke enda «er oppe og gå» </a:t>
            </a:r>
          </a:p>
          <a:p>
            <a:pPr>
              <a:buFont typeface="Wingdings" panose="05000000000000000000" pitchFamily="2" charset="2"/>
              <a:buChar char="§"/>
            </a:pPr>
            <a:endParaRPr lang="nb-NO" dirty="0"/>
          </a:p>
          <a:p>
            <a:pPr marL="608965" indent="-405765">
              <a:buFont typeface="Wingdings" panose="05000000000000000000" pitchFamily="2" charset="2"/>
              <a:buChar char="§"/>
            </a:pPr>
            <a:r>
              <a:rPr lang="nb-NO" b="1" dirty="0"/>
              <a:t>Sykefraværet reduseres </a:t>
            </a:r>
          </a:p>
          <a:p>
            <a:pPr marL="608965" indent="-405765">
              <a:buFont typeface="Wingdings" panose="05000000000000000000" pitchFamily="2" charset="2"/>
              <a:buChar char="§"/>
            </a:pPr>
            <a:r>
              <a:rPr lang="nb-NO" b="1" dirty="0"/>
              <a:t>Gir gevinster i øvrig arbeidsmiljø og samarbeid</a:t>
            </a:r>
          </a:p>
          <a:p>
            <a:pPr marL="608965" indent="-405765">
              <a:buFont typeface="Wingdings" panose="05000000000000000000" pitchFamily="2" charset="2"/>
              <a:buChar char="§"/>
            </a:pPr>
            <a:endParaRPr lang="nb-NO" b="1" dirty="0"/>
          </a:p>
          <a:p>
            <a:pPr marL="203200" indent="0">
              <a:buFont typeface="Wingdings" panose="05000000000000000000" pitchFamily="2" charset="2"/>
              <a:buNone/>
            </a:pPr>
            <a:endParaRPr lang="nb-NO" b="1" dirty="0"/>
          </a:p>
          <a:p>
            <a:endParaRPr lang="nb-NO" dirty="0"/>
          </a:p>
        </p:txBody>
      </p:sp>
    </p:spTree>
    <p:extLst>
      <p:ext uri="{BB962C8B-B14F-4D97-AF65-F5344CB8AC3E}">
        <p14:creationId xmlns:p14="http://schemas.microsoft.com/office/powerpoint/2010/main" val="4065717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rtl="0" fontAlgn="base"/>
            <a:r>
              <a:rPr lang="nb-NO" sz="1200" b="0" i="0" kern="1200" dirty="0">
                <a:solidFill>
                  <a:schemeClr val="tx1"/>
                </a:solidFill>
                <a:effectLst/>
                <a:latin typeface="+mn-lt"/>
                <a:ea typeface="+mn-ea"/>
                <a:cs typeface="+mn-cs"/>
              </a:rPr>
              <a:t>Ønsker å </a:t>
            </a:r>
            <a:r>
              <a:rPr lang="nb-NO" sz="1200" b="1" i="0" kern="1200" dirty="0">
                <a:solidFill>
                  <a:schemeClr val="tx1"/>
                </a:solidFill>
                <a:effectLst/>
                <a:latin typeface="+mn-lt"/>
                <a:ea typeface="+mn-ea"/>
                <a:cs typeface="+mn-cs"/>
              </a:rPr>
              <a:t>beholde</a:t>
            </a:r>
            <a:r>
              <a:rPr lang="nb-NO" sz="1200" b="0" i="0" kern="1200" dirty="0">
                <a:solidFill>
                  <a:schemeClr val="tx1"/>
                </a:solidFill>
                <a:effectLst/>
                <a:latin typeface="+mn-lt"/>
                <a:ea typeface="+mn-ea"/>
                <a:cs typeface="+mn-cs"/>
              </a:rPr>
              <a:t> dere </a:t>
            </a:r>
            <a:r>
              <a:rPr lang="nb-NO" sz="1200" b="1" i="0" kern="1200" dirty="0">
                <a:solidFill>
                  <a:schemeClr val="tx1"/>
                </a:solidFill>
                <a:effectLst/>
                <a:latin typeface="+mn-lt"/>
                <a:ea typeface="+mn-ea"/>
                <a:cs typeface="+mn-cs"/>
              </a:rPr>
              <a:t>ALLE</a:t>
            </a:r>
          </a:p>
          <a:p>
            <a:pPr rtl="0" fontAlgn="base"/>
            <a:r>
              <a:rPr lang="nb-NO" sz="1200" b="0" i="0" kern="1200" dirty="0">
                <a:solidFill>
                  <a:schemeClr val="tx1"/>
                </a:solidFill>
                <a:effectLst/>
                <a:latin typeface="+mn-lt"/>
                <a:ea typeface="+mn-ea"/>
                <a:cs typeface="+mn-cs"/>
              </a:rPr>
              <a:t>Sette i system oppfølging av ledere </a:t>
            </a:r>
            <a:r>
              <a:rPr lang="nb-NO" sz="1200" b="0" i="0" kern="1200" dirty="0">
                <a:solidFill>
                  <a:schemeClr val="tx1"/>
                </a:solidFill>
                <a:effectLst/>
                <a:latin typeface="+mn-lt"/>
                <a:ea typeface="+mn-ea"/>
                <a:cs typeface="+mn-cs"/>
                <a:sym typeface="Wingdings" panose="05000000000000000000" pitchFamily="2" charset="2"/>
              </a:rPr>
              <a:t> </a:t>
            </a:r>
            <a:r>
              <a:rPr lang="nb-NO" sz="1200" b="0" i="0" kern="1200" dirty="0">
                <a:solidFill>
                  <a:schemeClr val="tx1"/>
                </a:solidFill>
                <a:effectLst/>
                <a:latin typeface="+mn-lt"/>
                <a:ea typeface="+mn-ea"/>
                <a:cs typeface="+mn-cs"/>
              </a:rPr>
              <a:t>Lederopplæring </a:t>
            </a:r>
          </a:p>
          <a:p>
            <a:pPr rtl="0" fontAlgn="base"/>
            <a:r>
              <a:rPr lang="nb-NO" sz="1200" b="0" i="0" kern="1200" dirty="0">
                <a:solidFill>
                  <a:schemeClr val="tx1"/>
                </a:solidFill>
                <a:effectLst/>
                <a:latin typeface="+mn-lt"/>
                <a:ea typeface="+mn-ea"/>
                <a:cs typeface="+mn-cs"/>
              </a:rPr>
              <a:t>+ Medarbeideroppfølging av leder med personalansvar – alle kan se på malene – forutsigbart.</a:t>
            </a:r>
          </a:p>
          <a:p>
            <a:pPr rtl="0" fontAlgn="base"/>
            <a:r>
              <a:rPr lang="nb-NO" sz="1200" b="0" i="0" kern="1200" dirty="0">
                <a:solidFill>
                  <a:schemeClr val="tx1"/>
                </a:solidFill>
                <a:effectLst/>
                <a:latin typeface="+mn-lt"/>
                <a:ea typeface="+mn-ea"/>
                <a:cs typeface="+mn-cs"/>
              </a:rPr>
              <a:t>Justering, evaluering sammen (leder og medarbeider)</a:t>
            </a:r>
          </a:p>
          <a:p>
            <a:pPr rtl="0" fontAlgn="base"/>
            <a:r>
              <a:rPr lang="nb-NO"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noProof="0" dirty="0"/>
              <a:t>Medarbeidere med minimum 25 dager sykefravær </a:t>
            </a:r>
            <a:br>
              <a:rPr lang="nb-NO" sz="1200" noProof="0" dirty="0"/>
            </a:br>
            <a:r>
              <a:rPr lang="nb-NO" sz="1200" noProof="0" dirty="0"/>
              <a:t>(egen- og legemeldt)  hvert enkelt år de 3 siste årene, anses av Bransjeprogrammet IA i barnevern </a:t>
            </a:r>
            <a:br>
              <a:rPr lang="nb-NO" sz="1200" noProof="0" dirty="0"/>
            </a:br>
            <a:r>
              <a:rPr lang="nb-NO" sz="1200" noProof="0" dirty="0"/>
              <a:t>å ha et langvarig og/eller hyppig gjentakende fravær</a:t>
            </a:r>
          </a:p>
          <a:p>
            <a:endParaRPr lang="nb-NO" dirty="0"/>
          </a:p>
          <a:p>
            <a:r>
              <a:rPr lang="nb-NO" b="1" dirty="0"/>
              <a:t>Bruk begrepet «partsgruppe»  = Leder, TV og VT</a:t>
            </a:r>
          </a:p>
          <a:p>
            <a:endParaRPr lang="nb-NO" dirty="0"/>
          </a:p>
        </p:txBody>
      </p:sp>
    </p:spTree>
    <p:extLst>
      <p:ext uri="{BB962C8B-B14F-4D97-AF65-F5344CB8AC3E}">
        <p14:creationId xmlns:p14="http://schemas.microsoft.com/office/powerpoint/2010/main" val="4050021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r>
              <a:rPr lang="nb-NO" dirty="0"/>
              <a:t>Kommunisere &amp; involvere</a:t>
            </a:r>
          </a:p>
          <a:p>
            <a:endParaRPr lang="nb-NO" dirty="0"/>
          </a:p>
          <a:p>
            <a:r>
              <a:rPr lang="nb-NO" dirty="0"/>
              <a:t>Det er utarbeidet forslag til:</a:t>
            </a:r>
          </a:p>
          <a:p>
            <a:pPr marL="171450" indent="-171450">
              <a:buFontTx/>
              <a:buChar char="-"/>
            </a:pPr>
            <a:r>
              <a:rPr lang="nb-NO" dirty="0"/>
              <a:t>opplæring av leder</a:t>
            </a:r>
          </a:p>
          <a:p>
            <a:pPr marL="171450" indent="-171450">
              <a:buFontTx/>
              <a:buChar char="-"/>
            </a:pPr>
            <a:r>
              <a:rPr lang="nb-NO" dirty="0"/>
              <a:t>Informasjon til TV</a:t>
            </a:r>
          </a:p>
          <a:p>
            <a:pPr marL="171450" indent="-171450">
              <a:buFontTx/>
              <a:buChar char="-"/>
            </a:pPr>
            <a:r>
              <a:rPr lang="nb-NO" dirty="0"/>
              <a:t>Informasjon til ansatte</a:t>
            </a:r>
          </a:p>
          <a:p>
            <a:pPr marL="171450" indent="-171450">
              <a:buFontTx/>
              <a:buChar char="-"/>
            </a:pPr>
            <a:endParaRPr lang="nb-NO" dirty="0"/>
          </a:p>
          <a:p>
            <a:pPr marL="171450" indent="-171450">
              <a:buFontTx/>
              <a:buChar char="-"/>
            </a:pPr>
            <a:endParaRPr lang="nb-NO" dirty="0"/>
          </a:p>
          <a:p>
            <a:pPr marL="171450" indent="-171450">
              <a:buFontTx/>
              <a:buChar char="-"/>
            </a:pPr>
            <a:r>
              <a:rPr lang="nb-NO" dirty="0"/>
              <a:t>TV og VT skal også gjennomføre Workshop for partsamarbeid sammen med resten av partsgruppen.</a:t>
            </a:r>
          </a:p>
        </p:txBody>
      </p:sp>
    </p:spTree>
    <p:extLst>
      <p:ext uri="{BB962C8B-B14F-4D97-AF65-F5344CB8AC3E}">
        <p14:creationId xmlns:p14="http://schemas.microsoft.com/office/powerpoint/2010/main" val="2712308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r>
              <a:rPr lang="nb-NO" dirty="0"/>
              <a:t>Dette gjør vi for å forankre det vi skal innføre</a:t>
            </a:r>
          </a:p>
          <a:p>
            <a:pPr marL="171450" indent="-171450">
              <a:buFontTx/>
              <a:buChar char="-"/>
            </a:pPr>
            <a:r>
              <a:rPr lang="nb-NO" dirty="0"/>
              <a:t>Ansatte involveres (nå) og i personal og </a:t>
            </a:r>
            <a:r>
              <a:rPr lang="nb-NO" dirty="0" err="1"/>
              <a:t>avd.møter</a:t>
            </a:r>
            <a:r>
              <a:rPr lang="nb-NO" dirty="0"/>
              <a:t>)</a:t>
            </a:r>
          </a:p>
          <a:p>
            <a:pPr marL="171450" indent="-171450">
              <a:buFontTx/>
              <a:buChar char="-"/>
            </a:pPr>
            <a:r>
              <a:rPr lang="nb-NO" dirty="0"/>
              <a:t>Partene og ledere har fått opplæring</a:t>
            </a:r>
          </a:p>
          <a:p>
            <a:pPr marL="171450" indent="-171450">
              <a:buFontTx/>
              <a:buChar char="-"/>
            </a:pPr>
            <a:r>
              <a:rPr lang="nb-NO" dirty="0"/>
              <a:t>HR og andre ressurser er klare</a:t>
            </a:r>
          </a:p>
          <a:p>
            <a:endParaRPr lang="nb-NO" sz="2000" noProof="0" dirty="0">
              <a:solidFill>
                <a:schemeClr val="tx1"/>
              </a:solidFill>
            </a:endParaRPr>
          </a:p>
          <a:p>
            <a:endParaRPr lang="nb-NO" dirty="0"/>
          </a:p>
          <a:p>
            <a:endParaRPr lang="nb-NO" dirty="0"/>
          </a:p>
        </p:txBody>
      </p:sp>
    </p:spTree>
    <p:extLst>
      <p:ext uri="{BB962C8B-B14F-4D97-AF65-F5344CB8AC3E}">
        <p14:creationId xmlns:p14="http://schemas.microsoft.com/office/powerpoint/2010/main" val="3570002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marL="0" lvl="0" indent="0">
              <a:lnSpc>
                <a:spcPct val="106000"/>
              </a:lnSpc>
              <a:buNone/>
            </a:pPr>
            <a:r>
              <a:rPr lang="nb-NO" sz="1200" b="1" kern="100" noProof="0" dirty="0">
                <a:latin typeface="Open Sans" panose="020B0606030504020204" pitchFamily="34" charset="0"/>
                <a:ea typeface="Open Sans" panose="020B0606030504020204" pitchFamily="34" charset="0"/>
                <a:cs typeface="Open Sans" panose="020B0606030504020204" pitchFamily="34" charset="0"/>
              </a:rPr>
              <a:t>Arbeidsgruppens hovedoppgaver</a:t>
            </a:r>
            <a:r>
              <a:rPr lang="nb-NO" sz="1200" kern="100" noProof="0" dirty="0">
                <a:latin typeface="Open Sans" panose="020B0606030504020204" pitchFamily="34" charset="0"/>
                <a:ea typeface="Open Sans" panose="020B0606030504020204" pitchFamily="34" charset="0"/>
                <a:cs typeface="Open Sans" panose="020B0606030504020204" pitchFamily="34" charset="0"/>
              </a:rPr>
              <a:t>: </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Sikre løpende informasjon til alle involverte, inkludert virksomhetens</a:t>
            </a:r>
            <a:r>
              <a:rPr lang="nb-NO" sz="1200" kern="100" dirty="0">
                <a:latin typeface="Open Sans" panose="020B0606030504020204" pitchFamily="34" charset="0"/>
                <a:ea typeface="Open Sans" panose="020B0606030504020204" pitchFamily="34" charset="0"/>
                <a:cs typeface="Open Sans" panose="020B0606030504020204" pitchFamily="34" charset="0"/>
              </a:rPr>
              <a:t> </a:t>
            </a:r>
            <a:r>
              <a:rPr lang="nb-NO" sz="1200" kern="100" noProof="0" dirty="0">
                <a:latin typeface="Open Sans" panose="020B0606030504020204" pitchFamily="34" charset="0"/>
                <a:ea typeface="Open Sans" panose="020B0606030504020204" pitchFamily="34" charset="0"/>
                <a:cs typeface="Open Sans" panose="020B0606030504020204" pitchFamily="34" charset="0"/>
              </a:rPr>
              <a:t>ledelse</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Løfte status og problemstillinger inn til HAMU/AMU/overordnet ledelse</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Gjennomgå og vurdere eksisterende rutiner og retningslinjer </a:t>
            </a:r>
            <a:br>
              <a:rPr lang="nb-NO" sz="1200" kern="100" noProof="0" dirty="0">
                <a:latin typeface="Open Sans" panose="020B0606030504020204" pitchFamily="34" charset="0"/>
                <a:ea typeface="Open Sans" panose="020B0606030504020204" pitchFamily="34" charset="0"/>
                <a:cs typeface="Open Sans" panose="020B0606030504020204" pitchFamily="34" charset="0"/>
              </a:rPr>
            </a:br>
            <a:r>
              <a:rPr lang="nb-NO" sz="1200" b="1" kern="100" noProof="0" dirty="0">
                <a:latin typeface="Open Sans" panose="020B0606030504020204" pitchFamily="34" charset="0"/>
                <a:ea typeface="Open Sans" panose="020B0606030504020204" pitchFamily="34" charset="0"/>
                <a:cs typeface="Open Sans" panose="020B0606030504020204" pitchFamily="34" charset="0"/>
              </a:rPr>
              <a:t>(sykefravær, tilrettelegging, helsemessig omplassering og utprøving)</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Veilede og gi opplæring til ledere, tillitsvalgte og verneombud gjennom prosessen</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Bistå ledere i konkrete problemstillinger knyttet til individuell oppfølging av medarbeidere</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Etablere samhandlings- og læringsarenaer for ledere (saksverksteder, lederforum og e-læring)</a:t>
            </a:r>
          </a:p>
          <a:p>
            <a:pPr algn="l" rtl="0" fontAlgn="base">
              <a:lnSpc>
                <a:spcPts val="1214"/>
              </a:lnSpc>
              <a:buFont typeface="Arial" panose="020B0604020202020204" pitchFamily="34" charset="0"/>
              <a:buChar char="•"/>
            </a:pPr>
            <a:endParaRPr lang="nb-NO" sz="1200" b="0" i="0" dirty="0">
              <a:solidFill>
                <a:srgbClr val="000000"/>
              </a:solidFill>
              <a:effectLst/>
              <a:latin typeface="Aptos" panose="020B0004020202020204" pitchFamily="34" charset="0"/>
            </a:endParaRPr>
          </a:p>
          <a:p>
            <a:endParaRPr lang="nb-NO" dirty="0"/>
          </a:p>
        </p:txBody>
      </p:sp>
    </p:spTree>
    <p:extLst>
      <p:ext uri="{BB962C8B-B14F-4D97-AF65-F5344CB8AC3E}">
        <p14:creationId xmlns:p14="http://schemas.microsoft.com/office/powerpoint/2010/main" val="4135126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r>
              <a:rPr lang="nb-NO" dirty="0"/>
              <a:t>Er gjennomført slik at HMS-gruppen skal fungere best mulig</a:t>
            </a:r>
          </a:p>
        </p:txBody>
      </p:sp>
    </p:spTree>
    <p:extLst>
      <p:ext uri="{BB962C8B-B14F-4D97-AF65-F5344CB8AC3E}">
        <p14:creationId xmlns:p14="http://schemas.microsoft.com/office/powerpoint/2010/main" val="461742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rtl="0" fontAlgn="base"/>
            <a:r>
              <a:rPr lang="nb-NO" sz="1200" b="0" i="0" kern="1200" dirty="0">
                <a:solidFill>
                  <a:schemeClr val="tx1"/>
                </a:solidFill>
                <a:effectLst/>
                <a:latin typeface="+mn-lt"/>
                <a:ea typeface="+mn-ea"/>
                <a:cs typeface="+mn-cs"/>
              </a:rPr>
              <a:t>Ledere har gjennomført opplæring</a:t>
            </a:r>
          </a:p>
        </p:txBody>
      </p:sp>
    </p:spTree>
    <p:extLst>
      <p:ext uri="{BB962C8B-B14F-4D97-AF65-F5344CB8AC3E}">
        <p14:creationId xmlns:p14="http://schemas.microsoft.com/office/powerpoint/2010/main" val="546944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B7F89-7336-3A82-8CDF-D6EB046800E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05E2B52-A0EC-11D4-E051-D5FB0195372F}"/>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6D73C521-AE3F-5D69-AD15-A040BDD7AC9F}"/>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a:t>
            </a:r>
            <a:r>
              <a:rPr lang="nb-NO" sz="1200" kern="1200" dirty="0">
                <a:solidFill>
                  <a:schemeClr val="tx1"/>
                </a:solidFill>
                <a:effectLst/>
                <a:latin typeface="+mn-lt"/>
                <a:ea typeface="+mn-ea"/>
                <a:cs typeface="+mn-cs"/>
              </a:rPr>
              <a:t>gir deg ikke før det er en løsning» og «målet er å få den ansatte tilbake i arbeid»</a:t>
            </a:r>
          </a:p>
          <a:p>
            <a:endParaRPr lang="nb-NO" dirty="0"/>
          </a:p>
        </p:txBody>
      </p:sp>
    </p:spTree>
    <p:extLst>
      <p:ext uri="{BB962C8B-B14F-4D97-AF65-F5344CB8AC3E}">
        <p14:creationId xmlns:p14="http://schemas.microsoft.com/office/powerpoint/2010/main" val="13270908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ma 1 - Forside" type="title" preserve="1">
  <p:cSld name="Tema 1 - Forside">
    <p:bg>
      <p:bgPr>
        <a:solidFill>
          <a:srgbClr val="D8BAC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942443"/>
              </a:buClr>
              <a:buSzPts val="3700"/>
              <a:buNone/>
              <a:defRPr sz="4933">
                <a:solidFill>
                  <a:srgbClr val="942443"/>
                </a:solidFill>
              </a:defRPr>
            </a:lvl1pPr>
            <a:lvl2pPr lvl="1" algn="ctr">
              <a:spcBef>
                <a:spcPts val="0"/>
              </a:spcBef>
              <a:spcAft>
                <a:spcPts val="0"/>
              </a:spcAft>
              <a:buClr>
                <a:srgbClr val="942443"/>
              </a:buClr>
              <a:buSzPts val="5200"/>
              <a:buNone/>
              <a:defRPr sz="6933">
                <a:solidFill>
                  <a:srgbClr val="942443"/>
                </a:solidFill>
              </a:defRPr>
            </a:lvl2pPr>
            <a:lvl3pPr lvl="2" algn="ctr">
              <a:spcBef>
                <a:spcPts val="0"/>
              </a:spcBef>
              <a:spcAft>
                <a:spcPts val="0"/>
              </a:spcAft>
              <a:buClr>
                <a:srgbClr val="942443"/>
              </a:buClr>
              <a:buSzPts val="5200"/>
              <a:buNone/>
              <a:defRPr sz="6933">
                <a:solidFill>
                  <a:srgbClr val="942443"/>
                </a:solidFill>
              </a:defRPr>
            </a:lvl3pPr>
            <a:lvl4pPr lvl="3" algn="ctr">
              <a:spcBef>
                <a:spcPts val="0"/>
              </a:spcBef>
              <a:spcAft>
                <a:spcPts val="0"/>
              </a:spcAft>
              <a:buClr>
                <a:srgbClr val="942443"/>
              </a:buClr>
              <a:buSzPts val="5200"/>
              <a:buNone/>
              <a:defRPr sz="6933">
                <a:solidFill>
                  <a:srgbClr val="942443"/>
                </a:solidFill>
              </a:defRPr>
            </a:lvl4pPr>
            <a:lvl5pPr lvl="4" algn="ctr">
              <a:spcBef>
                <a:spcPts val="0"/>
              </a:spcBef>
              <a:spcAft>
                <a:spcPts val="0"/>
              </a:spcAft>
              <a:buClr>
                <a:srgbClr val="942443"/>
              </a:buClr>
              <a:buSzPts val="5200"/>
              <a:buNone/>
              <a:defRPr sz="6933">
                <a:solidFill>
                  <a:srgbClr val="942443"/>
                </a:solidFill>
              </a:defRPr>
            </a:lvl5pPr>
            <a:lvl6pPr lvl="5" algn="ctr">
              <a:spcBef>
                <a:spcPts val="0"/>
              </a:spcBef>
              <a:spcAft>
                <a:spcPts val="0"/>
              </a:spcAft>
              <a:buClr>
                <a:srgbClr val="942443"/>
              </a:buClr>
              <a:buSzPts val="5200"/>
              <a:buNone/>
              <a:defRPr sz="6933">
                <a:solidFill>
                  <a:srgbClr val="942443"/>
                </a:solidFill>
              </a:defRPr>
            </a:lvl6pPr>
            <a:lvl7pPr lvl="6" algn="ctr">
              <a:spcBef>
                <a:spcPts val="0"/>
              </a:spcBef>
              <a:spcAft>
                <a:spcPts val="0"/>
              </a:spcAft>
              <a:buClr>
                <a:srgbClr val="942443"/>
              </a:buClr>
              <a:buSzPts val="5200"/>
              <a:buNone/>
              <a:defRPr sz="6933">
                <a:solidFill>
                  <a:srgbClr val="942443"/>
                </a:solidFill>
              </a:defRPr>
            </a:lvl7pPr>
            <a:lvl8pPr lvl="7" algn="ctr">
              <a:spcBef>
                <a:spcPts val="0"/>
              </a:spcBef>
              <a:spcAft>
                <a:spcPts val="0"/>
              </a:spcAft>
              <a:buClr>
                <a:srgbClr val="942443"/>
              </a:buClr>
              <a:buSzPts val="5200"/>
              <a:buNone/>
              <a:defRPr sz="6933">
                <a:solidFill>
                  <a:srgbClr val="942443"/>
                </a:solidFill>
              </a:defRPr>
            </a:lvl8pPr>
            <a:lvl9pPr lvl="8" algn="ctr">
              <a:spcBef>
                <a:spcPts val="0"/>
              </a:spcBef>
              <a:spcAft>
                <a:spcPts val="0"/>
              </a:spcAft>
              <a:buClr>
                <a:srgbClr val="942443"/>
              </a:buClr>
              <a:buSzPts val="5200"/>
              <a:buNone/>
              <a:defRPr sz="6933">
                <a:solidFill>
                  <a:srgbClr val="942443"/>
                </a:solidFill>
              </a:defRPr>
            </a:lvl9pPr>
          </a:lstStyle>
          <a:p>
            <a:r>
              <a:rPr lang="nb-NO"/>
              <a:t>Klikk for å redigere tittelstil</a:t>
            </a:r>
            <a:endParaRPr/>
          </a:p>
        </p:txBody>
      </p:sp>
      <p:sp>
        <p:nvSpPr>
          <p:cNvPr id="10" name="Google Shape;10;p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400"/>
              <a:buNone/>
              <a:defRPr>
                <a:solidFill>
                  <a:srgbClr val="942443"/>
                </a:solidFill>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r>
              <a:rPr lang="nb-NO"/>
              <a:t>Klikk for å redigere undertittelstil i malen</a:t>
            </a:r>
            <a:endParaRPr/>
          </a:p>
        </p:txBody>
      </p:sp>
      <p:pic>
        <p:nvPicPr>
          <p:cNvPr id="11" name="Google Shape;11;p2"/>
          <p:cNvPicPr preferRelativeResize="0"/>
          <p:nvPr/>
        </p:nvPicPr>
        <p:blipFill>
          <a:blip r:embed="rId2">
            <a:alphaModFix/>
          </a:blip>
          <a:stretch>
            <a:fillRect/>
          </a:stretch>
        </p:blipFill>
        <p:spPr>
          <a:xfrm>
            <a:off x="5352001" y="1843600"/>
            <a:ext cx="6359532" cy="3847376"/>
          </a:xfrm>
          <a:prstGeom prst="rect">
            <a:avLst/>
          </a:prstGeom>
          <a:noFill/>
          <a:ln>
            <a:noFill/>
          </a:ln>
        </p:spPr>
      </p:pic>
      <p:sp>
        <p:nvSpPr>
          <p:cNvPr id="12" name="Google Shape;12;p2"/>
          <p:cNvSpPr txBox="1">
            <a:spLocks noGrp="1"/>
          </p:cNvSpPr>
          <p:nvPr>
            <p:ph type="subTitle" idx="2"/>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13" name="Google Shape;13;p2" title="Asset 3@4x.png"/>
          <p:cNvPicPr preferRelativeResize="0"/>
          <p:nvPr/>
        </p:nvPicPr>
        <p:blipFill>
          <a:blip r:embed="rId3">
            <a:alphaModFix/>
          </a:blip>
          <a:stretch>
            <a:fillRect/>
          </a:stretch>
        </p:blipFill>
        <p:spPr>
          <a:xfrm>
            <a:off x="9152001" y="5854399"/>
            <a:ext cx="2559535" cy="666867"/>
          </a:xfrm>
          <a:prstGeom prst="rect">
            <a:avLst/>
          </a:prstGeom>
          <a:noFill/>
          <a:ln>
            <a:noFill/>
          </a:ln>
        </p:spPr>
      </p:pic>
    </p:spTree>
    <p:extLst>
      <p:ext uri="{BB962C8B-B14F-4D97-AF65-F5344CB8AC3E}">
        <p14:creationId xmlns:p14="http://schemas.microsoft.com/office/powerpoint/2010/main" val="862940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ma 1 - Agenda" preserve="1">
  <p:cSld name="Tema 1 - Agenda">
    <p:spTree>
      <p:nvGrpSpPr>
        <p:cNvPr id="1" name="Shape 22"/>
        <p:cNvGrpSpPr/>
        <p:nvPr/>
      </p:nvGrpSpPr>
      <p:grpSpPr>
        <a:xfrm>
          <a:off x="0" y="0"/>
          <a:ext cx="0" cy="0"/>
          <a:chOff x="0" y="0"/>
          <a:chExt cx="0" cy="0"/>
        </a:xfrm>
      </p:grpSpPr>
      <p:sp>
        <p:nvSpPr>
          <p:cNvPr id="23" name="Google Shape;23;p5"/>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200"/>
              <a:buNone/>
              <a:defRPr sz="1600" b="1"/>
            </a:lvl1pPr>
            <a:lvl2pPr marL="1219170" lvl="1" indent="-406390">
              <a:spcBef>
                <a:spcPts val="0"/>
              </a:spcBef>
              <a:spcAft>
                <a:spcPts val="0"/>
              </a:spcAft>
              <a:buSzPts val="1200"/>
              <a:buChar char="○"/>
              <a:defRPr sz="1600" b="1"/>
            </a:lvl2pPr>
            <a:lvl3pPr marL="1828754" lvl="2" indent="-406390">
              <a:spcBef>
                <a:spcPts val="0"/>
              </a:spcBef>
              <a:spcAft>
                <a:spcPts val="0"/>
              </a:spcAft>
              <a:buSzPts val="1200"/>
              <a:buChar char="■"/>
              <a:defRPr sz="1600" b="1"/>
            </a:lvl3pPr>
            <a:lvl4pPr marL="2438339" lvl="3" indent="-406390">
              <a:spcBef>
                <a:spcPts val="0"/>
              </a:spcBef>
              <a:spcAft>
                <a:spcPts val="0"/>
              </a:spcAft>
              <a:buSzPts val="1200"/>
              <a:buChar char="●"/>
              <a:defRPr sz="1600" b="1"/>
            </a:lvl4pPr>
            <a:lvl5pPr marL="3047924" lvl="4" indent="-406390">
              <a:spcBef>
                <a:spcPts val="0"/>
              </a:spcBef>
              <a:spcAft>
                <a:spcPts val="0"/>
              </a:spcAft>
              <a:buSzPts val="1200"/>
              <a:buChar char="○"/>
              <a:defRPr sz="1600" b="1"/>
            </a:lvl5pPr>
            <a:lvl6pPr marL="3657509" lvl="5" indent="-406390">
              <a:spcBef>
                <a:spcPts val="0"/>
              </a:spcBef>
              <a:spcAft>
                <a:spcPts val="0"/>
              </a:spcAft>
              <a:buSzPts val="1200"/>
              <a:buChar char="■"/>
              <a:defRPr sz="1600" b="1"/>
            </a:lvl6pPr>
            <a:lvl7pPr marL="4267093" lvl="6" indent="-406390">
              <a:spcBef>
                <a:spcPts val="0"/>
              </a:spcBef>
              <a:spcAft>
                <a:spcPts val="0"/>
              </a:spcAft>
              <a:buSzPts val="1200"/>
              <a:buChar char="●"/>
              <a:defRPr sz="1600" b="1"/>
            </a:lvl7pPr>
            <a:lvl8pPr marL="4876678" lvl="7" indent="-406390">
              <a:spcBef>
                <a:spcPts val="0"/>
              </a:spcBef>
              <a:spcAft>
                <a:spcPts val="0"/>
              </a:spcAft>
              <a:buSzPts val="1200"/>
              <a:buChar char="○"/>
              <a:defRPr sz="1600" b="1"/>
            </a:lvl8pPr>
            <a:lvl9pPr marL="5486263" lvl="8" indent="-406390">
              <a:spcBef>
                <a:spcPts val="0"/>
              </a:spcBef>
              <a:spcAft>
                <a:spcPts val="0"/>
              </a:spcAft>
              <a:buSzPts val="1200"/>
              <a:buChar char="■"/>
              <a:defRPr sz="1600" b="1"/>
            </a:lvl9pPr>
          </a:lstStyle>
          <a:p>
            <a:pPr lvl="0"/>
            <a:r>
              <a:rPr lang="nb-NO"/>
              <a:t>Klikk for å redigere tekststiler i malen</a:t>
            </a:r>
          </a:p>
        </p:txBody>
      </p:sp>
      <p:sp>
        <p:nvSpPr>
          <p:cNvPr id="24" name="Google Shape;24;p5"/>
          <p:cNvSpPr>
            <a:spLocks noGrp="1"/>
          </p:cNvSpPr>
          <p:nvPr>
            <p:ph type="pic" idx="2"/>
          </p:nvPr>
        </p:nvSpPr>
        <p:spPr>
          <a:xfrm>
            <a:off x="6979200" y="480000"/>
            <a:ext cx="4732800" cy="5160400"/>
          </a:xfrm>
          <a:prstGeom prst="rect">
            <a:avLst/>
          </a:prstGeom>
          <a:noFill/>
          <a:ln>
            <a:noFill/>
          </a:ln>
        </p:spPr>
      </p:sp>
      <p:sp>
        <p:nvSpPr>
          <p:cNvPr id="25" name="Google Shape;25;p5"/>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942443"/>
                </a:solidFill>
                <a:latin typeface="Titillium Web"/>
                <a:ea typeface="Titillium Web"/>
                <a:cs typeface="Titillium Web"/>
                <a:sym typeface="Titillium Web"/>
              </a:rPr>
              <a:t>AGENDA</a:t>
            </a:r>
            <a:endParaRPr sz="4000" b="1">
              <a:solidFill>
                <a:srgbClr val="942443"/>
              </a:solidFill>
              <a:latin typeface="Titillium Web"/>
              <a:ea typeface="Titillium Web"/>
              <a:cs typeface="Titillium Web"/>
              <a:sym typeface="Titillium Web"/>
            </a:endParaRPr>
          </a:p>
        </p:txBody>
      </p:sp>
      <p:sp>
        <p:nvSpPr>
          <p:cNvPr id="26" name="Google Shape;26;p5"/>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SzPts val="1200"/>
              <a:buNone/>
              <a:defRPr sz="1600"/>
            </a:lvl1pPr>
            <a:lvl2pPr marL="1219170" lvl="1" indent="-406390" rtl="0">
              <a:spcBef>
                <a:spcPts val="0"/>
              </a:spcBef>
              <a:spcAft>
                <a:spcPts val="0"/>
              </a:spcAft>
              <a:buSzPts val="1200"/>
              <a:buChar char="○"/>
              <a:defRPr sz="1600"/>
            </a:lvl2pPr>
            <a:lvl3pPr marL="1828754" lvl="2" indent="-406390" rtl="0">
              <a:spcBef>
                <a:spcPts val="0"/>
              </a:spcBef>
              <a:spcAft>
                <a:spcPts val="0"/>
              </a:spcAft>
              <a:buSzPts val="1200"/>
              <a:buChar char="■"/>
              <a:defRPr sz="1600"/>
            </a:lvl3pPr>
            <a:lvl4pPr marL="2438339" lvl="3" indent="-406390" rtl="0">
              <a:spcBef>
                <a:spcPts val="0"/>
              </a:spcBef>
              <a:spcAft>
                <a:spcPts val="0"/>
              </a:spcAft>
              <a:buSzPts val="1200"/>
              <a:buChar char="●"/>
              <a:defRPr sz="1600"/>
            </a:lvl4pPr>
            <a:lvl5pPr marL="3047924" lvl="4" indent="-406390" rtl="0">
              <a:spcBef>
                <a:spcPts val="0"/>
              </a:spcBef>
              <a:spcAft>
                <a:spcPts val="0"/>
              </a:spcAft>
              <a:buSzPts val="1200"/>
              <a:buChar char="○"/>
              <a:defRPr sz="1600"/>
            </a:lvl5pPr>
            <a:lvl6pPr marL="3657509" lvl="5" indent="-406390" rtl="0">
              <a:spcBef>
                <a:spcPts val="0"/>
              </a:spcBef>
              <a:spcAft>
                <a:spcPts val="0"/>
              </a:spcAft>
              <a:buSzPts val="1200"/>
              <a:buChar char="■"/>
              <a:defRPr sz="1600"/>
            </a:lvl6pPr>
            <a:lvl7pPr marL="4267093" lvl="6" indent="-406390" rtl="0">
              <a:spcBef>
                <a:spcPts val="0"/>
              </a:spcBef>
              <a:spcAft>
                <a:spcPts val="0"/>
              </a:spcAft>
              <a:buSzPts val="1200"/>
              <a:buChar char="●"/>
              <a:defRPr sz="1600"/>
            </a:lvl7pPr>
            <a:lvl8pPr marL="4876678" lvl="7" indent="-406390" rtl="0">
              <a:spcBef>
                <a:spcPts val="0"/>
              </a:spcBef>
              <a:spcAft>
                <a:spcPts val="0"/>
              </a:spcAft>
              <a:buSzPts val="1200"/>
              <a:buChar char="○"/>
              <a:defRPr sz="1600"/>
            </a:lvl8pPr>
            <a:lvl9pPr marL="5486263" lvl="8" indent="-406390" rtl="0">
              <a:spcBef>
                <a:spcPts val="0"/>
              </a:spcBef>
              <a:spcAft>
                <a:spcPts val="0"/>
              </a:spcAft>
              <a:buSzPts val="1200"/>
              <a:buChar char="■"/>
              <a:defRPr sz="1600"/>
            </a:lvl9pPr>
          </a:lstStyle>
          <a:p>
            <a:pPr lvl="0"/>
            <a:r>
              <a:rPr lang="nb-NO"/>
              <a:t>Klikk for å redigere tekststiler i malen</a:t>
            </a:r>
          </a:p>
        </p:txBody>
      </p:sp>
      <p:sp>
        <p:nvSpPr>
          <p:cNvPr id="27" name="Google Shape;27;p5"/>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28" name="Google Shape;28;p5"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198544592"/>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ma 1 - Agenda" preserve="1">
  <p:cSld name="1_Tema 1 - Agenda">
    <p:spTree>
      <p:nvGrpSpPr>
        <p:cNvPr id="1" name="Shape 22"/>
        <p:cNvGrpSpPr/>
        <p:nvPr/>
      </p:nvGrpSpPr>
      <p:grpSpPr>
        <a:xfrm>
          <a:off x="0" y="0"/>
          <a:ext cx="0" cy="0"/>
          <a:chOff x="0" y="0"/>
          <a:chExt cx="0" cy="0"/>
        </a:xfrm>
      </p:grpSpPr>
      <p:sp>
        <p:nvSpPr>
          <p:cNvPr id="23" name="Google Shape;23;p5"/>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200"/>
              <a:buNone/>
              <a:defRPr sz="1600" b="1"/>
            </a:lvl1pPr>
            <a:lvl2pPr marL="1219170" lvl="1" indent="-406390">
              <a:spcBef>
                <a:spcPts val="0"/>
              </a:spcBef>
              <a:spcAft>
                <a:spcPts val="0"/>
              </a:spcAft>
              <a:buSzPts val="1200"/>
              <a:buChar char="○"/>
              <a:defRPr sz="1600" b="1"/>
            </a:lvl2pPr>
            <a:lvl3pPr marL="1828754" lvl="2" indent="-406390">
              <a:spcBef>
                <a:spcPts val="0"/>
              </a:spcBef>
              <a:spcAft>
                <a:spcPts val="0"/>
              </a:spcAft>
              <a:buSzPts val="1200"/>
              <a:buChar char="■"/>
              <a:defRPr sz="1600" b="1"/>
            </a:lvl3pPr>
            <a:lvl4pPr marL="2438339" lvl="3" indent="-406390">
              <a:spcBef>
                <a:spcPts val="0"/>
              </a:spcBef>
              <a:spcAft>
                <a:spcPts val="0"/>
              </a:spcAft>
              <a:buSzPts val="1200"/>
              <a:buChar char="●"/>
              <a:defRPr sz="1600" b="1"/>
            </a:lvl4pPr>
            <a:lvl5pPr marL="3047924" lvl="4" indent="-406390">
              <a:spcBef>
                <a:spcPts val="0"/>
              </a:spcBef>
              <a:spcAft>
                <a:spcPts val="0"/>
              </a:spcAft>
              <a:buSzPts val="1200"/>
              <a:buChar char="○"/>
              <a:defRPr sz="1600" b="1"/>
            </a:lvl5pPr>
            <a:lvl6pPr marL="3657509" lvl="5" indent="-406390">
              <a:spcBef>
                <a:spcPts val="0"/>
              </a:spcBef>
              <a:spcAft>
                <a:spcPts val="0"/>
              </a:spcAft>
              <a:buSzPts val="1200"/>
              <a:buChar char="■"/>
              <a:defRPr sz="1600" b="1"/>
            </a:lvl6pPr>
            <a:lvl7pPr marL="4267093" lvl="6" indent="-406390">
              <a:spcBef>
                <a:spcPts val="0"/>
              </a:spcBef>
              <a:spcAft>
                <a:spcPts val="0"/>
              </a:spcAft>
              <a:buSzPts val="1200"/>
              <a:buChar char="●"/>
              <a:defRPr sz="1600" b="1"/>
            </a:lvl7pPr>
            <a:lvl8pPr marL="4876678" lvl="7" indent="-406390">
              <a:spcBef>
                <a:spcPts val="0"/>
              </a:spcBef>
              <a:spcAft>
                <a:spcPts val="0"/>
              </a:spcAft>
              <a:buSzPts val="1200"/>
              <a:buChar char="○"/>
              <a:defRPr sz="1600" b="1"/>
            </a:lvl8pPr>
            <a:lvl9pPr marL="5486263" lvl="8" indent="-406390">
              <a:spcBef>
                <a:spcPts val="0"/>
              </a:spcBef>
              <a:spcAft>
                <a:spcPts val="0"/>
              </a:spcAft>
              <a:buSzPts val="1200"/>
              <a:buChar char="■"/>
              <a:defRPr sz="1600" b="1"/>
            </a:lvl9pPr>
          </a:lstStyle>
          <a:p>
            <a:pPr lvl="0"/>
            <a:r>
              <a:rPr lang="nb-NO"/>
              <a:t>Klikk for å redigere tekststiler i malen</a:t>
            </a:r>
          </a:p>
        </p:txBody>
      </p:sp>
      <p:sp>
        <p:nvSpPr>
          <p:cNvPr id="25" name="Google Shape;25;p5"/>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942443"/>
                </a:solidFill>
                <a:latin typeface="Titillium Web"/>
                <a:ea typeface="Titillium Web"/>
                <a:cs typeface="Titillium Web"/>
                <a:sym typeface="Titillium Web"/>
              </a:rPr>
              <a:t>AGENDA</a:t>
            </a:r>
            <a:endParaRPr sz="4000" b="1">
              <a:solidFill>
                <a:srgbClr val="942443"/>
              </a:solidFill>
              <a:latin typeface="Titillium Web"/>
              <a:ea typeface="Titillium Web"/>
              <a:cs typeface="Titillium Web"/>
              <a:sym typeface="Titillium Web"/>
            </a:endParaRPr>
          </a:p>
        </p:txBody>
      </p:sp>
      <p:sp>
        <p:nvSpPr>
          <p:cNvPr id="26" name="Google Shape;26;p5"/>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SzPts val="1200"/>
              <a:buNone/>
              <a:defRPr sz="1600"/>
            </a:lvl1pPr>
            <a:lvl2pPr marL="1219170" lvl="1" indent="-406390" rtl="0">
              <a:spcBef>
                <a:spcPts val="0"/>
              </a:spcBef>
              <a:spcAft>
                <a:spcPts val="0"/>
              </a:spcAft>
              <a:buSzPts val="1200"/>
              <a:buChar char="○"/>
              <a:defRPr sz="1600"/>
            </a:lvl2pPr>
            <a:lvl3pPr marL="1828754" lvl="2" indent="-406390" rtl="0">
              <a:spcBef>
                <a:spcPts val="0"/>
              </a:spcBef>
              <a:spcAft>
                <a:spcPts val="0"/>
              </a:spcAft>
              <a:buSzPts val="1200"/>
              <a:buChar char="■"/>
              <a:defRPr sz="1600"/>
            </a:lvl3pPr>
            <a:lvl4pPr marL="2438339" lvl="3" indent="-406390" rtl="0">
              <a:spcBef>
                <a:spcPts val="0"/>
              </a:spcBef>
              <a:spcAft>
                <a:spcPts val="0"/>
              </a:spcAft>
              <a:buSzPts val="1200"/>
              <a:buChar char="●"/>
              <a:defRPr sz="1600"/>
            </a:lvl4pPr>
            <a:lvl5pPr marL="3047924" lvl="4" indent="-406390" rtl="0">
              <a:spcBef>
                <a:spcPts val="0"/>
              </a:spcBef>
              <a:spcAft>
                <a:spcPts val="0"/>
              </a:spcAft>
              <a:buSzPts val="1200"/>
              <a:buChar char="○"/>
              <a:defRPr sz="1600"/>
            </a:lvl5pPr>
            <a:lvl6pPr marL="3657509" lvl="5" indent="-406390" rtl="0">
              <a:spcBef>
                <a:spcPts val="0"/>
              </a:spcBef>
              <a:spcAft>
                <a:spcPts val="0"/>
              </a:spcAft>
              <a:buSzPts val="1200"/>
              <a:buChar char="■"/>
              <a:defRPr sz="1600"/>
            </a:lvl6pPr>
            <a:lvl7pPr marL="4267093" lvl="6" indent="-406390" rtl="0">
              <a:spcBef>
                <a:spcPts val="0"/>
              </a:spcBef>
              <a:spcAft>
                <a:spcPts val="0"/>
              </a:spcAft>
              <a:buSzPts val="1200"/>
              <a:buChar char="●"/>
              <a:defRPr sz="1600"/>
            </a:lvl7pPr>
            <a:lvl8pPr marL="4876678" lvl="7" indent="-406390" rtl="0">
              <a:spcBef>
                <a:spcPts val="0"/>
              </a:spcBef>
              <a:spcAft>
                <a:spcPts val="0"/>
              </a:spcAft>
              <a:buSzPts val="1200"/>
              <a:buChar char="○"/>
              <a:defRPr sz="1600"/>
            </a:lvl8pPr>
            <a:lvl9pPr marL="5486263" lvl="8" indent="-406390" rtl="0">
              <a:spcBef>
                <a:spcPts val="0"/>
              </a:spcBef>
              <a:spcAft>
                <a:spcPts val="0"/>
              </a:spcAft>
              <a:buSzPts val="1200"/>
              <a:buChar char="■"/>
              <a:defRPr sz="1600"/>
            </a:lvl9pPr>
          </a:lstStyle>
          <a:p>
            <a:pPr lvl="0"/>
            <a:r>
              <a:rPr lang="nb-NO"/>
              <a:t>Klikk for å redigere tekststiler i malen</a:t>
            </a:r>
          </a:p>
        </p:txBody>
      </p:sp>
      <p:sp>
        <p:nvSpPr>
          <p:cNvPr id="27" name="Google Shape;27;p5"/>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28" name="Google Shape;28;p5"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pic>
        <p:nvPicPr>
          <p:cNvPr id="2" name="Google Shape;526;p87" title="Frame-1.png">
            <a:extLst>
              <a:ext uri="{FF2B5EF4-FFF2-40B4-BE49-F238E27FC236}">
                <a16:creationId xmlns:a16="http://schemas.microsoft.com/office/drawing/2014/main" id="{05D10A61-04BD-919B-21BE-93663FB9A3D0}"/>
              </a:ext>
            </a:extLst>
          </p:cNvPr>
          <p:cNvPicPr preferRelativeResize="0">
            <a:picLocks noChangeAspect="1"/>
          </p:cNvPicPr>
          <p:nvPr/>
        </p:nvPicPr>
        <p:blipFill>
          <a:blip r:embed="rId3">
            <a:alphaModFix/>
          </a:blip>
          <a:stretch>
            <a:fillRect/>
          </a:stretch>
        </p:blipFill>
        <p:spPr>
          <a:xfrm>
            <a:off x="6835134" y="478800"/>
            <a:ext cx="4787775" cy="4982400"/>
          </a:xfrm>
          <a:prstGeom prst="rect">
            <a:avLst/>
          </a:prstGeom>
          <a:noFill/>
          <a:ln>
            <a:noFill/>
          </a:ln>
        </p:spPr>
      </p:pic>
    </p:spTree>
    <p:extLst>
      <p:ext uri="{BB962C8B-B14F-4D97-AF65-F5344CB8AC3E}">
        <p14:creationId xmlns:p14="http://schemas.microsoft.com/office/powerpoint/2010/main" val="3495142146"/>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ma 1 - Høra" preserve="1">
  <p:cSld name="Tema 1 - Høra">
    <p:bg>
      <p:bgPr>
        <a:solidFill>
          <a:srgbClr val="F5F1EE"/>
        </a:solidFill>
        <a:effectLst/>
      </p:bgPr>
    </p:bg>
    <p:spTree>
      <p:nvGrpSpPr>
        <p:cNvPr id="1" name="Shape 29"/>
        <p:cNvGrpSpPr/>
        <p:nvPr/>
      </p:nvGrpSpPr>
      <p:grpSpPr>
        <a:xfrm>
          <a:off x="0" y="0"/>
          <a:ext cx="0" cy="0"/>
          <a:chOff x="0" y="0"/>
          <a:chExt cx="0" cy="0"/>
        </a:xfrm>
      </p:grpSpPr>
      <p:sp>
        <p:nvSpPr>
          <p:cNvPr id="30" name="Google Shape;30;p6"/>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942443"/>
                </a:solidFill>
                <a:latin typeface="Titillium Web"/>
                <a:ea typeface="Titillium Web"/>
                <a:cs typeface="Titillium Web"/>
                <a:sym typeface="Titillium Web"/>
              </a:rPr>
              <a:t>HØRA</a:t>
            </a:r>
            <a:endParaRPr sz="4000" b="1">
              <a:solidFill>
                <a:srgbClr val="942443"/>
              </a:solidFill>
              <a:latin typeface="Titillium Web"/>
              <a:ea typeface="Titillium Web"/>
              <a:cs typeface="Titillium Web"/>
              <a:sym typeface="Titillium Web"/>
            </a:endParaRPr>
          </a:p>
        </p:txBody>
      </p:sp>
      <p:sp>
        <p:nvSpPr>
          <p:cNvPr id="31" name="Google Shape;31;p6"/>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2" name="Google Shape;32;p6"/>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3" name="Google Shape;33;p6"/>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4" name="Google Shape;34;p6"/>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942443"/>
                </a:solidFill>
                <a:latin typeface="Open Sans"/>
                <a:ea typeface="Open Sans"/>
                <a:cs typeface="Open Sans"/>
                <a:sym typeface="Open Sans"/>
              </a:rPr>
              <a:t>Hensikt</a:t>
            </a:r>
            <a:endParaRPr sz="2400" b="1">
              <a:solidFill>
                <a:srgbClr val="942443"/>
              </a:solidFill>
              <a:latin typeface="Open Sans"/>
              <a:ea typeface="Open Sans"/>
              <a:cs typeface="Open Sans"/>
              <a:sym typeface="Open Sans"/>
            </a:endParaRPr>
          </a:p>
        </p:txBody>
      </p:sp>
      <p:sp>
        <p:nvSpPr>
          <p:cNvPr id="35" name="Google Shape;35;p6"/>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942443"/>
                </a:solidFill>
                <a:latin typeface="Open Sans"/>
                <a:ea typeface="Open Sans"/>
                <a:cs typeface="Open Sans"/>
                <a:sym typeface="Open Sans"/>
              </a:rPr>
              <a:t>Ønsket resultat</a:t>
            </a:r>
            <a:endParaRPr sz="2400" b="1">
              <a:solidFill>
                <a:srgbClr val="942443"/>
              </a:solidFill>
              <a:latin typeface="Open Sans"/>
              <a:ea typeface="Open Sans"/>
              <a:cs typeface="Open Sans"/>
              <a:sym typeface="Open Sans"/>
            </a:endParaRPr>
          </a:p>
        </p:txBody>
      </p:sp>
      <p:sp>
        <p:nvSpPr>
          <p:cNvPr id="36" name="Google Shape;36;p6"/>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942443"/>
                </a:solidFill>
                <a:latin typeface="Open Sans"/>
                <a:ea typeface="Open Sans"/>
                <a:cs typeface="Open Sans"/>
                <a:sym typeface="Open Sans"/>
              </a:rPr>
              <a:t>Agenda</a:t>
            </a:r>
            <a:endParaRPr sz="2400" b="1">
              <a:solidFill>
                <a:srgbClr val="942443"/>
              </a:solidFill>
              <a:latin typeface="Open Sans"/>
              <a:ea typeface="Open Sans"/>
              <a:cs typeface="Open Sans"/>
              <a:sym typeface="Open Sans"/>
            </a:endParaRPr>
          </a:p>
        </p:txBody>
      </p:sp>
      <p:sp>
        <p:nvSpPr>
          <p:cNvPr id="37" name="Google Shape;37;p6"/>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38" name="Google Shape;38;p6"/>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39" name="Google Shape;39;p6"/>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pic>
        <p:nvPicPr>
          <p:cNvPr id="40" name="Google Shape;40;p6"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887220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ma 1 - Hovedpoeng" preserve="1">
  <p:cSld name="Tema 1 - Hovedpoeng">
    <p:spTree>
      <p:nvGrpSpPr>
        <p:cNvPr id="1" name="Shape 92"/>
        <p:cNvGrpSpPr/>
        <p:nvPr/>
      </p:nvGrpSpPr>
      <p:grpSpPr>
        <a:xfrm>
          <a:off x="0" y="0"/>
          <a:ext cx="0" cy="0"/>
          <a:chOff x="0" y="0"/>
          <a:chExt cx="0" cy="0"/>
        </a:xfrm>
      </p:grpSpPr>
      <p:sp>
        <p:nvSpPr>
          <p:cNvPr id="93" name="Google Shape;93;p1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94" name="Google Shape;94;p16"/>
          <p:cNvSpPr txBox="1">
            <a:spLocks noGrp="1"/>
          </p:cNvSpPr>
          <p:nvPr>
            <p:ph type="subTitle" idx="1"/>
          </p:nvPr>
        </p:nvSpPr>
        <p:spPr>
          <a:xfrm>
            <a:off x="1214933" y="4439033"/>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95" name="Google Shape;95;p16"/>
          <p:cNvSpPr txBox="1">
            <a:spLocks noGrp="1"/>
          </p:cNvSpPr>
          <p:nvPr>
            <p:ph type="subTitle" idx="2"/>
          </p:nvPr>
        </p:nvSpPr>
        <p:spPr>
          <a:xfrm>
            <a:off x="4817465" y="4439631"/>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96" name="Google Shape;96;p16"/>
          <p:cNvSpPr txBox="1">
            <a:spLocks noGrp="1"/>
          </p:cNvSpPr>
          <p:nvPr>
            <p:ph type="subTitle" idx="3"/>
          </p:nvPr>
        </p:nvSpPr>
        <p:spPr>
          <a:xfrm>
            <a:off x="8419999" y="4439033"/>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97" name="Google Shape;97;p16"/>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98" name="Google Shape;98;p16"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pic>
        <p:nvPicPr>
          <p:cNvPr id="99" name="Google Shape;99;p16" title="Group 5.png"/>
          <p:cNvPicPr preferRelativeResize="0"/>
          <p:nvPr/>
        </p:nvPicPr>
        <p:blipFill>
          <a:blip r:embed="rId3">
            <a:alphaModFix/>
          </a:blip>
          <a:stretch>
            <a:fillRect/>
          </a:stretch>
        </p:blipFill>
        <p:spPr>
          <a:xfrm>
            <a:off x="1104867" y="2253500"/>
            <a:ext cx="9936397" cy="2042600"/>
          </a:xfrm>
          <a:prstGeom prst="rect">
            <a:avLst/>
          </a:prstGeom>
          <a:noFill/>
          <a:ln>
            <a:noFill/>
          </a:ln>
        </p:spPr>
      </p:pic>
    </p:spTree>
    <p:extLst>
      <p:ext uri="{BB962C8B-B14F-4D97-AF65-F5344CB8AC3E}">
        <p14:creationId xmlns:p14="http://schemas.microsoft.com/office/powerpoint/2010/main" val="801256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ma 1 - Hovedpoeng" preserve="1">
  <p:cSld name="1_Tema 1 - Hovedpoeng">
    <p:spTree>
      <p:nvGrpSpPr>
        <p:cNvPr id="1" name="Shape 100"/>
        <p:cNvGrpSpPr/>
        <p:nvPr/>
      </p:nvGrpSpPr>
      <p:grpSpPr>
        <a:xfrm>
          <a:off x="0" y="0"/>
          <a:ext cx="0" cy="0"/>
          <a:chOff x="0" y="0"/>
          <a:chExt cx="0" cy="0"/>
        </a:xfrm>
      </p:grpSpPr>
      <p:sp>
        <p:nvSpPr>
          <p:cNvPr id="101" name="Google Shape;101;p1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102" name="Google Shape;102;p17"/>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103" name="Google Shape;103;p17"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
        <p:nvSpPr>
          <p:cNvPr id="104" name="Google Shape;104;p1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5" name="Google Shape;105;p17"/>
          <p:cNvSpPr txBox="1">
            <a:spLocks noGrp="1"/>
          </p:cNvSpPr>
          <p:nvPr>
            <p:ph type="subTitle" idx="2"/>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106" name="Google Shape;106;p1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7" name="Google Shape;107;p1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8" name="Google Shape;108;p17"/>
          <p:cNvSpPr txBox="1">
            <a:spLocks noGrp="1"/>
          </p:cNvSpPr>
          <p:nvPr>
            <p:ph type="subTitle" idx="3"/>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rtl="0">
              <a:lnSpc>
                <a:spcPct val="100000"/>
              </a:lnSpc>
              <a:spcBef>
                <a:spcPts val="0"/>
              </a:spcBef>
              <a:spcAft>
                <a:spcPts val="0"/>
              </a:spcAft>
              <a:buSzPts val="1400"/>
              <a:buNone/>
              <a:defRPr b="1"/>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109" name="Google Shape;109;p17"/>
          <p:cNvSpPr txBox="1">
            <a:spLocks noGrp="1"/>
          </p:cNvSpPr>
          <p:nvPr>
            <p:ph type="subTitle" idx="4"/>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rtl="0">
              <a:lnSpc>
                <a:spcPct val="100000"/>
              </a:lnSpc>
              <a:spcBef>
                <a:spcPts val="0"/>
              </a:spcBef>
              <a:spcAft>
                <a:spcPts val="0"/>
              </a:spcAft>
              <a:buSzPts val="1400"/>
              <a:buNone/>
              <a:defRPr b="1"/>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Tree>
    <p:extLst>
      <p:ext uri="{BB962C8B-B14F-4D97-AF65-F5344CB8AC3E}">
        <p14:creationId xmlns:p14="http://schemas.microsoft.com/office/powerpoint/2010/main" val="1730632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ma 1 - Logoer" preserve="1">
  <p:cSld name="Tema 1 - Logoer">
    <p:bg>
      <p:bgPr>
        <a:solidFill>
          <a:srgbClr val="F5F1EE"/>
        </a:solidFill>
        <a:effectLst/>
      </p:bgPr>
    </p:bg>
    <p:spTree>
      <p:nvGrpSpPr>
        <p:cNvPr id="1" name="Shape 110"/>
        <p:cNvGrpSpPr/>
        <p:nvPr/>
      </p:nvGrpSpPr>
      <p:grpSpPr>
        <a:xfrm>
          <a:off x="0" y="0"/>
          <a:ext cx="0" cy="0"/>
          <a:chOff x="0" y="0"/>
          <a:chExt cx="0" cy="0"/>
        </a:xfrm>
      </p:grpSpPr>
      <p:sp>
        <p:nvSpPr>
          <p:cNvPr id="111" name="Google Shape;111;p18"/>
          <p:cNvSpPr/>
          <p:nvPr/>
        </p:nvSpPr>
        <p:spPr>
          <a:xfrm>
            <a:off x="6979200" y="480000"/>
            <a:ext cx="4732800" cy="5117600"/>
          </a:xfrm>
          <a:prstGeom prst="roundRect">
            <a:avLst>
              <a:gd name="adj" fmla="val 2465"/>
            </a:avLst>
          </a:prstGeom>
          <a:solidFill>
            <a:srgbClr val="94244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sp>
        <p:nvSpPr>
          <p:cNvPr id="112" name="Google Shape;112;p1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sp>
        <p:nvSpPr>
          <p:cNvPr id="113" name="Google Shape;113;p1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114" name="Google Shape;114;p1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200"/>
              <a:buNone/>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pic>
        <p:nvPicPr>
          <p:cNvPr id="115" name="Google Shape;115;p1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116" name="Google Shape;116;p18" title="Asset 3@4x.png"/>
          <p:cNvPicPr preferRelativeResize="0"/>
          <p:nvPr/>
        </p:nvPicPr>
        <p:blipFill>
          <a:blip r:embed="rId3">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434445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ma 1 - Tittel og brødtekst" preserve="1">
  <p:cSld name="Tema 1 - Tittel og brødtekst">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Font typeface="Titillium Web"/>
              <a:buNone/>
              <a:defRPr b="1">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69" name="Google Shape;69;p1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70" name="Google Shape;70;p11"/>
          <p:cNvSpPr txBox="1">
            <a:spLocks noGrp="1"/>
          </p:cNvSpPr>
          <p:nvPr>
            <p:ph type="subTitle" idx="2"/>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71" name="Google Shape;71;p11"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934552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ma 1 - Tittel og brødtekst" type="tx" preserve="1">
  <p:cSld name="1_Tema 1 - Tittel og brødtekst">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Font typeface="Titillium Web"/>
              <a:buNone/>
              <a:defRPr b="1">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43" name="Google Shape;43;p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44" name="Google Shape;44;p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SzPts val="1400"/>
              <a:buChar char="●"/>
              <a:defRPr b="1"/>
            </a:lvl1pPr>
            <a:lvl2pPr marL="1219170" lvl="1" indent="-423323" rtl="0">
              <a:spcBef>
                <a:spcPts val="0"/>
              </a:spcBef>
              <a:spcAft>
                <a:spcPts val="0"/>
              </a:spcAft>
              <a:buSzPts val="1400"/>
              <a:buChar char="○"/>
              <a:defRPr b="1"/>
            </a:lvl2pPr>
            <a:lvl3pPr marL="1828754" lvl="2" indent="-423323" rtl="0">
              <a:spcBef>
                <a:spcPts val="0"/>
              </a:spcBef>
              <a:spcAft>
                <a:spcPts val="0"/>
              </a:spcAft>
              <a:buSzPts val="1400"/>
              <a:buChar char="■"/>
              <a:defRPr b="1"/>
            </a:lvl3pPr>
            <a:lvl4pPr marL="2438339" lvl="3" indent="-423323" rtl="0">
              <a:spcBef>
                <a:spcPts val="0"/>
              </a:spcBef>
              <a:spcAft>
                <a:spcPts val="0"/>
              </a:spcAft>
              <a:buSzPts val="1400"/>
              <a:buChar char="●"/>
              <a:defRPr b="1"/>
            </a:lvl4pPr>
            <a:lvl5pPr marL="3047924" lvl="4" indent="-423323" rtl="0">
              <a:spcBef>
                <a:spcPts val="0"/>
              </a:spcBef>
              <a:spcAft>
                <a:spcPts val="0"/>
              </a:spcAft>
              <a:buSzPts val="1400"/>
              <a:buChar char="○"/>
              <a:defRPr b="1"/>
            </a:lvl5pPr>
            <a:lvl6pPr marL="3657509" lvl="5" indent="-423323" rtl="0">
              <a:spcBef>
                <a:spcPts val="0"/>
              </a:spcBef>
              <a:spcAft>
                <a:spcPts val="0"/>
              </a:spcAft>
              <a:buSzPts val="1400"/>
              <a:buChar char="■"/>
              <a:defRPr b="1"/>
            </a:lvl6pPr>
            <a:lvl7pPr marL="4267093" lvl="6" indent="-423323" rtl="0">
              <a:spcBef>
                <a:spcPts val="0"/>
              </a:spcBef>
              <a:spcAft>
                <a:spcPts val="0"/>
              </a:spcAft>
              <a:buSzPts val="1400"/>
              <a:buChar char="●"/>
              <a:defRPr b="1"/>
            </a:lvl7pPr>
            <a:lvl8pPr marL="4876678" lvl="7" indent="-423323" rtl="0">
              <a:spcBef>
                <a:spcPts val="0"/>
              </a:spcBef>
              <a:spcAft>
                <a:spcPts val="0"/>
              </a:spcAft>
              <a:buSzPts val="1400"/>
              <a:buChar char="○"/>
              <a:defRPr b="1"/>
            </a:lvl8pPr>
            <a:lvl9pPr marL="5486263" lvl="8" indent="-423323" rtl="0">
              <a:spcBef>
                <a:spcPts val="0"/>
              </a:spcBef>
              <a:spcAft>
                <a:spcPts val="0"/>
              </a:spcAft>
              <a:buSzPts val="1400"/>
              <a:buChar char="■"/>
              <a:defRPr b="1"/>
            </a:lvl9pPr>
          </a:lstStyle>
          <a:p>
            <a:pPr lvl="0"/>
            <a:r>
              <a:rPr lang="nb-NO"/>
              <a:t>Klikk for å redigere tekststiler i malen</a:t>
            </a:r>
          </a:p>
        </p:txBody>
      </p:sp>
      <p:sp>
        <p:nvSpPr>
          <p:cNvPr id="45" name="Google Shape;45;p7"/>
          <p:cNvSpPr txBox="1">
            <a:spLocks noGrp="1"/>
          </p:cNvSpPr>
          <p:nvPr>
            <p:ph type="subTitle" idx="3"/>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46" name="Google Shape;46;p7"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314775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ma 1 - Tittel og brødtekst" type="twoColTx" preserve="1">
  <p:cSld name="2_Tema 1 - Tittel og brødtekst">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49" name="Google Shape;49;p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0" name="Google Shape;50;p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1" name="Google Shape;51;p8"/>
          <p:cNvSpPr txBox="1">
            <a:spLocks noGrp="1"/>
          </p:cNvSpPr>
          <p:nvPr>
            <p:ph type="subTitle" idx="3"/>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52" name="Google Shape;52;p8"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676696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ma 1 - Tittel og brødtekst" preserve="1">
  <p:cSld name="3_Tema 1 - Tittel og brødtekst">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55" name="Google Shape;55;p9"/>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6" name="Google Shape;56;p9"/>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7" name="Google Shape;57;p9"/>
          <p:cNvSpPr txBox="1">
            <a:spLocks noGrp="1"/>
          </p:cNvSpPr>
          <p:nvPr>
            <p:ph type="body" idx="3"/>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SzPts val="1400"/>
              <a:buNone/>
              <a:defRPr sz="1867"/>
            </a:lvl1pPr>
            <a:lvl2pPr marL="1219170" lvl="1" indent="-406390" rtl="0">
              <a:spcBef>
                <a:spcPts val="0"/>
              </a:spcBef>
              <a:spcAft>
                <a:spcPts val="0"/>
              </a:spcAft>
              <a:buSzPts val="1200"/>
              <a:buChar char="○"/>
              <a:defRPr sz="1600"/>
            </a:lvl2pPr>
            <a:lvl3pPr marL="1828754" lvl="2" indent="-406390" rtl="0">
              <a:spcBef>
                <a:spcPts val="0"/>
              </a:spcBef>
              <a:spcAft>
                <a:spcPts val="0"/>
              </a:spcAft>
              <a:buSzPts val="1200"/>
              <a:buChar char="■"/>
              <a:defRPr sz="1600"/>
            </a:lvl3pPr>
            <a:lvl4pPr marL="2438339" lvl="3" indent="-406390" rtl="0">
              <a:spcBef>
                <a:spcPts val="0"/>
              </a:spcBef>
              <a:spcAft>
                <a:spcPts val="0"/>
              </a:spcAft>
              <a:buSzPts val="1200"/>
              <a:buChar char="●"/>
              <a:defRPr sz="1600"/>
            </a:lvl4pPr>
            <a:lvl5pPr marL="3047924" lvl="4" indent="-406390" rtl="0">
              <a:spcBef>
                <a:spcPts val="0"/>
              </a:spcBef>
              <a:spcAft>
                <a:spcPts val="0"/>
              </a:spcAft>
              <a:buSzPts val="1200"/>
              <a:buChar char="○"/>
              <a:defRPr sz="1600"/>
            </a:lvl5pPr>
            <a:lvl6pPr marL="3657509" lvl="5" indent="-406390" rtl="0">
              <a:spcBef>
                <a:spcPts val="0"/>
              </a:spcBef>
              <a:spcAft>
                <a:spcPts val="0"/>
              </a:spcAft>
              <a:buSzPts val="1200"/>
              <a:buChar char="■"/>
              <a:defRPr sz="1600"/>
            </a:lvl6pPr>
            <a:lvl7pPr marL="4267093" lvl="6" indent="-406390" rtl="0">
              <a:spcBef>
                <a:spcPts val="0"/>
              </a:spcBef>
              <a:spcAft>
                <a:spcPts val="0"/>
              </a:spcAft>
              <a:buSzPts val="1200"/>
              <a:buChar char="●"/>
              <a:defRPr sz="1600"/>
            </a:lvl7pPr>
            <a:lvl8pPr marL="4876678" lvl="7" indent="-406390" rtl="0">
              <a:spcBef>
                <a:spcPts val="0"/>
              </a:spcBef>
              <a:spcAft>
                <a:spcPts val="0"/>
              </a:spcAft>
              <a:buSzPts val="1200"/>
              <a:buChar char="○"/>
              <a:defRPr sz="1600"/>
            </a:lvl8pPr>
            <a:lvl9pPr marL="5486263" lvl="8" indent="-406390" rtl="0">
              <a:spcBef>
                <a:spcPts val="0"/>
              </a:spcBef>
              <a:spcAft>
                <a:spcPts val="0"/>
              </a:spcAft>
              <a:buSzPts val="1200"/>
              <a:buChar char="■"/>
              <a:defRPr sz="1600"/>
            </a:lvl9pPr>
          </a:lstStyle>
          <a:p>
            <a:pPr lvl="0"/>
            <a:r>
              <a:rPr lang="nb-NO"/>
              <a:t>Klikk for å redigere tekststiler i malen</a:t>
            </a:r>
          </a:p>
        </p:txBody>
      </p:sp>
      <p:sp>
        <p:nvSpPr>
          <p:cNvPr id="58" name="Google Shape;58;p9"/>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59" name="Google Shape;59;p9"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1308583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ma 1 - Tittel og brødtekst" preserve="1">
  <p:cSld name="4_Tema 1 - Tittel og brødtekst">
    <p:spTree>
      <p:nvGrpSpPr>
        <p:cNvPr id="1" name="Shape 60"/>
        <p:cNvGrpSpPr/>
        <p:nvPr/>
      </p:nvGrpSpPr>
      <p:grpSpPr>
        <a:xfrm>
          <a:off x="0" y="0"/>
          <a:ext cx="0" cy="0"/>
          <a:chOff x="0" y="0"/>
          <a:chExt cx="0" cy="0"/>
        </a:xfrm>
      </p:grpSpPr>
      <p:sp>
        <p:nvSpPr>
          <p:cNvPr id="61" name="Google Shape;61;p1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62" name="Google Shape;62;p1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Clr>
                <a:srgbClr val="942443"/>
              </a:buClr>
              <a:buSzPts val="2800"/>
              <a:buNone/>
              <a:defRPr>
                <a:solidFill>
                  <a:srgbClr val="942443"/>
                </a:solidFill>
              </a:defRPr>
            </a:lvl2pPr>
            <a:lvl3pPr lvl="2">
              <a:spcBef>
                <a:spcPts val="0"/>
              </a:spcBef>
              <a:spcAft>
                <a:spcPts val="0"/>
              </a:spcAft>
              <a:buClr>
                <a:srgbClr val="942443"/>
              </a:buClr>
              <a:buSzPts val="2800"/>
              <a:buNone/>
              <a:defRPr>
                <a:solidFill>
                  <a:srgbClr val="942443"/>
                </a:solidFill>
              </a:defRPr>
            </a:lvl3pPr>
            <a:lvl4pPr lvl="3">
              <a:spcBef>
                <a:spcPts val="0"/>
              </a:spcBef>
              <a:spcAft>
                <a:spcPts val="0"/>
              </a:spcAft>
              <a:buClr>
                <a:srgbClr val="942443"/>
              </a:buClr>
              <a:buSzPts val="2800"/>
              <a:buNone/>
              <a:defRPr>
                <a:solidFill>
                  <a:srgbClr val="942443"/>
                </a:solidFill>
              </a:defRPr>
            </a:lvl4pPr>
            <a:lvl5pPr lvl="4">
              <a:spcBef>
                <a:spcPts val="0"/>
              </a:spcBef>
              <a:spcAft>
                <a:spcPts val="0"/>
              </a:spcAft>
              <a:buClr>
                <a:srgbClr val="942443"/>
              </a:buClr>
              <a:buSzPts val="2800"/>
              <a:buNone/>
              <a:defRPr>
                <a:solidFill>
                  <a:srgbClr val="942443"/>
                </a:solidFill>
              </a:defRPr>
            </a:lvl5pPr>
            <a:lvl6pPr lvl="5">
              <a:spcBef>
                <a:spcPts val="0"/>
              </a:spcBef>
              <a:spcAft>
                <a:spcPts val="0"/>
              </a:spcAft>
              <a:buClr>
                <a:srgbClr val="942443"/>
              </a:buClr>
              <a:buSzPts val="2800"/>
              <a:buNone/>
              <a:defRPr>
                <a:solidFill>
                  <a:srgbClr val="942443"/>
                </a:solidFill>
              </a:defRPr>
            </a:lvl6pPr>
            <a:lvl7pPr lvl="6">
              <a:spcBef>
                <a:spcPts val="0"/>
              </a:spcBef>
              <a:spcAft>
                <a:spcPts val="0"/>
              </a:spcAft>
              <a:buClr>
                <a:srgbClr val="942443"/>
              </a:buClr>
              <a:buSzPts val="2800"/>
              <a:buNone/>
              <a:defRPr>
                <a:solidFill>
                  <a:srgbClr val="942443"/>
                </a:solidFill>
              </a:defRPr>
            </a:lvl7pPr>
            <a:lvl8pPr lvl="7">
              <a:spcBef>
                <a:spcPts val="0"/>
              </a:spcBef>
              <a:spcAft>
                <a:spcPts val="0"/>
              </a:spcAft>
              <a:buClr>
                <a:srgbClr val="942443"/>
              </a:buClr>
              <a:buSzPts val="2800"/>
              <a:buNone/>
              <a:defRPr>
                <a:solidFill>
                  <a:srgbClr val="942443"/>
                </a:solidFill>
              </a:defRPr>
            </a:lvl8pPr>
            <a:lvl9pPr lvl="8">
              <a:spcBef>
                <a:spcPts val="0"/>
              </a:spcBef>
              <a:spcAft>
                <a:spcPts val="0"/>
              </a:spcAft>
              <a:buClr>
                <a:srgbClr val="942443"/>
              </a:buClr>
              <a:buSzPts val="2800"/>
              <a:buNone/>
              <a:defRPr>
                <a:solidFill>
                  <a:srgbClr val="942443"/>
                </a:solidFill>
              </a:defRPr>
            </a:lvl9pPr>
          </a:lstStyle>
          <a:p>
            <a:r>
              <a:rPr lang="nb-NO"/>
              <a:t>Klikk for å redigere tittelstil</a:t>
            </a:r>
            <a:endParaRPr/>
          </a:p>
        </p:txBody>
      </p:sp>
      <p:sp>
        <p:nvSpPr>
          <p:cNvPr id="63" name="Google Shape;63;p1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64" name="Google Shape;64;p1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65" name="Google Shape;65;p10"/>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66" name="Google Shape;66;p10"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3357518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ma 1 - Tittel og bilde" type="titleOnly" preserve="1">
  <p:cSld name="Tema 1 - Tittel og bilde">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4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74" name="Google Shape;74;p12"/>
          <p:cNvSpPr>
            <a:spLocks noGrp="1"/>
          </p:cNvSpPr>
          <p:nvPr>
            <p:ph type="pic" idx="2"/>
          </p:nvPr>
        </p:nvSpPr>
        <p:spPr>
          <a:xfrm>
            <a:off x="480000" y="2208000"/>
            <a:ext cx="11232000" cy="3563200"/>
          </a:xfrm>
          <a:prstGeom prst="rect">
            <a:avLst/>
          </a:prstGeom>
          <a:noFill/>
          <a:ln>
            <a:noFill/>
          </a:ln>
        </p:spPr>
      </p:sp>
      <p:sp>
        <p:nvSpPr>
          <p:cNvPr id="75" name="Google Shape;75;p12"/>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76" name="Google Shape;76;p12"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63200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ma 1 - Tittel og bilde" preserve="1">
  <p:cSld name="1_Tema 1 - Tittel og bilde">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79" name="Google Shape;79;p1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80" name="Google Shape;80;p13"/>
          <p:cNvSpPr>
            <a:spLocks noGrp="1"/>
          </p:cNvSpPr>
          <p:nvPr>
            <p:ph type="pic" idx="2"/>
          </p:nvPr>
        </p:nvSpPr>
        <p:spPr>
          <a:xfrm>
            <a:off x="6979200" y="480000"/>
            <a:ext cx="4732800" cy="5352400"/>
          </a:xfrm>
          <a:prstGeom prst="rect">
            <a:avLst/>
          </a:prstGeom>
          <a:noFill/>
          <a:ln>
            <a:noFill/>
          </a:ln>
        </p:spPr>
      </p:sp>
      <p:sp>
        <p:nvSpPr>
          <p:cNvPr id="81" name="Google Shape;81;p13"/>
          <p:cNvSpPr txBox="1">
            <a:spLocks noGrp="1"/>
          </p:cNvSpPr>
          <p:nvPr>
            <p:ph type="subTitle" idx="3"/>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82" name="Google Shape;82;p13"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423175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ma 1 - Tittel og bilde" preserve="1">
  <p:cSld name="2_Tema 1 - Tittel og bilde">
    <p:spTree>
      <p:nvGrpSpPr>
        <p:cNvPr id="1" name="Shape 83"/>
        <p:cNvGrpSpPr/>
        <p:nvPr/>
      </p:nvGrpSpPr>
      <p:grpSpPr>
        <a:xfrm>
          <a:off x="0" y="0"/>
          <a:ext cx="0" cy="0"/>
          <a:chOff x="0" y="0"/>
          <a:chExt cx="0" cy="0"/>
        </a:xfrm>
      </p:grpSpPr>
      <p:sp>
        <p:nvSpPr>
          <p:cNvPr id="84" name="Google Shape;84;p1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85" name="Google Shape;85;p1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86" name="Google Shape;86;p14"/>
          <p:cNvSpPr>
            <a:spLocks noGrp="1"/>
          </p:cNvSpPr>
          <p:nvPr>
            <p:ph type="pic" idx="2"/>
          </p:nvPr>
        </p:nvSpPr>
        <p:spPr>
          <a:xfrm>
            <a:off x="467333" y="532567"/>
            <a:ext cx="4732800" cy="5108000"/>
          </a:xfrm>
          <a:prstGeom prst="rect">
            <a:avLst/>
          </a:prstGeom>
          <a:noFill/>
          <a:ln>
            <a:noFill/>
          </a:ln>
        </p:spPr>
      </p:sp>
      <p:sp>
        <p:nvSpPr>
          <p:cNvPr id="87" name="Google Shape;87;p14"/>
          <p:cNvSpPr txBox="1">
            <a:spLocks noGrp="1"/>
          </p:cNvSpPr>
          <p:nvPr>
            <p:ph type="subTitle" idx="3"/>
          </p:nvPr>
        </p:nvSpPr>
        <p:spPr>
          <a:xfrm>
            <a:off x="564467" y="6023700"/>
            <a:ext cx="4192800" cy="524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88" name="Google Shape;88;p14"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1847209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ma 1 - Sitat" type="secHead" preserve="1">
  <p:cSld name="Tema 1 - Sitat">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942443"/>
              </a:buClr>
              <a:buSzPts val="3000"/>
              <a:buNone/>
              <a:defRPr sz="4000" i="1">
                <a:solidFill>
                  <a:srgbClr val="942443"/>
                </a:solidFill>
              </a:defRPr>
            </a:lvl1pPr>
            <a:lvl2pPr lvl="1" algn="ctr">
              <a:spcBef>
                <a:spcPts val="0"/>
              </a:spcBef>
              <a:spcAft>
                <a:spcPts val="0"/>
              </a:spcAft>
              <a:buClr>
                <a:srgbClr val="942443"/>
              </a:buClr>
              <a:buSzPts val="3600"/>
              <a:buNone/>
              <a:defRPr sz="4800">
                <a:solidFill>
                  <a:srgbClr val="942443"/>
                </a:solidFill>
              </a:defRPr>
            </a:lvl2pPr>
            <a:lvl3pPr lvl="2" algn="ctr">
              <a:spcBef>
                <a:spcPts val="0"/>
              </a:spcBef>
              <a:spcAft>
                <a:spcPts val="0"/>
              </a:spcAft>
              <a:buClr>
                <a:srgbClr val="942443"/>
              </a:buClr>
              <a:buSzPts val="3600"/>
              <a:buNone/>
              <a:defRPr sz="4800">
                <a:solidFill>
                  <a:srgbClr val="942443"/>
                </a:solidFill>
              </a:defRPr>
            </a:lvl3pPr>
            <a:lvl4pPr lvl="3" algn="ctr">
              <a:spcBef>
                <a:spcPts val="0"/>
              </a:spcBef>
              <a:spcAft>
                <a:spcPts val="0"/>
              </a:spcAft>
              <a:buClr>
                <a:srgbClr val="942443"/>
              </a:buClr>
              <a:buSzPts val="3600"/>
              <a:buNone/>
              <a:defRPr sz="4800">
                <a:solidFill>
                  <a:srgbClr val="942443"/>
                </a:solidFill>
              </a:defRPr>
            </a:lvl4pPr>
            <a:lvl5pPr lvl="4" algn="ctr">
              <a:spcBef>
                <a:spcPts val="0"/>
              </a:spcBef>
              <a:spcAft>
                <a:spcPts val="0"/>
              </a:spcAft>
              <a:buClr>
                <a:srgbClr val="942443"/>
              </a:buClr>
              <a:buSzPts val="3600"/>
              <a:buNone/>
              <a:defRPr sz="4800">
                <a:solidFill>
                  <a:srgbClr val="942443"/>
                </a:solidFill>
              </a:defRPr>
            </a:lvl5pPr>
            <a:lvl6pPr lvl="5" algn="ctr">
              <a:spcBef>
                <a:spcPts val="0"/>
              </a:spcBef>
              <a:spcAft>
                <a:spcPts val="0"/>
              </a:spcAft>
              <a:buClr>
                <a:srgbClr val="942443"/>
              </a:buClr>
              <a:buSzPts val="3600"/>
              <a:buNone/>
              <a:defRPr sz="4800">
                <a:solidFill>
                  <a:srgbClr val="942443"/>
                </a:solidFill>
              </a:defRPr>
            </a:lvl6pPr>
            <a:lvl7pPr lvl="6" algn="ctr">
              <a:spcBef>
                <a:spcPts val="0"/>
              </a:spcBef>
              <a:spcAft>
                <a:spcPts val="0"/>
              </a:spcAft>
              <a:buClr>
                <a:srgbClr val="942443"/>
              </a:buClr>
              <a:buSzPts val="3600"/>
              <a:buNone/>
              <a:defRPr sz="4800">
                <a:solidFill>
                  <a:srgbClr val="942443"/>
                </a:solidFill>
              </a:defRPr>
            </a:lvl7pPr>
            <a:lvl8pPr lvl="7" algn="ctr">
              <a:spcBef>
                <a:spcPts val="0"/>
              </a:spcBef>
              <a:spcAft>
                <a:spcPts val="0"/>
              </a:spcAft>
              <a:buClr>
                <a:srgbClr val="942443"/>
              </a:buClr>
              <a:buSzPts val="3600"/>
              <a:buNone/>
              <a:defRPr sz="4800">
                <a:solidFill>
                  <a:srgbClr val="942443"/>
                </a:solidFill>
              </a:defRPr>
            </a:lvl8pPr>
            <a:lvl9pPr lvl="8" algn="ctr">
              <a:spcBef>
                <a:spcPts val="0"/>
              </a:spcBef>
              <a:spcAft>
                <a:spcPts val="0"/>
              </a:spcAft>
              <a:buClr>
                <a:srgbClr val="942443"/>
              </a:buClr>
              <a:buSzPts val="3600"/>
              <a:buNone/>
              <a:defRPr sz="4800">
                <a:solidFill>
                  <a:srgbClr val="942443"/>
                </a:solidFill>
              </a:defRPr>
            </a:lvl9pPr>
          </a:lstStyle>
          <a:p>
            <a:r>
              <a:rPr lang="nb-NO"/>
              <a:t>Klikk for å redigere tittelstil</a:t>
            </a:r>
            <a:endParaRPr/>
          </a:p>
        </p:txBody>
      </p:sp>
      <p:sp>
        <p:nvSpPr>
          <p:cNvPr id="16" name="Google Shape;16;p3"/>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17" name="Google Shape;17;p3"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633531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ma 1 - Sitat 2" preserve="1">
  <p:cSld name="Tema 1 - Sitat 2">
    <p:bg>
      <p:bgPr>
        <a:solidFill>
          <a:srgbClr val="942443"/>
        </a:solidFill>
        <a:effectLst/>
      </p:bgPr>
    </p:bg>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20" name="Google Shape;20;p4"/>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21" name="Google Shape;21;p4"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27085304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ma 1 - Tom" preserve="1">
  <p:cSld name="Tema 1 - Tom">
    <p:spTree>
      <p:nvGrpSpPr>
        <p:cNvPr id="1" name="Shape 89"/>
        <p:cNvGrpSpPr/>
        <p:nvPr/>
      </p:nvGrpSpPr>
      <p:grpSpPr>
        <a:xfrm>
          <a:off x="0" y="0"/>
          <a:ext cx="0" cy="0"/>
          <a:chOff x="0" y="0"/>
          <a:chExt cx="0" cy="0"/>
        </a:xfrm>
      </p:grpSpPr>
      <p:sp>
        <p:nvSpPr>
          <p:cNvPr id="90" name="Google Shape;90;p15"/>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91" name="Google Shape;91;p15"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772752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ema 1 - Logoer" preserve="1">
  <p:cSld name="1_Tema 1 - Logoer">
    <p:spTree>
      <p:nvGrpSpPr>
        <p:cNvPr id="1" name="Shape 117"/>
        <p:cNvGrpSpPr/>
        <p:nvPr/>
      </p:nvGrpSpPr>
      <p:grpSpPr>
        <a:xfrm>
          <a:off x="0" y="0"/>
          <a:ext cx="0" cy="0"/>
          <a:chOff x="0" y="0"/>
          <a:chExt cx="0" cy="0"/>
        </a:xfrm>
      </p:grpSpPr>
      <p:sp>
        <p:nvSpPr>
          <p:cNvPr id="118" name="Google Shape;118;p1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119" name="Google Shape;119;p19"/>
          <p:cNvSpPr/>
          <p:nvPr/>
        </p:nvSpPr>
        <p:spPr>
          <a:xfrm>
            <a:off x="480000" y="5548000"/>
            <a:ext cx="11232000" cy="831200"/>
          </a:xfrm>
          <a:prstGeom prst="roundRect">
            <a:avLst>
              <a:gd name="adj" fmla="val 6240"/>
            </a:avLst>
          </a:prstGeom>
          <a:solidFill>
            <a:srgbClr val="94244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120" name="Google Shape;120;p1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121" name="Google Shape;121;p1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Tree>
    <p:extLst>
      <p:ext uri="{BB962C8B-B14F-4D97-AF65-F5344CB8AC3E}">
        <p14:creationId xmlns:p14="http://schemas.microsoft.com/office/powerpoint/2010/main" val="29294206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ma 1 - Logoer" preserve="1">
  <p:cSld name="2_Tema 1 - Logoer">
    <p:spTree>
      <p:nvGrpSpPr>
        <p:cNvPr id="1" name="Shape 122"/>
        <p:cNvGrpSpPr/>
        <p:nvPr/>
      </p:nvGrpSpPr>
      <p:grpSpPr>
        <a:xfrm>
          <a:off x="0" y="0"/>
          <a:ext cx="0" cy="0"/>
          <a:chOff x="0" y="0"/>
          <a:chExt cx="0" cy="0"/>
        </a:xfrm>
      </p:grpSpPr>
      <p:sp>
        <p:nvSpPr>
          <p:cNvPr id="123" name="Google Shape;123;p20"/>
          <p:cNvSpPr/>
          <p:nvPr/>
        </p:nvSpPr>
        <p:spPr>
          <a:xfrm>
            <a:off x="140800" y="103800"/>
            <a:ext cx="11910400" cy="6650400"/>
          </a:xfrm>
          <a:prstGeom prst="roundRect">
            <a:avLst>
              <a:gd name="adj" fmla="val 2266"/>
            </a:avLst>
          </a:prstGeom>
          <a:solidFill>
            <a:srgbClr val="942443"/>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124" name="Google Shape;124;p2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171617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ma 1 - Kontakt" preserve="1">
  <p:cSld name="Tema 1 - Kontakt">
    <p:bg>
      <p:bgPr>
        <a:solidFill>
          <a:srgbClr val="942443"/>
        </a:solidFill>
        <a:effectLst/>
      </p:bgPr>
    </p:bg>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127" name="Google Shape;127;p2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128" name="Google Shape;128;p21"/>
          <p:cNvSpPr>
            <a:spLocks noGrp="1"/>
          </p:cNvSpPr>
          <p:nvPr>
            <p:ph type="pic" idx="2"/>
          </p:nvPr>
        </p:nvSpPr>
        <p:spPr>
          <a:xfrm>
            <a:off x="5796000" y="1091033"/>
            <a:ext cx="2366400" cy="2554000"/>
          </a:xfrm>
          <a:prstGeom prst="roundRect">
            <a:avLst>
              <a:gd name="adj" fmla="val 10349"/>
            </a:avLst>
          </a:prstGeom>
          <a:noFill/>
          <a:ln>
            <a:noFill/>
          </a:ln>
        </p:spPr>
      </p:sp>
      <p:sp>
        <p:nvSpPr>
          <p:cNvPr id="129" name="Google Shape;129;p21"/>
          <p:cNvSpPr>
            <a:spLocks noGrp="1"/>
          </p:cNvSpPr>
          <p:nvPr>
            <p:ph type="pic" idx="3"/>
          </p:nvPr>
        </p:nvSpPr>
        <p:spPr>
          <a:xfrm>
            <a:off x="8457600" y="1091033"/>
            <a:ext cx="2366400" cy="2554000"/>
          </a:xfrm>
          <a:prstGeom prst="roundRect">
            <a:avLst>
              <a:gd name="adj" fmla="val 10349"/>
            </a:avLst>
          </a:prstGeom>
          <a:noFill/>
          <a:ln>
            <a:noFill/>
          </a:ln>
        </p:spPr>
      </p:sp>
      <p:sp>
        <p:nvSpPr>
          <p:cNvPr id="130" name="Google Shape;130;p2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131" name="Google Shape;131;p2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Clr>
                <a:schemeClr val="lt1"/>
              </a:buClr>
              <a:buSzPts val="1000"/>
              <a:buNone/>
              <a:defRPr sz="1333">
                <a:solidFill>
                  <a:schemeClr val="lt1"/>
                </a:solidFill>
              </a:defRPr>
            </a:lvl1pPr>
            <a:lvl2pPr marL="1219170" lvl="1" indent="-389457" rtl="0">
              <a:spcBef>
                <a:spcPts val="0"/>
              </a:spcBef>
              <a:spcAft>
                <a:spcPts val="0"/>
              </a:spcAft>
              <a:buClr>
                <a:schemeClr val="lt1"/>
              </a:buClr>
              <a:buSzPts val="1000"/>
              <a:buChar char="○"/>
              <a:defRPr sz="1333">
                <a:solidFill>
                  <a:schemeClr val="lt1"/>
                </a:solidFill>
              </a:defRPr>
            </a:lvl2pPr>
            <a:lvl3pPr marL="1828754" lvl="2" indent="-389457" rtl="0">
              <a:spcBef>
                <a:spcPts val="0"/>
              </a:spcBef>
              <a:spcAft>
                <a:spcPts val="0"/>
              </a:spcAft>
              <a:buClr>
                <a:schemeClr val="lt1"/>
              </a:buClr>
              <a:buSzPts val="1000"/>
              <a:buChar char="■"/>
              <a:defRPr sz="1333">
                <a:solidFill>
                  <a:schemeClr val="lt1"/>
                </a:solidFill>
              </a:defRPr>
            </a:lvl3pPr>
            <a:lvl4pPr marL="2438339" lvl="3" indent="-389457" rtl="0">
              <a:spcBef>
                <a:spcPts val="0"/>
              </a:spcBef>
              <a:spcAft>
                <a:spcPts val="0"/>
              </a:spcAft>
              <a:buClr>
                <a:schemeClr val="lt1"/>
              </a:buClr>
              <a:buSzPts val="1000"/>
              <a:buChar char="●"/>
              <a:defRPr sz="1333">
                <a:solidFill>
                  <a:schemeClr val="lt1"/>
                </a:solidFill>
              </a:defRPr>
            </a:lvl4pPr>
            <a:lvl5pPr marL="3047924" lvl="4" indent="-389457" rtl="0">
              <a:spcBef>
                <a:spcPts val="0"/>
              </a:spcBef>
              <a:spcAft>
                <a:spcPts val="0"/>
              </a:spcAft>
              <a:buClr>
                <a:schemeClr val="lt1"/>
              </a:buClr>
              <a:buSzPts val="1000"/>
              <a:buChar char="○"/>
              <a:defRPr sz="1333">
                <a:solidFill>
                  <a:schemeClr val="lt1"/>
                </a:solidFill>
              </a:defRPr>
            </a:lvl5pPr>
            <a:lvl6pPr marL="3657509" lvl="5" indent="-389457" rtl="0">
              <a:spcBef>
                <a:spcPts val="0"/>
              </a:spcBef>
              <a:spcAft>
                <a:spcPts val="0"/>
              </a:spcAft>
              <a:buClr>
                <a:schemeClr val="lt1"/>
              </a:buClr>
              <a:buSzPts val="1000"/>
              <a:buChar char="■"/>
              <a:defRPr sz="1333">
                <a:solidFill>
                  <a:schemeClr val="lt1"/>
                </a:solidFill>
              </a:defRPr>
            </a:lvl6pPr>
            <a:lvl7pPr marL="4267093" lvl="6" indent="-389457" rtl="0">
              <a:spcBef>
                <a:spcPts val="0"/>
              </a:spcBef>
              <a:spcAft>
                <a:spcPts val="0"/>
              </a:spcAft>
              <a:buClr>
                <a:schemeClr val="lt1"/>
              </a:buClr>
              <a:buSzPts val="1000"/>
              <a:buChar char="●"/>
              <a:defRPr sz="1333">
                <a:solidFill>
                  <a:schemeClr val="lt1"/>
                </a:solidFill>
              </a:defRPr>
            </a:lvl7pPr>
            <a:lvl8pPr marL="4876678" lvl="7" indent="-389457" rtl="0">
              <a:spcBef>
                <a:spcPts val="0"/>
              </a:spcBef>
              <a:spcAft>
                <a:spcPts val="0"/>
              </a:spcAft>
              <a:buClr>
                <a:schemeClr val="lt1"/>
              </a:buClr>
              <a:buSzPts val="1000"/>
              <a:buChar char="○"/>
              <a:defRPr sz="1333">
                <a:solidFill>
                  <a:schemeClr val="lt1"/>
                </a:solidFill>
              </a:defRPr>
            </a:lvl8pPr>
            <a:lvl9pPr marL="5486263" lvl="8" indent="-389457" rtl="0">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4240878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ema 1 - Logo" preserve="1">
  <p:cSld name="Tema 1 - Logo">
    <p:bg>
      <p:bgPr>
        <a:solidFill>
          <a:srgbClr val="942443"/>
        </a:solidFill>
        <a:effectLst/>
      </p:bgPr>
    </p:bg>
    <p:spTree>
      <p:nvGrpSpPr>
        <p:cNvPr id="1" name="Shape 504"/>
        <p:cNvGrpSpPr/>
        <p:nvPr/>
      </p:nvGrpSpPr>
      <p:grpSpPr>
        <a:xfrm>
          <a:off x="0" y="0"/>
          <a:ext cx="0" cy="0"/>
          <a:chOff x="0" y="0"/>
          <a:chExt cx="0" cy="0"/>
        </a:xfrm>
      </p:grpSpPr>
      <p:pic>
        <p:nvPicPr>
          <p:cNvPr id="505" name="Google Shape;505;p82"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33162481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ema 2 - Forside" preserve="1">
  <p:cSld name="Tema 2 - Forside">
    <p:bg>
      <p:bgPr>
        <a:solidFill>
          <a:srgbClr val="D3D8E8"/>
        </a:solidFill>
        <a:effectLst/>
      </p:bgPr>
    </p:bg>
    <p:spTree>
      <p:nvGrpSpPr>
        <p:cNvPr id="1" name="Shape 132"/>
        <p:cNvGrpSpPr/>
        <p:nvPr/>
      </p:nvGrpSpPr>
      <p:grpSpPr>
        <a:xfrm>
          <a:off x="0" y="0"/>
          <a:ext cx="0" cy="0"/>
          <a:chOff x="0" y="0"/>
          <a:chExt cx="0" cy="0"/>
        </a:xfrm>
      </p:grpSpPr>
      <p:sp>
        <p:nvSpPr>
          <p:cNvPr id="133" name="Google Shape;133;p2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700"/>
              <a:buNone/>
              <a:defRPr sz="4933">
                <a:solidFill>
                  <a:srgbClr val="4A6FA1"/>
                </a:solidFill>
              </a:defRPr>
            </a:lvl1pPr>
            <a:lvl2pPr lvl="1" algn="ctr">
              <a:spcBef>
                <a:spcPts val="0"/>
              </a:spcBef>
              <a:spcAft>
                <a:spcPts val="0"/>
              </a:spcAft>
              <a:buClr>
                <a:srgbClr val="942443"/>
              </a:buClr>
              <a:buSzPts val="5200"/>
              <a:buNone/>
              <a:defRPr sz="6933">
                <a:solidFill>
                  <a:srgbClr val="942443"/>
                </a:solidFill>
              </a:defRPr>
            </a:lvl2pPr>
            <a:lvl3pPr lvl="2" algn="ctr">
              <a:spcBef>
                <a:spcPts val="0"/>
              </a:spcBef>
              <a:spcAft>
                <a:spcPts val="0"/>
              </a:spcAft>
              <a:buClr>
                <a:srgbClr val="942443"/>
              </a:buClr>
              <a:buSzPts val="5200"/>
              <a:buNone/>
              <a:defRPr sz="6933">
                <a:solidFill>
                  <a:srgbClr val="942443"/>
                </a:solidFill>
              </a:defRPr>
            </a:lvl3pPr>
            <a:lvl4pPr lvl="3" algn="ctr">
              <a:spcBef>
                <a:spcPts val="0"/>
              </a:spcBef>
              <a:spcAft>
                <a:spcPts val="0"/>
              </a:spcAft>
              <a:buClr>
                <a:srgbClr val="942443"/>
              </a:buClr>
              <a:buSzPts val="5200"/>
              <a:buNone/>
              <a:defRPr sz="6933">
                <a:solidFill>
                  <a:srgbClr val="942443"/>
                </a:solidFill>
              </a:defRPr>
            </a:lvl4pPr>
            <a:lvl5pPr lvl="4" algn="ctr">
              <a:spcBef>
                <a:spcPts val="0"/>
              </a:spcBef>
              <a:spcAft>
                <a:spcPts val="0"/>
              </a:spcAft>
              <a:buClr>
                <a:srgbClr val="942443"/>
              </a:buClr>
              <a:buSzPts val="5200"/>
              <a:buNone/>
              <a:defRPr sz="6933">
                <a:solidFill>
                  <a:srgbClr val="942443"/>
                </a:solidFill>
              </a:defRPr>
            </a:lvl5pPr>
            <a:lvl6pPr lvl="5" algn="ctr">
              <a:spcBef>
                <a:spcPts val="0"/>
              </a:spcBef>
              <a:spcAft>
                <a:spcPts val="0"/>
              </a:spcAft>
              <a:buClr>
                <a:srgbClr val="942443"/>
              </a:buClr>
              <a:buSzPts val="5200"/>
              <a:buNone/>
              <a:defRPr sz="6933">
                <a:solidFill>
                  <a:srgbClr val="942443"/>
                </a:solidFill>
              </a:defRPr>
            </a:lvl6pPr>
            <a:lvl7pPr lvl="6" algn="ctr">
              <a:spcBef>
                <a:spcPts val="0"/>
              </a:spcBef>
              <a:spcAft>
                <a:spcPts val="0"/>
              </a:spcAft>
              <a:buClr>
                <a:srgbClr val="942443"/>
              </a:buClr>
              <a:buSzPts val="5200"/>
              <a:buNone/>
              <a:defRPr sz="6933">
                <a:solidFill>
                  <a:srgbClr val="942443"/>
                </a:solidFill>
              </a:defRPr>
            </a:lvl7pPr>
            <a:lvl8pPr lvl="7" algn="ctr">
              <a:spcBef>
                <a:spcPts val="0"/>
              </a:spcBef>
              <a:spcAft>
                <a:spcPts val="0"/>
              </a:spcAft>
              <a:buClr>
                <a:srgbClr val="942443"/>
              </a:buClr>
              <a:buSzPts val="5200"/>
              <a:buNone/>
              <a:defRPr sz="6933">
                <a:solidFill>
                  <a:srgbClr val="942443"/>
                </a:solidFill>
              </a:defRPr>
            </a:lvl8pPr>
            <a:lvl9pPr lvl="8" algn="ctr">
              <a:spcBef>
                <a:spcPts val="0"/>
              </a:spcBef>
              <a:spcAft>
                <a:spcPts val="0"/>
              </a:spcAft>
              <a:buClr>
                <a:srgbClr val="942443"/>
              </a:buClr>
              <a:buSzPts val="5200"/>
              <a:buNone/>
              <a:defRPr sz="6933">
                <a:solidFill>
                  <a:srgbClr val="942443"/>
                </a:solidFill>
              </a:defRPr>
            </a:lvl9pPr>
          </a:lstStyle>
          <a:p>
            <a:r>
              <a:rPr lang="nb-NO"/>
              <a:t>Klikk for å redigere tittelstil</a:t>
            </a:r>
            <a:endParaRPr/>
          </a:p>
        </p:txBody>
      </p:sp>
      <p:sp>
        <p:nvSpPr>
          <p:cNvPr id="134" name="Google Shape;134;p2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400"/>
              <a:buNone/>
              <a:defRPr>
                <a:solidFill>
                  <a:srgbClr val="4A6FA1"/>
                </a:solidFill>
              </a:defRPr>
            </a:lvl1pPr>
            <a:lvl2pPr lvl="1" algn="ctr">
              <a:lnSpc>
                <a:spcPct val="100000"/>
              </a:lnSpc>
              <a:spcBef>
                <a:spcPts val="0"/>
              </a:spcBef>
              <a:spcAft>
                <a:spcPts val="0"/>
              </a:spcAft>
              <a:buClr>
                <a:srgbClr val="4A6FA1"/>
              </a:buClr>
              <a:buSzPts val="2800"/>
              <a:buNone/>
              <a:defRPr sz="3733">
                <a:solidFill>
                  <a:srgbClr val="4A6FA1"/>
                </a:solidFill>
              </a:defRPr>
            </a:lvl2pPr>
            <a:lvl3pPr lvl="2" algn="ctr">
              <a:lnSpc>
                <a:spcPct val="100000"/>
              </a:lnSpc>
              <a:spcBef>
                <a:spcPts val="0"/>
              </a:spcBef>
              <a:spcAft>
                <a:spcPts val="0"/>
              </a:spcAft>
              <a:buClr>
                <a:srgbClr val="4A6FA1"/>
              </a:buClr>
              <a:buSzPts val="2800"/>
              <a:buNone/>
              <a:defRPr sz="3733">
                <a:solidFill>
                  <a:srgbClr val="4A6FA1"/>
                </a:solidFill>
              </a:defRPr>
            </a:lvl3pPr>
            <a:lvl4pPr lvl="3" algn="ctr">
              <a:lnSpc>
                <a:spcPct val="100000"/>
              </a:lnSpc>
              <a:spcBef>
                <a:spcPts val="0"/>
              </a:spcBef>
              <a:spcAft>
                <a:spcPts val="0"/>
              </a:spcAft>
              <a:buClr>
                <a:srgbClr val="4A6FA1"/>
              </a:buClr>
              <a:buSzPts val="2800"/>
              <a:buNone/>
              <a:defRPr sz="3733">
                <a:solidFill>
                  <a:srgbClr val="4A6FA1"/>
                </a:solidFill>
              </a:defRPr>
            </a:lvl4pPr>
            <a:lvl5pPr lvl="4" algn="ctr">
              <a:lnSpc>
                <a:spcPct val="100000"/>
              </a:lnSpc>
              <a:spcBef>
                <a:spcPts val="0"/>
              </a:spcBef>
              <a:spcAft>
                <a:spcPts val="0"/>
              </a:spcAft>
              <a:buClr>
                <a:srgbClr val="4A6FA1"/>
              </a:buClr>
              <a:buSzPts val="2800"/>
              <a:buNone/>
              <a:defRPr sz="3733">
                <a:solidFill>
                  <a:srgbClr val="4A6FA1"/>
                </a:solidFill>
              </a:defRPr>
            </a:lvl5pPr>
            <a:lvl6pPr lvl="5" algn="ctr">
              <a:lnSpc>
                <a:spcPct val="100000"/>
              </a:lnSpc>
              <a:spcBef>
                <a:spcPts val="0"/>
              </a:spcBef>
              <a:spcAft>
                <a:spcPts val="0"/>
              </a:spcAft>
              <a:buClr>
                <a:srgbClr val="4A6FA1"/>
              </a:buClr>
              <a:buSzPts val="2800"/>
              <a:buNone/>
              <a:defRPr sz="3733">
                <a:solidFill>
                  <a:srgbClr val="4A6FA1"/>
                </a:solidFill>
              </a:defRPr>
            </a:lvl6pPr>
            <a:lvl7pPr lvl="6" algn="ctr">
              <a:lnSpc>
                <a:spcPct val="100000"/>
              </a:lnSpc>
              <a:spcBef>
                <a:spcPts val="0"/>
              </a:spcBef>
              <a:spcAft>
                <a:spcPts val="0"/>
              </a:spcAft>
              <a:buClr>
                <a:srgbClr val="4A6FA1"/>
              </a:buClr>
              <a:buSzPts val="2800"/>
              <a:buNone/>
              <a:defRPr sz="3733">
                <a:solidFill>
                  <a:srgbClr val="4A6FA1"/>
                </a:solidFill>
              </a:defRPr>
            </a:lvl7pPr>
            <a:lvl8pPr lvl="7" algn="ctr">
              <a:lnSpc>
                <a:spcPct val="100000"/>
              </a:lnSpc>
              <a:spcBef>
                <a:spcPts val="0"/>
              </a:spcBef>
              <a:spcAft>
                <a:spcPts val="0"/>
              </a:spcAft>
              <a:buClr>
                <a:srgbClr val="4A6FA1"/>
              </a:buClr>
              <a:buSzPts val="2800"/>
              <a:buNone/>
              <a:defRPr sz="3733">
                <a:solidFill>
                  <a:srgbClr val="4A6FA1"/>
                </a:solidFill>
              </a:defRPr>
            </a:lvl8pPr>
            <a:lvl9pPr lvl="8" algn="ctr">
              <a:lnSpc>
                <a:spcPct val="100000"/>
              </a:lnSpc>
              <a:spcBef>
                <a:spcPts val="0"/>
              </a:spcBef>
              <a:spcAft>
                <a:spcPts val="0"/>
              </a:spcAft>
              <a:buClr>
                <a:srgbClr val="4A6FA1"/>
              </a:buClr>
              <a:buSzPts val="2800"/>
              <a:buNone/>
              <a:defRPr sz="3733">
                <a:solidFill>
                  <a:srgbClr val="4A6FA1"/>
                </a:solidFill>
              </a:defRPr>
            </a:lvl9pPr>
          </a:lstStyle>
          <a:p>
            <a:r>
              <a:rPr lang="nb-NO"/>
              <a:t>Klikk for å redigere undertittelstil i malen</a:t>
            </a:r>
            <a:endParaRPr/>
          </a:p>
        </p:txBody>
      </p:sp>
      <p:sp>
        <p:nvSpPr>
          <p:cNvPr id="135" name="Google Shape;135;p2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36" name="Google Shape;136;p2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spTree>
    <p:extLst>
      <p:ext uri="{BB962C8B-B14F-4D97-AF65-F5344CB8AC3E}">
        <p14:creationId xmlns:p14="http://schemas.microsoft.com/office/powerpoint/2010/main" val="3531520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ema 2 - Forside" preserve="1">
  <p:cSld name="1_Tema 2 - Forside">
    <p:bg>
      <p:bgPr>
        <a:solidFill>
          <a:srgbClr val="D3D8E8"/>
        </a:solidFill>
        <a:effectLst/>
      </p:bgPr>
    </p:bg>
    <p:spTree>
      <p:nvGrpSpPr>
        <p:cNvPr id="1" name="Shape 132"/>
        <p:cNvGrpSpPr/>
        <p:nvPr/>
      </p:nvGrpSpPr>
      <p:grpSpPr>
        <a:xfrm>
          <a:off x="0" y="0"/>
          <a:ext cx="0" cy="0"/>
          <a:chOff x="0" y="0"/>
          <a:chExt cx="0" cy="0"/>
        </a:xfrm>
      </p:grpSpPr>
      <p:sp>
        <p:nvSpPr>
          <p:cNvPr id="133" name="Google Shape;133;p2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700"/>
              <a:buNone/>
              <a:defRPr sz="4933">
                <a:solidFill>
                  <a:srgbClr val="4A6FA1"/>
                </a:solidFill>
              </a:defRPr>
            </a:lvl1pPr>
            <a:lvl2pPr lvl="1" algn="ctr">
              <a:spcBef>
                <a:spcPts val="0"/>
              </a:spcBef>
              <a:spcAft>
                <a:spcPts val="0"/>
              </a:spcAft>
              <a:buClr>
                <a:srgbClr val="942443"/>
              </a:buClr>
              <a:buSzPts val="5200"/>
              <a:buNone/>
              <a:defRPr sz="6933">
                <a:solidFill>
                  <a:srgbClr val="942443"/>
                </a:solidFill>
              </a:defRPr>
            </a:lvl2pPr>
            <a:lvl3pPr lvl="2" algn="ctr">
              <a:spcBef>
                <a:spcPts val="0"/>
              </a:spcBef>
              <a:spcAft>
                <a:spcPts val="0"/>
              </a:spcAft>
              <a:buClr>
                <a:srgbClr val="942443"/>
              </a:buClr>
              <a:buSzPts val="5200"/>
              <a:buNone/>
              <a:defRPr sz="6933">
                <a:solidFill>
                  <a:srgbClr val="942443"/>
                </a:solidFill>
              </a:defRPr>
            </a:lvl3pPr>
            <a:lvl4pPr lvl="3" algn="ctr">
              <a:spcBef>
                <a:spcPts val="0"/>
              </a:spcBef>
              <a:spcAft>
                <a:spcPts val="0"/>
              </a:spcAft>
              <a:buClr>
                <a:srgbClr val="942443"/>
              </a:buClr>
              <a:buSzPts val="5200"/>
              <a:buNone/>
              <a:defRPr sz="6933">
                <a:solidFill>
                  <a:srgbClr val="942443"/>
                </a:solidFill>
              </a:defRPr>
            </a:lvl4pPr>
            <a:lvl5pPr lvl="4" algn="ctr">
              <a:spcBef>
                <a:spcPts val="0"/>
              </a:spcBef>
              <a:spcAft>
                <a:spcPts val="0"/>
              </a:spcAft>
              <a:buClr>
                <a:srgbClr val="942443"/>
              </a:buClr>
              <a:buSzPts val="5200"/>
              <a:buNone/>
              <a:defRPr sz="6933">
                <a:solidFill>
                  <a:srgbClr val="942443"/>
                </a:solidFill>
              </a:defRPr>
            </a:lvl5pPr>
            <a:lvl6pPr lvl="5" algn="ctr">
              <a:spcBef>
                <a:spcPts val="0"/>
              </a:spcBef>
              <a:spcAft>
                <a:spcPts val="0"/>
              </a:spcAft>
              <a:buClr>
                <a:srgbClr val="942443"/>
              </a:buClr>
              <a:buSzPts val="5200"/>
              <a:buNone/>
              <a:defRPr sz="6933">
                <a:solidFill>
                  <a:srgbClr val="942443"/>
                </a:solidFill>
              </a:defRPr>
            </a:lvl6pPr>
            <a:lvl7pPr lvl="6" algn="ctr">
              <a:spcBef>
                <a:spcPts val="0"/>
              </a:spcBef>
              <a:spcAft>
                <a:spcPts val="0"/>
              </a:spcAft>
              <a:buClr>
                <a:srgbClr val="942443"/>
              </a:buClr>
              <a:buSzPts val="5200"/>
              <a:buNone/>
              <a:defRPr sz="6933">
                <a:solidFill>
                  <a:srgbClr val="942443"/>
                </a:solidFill>
              </a:defRPr>
            </a:lvl7pPr>
            <a:lvl8pPr lvl="7" algn="ctr">
              <a:spcBef>
                <a:spcPts val="0"/>
              </a:spcBef>
              <a:spcAft>
                <a:spcPts val="0"/>
              </a:spcAft>
              <a:buClr>
                <a:srgbClr val="942443"/>
              </a:buClr>
              <a:buSzPts val="5200"/>
              <a:buNone/>
              <a:defRPr sz="6933">
                <a:solidFill>
                  <a:srgbClr val="942443"/>
                </a:solidFill>
              </a:defRPr>
            </a:lvl8pPr>
            <a:lvl9pPr lvl="8" algn="ctr">
              <a:spcBef>
                <a:spcPts val="0"/>
              </a:spcBef>
              <a:spcAft>
                <a:spcPts val="0"/>
              </a:spcAft>
              <a:buClr>
                <a:srgbClr val="942443"/>
              </a:buClr>
              <a:buSzPts val="5200"/>
              <a:buNone/>
              <a:defRPr sz="6933">
                <a:solidFill>
                  <a:srgbClr val="942443"/>
                </a:solidFill>
              </a:defRPr>
            </a:lvl9pPr>
          </a:lstStyle>
          <a:p>
            <a:r>
              <a:rPr lang="nb-NO"/>
              <a:t>Klikk for å redigere tittelstil</a:t>
            </a:r>
            <a:endParaRPr/>
          </a:p>
        </p:txBody>
      </p:sp>
      <p:sp>
        <p:nvSpPr>
          <p:cNvPr id="134" name="Google Shape;134;p2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400"/>
              <a:buNone/>
              <a:defRPr>
                <a:solidFill>
                  <a:srgbClr val="4A6FA1"/>
                </a:solidFill>
              </a:defRPr>
            </a:lvl1pPr>
            <a:lvl2pPr lvl="1" algn="ctr">
              <a:lnSpc>
                <a:spcPct val="100000"/>
              </a:lnSpc>
              <a:spcBef>
                <a:spcPts val="0"/>
              </a:spcBef>
              <a:spcAft>
                <a:spcPts val="0"/>
              </a:spcAft>
              <a:buClr>
                <a:srgbClr val="4A6FA1"/>
              </a:buClr>
              <a:buSzPts val="2800"/>
              <a:buNone/>
              <a:defRPr sz="3733">
                <a:solidFill>
                  <a:srgbClr val="4A6FA1"/>
                </a:solidFill>
              </a:defRPr>
            </a:lvl2pPr>
            <a:lvl3pPr lvl="2" algn="ctr">
              <a:lnSpc>
                <a:spcPct val="100000"/>
              </a:lnSpc>
              <a:spcBef>
                <a:spcPts val="0"/>
              </a:spcBef>
              <a:spcAft>
                <a:spcPts val="0"/>
              </a:spcAft>
              <a:buClr>
                <a:srgbClr val="4A6FA1"/>
              </a:buClr>
              <a:buSzPts val="2800"/>
              <a:buNone/>
              <a:defRPr sz="3733">
                <a:solidFill>
                  <a:srgbClr val="4A6FA1"/>
                </a:solidFill>
              </a:defRPr>
            </a:lvl3pPr>
            <a:lvl4pPr lvl="3" algn="ctr">
              <a:lnSpc>
                <a:spcPct val="100000"/>
              </a:lnSpc>
              <a:spcBef>
                <a:spcPts val="0"/>
              </a:spcBef>
              <a:spcAft>
                <a:spcPts val="0"/>
              </a:spcAft>
              <a:buClr>
                <a:srgbClr val="4A6FA1"/>
              </a:buClr>
              <a:buSzPts val="2800"/>
              <a:buNone/>
              <a:defRPr sz="3733">
                <a:solidFill>
                  <a:srgbClr val="4A6FA1"/>
                </a:solidFill>
              </a:defRPr>
            </a:lvl4pPr>
            <a:lvl5pPr lvl="4" algn="ctr">
              <a:lnSpc>
                <a:spcPct val="100000"/>
              </a:lnSpc>
              <a:spcBef>
                <a:spcPts val="0"/>
              </a:spcBef>
              <a:spcAft>
                <a:spcPts val="0"/>
              </a:spcAft>
              <a:buClr>
                <a:srgbClr val="4A6FA1"/>
              </a:buClr>
              <a:buSzPts val="2800"/>
              <a:buNone/>
              <a:defRPr sz="3733">
                <a:solidFill>
                  <a:srgbClr val="4A6FA1"/>
                </a:solidFill>
              </a:defRPr>
            </a:lvl5pPr>
            <a:lvl6pPr lvl="5" algn="ctr">
              <a:lnSpc>
                <a:spcPct val="100000"/>
              </a:lnSpc>
              <a:spcBef>
                <a:spcPts val="0"/>
              </a:spcBef>
              <a:spcAft>
                <a:spcPts val="0"/>
              </a:spcAft>
              <a:buClr>
                <a:srgbClr val="4A6FA1"/>
              </a:buClr>
              <a:buSzPts val="2800"/>
              <a:buNone/>
              <a:defRPr sz="3733">
                <a:solidFill>
                  <a:srgbClr val="4A6FA1"/>
                </a:solidFill>
              </a:defRPr>
            </a:lvl6pPr>
            <a:lvl7pPr lvl="6" algn="ctr">
              <a:lnSpc>
                <a:spcPct val="100000"/>
              </a:lnSpc>
              <a:spcBef>
                <a:spcPts val="0"/>
              </a:spcBef>
              <a:spcAft>
                <a:spcPts val="0"/>
              </a:spcAft>
              <a:buClr>
                <a:srgbClr val="4A6FA1"/>
              </a:buClr>
              <a:buSzPts val="2800"/>
              <a:buNone/>
              <a:defRPr sz="3733">
                <a:solidFill>
                  <a:srgbClr val="4A6FA1"/>
                </a:solidFill>
              </a:defRPr>
            </a:lvl7pPr>
            <a:lvl8pPr lvl="7" algn="ctr">
              <a:lnSpc>
                <a:spcPct val="100000"/>
              </a:lnSpc>
              <a:spcBef>
                <a:spcPts val="0"/>
              </a:spcBef>
              <a:spcAft>
                <a:spcPts val="0"/>
              </a:spcAft>
              <a:buClr>
                <a:srgbClr val="4A6FA1"/>
              </a:buClr>
              <a:buSzPts val="2800"/>
              <a:buNone/>
              <a:defRPr sz="3733">
                <a:solidFill>
                  <a:srgbClr val="4A6FA1"/>
                </a:solidFill>
              </a:defRPr>
            </a:lvl8pPr>
            <a:lvl9pPr lvl="8" algn="ctr">
              <a:lnSpc>
                <a:spcPct val="100000"/>
              </a:lnSpc>
              <a:spcBef>
                <a:spcPts val="0"/>
              </a:spcBef>
              <a:spcAft>
                <a:spcPts val="0"/>
              </a:spcAft>
              <a:buClr>
                <a:srgbClr val="4A6FA1"/>
              </a:buClr>
              <a:buSzPts val="2800"/>
              <a:buNone/>
              <a:defRPr sz="3733">
                <a:solidFill>
                  <a:srgbClr val="4A6FA1"/>
                </a:solidFill>
              </a:defRPr>
            </a:lvl9pPr>
          </a:lstStyle>
          <a:p>
            <a:r>
              <a:rPr lang="nb-NO"/>
              <a:t>Klikk for å redigere undertittelstil i malen</a:t>
            </a:r>
            <a:endParaRPr/>
          </a:p>
        </p:txBody>
      </p:sp>
      <p:sp>
        <p:nvSpPr>
          <p:cNvPr id="135" name="Google Shape;135;p2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36" name="Google Shape;136;p2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pic>
        <p:nvPicPr>
          <p:cNvPr id="137" name="Google Shape;137;p22" title="Group-3.png"/>
          <p:cNvPicPr preferRelativeResize="0"/>
          <p:nvPr/>
        </p:nvPicPr>
        <p:blipFill>
          <a:blip r:embed="rId3">
            <a:alphaModFix/>
          </a:blip>
          <a:stretch>
            <a:fillRect/>
          </a:stretch>
        </p:blipFill>
        <p:spPr>
          <a:xfrm>
            <a:off x="6979201" y="423801"/>
            <a:ext cx="4270873" cy="5206399"/>
          </a:xfrm>
          <a:prstGeom prst="rect">
            <a:avLst/>
          </a:prstGeom>
          <a:noFill/>
          <a:ln>
            <a:noFill/>
          </a:ln>
        </p:spPr>
      </p:pic>
    </p:spTree>
    <p:extLst>
      <p:ext uri="{BB962C8B-B14F-4D97-AF65-F5344CB8AC3E}">
        <p14:creationId xmlns:p14="http://schemas.microsoft.com/office/powerpoint/2010/main" val="3531550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ma 2 - Agenda" preserve="1">
  <p:cSld name="Tema 2 - Agenda">
    <p:spTree>
      <p:nvGrpSpPr>
        <p:cNvPr id="1" name="Shape 138"/>
        <p:cNvGrpSpPr/>
        <p:nvPr/>
      </p:nvGrpSpPr>
      <p:grpSpPr>
        <a:xfrm>
          <a:off x="0" y="0"/>
          <a:ext cx="0" cy="0"/>
          <a:chOff x="0" y="0"/>
          <a:chExt cx="0" cy="0"/>
        </a:xfrm>
      </p:grpSpPr>
      <p:sp>
        <p:nvSpPr>
          <p:cNvPr id="139" name="Google Shape;139;p2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b="1">
                <a:solidFill>
                  <a:srgbClr val="4A6FA1"/>
                </a:solidFill>
              </a:defRPr>
            </a:lvl1pPr>
            <a:lvl2pPr marL="1219170" lvl="1" indent="-406390">
              <a:spcBef>
                <a:spcPts val="0"/>
              </a:spcBef>
              <a:spcAft>
                <a:spcPts val="0"/>
              </a:spcAft>
              <a:buClr>
                <a:srgbClr val="4A6FA1"/>
              </a:buClr>
              <a:buSzPts val="1200"/>
              <a:buChar char="○"/>
              <a:defRPr sz="1600" b="1">
                <a:solidFill>
                  <a:srgbClr val="4A6FA1"/>
                </a:solidFill>
              </a:defRPr>
            </a:lvl2pPr>
            <a:lvl3pPr marL="1828754" lvl="2" indent="-406390">
              <a:spcBef>
                <a:spcPts val="0"/>
              </a:spcBef>
              <a:spcAft>
                <a:spcPts val="0"/>
              </a:spcAft>
              <a:buClr>
                <a:srgbClr val="4A6FA1"/>
              </a:buClr>
              <a:buSzPts val="1200"/>
              <a:buChar char="■"/>
              <a:defRPr sz="1600" b="1">
                <a:solidFill>
                  <a:srgbClr val="4A6FA1"/>
                </a:solidFill>
              </a:defRPr>
            </a:lvl3pPr>
            <a:lvl4pPr marL="2438339" lvl="3" indent="-406390">
              <a:spcBef>
                <a:spcPts val="0"/>
              </a:spcBef>
              <a:spcAft>
                <a:spcPts val="0"/>
              </a:spcAft>
              <a:buClr>
                <a:srgbClr val="4A6FA1"/>
              </a:buClr>
              <a:buSzPts val="1200"/>
              <a:buChar char="●"/>
              <a:defRPr sz="1600" b="1">
                <a:solidFill>
                  <a:srgbClr val="4A6FA1"/>
                </a:solidFill>
              </a:defRPr>
            </a:lvl4pPr>
            <a:lvl5pPr marL="3047924" lvl="4" indent="-406390">
              <a:spcBef>
                <a:spcPts val="0"/>
              </a:spcBef>
              <a:spcAft>
                <a:spcPts val="0"/>
              </a:spcAft>
              <a:buClr>
                <a:srgbClr val="4A6FA1"/>
              </a:buClr>
              <a:buSzPts val="1200"/>
              <a:buChar char="○"/>
              <a:defRPr sz="1600" b="1">
                <a:solidFill>
                  <a:srgbClr val="4A6FA1"/>
                </a:solidFill>
              </a:defRPr>
            </a:lvl5pPr>
            <a:lvl6pPr marL="3657509" lvl="5" indent="-406390">
              <a:spcBef>
                <a:spcPts val="0"/>
              </a:spcBef>
              <a:spcAft>
                <a:spcPts val="0"/>
              </a:spcAft>
              <a:buClr>
                <a:srgbClr val="4A6FA1"/>
              </a:buClr>
              <a:buSzPts val="1200"/>
              <a:buChar char="■"/>
              <a:defRPr sz="1600" b="1">
                <a:solidFill>
                  <a:srgbClr val="4A6FA1"/>
                </a:solidFill>
              </a:defRPr>
            </a:lvl6pPr>
            <a:lvl7pPr marL="4267093" lvl="6" indent="-406390">
              <a:spcBef>
                <a:spcPts val="0"/>
              </a:spcBef>
              <a:spcAft>
                <a:spcPts val="0"/>
              </a:spcAft>
              <a:buClr>
                <a:srgbClr val="4A6FA1"/>
              </a:buClr>
              <a:buSzPts val="1200"/>
              <a:buChar char="●"/>
              <a:defRPr sz="1600" b="1">
                <a:solidFill>
                  <a:srgbClr val="4A6FA1"/>
                </a:solidFill>
              </a:defRPr>
            </a:lvl7pPr>
            <a:lvl8pPr marL="4876678" lvl="7" indent="-406390">
              <a:spcBef>
                <a:spcPts val="0"/>
              </a:spcBef>
              <a:spcAft>
                <a:spcPts val="0"/>
              </a:spcAft>
              <a:buClr>
                <a:srgbClr val="4A6FA1"/>
              </a:buClr>
              <a:buSzPts val="1200"/>
              <a:buChar char="○"/>
              <a:defRPr sz="1600" b="1">
                <a:solidFill>
                  <a:srgbClr val="4A6FA1"/>
                </a:solidFill>
              </a:defRPr>
            </a:lvl8pPr>
            <a:lvl9pPr marL="5486263" lvl="8" indent="-406390">
              <a:spcBef>
                <a:spcPts val="0"/>
              </a:spcBef>
              <a:spcAft>
                <a:spcPts val="0"/>
              </a:spcAft>
              <a:buClr>
                <a:srgbClr val="4A6FA1"/>
              </a:buClr>
              <a:buSzPts val="1200"/>
              <a:buChar char="■"/>
              <a:defRPr sz="1600" b="1">
                <a:solidFill>
                  <a:srgbClr val="4A6FA1"/>
                </a:solidFill>
              </a:defRPr>
            </a:lvl9pPr>
          </a:lstStyle>
          <a:p>
            <a:pPr lvl="0"/>
            <a:r>
              <a:rPr lang="nb-NO"/>
              <a:t>Klikk for å redigere tekststiler i malen</a:t>
            </a:r>
          </a:p>
        </p:txBody>
      </p:sp>
      <p:sp>
        <p:nvSpPr>
          <p:cNvPr id="140" name="Google Shape;140;p23"/>
          <p:cNvSpPr>
            <a:spLocks noGrp="1"/>
          </p:cNvSpPr>
          <p:nvPr>
            <p:ph type="pic" idx="2"/>
          </p:nvPr>
        </p:nvSpPr>
        <p:spPr>
          <a:xfrm>
            <a:off x="6979200" y="480000"/>
            <a:ext cx="4732800" cy="5160400"/>
          </a:xfrm>
          <a:prstGeom prst="rect">
            <a:avLst/>
          </a:prstGeom>
          <a:noFill/>
          <a:ln>
            <a:noFill/>
          </a:ln>
        </p:spPr>
      </p:sp>
      <p:sp>
        <p:nvSpPr>
          <p:cNvPr id="141" name="Google Shape;141;p2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4A6FA1"/>
                </a:solidFill>
                <a:latin typeface="Titillium Web"/>
                <a:ea typeface="Titillium Web"/>
                <a:cs typeface="Titillium Web"/>
                <a:sym typeface="Titillium Web"/>
              </a:rPr>
              <a:t>AGENDA</a:t>
            </a:r>
            <a:endParaRPr sz="4000" b="1">
              <a:solidFill>
                <a:srgbClr val="4A6FA1"/>
              </a:solidFill>
              <a:latin typeface="Titillium Web"/>
              <a:ea typeface="Titillium Web"/>
              <a:cs typeface="Titillium Web"/>
              <a:sym typeface="Titillium Web"/>
            </a:endParaRPr>
          </a:p>
        </p:txBody>
      </p:sp>
      <p:sp>
        <p:nvSpPr>
          <p:cNvPr id="142" name="Google Shape;142;p2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43" name="Google Shape;143;p2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44" name="Google Shape;144;p2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625014716"/>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ema 2 - Agenda" preserve="1">
  <p:cSld name="1_Tema 2 - Agenda">
    <p:spTree>
      <p:nvGrpSpPr>
        <p:cNvPr id="1" name="Shape 138"/>
        <p:cNvGrpSpPr/>
        <p:nvPr/>
      </p:nvGrpSpPr>
      <p:grpSpPr>
        <a:xfrm>
          <a:off x="0" y="0"/>
          <a:ext cx="0" cy="0"/>
          <a:chOff x="0" y="0"/>
          <a:chExt cx="0" cy="0"/>
        </a:xfrm>
      </p:grpSpPr>
      <p:sp>
        <p:nvSpPr>
          <p:cNvPr id="139" name="Google Shape;139;p2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b="1">
                <a:solidFill>
                  <a:srgbClr val="4A6FA1"/>
                </a:solidFill>
              </a:defRPr>
            </a:lvl1pPr>
            <a:lvl2pPr marL="1219170" lvl="1" indent="-406390">
              <a:spcBef>
                <a:spcPts val="0"/>
              </a:spcBef>
              <a:spcAft>
                <a:spcPts val="0"/>
              </a:spcAft>
              <a:buClr>
                <a:srgbClr val="4A6FA1"/>
              </a:buClr>
              <a:buSzPts val="1200"/>
              <a:buChar char="○"/>
              <a:defRPr sz="1600" b="1">
                <a:solidFill>
                  <a:srgbClr val="4A6FA1"/>
                </a:solidFill>
              </a:defRPr>
            </a:lvl2pPr>
            <a:lvl3pPr marL="1828754" lvl="2" indent="-406390">
              <a:spcBef>
                <a:spcPts val="0"/>
              </a:spcBef>
              <a:spcAft>
                <a:spcPts val="0"/>
              </a:spcAft>
              <a:buClr>
                <a:srgbClr val="4A6FA1"/>
              </a:buClr>
              <a:buSzPts val="1200"/>
              <a:buChar char="■"/>
              <a:defRPr sz="1600" b="1">
                <a:solidFill>
                  <a:srgbClr val="4A6FA1"/>
                </a:solidFill>
              </a:defRPr>
            </a:lvl3pPr>
            <a:lvl4pPr marL="2438339" lvl="3" indent="-406390">
              <a:spcBef>
                <a:spcPts val="0"/>
              </a:spcBef>
              <a:spcAft>
                <a:spcPts val="0"/>
              </a:spcAft>
              <a:buClr>
                <a:srgbClr val="4A6FA1"/>
              </a:buClr>
              <a:buSzPts val="1200"/>
              <a:buChar char="●"/>
              <a:defRPr sz="1600" b="1">
                <a:solidFill>
                  <a:srgbClr val="4A6FA1"/>
                </a:solidFill>
              </a:defRPr>
            </a:lvl4pPr>
            <a:lvl5pPr marL="3047924" lvl="4" indent="-406390">
              <a:spcBef>
                <a:spcPts val="0"/>
              </a:spcBef>
              <a:spcAft>
                <a:spcPts val="0"/>
              </a:spcAft>
              <a:buClr>
                <a:srgbClr val="4A6FA1"/>
              </a:buClr>
              <a:buSzPts val="1200"/>
              <a:buChar char="○"/>
              <a:defRPr sz="1600" b="1">
                <a:solidFill>
                  <a:srgbClr val="4A6FA1"/>
                </a:solidFill>
              </a:defRPr>
            </a:lvl5pPr>
            <a:lvl6pPr marL="3657509" lvl="5" indent="-406390">
              <a:spcBef>
                <a:spcPts val="0"/>
              </a:spcBef>
              <a:spcAft>
                <a:spcPts val="0"/>
              </a:spcAft>
              <a:buClr>
                <a:srgbClr val="4A6FA1"/>
              </a:buClr>
              <a:buSzPts val="1200"/>
              <a:buChar char="■"/>
              <a:defRPr sz="1600" b="1">
                <a:solidFill>
                  <a:srgbClr val="4A6FA1"/>
                </a:solidFill>
              </a:defRPr>
            </a:lvl6pPr>
            <a:lvl7pPr marL="4267093" lvl="6" indent="-406390">
              <a:spcBef>
                <a:spcPts val="0"/>
              </a:spcBef>
              <a:spcAft>
                <a:spcPts val="0"/>
              </a:spcAft>
              <a:buClr>
                <a:srgbClr val="4A6FA1"/>
              </a:buClr>
              <a:buSzPts val="1200"/>
              <a:buChar char="●"/>
              <a:defRPr sz="1600" b="1">
                <a:solidFill>
                  <a:srgbClr val="4A6FA1"/>
                </a:solidFill>
              </a:defRPr>
            </a:lvl7pPr>
            <a:lvl8pPr marL="4876678" lvl="7" indent="-406390">
              <a:spcBef>
                <a:spcPts val="0"/>
              </a:spcBef>
              <a:spcAft>
                <a:spcPts val="0"/>
              </a:spcAft>
              <a:buClr>
                <a:srgbClr val="4A6FA1"/>
              </a:buClr>
              <a:buSzPts val="1200"/>
              <a:buChar char="○"/>
              <a:defRPr sz="1600" b="1">
                <a:solidFill>
                  <a:srgbClr val="4A6FA1"/>
                </a:solidFill>
              </a:defRPr>
            </a:lvl8pPr>
            <a:lvl9pPr marL="5486263" lvl="8" indent="-406390">
              <a:spcBef>
                <a:spcPts val="0"/>
              </a:spcBef>
              <a:spcAft>
                <a:spcPts val="0"/>
              </a:spcAft>
              <a:buClr>
                <a:srgbClr val="4A6FA1"/>
              </a:buClr>
              <a:buSzPts val="1200"/>
              <a:buChar char="■"/>
              <a:defRPr sz="1600" b="1">
                <a:solidFill>
                  <a:srgbClr val="4A6FA1"/>
                </a:solidFill>
              </a:defRPr>
            </a:lvl9pPr>
          </a:lstStyle>
          <a:p>
            <a:pPr lvl="0"/>
            <a:r>
              <a:rPr lang="nb-NO"/>
              <a:t>Klikk for å redigere tekststiler i malen</a:t>
            </a:r>
          </a:p>
        </p:txBody>
      </p:sp>
      <p:sp>
        <p:nvSpPr>
          <p:cNvPr id="141" name="Google Shape;141;p2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4A6FA1"/>
                </a:solidFill>
                <a:latin typeface="Titillium Web"/>
                <a:ea typeface="Titillium Web"/>
                <a:cs typeface="Titillium Web"/>
                <a:sym typeface="Titillium Web"/>
              </a:rPr>
              <a:t>AGENDA</a:t>
            </a:r>
            <a:endParaRPr sz="4000" b="1">
              <a:solidFill>
                <a:srgbClr val="4A6FA1"/>
              </a:solidFill>
              <a:latin typeface="Titillium Web"/>
              <a:ea typeface="Titillium Web"/>
              <a:cs typeface="Titillium Web"/>
              <a:sym typeface="Titillium Web"/>
            </a:endParaRPr>
          </a:p>
        </p:txBody>
      </p:sp>
      <p:sp>
        <p:nvSpPr>
          <p:cNvPr id="142" name="Google Shape;142;p2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43" name="Google Shape;143;p2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44" name="Google Shape;144;p2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pic>
        <p:nvPicPr>
          <p:cNvPr id="2" name="Google Shape;700;p110" title="Frame-1.png">
            <a:extLst>
              <a:ext uri="{FF2B5EF4-FFF2-40B4-BE49-F238E27FC236}">
                <a16:creationId xmlns:a16="http://schemas.microsoft.com/office/drawing/2014/main" id="{A14E608A-F01D-0362-CED5-6707FD86712D}"/>
              </a:ext>
            </a:extLst>
          </p:cNvPr>
          <p:cNvPicPr preferRelativeResize="0">
            <a:picLocks noChangeAspect="1"/>
          </p:cNvPicPr>
          <p:nvPr/>
        </p:nvPicPr>
        <p:blipFill>
          <a:blip r:embed="rId3">
            <a:alphaModFix/>
          </a:blip>
          <a:stretch>
            <a:fillRect/>
          </a:stretch>
        </p:blipFill>
        <p:spPr>
          <a:xfrm>
            <a:off x="6835134" y="478868"/>
            <a:ext cx="4785247" cy="4979769"/>
          </a:xfrm>
          <a:prstGeom prst="rect">
            <a:avLst/>
          </a:prstGeom>
          <a:noFill/>
          <a:ln>
            <a:noFill/>
          </a:ln>
        </p:spPr>
      </p:pic>
    </p:spTree>
    <p:extLst>
      <p:ext uri="{BB962C8B-B14F-4D97-AF65-F5344CB8AC3E}">
        <p14:creationId xmlns:p14="http://schemas.microsoft.com/office/powerpoint/2010/main" val="2443120083"/>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ema 2 - Høra" preserve="1">
  <p:cSld name="Tema 2 - Høra">
    <p:bg>
      <p:bgPr>
        <a:solidFill>
          <a:srgbClr val="F5F1EE"/>
        </a:solidFill>
        <a:effectLst/>
      </p:bgPr>
    </p:bg>
    <p:spTree>
      <p:nvGrpSpPr>
        <p:cNvPr id="1" name="Shape 145"/>
        <p:cNvGrpSpPr/>
        <p:nvPr/>
      </p:nvGrpSpPr>
      <p:grpSpPr>
        <a:xfrm>
          <a:off x="0" y="0"/>
          <a:ext cx="0" cy="0"/>
          <a:chOff x="0" y="0"/>
          <a:chExt cx="0" cy="0"/>
        </a:xfrm>
      </p:grpSpPr>
      <p:sp>
        <p:nvSpPr>
          <p:cNvPr id="146" name="Google Shape;146;p24"/>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005591"/>
                </a:solidFill>
                <a:latin typeface="Titillium Web"/>
                <a:ea typeface="Titillium Web"/>
                <a:cs typeface="Titillium Web"/>
                <a:sym typeface="Titillium Web"/>
              </a:rPr>
              <a:t>HØRA</a:t>
            </a:r>
            <a:endParaRPr sz="4000" b="1">
              <a:solidFill>
                <a:srgbClr val="005591"/>
              </a:solidFill>
              <a:latin typeface="Titillium Web"/>
              <a:ea typeface="Titillium Web"/>
              <a:cs typeface="Titillium Web"/>
              <a:sym typeface="Titillium Web"/>
            </a:endParaRPr>
          </a:p>
        </p:txBody>
      </p:sp>
      <p:sp>
        <p:nvSpPr>
          <p:cNvPr id="147" name="Google Shape;147;p24"/>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48" name="Google Shape;148;p24"/>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49" name="Google Shape;149;p24"/>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50" name="Google Shape;150;p24"/>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005591"/>
                </a:solidFill>
                <a:latin typeface="Open Sans"/>
                <a:ea typeface="Open Sans"/>
                <a:cs typeface="Open Sans"/>
                <a:sym typeface="Open Sans"/>
              </a:rPr>
              <a:t>Hensikt</a:t>
            </a:r>
            <a:endParaRPr sz="2400" b="1">
              <a:solidFill>
                <a:srgbClr val="005591"/>
              </a:solidFill>
              <a:latin typeface="Open Sans"/>
              <a:ea typeface="Open Sans"/>
              <a:cs typeface="Open Sans"/>
              <a:sym typeface="Open Sans"/>
            </a:endParaRPr>
          </a:p>
        </p:txBody>
      </p:sp>
      <p:sp>
        <p:nvSpPr>
          <p:cNvPr id="151" name="Google Shape;151;p24"/>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005591"/>
                </a:solidFill>
                <a:latin typeface="Open Sans"/>
                <a:ea typeface="Open Sans"/>
                <a:cs typeface="Open Sans"/>
                <a:sym typeface="Open Sans"/>
              </a:rPr>
              <a:t>Ønsket resultat</a:t>
            </a:r>
            <a:endParaRPr sz="2400" b="1">
              <a:solidFill>
                <a:srgbClr val="005591"/>
              </a:solidFill>
              <a:latin typeface="Open Sans"/>
              <a:ea typeface="Open Sans"/>
              <a:cs typeface="Open Sans"/>
              <a:sym typeface="Open Sans"/>
            </a:endParaRPr>
          </a:p>
        </p:txBody>
      </p:sp>
      <p:sp>
        <p:nvSpPr>
          <p:cNvPr id="152" name="Google Shape;152;p24"/>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005591"/>
                </a:solidFill>
                <a:latin typeface="Open Sans"/>
                <a:ea typeface="Open Sans"/>
                <a:cs typeface="Open Sans"/>
                <a:sym typeface="Open Sans"/>
              </a:rPr>
              <a:t>Agenda</a:t>
            </a:r>
            <a:endParaRPr sz="2400" b="1">
              <a:solidFill>
                <a:srgbClr val="005591"/>
              </a:solidFill>
              <a:latin typeface="Open Sans"/>
              <a:ea typeface="Open Sans"/>
              <a:cs typeface="Open Sans"/>
              <a:sym typeface="Open Sans"/>
            </a:endParaRPr>
          </a:p>
        </p:txBody>
      </p:sp>
      <p:sp>
        <p:nvSpPr>
          <p:cNvPr id="153" name="Google Shape;153;p24"/>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005591"/>
              </a:buClr>
              <a:buSzPts val="1400"/>
              <a:buChar char="●"/>
              <a:defRPr>
                <a:solidFill>
                  <a:srgbClr val="005591"/>
                </a:solidFill>
              </a:defRPr>
            </a:lvl1pPr>
            <a:lvl2pPr marL="1219170" lvl="1" indent="-423323">
              <a:spcBef>
                <a:spcPts val="0"/>
              </a:spcBef>
              <a:spcAft>
                <a:spcPts val="0"/>
              </a:spcAft>
              <a:buClr>
                <a:srgbClr val="005591"/>
              </a:buClr>
              <a:buSzPts val="1400"/>
              <a:buChar char="○"/>
              <a:defRPr>
                <a:solidFill>
                  <a:srgbClr val="005591"/>
                </a:solidFill>
              </a:defRPr>
            </a:lvl2pPr>
            <a:lvl3pPr marL="1828754" lvl="2" indent="-423323">
              <a:spcBef>
                <a:spcPts val="0"/>
              </a:spcBef>
              <a:spcAft>
                <a:spcPts val="0"/>
              </a:spcAft>
              <a:buClr>
                <a:srgbClr val="005591"/>
              </a:buClr>
              <a:buSzPts val="1400"/>
              <a:buChar char="■"/>
              <a:defRPr>
                <a:solidFill>
                  <a:srgbClr val="005591"/>
                </a:solidFill>
              </a:defRPr>
            </a:lvl3pPr>
            <a:lvl4pPr marL="2438339" lvl="3" indent="-423323">
              <a:spcBef>
                <a:spcPts val="0"/>
              </a:spcBef>
              <a:spcAft>
                <a:spcPts val="0"/>
              </a:spcAft>
              <a:buClr>
                <a:srgbClr val="005591"/>
              </a:buClr>
              <a:buSzPts val="1400"/>
              <a:buChar char="●"/>
              <a:defRPr>
                <a:solidFill>
                  <a:srgbClr val="005591"/>
                </a:solidFill>
              </a:defRPr>
            </a:lvl4pPr>
            <a:lvl5pPr marL="3047924" lvl="4" indent="-423323">
              <a:spcBef>
                <a:spcPts val="0"/>
              </a:spcBef>
              <a:spcAft>
                <a:spcPts val="0"/>
              </a:spcAft>
              <a:buClr>
                <a:srgbClr val="005591"/>
              </a:buClr>
              <a:buSzPts val="1400"/>
              <a:buChar char="○"/>
              <a:defRPr>
                <a:solidFill>
                  <a:srgbClr val="005591"/>
                </a:solidFill>
              </a:defRPr>
            </a:lvl5pPr>
            <a:lvl6pPr marL="3657509" lvl="5" indent="-423323">
              <a:spcBef>
                <a:spcPts val="0"/>
              </a:spcBef>
              <a:spcAft>
                <a:spcPts val="0"/>
              </a:spcAft>
              <a:buClr>
                <a:srgbClr val="005591"/>
              </a:buClr>
              <a:buSzPts val="1400"/>
              <a:buChar char="■"/>
              <a:defRPr>
                <a:solidFill>
                  <a:srgbClr val="005591"/>
                </a:solidFill>
              </a:defRPr>
            </a:lvl6pPr>
            <a:lvl7pPr marL="4267093" lvl="6" indent="-423323">
              <a:spcBef>
                <a:spcPts val="0"/>
              </a:spcBef>
              <a:spcAft>
                <a:spcPts val="0"/>
              </a:spcAft>
              <a:buClr>
                <a:srgbClr val="005591"/>
              </a:buClr>
              <a:buSzPts val="1400"/>
              <a:buChar char="●"/>
              <a:defRPr>
                <a:solidFill>
                  <a:srgbClr val="005591"/>
                </a:solidFill>
              </a:defRPr>
            </a:lvl7pPr>
            <a:lvl8pPr marL="4876678" lvl="7" indent="-423323">
              <a:spcBef>
                <a:spcPts val="0"/>
              </a:spcBef>
              <a:spcAft>
                <a:spcPts val="0"/>
              </a:spcAft>
              <a:buClr>
                <a:srgbClr val="005591"/>
              </a:buClr>
              <a:buSzPts val="1400"/>
              <a:buChar char="○"/>
              <a:defRPr>
                <a:solidFill>
                  <a:srgbClr val="005591"/>
                </a:solidFill>
              </a:defRPr>
            </a:lvl8pPr>
            <a:lvl9pPr marL="5486263" lvl="8" indent="-423323">
              <a:spcBef>
                <a:spcPts val="0"/>
              </a:spcBef>
              <a:spcAft>
                <a:spcPts val="0"/>
              </a:spcAft>
              <a:buClr>
                <a:srgbClr val="005591"/>
              </a:buClr>
              <a:buSzPts val="1400"/>
              <a:buChar char="■"/>
              <a:defRPr>
                <a:solidFill>
                  <a:srgbClr val="005591"/>
                </a:solidFill>
              </a:defRPr>
            </a:lvl9pPr>
          </a:lstStyle>
          <a:p>
            <a:pPr lvl="0"/>
            <a:r>
              <a:rPr lang="nb-NO"/>
              <a:t>Klikk for å redigere tekststiler i malen</a:t>
            </a:r>
          </a:p>
        </p:txBody>
      </p:sp>
      <p:sp>
        <p:nvSpPr>
          <p:cNvPr id="154" name="Google Shape;154;p24"/>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005591"/>
              </a:buClr>
              <a:buSzPts val="1400"/>
              <a:buChar char="●"/>
              <a:defRPr>
                <a:solidFill>
                  <a:srgbClr val="005591"/>
                </a:solidFill>
              </a:defRPr>
            </a:lvl1pPr>
            <a:lvl2pPr marL="1219170" lvl="1" indent="-423323">
              <a:spcBef>
                <a:spcPts val="0"/>
              </a:spcBef>
              <a:spcAft>
                <a:spcPts val="0"/>
              </a:spcAft>
              <a:buClr>
                <a:srgbClr val="005591"/>
              </a:buClr>
              <a:buSzPts val="1400"/>
              <a:buChar char="○"/>
              <a:defRPr>
                <a:solidFill>
                  <a:srgbClr val="005591"/>
                </a:solidFill>
              </a:defRPr>
            </a:lvl2pPr>
            <a:lvl3pPr marL="1828754" lvl="2" indent="-423323">
              <a:spcBef>
                <a:spcPts val="0"/>
              </a:spcBef>
              <a:spcAft>
                <a:spcPts val="0"/>
              </a:spcAft>
              <a:buClr>
                <a:srgbClr val="005591"/>
              </a:buClr>
              <a:buSzPts val="1400"/>
              <a:buChar char="■"/>
              <a:defRPr>
                <a:solidFill>
                  <a:srgbClr val="005591"/>
                </a:solidFill>
              </a:defRPr>
            </a:lvl3pPr>
            <a:lvl4pPr marL="2438339" lvl="3" indent="-423323">
              <a:spcBef>
                <a:spcPts val="0"/>
              </a:spcBef>
              <a:spcAft>
                <a:spcPts val="0"/>
              </a:spcAft>
              <a:buClr>
                <a:srgbClr val="005591"/>
              </a:buClr>
              <a:buSzPts val="1400"/>
              <a:buChar char="●"/>
              <a:defRPr>
                <a:solidFill>
                  <a:srgbClr val="005591"/>
                </a:solidFill>
              </a:defRPr>
            </a:lvl4pPr>
            <a:lvl5pPr marL="3047924" lvl="4" indent="-423323">
              <a:spcBef>
                <a:spcPts val="0"/>
              </a:spcBef>
              <a:spcAft>
                <a:spcPts val="0"/>
              </a:spcAft>
              <a:buClr>
                <a:srgbClr val="005591"/>
              </a:buClr>
              <a:buSzPts val="1400"/>
              <a:buChar char="○"/>
              <a:defRPr>
                <a:solidFill>
                  <a:srgbClr val="005591"/>
                </a:solidFill>
              </a:defRPr>
            </a:lvl5pPr>
            <a:lvl6pPr marL="3657509" lvl="5" indent="-423323">
              <a:spcBef>
                <a:spcPts val="0"/>
              </a:spcBef>
              <a:spcAft>
                <a:spcPts val="0"/>
              </a:spcAft>
              <a:buClr>
                <a:srgbClr val="005591"/>
              </a:buClr>
              <a:buSzPts val="1400"/>
              <a:buChar char="■"/>
              <a:defRPr>
                <a:solidFill>
                  <a:srgbClr val="005591"/>
                </a:solidFill>
              </a:defRPr>
            </a:lvl6pPr>
            <a:lvl7pPr marL="4267093" lvl="6" indent="-423323">
              <a:spcBef>
                <a:spcPts val="0"/>
              </a:spcBef>
              <a:spcAft>
                <a:spcPts val="0"/>
              </a:spcAft>
              <a:buClr>
                <a:srgbClr val="005591"/>
              </a:buClr>
              <a:buSzPts val="1400"/>
              <a:buChar char="●"/>
              <a:defRPr>
                <a:solidFill>
                  <a:srgbClr val="005591"/>
                </a:solidFill>
              </a:defRPr>
            </a:lvl7pPr>
            <a:lvl8pPr marL="4876678" lvl="7" indent="-423323">
              <a:spcBef>
                <a:spcPts val="0"/>
              </a:spcBef>
              <a:spcAft>
                <a:spcPts val="0"/>
              </a:spcAft>
              <a:buClr>
                <a:srgbClr val="005591"/>
              </a:buClr>
              <a:buSzPts val="1400"/>
              <a:buChar char="○"/>
              <a:defRPr>
                <a:solidFill>
                  <a:srgbClr val="005591"/>
                </a:solidFill>
              </a:defRPr>
            </a:lvl8pPr>
            <a:lvl9pPr marL="5486263" lvl="8" indent="-423323">
              <a:spcBef>
                <a:spcPts val="0"/>
              </a:spcBef>
              <a:spcAft>
                <a:spcPts val="0"/>
              </a:spcAft>
              <a:buClr>
                <a:srgbClr val="005591"/>
              </a:buClr>
              <a:buSzPts val="1400"/>
              <a:buChar char="■"/>
              <a:defRPr>
                <a:solidFill>
                  <a:srgbClr val="005591"/>
                </a:solidFill>
              </a:defRPr>
            </a:lvl9pPr>
          </a:lstStyle>
          <a:p>
            <a:pPr lvl="0"/>
            <a:r>
              <a:rPr lang="nb-NO"/>
              <a:t>Klikk for å redigere tekststiler i malen</a:t>
            </a:r>
          </a:p>
        </p:txBody>
      </p:sp>
      <p:sp>
        <p:nvSpPr>
          <p:cNvPr id="155" name="Google Shape;155;p24"/>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005591"/>
              </a:buClr>
              <a:buSzPts val="1400"/>
              <a:buChar char="●"/>
              <a:defRPr>
                <a:solidFill>
                  <a:srgbClr val="005591"/>
                </a:solidFill>
              </a:defRPr>
            </a:lvl1pPr>
            <a:lvl2pPr marL="1219170" lvl="1" indent="-423323">
              <a:spcBef>
                <a:spcPts val="0"/>
              </a:spcBef>
              <a:spcAft>
                <a:spcPts val="0"/>
              </a:spcAft>
              <a:buClr>
                <a:srgbClr val="005591"/>
              </a:buClr>
              <a:buSzPts val="1400"/>
              <a:buChar char="○"/>
              <a:defRPr>
                <a:solidFill>
                  <a:srgbClr val="005591"/>
                </a:solidFill>
              </a:defRPr>
            </a:lvl2pPr>
            <a:lvl3pPr marL="1828754" lvl="2" indent="-423323">
              <a:spcBef>
                <a:spcPts val="0"/>
              </a:spcBef>
              <a:spcAft>
                <a:spcPts val="0"/>
              </a:spcAft>
              <a:buClr>
                <a:srgbClr val="005591"/>
              </a:buClr>
              <a:buSzPts val="1400"/>
              <a:buChar char="■"/>
              <a:defRPr>
                <a:solidFill>
                  <a:srgbClr val="005591"/>
                </a:solidFill>
              </a:defRPr>
            </a:lvl3pPr>
            <a:lvl4pPr marL="2438339" lvl="3" indent="-423323">
              <a:spcBef>
                <a:spcPts val="0"/>
              </a:spcBef>
              <a:spcAft>
                <a:spcPts val="0"/>
              </a:spcAft>
              <a:buClr>
                <a:srgbClr val="005591"/>
              </a:buClr>
              <a:buSzPts val="1400"/>
              <a:buChar char="●"/>
              <a:defRPr>
                <a:solidFill>
                  <a:srgbClr val="005591"/>
                </a:solidFill>
              </a:defRPr>
            </a:lvl4pPr>
            <a:lvl5pPr marL="3047924" lvl="4" indent="-423323">
              <a:spcBef>
                <a:spcPts val="0"/>
              </a:spcBef>
              <a:spcAft>
                <a:spcPts val="0"/>
              </a:spcAft>
              <a:buClr>
                <a:srgbClr val="005591"/>
              </a:buClr>
              <a:buSzPts val="1400"/>
              <a:buChar char="○"/>
              <a:defRPr>
                <a:solidFill>
                  <a:srgbClr val="005591"/>
                </a:solidFill>
              </a:defRPr>
            </a:lvl5pPr>
            <a:lvl6pPr marL="3657509" lvl="5" indent="-423323">
              <a:spcBef>
                <a:spcPts val="0"/>
              </a:spcBef>
              <a:spcAft>
                <a:spcPts val="0"/>
              </a:spcAft>
              <a:buClr>
                <a:srgbClr val="005591"/>
              </a:buClr>
              <a:buSzPts val="1400"/>
              <a:buChar char="■"/>
              <a:defRPr>
                <a:solidFill>
                  <a:srgbClr val="005591"/>
                </a:solidFill>
              </a:defRPr>
            </a:lvl6pPr>
            <a:lvl7pPr marL="4267093" lvl="6" indent="-423323">
              <a:spcBef>
                <a:spcPts val="0"/>
              </a:spcBef>
              <a:spcAft>
                <a:spcPts val="0"/>
              </a:spcAft>
              <a:buClr>
                <a:srgbClr val="005591"/>
              </a:buClr>
              <a:buSzPts val="1400"/>
              <a:buChar char="●"/>
              <a:defRPr>
                <a:solidFill>
                  <a:srgbClr val="005591"/>
                </a:solidFill>
              </a:defRPr>
            </a:lvl7pPr>
            <a:lvl8pPr marL="4876678" lvl="7" indent="-423323">
              <a:spcBef>
                <a:spcPts val="0"/>
              </a:spcBef>
              <a:spcAft>
                <a:spcPts val="0"/>
              </a:spcAft>
              <a:buClr>
                <a:srgbClr val="005591"/>
              </a:buClr>
              <a:buSzPts val="1400"/>
              <a:buChar char="○"/>
              <a:defRPr>
                <a:solidFill>
                  <a:srgbClr val="005591"/>
                </a:solidFill>
              </a:defRPr>
            </a:lvl8pPr>
            <a:lvl9pPr marL="5486263" lvl="8" indent="-423323">
              <a:spcBef>
                <a:spcPts val="0"/>
              </a:spcBef>
              <a:spcAft>
                <a:spcPts val="0"/>
              </a:spcAft>
              <a:buClr>
                <a:srgbClr val="005591"/>
              </a:buClr>
              <a:buSzPts val="1400"/>
              <a:buChar char="■"/>
              <a:defRPr>
                <a:solidFill>
                  <a:srgbClr val="005591"/>
                </a:solidFill>
              </a:defRPr>
            </a:lvl9pPr>
          </a:lstStyle>
          <a:p>
            <a:pPr lvl="0"/>
            <a:r>
              <a:rPr lang="nb-NO"/>
              <a:t>Klikk for å redigere tekststiler i malen</a:t>
            </a:r>
          </a:p>
        </p:txBody>
      </p:sp>
      <p:pic>
        <p:nvPicPr>
          <p:cNvPr id="156" name="Google Shape;156;p2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265440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ema 2 - Hovedpoeng" preserve="1">
  <p:cSld name="Tema 2 - Hovedpoeng">
    <p:spTree>
      <p:nvGrpSpPr>
        <p:cNvPr id="1" name="Shape 216"/>
        <p:cNvGrpSpPr/>
        <p:nvPr/>
      </p:nvGrpSpPr>
      <p:grpSpPr>
        <a:xfrm>
          <a:off x="0" y="0"/>
          <a:ext cx="0" cy="0"/>
          <a:chOff x="0" y="0"/>
          <a:chExt cx="0" cy="0"/>
        </a:xfrm>
      </p:grpSpPr>
      <p:sp>
        <p:nvSpPr>
          <p:cNvPr id="217" name="Google Shape;217;p36"/>
          <p:cNvSpPr txBox="1">
            <a:spLocks noGrp="1"/>
          </p:cNvSpPr>
          <p:nvPr>
            <p:ph type="subTitle" idx="1"/>
          </p:nvPr>
        </p:nvSpPr>
        <p:spPr>
          <a:xfrm>
            <a:off x="1003035" y="4297200"/>
            <a:ext cx="2845200" cy="1127600"/>
          </a:xfrm>
          <a:prstGeom prst="rect">
            <a:avLst/>
          </a:prstGeom>
        </p:spPr>
        <p:txBody>
          <a:bodyPr spcFirstLastPara="1" wrap="square" lIns="91425" tIns="91425" rIns="91425" bIns="91425" anchor="t" anchorCtr="0">
            <a:normAutofit/>
          </a:bodyPr>
          <a:lstStyle>
            <a:lvl1pPr marL="0" lvl="0" indent="0" algn="ctr" rtl="0">
              <a:lnSpc>
                <a:spcPct val="100000"/>
              </a:lnSpc>
              <a:spcBef>
                <a:spcPts val="0"/>
              </a:spcBef>
              <a:spcAft>
                <a:spcPts val="0"/>
              </a:spcAft>
              <a:buClr>
                <a:srgbClr val="4A6FA1"/>
              </a:buClr>
              <a:buSzPts val="1400"/>
              <a:buNone/>
              <a:defRPr b="1">
                <a:solidFill>
                  <a:srgbClr val="4A6FA1"/>
                </a:solidFill>
              </a:defRPr>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218" name="Google Shape;218;p36"/>
          <p:cNvSpPr txBox="1">
            <a:spLocks noGrp="1"/>
          </p:cNvSpPr>
          <p:nvPr>
            <p:ph type="subTitle" idx="2"/>
          </p:nvPr>
        </p:nvSpPr>
        <p:spPr>
          <a:xfrm>
            <a:off x="4673400" y="4297200"/>
            <a:ext cx="2845200" cy="1127600"/>
          </a:xfrm>
          <a:prstGeom prst="rect">
            <a:avLst/>
          </a:prstGeom>
        </p:spPr>
        <p:txBody>
          <a:bodyPr spcFirstLastPara="1" wrap="square" lIns="91425" tIns="91425" rIns="91425" bIns="91425" anchor="t" anchorCtr="0">
            <a:normAutofit/>
          </a:bodyPr>
          <a:lstStyle>
            <a:lvl1pPr marL="0" lvl="0" indent="0" algn="ctr" rtl="0">
              <a:lnSpc>
                <a:spcPct val="100000"/>
              </a:lnSpc>
              <a:spcBef>
                <a:spcPts val="0"/>
              </a:spcBef>
              <a:spcAft>
                <a:spcPts val="0"/>
              </a:spcAft>
              <a:buClr>
                <a:srgbClr val="4A6FA1"/>
              </a:buClr>
              <a:buSzPts val="1400"/>
              <a:buNone/>
              <a:defRPr b="1">
                <a:solidFill>
                  <a:srgbClr val="4A6FA1"/>
                </a:solidFill>
              </a:defRPr>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219" name="Google Shape;219;p36"/>
          <p:cNvSpPr txBox="1">
            <a:spLocks noGrp="1"/>
          </p:cNvSpPr>
          <p:nvPr>
            <p:ph type="subTitle" idx="3"/>
          </p:nvPr>
        </p:nvSpPr>
        <p:spPr>
          <a:xfrm>
            <a:off x="8343767" y="4297200"/>
            <a:ext cx="2845200" cy="1127600"/>
          </a:xfrm>
          <a:prstGeom prst="rect">
            <a:avLst/>
          </a:prstGeom>
        </p:spPr>
        <p:txBody>
          <a:bodyPr spcFirstLastPara="1" wrap="square" lIns="91425" tIns="91425" rIns="91425" bIns="91425" anchor="t" anchorCtr="0">
            <a:normAutofit/>
          </a:bodyPr>
          <a:lstStyle>
            <a:lvl1pPr marL="0" lvl="0" indent="0" algn="ctr" rtl="0">
              <a:lnSpc>
                <a:spcPct val="100000"/>
              </a:lnSpc>
              <a:spcBef>
                <a:spcPts val="0"/>
              </a:spcBef>
              <a:spcAft>
                <a:spcPts val="0"/>
              </a:spcAft>
              <a:buClr>
                <a:srgbClr val="4A6FA1"/>
              </a:buClr>
              <a:buSzPts val="1400"/>
              <a:buNone/>
              <a:defRPr b="1">
                <a:solidFill>
                  <a:srgbClr val="4A6FA1"/>
                </a:solidFill>
              </a:defRPr>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220" name="Google Shape;220;p36"/>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21" name="Google Shape;221;p36"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
        <p:nvSpPr>
          <p:cNvPr id="222" name="Google Shape;222;p3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pic>
        <p:nvPicPr>
          <p:cNvPr id="223" name="Google Shape;223;p36" title="Group 5-3.png"/>
          <p:cNvPicPr preferRelativeResize="0"/>
          <p:nvPr/>
        </p:nvPicPr>
        <p:blipFill>
          <a:blip r:embed="rId3">
            <a:alphaModFix/>
          </a:blip>
          <a:stretch>
            <a:fillRect/>
          </a:stretch>
        </p:blipFill>
        <p:spPr>
          <a:xfrm>
            <a:off x="849332" y="1948301"/>
            <a:ext cx="10428600" cy="2143767"/>
          </a:xfrm>
          <a:prstGeom prst="rect">
            <a:avLst/>
          </a:prstGeom>
          <a:noFill/>
          <a:ln>
            <a:noFill/>
          </a:ln>
        </p:spPr>
      </p:pic>
    </p:spTree>
    <p:extLst>
      <p:ext uri="{BB962C8B-B14F-4D97-AF65-F5344CB8AC3E}">
        <p14:creationId xmlns:p14="http://schemas.microsoft.com/office/powerpoint/2010/main" val="32435361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ma 2 - Hovedpoeng" preserve="1">
  <p:cSld name="1_Tema 2 - Hovedpoeng">
    <p:spTree>
      <p:nvGrpSpPr>
        <p:cNvPr id="1" name="Shape 224"/>
        <p:cNvGrpSpPr/>
        <p:nvPr/>
      </p:nvGrpSpPr>
      <p:grpSpPr>
        <a:xfrm>
          <a:off x="0" y="0"/>
          <a:ext cx="0" cy="0"/>
          <a:chOff x="0" y="0"/>
          <a:chExt cx="0" cy="0"/>
        </a:xfrm>
      </p:grpSpPr>
      <p:sp>
        <p:nvSpPr>
          <p:cNvPr id="225" name="Google Shape;225;p3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226" name="Google Shape;226;p3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27" name="Google Shape;227;p37"/>
          <p:cNvSpPr txBox="1">
            <a:spLocks noGrp="1"/>
          </p:cNvSpPr>
          <p:nvPr>
            <p:ph type="subTitle" idx="1"/>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4A6FA1"/>
              </a:buClr>
              <a:buSzPts val="1400"/>
              <a:buNone/>
              <a:defRPr b="1">
                <a:solidFill>
                  <a:srgbClr val="4A6FA1"/>
                </a:solidFill>
              </a:defRPr>
            </a:lvl1pPr>
            <a:lvl2pPr lvl="1" algn="ctr">
              <a:lnSpc>
                <a:spcPct val="100000"/>
              </a:lnSpc>
              <a:spcBef>
                <a:spcPts val="0"/>
              </a:spcBef>
              <a:spcAft>
                <a:spcPts val="0"/>
              </a:spcAft>
              <a:buClr>
                <a:srgbClr val="4A6FA1"/>
              </a:buClr>
              <a:buSzPts val="1400"/>
              <a:buNone/>
              <a:defRPr b="1">
                <a:solidFill>
                  <a:srgbClr val="4A6FA1"/>
                </a:solidFill>
              </a:defRPr>
            </a:lvl2pPr>
            <a:lvl3pPr lvl="2" algn="ctr">
              <a:lnSpc>
                <a:spcPct val="100000"/>
              </a:lnSpc>
              <a:spcBef>
                <a:spcPts val="0"/>
              </a:spcBef>
              <a:spcAft>
                <a:spcPts val="0"/>
              </a:spcAft>
              <a:buClr>
                <a:srgbClr val="4A6FA1"/>
              </a:buClr>
              <a:buSzPts val="1400"/>
              <a:buNone/>
              <a:defRPr b="1">
                <a:solidFill>
                  <a:srgbClr val="4A6FA1"/>
                </a:solidFill>
              </a:defRPr>
            </a:lvl3pPr>
            <a:lvl4pPr lvl="3" algn="ctr">
              <a:lnSpc>
                <a:spcPct val="100000"/>
              </a:lnSpc>
              <a:spcBef>
                <a:spcPts val="0"/>
              </a:spcBef>
              <a:spcAft>
                <a:spcPts val="0"/>
              </a:spcAft>
              <a:buClr>
                <a:srgbClr val="4A6FA1"/>
              </a:buClr>
              <a:buSzPts val="1400"/>
              <a:buNone/>
              <a:defRPr b="1">
                <a:solidFill>
                  <a:srgbClr val="4A6FA1"/>
                </a:solidFill>
              </a:defRPr>
            </a:lvl4pPr>
            <a:lvl5pPr lvl="4" algn="ctr">
              <a:lnSpc>
                <a:spcPct val="100000"/>
              </a:lnSpc>
              <a:spcBef>
                <a:spcPts val="0"/>
              </a:spcBef>
              <a:spcAft>
                <a:spcPts val="0"/>
              </a:spcAft>
              <a:buClr>
                <a:srgbClr val="4A6FA1"/>
              </a:buClr>
              <a:buSzPts val="1400"/>
              <a:buNone/>
              <a:defRPr b="1">
                <a:solidFill>
                  <a:srgbClr val="4A6FA1"/>
                </a:solidFill>
              </a:defRPr>
            </a:lvl5pPr>
            <a:lvl6pPr lvl="5" algn="ctr">
              <a:lnSpc>
                <a:spcPct val="100000"/>
              </a:lnSpc>
              <a:spcBef>
                <a:spcPts val="0"/>
              </a:spcBef>
              <a:spcAft>
                <a:spcPts val="0"/>
              </a:spcAft>
              <a:buClr>
                <a:srgbClr val="4A6FA1"/>
              </a:buClr>
              <a:buSzPts val="1400"/>
              <a:buNone/>
              <a:defRPr b="1">
                <a:solidFill>
                  <a:srgbClr val="4A6FA1"/>
                </a:solidFill>
              </a:defRPr>
            </a:lvl6pPr>
            <a:lvl7pPr lvl="6" algn="ctr">
              <a:lnSpc>
                <a:spcPct val="100000"/>
              </a:lnSpc>
              <a:spcBef>
                <a:spcPts val="0"/>
              </a:spcBef>
              <a:spcAft>
                <a:spcPts val="0"/>
              </a:spcAft>
              <a:buClr>
                <a:srgbClr val="4A6FA1"/>
              </a:buClr>
              <a:buSzPts val="1400"/>
              <a:buNone/>
              <a:defRPr b="1">
                <a:solidFill>
                  <a:srgbClr val="4A6FA1"/>
                </a:solidFill>
              </a:defRPr>
            </a:lvl7pPr>
            <a:lvl8pPr lvl="7" algn="ctr">
              <a:lnSpc>
                <a:spcPct val="100000"/>
              </a:lnSpc>
              <a:spcBef>
                <a:spcPts val="0"/>
              </a:spcBef>
              <a:spcAft>
                <a:spcPts val="0"/>
              </a:spcAft>
              <a:buClr>
                <a:srgbClr val="4A6FA1"/>
              </a:buClr>
              <a:buSzPts val="1400"/>
              <a:buNone/>
              <a:defRPr b="1">
                <a:solidFill>
                  <a:srgbClr val="4A6FA1"/>
                </a:solidFill>
              </a:defRPr>
            </a:lvl8pPr>
            <a:lvl9pPr lvl="8" algn="ctr">
              <a:lnSpc>
                <a:spcPct val="100000"/>
              </a:lnSpc>
              <a:spcBef>
                <a:spcPts val="0"/>
              </a:spcBef>
              <a:spcAft>
                <a:spcPts val="0"/>
              </a:spcAft>
              <a:buClr>
                <a:srgbClr val="4A6FA1"/>
              </a:buClr>
              <a:buSzPts val="1400"/>
              <a:buNone/>
              <a:defRPr b="1">
                <a:solidFill>
                  <a:srgbClr val="4A6FA1"/>
                </a:solidFill>
              </a:defRPr>
            </a:lvl9pPr>
          </a:lstStyle>
          <a:p>
            <a:r>
              <a:rPr lang="nb-NO"/>
              <a:t>Klikk for å redigere undertittelstil i malen</a:t>
            </a:r>
            <a:endParaRPr/>
          </a:p>
        </p:txBody>
      </p:sp>
      <p:sp>
        <p:nvSpPr>
          <p:cNvPr id="228" name="Google Shape;228;p3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29" name="Google Shape;229;p3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30" name="Google Shape;230;p37"/>
          <p:cNvSpPr txBox="1">
            <a:spLocks noGrp="1"/>
          </p:cNvSpPr>
          <p:nvPr>
            <p:ph type="subTitle" idx="2"/>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4A6FA1"/>
              </a:buClr>
              <a:buSzPts val="1400"/>
              <a:buNone/>
              <a:defRPr b="1">
                <a:solidFill>
                  <a:srgbClr val="4A6FA1"/>
                </a:solidFill>
              </a:defRPr>
            </a:lvl1pPr>
            <a:lvl2pPr lvl="1" algn="ctr">
              <a:lnSpc>
                <a:spcPct val="100000"/>
              </a:lnSpc>
              <a:spcBef>
                <a:spcPts val="0"/>
              </a:spcBef>
              <a:spcAft>
                <a:spcPts val="0"/>
              </a:spcAft>
              <a:buClr>
                <a:srgbClr val="4A6FA1"/>
              </a:buClr>
              <a:buSzPts val="1400"/>
              <a:buNone/>
              <a:defRPr b="1">
                <a:solidFill>
                  <a:srgbClr val="4A6FA1"/>
                </a:solidFill>
              </a:defRPr>
            </a:lvl2pPr>
            <a:lvl3pPr lvl="2" algn="ctr">
              <a:lnSpc>
                <a:spcPct val="100000"/>
              </a:lnSpc>
              <a:spcBef>
                <a:spcPts val="0"/>
              </a:spcBef>
              <a:spcAft>
                <a:spcPts val="0"/>
              </a:spcAft>
              <a:buClr>
                <a:srgbClr val="4A6FA1"/>
              </a:buClr>
              <a:buSzPts val="1400"/>
              <a:buNone/>
              <a:defRPr b="1">
                <a:solidFill>
                  <a:srgbClr val="4A6FA1"/>
                </a:solidFill>
              </a:defRPr>
            </a:lvl3pPr>
            <a:lvl4pPr lvl="3" algn="ctr">
              <a:lnSpc>
                <a:spcPct val="100000"/>
              </a:lnSpc>
              <a:spcBef>
                <a:spcPts val="0"/>
              </a:spcBef>
              <a:spcAft>
                <a:spcPts val="0"/>
              </a:spcAft>
              <a:buClr>
                <a:srgbClr val="4A6FA1"/>
              </a:buClr>
              <a:buSzPts val="1400"/>
              <a:buNone/>
              <a:defRPr b="1">
                <a:solidFill>
                  <a:srgbClr val="4A6FA1"/>
                </a:solidFill>
              </a:defRPr>
            </a:lvl4pPr>
            <a:lvl5pPr lvl="4" algn="ctr">
              <a:lnSpc>
                <a:spcPct val="100000"/>
              </a:lnSpc>
              <a:spcBef>
                <a:spcPts val="0"/>
              </a:spcBef>
              <a:spcAft>
                <a:spcPts val="0"/>
              </a:spcAft>
              <a:buClr>
                <a:srgbClr val="4A6FA1"/>
              </a:buClr>
              <a:buSzPts val="1400"/>
              <a:buNone/>
              <a:defRPr b="1">
                <a:solidFill>
                  <a:srgbClr val="4A6FA1"/>
                </a:solidFill>
              </a:defRPr>
            </a:lvl5pPr>
            <a:lvl6pPr lvl="5" algn="ctr">
              <a:lnSpc>
                <a:spcPct val="100000"/>
              </a:lnSpc>
              <a:spcBef>
                <a:spcPts val="0"/>
              </a:spcBef>
              <a:spcAft>
                <a:spcPts val="0"/>
              </a:spcAft>
              <a:buClr>
                <a:srgbClr val="4A6FA1"/>
              </a:buClr>
              <a:buSzPts val="1400"/>
              <a:buNone/>
              <a:defRPr b="1">
                <a:solidFill>
                  <a:srgbClr val="4A6FA1"/>
                </a:solidFill>
              </a:defRPr>
            </a:lvl6pPr>
            <a:lvl7pPr lvl="6" algn="ctr">
              <a:lnSpc>
                <a:spcPct val="100000"/>
              </a:lnSpc>
              <a:spcBef>
                <a:spcPts val="0"/>
              </a:spcBef>
              <a:spcAft>
                <a:spcPts val="0"/>
              </a:spcAft>
              <a:buClr>
                <a:srgbClr val="4A6FA1"/>
              </a:buClr>
              <a:buSzPts val="1400"/>
              <a:buNone/>
              <a:defRPr b="1">
                <a:solidFill>
                  <a:srgbClr val="4A6FA1"/>
                </a:solidFill>
              </a:defRPr>
            </a:lvl7pPr>
            <a:lvl8pPr lvl="7" algn="ctr">
              <a:lnSpc>
                <a:spcPct val="100000"/>
              </a:lnSpc>
              <a:spcBef>
                <a:spcPts val="0"/>
              </a:spcBef>
              <a:spcAft>
                <a:spcPts val="0"/>
              </a:spcAft>
              <a:buClr>
                <a:srgbClr val="4A6FA1"/>
              </a:buClr>
              <a:buSzPts val="1400"/>
              <a:buNone/>
              <a:defRPr b="1">
                <a:solidFill>
                  <a:srgbClr val="4A6FA1"/>
                </a:solidFill>
              </a:defRPr>
            </a:lvl8pPr>
            <a:lvl9pPr lvl="8" algn="ctr">
              <a:lnSpc>
                <a:spcPct val="100000"/>
              </a:lnSpc>
              <a:spcBef>
                <a:spcPts val="0"/>
              </a:spcBef>
              <a:spcAft>
                <a:spcPts val="0"/>
              </a:spcAft>
              <a:buClr>
                <a:srgbClr val="4A6FA1"/>
              </a:buClr>
              <a:buSzPts val="1400"/>
              <a:buNone/>
              <a:defRPr b="1">
                <a:solidFill>
                  <a:srgbClr val="4A6FA1"/>
                </a:solidFill>
              </a:defRPr>
            </a:lvl9pPr>
          </a:lstStyle>
          <a:p>
            <a:r>
              <a:rPr lang="nb-NO"/>
              <a:t>Klikk for å redigere undertittelstil i malen</a:t>
            </a:r>
            <a:endParaRPr/>
          </a:p>
        </p:txBody>
      </p:sp>
      <p:sp>
        <p:nvSpPr>
          <p:cNvPr id="231" name="Google Shape;231;p37"/>
          <p:cNvSpPr txBox="1">
            <a:spLocks noGrp="1"/>
          </p:cNvSpPr>
          <p:nvPr>
            <p:ph type="subTitle" idx="3"/>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4A6FA1"/>
              </a:buClr>
              <a:buSzPts val="1400"/>
              <a:buNone/>
              <a:defRPr b="1">
                <a:solidFill>
                  <a:srgbClr val="4A6FA1"/>
                </a:solidFill>
              </a:defRPr>
            </a:lvl1pPr>
            <a:lvl2pPr lvl="1" algn="ctr">
              <a:lnSpc>
                <a:spcPct val="100000"/>
              </a:lnSpc>
              <a:spcBef>
                <a:spcPts val="0"/>
              </a:spcBef>
              <a:spcAft>
                <a:spcPts val="0"/>
              </a:spcAft>
              <a:buClr>
                <a:srgbClr val="4A6FA1"/>
              </a:buClr>
              <a:buSzPts val="1400"/>
              <a:buNone/>
              <a:defRPr b="1">
                <a:solidFill>
                  <a:srgbClr val="4A6FA1"/>
                </a:solidFill>
              </a:defRPr>
            </a:lvl2pPr>
            <a:lvl3pPr lvl="2" algn="ctr">
              <a:lnSpc>
                <a:spcPct val="100000"/>
              </a:lnSpc>
              <a:spcBef>
                <a:spcPts val="0"/>
              </a:spcBef>
              <a:spcAft>
                <a:spcPts val="0"/>
              </a:spcAft>
              <a:buClr>
                <a:srgbClr val="4A6FA1"/>
              </a:buClr>
              <a:buSzPts val="1400"/>
              <a:buNone/>
              <a:defRPr b="1">
                <a:solidFill>
                  <a:srgbClr val="4A6FA1"/>
                </a:solidFill>
              </a:defRPr>
            </a:lvl3pPr>
            <a:lvl4pPr lvl="3" algn="ctr">
              <a:lnSpc>
                <a:spcPct val="100000"/>
              </a:lnSpc>
              <a:spcBef>
                <a:spcPts val="0"/>
              </a:spcBef>
              <a:spcAft>
                <a:spcPts val="0"/>
              </a:spcAft>
              <a:buClr>
                <a:srgbClr val="4A6FA1"/>
              </a:buClr>
              <a:buSzPts val="1400"/>
              <a:buNone/>
              <a:defRPr b="1">
                <a:solidFill>
                  <a:srgbClr val="4A6FA1"/>
                </a:solidFill>
              </a:defRPr>
            </a:lvl4pPr>
            <a:lvl5pPr lvl="4" algn="ctr">
              <a:lnSpc>
                <a:spcPct val="100000"/>
              </a:lnSpc>
              <a:spcBef>
                <a:spcPts val="0"/>
              </a:spcBef>
              <a:spcAft>
                <a:spcPts val="0"/>
              </a:spcAft>
              <a:buClr>
                <a:srgbClr val="4A6FA1"/>
              </a:buClr>
              <a:buSzPts val="1400"/>
              <a:buNone/>
              <a:defRPr b="1">
                <a:solidFill>
                  <a:srgbClr val="4A6FA1"/>
                </a:solidFill>
              </a:defRPr>
            </a:lvl5pPr>
            <a:lvl6pPr lvl="5" algn="ctr">
              <a:lnSpc>
                <a:spcPct val="100000"/>
              </a:lnSpc>
              <a:spcBef>
                <a:spcPts val="0"/>
              </a:spcBef>
              <a:spcAft>
                <a:spcPts val="0"/>
              </a:spcAft>
              <a:buClr>
                <a:srgbClr val="4A6FA1"/>
              </a:buClr>
              <a:buSzPts val="1400"/>
              <a:buNone/>
              <a:defRPr b="1">
                <a:solidFill>
                  <a:srgbClr val="4A6FA1"/>
                </a:solidFill>
              </a:defRPr>
            </a:lvl6pPr>
            <a:lvl7pPr lvl="6" algn="ctr">
              <a:lnSpc>
                <a:spcPct val="100000"/>
              </a:lnSpc>
              <a:spcBef>
                <a:spcPts val="0"/>
              </a:spcBef>
              <a:spcAft>
                <a:spcPts val="0"/>
              </a:spcAft>
              <a:buClr>
                <a:srgbClr val="4A6FA1"/>
              </a:buClr>
              <a:buSzPts val="1400"/>
              <a:buNone/>
              <a:defRPr b="1">
                <a:solidFill>
                  <a:srgbClr val="4A6FA1"/>
                </a:solidFill>
              </a:defRPr>
            </a:lvl7pPr>
            <a:lvl8pPr lvl="7" algn="ctr">
              <a:lnSpc>
                <a:spcPct val="100000"/>
              </a:lnSpc>
              <a:spcBef>
                <a:spcPts val="0"/>
              </a:spcBef>
              <a:spcAft>
                <a:spcPts val="0"/>
              </a:spcAft>
              <a:buClr>
                <a:srgbClr val="4A6FA1"/>
              </a:buClr>
              <a:buSzPts val="1400"/>
              <a:buNone/>
              <a:defRPr b="1">
                <a:solidFill>
                  <a:srgbClr val="4A6FA1"/>
                </a:solidFill>
              </a:defRPr>
            </a:lvl8pPr>
            <a:lvl9pPr lvl="8" algn="ctr">
              <a:lnSpc>
                <a:spcPct val="100000"/>
              </a:lnSpc>
              <a:spcBef>
                <a:spcPts val="0"/>
              </a:spcBef>
              <a:spcAft>
                <a:spcPts val="0"/>
              </a:spcAft>
              <a:buClr>
                <a:srgbClr val="4A6FA1"/>
              </a:buClr>
              <a:buSzPts val="1400"/>
              <a:buNone/>
              <a:defRPr b="1">
                <a:solidFill>
                  <a:srgbClr val="4A6FA1"/>
                </a:solidFill>
              </a:defRPr>
            </a:lvl9pPr>
          </a:lstStyle>
          <a:p>
            <a:r>
              <a:rPr lang="nb-NO"/>
              <a:t>Klikk for å redigere undertittelstil i malen</a:t>
            </a:r>
            <a:endParaRPr/>
          </a:p>
        </p:txBody>
      </p:sp>
      <p:pic>
        <p:nvPicPr>
          <p:cNvPr id="232" name="Google Shape;232;p37" title="Asset 2@4x.png"/>
          <p:cNvPicPr preferRelativeResize="0"/>
          <p:nvPr/>
        </p:nvPicPr>
        <p:blipFill>
          <a:blip r:embed="rId2">
            <a:alphaModFix/>
          </a:blip>
          <a:stretch>
            <a:fillRect/>
          </a:stretch>
        </p:blipFill>
        <p:spPr>
          <a:xfrm>
            <a:off x="10133924" y="5962667"/>
            <a:ext cx="1634845" cy="405333"/>
          </a:xfrm>
          <a:prstGeom prst="rect">
            <a:avLst/>
          </a:prstGeom>
          <a:noFill/>
          <a:ln>
            <a:noFill/>
          </a:ln>
        </p:spPr>
      </p:pic>
      <p:sp>
        <p:nvSpPr>
          <p:cNvPr id="233" name="Google Shape;233;p37"/>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spTree>
    <p:extLst>
      <p:ext uri="{BB962C8B-B14F-4D97-AF65-F5344CB8AC3E}">
        <p14:creationId xmlns:p14="http://schemas.microsoft.com/office/powerpoint/2010/main" val="1261771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ema 2 - Logoer" preserve="1">
  <p:cSld name="Tema 2 - Logoer">
    <p:bg>
      <p:bgPr>
        <a:solidFill>
          <a:srgbClr val="F5F1EE"/>
        </a:solidFill>
        <a:effectLst/>
      </p:bgPr>
    </p:bg>
    <p:spTree>
      <p:nvGrpSpPr>
        <p:cNvPr id="1" name="Shape 234"/>
        <p:cNvGrpSpPr/>
        <p:nvPr/>
      </p:nvGrpSpPr>
      <p:grpSpPr>
        <a:xfrm>
          <a:off x="0" y="0"/>
          <a:ext cx="0" cy="0"/>
          <a:chOff x="0" y="0"/>
          <a:chExt cx="0" cy="0"/>
        </a:xfrm>
      </p:grpSpPr>
      <p:sp>
        <p:nvSpPr>
          <p:cNvPr id="235" name="Google Shape;235;p38"/>
          <p:cNvSpPr/>
          <p:nvPr/>
        </p:nvSpPr>
        <p:spPr>
          <a:xfrm>
            <a:off x="6979200" y="480000"/>
            <a:ext cx="4732800" cy="5117600"/>
          </a:xfrm>
          <a:prstGeom prst="roundRect">
            <a:avLst>
              <a:gd name="adj" fmla="val 2465"/>
            </a:avLst>
          </a:prstGeom>
          <a:solidFill>
            <a:srgbClr val="4A6FA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rgbClr val="4A6FA1"/>
              </a:solidFill>
              <a:latin typeface="Open Sans"/>
              <a:ea typeface="Open Sans"/>
              <a:cs typeface="Open Sans"/>
              <a:sym typeface="Open Sans"/>
            </a:endParaRPr>
          </a:p>
        </p:txBody>
      </p:sp>
      <p:sp>
        <p:nvSpPr>
          <p:cNvPr id="236" name="Google Shape;236;p3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sp>
        <p:nvSpPr>
          <p:cNvPr id="237" name="Google Shape;237;p3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400"/>
              <a:buNone/>
              <a:defRPr sz="3200">
                <a:solidFill>
                  <a:srgbClr val="4A6FA1"/>
                </a:solidFill>
              </a:defRPr>
            </a:lvl2pPr>
            <a:lvl3pPr lvl="2">
              <a:spcBef>
                <a:spcPts val="0"/>
              </a:spcBef>
              <a:spcAft>
                <a:spcPts val="0"/>
              </a:spcAft>
              <a:buClr>
                <a:srgbClr val="4A6FA1"/>
              </a:buClr>
              <a:buSzPts val="2400"/>
              <a:buNone/>
              <a:defRPr sz="3200">
                <a:solidFill>
                  <a:srgbClr val="4A6FA1"/>
                </a:solidFill>
              </a:defRPr>
            </a:lvl3pPr>
            <a:lvl4pPr lvl="3">
              <a:spcBef>
                <a:spcPts val="0"/>
              </a:spcBef>
              <a:spcAft>
                <a:spcPts val="0"/>
              </a:spcAft>
              <a:buClr>
                <a:srgbClr val="4A6FA1"/>
              </a:buClr>
              <a:buSzPts val="2400"/>
              <a:buNone/>
              <a:defRPr sz="3200">
                <a:solidFill>
                  <a:srgbClr val="4A6FA1"/>
                </a:solidFill>
              </a:defRPr>
            </a:lvl4pPr>
            <a:lvl5pPr lvl="4">
              <a:spcBef>
                <a:spcPts val="0"/>
              </a:spcBef>
              <a:spcAft>
                <a:spcPts val="0"/>
              </a:spcAft>
              <a:buClr>
                <a:srgbClr val="4A6FA1"/>
              </a:buClr>
              <a:buSzPts val="2400"/>
              <a:buNone/>
              <a:defRPr sz="3200">
                <a:solidFill>
                  <a:srgbClr val="4A6FA1"/>
                </a:solidFill>
              </a:defRPr>
            </a:lvl5pPr>
            <a:lvl6pPr lvl="5">
              <a:spcBef>
                <a:spcPts val="0"/>
              </a:spcBef>
              <a:spcAft>
                <a:spcPts val="0"/>
              </a:spcAft>
              <a:buClr>
                <a:srgbClr val="4A6FA1"/>
              </a:buClr>
              <a:buSzPts val="2400"/>
              <a:buNone/>
              <a:defRPr sz="3200">
                <a:solidFill>
                  <a:srgbClr val="4A6FA1"/>
                </a:solidFill>
              </a:defRPr>
            </a:lvl6pPr>
            <a:lvl7pPr lvl="6">
              <a:spcBef>
                <a:spcPts val="0"/>
              </a:spcBef>
              <a:spcAft>
                <a:spcPts val="0"/>
              </a:spcAft>
              <a:buClr>
                <a:srgbClr val="4A6FA1"/>
              </a:buClr>
              <a:buSzPts val="2400"/>
              <a:buNone/>
              <a:defRPr sz="3200">
                <a:solidFill>
                  <a:srgbClr val="4A6FA1"/>
                </a:solidFill>
              </a:defRPr>
            </a:lvl7pPr>
            <a:lvl8pPr lvl="7">
              <a:spcBef>
                <a:spcPts val="0"/>
              </a:spcBef>
              <a:spcAft>
                <a:spcPts val="0"/>
              </a:spcAft>
              <a:buClr>
                <a:srgbClr val="4A6FA1"/>
              </a:buClr>
              <a:buSzPts val="2400"/>
              <a:buNone/>
              <a:defRPr sz="3200">
                <a:solidFill>
                  <a:srgbClr val="4A6FA1"/>
                </a:solidFill>
              </a:defRPr>
            </a:lvl8pPr>
            <a:lvl9pPr lvl="8">
              <a:spcBef>
                <a:spcPts val="0"/>
              </a:spcBef>
              <a:spcAft>
                <a:spcPts val="0"/>
              </a:spcAft>
              <a:buClr>
                <a:srgbClr val="4A6FA1"/>
              </a:buClr>
              <a:buSzPts val="2400"/>
              <a:buNone/>
              <a:defRPr sz="3200">
                <a:solidFill>
                  <a:srgbClr val="4A6FA1"/>
                </a:solidFill>
              </a:defRPr>
            </a:lvl9pPr>
          </a:lstStyle>
          <a:p>
            <a:r>
              <a:rPr lang="nb-NO"/>
              <a:t>Klikk for å redigere tittelstil</a:t>
            </a:r>
            <a:endParaRPr/>
          </a:p>
        </p:txBody>
      </p:sp>
      <p:sp>
        <p:nvSpPr>
          <p:cNvPr id="238" name="Google Shape;238;p3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pic>
        <p:nvPicPr>
          <p:cNvPr id="239" name="Google Shape;239;p3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240" name="Google Shape;240;p38" title="Asset 2@4x.png"/>
          <p:cNvPicPr preferRelativeResize="0"/>
          <p:nvPr/>
        </p:nvPicPr>
        <p:blipFill>
          <a:blip r:embed="rId3">
            <a:alphaModFix/>
          </a:blip>
          <a:stretch>
            <a:fillRect/>
          </a:stretch>
        </p:blipFill>
        <p:spPr>
          <a:xfrm>
            <a:off x="10133924" y="5962667"/>
            <a:ext cx="1634845" cy="405333"/>
          </a:xfrm>
          <a:prstGeom prst="rect">
            <a:avLst/>
          </a:prstGeom>
          <a:noFill/>
          <a:ln>
            <a:noFill/>
          </a:ln>
        </p:spPr>
      </p:pic>
    </p:spTree>
    <p:extLst>
      <p:ext uri="{BB962C8B-B14F-4D97-AF65-F5344CB8AC3E}">
        <p14:creationId xmlns:p14="http://schemas.microsoft.com/office/powerpoint/2010/main" val="2025873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ema 2 - Brødtekst" preserve="1">
  <p:cSld name="Tema 2 - Brødtekst">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Font typeface="Titillium Web"/>
              <a:buNone/>
              <a:defRPr b="1">
                <a:solidFill>
                  <a:srgbClr val="4A6FA1"/>
                </a:solidFill>
                <a:latin typeface="Titillium Web"/>
                <a:ea typeface="Titillium Web"/>
                <a:cs typeface="Titillium Web"/>
                <a:sym typeface="Titillium Web"/>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93" name="Google Shape;193;p3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4A6FA1"/>
              </a:buClr>
              <a:buSzPts val="1400"/>
              <a:buChar char="●"/>
              <a:defRPr>
                <a:solidFill>
                  <a:srgbClr val="4A6FA1"/>
                </a:solidFill>
              </a:defRPr>
            </a:lvl1pPr>
            <a:lvl2pPr marL="1219170" lvl="1" indent="-423323">
              <a:spcBef>
                <a:spcPts val="0"/>
              </a:spcBef>
              <a:spcAft>
                <a:spcPts val="0"/>
              </a:spcAft>
              <a:buClr>
                <a:srgbClr val="4A6FA1"/>
              </a:buClr>
              <a:buSzPts val="1400"/>
              <a:buChar char="○"/>
              <a:defRPr>
                <a:solidFill>
                  <a:srgbClr val="4A6FA1"/>
                </a:solidFill>
              </a:defRPr>
            </a:lvl2pPr>
            <a:lvl3pPr marL="1828754" lvl="2" indent="-423323">
              <a:spcBef>
                <a:spcPts val="0"/>
              </a:spcBef>
              <a:spcAft>
                <a:spcPts val="0"/>
              </a:spcAft>
              <a:buClr>
                <a:srgbClr val="4A6FA1"/>
              </a:buClr>
              <a:buSzPts val="1400"/>
              <a:buChar char="■"/>
              <a:defRPr>
                <a:solidFill>
                  <a:srgbClr val="4A6FA1"/>
                </a:solidFill>
              </a:defRPr>
            </a:lvl3pPr>
            <a:lvl4pPr marL="2438339" lvl="3" indent="-423323">
              <a:spcBef>
                <a:spcPts val="0"/>
              </a:spcBef>
              <a:spcAft>
                <a:spcPts val="0"/>
              </a:spcAft>
              <a:buClr>
                <a:srgbClr val="4A6FA1"/>
              </a:buClr>
              <a:buSzPts val="1400"/>
              <a:buChar char="●"/>
              <a:defRPr>
                <a:solidFill>
                  <a:srgbClr val="4A6FA1"/>
                </a:solidFill>
              </a:defRPr>
            </a:lvl4pPr>
            <a:lvl5pPr marL="3047924" lvl="4" indent="-423323">
              <a:spcBef>
                <a:spcPts val="0"/>
              </a:spcBef>
              <a:spcAft>
                <a:spcPts val="0"/>
              </a:spcAft>
              <a:buClr>
                <a:srgbClr val="4A6FA1"/>
              </a:buClr>
              <a:buSzPts val="1400"/>
              <a:buChar char="○"/>
              <a:defRPr>
                <a:solidFill>
                  <a:srgbClr val="4A6FA1"/>
                </a:solidFill>
              </a:defRPr>
            </a:lvl5pPr>
            <a:lvl6pPr marL="3657509" lvl="5" indent="-423323">
              <a:spcBef>
                <a:spcPts val="0"/>
              </a:spcBef>
              <a:spcAft>
                <a:spcPts val="0"/>
              </a:spcAft>
              <a:buClr>
                <a:srgbClr val="4A6FA1"/>
              </a:buClr>
              <a:buSzPts val="1400"/>
              <a:buChar char="■"/>
              <a:defRPr>
                <a:solidFill>
                  <a:srgbClr val="4A6FA1"/>
                </a:solidFill>
              </a:defRPr>
            </a:lvl6pPr>
            <a:lvl7pPr marL="4267093" lvl="6" indent="-423323">
              <a:spcBef>
                <a:spcPts val="0"/>
              </a:spcBef>
              <a:spcAft>
                <a:spcPts val="0"/>
              </a:spcAft>
              <a:buClr>
                <a:srgbClr val="4A6FA1"/>
              </a:buClr>
              <a:buSzPts val="1400"/>
              <a:buChar char="●"/>
              <a:defRPr>
                <a:solidFill>
                  <a:srgbClr val="4A6FA1"/>
                </a:solidFill>
              </a:defRPr>
            </a:lvl7pPr>
            <a:lvl8pPr marL="4876678" lvl="7" indent="-423323">
              <a:spcBef>
                <a:spcPts val="0"/>
              </a:spcBef>
              <a:spcAft>
                <a:spcPts val="0"/>
              </a:spcAft>
              <a:buClr>
                <a:srgbClr val="4A6FA1"/>
              </a:buClr>
              <a:buSzPts val="1400"/>
              <a:buChar char="○"/>
              <a:defRPr>
                <a:solidFill>
                  <a:srgbClr val="4A6FA1"/>
                </a:solidFill>
              </a:defRPr>
            </a:lvl8pPr>
            <a:lvl9pPr marL="5486263" lvl="8" indent="-423323">
              <a:spcBef>
                <a:spcPts val="0"/>
              </a:spcBef>
              <a:spcAft>
                <a:spcPts val="0"/>
              </a:spcAft>
              <a:buClr>
                <a:srgbClr val="4A6FA1"/>
              </a:buClr>
              <a:buSzPts val="1400"/>
              <a:buChar char="■"/>
              <a:defRPr>
                <a:solidFill>
                  <a:srgbClr val="4A6FA1"/>
                </a:solidFill>
              </a:defRPr>
            </a:lvl9pPr>
          </a:lstStyle>
          <a:p>
            <a:pPr lvl="0"/>
            <a:r>
              <a:rPr lang="nb-NO"/>
              <a:t>Klikk for å redigere tekststiler i malen</a:t>
            </a:r>
          </a:p>
        </p:txBody>
      </p:sp>
      <p:sp>
        <p:nvSpPr>
          <p:cNvPr id="194" name="Google Shape;194;p31"/>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95" name="Google Shape;195;p31"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5649250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ema 2 - Brødtekst" preserve="1">
  <p:cSld name="1_Tema 2 - Brødtekst">
    <p:spTree>
      <p:nvGrpSpPr>
        <p:cNvPr id="1" name="Shape 165"/>
        <p:cNvGrpSpPr/>
        <p:nvPr/>
      </p:nvGrpSpPr>
      <p:grpSpPr>
        <a:xfrm>
          <a:off x="0" y="0"/>
          <a:ext cx="0" cy="0"/>
          <a:chOff x="0" y="0"/>
          <a:chExt cx="0" cy="0"/>
        </a:xfrm>
      </p:grpSpPr>
      <p:sp>
        <p:nvSpPr>
          <p:cNvPr id="166" name="Google Shape;166;p2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Font typeface="Titillium Web"/>
              <a:buNone/>
              <a:defRPr b="1">
                <a:solidFill>
                  <a:srgbClr val="4A6FA1"/>
                </a:solidFill>
                <a:latin typeface="Titillium Web"/>
                <a:ea typeface="Titillium Web"/>
                <a:cs typeface="Titillium Web"/>
                <a:sym typeface="Titillium Web"/>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67" name="Google Shape;167;p2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a:solidFill>
                  <a:srgbClr val="4A6FA1"/>
                </a:solidFill>
              </a:defRPr>
            </a:lvl1pPr>
            <a:lvl2pPr marL="1219170" lvl="1" indent="-423323">
              <a:spcBef>
                <a:spcPts val="0"/>
              </a:spcBef>
              <a:spcAft>
                <a:spcPts val="0"/>
              </a:spcAft>
              <a:buClr>
                <a:srgbClr val="4A6FA1"/>
              </a:buClr>
              <a:buSzPts val="1400"/>
              <a:buChar char="○"/>
              <a:defRPr>
                <a:solidFill>
                  <a:srgbClr val="4A6FA1"/>
                </a:solidFill>
              </a:defRPr>
            </a:lvl2pPr>
            <a:lvl3pPr marL="1828754" lvl="2" indent="-423323">
              <a:spcBef>
                <a:spcPts val="0"/>
              </a:spcBef>
              <a:spcAft>
                <a:spcPts val="0"/>
              </a:spcAft>
              <a:buClr>
                <a:srgbClr val="4A6FA1"/>
              </a:buClr>
              <a:buSzPts val="1400"/>
              <a:buChar char="■"/>
              <a:defRPr>
                <a:solidFill>
                  <a:srgbClr val="4A6FA1"/>
                </a:solidFill>
              </a:defRPr>
            </a:lvl3pPr>
            <a:lvl4pPr marL="2438339" lvl="3" indent="-423323">
              <a:spcBef>
                <a:spcPts val="0"/>
              </a:spcBef>
              <a:spcAft>
                <a:spcPts val="0"/>
              </a:spcAft>
              <a:buClr>
                <a:srgbClr val="4A6FA1"/>
              </a:buClr>
              <a:buSzPts val="1400"/>
              <a:buChar char="●"/>
              <a:defRPr>
                <a:solidFill>
                  <a:srgbClr val="4A6FA1"/>
                </a:solidFill>
              </a:defRPr>
            </a:lvl4pPr>
            <a:lvl5pPr marL="3047924" lvl="4" indent="-423323">
              <a:spcBef>
                <a:spcPts val="0"/>
              </a:spcBef>
              <a:spcAft>
                <a:spcPts val="0"/>
              </a:spcAft>
              <a:buClr>
                <a:srgbClr val="4A6FA1"/>
              </a:buClr>
              <a:buSzPts val="1400"/>
              <a:buChar char="○"/>
              <a:defRPr>
                <a:solidFill>
                  <a:srgbClr val="4A6FA1"/>
                </a:solidFill>
              </a:defRPr>
            </a:lvl5pPr>
            <a:lvl6pPr marL="3657509" lvl="5" indent="-423323">
              <a:spcBef>
                <a:spcPts val="0"/>
              </a:spcBef>
              <a:spcAft>
                <a:spcPts val="0"/>
              </a:spcAft>
              <a:buClr>
                <a:srgbClr val="4A6FA1"/>
              </a:buClr>
              <a:buSzPts val="1400"/>
              <a:buChar char="■"/>
              <a:defRPr>
                <a:solidFill>
                  <a:srgbClr val="4A6FA1"/>
                </a:solidFill>
              </a:defRPr>
            </a:lvl6pPr>
            <a:lvl7pPr marL="4267093" lvl="6" indent="-423323">
              <a:spcBef>
                <a:spcPts val="0"/>
              </a:spcBef>
              <a:spcAft>
                <a:spcPts val="0"/>
              </a:spcAft>
              <a:buClr>
                <a:srgbClr val="4A6FA1"/>
              </a:buClr>
              <a:buSzPts val="1400"/>
              <a:buChar char="●"/>
              <a:defRPr>
                <a:solidFill>
                  <a:srgbClr val="4A6FA1"/>
                </a:solidFill>
              </a:defRPr>
            </a:lvl7pPr>
            <a:lvl8pPr marL="4876678" lvl="7" indent="-423323">
              <a:spcBef>
                <a:spcPts val="0"/>
              </a:spcBef>
              <a:spcAft>
                <a:spcPts val="0"/>
              </a:spcAft>
              <a:buClr>
                <a:srgbClr val="4A6FA1"/>
              </a:buClr>
              <a:buSzPts val="1400"/>
              <a:buChar char="○"/>
              <a:defRPr>
                <a:solidFill>
                  <a:srgbClr val="4A6FA1"/>
                </a:solidFill>
              </a:defRPr>
            </a:lvl8pPr>
            <a:lvl9pPr marL="5486263" lvl="8" indent="-423323">
              <a:spcBef>
                <a:spcPts val="0"/>
              </a:spcBef>
              <a:spcAft>
                <a:spcPts val="0"/>
              </a:spcAft>
              <a:buClr>
                <a:srgbClr val="4A6FA1"/>
              </a:buClr>
              <a:buSzPts val="1400"/>
              <a:buChar char="■"/>
              <a:defRPr>
                <a:solidFill>
                  <a:srgbClr val="4A6FA1"/>
                </a:solidFill>
              </a:defRPr>
            </a:lvl9pPr>
          </a:lstStyle>
          <a:p>
            <a:pPr lvl="0"/>
            <a:r>
              <a:rPr lang="nb-NO"/>
              <a:t>Klikk for å redigere tekststiler i malen</a:t>
            </a:r>
          </a:p>
        </p:txBody>
      </p:sp>
      <p:sp>
        <p:nvSpPr>
          <p:cNvPr id="168" name="Google Shape;168;p2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4A6FA1"/>
              </a:buClr>
              <a:buSzPts val="1400"/>
              <a:buChar char="●"/>
              <a:defRPr b="1">
                <a:solidFill>
                  <a:srgbClr val="4A6FA1"/>
                </a:solidFill>
              </a:defRPr>
            </a:lvl1pPr>
            <a:lvl2pPr marL="1219170" lvl="1" indent="-423323">
              <a:spcBef>
                <a:spcPts val="0"/>
              </a:spcBef>
              <a:spcAft>
                <a:spcPts val="0"/>
              </a:spcAft>
              <a:buClr>
                <a:srgbClr val="4A6FA1"/>
              </a:buClr>
              <a:buSzPts val="1400"/>
              <a:buChar char="○"/>
              <a:defRPr b="1">
                <a:solidFill>
                  <a:srgbClr val="4A6FA1"/>
                </a:solidFill>
              </a:defRPr>
            </a:lvl2pPr>
            <a:lvl3pPr marL="1828754" lvl="2" indent="-423323">
              <a:spcBef>
                <a:spcPts val="0"/>
              </a:spcBef>
              <a:spcAft>
                <a:spcPts val="0"/>
              </a:spcAft>
              <a:buClr>
                <a:srgbClr val="4A6FA1"/>
              </a:buClr>
              <a:buSzPts val="1400"/>
              <a:buChar char="■"/>
              <a:defRPr b="1">
                <a:solidFill>
                  <a:srgbClr val="4A6FA1"/>
                </a:solidFill>
              </a:defRPr>
            </a:lvl3pPr>
            <a:lvl4pPr marL="2438339" lvl="3" indent="-423323">
              <a:spcBef>
                <a:spcPts val="0"/>
              </a:spcBef>
              <a:spcAft>
                <a:spcPts val="0"/>
              </a:spcAft>
              <a:buClr>
                <a:srgbClr val="4A6FA1"/>
              </a:buClr>
              <a:buSzPts val="1400"/>
              <a:buChar char="●"/>
              <a:defRPr b="1">
                <a:solidFill>
                  <a:srgbClr val="4A6FA1"/>
                </a:solidFill>
              </a:defRPr>
            </a:lvl4pPr>
            <a:lvl5pPr marL="3047924" lvl="4" indent="-423323">
              <a:spcBef>
                <a:spcPts val="0"/>
              </a:spcBef>
              <a:spcAft>
                <a:spcPts val="0"/>
              </a:spcAft>
              <a:buClr>
                <a:srgbClr val="4A6FA1"/>
              </a:buClr>
              <a:buSzPts val="1400"/>
              <a:buChar char="○"/>
              <a:defRPr b="1">
                <a:solidFill>
                  <a:srgbClr val="4A6FA1"/>
                </a:solidFill>
              </a:defRPr>
            </a:lvl5pPr>
            <a:lvl6pPr marL="3657509" lvl="5" indent="-423323">
              <a:spcBef>
                <a:spcPts val="0"/>
              </a:spcBef>
              <a:spcAft>
                <a:spcPts val="0"/>
              </a:spcAft>
              <a:buClr>
                <a:srgbClr val="4A6FA1"/>
              </a:buClr>
              <a:buSzPts val="1400"/>
              <a:buChar char="■"/>
              <a:defRPr b="1">
                <a:solidFill>
                  <a:srgbClr val="4A6FA1"/>
                </a:solidFill>
              </a:defRPr>
            </a:lvl6pPr>
            <a:lvl7pPr marL="4267093" lvl="6" indent="-423323">
              <a:spcBef>
                <a:spcPts val="0"/>
              </a:spcBef>
              <a:spcAft>
                <a:spcPts val="0"/>
              </a:spcAft>
              <a:buClr>
                <a:srgbClr val="4A6FA1"/>
              </a:buClr>
              <a:buSzPts val="1400"/>
              <a:buChar char="●"/>
              <a:defRPr b="1">
                <a:solidFill>
                  <a:srgbClr val="4A6FA1"/>
                </a:solidFill>
              </a:defRPr>
            </a:lvl7pPr>
            <a:lvl8pPr marL="4876678" lvl="7" indent="-423323">
              <a:spcBef>
                <a:spcPts val="0"/>
              </a:spcBef>
              <a:spcAft>
                <a:spcPts val="0"/>
              </a:spcAft>
              <a:buClr>
                <a:srgbClr val="4A6FA1"/>
              </a:buClr>
              <a:buSzPts val="1400"/>
              <a:buChar char="○"/>
              <a:defRPr b="1">
                <a:solidFill>
                  <a:srgbClr val="4A6FA1"/>
                </a:solidFill>
              </a:defRPr>
            </a:lvl8pPr>
            <a:lvl9pPr marL="5486263" lvl="8" indent="-423323">
              <a:spcBef>
                <a:spcPts val="0"/>
              </a:spcBef>
              <a:spcAft>
                <a:spcPts val="0"/>
              </a:spcAft>
              <a:buClr>
                <a:srgbClr val="4A6FA1"/>
              </a:buClr>
              <a:buSzPts val="1400"/>
              <a:buChar char="■"/>
              <a:defRPr b="1">
                <a:solidFill>
                  <a:srgbClr val="4A6FA1"/>
                </a:solidFill>
              </a:defRPr>
            </a:lvl9pPr>
          </a:lstStyle>
          <a:p>
            <a:pPr lvl="0"/>
            <a:r>
              <a:rPr lang="nb-NO"/>
              <a:t>Klikk for å redigere tekststiler i malen</a:t>
            </a:r>
          </a:p>
        </p:txBody>
      </p:sp>
      <p:sp>
        <p:nvSpPr>
          <p:cNvPr id="169" name="Google Shape;169;p27"/>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70" name="Google Shape;170;p27"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949228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ema 2 - Brødtekst" preserve="1">
  <p:cSld name="2_Tema 2 - Brødtekst">
    <p:spTree>
      <p:nvGrpSpPr>
        <p:cNvPr id="1" name="Shape 171"/>
        <p:cNvGrpSpPr/>
        <p:nvPr/>
      </p:nvGrpSpPr>
      <p:grpSpPr>
        <a:xfrm>
          <a:off x="0" y="0"/>
          <a:ext cx="0" cy="0"/>
          <a:chOff x="0" y="0"/>
          <a:chExt cx="0" cy="0"/>
        </a:xfrm>
      </p:grpSpPr>
      <p:sp>
        <p:nvSpPr>
          <p:cNvPr id="172" name="Google Shape;172;p2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73" name="Google Shape;173;p2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74" name="Google Shape;174;p2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75" name="Google Shape;175;p28"/>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76" name="Google Shape;176;p28"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3158788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ema 2 - Brødtekst" preserve="1">
  <p:cSld name="3_Tema 2 - Brødtekst">
    <p:spTree>
      <p:nvGrpSpPr>
        <p:cNvPr id="1" name="Shape 177"/>
        <p:cNvGrpSpPr/>
        <p:nvPr/>
      </p:nvGrpSpPr>
      <p:grpSpPr>
        <a:xfrm>
          <a:off x="0" y="0"/>
          <a:ext cx="0" cy="0"/>
          <a:chOff x="0" y="0"/>
          <a:chExt cx="0" cy="0"/>
        </a:xfrm>
      </p:grpSpPr>
      <p:sp>
        <p:nvSpPr>
          <p:cNvPr id="178" name="Google Shape;178;p29"/>
          <p:cNvSpPr txBox="1">
            <a:spLocks noGrp="1"/>
          </p:cNvSpPr>
          <p:nvPr>
            <p:ph type="body" idx="1"/>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Char char="●"/>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79" name="Google Shape;179;p2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80" name="Google Shape;180;p29"/>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Char char="●"/>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1" name="Google Shape;181;p29"/>
          <p:cNvSpPr txBox="1">
            <a:spLocks noGrp="1"/>
          </p:cNvSpPr>
          <p:nvPr>
            <p:ph type="body" idx="3"/>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Char char="●"/>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2" name="Google Shape;182;p29"/>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83" name="Google Shape;183;p29"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6026664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ema 2 - Brødtekst" preserve="1">
  <p:cSld name="4_Tema 2 - Brødtekst">
    <p:spTree>
      <p:nvGrpSpPr>
        <p:cNvPr id="1" name="Shape 184"/>
        <p:cNvGrpSpPr/>
        <p:nvPr/>
      </p:nvGrpSpPr>
      <p:grpSpPr>
        <a:xfrm>
          <a:off x="0" y="0"/>
          <a:ext cx="0" cy="0"/>
          <a:chOff x="0" y="0"/>
          <a:chExt cx="0" cy="0"/>
        </a:xfrm>
      </p:grpSpPr>
      <p:sp>
        <p:nvSpPr>
          <p:cNvPr id="185" name="Google Shape;185;p3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6" name="Google Shape;186;p3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87" name="Google Shape;187;p3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8" name="Google Shape;188;p3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9" name="Google Shape;189;p30"/>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90" name="Google Shape;190;p30"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4244010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ma 2 - Bilde" preserve="1">
  <p:cSld name="Tema 2 - Bilde">
    <p:spTree>
      <p:nvGrpSpPr>
        <p:cNvPr id="1" name="Shape 196"/>
        <p:cNvGrpSpPr/>
        <p:nvPr/>
      </p:nvGrpSpPr>
      <p:grpSpPr>
        <a:xfrm>
          <a:off x="0" y="0"/>
          <a:ext cx="0" cy="0"/>
          <a:chOff x="0" y="0"/>
          <a:chExt cx="0" cy="0"/>
        </a:xfrm>
      </p:grpSpPr>
      <p:sp>
        <p:nvSpPr>
          <p:cNvPr id="197" name="Google Shape;197;p3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sz="4000">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98" name="Google Shape;198;p32"/>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sp>
        <p:nvSpPr>
          <p:cNvPr id="199" name="Google Shape;199;p32"/>
          <p:cNvSpPr>
            <a:spLocks noGrp="1"/>
          </p:cNvSpPr>
          <p:nvPr>
            <p:ph type="pic" idx="2"/>
          </p:nvPr>
        </p:nvSpPr>
        <p:spPr>
          <a:xfrm>
            <a:off x="480000" y="2208000"/>
            <a:ext cx="11232000" cy="3563200"/>
          </a:xfrm>
          <a:prstGeom prst="rect">
            <a:avLst/>
          </a:prstGeom>
          <a:noFill/>
          <a:ln>
            <a:noFill/>
          </a:ln>
        </p:spPr>
      </p:sp>
      <p:pic>
        <p:nvPicPr>
          <p:cNvPr id="200" name="Google Shape;200;p32"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3316352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ema 2 - Bilde" preserve="1">
  <p:cSld name="1_Tema 2 - Bilde">
    <p:spTree>
      <p:nvGrpSpPr>
        <p:cNvPr id="1" name="Shape 201"/>
        <p:cNvGrpSpPr/>
        <p:nvPr/>
      </p:nvGrpSpPr>
      <p:grpSpPr>
        <a:xfrm>
          <a:off x="0" y="0"/>
          <a:ext cx="0" cy="0"/>
          <a:chOff x="0" y="0"/>
          <a:chExt cx="0" cy="0"/>
        </a:xfrm>
      </p:grpSpPr>
      <p:sp>
        <p:nvSpPr>
          <p:cNvPr id="202" name="Google Shape;202;p3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400"/>
              <a:buNone/>
              <a:defRPr sz="3200">
                <a:solidFill>
                  <a:srgbClr val="4A6FA1"/>
                </a:solidFill>
              </a:defRPr>
            </a:lvl2pPr>
            <a:lvl3pPr lvl="2">
              <a:spcBef>
                <a:spcPts val="0"/>
              </a:spcBef>
              <a:spcAft>
                <a:spcPts val="0"/>
              </a:spcAft>
              <a:buClr>
                <a:srgbClr val="4A6FA1"/>
              </a:buClr>
              <a:buSzPts val="2400"/>
              <a:buNone/>
              <a:defRPr sz="3200">
                <a:solidFill>
                  <a:srgbClr val="4A6FA1"/>
                </a:solidFill>
              </a:defRPr>
            </a:lvl3pPr>
            <a:lvl4pPr lvl="3">
              <a:spcBef>
                <a:spcPts val="0"/>
              </a:spcBef>
              <a:spcAft>
                <a:spcPts val="0"/>
              </a:spcAft>
              <a:buClr>
                <a:srgbClr val="4A6FA1"/>
              </a:buClr>
              <a:buSzPts val="2400"/>
              <a:buNone/>
              <a:defRPr sz="3200">
                <a:solidFill>
                  <a:srgbClr val="4A6FA1"/>
                </a:solidFill>
              </a:defRPr>
            </a:lvl4pPr>
            <a:lvl5pPr lvl="4">
              <a:spcBef>
                <a:spcPts val="0"/>
              </a:spcBef>
              <a:spcAft>
                <a:spcPts val="0"/>
              </a:spcAft>
              <a:buClr>
                <a:srgbClr val="4A6FA1"/>
              </a:buClr>
              <a:buSzPts val="2400"/>
              <a:buNone/>
              <a:defRPr sz="3200">
                <a:solidFill>
                  <a:srgbClr val="4A6FA1"/>
                </a:solidFill>
              </a:defRPr>
            </a:lvl5pPr>
            <a:lvl6pPr lvl="5">
              <a:spcBef>
                <a:spcPts val="0"/>
              </a:spcBef>
              <a:spcAft>
                <a:spcPts val="0"/>
              </a:spcAft>
              <a:buClr>
                <a:srgbClr val="4A6FA1"/>
              </a:buClr>
              <a:buSzPts val="2400"/>
              <a:buNone/>
              <a:defRPr sz="3200">
                <a:solidFill>
                  <a:srgbClr val="4A6FA1"/>
                </a:solidFill>
              </a:defRPr>
            </a:lvl6pPr>
            <a:lvl7pPr lvl="6">
              <a:spcBef>
                <a:spcPts val="0"/>
              </a:spcBef>
              <a:spcAft>
                <a:spcPts val="0"/>
              </a:spcAft>
              <a:buClr>
                <a:srgbClr val="4A6FA1"/>
              </a:buClr>
              <a:buSzPts val="2400"/>
              <a:buNone/>
              <a:defRPr sz="3200">
                <a:solidFill>
                  <a:srgbClr val="4A6FA1"/>
                </a:solidFill>
              </a:defRPr>
            </a:lvl7pPr>
            <a:lvl8pPr lvl="7">
              <a:spcBef>
                <a:spcPts val="0"/>
              </a:spcBef>
              <a:spcAft>
                <a:spcPts val="0"/>
              </a:spcAft>
              <a:buClr>
                <a:srgbClr val="4A6FA1"/>
              </a:buClr>
              <a:buSzPts val="2400"/>
              <a:buNone/>
              <a:defRPr sz="3200">
                <a:solidFill>
                  <a:srgbClr val="4A6FA1"/>
                </a:solidFill>
              </a:defRPr>
            </a:lvl8pPr>
            <a:lvl9pPr lvl="8">
              <a:spcBef>
                <a:spcPts val="0"/>
              </a:spcBef>
              <a:spcAft>
                <a:spcPts val="0"/>
              </a:spcAft>
              <a:buClr>
                <a:srgbClr val="4A6FA1"/>
              </a:buClr>
              <a:buSzPts val="2400"/>
              <a:buNone/>
              <a:defRPr sz="3200">
                <a:solidFill>
                  <a:srgbClr val="4A6FA1"/>
                </a:solidFill>
              </a:defRPr>
            </a:lvl9pPr>
          </a:lstStyle>
          <a:p>
            <a:r>
              <a:rPr lang="nb-NO"/>
              <a:t>Klikk for å redigere tittelstil</a:t>
            </a:r>
            <a:endParaRPr/>
          </a:p>
        </p:txBody>
      </p:sp>
      <p:sp>
        <p:nvSpPr>
          <p:cNvPr id="203" name="Google Shape;203;p3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rgbClr val="4A6FA1"/>
              </a:buClr>
              <a:buSzPts val="1200"/>
              <a:buChar char="●"/>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204" name="Google Shape;204;p33"/>
          <p:cNvSpPr>
            <a:spLocks noGrp="1"/>
          </p:cNvSpPr>
          <p:nvPr>
            <p:ph type="pic" idx="2"/>
          </p:nvPr>
        </p:nvSpPr>
        <p:spPr>
          <a:xfrm>
            <a:off x="6979200" y="480000"/>
            <a:ext cx="4732800" cy="5352400"/>
          </a:xfrm>
          <a:prstGeom prst="rect">
            <a:avLst/>
          </a:prstGeom>
          <a:noFill/>
          <a:ln>
            <a:noFill/>
          </a:ln>
        </p:spPr>
      </p:sp>
      <p:sp>
        <p:nvSpPr>
          <p:cNvPr id="205" name="Google Shape;205;p33"/>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06" name="Google Shape;206;p3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1210869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ema 2 - Bilde" preserve="1">
  <p:cSld name="2_Tema 2 - Bilde">
    <p:spTree>
      <p:nvGrpSpPr>
        <p:cNvPr id="1" name="Shape 207"/>
        <p:cNvGrpSpPr/>
        <p:nvPr/>
      </p:nvGrpSpPr>
      <p:grpSpPr>
        <a:xfrm>
          <a:off x="0" y="0"/>
          <a:ext cx="0" cy="0"/>
          <a:chOff x="0" y="0"/>
          <a:chExt cx="0" cy="0"/>
        </a:xfrm>
      </p:grpSpPr>
      <p:sp>
        <p:nvSpPr>
          <p:cNvPr id="208" name="Google Shape;208;p3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400"/>
              <a:buNone/>
              <a:defRPr sz="3200">
                <a:solidFill>
                  <a:srgbClr val="4A6FA1"/>
                </a:solidFill>
              </a:defRPr>
            </a:lvl2pPr>
            <a:lvl3pPr lvl="2">
              <a:spcBef>
                <a:spcPts val="0"/>
              </a:spcBef>
              <a:spcAft>
                <a:spcPts val="0"/>
              </a:spcAft>
              <a:buClr>
                <a:srgbClr val="4A6FA1"/>
              </a:buClr>
              <a:buSzPts val="2400"/>
              <a:buNone/>
              <a:defRPr sz="3200">
                <a:solidFill>
                  <a:srgbClr val="4A6FA1"/>
                </a:solidFill>
              </a:defRPr>
            </a:lvl3pPr>
            <a:lvl4pPr lvl="3">
              <a:spcBef>
                <a:spcPts val="0"/>
              </a:spcBef>
              <a:spcAft>
                <a:spcPts val="0"/>
              </a:spcAft>
              <a:buClr>
                <a:srgbClr val="4A6FA1"/>
              </a:buClr>
              <a:buSzPts val="2400"/>
              <a:buNone/>
              <a:defRPr sz="3200">
                <a:solidFill>
                  <a:srgbClr val="4A6FA1"/>
                </a:solidFill>
              </a:defRPr>
            </a:lvl4pPr>
            <a:lvl5pPr lvl="4">
              <a:spcBef>
                <a:spcPts val="0"/>
              </a:spcBef>
              <a:spcAft>
                <a:spcPts val="0"/>
              </a:spcAft>
              <a:buClr>
                <a:srgbClr val="4A6FA1"/>
              </a:buClr>
              <a:buSzPts val="2400"/>
              <a:buNone/>
              <a:defRPr sz="3200">
                <a:solidFill>
                  <a:srgbClr val="4A6FA1"/>
                </a:solidFill>
              </a:defRPr>
            </a:lvl5pPr>
            <a:lvl6pPr lvl="5">
              <a:spcBef>
                <a:spcPts val="0"/>
              </a:spcBef>
              <a:spcAft>
                <a:spcPts val="0"/>
              </a:spcAft>
              <a:buClr>
                <a:srgbClr val="4A6FA1"/>
              </a:buClr>
              <a:buSzPts val="2400"/>
              <a:buNone/>
              <a:defRPr sz="3200">
                <a:solidFill>
                  <a:srgbClr val="4A6FA1"/>
                </a:solidFill>
              </a:defRPr>
            </a:lvl6pPr>
            <a:lvl7pPr lvl="6">
              <a:spcBef>
                <a:spcPts val="0"/>
              </a:spcBef>
              <a:spcAft>
                <a:spcPts val="0"/>
              </a:spcAft>
              <a:buClr>
                <a:srgbClr val="4A6FA1"/>
              </a:buClr>
              <a:buSzPts val="2400"/>
              <a:buNone/>
              <a:defRPr sz="3200">
                <a:solidFill>
                  <a:srgbClr val="4A6FA1"/>
                </a:solidFill>
              </a:defRPr>
            </a:lvl7pPr>
            <a:lvl8pPr lvl="7">
              <a:spcBef>
                <a:spcPts val="0"/>
              </a:spcBef>
              <a:spcAft>
                <a:spcPts val="0"/>
              </a:spcAft>
              <a:buClr>
                <a:srgbClr val="4A6FA1"/>
              </a:buClr>
              <a:buSzPts val="2400"/>
              <a:buNone/>
              <a:defRPr sz="3200">
                <a:solidFill>
                  <a:srgbClr val="4A6FA1"/>
                </a:solidFill>
              </a:defRPr>
            </a:lvl8pPr>
            <a:lvl9pPr lvl="8">
              <a:spcBef>
                <a:spcPts val="0"/>
              </a:spcBef>
              <a:spcAft>
                <a:spcPts val="0"/>
              </a:spcAft>
              <a:buClr>
                <a:srgbClr val="4A6FA1"/>
              </a:buClr>
              <a:buSzPts val="2400"/>
              <a:buNone/>
              <a:defRPr sz="3200">
                <a:solidFill>
                  <a:srgbClr val="4A6FA1"/>
                </a:solidFill>
              </a:defRPr>
            </a:lvl9pPr>
          </a:lstStyle>
          <a:p>
            <a:r>
              <a:rPr lang="nb-NO"/>
              <a:t>Klikk for å redigere tittelstil</a:t>
            </a:r>
            <a:endParaRPr/>
          </a:p>
        </p:txBody>
      </p:sp>
      <p:sp>
        <p:nvSpPr>
          <p:cNvPr id="209" name="Google Shape;209;p3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210" name="Google Shape;210;p34"/>
          <p:cNvSpPr>
            <a:spLocks noGrp="1"/>
          </p:cNvSpPr>
          <p:nvPr>
            <p:ph type="pic" idx="2"/>
          </p:nvPr>
        </p:nvSpPr>
        <p:spPr>
          <a:xfrm>
            <a:off x="467333" y="480000"/>
            <a:ext cx="4732800" cy="5160400"/>
          </a:xfrm>
          <a:prstGeom prst="rect">
            <a:avLst/>
          </a:prstGeom>
          <a:noFill/>
          <a:ln>
            <a:noFill/>
          </a:ln>
        </p:spPr>
      </p:sp>
      <p:sp>
        <p:nvSpPr>
          <p:cNvPr id="211" name="Google Shape;211;p34"/>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12" name="Google Shape;212;p3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8904671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ema 2 - Sitat" preserve="1">
  <p:cSld name="Tema 2 - Sitat">
    <p:spTree>
      <p:nvGrpSpPr>
        <p:cNvPr id="1" name="Shape 157"/>
        <p:cNvGrpSpPr/>
        <p:nvPr/>
      </p:nvGrpSpPr>
      <p:grpSpPr>
        <a:xfrm>
          <a:off x="0" y="0"/>
          <a:ext cx="0" cy="0"/>
          <a:chOff x="0" y="0"/>
          <a:chExt cx="0" cy="0"/>
        </a:xfrm>
      </p:grpSpPr>
      <p:sp>
        <p:nvSpPr>
          <p:cNvPr id="158" name="Google Shape;158;p25"/>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4A6FA1"/>
              </a:buClr>
              <a:buSzPts val="3000"/>
              <a:buNone/>
              <a:defRPr sz="4000" i="1">
                <a:solidFill>
                  <a:srgbClr val="4A6FA1"/>
                </a:solidFill>
              </a:defRPr>
            </a:lvl1pPr>
            <a:lvl2pPr lvl="1" algn="ctr">
              <a:spcBef>
                <a:spcPts val="0"/>
              </a:spcBef>
              <a:spcAft>
                <a:spcPts val="0"/>
              </a:spcAft>
              <a:buClr>
                <a:srgbClr val="4A6FA1"/>
              </a:buClr>
              <a:buSzPts val="3600"/>
              <a:buNone/>
              <a:defRPr sz="4800">
                <a:solidFill>
                  <a:srgbClr val="4A6FA1"/>
                </a:solidFill>
              </a:defRPr>
            </a:lvl2pPr>
            <a:lvl3pPr lvl="2" algn="ctr">
              <a:spcBef>
                <a:spcPts val="0"/>
              </a:spcBef>
              <a:spcAft>
                <a:spcPts val="0"/>
              </a:spcAft>
              <a:buClr>
                <a:srgbClr val="4A6FA1"/>
              </a:buClr>
              <a:buSzPts val="3600"/>
              <a:buNone/>
              <a:defRPr sz="4800">
                <a:solidFill>
                  <a:srgbClr val="4A6FA1"/>
                </a:solidFill>
              </a:defRPr>
            </a:lvl3pPr>
            <a:lvl4pPr lvl="3" algn="ctr">
              <a:spcBef>
                <a:spcPts val="0"/>
              </a:spcBef>
              <a:spcAft>
                <a:spcPts val="0"/>
              </a:spcAft>
              <a:buClr>
                <a:srgbClr val="4A6FA1"/>
              </a:buClr>
              <a:buSzPts val="3600"/>
              <a:buNone/>
              <a:defRPr sz="4800">
                <a:solidFill>
                  <a:srgbClr val="4A6FA1"/>
                </a:solidFill>
              </a:defRPr>
            </a:lvl4pPr>
            <a:lvl5pPr lvl="4" algn="ctr">
              <a:spcBef>
                <a:spcPts val="0"/>
              </a:spcBef>
              <a:spcAft>
                <a:spcPts val="0"/>
              </a:spcAft>
              <a:buClr>
                <a:srgbClr val="4A6FA1"/>
              </a:buClr>
              <a:buSzPts val="3600"/>
              <a:buNone/>
              <a:defRPr sz="4800">
                <a:solidFill>
                  <a:srgbClr val="4A6FA1"/>
                </a:solidFill>
              </a:defRPr>
            </a:lvl5pPr>
            <a:lvl6pPr lvl="5" algn="ctr">
              <a:spcBef>
                <a:spcPts val="0"/>
              </a:spcBef>
              <a:spcAft>
                <a:spcPts val="0"/>
              </a:spcAft>
              <a:buClr>
                <a:srgbClr val="4A6FA1"/>
              </a:buClr>
              <a:buSzPts val="3600"/>
              <a:buNone/>
              <a:defRPr sz="4800">
                <a:solidFill>
                  <a:srgbClr val="4A6FA1"/>
                </a:solidFill>
              </a:defRPr>
            </a:lvl6pPr>
            <a:lvl7pPr lvl="6" algn="ctr">
              <a:spcBef>
                <a:spcPts val="0"/>
              </a:spcBef>
              <a:spcAft>
                <a:spcPts val="0"/>
              </a:spcAft>
              <a:buClr>
                <a:srgbClr val="4A6FA1"/>
              </a:buClr>
              <a:buSzPts val="3600"/>
              <a:buNone/>
              <a:defRPr sz="4800">
                <a:solidFill>
                  <a:srgbClr val="4A6FA1"/>
                </a:solidFill>
              </a:defRPr>
            </a:lvl7pPr>
            <a:lvl8pPr lvl="7" algn="ctr">
              <a:spcBef>
                <a:spcPts val="0"/>
              </a:spcBef>
              <a:spcAft>
                <a:spcPts val="0"/>
              </a:spcAft>
              <a:buClr>
                <a:srgbClr val="4A6FA1"/>
              </a:buClr>
              <a:buSzPts val="3600"/>
              <a:buNone/>
              <a:defRPr sz="4800">
                <a:solidFill>
                  <a:srgbClr val="4A6FA1"/>
                </a:solidFill>
              </a:defRPr>
            </a:lvl8pPr>
            <a:lvl9pPr lvl="8" algn="ctr">
              <a:spcBef>
                <a:spcPts val="0"/>
              </a:spcBef>
              <a:spcAft>
                <a:spcPts val="0"/>
              </a:spcAft>
              <a:buClr>
                <a:srgbClr val="4A6FA1"/>
              </a:buClr>
              <a:buSzPts val="3600"/>
              <a:buNone/>
              <a:defRPr sz="4800">
                <a:solidFill>
                  <a:srgbClr val="4A6FA1"/>
                </a:solidFill>
              </a:defRPr>
            </a:lvl9pPr>
          </a:lstStyle>
          <a:p>
            <a:r>
              <a:rPr lang="nb-NO"/>
              <a:t>Klikk for å redigere tittelstil</a:t>
            </a:r>
            <a:endParaRPr/>
          </a:p>
        </p:txBody>
      </p:sp>
      <p:sp>
        <p:nvSpPr>
          <p:cNvPr id="159" name="Google Shape;159;p2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60" name="Google Shape;160;p2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3661527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ma 2 - Sitat" preserve="1">
  <p:cSld name="1_Tema 2 - Sitat">
    <p:bg>
      <p:bgPr>
        <a:solidFill>
          <a:srgbClr val="4A6FA1"/>
        </a:solidFill>
        <a:effectLst/>
      </p:bgPr>
    </p:bg>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163" name="Google Shape;163;p26"/>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164" name="Google Shape;164;p26"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6204947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ma 2 - Tom" preserve="1">
  <p:cSld name="Tema 2 - Tom">
    <p:spTree>
      <p:nvGrpSpPr>
        <p:cNvPr id="1" name="Shape 213"/>
        <p:cNvGrpSpPr/>
        <p:nvPr/>
      </p:nvGrpSpPr>
      <p:grpSpPr>
        <a:xfrm>
          <a:off x="0" y="0"/>
          <a:ext cx="0" cy="0"/>
          <a:chOff x="0" y="0"/>
          <a:chExt cx="0" cy="0"/>
        </a:xfrm>
      </p:grpSpPr>
      <p:sp>
        <p:nvSpPr>
          <p:cNvPr id="214" name="Google Shape;214;p3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15" name="Google Shape;215;p3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8595026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ema 2 - Logoer" preserve="1">
  <p:cSld name="1_Tema 2 - Logoer">
    <p:spTree>
      <p:nvGrpSpPr>
        <p:cNvPr id="1" name="Shape 241"/>
        <p:cNvGrpSpPr/>
        <p:nvPr/>
      </p:nvGrpSpPr>
      <p:grpSpPr>
        <a:xfrm>
          <a:off x="0" y="0"/>
          <a:ext cx="0" cy="0"/>
          <a:chOff x="0" y="0"/>
          <a:chExt cx="0" cy="0"/>
        </a:xfrm>
      </p:grpSpPr>
      <p:sp>
        <p:nvSpPr>
          <p:cNvPr id="242" name="Google Shape;242;p3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243" name="Google Shape;243;p39"/>
          <p:cNvSpPr/>
          <p:nvPr/>
        </p:nvSpPr>
        <p:spPr>
          <a:xfrm>
            <a:off x="480000" y="5548000"/>
            <a:ext cx="11232000" cy="831200"/>
          </a:xfrm>
          <a:prstGeom prst="roundRect">
            <a:avLst>
              <a:gd name="adj" fmla="val 6240"/>
            </a:avLst>
          </a:prstGeom>
          <a:solidFill>
            <a:srgbClr val="4A6FA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244" name="Google Shape;244;p3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245" name="Google Shape;245;p3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rgbClr val="4A6FA1"/>
              </a:buClr>
              <a:buSzPts val="1200"/>
              <a:buChar char="●"/>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Tree>
    <p:extLst>
      <p:ext uri="{BB962C8B-B14F-4D97-AF65-F5344CB8AC3E}">
        <p14:creationId xmlns:p14="http://schemas.microsoft.com/office/powerpoint/2010/main" val="29064843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ma 2 - Logoer" preserve="1">
  <p:cSld name="2_Tema 2 - Logoer">
    <p:spTree>
      <p:nvGrpSpPr>
        <p:cNvPr id="1" name="Shape 246"/>
        <p:cNvGrpSpPr/>
        <p:nvPr/>
      </p:nvGrpSpPr>
      <p:grpSpPr>
        <a:xfrm>
          <a:off x="0" y="0"/>
          <a:ext cx="0" cy="0"/>
          <a:chOff x="0" y="0"/>
          <a:chExt cx="0" cy="0"/>
        </a:xfrm>
      </p:grpSpPr>
      <p:sp>
        <p:nvSpPr>
          <p:cNvPr id="247" name="Google Shape;247;p40"/>
          <p:cNvSpPr/>
          <p:nvPr/>
        </p:nvSpPr>
        <p:spPr>
          <a:xfrm>
            <a:off x="140800" y="103800"/>
            <a:ext cx="11910400" cy="6650400"/>
          </a:xfrm>
          <a:prstGeom prst="roundRect">
            <a:avLst>
              <a:gd name="adj" fmla="val 2266"/>
            </a:avLst>
          </a:prstGeom>
          <a:solidFill>
            <a:srgbClr val="4A6FA1"/>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248" name="Google Shape;248;p4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30855888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ema 2 - Kontakt" preserve="1">
  <p:cSld name="Tema 2 - Kontakt">
    <p:bg>
      <p:bgPr>
        <a:solidFill>
          <a:srgbClr val="4A6FA1"/>
        </a:solidFill>
        <a:effectLst/>
      </p:bgPr>
    </p:bg>
    <p:spTree>
      <p:nvGrpSpPr>
        <p:cNvPr id="1" name="Shape 249"/>
        <p:cNvGrpSpPr/>
        <p:nvPr/>
      </p:nvGrpSpPr>
      <p:grpSpPr>
        <a:xfrm>
          <a:off x="0" y="0"/>
          <a:ext cx="0" cy="0"/>
          <a:chOff x="0" y="0"/>
          <a:chExt cx="0" cy="0"/>
        </a:xfrm>
      </p:grpSpPr>
      <p:sp>
        <p:nvSpPr>
          <p:cNvPr id="250" name="Google Shape;250;p4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251" name="Google Shape;251;p4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252" name="Google Shape;252;p41"/>
          <p:cNvSpPr>
            <a:spLocks noGrp="1"/>
          </p:cNvSpPr>
          <p:nvPr>
            <p:ph type="pic" idx="2"/>
          </p:nvPr>
        </p:nvSpPr>
        <p:spPr>
          <a:xfrm>
            <a:off x="5796000" y="1091033"/>
            <a:ext cx="2366400" cy="2554000"/>
          </a:xfrm>
          <a:prstGeom prst="roundRect">
            <a:avLst>
              <a:gd name="adj" fmla="val 10349"/>
            </a:avLst>
          </a:prstGeom>
          <a:noFill/>
          <a:ln>
            <a:noFill/>
          </a:ln>
        </p:spPr>
      </p:sp>
      <p:sp>
        <p:nvSpPr>
          <p:cNvPr id="253" name="Google Shape;253;p41"/>
          <p:cNvSpPr>
            <a:spLocks noGrp="1"/>
          </p:cNvSpPr>
          <p:nvPr>
            <p:ph type="pic" idx="3"/>
          </p:nvPr>
        </p:nvSpPr>
        <p:spPr>
          <a:xfrm>
            <a:off x="8457600" y="1091033"/>
            <a:ext cx="2366400" cy="2554000"/>
          </a:xfrm>
          <a:prstGeom prst="roundRect">
            <a:avLst>
              <a:gd name="adj" fmla="val 10349"/>
            </a:avLst>
          </a:prstGeom>
          <a:noFill/>
          <a:ln>
            <a:noFill/>
          </a:ln>
        </p:spPr>
      </p:sp>
      <p:sp>
        <p:nvSpPr>
          <p:cNvPr id="254" name="Google Shape;254;p4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255" name="Google Shape;255;p4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1548955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ema 2 - Logo" preserve="1">
  <p:cSld name="Tema 2 - Logo">
    <p:bg>
      <p:bgPr>
        <a:solidFill>
          <a:srgbClr val="4A6FA1"/>
        </a:solidFill>
        <a:effectLst/>
      </p:bgPr>
    </p:bg>
    <p:spTree>
      <p:nvGrpSpPr>
        <p:cNvPr id="1" name="Shape 506"/>
        <p:cNvGrpSpPr/>
        <p:nvPr/>
      </p:nvGrpSpPr>
      <p:grpSpPr>
        <a:xfrm>
          <a:off x="0" y="0"/>
          <a:ext cx="0" cy="0"/>
          <a:chOff x="0" y="0"/>
          <a:chExt cx="0" cy="0"/>
        </a:xfrm>
      </p:grpSpPr>
      <p:pic>
        <p:nvPicPr>
          <p:cNvPr id="507" name="Google Shape;507;p83"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33825624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ema 3 - Forside" preserve="1">
  <p:cSld name="Tema 3 - Forside">
    <p:bg>
      <p:bgPr>
        <a:solidFill>
          <a:srgbClr val="F8A940">
            <a:alpha val="32910"/>
          </a:srgbClr>
        </a:solidFill>
        <a:effectLst/>
      </p:bgPr>
    </p:bg>
    <p:spTree>
      <p:nvGrpSpPr>
        <p:cNvPr id="1" name="Shape 256"/>
        <p:cNvGrpSpPr/>
        <p:nvPr/>
      </p:nvGrpSpPr>
      <p:grpSpPr>
        <a:xfrm>
          <a:off x="0" y="0"/>
          <a:ext cx="0" cy="0"/>
          <a:chOff x="0" y="0"/>
          <a:chExt cx="0" cy="0"/>
        </a:xfrm>
      </p:grpSpPr>
      <p:sp>
        <p:nvSpPr>
          <p:cNvPr id="257" name="Google Shape;257;p4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258" name="Google Shape;258;p4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259" name="Google Shape;259;p4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1" name="Google Shape;261;p42" title="Asset 1@4x.png"/>
          <p:cNvPicPr preferRelativeResize="0"/>
          <p:nvPr/>
        </p:nvPicPr>
        <p:blipFill>
          <a:blip r:embed="rId2">
            <a:alphaModFix/>
          </a:blip>
          <a:stretch>
            <a:fillRect/>
          </a:stretch>
        </p:blipFill>
        <p:spPr>
          <a:xfrm>
            <a:off x="9247500" y="5821602"/>
            <a:ext cx="2566467" cy="644033"/>
          </a:xfrm>
          <a:prstGeom prst="rect">
            <a:avLst/>
          </a:prstGeom>
          <a:noFill/>
          <a:ln>
            <a:noFill/>
          </a:ln>
        </p:spPr>
      </p:pic>
    </p:spTree>
    <p:extLst>
      <p:ext uri="{BB962C8B-B14F-4D97-AF65-F5344CB8AC3E}">
        <p14:creationId xmlns:p14="http://schemas.microsoft.com/office/powerpoint/2010/main" val="26414162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ema 3 - Forside" preserve="1">
  <p:cSld name="1_Tema 3 - Forside">
    <p:bg>
      <p:bgPr>
        <a:solidFill>
          <a:srgbClr val="F8A940">
            <a:alpha val="32910"/>
          </a:srgbClr>
        </a:solidFill>
        <a:effectLst/>
      </p:bgPr>
    </p:bg>
    <p:spTree>
      <p:nvGrpSpPr>
        <p:cNvPr id="1" name="Shape 256"/>
        <p:cNvGrpSpPr/>
        <p:nvPr/>
      </p:nvGrpSpPr>
      <p:grpSpPr>
        <a:xfrm>
          <a:off x="0" y="0"/>
          <a:ext cx="0" cy="0"/>
          <a:chOff x="0" y="0"/>
          <a:chExt cx="0" cy="0"/>
        </a:xfrm>
      </p:grpSpPr>
      <p:sp>
        <p:nvSpPr>
          <p:cNvPr id="257" name="Google Shape;257;p4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258" name="Google Shape;258;p4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259" name="Google Shape;259;p4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0" name="Google Shape;260;p42" title="barnevernillustrasjon.png"/>
          <p:cNvPicPr preferRelativeResize="0"/>
          <p:nvPr/>
        </p:nvPicPr>
        <p:blipFill>
          <a:blip r:embed="rId2">
            <a:alphaModFix/>
          </a:blip>
          <a:stretch>
            <a:fillRect/>
          </a:stretch>
        </p:blipFill>
        <p:spPr>
          <a:xfrm>
            <a:off x="5411200" y="2208001"/>
            <a:ext cx="5502195" cy="3328500"/>
          </a:xfrm>
          <a:prstGeom prst="rect">
            <a:avLst/>
          </a:prstGeom>
          <a:noFill/>
          <a:ln>
            <a:noFill/>
          </a:ln>
        </p:spPr>
      </p:pic>
      <p:pic>
        <p:nvPicPr>
          <p:cNvPr id="261" name="Google Shape;261;p42" title="Asset 1@4x.png"/>
          <p:cNvPicPr preferRelativeResize="0"/>
          <p:nvPr/>
        </p:nvPicPr>
        <p:blipFill>
          <a:blip r:embed="rId3">
            <a:alphaModFix/>
          </a:blip>
          <a:stretch>
            <a:fillRect/>
          </a:stretch>
        </p:blipFill>
        <p:spPr>
          <a:xfrm>
            <a:off x="9247500" y="5821602"/>
            <a:ext cx="2566467" cy="644033"/>
          </a:xfrm>
          <a:prstGeom prst="rect">
            <a:avLst/>
          </a:prstGeom>
          <a:noFill/>
          <a:ln>
            <a:noFill/>
          </a:ln>
        </p:spPr>
      </p:pic>
    </p:spTree>
    <p:extLst>
      <p:ext uri="{BB962C8B-B14F-4D97-AF65-F5344CB8AC3E}">
        <p14:creationId xmlns:p14="http://schemas.microsoft.com/office/powerpoint/2010/main" val="33746944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ema 3 - Agenda" preserve="1">
  <p:cSld name="Tema 3 - Agenda">
    <p:spTree>
      <p:nvGrpSpPr>
        <p:cNvPr id="1" name="Shape 262"/>
        <p:cNvGrpSpPr/>
        <p:nvPr/>
      </p:nvGrpSpPr>
      <p:grpSpPr>
        <a:xfrm>
          <a:off x="0" y="0"/>
          <a:ext cx="0" cy="0"/>
          <a:chOff x="0" y="0"/>
          <a:chExt cx="0" cy="0"/>
        </a:xfrm>
      </p:grpSpPr>
      <p:sp>
        <p:nvSpPr>
          <p:cNvPr id="263" name="Google Shape;263;p4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264" name="Google Shape;264;p43"/>
          <p:cNvSpPr>
            <a:spLocks noGrp="1"/>
          </p:cNvSpPr>
          <p:nvPr>
            <p:ph type="pic" idx="2"/>
          </p:nvPr>
        </p:nvSpPr>
        <p:spPr>
          <a:xfrm>
            <a:off x="6979200" y="480000"/>
            <a:ext cx="4732800" cy="5160400"/>
          </a:xfrm>
          <a:prstGeom prst="rect">
            <a:avLst/>
          </a:prstGeom>
          <a:noFill/>
          <a:ln>
            <a:noFill/>
          </a:ln>
        </p:spPr>
      </p:sp>
      <p:sp>
        <p:nvSpPr>
          <p:cNvPr id="265" name="Google Shape;265;p4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266" name="Google Shape;266;p4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67" name="Google Shape;267;p4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8" name="Google Shape;268;p43"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1491100105"/>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ema 3 - Agenda" preserve="1">
  <p:cSld name="1_Tema 3 - Agenda">
    <p:spTree>
      <p:nvGrpSpPr>
        <p:cNvPr id="1" name="Shape 262"/>
        <p:cNvGrpSpPr/>
        <p:nvPr/>
      </p:nvGrpSpPr>
      <p:grpSpPr>
        <a:xfrm>
          <a:off x="0" y="0"/>
          <a:ext cx="0" cy="0"/>
          <a:chOff x="0" y="0"/>
          <a:chExt cx="0" cy="0"/>
        </a:xfrm>
      </p:grpSpPr>
      <p:sp>
        <p:nvSpPr>
          <p:cNvPr id="263" name="Google Shape;263;p4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265" name="Google Shape;265;p4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266" name="Google Shape;266;p4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67" name="Google Shape;267;p4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8" name="Google Shape;268;p43"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pic>
        <p:nvPicPr>
          <p:cNvPr id="3" name="Google Shape;844;p129" title="Frame.png">
            <a:extLst>
              <a:ext uri="{FF2B5EF4-FFF2-40B4-BE49-F238E27FC236}">
                <a16:creationId xmlns:a16="http://schemas.microsoft.com/office/drawing/2014/main" id="{ECD1A9B5-91F8-5636-A842-1742DD9A71A5}"/>
              </a:ext>
            </a:extLst>
          </p:cNvPr>
          <p:cNvPicPr preferRelativeResize="0">
            <a:picLocks noChangeAspect="1"/>
          </p:cNvPicPr>
          <p:nvPr/>
        </p:nvPicPr>
        <p:blipFill>
          <a:blip r:embed="rId3">
            <a:alphaModFix/>
          </a:blip>
          <a:stretch>
            <a:fillRect/>
          </a:stretch>
        </p:blipFill>
        <p:spPr>
          <a:xfrm>
            <a:off x="6835134" y="478867"/>
            <a:ext cx="4787783" cy="4982400"/>
          </a:xfrm>
          <a:prstGeom prst="rect">
            <a:avLst/>
          </a:prstGeom>
          <a:noFill/>
          <a:ln>
            <a:noFill/>
          </a:ln>
        </p:spPr>
      </p:pic>
    </p:spTree>
    <p:extLst>
      <p:ext uri="{BB962C8B-B14F-4D97-AF65-F5344CB8AC3E}">
        <p14:creationId xmlns:p14="http://schemas.microsoft.com/office/powerpoint/2010/main" val="503020377"/>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ema 3 - Høra 1" preserve="1">
  <p:cSld name="Tema 3 - Høra 1">
    <p:bg>
      <p:bgPr>
        <a:solidFill>
          <a:srgbClr val="F5F1EE"/>
        </a:solidFill>
        <a:effectLst/>
      </p:bgPr>
    </p:bg>
    <p:spTree>
      <p:nvGrpSpPr>
        <p:cNvPr id="1" name="Shape 269"/>
        <p:cNvGrpSpPr/>
        <p:nvPr/>
      </p:nvGrpSpPr>
      <p:grpSpPr>
        <a:xfrm>
          <a:off x="0" y="0"/>
          <a:ext cx="0" cy="0"/>
          <a:chOff x="0" y="0"/>
          <a:chExt cx="0" cy="0"/>
        </a:xfrm>
      </p:grpSpPr>
      <p:sp>
        <p:nvSpPr>
          <p:cNvPr id="270" name="Google Shape;270;p44"/>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HØRA</a:t>
            </a:r>
            <a:endParaRPr sz="4000" b="1">
              <a:solidFill>
                <a:srgbClr val="182028"/>
              </a:solidFill>
              <a:latin typeface="Titillium Web"/>
              <a:ea typeface="Titillium Web"/>
              <a:cs typeface="Titillium Web"/>
              <a:sym typeface="Titillium Web"/>
            </a:endParaRPr>
          </a:p>
        </p:txBody>
      </p:sp>
      <p:sp>
        <p:nvSpPr>
          <p:cNvPr id="271" name="Google Shape;271;p44"/>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72" name="Google Shape;272;p44"/>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73" name="Google Shape;273;p44"/>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74" name="Google Shape;274;p44"/>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Hensikt</a:t>
            </a:r>
            <a:endParaRPr sz="2400" b="1">
              <a:solidFill>
                <a:srgbClr val="182028"/>
              </a:solidFill>
              <a:latin typeface="Open Sans"/>
              <a:ea typeface="Open Sans"/>
              <a:cs typeface="Open Sans"/>
              <a:sym typeface="Open Sans"/>
            </a:endParaRPr>
          </a:p>
        </p:txBody>
      </p:sp>
      <p:sp>
        <p:nvSpPr>
          <p:cNvPr id="275" name="Google Shape;275;p44"/>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Ønsket resultat</a:t>
            </a:r>
            <a:endParaRPr sz="2400" b="1">
              <a:solidFill>
                <a:srgbClr val="182028"/>
              </a:solidFill>
              <a:latin typeface="Open Sans"/>
              <a:ea typeface="Open Sans"/>
              <a:cs typeface="Open Sans"/>
              <a:sym typeface="Open Sans"/>
            </a:endParaRPr>
          </a:p>
        </p:txBody>
      </p:sp>
      <p:sp>
        <p:nvSpPr>
          <p:cNvPr id="276" name="Google Shape;276;p44"/>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Agenda</a:t>
            </a:r>
            <a:endParaRPr sz="2400" b="1">
              <a:solidFill>
                <a:srgbClr val="182028"/>
              </a:solidFill>
              <a:latin typeface="Open Sans"/>
              <a:ea typeface="Open Sans"/>
              <a:cs typeface="Open Sans"/>
              <a:sym typeface="Open Sans"/>
            </a:endParaRPr>
          </a:p>
        </p:txBody>
      </p:sp>
      <p:sp>
        <p:nvSpPr>
          <p:cNvPr id="277" name="Google Shape;277;p44"/>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278" name="Google Shape;278;p44"/>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279" name="Google Shape;279;p44"/>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pic>
        <p:nvPicPr>
          <p:cNvPr id="280" name="Google Shape;280;p44"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23766274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ema 3 - Sitat" preserve="1">
  <p:cSld name="Tema 3 - Sitat">
    <p:bg>
      <p:bgPr>
        <a:solidFill>
          <a:srgbClr val="F08E0D"/>
        </a:solidFill>
        <a:effectLst/>
      </p:bgPr>
    </p:bg>
    <p:spTree>
      <p:nvGrpSpPr>
        <p:cNvPr id="1" name="Shape 285"/>
        <p:cNvGrpSpPr/>
        <p:nvPr/>
      </p:nvGrpSpPr>
      <p:grpSpPr>
        <a:xfrm>
          <a:off x="0" y="0"/>
          <a:ext cx="0" cy="0"/>
          <a:chOff x="0" y="0"/>
          <a:chExt cx="0" cy="0"/>
        </a:xfrm>
      </p:grpSpPr>
      <p:sp>
        <p:nvSpPr>
          <p:cNvPr id="286" name="Google Shape;286;p46"/>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287" name="Google Shape;287;p46"/>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288" name="Google Shape;288;p46"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3789323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ema 3 - Tom" preserve="1">
  <p:cSld name="Tema 3 - Tom">
    <p:spTree>
      <p:nvGrpSpPr>
        <p:cNvPr id="1" name="Shape 337"/>
        <p:cNvGrpSpPr/>
        <p:nvPr/>
      </p:nvGrpSpPr>
      <p:grpSpPr>
        <a:xfrm>
          <a:off x="0" y="0"/>
          <a:ext cx="0" cy="0"/>
          <a:chOff x="0" y="0"/>
          <a:chExt cx="0" cy="0"/>
        </a:xfrm>
      </p:grpSpPr>
      <p:sp>
        <p:nvSpPr>
          <p:cNvPr id="338" name="Google Shape;338;p5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339" name="Google Shape;339;p55"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12483801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ema 3 - Hovedpoeng" preserve="1">
  <p:cSld name="Tema 3 - Hovedpoeng">
    <p:spTree>
      <p:nvGrpSpPr>
        <p:cNvPr id="1" name="Shape 340"/>
        <p:cNvGrpSpPr/>
        <p:nvPr/>
      </p:nvGrpSpPr>
      <p:grpSpPr>
        <a:xfrm>
          <a:off x="0" y="0"/>
          <a:ext cx="0" cy="0"/>
          <a:chOff x="0" y="0"/>
          <a:chExt cx="0" cy="0"/>
        </a:xfrm>
      </p:grpSpPr>
      <p:sp>
        <p:nvSpPr>
          <p:cNvPr id="341" name="Google Shape;341;p56"/>
          <p:cNvSpPr txBox="1">
            <a:spLocks noGrp="1"/>
          </p:cNvSpPr>
          <p:nvPr>
            <p:ph type="subTitle" idx="1"/>
          </p:nvPr>
        </p:nvSpPr>
        <p:spPr>
          <a:xfrm>
            <a:off x="1067433"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42" name="Google Shape;342;p56"/>
          <p:cNvSpPr txBox="1">
            <a:spLocks noGrp="1"/>
          </p:cNvSpPr>
          <p:nvPr>
            <p:ph type="subTitle" idx="2"/>
          </p:nvPr>
        </p:nvSpPr>
        <p:spPr>
          <a:xfrm>
            <a:off x="4705600"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43" name="Google Shape;343;p56"/>
          <p:cNvSpPr txBox="1">
            <a:spLocks noGrp="1"/>
          </p:cNvSpPr>
          <p:nvPr>
            <p:ph type="subTitle" idx="3"/>
          </p:nvPr>
        </p:nvSpPr>
        <p:spPr>
          <a:xfrm>
            <a:off x="8343767"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44" name="Google Shape;344;p56"/>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345" name="Google Shape;345;p5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pic>
        <p:nvPicPr>
          <p:cNvPr id="346" name="Google Shape;346;p56"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pic>
        <p:nvPicPr>
          <p:cNvPr id="347" name="Google Shape;347;p56" title="Group 5-2.png"/>
          <p:cNvPicPr preferRelativeResize="0"/>
          <p:nvPr/>
        </p:nvPicPr>
        <p:blipFill>
          <a:blip r:embed="rId3">
            <a:alphaModFix/>
          </a:blip>
          <a:stretch>
            <a:fillRect/>
          </a:stretch>
        </p:blipFill>
        <p:spPr>
          <a:xfrm>
            <a:off x="999501" y="2292634"/>
            <a:ext cx="10192999" cy="2095333"/>
          </a:xfrm>
          <a:prstGeom prst="rect">
            <a:avLst/>
          </a:prstGeom>
          <a:noFill/>
          <a:ln>
            <a:noFill/>
          </a:ln>
        </p:spPr>
      </p:pic>
    </p:spTree>
    <p:extLst>
      <p:ext uri="{BB962C8B-B14F-4D97-AF65-F5344CB8AC3E}">
        <p14:creationId xmlns:p14="http://schemas.microsoft.com/office/powerpoint/2010/main" val="7168782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ema 3 - Hovedpoeng" preserve="1">
  <p:cSld name="1_Tema 3 - Hovedpoeng">
    <p:spTree>
      <p:nvGrpSpPr>
        <p:cNvPr id="1" name="Shape 348"/>
        <p:cNvGrpSpPr/>
        <p:nvPr/>
      </p:nvGrpSpPr>
      <p:grpSpPr>
        <a:xfrm>
          <a:off x="0" y="0"/>
          <a:ext cx="0" cy="0"/>
          <a:chOff x="0" y="0"/>
          <a:chExt cx="0" cy="0"/>
        </a:xfrm>
      </p:grpSpPr>
      <p:sp>
        <p:nvSpPr>
          <p:cNvPr id="349" name="Google Shape;349;p5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50" name="Google Shape;350;p5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51" name="Google Shape;351;p57"/>
          <p:cNvSpPr txBox="1">
            <a:spLocks noGrp="1"/>
          </p:cNvSpPr>
          <p:nvPr>
            <p:ph type="subTitle" idx="1"/>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52" name="Google Shape;352;p5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53" name="Google Shape;353;p5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54" name="Google Shape;354;p57"/>
          <p:cNvSpPr txBox="1">
            <a:spLocks noGrp="1"/>
          </p:cNvSpPr>
          <p:nvPr>
            <p:ph type="subTitle" idx="2"/>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55" name="Google Shape;355;p57"/>
          <p:cNvSpPr txBox="1">
            <a:spLocks noGrp="1"/>
          </p:cNvSpPr>
          <p:nvPr>
            <p:ph type="subTitle" idx="3"/>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56" name="Google Shape;356;p57"/>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57" name="Google Shape;357;p57"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0014822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ema 3 - Logoer" preserve="1">
  <p:cSld name="Tema 3 - Logoer">
    <p:bg>
      <p:bgPr>
        <a:solidFill>
          <a:srgbClr val="F5F1EE"/>
        </a:solidFill>
        <a:effectLst/>
      </p:bgPr>
    </p:bg>
    <p:spTree>
      <p:nvGrpSpPr>
        <p:cNvPr id="1" name="Shape 358"/>
        <p:cNvGrpSpPr/>
        <p:nvPr/>
      </p:nvGrpSpPr>
      <p:grpSpPr>
        <a:xfrm>
          <a:off x="0" y="0"/>
          <a:ext cx="0" cy="0"/>
          <a:chOff x="0" y="0"/>
          <a:chExt cx="0" cy="0"/>
        </a:xfrm>
      </p:grpSpPr>
      <p:sp>
        <p:nvSpPr>
          <p:cNvPr id="359" name="Google Shape;359;p58"/>
          <p:cNvSpPr/>
          <p:nvPr/>
        </p:nvSpPr>
        <p:spPr>
          <a:xfrm>
            <a:off x="6979200" y="480000"/>
            <a:ext cx="4732800" cy="5117600"/>
          </a:xfrm>
          <a:prstGeom prst="roundRect">
            <a:avLst>
              <a:gd name="adj" fmla="val 2465"/>
            </a:avLst>
          </a:prstGeom>
          <a:solidFill>
            <a:srgbClr val="F08E0D"/>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rgbClr val="4A6FA1"/>
              </a:solidFill>
              <a:latin typeface="Open Sans"/>
              <a:ea typeface="Open Sans"/>
              <a:cs typeface="Open Sans"/>
              <a:sym typeface="Open Sans"/>
            </a:endParaRPr>
          </a:p>
        </p:txBody>
      </p:sp>
      <p:sp>
        <p:nvSpPr>
          <p:cNvPr id="360" name="Google Shape;360;p5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361" name="Google Shape;361;p5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400"/>
              <a:buNone/>
              <a:defRPr sz="3200">
                <a:solidFill>
                  <a:srgbClr val="182028"/>
                </a:solidFill>
              </a:defRPr>
            </a:lvl2pPr>
            <a:lvl3pPr lvl="2">
              <a:spcBef>
                <a:spcPts val="0"/>
              </a:spcBef>
              <a:spcAft>
                <a:spcPts val="0"/>
              </a:spcAft>
              <a:buClr>
                <a:srgbClr val="182028"/>
              </a:buClr>
              <a:buSzPts val="2400"/>
              <a:buNone/>
              <a:defRPr sz="3200">
                <a:solidFill>
                  <a:srgbClr val="182028"/>
                </a:solidFill>
              </a:defRPr>
            </a:lvl3pPr>
            <a:lvl4pPr lvl="3">
              <a:spcBef>
                <a:spcPts val="0"/>
              </a:spcBef>
              <a:spcAft>
                <a:spcPts val="0"/>
              </a:spcAft>
              <a:buClr>
                <a:srgbClr val="182028"/>
              </a:buClr>
              <a:buSzPts val="2400"/>
              <a:buNone/>
              <a:defRPr sz="3200">
                <a:solidFill>
                  <a:srgbClr val="182028"/>
                </a:solidFill>
              </a:defRPr>
            </a:lvl4pPr>
            <a:lvl5pPr lvl="4">
              <a:spcBef>
                <a:spcPts val="0"/>
              </a:spcBef>
              <a:spcAft>
                <a:spcPts val="0"/>
              </a:spcAft>
              <a:buClr>
                <a:srgbClr val="182028"/>
              </a:buClr>
              <a:buSzPts val="2400"/>
              <a:buNone/>
              <a:defRPr sz="3200">
                <a:solidFill>
                  <a:srgbClr val="182028"/>
                </a:solidFill>
              </a:defRPr>
            </a:lvl5pPr>
            <a:lvl6pPr lvl="5">
              <a:spcBef>
                <a:spcPts val="0"/>
              </a:spcBef>
              <a:spcAft>
                <a:spcPts val="0"/>
              </a:spcAft>
              <a:buClr>
                <a:srgbClr val="182028"/>
              </a:buClr>
              <a:buSzPts val="2400"/>
              <a:buNone/>
              <a:defRPr sz="3200">
                <a:solidFill>
                  <a:srgbClr val="182028"/>
                </a:solidFill>
              </a:defRPr>
            </a:lvl6pPr>
            <a:lvl7pPr lvl="6">
              <a:spcBef>
                <a:spcPts val="0"/>
              </a:spcBef>
              <a:spcAft>
                <a:spcPts val="0"/>
              </a:spcAft>
              <a:buClr>
                <a:srgbClr val="182028"/>
              </a:buClr>
              <a:buSzPts val="2400"/>
              <a:buNone/>
              <a:defRPr sz="3200">
                <a:solidFill>
                  <a:srgbClr val="182028"/>
                </a:solidFill>
              </a:defRPr>
            </a:lvl7pPr>
            <a:lvl8pPr lvl="7">
              <a:spcBef>
                <a:spcPts val="0"/>
              </a:spcBef>
              <a:spcAft>
                <a:spcPts val="0"/>
              </a:spcAft>
              <a:buClr>
                <a:srgbClr val="182028"/>
              </a:buClr>
              <a:buSzPts val="2400"/>
              <a:buNone/>
              <a:defRPr sz="3200">
                <a:solidFill>
                  <a:srgbClr val="182028"/>
                </a:solidFill>
              </a:defRPr>
            </a:lvl8pPr>
            <a:lvl9pPr lvl="8">
              <a:spcBef>
                <a:spcPts val="0"/>
              </a:spcBef>
              <a:spcAft>
                <a:spcPts val="0"/>
              </a:spcAft>
              <a:buClr>
                <a:srgbClr val="182028"/>
              </a:buClr>
              <a:buSzPts val="2400"/>
              <a:buNone/>
              <a:defRPr sz="3200">
                <a:solidFill>
                  <a:srgbClr val="182028"/>
                </a:solidFill>
              </a:defRPr>
            </a:lvl9pPr>
          </a:lstStyle>
          <a:p>
            <a:r>
              <a:rPr lang="nb-NO"/>
              <a:t>Klikk for å redigere tittelstil</a:t>
            </a:r>
            <a:endParaRPr/>
          </a:p>
        </p:txBody>
      </p:sp>
      <p:sp>
        <p:nvSpPr>
          <p:cNvPr id="362" name="Google Shape;362;p5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pic>
        <p:nvPicPr>
          <p:cNvPr id="363" name="Google Shape;363;p5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364" name="Google Shape;364;p58" title="Asset 1@4x.png"/>
          <p:cNvPicPr preferRelativeResize="0"/>
          <p:nvPr/>
        </p:nvPicPr>
        <p:blipFill>
          <a:blip r:embed="rId3">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4224761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ema 3 - Brødtekst" preserve="1">
  <p:cSld name="Tema 3 - Brødtekst">
    <p:spTree>
      <p:nvGrpSpPr>
        <p:cNvPr id="1" name="Shape 315"/>
        <p:cNvGrpSpPr/>
        <p:nvPr/>
      </p:nvGrpSpPr>
      <p:grpSpPr>
        <a:xfrm>
          <a:off x="0" y="0"/>
          <a:ext cx="0" cy="0"/>
          <a:chOff x="0" y="0"/>
          <a:chExt cx="0" cy="0"/>
        </a:xfrm>
      </p:grpSpPr>
      <p:sp>
        <p:nvSpPr>
          <p:cNvPr id="316" name="Google Shape;316;p5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17" name="Google Shape;317;p5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318" name="Google Shape;318;p51"/>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19" name="Google Shape;319;p51"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6314018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ema 3 - Brødtekst" preserve="1">
  <p:cSld name="1_Tema 3 - Brødtekst">
    <p:spTree>
      <p:nvGrpSpPr>
        <p:cNvPr id="1" name="Shape 289"/>
        <p:cNvGrpSpPr/>
        <p:nvPr/>
      </p:nvGrpSpPr>
      <p:grpSpPr>
        <a:xfrm>
          <a:off x="0" y="0"/>
          <a:ext cx="0" cy="0"/>
          <a:chOff x="0" y="0"/>
          <a:chExt cx="0" cy="0"/>
        </a:xfrm>
      </p:grpSpPr>
      <p:sp>
        <p:nvSpPr>
          <p:cNvPr id="290" name="Google Shape;290;p4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291" name="Google Shape;291;p4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292" name="Google Shape;292;p4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b="1">
                <a:solidFill>
                  <a:srgbClr val="182028"/>
                </a:solidFill>
              </a:defRPr>
            </a:lvl1pPr>
            <a:lvl2pPr marL="1219170" lvl="1" indent="-423323">
              <a:spcBef>
                <a:spcPts val="0"/>
              </a:spcBef>
              <a:spcAft>
                <a:spcPts val="0"/>
              </a:spcAft>
              <a:buClr>
                <a:srgbClr val="182028"/>
              </a:buClr>
              <a:buSzPts val="1400"/>
              <a:buChar char="○"/>
              <a:defRPr b="1">
                <a:solidFill>
                  <a:srgbClr val="182028"/>
                </a:solidFill>
              </a:defRPr>
            </a:lvl2pPr>
            <a:lvl3pPr marL="1828754" lvl="2" indent="-423323">
              <a:spcBef>
                <a:spcPts val="0"/>
              </a:spcBef>
              <a:spcAft>
                <a:spcPts val="0"/>
              </a:spcAft>
              <a:buClr>
                <a:srgbClr val="182028"/>
              </a:buClr>
              <a:buSzPts val="1400"/>
              <a:buChar char="■"/>
              <a:defRPr b="1">
                <a:solidFill>
                  <a:srgbClr val="182028"/>
                </a:solidFill>
              </a:defRPr>
            </a:lvl3pPr>
            <a:lvl4pPr marL="2438339" lvl="3" indent="-423323">
              <a:spcBef>
                <a:spcPts val="0"/>
              </a:spcBef>
              <a:spcAft>
                <a:spcPts val="0"/>
              </a:spcAft>
              <a:buClr>
                <a:srgbClr val="182028"/>
              </a:buClr>
              <a:buSzPts val="1400"/>
              <a:buChar char="●"/>
              <a:defRPr b="1">
                <a:solidFill>
                  <a:srgbClr val="182028"/>
                </a:solidFill>
              </a:defRPr>
            </a:lvl4pPr>
            <a:lvl5pPr marL="3047924" lvl="4" indent="-423323">
              <a:spcBef>
                <a:spcPts val="0"/>
              </a:spcBef>
              <a:spcAft>
                <a:spcPts val="0"/>
              </a:spcAft>
              <a:buClr>
                <a:srgbClr val="182028"/>
              </a:buClr>
              <a:buSzPts val="1400"/>
              <a:buChar char="○"/>
              <a:defRPr b="1">
                <a:solidFill>
                  <a:srgbClr val="182028"/>
                </a:solidFill>
              </a:defRPr>
            </a:lvl5pPr>
            <a:lvl6pPr marL="3657509" lvl="5" indent="-423323">
              <a:spcBef>
                <a:spcPts val="0"/>
              </a:spcBef>
              <a:spcAft>
                <a:spcPts val="0"/>
              </a:spcAft>
              <a:buClr>
                <a:srgbClr val="182028"/>
              </a:buClr>
              <a:buSzPts val="1400"/>
              <a:buChar char="■"/>
              <a:defRPr b="1">
                <a:solidFill>
                  <a:srgbClr val="182028"/>
                </a:solidFill>
              </a:defRPr>
            </a:lvl6pPr>
            <a:lvl7pPr marL="4267093" lvl="6" indent="-423323">
              <a:spcBef>
                <a:spcPts val="0"/>
              </a:spcBef>
              <a:spcAft>
                <a:spcPts val="0"/>
              </a:spcAft>
              <a:buClr>
                <a:srgbClr val="182028"/>
              </a:buClr>
              <a:buSzPts val="1400"/>
              <a:buChar char="●"/>
              <a:defRPr b="1">
                <a:solidFill>
                  <a:srgbClr val="182028"/>
                </a:solidFill>
              </a:defRPr>
            </a:lvl7pPr>
            <a:lvl8pPr marL="4876678" lvl="7" indent="-423323">
              <a:spcBef>
                <a:spcPts val="0"/>
              </a:spcBef>
              <a:spcAft>
                <a:spcPts val="0"/>
              </a:spcAft>
              <a:buClr>
                <a:srgbClr val="182028"/>
              </a:buClr>
              <a:buSzPts val="1400"/>
              <a:buChar char="○"/>
              <a:defRPr b="1">
                <a:solidFill>
                  <a:srgbClr val="182028"/>
                </a:solidFill>
              </a:defRPr>
            </a:lvl8pPr>
            <a:lvl9pPr marL="5486263" lvl="8" indent="-423323">
              <a:spcBef>
                <a:spcPts val="0"/>
              </a:spcBef>
              <a:spcAft>
                <a:spcPts val="0"/>
              </a:spcAft>
              <a:buClr>
                <a:srgbClr val="182028"/>
              </a:buClr>
              <a:buSzPts val="1400"/>
              <a:buChar char="■"/>
              <a:defRPr b="1">
                <a:solidFill>
                  <a:srgbClr val="182028"/>
                </a:solidFill>
              </a:defRPr>
            </a:lvl9pPr>
          </a:lstStyle>
          <a:p>
            <a:pPr lvl="0"/>
            <a:r>
              <a:rPr lang="nb-NO"/>
              <a:t>Klikk for å redigere tekststiler i malen</a:t>
            </a:r>
          </a:p>
        </p:txBody>
      </p:sp>
      <p:sp>
        <p:nvSpPr>
          <p:cNvPr id="293" name="Google Shape;293;p47"/>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94" name="Google Shape;294;p47"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2478043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ema 3 - Brødtekst" preserve="1">
  <p:cSld name="2_Tema 3 - Brødtekst">
    <p:spTree>
      <p:nvGrpSpPr>
        <p:cNvPr id="1" name="Shape 295"/>
        <p:cNvGrpSpPr/>
        <p:nvPr/>
      </p:nvGrpSpPr>
      <p:grpSpPr>
        <a:xfrm>
          <a:off x="0" y="0"/>
          <a:ext cx="0" cy="0"/>
          <a:chOff x="0" y="0"/>
          <a:chExt cx="0" cy="0"/>
        </a:xfrm>
      </p:grpSpPr>
      <p:sp>
        <p:nvSpPr>
          <p:cNvPr id="296" name="Google Shape;296;p4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297" name="Google Shape;297;p4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98" name="Google Shape;298;p4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99" name="Google Shape;299;p48"/>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00" name="Google Shape;300;p48"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6016927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ema 3 - Brødtekst" preserve="1">
  <p:cSld name="3_Tema 3 - Brødtekst">
    <p:spTree>
      <p:nvGrpSpPr>
        <p:cNvPr id="1" name="Shape 301"/>
        <p:cNvGrpSpPr/>
        <p:nvPr/>
      </p:nvGrpSpPr>
      <p:grpSpPr>
        <a:xfrm>
          <a:off x="0" y="0"/>
          <a:ext cx="0" cy="0"/>
          <a:chOff x="0" y="0"/>
          <a:chExt cx="0" cy="0"/>
        </a:xfrm>
      </p:grpSpPr>
      <p:sp>
        <p:nvSpPr>
          <p:cNvPr id="302" name="Google Shape;302;p49"/>
          <p:cNvSpPr txBox="1">
            <a:spLocks noGrp="1"/>
          </p:cNvSpPr>
          <p:nvPr>
            <p:ph type="body" idx="1"/>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03" name="Google Shape;303;p4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04" name="Google Shape;304;p49"/>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05" name="Google Shape;305;p49"/>
          <p:cNvSpPr txBox="1">
            <a:spLocks noGrp="1"/>
          </p:cNvSpPr>
          <p:nvPr>
            <p:ph type="body" idx="3"/>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06" name="Google Shape;306;p49"/>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07" name="Google Shape;307;p49"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42607718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ema 3 - Brødtekst" preserve="1">
  <p:cSld name="4_Tema 3 - Brødtekst">
    <p:spTree>
      <p:nvGrpSpPr>
        <p:cNvPr id="1" name="Shape 308"/>
        <p:cNvGrpSpPr/>
        <p:nvPr/>
      </p:nvGrpSpPr>
      <p:grpSpPr>
        <a:xfrm>
          <a:off x="0" y="0"/>
          <a:ext cx="0" cy="0"/>
          <a:chOff x="0" y="0"/>
          <a:chExt cx="0" cy="0"/>
        </a:xfrm>
      </p:grpSpPr>
      <p:sp>
        <p:nvSpPr>
          <p:cNvPr id="309" name="Google Shape;309;p5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10" name="Google Shape;310;p5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11" name="Google Shape;311;p5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12" name="Google Shape;312;p5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13" name="Google Shape;313;p50"/>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14" name="Google Shape;314;p50"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9742107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ema 3 - Bilde" preserve="1">
  <p:cSld name="Tema 3 - Bilde">
    <p:spTree>
      <p:nvGrpSpPr>
        <p:cNvPr id="1" name="Shape 320"/>
        <p:cNvGrpSpPr/>
        <p:nvPr/>
      </p:nvGrpSpPr>
      <p:grpSpPr>
        <a:xfrm>
          <a:off x="0" y="0"/>
          <a:ext cx="0" cy="0"/>
          <a:chOff x="0" y="0"/>
          <a:chExt cx="0" cy="0"/>
        </a:xfrm>
      </p:grpSpPr>
      <p:sp>
        <p:nvSpPr>
          <p:cNvPr id="321" name="Google Shape;321;p5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sz="4000">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22" name="Google Shape;322;p52"/>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323" name="Google Shape;323;p52"/>
          <p:cNvSpPr>
            <a:spLocks noGrp="1"/>
          </p:cNvSpPr>
          <p:nvPr>
            <p:ph type="pic" idx="2"/>
          </p:nvPr>
        </p:nvSpPr>
        <p:spPr>
          <a:xfrm>
            <a:off x="480000" y="2208000"/>
            <a:ext cx="11232000" cy="3563200"/>
          </a:xfrm>
          <a:prstGeom prst="rect">
            <a:avLst/>
          </a:prstGeom>
          <a:noFill/>
          <a:ln>
            <a:noFill/>
          </a:ln>
        </p:spPr>
      </p:sp>
      <p:pic>
        <p:nvPicPr>
          <p:cNvPr id="324" name="Google Shape;324;p52"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8118237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ema 3 - Bilde" preserve="1">
  <p:cSld name="1_Tema 3 - Bilde">
    <p:spTree>
      <p:nvGrpSpPr>
        <p:cNvPr id="1" name="Shape 325"/>
        <p:cNvGrpSpPr/>
        <p:nvPr/>
      </p:nvGrpSpPr>
      <p:grpSpPr>
        <a:xfrm>
          <a:off x="0" y="0"/>
          <a:ext cx="0" cy="0"/>
          <a:chOff x="0" y="0"/>
          <a:chExt cx="0" cy="0"/>
        </a:xfrm>
      </p:grpSpPr>
      <p:sp>
        <p:nvSpPr>
          <p:cNvPr id="326" name="Google Shape;326;p5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327" name="Google Shape;327;p5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328" name="Google Shape;328;p53"/>
          <p:cNvSpPr>
            <a:spLocks noGrp="1"/>
          </p:cNvSpPr>
          <p:nvPr>
            <p:ph type="pic" idx="2"/>
          </p:nvPr>
        </p:nvSpPr>
        <p:spPr>
          <a:xfrm>
            <a:off x="6979200" y="480000"/>
            <a:ext cx="4732800" cy="5352400"/>
          </a:xfrm>
          <a:prstGeom prst="rect">
            <a:avLst/>
          </a:prstGeom>
          <a:noFill/>
          <a:ln>
            <a:noFill/>
          </a:ln>
        </p:spPr>
      </p:sp>
      <p:sp>
        <p:nvSpPr>
          <p:cNvPr id="329" name="Google Shape;329;p53"/>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330" name="Google Shape;330;p53"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17937875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ema 3 - Bilde" preserve="1">
  <p:cSld name="2_Tema 3 - Bilde">
    <p:spTree>
      <p:nvGrpSpPr>
        <p:cNvPr id="1" name="Shape 331"/>
        <p:cNvGrpSpPr/>
        <p:nvPr/>
      </p:nvGrpSpPr>
      <p:grpSpPr>
        <a:xfrm>
          <a:off x="0" y="0"/>
          <a:ext cx="0" cy="0"/>
          <a:chOff x="0" y="0"/>
          <a:chExt cx="0" cy="0"/>
        </a:xfrm>
      </p:grpSpPr>
      <p:sp>
        <p:nvSpPr>
          <p:cNvPr id="332" name="Google Shape;332;p5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333" name="Google Shape;333;p5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334" name="Google Shape;334;p54"/>
          <p:cNvSpPr>
            <a:spLocks noGrp="1"/>
          </p:cNvSpPr>
          <p:nvPr>
            <p:ph type="pic" idx="2"/>
          </p:nvPr>
        </p:nvSpPr>
        <p:spPr>
          <a:xfrm>
            <a:off x="467333" y="480000"/>
            <a:ext cx="4732800" cy="5160400"/>
          </a:xfrm>
          <a:prstGeom prst="rect">
            <a:avLst/>
          </a:prstGeom>
          <a:noFill/>
          <a:ln>
            <a:noFill/>
          </a:ln>
        </p:spPr>
      </p:sp>
      <p:sp>
        <p:nvSpPr>
          <p:cNvPr id="335" name="Google Shape;335;p54"/>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336" name="Google Shape;336;p54"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741816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ema 3 - Sitat" preserve="1">
  <p:cSld name="1_Tema 3 - Sitat">
    <p:spTree>
      <p:nvGrpSpPr>
        <p:cNvPr id="1" name="Shape 281"/>
        <p:cNvGrpSpPr/>
        <p:nvPr/>
      </p:nvGrpSpPr>
      <p:grpSpPr>
        <a:xfrm>
          <a:off x="0" y="0"/>
          <a:ext cx="0" cy="0"/>
          <a:chOff x="0" y="0"/>
          <a:chExt cx="0" cy="0"/>
        </a:xfrm>
      </p:grpSpPr>
      <p:sp>
        <p:nvSpPr>
          <p:cNvPr id="282" name="Google Shape;282;p45"/>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182028"/>
              </a:buClr>
              <a:buSzPts val="3000"/>
              <a:buNone/>
              <a:defRPr sz="4000" i="1">
                <a:solidFill>
                  <a:srgbClr val="182028"/>
                </a:solidFill>
              </a:defRPr>
            </a:lvl1pPr>
            <a:lvl2pPr lvl="1" algn="ctr">
              <a:spcBef>
                <a:spcPts val="0"/>
              </a:spcBef>
              <a:spcAft>
                <a:spcPts val="0"/>
              </a:spcAft>
              <a:buClr>
                <a:srgbClr val="182028"/>
              </a:buClr>
              <a:buSzPts val="3600"/>
              <a:buNone/>
              <a:defRPr sz="4800">
                <a:solidFill>
                  <a:srgbClr val="182028"/>
                </a:solidFill>
              </a:defRPr>
            </a:lvl2pPr>
            <a:lvl3pPr lvl="2" algn="ctr">
              <a:spcBef>
                <a:spcPts val="0"/>
              </a:spcBef>
              <a:spcAft>
                <a:spcPts val="0"/>
              </a:spcAft>
              <a:buClr>
                <a:srgbClr val="182028"/>
              </a:buClr>
              <a:buSzPts val="3600"/>
              <a:buNone/>
              <a:defRPr sz="4800">
                <a:solidFill>
                  <a:srgbClr val="182028"/>
                </a:solidFill>
              </a:defRPr>
            </a:lvl3pPr>
            <a:lvl4pPr lvl="3" algn="ctr">
              <a:spcBef>
                <a:spcPts val="0"/>
              </a:spcBef>
              <a:spcAft>
                <a:spcPts val="0"/>
              </a:spcAft>
              <a:buClr>
                <a:srgbClr val="182028"/>
              </a:buClr>
              <a:buSzPts val="3600"/>
              <a:buNone/>
              <a:defRPr sz="4800">
                <a:solidFill>
                  <a:srgbClr val="182028"/>
                </a:solidFill>
              </a:defRPr>
            </a:lvl4pPr>
            <a:lvl5pPr lvl="4" algn="ctr">
              <a:spcBef>
                <a:spcPts val="0"/>
              </a:spcBef>
              <a:spcAft>
                <a:spcPts val="0"/>
              </a:spcAft>
              <a:buClr>
                <a:srgbClr val="182028"/>
              </a:buClr>
              <a:buSzPts val="3600"/>
              <a:buNone/>
              <a:defRPr sz="4800">
                <a:solidFill>
                  <a:srgbClr val="182028"/>
                </a:solidFill>
              </a:defRPr>
            </a:lvl5pPr>
            <a:lvl6pPr lvl="5" algn="ctr">
              <a:spcBef>
                <a:spcPts val="0"/>
              </a:spcBef>
              <a:spcAft>
                <a:spcPts val="0"/>
              </a:spcAft>
              <a:buClr>
                <a:srgbClr val="182028"/>
              </a:buClr>
              <a:buSzPts val="3600"/>
              <a:buNone/>
              <a:defRPr sz="4800">
                <a:solidFill>
                  <a:srgbClr val="182028"/>
                </a:solidFill>
              </a:defRPr>
            </a:lvl6pPr>
            <a:lvl7pPr lvl="6" algn="ctr">
              <a:spcBef>
                <a:spcPts val="0"/>
              </a:spcBef>
              <a:spcAft>
                <a:spcPts val="0"/>
              </a:spcAft>
              <a:buClr>
                <a:srgbClr val="182028"/>
              </a:buClr>
              <a:buSzPts val="3600"/>
              <a:buNone/>
              <a:defRPr sz="4800">
                <a:solidFill>
                  <a:srgbClr val="182028"/>
                </a:solidFill>
              </a:defRPr>
            </a:lvl7pPr>
            <a:lvl8pPr lvl="7" algn="ctr">
              <a:spcBef>
                <a:spcPts val="0"/>
              </a:spcBef>
              <a:spcAft>
                <a:spcPts val="0"/>
              </a:spcAft>
              <a:buClr>
                <a:srgbClr val="182028"/>
              </a:buClr>
              <a:buSzPts val="3600"/>
              <a:buNone/>
              <a:defRPr sz="4800">
                <a:solidFill>
                  <a:srgbClr val="182028"/>
                </a:solidFill>
              </a:defRPr>
            </a:lvl8pPr>
            <a:lvl9pPr lvl="8" algn="ctr">
              <a:spcBef>
                <a:spcPts val="0"/>
              </a:spcBef>
              <a:spcAft>
                <a:spcPts val="0"/>
              </a:spcAft>
              <a:buClr>
                <a:srgbClr val="182028"/>
              </a:buClr>
              <a:buSzPts val="3600"/>
              <a:buNone/>
              <a:defRPr sz="4800">
                <a:solidFill>
                  <a:srgbClr val="182028"/>
                </a:solidFill>
              </a:defRPr>
            </a:lvl9pPr>
          </a:lstStyle>
          <a:p>
            <a:r>
              <a:rPr lang="nb-NO"/>
              <a:t>Klikk for å redigere tittelstil</a:t>
            </a:r>
            <a:endParaRPr/>
          </a:p>
        </p:txBody>
      </p:sp>
      <p:sp>
        <p:nvSpPr>
          <p:cNvPr id="283" name="Google Shape;283;p4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84" name="Google Shape;284;p45"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217391070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ema 3 - Logoer" preserve="1">
  <p:cSld name="1_Tema 3 - Logoer">
    <p:spTree>
      <p:nvGrpSpPr>
        <p:cNvPr id="1" name="Shape 365"/>
        <p:cNvGrpSpPr/>
        <p:nvPr/>
      </p:nvGrpSpPr>
      <p:grpSpPr>
        <a:xfrm>
          <a:off x="0" y="0"/>
          <a:ext cx="0" cy="0"/>
          <a:chOff x="0" y="0"/>
          <a:chExt cx="0" cy="0"/>
        </a:xfrm>
      </p:grpSpPr>
      <p:sp>
        <p:nvSpPr>
          <p:cNvPr id="366" name="Google Shape;366;p5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67" name="Google Shape;367;p59"/>
          <p:cNvSpPr/>
          <p:nvPr/>
        </p:nvSpPr>
        <p:spPr>
          <a:xfrm>
            <a:off x="480000" y="5548000"/>
            <a:ext cx="11232000" cy="831200"/>
          </a:xfrm>
          <a:prstGeom prst="roundRect">
            <a:avLst>
              <a:gd name="adj" fmla="val 6240"/>
            </a:avLst>
          </a:prstGeom>
          <a:solidFill>
            <a:srgbClr val="F08E0D"/>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368" name="Google Shape;368;p5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369" name="Google Shape;369;p5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rgbClr val="182028"/>
              </a:buClr>
              <a:buSzPts val="1200"/>
              <a:buChar char="●"/>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Tree>
    <p:extLst>
      <p:ext uri="{BB962C8B-B14F-4D97-AF65-F5344CB8AC3E}">
        <p14:creationId xmlns:p14="http://schemas.microsoft.com/office/powerpoint/2010/main" val="33291412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ema 3 - Logoer" preserve="1">
  <p:cSld name="2_Tema 3 - Logoer">
    <p:spTree>
      <p:nvGrpSpPr>
        <p:cNvPr id="1" name="Shape 370"/>
        <p:cNvGrpSpPr/>
        <p:nvPr/>
      </p:nvGrpSpPr>
      <p:grpSpPr>
        <a:xfrm>
          <a:off x="0" y="0"/>
          <a:ext cx="0" cy="0"/>
          <a:chOff x="0" y="0"/>
          <a:chExt cx="0" cy="0"/>
        </a:xfrm>
      </p:grpSpPr>
      <p:sp>
        <p:nvSpPr>
          <p:cNvPr id="371" name="Google Shape;371;p60"/>
          <p:cNvSpPr/>
          <p:nvPr/>
        </p:nvSpPr>
        <p:spPr>
          <a:xfrm>
            <a:off x="140800" y="103800"/>
            <a:ext cx="11910400" cy="6650400"/>
          </a:xfrm>
          <a:prstGeom prst="roundRect">
            <a:avLst>
              <a:gd name="adj" fmla="val 2266"/>
            </a:avLst>
          </a:prstGeom>
          <a:solidFill>
            <a:srgbClr val="F08E0D"/>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372" name="Google Shape;372;p6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5788730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ema 3 - Kontakt" preserve="1">
  <p:cSld name="Tema 3 - Kontakt">
    <p:bg>
      <p:bgPr>
        <a:solidFill>
          <a:srgbClr val="EB9527"/>
        </a:solidFill>
        <a:effectLst/>
      </p:bgPr>
    </p:bg>
    <p:spTree>
      <p:nvGrpSpPr>
        <p:cNvPr id="1" name="Shape 373"/>
        <p:cNvGrpSpPr/>
        <p:nvPr/>
      </p:nvGrpSpPr>
      <p:grpSpPr>
        <a:xfrm>
          <a:off x="0" y="0"/>
          <a:ext cx="0" cy="0"/>
          <a:chOff x="0" y="0"/>
          <a:chExt cx="0" cy="0"/>
        </a:xfrm>
      </p:grpSpPr>
      <p:sp>
        <p:nvSpPr>
          <p:cNvPr id="374" name="Google Shape;374;p6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375" name="Google Shape;375;p6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376" name="Google Shape;376;p61"/>
          <p:cNvSpPr>
            <a:spLocks noGrp="1"/>
          </p:cNvSpPr>
          <p:nvPr>
            <p:ph type="pic" idx="2"/>
          </p:nvPr>
        </p:nvSpPr>
        <p:spPr>
          <a:xfrm>
            <a:off x="5796000" y="1091033"/>
            <a:ext cx="2366400" cy="2554000"/>
          </a:xfrm>
          <a:prstGeom prst="roundRect">
            <a:avLst>
              <a:gd name="adj" fmla="val 10349"/>
            </a:avLst>
          </a:prstGeom>
          <a:noFill/>
          <a:ln>
            <a:noFill/>
          </a:ln>
        </p:spPr>
      </p:sp>
      <p:sp>
        <p:nvSpPr>
          <p:cNvPr id="377" name="Google Shape;377;p61"/>
          <p:cNvSpPr>
            <a:spLocks noGrp="1"/>
          </p:cNvSpPr>
          <p:nvPr>
            <p:ph type="pic" idx="3"/>
          </p:nvPr>
        </p:nvSpPr>
        <p:spPr>
          <a:xfrm>
            <a:off x="8457600" y="1091033"/>
            <a:ext cx="2366400" cy="2554000"/>
          </a:xfrm>
          <a:prstGeom prst="roundRect">
            <a:avLst>
              <a:gd name="adj" fmla="val 10349"/>
            </a:avLst>
          </a:prstGeom>
          <a:noFill/>
          <a:ln>
            <a:noFill/>
          </a:ln>
        </p:spPr>
      </p:sp>
      <p:sp>
        <p:nvSpPr>
          <p:cNvPr id="378" name="Google Shape;378;p6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379" name="Google Shape;379;p6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27196933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ema 3 - Logo" preserve="1">
  <p:cSld name="Tema 3 - Logo">
    <p:bg>
      <p:bgPr>
        <a:solidFill>
          <a:srgbClr val="F08E0D"/>
        </a:solidFill>
        <a:effectLst/>
      </p:bgPr>
    </p:bg>
    <p:spTree>
      <p:nvGrpSpPr>
        <p:cNvPr id="1" name="Shape 508"/>
        <p:cNvGrpSpPr/>
        <p:nvPr/>
      </p:nvGrpSpPr>
      <p:grpSpPr>
        <a:xfrm>
          <a:off x="0" y="0"/>
          <a:ext cx="0" cy="0"/>
          <a:chOff x="0" y="0"/>
          <a:chExt cx="0" cy="0"/>
        </a:xfrm>
      </p:grpSpPr>
      <p:pic>
        <p:nvPicPr>
          <p:cNvPr id="509" name="Google Shape;509;p84"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27414909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ema 4 - Forside" preserve="1">
  <p:cSld name="Tema 4 - Forside">
    <p:bg>
      <p:bgPr>
        <a:solidFill>
          <a:srgbClr val="74C6C7">
            <a:alpha val="32910"/>
          </a:srgbClr>
        </a:solidFill>
        <a:effectLst/>
      </p:bgPr>
    </p:bg>
    <p:spTree>
      <p:nvGrpSpPr>
        <p:cNvPr id="1" name="Shape 380"/>
        <p:cNvGrpSpPr/>
        <p:nvPr/>
      </p:nvGrpSpPr>
      <p:grpSpPr>
        <a:xfrm>
          <a:off x="0" y="0"/>
          <a:ext cx="0" cy="0"/>
          <a:chOff x="0" y="0"/>
          <a:chExt cx="0" cy="0"/>
        </a:xfrm>
      </p:grpSpPr>
      <p:sp>
        <p:nvSpPr>
          <p:cNvPr id="381" name="Google Shape;381;p6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382" name="Google Shape;382;p6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383" name="Google Shape;383;p6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84" name="Google Shape;384;p6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spTree>
    <p:extLst>
      <p:ext uri="{BB962C8B-B14F-4D97-AF65-F5344CB8AC3E}">
        <p14:creationId xmlns:p14="http://schemas.microsoft.com/office/powerpoint/2010/main" val="14496625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ema 4 - Forside" preserve="1">
  <p:cSld name="1_Tema 4 - Forside">
    <p:bg>
      <p:bgPr>
        <a:solidFill>
          <a:srgbClr val="74C6C7">
            <a:alpha val="32910"/>
          </a:srgbClr>
        </a:solidFill>
        <a:effectLst/>
      </p:bgPr>
    </p:bg>
    <p:spTree>
      <p:nvGrpSpPr>
        <p:cNvPr id="1" name="Shape 380"/>
        <p:cNvGrpSpPr/>
        <p:nvPr/>
      </p:nvGrpSpPr>
      <p:grpSpPr>
        <a:xfrm>
          <a:off x="0" y="0"/>
          <a:ext cx="0" cy="0"/>
          <a:chOff x="0" y="0"/>
          <a:chExt cx="0" cy="0"/>
        </a:xfrm>
      </p:grpSpPr>
      <p:sp>
        <p:nvSpPr>
          <p:cNvPr id="381" name="Google Shape;381;p6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382" name="Google Shape;382;p6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383" name="Google Shape;383;p6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84" name="Google Shape;384;p6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pic>
        <p:nvPicPr>
          <p:cNvPr id="385" name="Google Shape;385;p62" title="Group-3.png"/>
          <p:cNvPicPr preferRelativeResize="0"/>
          <p:nvPr/>
        </p:nvPicPr>
        <p:blipFill>
          <a:blip r:embed="rId3">
            <a:alphaModFix/>
          </a:blip>
          <a:stretch>
            <a:fillRect/>
          </a:stretch>
        </p:blipFill>
        <p:spPr>
          <a:xfrm>
            <a:off x="7045900" y="479996"/>
            <a:ext cx="4084803" cy="4979568"/>
          </a:xfrm>
          <a:prstGeom prst="rect">
            <a:avLst/>
          </a:prstGeom>
          <a:noFill/>
          <a:ln>
            <a:noFill/>
          </a:ln>
        </p:spPr>
      </p:pic>
    </p:spTree>
    <p:extLst>
      <p:ext uri="{BB962C8B-B14F-4D97-AF65-F5344CB8AC3E}">
        <p14:creationId xmlns:p14="http://schemas.microsoft.com/office/powerpoint/2010/main" val="40347792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ema 4 - Agenda" preserve="1">
  <p:cSld name="Tema 4 - Agenda">
    <p:spTree>
      <p:nvGrpSpPr>
        <p:cNvPr id="1" name="Shape 390"/>
        <p:cNvGrpSpPr/>
        <p:nvPr/>
      </p:nvGrpSpPr>
      <p:grpSpPr>
        <a:xfrm>
          <a:off x="0" y="0"/>
          <a:ext cx="0" cy="0"/>
          <a:chOff x="0" y="0"/>
          <a:chExt cx="0" cy="0"/>
        </a:xfrm>
      </p:grpSpPr>
      <p:sp>
        <p:nvSpPr>
          <p:cNvPr id="391" name="Google Shape;391;p64"/>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392" name="Google Shape;392;p64"/>
          <p:cNvSpPr>
            <a:spLocks noGrp="1"/>
          </p:cNvSpPr>
          <p:nvPr>
            <p:ph type="pic" idx="2"/>
          </p:nvPr>
        </p:nvSpPr>
        <p:spPr>
          <a:xfrm>
            <a:off x="6979200" y="480000"/>
            <a:ext cx="4732800" cy="5160400"/>
          </a:xfrm>
          <a:prstGeom prst="rect">
            <a:avLst/>
          </a:prstGeom>
          <a:noFill/>
          <a:ln>
            <a:noFill/>
          </a:ln>
        </p:spPr>
      </p:sp>
      <p:sp>
        <p:nvSpPr>
          <p:cNvPr id="393" name="Google Shape;393;p64"/>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394" name="Google Shape;394;p64"/>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95" name="Google Shape;395;p64"/>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96" name="Google Shape;396;p6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14273912"/>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ema 4 - Agenda" preserve="1">
  <p:cSld name="1_Tema 4 - Agenda">
    <p:spTree>
      <p:nvGrpSpPr>
        <p:cNvPr id="1" name="Shape 390"/>
        <p:cNvGrpSpPr/>
        <p:nvPr/>
      </p:nvGrpSpPr>
      <p:grpSpPr>
        <a:xfrm>
          <a:off x="0" y="0"/>
          <a:ext cx="0" cy="0"/>
          <a:chOff x="0" y="0"/>
          <a:chExt cx="0" cy="0"/>
        </a:xfrm>
      </p:grpSpPr>
      <p:sp>
        <p:nvSpPr>
          <p:cNvPr id="391" name="Google Shape;391;p64"/>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393" name="Google Shape;393;p64"/>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394" name="Google Shape;394;p64"/>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95" name="Google Shape;395;p64"/>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96" name="Google Shape;396;p6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pic>
        <p:nvPicPr>
          <p:cNvPr id="3" name="Bilde 2" descr="Et bilde som inneholder tegnefilm, tegning, klær, illustrasjon&#10;&#10;KI-generert innhold kan være feil.">
            <a:extLst>
              <a:ext uri="{FF2B5EF4-FFF2-40B4-BE49-F238E27FC236}">
                <a16:creationId xmlns:a16="http://schemas.microsoft.com/office/drawing/2014/main" id="{5105833E-972C-2B4E-0402-676AF32F422B}"/>
              </a:ext>
            </a:extLst>
          </p:cNvPr>
          <p:cNvPicPr>
            <a:picLocks noChangeAspect="1"/>
          </p:cNvPicPr>
          <p:nvPr/>
        </p:nvPicPr>
        <p:blipFill>
          <a:blip r:embed="rId3"/>
          <a:stretch>
            <a:fillRect/>
          </a:stretch>
        </p:blipFill>
        <p:spPr>
          <a:xfrm>
            <a:off x="6835134" y="478867"/>
            <a:ext cx="4787605" cy="4982400"/>
          </a:xfrm>
          <a:prstGeom prst="rect">
            <a:avLst/>
          </a:prstGeom>
        </p:spPr>
      </p:pic>
    </p:spTree>
    <p:extLst>
      <p:ext uri="{BB962C8B-B14F-4D97-AF65-F5344CB8AC3E}">
        <p14:creationId xmlns:p14="http://schemas.microsoft.com/office/powerpoint/2010/main" val="1982395637"/>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ema 4 - Høra" preserve="1">
  <p:cSld name="Tema 4 - Høra">
    <p:bg>
      <p:bgPr>
        <a:solidFill>
          <a:srgbClr val="F5F1EE"/>
        </a:solidFill>
        <a:effectLst/>
      </p:bgPr>
    </p:bg>
    <p:spTree>
      <p:nvGrpSpPr>
        <p:cNvPr id="1" name="Shape 397"/>
        <p:cNvGrpSpPr/>
        <p:nvPr/>
      </p:nvGrpSpPr>
      <p:grpSpPr>
        <a:xfrm>
          <a:off x="0" y="0"/>
          <a:ext cx="0" cy="0"/>
          <a:chOff x="0" y="0"/>
          <a:chExt cx="0" cy="0"/>
        </a:xfrm>
      </p:grpSpPr>
      <p:sp>
        <p:nvSpPr>
          <p:cNvPr id="398" name="Google Shape;398;p65"/>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HØRA</a:t>
            </a:r>
            <a:endParaRPr sz="4000" b="1">
              <a:solidFill>
                <a:srgbClr val="182028"/>
              </a:solidFill>
              <a:latin typeface="Titillium Web"/>
              <a:ea typeface="Titillium Web"/>
              <a:cs typeface="Titillium Web"/>
              <a:sym typeface="Titillium Web"/>
            </a:endParaRPr>
          </a:p>
        </p:txBody>
      </p:sp>
      <p:sp>
        <p:nvSpPr>
          <p:cNvPr id="399" name="Google Shape;399;p65"/>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00" name="Google Shape;400;p65"/>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01" name="Google Shape;401;p65"/>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02" name="Google Shape;402;p65"/>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Hensikt</a:t>
            </a:r>
            <a:endParaRPr sz="2400" b="1">
              <a:solidFill>
                <a:srgbClr val="182028"/>
              </a:solidFill>
              <a:latin typeface="Open Sans"/>
              <a:ea typeface="Open Sans"/>
              <a:cs typeface="Open Sans"/>
              <a:sym typeface="Open Sans"/>
            </a:endParaRPr>
          </a:p>
        </p:txBody>
      </p:sp>
      <p:sp>
        <p:nvSpPr>
          <p:cNvPr id="403" name="Google Shape;403;p65"/>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Ønsket resultat</a:t>
            </a:r>
            <a:endParaRPr sz="2400" b="1">
              <a:solidFill>
                <a:srgbClr val="182028"/>
              </a:solidFill>
              <a:latin typeface="Open Sans"/>
              <a:ea typeface="Open Sans"/>
              <a:cs typeface="Open Sans"/>
              <a:sym typeface="Open Sans"/>
            </a:endParaRPr>
          </a:p>
        </p:txBody>
      </p:sp>
      <p:sp>
        <p:nvSpPr>
          <p:cNvPr id="404" name="Google Shape;404;p65"/>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Agenda</a:t>
            </a:r>
            <a:endParaRPr sz="2400" b="1">
              <a:solidFill>
                <a:srgbClr val="182028"/>
              </a:solidFill>
              <a:latin typeface="Open Sans"/>
              <a:ea typeface="Open Sans"/>
              <a:cs typeface="Open Sans"/>
              <a:sym typeface="Open Sans"/>
            </a:endParaRPr>
          </a:p>
        </p:txBody>
      </p:sp>
      <p:sp>
        <p:nvSpPr>
          <p:cNvPr id="405" name="Google Shape;405;p65"/>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06" name="Google Shape;406;p65"/>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07" name="Google Shape;407;p65"/>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pic>
        <p:nvPicPr>
          <p:cNvPr id="408" name="Google Shape;408;p6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0893579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ema 4 - Hovedpoeng" preserve="1">
  <p:cSld name="Tema 4 - Hovedpoeng">
    <p:spTree>
      <p:nvGrpSpPr>
        <p:cNvPr id="1" name="Shape 464"/>
        <p:cNvGrpSpPr/>
        <p:nvPr/>
      </p:nvGrpSpPr>
      <p:grpSpPr>
        <a:xfrm>
          <a:off x="0" y="0"/>
          <a:ext cx="0" cy="0"/>
          <a:chOff x="0" y="0"/>
          <a:chExt cx="0" cy="0"/>
        </a:xfrm>
      </p:grpSpPr>
      <p:sp>
        <p:nvSpPr>
          <p:cNvPr id="465" name="Google Shape;465;p76"/>
          <p:cNvSpPr txBox="1">
            <a:spLocks noGrp="1"/>
          </p:cNvSpPr>
          <p:nvPr>
            <p:ph type="subTitle" idx="1"/>
          </p:nvPr>
        </p:nvSpPr>
        <p:spPr>
          <a:xfrm>
            <a:off x="1067433"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66" name="Google Shape;466;p76"/>
          <p:cNvSpPr txBox="1">
            <a:spLocks noGrp="1"/>
          </p:cNvSpPr>
          <p:nvPr>
            <p:ph type="subTitle" idx="2"/>
          </p:nvPr>
        </p:nvSpPr>
        <p:spPr>
          <a:xfrm>
            <a:off x="4705600"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67" name="Google Shape;467;p76"/>
          <p:cNvSpPr txBox="1">
            <a:spLocks noGrp="1"/>
          </p:cNvSpPr>
          <p:nvPr>
            <p:ph type="subTitle" idx="3"/>
          </p:nvPr>
        </p:nvSpPr>
        <p:spPr>
          <a:xfrm>
            <a:off x="8343767"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68" name="Google Shape;468;p76"/>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469" name="Google Shape;469;p7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pic>
        <p:nvPicPr>
          <p:cNvPr id="470" name="Google Shape;470;p76"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pic>
        <p:nvPicPr>
          <p:cNvPr id="471" name="Google Shape;471;p76" title="Group 5-1.png"/>
          <p:cNvPicPr preferRelativeResize="0"/>
          <p:nvPr/>
        </p:nvPicPr>
        <p:blipFill>
          <a:blip r:embed="rId3">
            <a:alphaModFix/>
          </a:blip>
          <a:stretch>
            <a:fillRect/>
          </a:stretch>
        </p:blipFill>
        <p:spPr>
          <a:xfrm>
            <a:off x="854785" y="2156401"/>
            <a:ext cx="10482436" cy="2154833"/>
          </a:xfrm>
          <a:prstGeom prst="rect">
            <a:avLst/>
          </a:prstGeom>
          <a:noFill/>
          <a:ln>
            <a:noFill/>
          </a:ln>
        </p:spPr>
      </p:pic>
    </p:spTree>
    <p:extLst>
      <p:ext uri="{BB962C8B-B14F-4D97-AF65-F5344CB8AC3E}">
        <p14:creationId xmlns:p14="http://schemas.microsoft.com/office/powerpoint/2010/main" val="4563452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ema 4 - Hovedpoeng" preserve="1">
  <p:cSld name="1_Tema 4 - Hovedpoeng">
    <p:spTree>
      <p:nvGrpSpPr>
        <p:cNvPr id="1" name="Shape 472"/>
        <p:cNvGrpSpPr/>
        <p:nvPr/>
      </p:nvGrpSpPr>
      <p:grpSpPr>
        <a:xfrm>
          <a:off x="0" y="0"/>
          <a:ext cx="0" cy="0"/>
          <a:chOff x="0" y="0"/>
          <a:chExt cx="0" cy="0"/>
        </a:xfrm>
      </p:grpSpPr>
      <p:sp>
        <p:nvSpPr>
          <p:cNvPr id="473" name="Google Shape;473;p7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74" name="Google Shape;474;p7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75" name="Google Shape;475;p77"/>
          <p:cNvSpPr txBox="1">
            <a:spLocks noGrp="1"/>
          </p:cNvSpPr>
          <p:nvPr>
            <p:ph type="subTitle" idx="1"/>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76" name="Google Shape;476;p7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77" name="Google Shape;477;p7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78" name="Google Shape;478;p77"/>
          <p:cNvSpPr txBox="1">
            <a:spLocks noGrp="1"/>
          </p:cNvSpPr>
          <p:nvPr>
            <p:ph type="subTitle" idx="2"/>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79" name="Google Shape;479;p77"/>
          <p:cNvSpPr txBox="1">
            <a:spLocks noGrp="1"/>
          </p:cNvSpPr>
          <p:nvPr>
            <p:ph type="subTitle" idx="3"/>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80" name="Google Shape;480;p77"/>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81" name="Google Shape;481;p77"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8096183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ema 4 - Logoer" preserve="1">
  <p:cSld name="Tema 4 - Logoer">
    <p:bg>
      <p:bgPr>
        <a:solidFill>
          <a:srgbClr val="F5F1EE"/>
        </a:solidFill>
        <a:effectLst/>
      </p:bgPr>
    </p:bg>
    <p:spTree>
      <p:nvGrpSpPr>
        <p:cNvPr id="1" name="Shape 482"/>
        <p:cNvGrpSpPr/>
        <p:nvPr/>
      </p:nvGrpSpPr>
      <p:grpSpPr>
        <a:xfrm>
          <a:off x="0" y="0"/>
          <a:ext cx="0" cy="0"/>
          <a:chOff x="0" y="0"/>
          <a:chExt cx="0" cy="0"/>
        </a:xfrm>
      </p:grpSpPr>
      <p:sp>
        <p:nvSpPr>
          <p:cNvPr id="483" name="Google Shape;483;p78"/>
          <p:cNvSpPr/>
          <p:nvPr/>
        </p:nvSpPr>
        <p:spPr>
          <a:xfrm>
            <a:off x="6979200" y="480000"/>
            <a:ext cx="4732800" cy="5117600"/>
          </a:xfrm>
          <a:prstGeom prst="roundRect">
            <a:avLst>
              <a:gd name="adj" fmla="val 2465"/>
            </a:avLst>
          </a:prstGeom>
          <a:solidFill>
            <a:srgbClr val="74C6C7"/>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rgbClr val="4A6FA1"/>
              </a:solidFill>
              <a:latin typeface="Open Sans"/>
              <a:ea typeface="Open Sans"/>
              <a:cs typeface="Open Sans"/>
              <a:sym typeface="Open Sans"/>
            </a:endParaRPr>
          </a:p>
        </p:txBody>
      </p:sp>
      <p:sp>
        <p:nvSpPr>
          <p:cNvPr id="484" name="Google Shape;484;p7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485" name="Google Shape;485;p7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400"/>
              <a:buNone/>
              <a:defRPr sz="3200">
                <a:solidFill>
                  <a:srgbClr val="182028"/>
                </a:solidFill>
              </a:defRPr>
            </a:lvl2pPr>
            <a:lvl3pPr lvl="2">
              <a:spcBef>
                <a:spcPts val="0"/>
              </a:spcBef>
              <a:spcAft>
                <a:spcPts val="0"/>
              </a:spcAft>
              <a:buClr>
                <a:srgbClr val="182028"/>
              </a:buClr>
              <a:buSzPts val="2400"/>
              <a:buNone/>
              <a:defRPr sz="3200">
                <a:solidFill>
                  <a:srgbClr val="182028"/>
                </a:solidFill>
              </a:defRPr>
            </a:lvl3pPr>
            <a:lvl4pPr lvl="3">
              <a:spcBef>
                <a:spcPts val="0"/>
              </a:spcBef>
              <a:spcAft>
                <a:spcPts val="0"/>
              </a:spcAft>
              <a:buClr>
                <a:srgbClr val="182028"/>
              </a:buClr>
              <a:buSzPts val="2400"/>
              <a:buNone/>
              <a:defRPr sz="3200">
                <a:solidFill>
                  <a:srgbClr val="182028"/>
                </a:solidFill>
              </a:defRPr>
            </a:lvl4pPr>
            <a:lvl5pPr lvl="4">
              <a:spcBef>
                <a:spcPts val="0"/>
              </a:spcBef>
              <a:spcAft>
                <a:spcPts val="0"/>
              </a:spcAft>
              <a:buClr>
                <a:srgbClr val="182028"/>
              </a:buClr>
              <a:buSzPts val="2400"/>
              <a:buNone/>
              <a:defRPr sz="3200">
                <a:solidFill>
                  <a:srgbClr val="182028"/>
                </a:solidFill>
              </a:defRPr>
            </a:lvl5pPr>
            <a:lvl6pPr lvl="5">
              <a:spcBef>
                <a:spcPts val="0"/>
              </a:spcBef>
              <a:spcAft>
                <a:spcPts val="0"/>
              </a:spcAft>
              <a:buClr>
                <a:srgbClr val="182028"/>
              </a:buClr>
              <a:buSzPts val="2400"/>
              <a:buNone/>
              <a:defRPr sz="3200">
                <a:solidFill>
                  <a:srgbClr val="182028"/>
                </a:solidFill>
              </a:defRPr>
            </a:lvl6pPr>
            <a:lvl7pPr lvl="6">
              <a:spcBef>
                <a:spcPts val="0"/>
              </a:spcBef>
              <a:spcAft>
                <a:spcPts val="0"/>
              </a:spcAft>
              <a:buClr>
                <a:srgbClr val="182028"/>
              </a:buClr>
              <a:buSzPts val="2400"/>
              <a:buNone/>
              <a:defRPr sz="3200">
                <a:solidFill>
                  <a:srgbClr val="182028"/>
                </a:solidFill>
              </a:defRPr>
            </a:lvl7pPr>
            <a:lvl8pPr lvl="7">
              <a:spcBef>
                <a:spcPts val="0"/>
              </a:spcBef>
              <a:spcAft>
                <a:spcPts val="0"/>
              </a:spcAft>
              <a:buClr>
                <a:srgbClr val="182028"/>
              </a:buClr>
              <a:buSzPts val="2400"/>
              <a:buNone/>
              <a:defRPr sz="3200">
                <a:solidFill>
                  <a:srgbClr val="182028"/>
                </a:solidFill>
              </a:defRPr>
            </a:lvl8pPr>
            <a:lvl9pPr lvl="8">
              <a:spcBef>
                <a:spcPts val="0"/>
              </a:spcBef>
              <a:spcAft>
                <a:spcPts val="0"/>
              </a:spcAft>
              <a:buClr>
                <a:srgbClr val="182028"/>
              </a:buClr>
              <a:buSzPts val="2400"/>
              <a:buNone/>
              <a:defRPr sz="3200">
                <a:solidFill>
                  <a:srgbClr val="182028"/>
                </a:solidFill>
              </a:defRPr>
            </a:lvl9pPr>
          </a:lstStyle>
          <a:p>
            <a:r>
              <a:rPr lang="nb-NO"/>
              <a:t>Klikk for å redigere tittelstil</a:t>
            </a:r>
            <a:endParaRPr/>
          </a:p>
        </p:txBody>
      </p:sp>
      <p:sp>
        <p:nvSpPr>
          <p:cNvPr id="486" name="Google Shape;486;p7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pic>
        <p:nvPicPr>
          <p:cNvPr id="487" name="Google Shape;487;p7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488" name="Google Shape;488;p78" title="Asset 2@4x.png"/>
          <p:cNvPicPr preferRelativeResize="0"/>
          <p:nvPr/>
        </p:nvPicPr>
        <p:blipFill>
          <a:blip r:embed="rId3">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0348025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ema 4 - Brødtekst" preserve="1">
  <p:cSld name="Tema 4 - Brødtekst">
    <p:spTree>
      <p:nvGrpSpPr>
        <p:cNvPr id="1" name="Shape 439"/>
        <p:cNvGrpSpPr/>
        <p:nvPr/>
      </p:nvGrpSpPr>
      <p:grpSpPr>
        <a:xfrm>
          <a:off x="0" y="0"/>
          <a:ext cx="0" cy="0"/>
          <a:chOff x="0" y="0"/>
          <a:chExt cx="0" cy="0"/>
        </a:xfrm>
      </p:grpSpPr>
      <p:sp>
        <p:nvSpPr>
          <p:cNvPr id="440" name="Google Shape;440;p7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41" name="Google Shape;441;p7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42" name="Google Shape;442;p71"/>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43" name="Google Shape;443;p71"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39177287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ema 4 - Brødtekst" preserve="1">
  <p:cSld name="1_Tema 4 - Brødtekst">
    <p:spTree>
      <p:nvGrpSpPr>
        <p:cNvPr id="1" name="Shape 413"/>
        <p:cNvGrpSpPr/>
        <p:nvPr/>
      </p:nvGrpSpPr>
      <p:grpSpPr>
        <a:xfrm>
          <a:off x="0" y="0"/>
          <a:ext cx="0" cy="0"/>
          <a:chOff x="0" y="0"/>
          <a:chExt cx="0" cy="0"/>
        </a:xfrm>
      </p:grpSpPr>
      <p:sp>
        <p:nvSpPr>
          <p:cNvPr id="414" name="Google Shape;414;p6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15" name="Google Shape;415;p6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16" name="Google Shape;416;p6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b="1">
                <a:solidFill>
                  <a:srgbClr val="182028"/>
                </a:solidFill>
              </a:defRPr>
            </a:lvl1pPr>
            <a:lvl2pPr marL="1219170" lvl="1" indent="-423323">
              <a:spcBef>
                <a:spcPts val="0"/>
              </a:spcBef>
              <a:spcAft>
                <a:spcPts val="0"/>
              </a:spcAft>
              <a:buClr>
                <a:srgbClr val="182028"/>
              </a:buClr>
              <a:buSzPts val="1400"/>
              <a:buChar char="○"/>
              <a:defRPr b="1">
                <a:solidFill>
                  <a:srgbClr val="182028"/>
                </a:solidFill>
              </a:defRPr>
            </a:lvl2pPr>
            <a:lvl3pPr marL="1828754" lvl="2" indent="-423323">
              <a:spcBef>
                <a:spcPts val="0"/>
              </a:spcBef>
              <a:spcAft>
                <a:spcPts val="0"/>
              </a:spcAft>
              <a:buClr>
                <a:srgbClr val="182028"/>
              </a:buClr>
              <a:buSzPts val="1400"/>
              <a:buChar char="■"/>
              <a:defRPr b="1">
                <a:solidFill>
                  <a:srgbClr val="182028"/>
                </a:solidFill>
              </a:defRPr>
            </a:lvl3pPr>
            <a:lvl4pPr marL="2438339" lvl="3" indent="-423323">
              <a:spcBef>
                <a:spcPts val="0"/>
              </a:spcBef>
              <a:spcAft>
                <a:spcPts val="0"/>
              </a:spcAft>
              <a:buClr>
                <a:srgbClr val="182028"/>
              </a:buClr>
              <a:buSzPts val="1400"/>
              <a:buChar char="●"/>
              <a:defRPr b="1">
                <a:solidFill>
                  <a:srgbClr val="182028"/>
                </a:solidFill>
              </a:defRPr>
            </a:lvl4pPr>
            <a:lvl5pPr marL="3047924" lvl="4" indent="-423323">
              <a:spcBef>
                <a:spcPts val="0"/>
              </a:spcBef>
              <a:spcAft>
                <a:spcPts val="0"/>
              </a:spcAft>
              <a:buClr>
                <a:srgbClr val="182028"/>
              </a:buClr>
              <a:buSzPts val="1400"/>
              <a:buChar char="○"/>
              <a:defRPr b="1">
                <a:solidFill>
                  <a:srgbClr val="182028"/>
                </a:solidFill>
              </a:defRPr>
            </a:lvl5pPr>
            <a:lvl6pPr marL="3657509" lvl="5" indent="-423323">
              <a:spcBef>
                <a:spcPts val="0"/>
              </a:spcBef>
              <a:spcAft>
                <a:spcPts val="0"/>
              </a:spcAft>
              <a:buClr>
                <a:srgbClr val="182028"/>
              </a:buClr>
              <a:buSzPts val="1400"/>
              <a:buChar char="■"/>
              <a:defRPr b="1">
                <a:solidFill>
                  <a:srgbClr val="182028"/>
                </a:solidFill>
              </a:defRPr>
            </a:lvl6pPr>
            <a:lvl7pPr marL="4267093" lvl="6" indent="-423323">
              <a:spcBef>
                <a:spcPts val="0"/>
              </a:spcBef>
              <a:spcAft>
                <a:spcPts val="0"/>
              </a:spcAft>
              <a:buClr>
                <a:srgbClr val="182028"/>
              </a:buClr>
              <a:buSzPts val="1400"/>
              <a:buChar char="●"/>
              <a:defRPr b="1">
                <a:solidFill>
                  <a:srgbClr val="182028"/>
                </a:solidFill>
              </a:defRPr>
            </a:lvl7pPr>
            <a:lvl8pPr marL="4876678" lvl="7" indent="-423323">
              <a:spcBef>
                <a:spcPts val="0"/>
              </a:spcBef>
              <a:spcAft>
                <a:spcPts val="0"/>
              </a:spcAft>
              <a:buClr>
                <a:srgbClr val="182028"/>
              </a:buClr>
              <a:buSzPts val="1400"/>
              <a:buChar char="○"/>
              <a:defRPr b="1">
                <a:solidFill>
                  <a:srgbClr val="182028"/>
                </a:solidFill>
              </a:defRPr>
            </a:lvl8pPr>
            <a:lvl9pPr marL="5486263" lvl="8" indent="-423323">
              <a:spcBef>
                <a:spcPts val="0"/>
              </a:spcBef>
              <a:spcAft>
                <a:spcPts val="0"/>
              </a:spcAft>
              <a:buClr>
                <a:srgbClr val="182028"/>
              </a:buClr>
              <a:buSzPts val="1400"/>
              <a:buChar char="■"/>
              <a:defRPr b="1">
                <a:solidFill>
                  <a:srgbClr val="182028"/>
                </a:solidFill>
              </a:defRPr>
            </a:lvl9pPr>
          </a:lstStyle>
          <a:p>
            <a:pPr lvl="0"/>
            <a:r>
              <a:rPr lang="nb-NO"/>
              <a:t>Klikk for å redigere tekststiler i malen</a:t>
            </a:r>
          </a:p>
        </p:txBody>
      </p:sp>
      <p:sp>
        <p:nvSpPr>
          <p:cNvPr id="417" name="Google Shape;417;p67"/>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18" name="Google Shape;418;p67"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5960888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ema 4 - Brødtekst" preserve="1">
  <p:cSld name="2_Tema 4 - Brødtekst">
    <p:spTree>
      <p:nvGrpSpPr>
        <p:cNvPr id="1" name="Shape 419"/>
        <p:cNvGrpSpPr/>
        <p:nvPr/>
      </p:nvGrpSpPr>
      <p:grpSpPr>
        <a:xfrm>
          <a:off x="0" y="0"/>
          <a:ext cx="0" cy="0"/>
          <a:chOff x="0" y="0"/>
          <a:chExt cx="0" cy="0"/>
        </a:xfrm>
      </p:grpSpPr>
      <p:sp>
        <p:nvSpPr>
          <p:cNvPr id="420" name="Google Shape;420;p6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21" name="Google Shape;421;p6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2" name="Google Shape;422;p6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3" name="Google Shape;423;p68"/>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24" name="Google Shape;424;p68"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5353454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ema 4 - Brødtekst" preserve="1">
  <p:cSld name="3_Tema 4 - Brødtekst">
    <p:spTree>
      <p:nvGrpSpPr>
        <p:cNvPr id="1" name="Shape 425"/>
        <p:cNvGrpSpPr/>
        <p:nvPr/>
      </p:nvGrpSpPr>
      <p:grpSpPr>
        <a:xfrm>
          <a:off x="0" y="0"/>
          <a:ext cx="0" cy="0"/>
          <a:chOff x="0" y="0"/>
          <a:chExt cx="0" cy="0"/>
        </a:xfrm>
      </p:grpSpPr>
      <p:sp>
        <p:nvSpPr>
          <p:cNvPr id="426" name="Google Shape;426;p69"/>
          <p:cNvSpPr txBox="1">
            <a:spLocks noGrp="1"/>
          </p:cNvSpPr>
          <p:nvPr>
            <p:ph type="body" idx="1"/>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7" name="Google Shape;427;p6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28" name="Google Shape;428;p69"/>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9" name="Google Shape;429;p69"/>
          <p:cNvSpPr txBox="1">
            <a:spLocks noGrp="1"/>
          </p:cNvSpPr>
          <p:nvPr>
            <p:ph type="body" idx="3"/>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0" name="Google Shape;430;p69"/>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31" name="Google Shape;431;p69"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3383707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ema 4 - Brødtekst" preserve="1">
  <p:cSld name="4_Tema 4 - Brødtekst">
    <p:spTree>
      <p:nvGrpSpPr>
        <p:cNvPr id="1" name="Shape 432"/>
        <p:cNvGrpSpPr/>
        <p:nvPr/>
      </p:nvGrpSpPr>
      <p:grpSpPr>
        <a:xfrm>
          <a:off x="0" y="0"/>
          <a:ext cx="0" cy="0"/>
          <a:chOff x="0" y="0"/>
          <a:chExt cx="0" cy="0"/>
        </a:xfrm>
      </p:grpSpPr>
      <p:sp>
        <p:nvSpPr>
          <p:cNvPr id="433" name="Google Shape;433;p7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4" name="Google Shape;434;p7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35" name="Google Shape;435;p7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6" name="Google Shape;436;p7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7" name="Google Shape;437;p70"/>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38" name="Google Shape;438;p70"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0209386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ema 4 - Bilde" preserve="1">
  <p:cSld name="Tema 4 - Bilde">
    <p:spTree>
      <p:nvGrpSpPr>
        <p:cNvPr id="1" name="Shape 444"/>
        <p:cNvGrpSpPr/>
        <p:nvPr/>
      </p:nvGrpSpPr>
      <p:grpSpPr>
        <a:xfrm>
          <a:off x="0" y="0"/>
          <a:ext cx="0" cy="0"/>
          <a:chOff x="0" y="0"/>
          <a:chExt cx="0" cy="0"/>
        </a:xfrm>
      </p:grpSpPr>
      <p:sp>
        <p:nvSpPr>
          <p:cNvPr id="445" name="Google Shape;445;p7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sz="4000">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46" name="Google Shape;446;p72"/>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447" name="Google Shape;447;p72"/>
          <p:cNvSpPr>
            <a:spLocks noGrp="1"/>
          </p:cNvSpPr>
          <p:nvPr>
            <p:ph type="pic" idx="2"/>
          </p:nvPr>
        </p:nvSpPr>
        <p:spPr>
          <a:xfrm>
            <a:off x="480000" y="2208000"/>
            <a:ext cx="11232000" cy="3563200"/>
          </a:xfrm>
          <a:prstGeom prst="rect">
            <a:avLst/>
          </a:prstGeom>
          <a:noFill/>
          <a:ln>
            <a:noFill/>
          </a:ln>
        </p:spPr>
      </p:sp>
      <p:pic>
        <p:nvPicPr>
          <p:cNvPr id="448" name="Google Shape;448;p72"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1608943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ema 4 - Bilde" preserve="1">
  <p:cSld name="1_Tema 4 - Bilde">
    <p:spTree>
      <p:nvGrpSpPr>
        <p:cNvPr id="1" name="Shape 449"/>
        <p:cNvGrpSpPr/>
        <p:nvPr/>
      </p:nvGrpSpPr>
      <p:grpSpPr>
        <a:xfrm>
          <a:off x="0" y="0"/>
          <a:ext cx="0" cy="0"/>
          <a:chOff x="0" y="0"/>
          <a:chExt cx="0" cy="0"/>
        </a:xfrm>
      </p:grpSpPr>
      <p:sp>
        <p:nvSpPr>
          <p:cNvPr id="450" name="Google Shape;450;p7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451" name="Google Shape;451;p7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452" name="Google Shape;452;p73"/>
          <p:cNvSpPr>
            <a:spLocks noGrp="1"/>
          </p:cNvSpPr>
          <p:nvPr>
            <p:ph type="pic" idx="2"/>
          </p:nvPr>
        </p:nvSpPr>
        <p:spPr>
          <a:xfrm>
            <a:off x="6979200" y="480000"/>
            <a:ext cx="4732800" cy="5352400"/>
          </a:xfrm>
          <a:prstGeom prst="rect">
            <a:avLst/>
          </a:prstGeom>
          <a:noFill/>
          <a:ln>
            <a:noFill/>
          </a:ln>
        </p:spPr>
      </p:sp>
      <p:sp>
        <p:nvSpPr>
          <p:cNvPr id="453" name="Google Shape;453;p73"/>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454" name="Google Shape;454;p7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69843174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ema 4 - Bilde" preserve="1">
  <p:cSld name="2_Tema 4 - Bilde">
    <p:spTree>
      <p:nvGrpSpPr>
        <p:cNvPr id="1" name="Shape 455"/>
        <p:cNvGrpSpPr/>
        <p:nvPr/>
      </p:nvGrpSpPr>
      <p:grpSpPr>
        <a:xfrm>
          <a:off x="0" y="0"/>
          <a:ext cx="0" cy="0"/>
          <a:chOff x="0" y="0"/>
          <a:chExt cx="0" cy="0"/>
        </a:xfrm>
      </p:grpSpPr>
      <p:sp>
        <p:nvSpPr>
          <p:cNvPr id="456" name="Google Shape;456;p7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457" name="Google Shape;457;p7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458" name="Google Shape;458;p74"/>
          <p:cNvSpPr>
            <a:spLocks noGrp="1"/>
          </p:cNvSpPr>
          <p:nvPr>
            <p:ph type="pic" idx="2"/>
          </p:nvPr>
        </p:nvSpPr>
        <p:spPr>
          <a:xfrm>
            <a:off x="467333" y="480000"/>
            <a:ext cx="4732800" cy="5160400"/>
          </a:xfrm>
          <a:prstGeom prst="rect">
            <a:avLst/>
          </a:prstGeom>
          <a:noFill/>
          <a:ln>
            <a:noFill/>
          </a:ln>
        </p:spPr>
      </p:sp>
      <p:sp>
        <p:nvSpPr>
          <p:cNvPr id="459" name="Google Shape;459;p74"/>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460" name="Google Shape;460;p7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47866436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ema 4 - Sitat" preserve="1">
  <p:cSld name="Tema 4 - Sitat">
    <p:spTree>
      <p:nvGrpSpPr>
        <p:cNvPr id="1" name="Shape 386"/>
        <p:cNvGrpSpPr/>
        <p:nvPr/>
      </p:nvGrpSpPr>
      <p:grpSpPr>
        <a:xfrm>
          <a:off x="0" y="0"/>
          <a:ext cx="0" cy="0"/>
          <a:chOff x="0" y="0"/>
          <a:chExt cx="0" cy="0"/>
        </a:xfrm>
      </p:grpSpPr>
      <p:sp>
        <p:nvSpPr>
          <p:cNvPr id="387" name="Google Shape;387;p6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182028"/>
              </a:buClr>
              <a:buSzPts val="3000"/>
              <a:buNone/>
              <a:defRPr sz="4000" i="1">
                <a:solidFill>
                  <a:srgbClr val="182028"/>
                </a:solidFill>
              </a:defRPr>
            </a:lvl1pPr>
            <a:lvl2pPr lvl="1" algn="ctr">
              <a:spcBef>
                <a:spcPts val="0"/>
              </a:spcBef>
              <a:spcAft>
                <a:spcPts val="0"/>
              </a:spcAft>
              <a:buClr>
                <a:srgbClr val="182028"/>
              </a:buClr>
              <a:buSzPts val="3600"/>
              <a:buNone/>
              <a:defRPr sz="4800">
                <a:solidFill>
                  <a:srgbClr val="182028"/>
                </a:solidFill>
              </a:defRPr>
            </a:lvl2pPr>
            <a:lvl3pPr lvl="2" algn="ctr">
              <a:spcBef>
                <a:spcPts val="0"/>
              </a:spcBef>
              <a:spcAft>
                <a:spcPts val="0"/>
              </a:spcAft>
              <a:buClr>
                <a:srgbClr val="182028"/>
              </a:buClr>
              <a:buSzPts val="3600"/>
              <a:buNone/>
              <a:defRPr sz="4800">
                <a:solidFill>
                  <a:srgbClr val="182028"/>
                </a:solidFill>
              </a:defRPr>
            </a:lvl3pPr>
            <a:lvl4pPr lvl="3" algn="ctr">
              <a:spcBef>
                <a:spcPts val="0"/>
              </a:spcBef>
              <a:spcAft>
                <a:spcPts val="0"/>
              </a:spcAft>
              <a:buClr>
                <a:srgbClr val="182028"/>
              </a:buClr>
              <a:buSzPts val="3600"/>
              <a:buNone/>
              <a:defRPr sz="4800">
                <a:solidFill>
                  <a:srgbClr val="182028"/>
                </a:solidFill>
              </a:defRPr>
            </a:lvl4pPr>
            <a:lvl5pPr lvl="4" algn="ctr">
              <a:spcBef>
                <a:spcPts val="0"/>
              </a:spcBef>
              <a:spcAft>
                <a:spcPts val="0"/>
              </a:spcAft>
              <a:buClr>
                <a:srgbClr val="182028"/>
              </a:buClr>
              <a:buSzPts val="3600"/>
              <a:buNone/>
              <a:defRPr sz="4800">
                <a:solidFill>
                  <a:srgbClr val="182028"/>
                </a:solidFill>
              </a:defRPr>
            </a:lvl5pPr>
            <a:lvl6pPr lvl="5" algn="ctr">
              <a:spcBef>
                <a:spcPts val="0"/>
              </a:spcBef>
              <a:spcAft>
                <a:spcPts val="0"/>
              </a:spcAft>
              <a:buClr>
                <a:srgbClr val="182028"/>
              </a:buClr>
              <a:buSzPts val="3600"/>
              <a:buNone/>
              <a:defRPr sz="4800">
                <a:solidFill>
                  <a:srgbClr val="182028"/>
                </a:solidFill>
              </a:defRPr>
            </a:lvl6pPr>
            <a:lvl7pPr lvl="6" algn="ctr">
              <a:spcBef>
                <a:spcPts val="0"/>
              </a:spcBef>
              <a:spcAft>
                <a:spcPts val="0"/>
              </a:spcAft>
              <a:buClr>
                <a:srgbClr val="182028"/>
              </a:buClr>
              <a:buSzPts val="3600"/>
              <a:buNone/>
              <a:defRPr sz="4800">
                <a:solidFill>
                  <a:srgbClr val="182028"/>
                </a:solidFill>
              </a:defRPr>
            </a:lvl7pPr>
            <a:lvl8pPr lvl="7" algn="ctr">
              <a:spcBef>
                <a:spcPts val="0"/>
              </a:spcBef>
              <a:spcAft>
                <a:spcPts val="0"/>
              </a:spcAft>
              <a:buClr>
                <a:srgbClr val="182028"/>
              </a:buClr>
              <a:buSzPts val="3600"/>
              <a:buNone/>
              <a:defRPr sz="4800">
                <a:solidFill>
                  <a:srgbClr val="182028"/>
                </a:solidFill>
              </a:defRPr>
            </a:lvl8pPr>
            <a:lvl9pPr lvl="8" algn="ctr">
              <a:spcBef>
                <a:spcPts val="0"/>
              </a:spcBef>
              <a:spcAft>
                <a:spcPts val="0"/>
              </a:spcAft>
              <a:buClr>
                <a:srgbClr val="182028"/>
              </a:buClr>
              <a:buSzPts val="3600"/>
              <a:buNone/>
              <a:defRPr sz="4800">
                <a:solidFill>
                  <a:srgbClr val="182028"/>
                </a:solidFill>
              </a:defRPr>
            </a:lvl9pPr>
          </a:lstStyle>
          <a:p>
            <a:r>
              <a:rPr lang="nb-NO"/>
              <a:t>Klikk for å redigere tittelstil</a:t>
            </a:r>
            <a:endParaRPr/>
          </a:p>
        </p:txBody>
      </p:sp>
      <p:sp>
        <p:nvSpPr>
          <p:cNvPr id="388" name="Google Shape;388;p63"/>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89" name="Google Shape;389;p6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9078388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ema 4 - Sitat" preserve="1">
  <p:cSld name="1_Tema 4 - Sitat">
    <p:bg>
      <p:bgPr>
        <a:solidFill>
          <a:srgbClr val="74C6C7"/>
        </a:solidFill>
        <a:effectLst/>
      </p:bgPr>
    </p:bg>
    <p:spTree>
      <p:nvGrpSpPr>
        <p:cNvPr id="1" name="Shape 409"/>
        <p:cNvGrpSpPr/>
        <p:nvPr/>
      </p:nvGrpSpPr>
      <p:grpSpPr>
        <a:xfrm>
          <a:off x="0" y="0"/>
          <a:ext cx="0" cy="0"/>
          <a:chOff x="0" y="0"/>
          <a:chExt cx="0" cy="0"/>
        </a:xfrm>
      </p:grpSpPr>
      <p:sp>
        <p:nvSpPr>
          <p:cNvPr id="410" name="Google Shape;410;p66"/>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411" name="Google Shape;411;p66"/>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412" name="Google Shape;412;p66"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20046634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ema 4 - Tom" preserve="1">
  <p:cSld name="Tema 4 - Tom">
    <p:spTree>
      <p:nvGrpSpPr>
        <p:cNvPr id="1" name="Shape 461"/>
        <p:cNvGrpSpPr/>
        <p:nvPr/>
      </p:nvGrpSpPr>
      <p:grpSpPr>
        <a:xfrm>
          <a:off x="0" y="0"/>
          <a:ext cx="0" cy="0"/>
          <a:chOff x="0" y="0"/>
          <a:chExt cx="0" cy="0"/>
        </a:xfrm>
      </p:grpSpPr>
      <p:sp>
        <p:nvSpPr>
          <p:cNvPr id="462" name="Google Shape;462;p7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463" name="Google Shape;463;p7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82983413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ema 4 - Logoer" preserve="1">
  <p:cSld name="1_Tema 4 - Logoer">
    <p:spTree>
      <p:nvGrpSpPr>
        <p:cNvPr id="1" name="Shape 489"/>
        <p:cNvGrpSpPr/>
        <p:nvPr/>
      </p:nvGrpSpPr>
      <p:grpSpPr>
        <a:xfrm>
          <a:off x="0" y="0"/>
          <a:ext cx="0" cy="0"/>
          <a:chOff x="0" y="0"/>
          <a:chExt cx="0" cy="0"/>
        </a:xfrm>
      </p:grpSpPr>
      <p:sp>
        <p:nvSpPr>
          <p:cNvPr id="490" name="Google Shape;490;p7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91" name="Google Shape;491;p79"/>
          <p:cNvSpPr/>
          <p:nvPr/>
        </p:nvSpPr>
        <p:spPr>
          <a:xfrm>
            <a:off x="480000" y="5548000"/>
            <a:ext cx="11232000" cy="831200"/>
          </a:xfrm>
          <a:prstGeom prst="roundRect">
            <a:avLst>
              <a:gd name="adj" fmla="val 6240"/>
            </a:avLst>
          </a:prstGeom>
          <a:solidFill>
            <a:srgbClr val="74C6C7"/>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492" name="Google Shape;492;p7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493" name="Google Shape;493;p7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Tree>
    <p:extLst>
      <p:ext uri="{BB962C8B-B14F-4D97-AF65-F5344CB8AC3E}">
        <p14:creationId xmlns:p14="http://schemas.microsoft.com/office/powerpoint/2010/main" val="38953531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ema 4 - Logoer" preserve="1">
  <p:cSld name="2_Tema 4 - Logoer">
    <p:spTree>
      <p:nvGrpSpPr>
        <p:cNvPr id="1" name="Shape 494"/>
        <p:cNvGrpSpPr/>
        <p:nvPr/>
      </p:nvGrpSpPr>
      <p:grpSpPr>
        <a:xfrm>
          <a:off x="0" y="0"/>
          <a:ext cx="0" cy="0"/>
          <a:chOff x="0" y="0"/>
          <a:chExt cx="0" cy="0"/>
        </a:xfrm>
      </p:grpSpPr>
      <p:sp>
        <p:nvSpPr>
          <p:cNvPr id="495" name="Google Shape;495;p80"/>
          <p:cNvSpPr/>
          <p:nvPr/>
        </p:nvSpPr>
        <p:spPr>
          <a:xfrm>
            <a:off x="140800" y="103800"/>
            <a:ext cx="11910400" cy="6650400"/>
          </a:xfrm>
          <a:prstGeom prst="roundRect">
            <a:avLst>
              <a:gd name="adj" fmla="val 2266"/>
            </a:avLst>
          </a:prstGeom>
          <a:solidFill>
            <a:srgbClr val="74C6C7"/>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496" name="Google Shape;496;p8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107595899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ema 4 - Kontakt" preserve="1">
  <p:cSld name="Tema 4 - Kontakt">
    <p:bg>
      <p:bgPr>
        <a:solidFill>
          <a:srgbClr val="74C6C7"/>
        </a:solidFill>
        <a:effectLst/>
      </p:bgPr>
    </p:bg>
    <p:spTree>
      <p:nvGrpSpPr>
        <p:cNvPr id="1" name="Shape 497"/>
        <p:cNvGrpSpPr/>
        <p:nvPr/>
      </p:nvGrpSpPr>
      <p:grpSpPr>
        <a:xfrm>
          <a:off x="0" y="0"/>
          <a:ext cx="0" cy="0"/>
          <a:chOff x="0" y="0"/>
          <a:chExt cx="0" cy="0"/>
        </a:xfrm>
      </p:grpSpPr>
      <p:sp>
        <p:nvSpPr>
          <p:cNvPr id="498" name="Google Shape;498;p8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499" name="Google Shape;499;p8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500" name="Google Shape;500;p81"/>
          <p:cNvSpPr>
            <a:spLocks noGrp="1"/>
          </p:cNvSpPr>
          <p:nvPr>
            <p:ph type="pic" idx="2"/>
          </p:nvPr>
        </p:nvSpPr>
        <p:spPr>
          <a:xfrm>
            <a:off x="5796000" y="1091033"/>
            <a:ext cx="2366400" cy="2554000"/>
          </a:xfrm>
          <a:prstGeom prst="roundRect">
            <a:avLst>
              <a:gd name="adj" fmla="val 10349"/>
            </a:avLst>
          </a:prstGeom>
          <a:noFill/>
          <a:ln>
            <a:noFill/>
          </a:ln>
        </p:spPr>
      </p:sp>
      <p:sp>
        <p:nvSpPr>
          <p:cNvPr id="501" name="Google Shape;501;p81"/>
          <p:cNvSpPr>
            <a:spLocks noGrp="1"/>
          </p:cNvSpPr>
          <p:nvPr>
            <p:ph type="pic" idx="3"/>
          </p:nvPr>
        </p:nvSpPr>
        <p:spPr>
          <a:xfrm>
            <a:off x="8457600" y="1091033"/>
            <a:ext cx="2366400" cy="2554000"/>
          </a:xfrm>
          <a:prstGeom prst="roundRect">
            <a:avLst>
              <a:gd name="adj" fmla="val 10349"/>
            </a:avLst>
          </a:prstGeom>
          <a:noFill/>
          <a:ln>
            <a:noFill/>
          </a:ln>
        </p:spPr>
      </p:sp>
      <p:sp>
        <p:nvSpPr>
          <p:cNvPr id="502" name="Google Shape;502;p8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503" name="Google Shape;503;p8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4826431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ema 4 - Logo" preserve="1">
  <p:cSld name="Tema 4 - Logo">
    <p:bg>
      <p:bgPr>
        <a:solidFill>
          <a:srgbClr val="74C6C7"/>
        </a:solidFill>
        <a:effectLst/>
      </p:bgPr>
    </p:bg>
    <p:spTree>
      <p:nvGrpSpPr>
        <p:cNvPr id="1" name="Shape 510"/>
        <p:cNvGrpSpPr/>
        <p:nvPr/>
      </p:nvGrpSpPr>
      <p:grpSpPr>
        <a:xfrm>
          <a:off x="0" y="0"/>
          <a:ext cx="0" cy="0"/>
          <a:chOff x="0" y="0"/>
          <a:chExt cx="0" cy="0"/>
        </a:xfrm>
      </p:grpSpPr>
      <p:pic>
        <p:nvPicPr>
          <p:cNvPr id="511" name="Google Shape;511;p85"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29280371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357AEB-DDFB-2B9E-F3B0-39C746C6B401}"/>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BE239DAF-E158-4119-8FB1-7CA54ACBDD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F5AEE4C-60A8-0BA4-B8A5-2D7A30D871A0}"/>
              </a:ext>
            </a:extLst>
          </p:cNvPr>
          <p:cNvSpPr>
            <a:spLocks noGrp="1"/>
          </p:cNvSpPr>
          <p:nvPr>
            <p:ph type="dt" sz="half" idx="10"/>
          </p:nvPr>
        </p:nvSpPr>
        <p:spPr/>
        <p:txBody>
          <a:bodyPr/>
          <a:lstStyle/>
          <a:p>
            <a:fld id="{250AA98A-B1BF-4242-8FC6-2BBAE50AFD99}" type="datetimeFigureOut">
              <a:rPr lang="nb-NO" smtClean="0"/>
              <a:t>11.09.2026</a:t>
            </a:fld>
            <a:endParaRPr lang="nb-NO"/>
          </a:p>
        </p:txBody>
      </p:sp>
      <p:sp>
        <p:nvSpPr>
          <p:cNvPr id="5" name="Plassholder for bunntekst 4">
            <a:extLst>
              <a:ext uri="{FF2B5EF4-FFF2-40B4-BE49-F238E27FC236}">
                <a16:creationId xmlns:a16="http://schemas.microsoft.com/office/drawing/2014/main" id="{D1B8196E-68D4-9650-2E8C-1356F1999AC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B47BAF0-141A-839E-D98F-3FEA61DA2BE3}"/>
              </a:ext>
            </a:extLst>
          </p:cNvPr>
          <p:cNvSpPr>
            <a:spLocks noGrp="1"/>
          </p:cNvSpPr>
          <p:nvPr>
            <p:ph type="sldNum" sz="quarter" idx="12"/>
          </p:nvPr>
        </p:nvSpPr>
        <p:spPr/>
        <p:txBody>
          <a:bodyPr/>
          <a:lstStyle/>
          <a:p>
            <a:fld id="{4CDE5C54-0FAB-41A4-B0F5-3E05E9598E60}" type="slidenum">
              <a:rPr lang="nb-NO" smtClean="0"/>
              <a:t>‹#›</a:t>
            </a:fld>
            <a:endParaRPr lang="nb-NO"/>
          </a:p>
        </p:txBody>
      </p:sp>
    </p:spTree>
    <p:extLst>
      <p:ext uri="{BB962C8B-B14F-4D97-AF65-F5344CB8AC3E}">
        <p14:creationId xmlns:p14="http://schemas.microsoft.com/office/powerpoint/2010/main" val="386713329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1EE"/>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80000" y="480000"/>
            <a:ext cx="11296400" cy="1676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942443"/>
              </a:buClr>
              <a:buSzPts val="3000"/>
              <a:buFont typeface="Titillium Web"/>
              <a:buNone/>
              <a:defRPr sz="3000" b="1">
                <a:solidFill>
                  <a:srgbClr val="942443"/>
                </a:solidFill>
                <a:latin typeface="Titillium Web"/>
                <a:ea typeface="Titillium Web"/>
                <a:cs typeface="Titillium Web"/>
                <a:sym typeface="Titillium We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80000" y="2314933"/>
            <a:ext cx="11230400" cy="3777200"/>
          </a:xfrm>
          <a:prstGeom prst="rect">
            <a:avLst/>
          </a:prstGeom>
          <a:noFill/>
          <a:ln>
            <a:noFill/>
          </a:ln>
        </p:spPr>
        <p:txBody>
          <a:bodyPr spcFirstLastPara="1" wrap="square" lIns="91425" tIns="91425" rIns="91425" bIns="91425" anchor="t" anchorCtr="0">
            <a:normAutofit/>
          </a:bodyPr>
          <a:lstStyle>
            <a:lvl1pPr marL="457200" lvl="0"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1pPr>
            <a:lvl2pPr marL="914400" lvl="1"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2pPr>
            <a:lvl3pPr marL="1371600" lvl="2"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3pPr>
            <a:lvl4pPr marL="1828800" lvl="3"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4pPr>
            <a:lvl5pPr marL="2286000" lvl="4"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5pPr>
            <a:lvl6pPr marL="2743200" lvl="5"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6pPr>
            <a:lvl7pPr marL="3200400" lvl="6"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7pPr>
            <a:lvl8pPr marL="3657600" lvl="7"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8pPr>
            <a:lvl9pPr marL="4114800" lvl="8"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84839983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27">
          <p15:clr>
            <a:srgbClr val="E46962"/>
          </p15:clr>
        </p15:guide>
        <p15:guide id="2" pos="227">
          <p15:clr>
            <a:srgbClr val="E46962"/>
          </p15:clr>
        </p15:guide>
        <p15:guide id="3" pos="925">
          <p15:clr>
            <a:srgbClr val="E46962"/>
          </p15:clr>
        </p15:guide>
        <p15:guide id="4" pos="996">
          <p15:clr>
            <a:srgbClr val="E46962"/>
          </p15:clr>
        </p15:guide>
        <p15:guide id="5" pos="1694">
          <p15:clr>
            <a:srgbClr val="E46962"/>
          </p15:clr>
        </p15:guide>
        <p15:guide id="6" pos="1762">
          <p15:clr>
            <a:srgbClr val="E46962"/>
          </p15:clr>
        </p15:guide>
        <p15:guide id="7" pos="2460">
          <p15:clr>
            <a:srgbClr val="E46962"/>
          </p15:clr>
        </p15:guide>
        <p15:guide id="8" pos="2529">
          <p15:clr>
            <a:srgbClr val="E46962"/>
          </p15:clr>
        </p15:guide>
        <p15:guide id="9" pos="3229">
          <p15:clr>
            <a:srgbClr val="E46962"/>
          </p15:clr>
        </p15:guide>
        <p15:guide id="10" pos="3297">
          <p15:clr>
            <a:srgbClr val="E46962"/>
          </p15:clr>
        </p15:guide>
        <p15:guide id="11" pos="3996">
          <p15:clr>
            <a:srgbClr val="E46962"/>
          </p15:clr>
        </p15:guide>
        <p15:guide id="12" pos="4064">
          <p15:clr>
            <a:srgbClr val="E46962"/>
          </p15:clr>
        </p15:guide>
        <p15:guide id="13" pos="4764">
          <p15:clr>
            <a:srgbClr val="E46962"/>
          </p15:clr>
        </p15:guide>
        <p15:guide id="14" pos="4833">
          <p15:clr>
            <a:srgbClr val="E46962"/>
          </p15:clr>
        </p15:guide>
        <p15:guide id="15" pos="5533">
          <p15:clr>
            <a:srgbClr val="E46962"/>
          </p15:clr>
        </p15:guide>
        <p15:guide id="16" orient="horz" pos="3014">
          <p15:clr>
            <a:srgbClr val="E46962"/>
          </p15:clr>
        </p15:guide>
        <p15:guide id="17" orient="horz" pos="1043">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37.xml"/><Relationship Id="rId5" Type="http://schemas.microsoft.com/office/2007/relationships/hdphoto" Target="../media/hdphoto1.wdp"/><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8" Type="http://schemas.openxmlformats.org/officeDocument/2006/relationships/hyperlink" Target="https://mag.idebanken.org/tillitsvalgtB/7/" TargetMode="External"/><Relationship Id="rId3" Type="http://schemas.openxmlformats.org/officeDocument/2006/relationships/image" Target="../media/image32.png"/><Relationship Id="rId7" Type="http://schemas.openxmlformats.org/officeDocument/2006/relationships/hyperlink" Target="https://www.arbeidstilsynet.no/hms/roller-i-hms-arbeidet/verneombud/" TargetMode="External"/><Relationship Id="rId2" Type="http://schemas.openxmlformats.org/officeDocument/2006/relationships/notesSlide" Target="../notesSlides/notesSlide8.xml"/><Relationship Id="rId1" Type="http://schemas.openxmlformats.org/officeDocument/2006/relationships/slideLayout" Target="../slideLayouts/slideLayout37.xml"/><Relationship Id="rId6" Type="http://schemas.openxmlformats.org/officeDocument/2006/relationships/hyperlink" Target="https://www.arbeidstilsynet.no/arbeidstid-og-organisering/tilrettelegging/oppfolging-av-sykmeldte/" TargetMode="External"/><Relationship Id="rId5" Type="http://schemas.openxmlformats.org/officeDocument/2006/relationships/image" Target="../media/image33.png"/><Relationship Id="rId10" Type="http://schemas.openxmlformats.org/officeDocument/2006/relationships/image" Target="../media/image34.png"/><Relationship Id="rId4" Type="http://schemas.openxmlformats.org/officeDocument/2006/relationships/image" Target="../media/image30.png"/><Relationship Id="rId9" Type="http://schemas.openxmlformats.org/officeDocument/2006/relationships/hyperlink" Target="https://mag.idebanken.org/manua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3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diagramColors" Target="../diagrams/colors1.xml"/><Relationship Id="rId11" Type="http://schemas.openxmlformats.org/officeDocument/2006/relationships/image" Target="../media/image42.png"/><Relationship Id="rId5" Type="http://schemas.openxmlformats.org/officeDocument/2006/relationships/diagramQuickStyle" Target="../diagrams/quickStyle1.xml"/><Relationship Id="rId10" Type="http://schemas.openxmlformats.org/officeDocument/2006/relationships/image" Target="../media/image41.png"/><Relationship Id="rId4" Type="http://schemas.openxmlformats.org/officeDocument/2006/relationships/diagramLayout" Target="../diagrams/layout1.xml"/><Relationship Id="rId9" Type="http://schemas.openxmlformats.org/officeDocument/2006/relationships/image" Target="../media/image40.png"/><Relationship Id="rId14"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3.png"/><Relationship Id="rId7" Type="http://schemas.openxmlformats.org/officeDocument/2006/relationships/diagramColors" Target="../diagrams/colors2.xml"/><Relationship Id="rId2" Type="http://schemas.openxmlformats.org/officeDocument/2006/relationships/notesSlide" Target="../notesSlides/notesSlide11.xml"/><Relationship Id="rId1" Type="http://schemas.openxmlformats.org/officeDocument/2006/relationships/slideLayout" Target="../slideLayouts/slideLayout3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hyperlink" Target="https://www.ks.no/fagomrader/arbeidsgiverpolitikk/ia-bransjeprogram/ia-bransjeprogram-barnevern_/workshop-for-partssamarbeid/" TargetMode="External"/><Relationship Id="rId2" Type="http://schemas.openxmlformats.org/officeDocument/2006/relationships/notesSlide" Target="../notesSlides/notesSlide16.xml"/><Relationship Id="rId1" Type="http://schemas.openxmlformats.org/officeDocument/2006/relationships/slideLayout" Target="../slideLayouts/slideLayout37.xml"/><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47BB0"/>
        </a:solidFill>
        <a:effectLst/>
      </p:bgPr>
    </p:bg>
    <p:spTree>
      <p:nvGrpSpPr>
        <p:cNvPr id="1" name="">
          <a:extLst>
            <a:ext uri="{FF2B5EF4-FFF2-40B4-BE49-F238E27FC236}">
              <a16:creationId xmlns:a16="http://schemas.microsoft.com/office/drawing/2014/main" id="{675BD95A-087C-8B4E-578B-A4F56D73DA6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08FF043-846B-5228-0815-6E6264F0E390}"/>
              </a:ext>
            </a:extLst>
          </p:cNvPr>
          <p:cNvSpPr>
            <a:spLocks noGrp="1"/>
          </p:cNvSpPr>
          <p:nvPr>
            <p:ph type="title"/>
          </p:nvPr>
        </p:nvSpPr>
        <p:spPr/>
        <p:txBody>
          <a:bodyPr>
            <a:noAutofit/>
          </a:bodyPr>
          <a:lstStyle/>
          <a:p>
            <a:r>
              <a:rPr lang="nb-NO" sz="4400" dirty="0">
                <a:solidFill>
                  <a:srgbClr val="FDF6EE"/>
                </a:solidFill>
                <a:ea typeface="Open Sans Semibold"/>
                <a:cs typeface="Open Sans SemiBold"/>
              </a:rPr>
              <a:t>Tidlig og tett på</a:t>
            </a:r>
            <a:br>
              <a:rPr lang="nb-NO" sz="4400" dirty="0">
                <a:solidFill>
                  <a:srgbClr val="FDF6EE"/>
                </a:solidFill>
                <a:ea typeface="Open Sans Semibold"/>
                <a:cs typeface="Open Sans SemiBold"/>
              </a:rPr>
            </a:br>
            <a:br>
              <a:rPr lang="nb-NO" sz="2400" dirty="0">
                <a:solidFill>
                  <a:srgbClr val="FDF6EE"/>
                </a:solidFill>
              </a:rPr>
            </a:br>
            <a:endParaRPr lang="nb-NO" sz="4400" dirty="0">
              <a:solidFill>
                <a:srgbClr val="FDF6EE"/>
              </a:solidFill>
            </a:endParaRPr>
          </a:p>
        </p:txBody>
      </p:sp>
      <p:sp>
        <p:nvSpPr>
          <p:cNvPr id="7" name="Plassholder for tekst 6">
            <a:extLst>
              <a:ext uri="{FF2B5EF4-FFF2-40B4-BE49-F238E27FC236}">
                <a16:creationId xmlns:a16="http://schemas.microsoft.com/office/drawing/2014/main" id="{43B39459-7351-0D18-2974-D645DD057E4D}"/>
              </a:ext>
            </a:extLst>
          </p:cNvPr>
          <p:cNvSpPr>
            <a:spLocks noGrp="1"/>
          </p:cNvSpPr>
          <p:nvPr>
            <p:ph type="body" idx="1"/>
          </p:nvPr>
        </p:nvSpPr>
        <p:spPr>
          <a:xfrm>
            <a:off x="302915" y="1208315"/>
            <a:ext cx="4508571" cy="4541286"/>
          </a:xfrm>
        </p:spPr>
        <p:txBody>
          <a:bodyPr/>
          <a:lstStyle/>
          <a:p>
            <a:pPr marL="186262" indent="0">
              <a:buNone/>
            </a:pPr>
            <a:r>
              <a:rPr lang="nb-NO" sz="2000" dirty="0">
                <a:solidFill>
                  <a:srgbClr val="F5F1EE"/>
                </a:solidFill>
              </a:rPr>
              <a:t>Et systemtiltak hvor gevinsten er god individ-oppfølging </a:t>
            </a:r>
          </a:p>
          <a:p>
            <a:pPr marL="608965" indent="-422910"/>
            <a:endParaRPr lang="nb-NO" sz="1850" dirty="0">
              <a:solidFill>
                <a:srgbClr val="F5F1EE"/>
              </a:solidFill>
            </a:endParaRPr>
          </a:p>
        </p:txBody>
      </p:sp>
      <p:sp>
        <p:nvSpPr>
          <p:cNvPr id="4" name="Rektangel 3">
            <a:extLst>
              <a:ext uri="{FF2B5EF4-FFF2-40B4-BE49-F238E27FC236}">
                <a16:creationId xmlns:a16="http://schemas.microsoft.com/office/drawing/2014/main" id="{D13A3E79-CB4A-A63B-E0ED-BD947ABA05F3}"/>
              </a:ext>
            </a:extLst>
          </p:cNvPr>
          <p:cNvSpPr/>
          <p:nvPr/>
        </p:nvSpPr>
        <p:spPr>
          <a:xfrm>
            <a:off x="6078602" y="810"/>
            <a:ext cx="6114245" cy="6857190"/>
          </a:xfrm>
          <a:prstGeom prst="rect">
            <a:avLst/>
          </a:prstGeom>
          <a:solidFill>
            <a:srgbClr val="FDF6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de 4">
            <a:extLst>
              <a:ext uri="{FF2B5EF4-FFF2-40B4-BE49-F238E27FC236}">
                <a16:creationId xmlns:a16="http://schemas.microsoft.com/office/drawing/2014/main" id="{8DF15A00-C295-DA04-5A03-E40CBCA130F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23415" y="1584745"/>
            <a:ext cx="4019779" cy="3688509"/>
          </a:xfrm>
          <a:prstGeom prst="rect">
            <a:avLst/>
          </a:prstGeom>
        </p:spPr>
      </p:pic>
      <p:pic>
        <p:nvPicPr>
          <p:cNvPr id="10" name="Bilde 9">
            <a:extLst>
              <a:ext uri="{FF2B5EF4-FFF2-40B4-BE49-F238E27FC236}">
                <a16:creationId xmlns:a16="http://schemas.microsoft.com/office/drawing/2014/main" id="{2792C809-4FFB-CCCB-4461-AB27EA07BF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3714" y="5957057"/>
            <a:ext cx="1465874" cy="420943"/>
          </a:xfrm>
          <a:prstGeom prst="rect">
            <a:avLst/>
          </a:prstGeom>
        </p:spPr>
      </p:pic>
      <p:sp>
        <p:nvSpPr>
          <p:cNvPr id="15" name="Plassholder for tekst 6">
            <a:extLst>
              <a:ext uri="{FF2B5EF4-FFF2-40B4-BE49-F238E27FC236}">
                <a16:creationId xmlns:a16="http://schemas.microsoft.com/office/drawing/2014/main" id="{91ED2F3A-C1C2-9EAD-B351-7F817AE27DF3}"/>
              </a:ext>
            </a:extLst>
          </p:cNvPr>
          <p:cNvSpPr txBox="1">
            <a:spLocks/>
          </p:cNvSpPr>
          <p:nvPr/>
        </p:nvSpPr>
        <p:spPr>
          <a:xfrm>
            <a:off x="302915" y="4023822"/>
            <a:ext cx="6355200" cy="1249432"/>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609585" marR="0" lvl="0"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1pPr>
            <a:lvl2pPr marL="1219170" marR="0" lvl="1"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2pPr>
            <a:lvl3pPr marL="1828754" marR="0" lvl="2"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3pPr>
            <a:lvl4pPr marL="2438339" marR="0" lvl="3"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4pPr>
            <a:lvl5pPr marL="3047924" marR="0" lvl="4"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5pPr>
            <a:lvl6pPr marL="3657509" marR="0" lvl="5"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6pPr>
            <a:lvl7pPr marL="4267093" marR="0" lvl="6"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7pPr>
            <a:lvl8pPr marL="4876678" marR="0" lvl="7"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8pPr>
            <a:lvl9pPr marL="5486263" marR="0" lvl="8"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9pPr>
          </a:lstStyle>
          <a:p>
            <a:pPr marL="174625" indent="0" defTabSz="914400">
              <a:buFont typeface="Open Sans"/>
              <a:buNone/>
            </a:pPr>
            <a:r>
              <a:rPr lang="nb-NO" sz="1800" kern="0" dirty="0">
                <a:solidFill>
                  <a:srgbClr val="F5F1EE"/>
                </a:solidFill>
              </a:rPr>
              <a:t>Tidlig og tett på skal bidra til å</a:t>
            </a:r>
          </a:p>
          <a:p>
            <a:pPr marL="174625" indent="0" defTabSz="914400">
              <a:buFont typeface="Open Sans"/>
              <a:buNone/>
            </a:pPr>
            <a:r>
              <a:rPr lang="nb-NO" sz="1800" kern="0" dirty="0">
                <a:solidFill>
                  <a:srgbClr val="F5F1EE"/>
                </a:solidFill>
              </a:rPr>
              <a:t>avklare, redusere og forebygge langvarige </a:t>
            </a:r>
            <a:br>
              <a:rPr lang="nb-NO" sz="1800" kern="0" dirty="0">
                <a:solidFill>
                  <a:srgbClr val="F5F1EE"/>
                </a:solidFill>
              </a:rPr>
            </a:br>
            <a:r>
              <a:rPr lang="nb-NO" sz="1800" kern="0" dirty="0">
                <a:solidFill>
                  <a:srgbClr val="F5F1EE"/>
                </a:solidFill>
              </a:rPr>
              <a:t>og/eller hyppig gjentakende fravær</a:t>
            </a:r>
            <a:endParaRPr lang="nb-NO" sz="1850" kern="0" dirty="0">
              <a:solidFill>
                <a:srgbClr val="F5F1EE"/>
              </a:solidFill>
            </a:endParaRPr>
          </a:p>
          <a:p>
            <a:pPr marL="608965" indent="-422910" defTabSz="914400"/>
            <a:endParaRPr lang="nb-NO" sz="1850" kern="0" dirty="0">
              <a:solidFill>
                <a:srgbClr val="F5F1EE"/>
              </a:solidFill>
            </a:endParaRPr>
          </a:p>
        </p:txBody>
      </p:sp>
    </p:spTree>
    <p:extLst>
      <p:ext uri="{BB962C8B-B14F-4D97-AF65-F5344CB8AC3E}">
        <p14:creationId xmlns:p14="http://schemas.microsoft.com/office/powerpoint/2010/main" val="3349745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31">
          <a:extLst>
            <a:ext uri="{FF2B5EF4-FFF2-40B4-BE49-F238E27FC236}">
              <a16:creationId xmlns:a16="http://schemas.microsoft.com/office/drawing/2014/main" id="{2A195B38-75C0-B7A0-0AC2-93A4CE31C440}"/>
            </a:ext>
          </a:extLst>
        </p:cNvPr>
        <p:cNvGrpSpPr/>
        <p:nvPr/>
      </p:nvGrpSpPr>
      <p:grpSpPr>
        <a:xfrm>
          <a:off x="0" y="0"/>
          <a:ext cx="0" cy="0"/>
          <a:chOff x="0" y="0"/>
          <a:chExt cx="0" cy="0"/>
        </a:xfrm>
      </p:grpSpPr>
      <p:sp>
        <p:nvSpPr>
          <p:cNvPr id="332" name="Google Shape;332;p22">
            <a:extLst>
              <a:ext uri="{FF2B5EF4-FFF2-40B4-BE49-F238E27FC236}">
                <a16:creationId xmlns:a16="http://schemas.microsoft.com/office/drawing/2014/main" id="{E85A0DDD-A259-C5F1-8678-8880052A070F}"/>
              </a:ext>
            </a:extLst>
          </p:cNvPr>
          <p:cNvSpPr txBox="1">
            <a:spLocks noGrp="1"/>
          </p:cNvSpPr>
          <p:nvPr>
            <p:ph type="title"/>
          </p:nvPr>
        </p:nvSpPr>
        <p:spPr>
          <a:prstGeom prst="rect">
            <a:avLst/>
          </a:prstGeom>
          <a:noFill/>
          <a:ln>
            <a:noFill/>
          </a:ln>
        </p:spPr>
        <p:txBody>
          <a:bodyPr spcFirstLastPara="1" wrap="square" lIns="121900" tIns="121900" rIns="121900" bIns="121900" anchor="ctr" anchorCtr="0">
            <a:normAutofit/>
          </a:bodyPr>
          <a:lstStyle/>
          <a:p>
            <a:pPr>
              <a:lnSpc>
                <a:spcPct val="100000"/>
              </a:lnSpc>
              <a:buClr>
                <a:schemeClr val="dk1"/>
              </a:buClr>
            </a:pPr>
            <a:r>
              <a:rPr lang="nb-NO" sz="3300">
                <a:latin typeface="Titillium Web SemiBold"/>
                <a:sym typeface="Fira Sans"/>
              </a:rPr>
              <a:t>Arbeidsmiljødefinisjonen </a:t>
            </a:r>
            <a:endParaRPr lang="nb-NO" sz="3300">
              <a:latin typeface="Titillium Web SemiBold"/>
              <a:sym typeface="Titillium Web SemiBold"/>
            </a:endParaRPr>
          </a:p>
        </p:txBody>
      </p:sp>
      <p:sp>
        <p:nvSpPr>
          <p:cNvPr id="333" name="Google Shape;333;p22">
            <a:extLst>
              <a:ext uri="{FF2B5EF4-FFF2-40B4-BE49-F238E27FC236}">
                <a16:creationId xmlns:a16="http://schemas.microsoft.com/office/drawing/2014/main" id="{545463AF-22F7-B603-AB71-69DC3E6E2280}"/>
              </a:ext>
            </a:extLst>
          </p:cNvPr>
          <p:cNvSpPr txBox="1">
            <a:spLocks noGrp="1"/>
          </p:cNvSpPr>
          <p:nvPr>
            <p:ph type="body" idx="1"/>
          </p:nvPr>
        </p:nvSpPr>
        <p:spPr>
          <a:xfrm>
            <a:off x="480000" y="2161371"/>
            <a:ext cx="6355200" cy="3541600"/>
          </a:xfrm>
          <a:prstGeom prst="rect">
            <a:avLst/>
          </a:prstGeom>
          <a:noFill/>
          <a:ln>
            <a:noFill/>
          </a:ln>
        </p:spPr>
        <p:txBody>
          <a:bodyPr spcFirstLastPara="1" wrap="square" lIns="121900" tIns="121900" rIns="121900" bIns="121900" anchor="t" anchorCtr="0">
            <a:normAutofit/>
          </a:bodyPr>
          <a:lstStyle/>
          <a:p>
            <a:pPr marL="8254" indent="0">
              <a:buSzPts val="998"/>
              <a:buNone/>
            </a:pPr>
            <a:r>
              <a:rPr lang="nb-NO" noProof="0">
                <a:latin typeface="Open Sans" panose="020B0606030504020204" pitchFamily="34" charset="0"/>
                <a:ea typeface="Open Sans" panose="020B0606030504020204" pitchFamily="34" charset="0"/>
                <a:cs typeface="Open Sans" panose="020B0606030504020204" pitchFamily="34" charset="0"/>
              </a:rPr>
              <a:t>Arbeidsmiljø </a:t>
            </a:r>
            <a:endParaRPr lang="nb-NO"/>
          </a:p>
          <a:p>
            <a:pPr marL="389245" indent="-380356">
              <a:buSzPts val="998"/>
              <a:buFont typeface="Arial"/>
              <a:buChar char="•"/>
            </a:pPr>
            <a:r>
              <a:rPr lang="nb-NO" noProof="0">
                <a:latin typeface="Open Sans" panose="020B0606030504020204" pitchFamily="34" charset="0"/>
                <a:ea typeface="Open Sans" panose="020B0606030504020204" pitchFamily="34" charset="0"/>
                <a:cs typeface="Open Sans" panose="020B0606030504020204" pitchFamily="34" charset="0"/>
              </a:rPr>
              <a:t>handler om hvordan vi  planlegger, organiserer og gjennomfører </a:t>
            </a:r>
            <a:br>
              <a:rPr lang="nb-NO" noProof="0">
                <a:latin typeface="Open Sans" panose="020B0606030504020204" pitchFamily="34" charset="0"/>
                <a:ea typeface="Open Sans" panose="020B0606030504020204" pitchFamily="34" charset="0"/>
                <a:cs typeface="Open Sans" panose="020B0606030504020204" pitchFamily="34" charset="0"/>
              </a:rPr>
            </a:br>
            <a:r>
              <a:rPr lang="nb-NO" noProof="0">
                <a:latin typeface="Open Sans" panose="020B0606030504020204" pitchFamily="34" charset="0"/>
                <a:ea typeface="Open Sans" panose="020B0606030504020204" pitchFamily="34" charset="0"/>
                <a:cs typeface="Open Sans" panose="020B0606030504020204" pitchFamily="34" charset="0"/>
              </a:rPr>
              <a:t>selve jobben </a:t>
            </a:r>
          </a:p>
          <a:p>
            <a:pPr marL="389438" indent="-380972">
              <a:buSzPts val="998"/>
              <a:buFont typeface="Arial"/>
              <a:buChar char="•"/>
            </a:pPr>
            <a:endParaRPr lang="nb-NO" noProof="0">
              <a:latin typeface="Open Sans" panose="020B0606030504020204" pitchFamily="34" charset="0"/>
              <a:ea typeface="Open Sans" panose="020B0606030504020204" pitchFamily="34" charset="0"/>
              <a:cs typeface="Open Sans" panose="020B0606030504020204" pitchFamily="34" charset="0"/>
            </a:endParaRPr>
          </a:p>
          <a:p>
            <a:pPr marL="389245" indent="-380356">
              <a:buSzPts val="998"/>
              <a:buFont typeface="Arial"/>
              <a:buChar char="•"/>
            </a:pPr>
            <a:r>
              <a:rPr lang="nb-NO" sz="1851"/>
              <a:t>er forskjellig fra arbeidsplass til arbeidsplass, </a:t>
            </a:r>
            <a:br>
              <a:rPr lang="nb-NO" sz="1851">
                <a:latin typeface="Open Sans" panose="020B0606030504020204" pitchFamily="34" charset="0"/>
                <a:ea typeface="Open Sans" panose="020B0606030504020204" pitchFamily="34" charset="0"/>
                <a:cs typeface="Open Sans" panose="020B0606030504020204" pitchFamily="34" charset="0"/>
              </a:rPr>
            </a:br>
            <a:r>
              <a:rPr lang="nb-NO" sz="1851"/>
              <a:t>og krever ulike tilnærminger</a:t>
            </a:r>
          </a:p>
          <a:p>
            <a:pPr marL="389438" indent="-380972">
              <a:buSzPts val="998"/>
              <a:buFont typeface="Arial"/>
              <a:buChar char="•"/>
            </a:pPr>
            <a:endParaRPr lang="nb-NO" noProof="0">
              <a:latin typeface="Open Sans" panose="020B0606030504020204" pitchFamily="34" charset="0"/>
              <a:ea typeface="Open Sans" panose="020B0606030504020204" pitchFamily="34" charset="0"/>
              <a:cs typeface="Open Sans" panose="020B0606030504020204" pitchFamily="34" charset="0"/>
            </a:endParaRPr>
          </a:p>
          <a:p>
            <a:pPr marL="389245" indent="-380356">
              <a:buSzPts val="998"/>
              <a:buFont typeface="Arial"/>
              <a:buChar char="•"/>
            </a:pPr>
            <a:r>
              <a:rPr lang="nb-NO" sz="1851"/>
              <a:t>påvirker arbeidstakernes helse, jobbengasjement </a:t>
            </a:r>
            <a:br>
              <a:rPr lang="nb-NO" sz="1851"/>
            </a:br>
            <a:r>
              <a:rPr lang="nb-NO" sz="1851"/>
              <a:t>og virksomhetenes resultater og produktivitet</a:t>
            </a:r>
          </a:p>
        </p:txBody>
      </p:sp>
      <p:sp>
        <p:nvSpPr>
          <p:cNvPr id="19" name="Ellipse 18">
            <a:extLst>
              <a:ext uri="{FF2B5EF4-FFF2-40B4-BE49-F238E27FC236}">
                <a16:creationId xmlns:a16="http://schemas.microsoft.com/office/drawing/2014/main" id="{50FAA00F-0CBB-9BCF-4DDF-818B16AF98EE}"/>
              </a:ext>
            </a:extLst>
          </p:cNvPr>
          <p:cNvSpPr/>
          <p:nvPr/>
        </p:nvSpPr>
        <p:spPr>
          <a:xfrm>
            <a:off x="7036385" y="3197762"/>
            <a:ext cx="2227055" cy="2190477"/>
          </a:xfrm>
          <a:prstGeom prst="ellipse">
            <a:avLst/>
          </a:prstGeom>
          <a:solidFill>
            <a:srgbClr val="F1E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400"/>
          </a:p>
        </p:txBody>
      </p:sp>
      <p:sp>
        <p:nvSpPr>
          <p:cNvPr id="20" name="Ellipse 19">
            <a:extLst>
              <a:ext uri="{FF2B5EF4-FFF2-40B4-BE49-F238E27FC236}">
                <a16:creationId xmlns:a16="http://schemas.microsoft.com/office/drawing/2014/main" id="{A8F0C9F2-CB90-5A5E-1173-CD6C09D35213}"/>
              </a:ext>
            </a:extLst>
          </p:cNvPr>
          <p:cNvSpPr/>
          <p:nvPr/>
        </p:nvSpPr>
        <p:spPr>
          <a:xfrm>
            <a:off x="9158075" y="3057123"/>
            <a:ext cx="2227055" cy="2190477"/>
          </a:xfrm>
          <a:prstGeom prst="ellipse">
            <a:avLst/>
          </a:prstGeom>
          <a:solidFill>
            <a:srgbClr val="F1E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400"/>
          </a:p>
        </p:txBody>
      </p:sp>
      <p:sp>
        <p:nvSpPr>
          <p:cNvPr id="21" name="Ellipse 20">
            <a:extLst>
              <a:ext uri="{FF2B5EF4-FFF2-40B4-BE49-F238E27FC236}">
                <a16:creationId xmlns:a16="http://schemas.microsoft.com/office/drawing/2014/main" id="{2E7970E8-AA49-7CE9-A245-CB2D9243F9D2}"/>
              </a:ext>
            </a:extLst>
          </p:cNvPr>
          <p:cNvSpPr/>
          <p:nvPr/>
        </p:nvSpPr>
        <p:spPr>
          <a:xfrm>
            <a:off x="7996638" y="1416444"/>
            <a:ext cx="2227055" cy="2190477"/>
          </a:xfrm>
          <a:prstGeom prst="ellipse">
            <a:avLst/>
          </a:prstGeom>
          <a:solidFill>
            <a:srgbClr val="F1E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400"/>
          </a:p>
        </p:txBody>
      </p:sp>
      <p:pic>
        <p:nvPicPr>
          <p:cNvPr id="6" name="Bilde 5" descr="The image depicts a neatly stacked pile of white, blank paper documents, each with a small, abstract bar chart graphic on the corner.&#10;&#10;KI-generert innhold kan være feil.">
            <a:extLst>
              <a:ext uri="{FF2B5EF4-FFF2-40B4-BE49-F238E27FC236}">
                <a16:creationId xmlns:a16="http://schemas.microsoft.com/office/drawing/2014/main" id="{46B8AB85-B966-E416-9DCE-201E071E7F7A}"/>
              </a:ext>
            </a:extLst>
          </p:cNvPr>
          <p:cNvPicPr>
            <a:picLocks noChangeAspect="1"/>
          </p:cNvPicPr>
          <p:nvPr/>
        </p:nvPicPr>
        <p:blipFill>
          <a:blip r:embed="rId3"/>
          <a:stretch>
            <a:fillRect/>
          </a:stretch>
        </p:blipFill>
        <p:spPr>
          <a:xfrm>
            <a:off x="7259632" y="3902802"/>
            <a:ext cx="1571877" cy="1167517"/>
          </a:xfrm>
          <a:prstGeom prst="rect">
            <a:avLst/>
          </a:prstGeom>
        </p:spPr>
      </p:pic>
      <p:sp>
        <p:nvSpPr>
          <p:cNvPr id="31" name="TekstSylinder 30">
            <a:extLst>
              <a:ext uri="{FF2B5EF4-FFF2-40B4-BE49-F238E27FC236}">
                <a16:creationId xmlns:a16="http://schemas.microsoft.com/office/drawing/2014/main" id="{05235470-768E-0AA8-1F16-4521BAFACEA2}"/>
              </a:ext>
            </a:extLst>
          </p:cNvPr>
          <p:cNvSpPr txBox="1"/>
          <p:nvPr/>
        </p:nvSpPr>
        <p:spPr>
          <a:xfrm>
            <a:off x="7195812" y="3551807"/>
            <a:ext cx="1743266" cy="307777"/>
          </a:xfrm>
          <a:prstGeom prst="rect">
            <a:avLst/>
          </a:prstGeom>
          <a:noFill/>
        </p:spPr>
        <p:txBody>
          <a:bodyPr wrap="square" rtlCol="0">
            <a:spAutoFit/>
          </a:bodyPr>
          <a:lstStyle/>
          <a:p>
            <a:pPr algn="ctr"/>
            <a:r>
              <a:rPr lang="nb-NO" sz="1400" b="1">
                <a:solidFill>
                  <a:srgbClr val="4A6FA1"/>
                </a:solidFill>
                <a:latin typeface="Open Sans" panose="020B0606030504020204" pitchFamily="34" charset="0"/>
                <a:ea typeface="Open Sans" panose="020B0606030504020204" pitchFamily="34" charset="0"/>
                <a:cs typeface="Open Sans" panose="020B0606030504020204" pitchFamily="34" charset="0"/>
              </a:rPr>
              <a:t>Planlegging</a:t>
            </a:r>
            <a:endParaRPr lang="nb-NO" sz="1400" b="1" dirty="0">
              <a:solidFill>
                <a:srgbClr val="4A6FA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kstSylinder 31">
            <a:extLst>
              <a:ext uri="{FF2B5EF4-FFF2-40B4-BE49-F238E27FC236}">
                <a16:creationId xmlns:a16="http://schemas.microsoft.com/office/drawing/2014/main" id="{248E5A52-9AFA-497D-7F6D-574557E21D65}"/>
              </a:ext>
            </a:extLst>
          </p:cNvPr>
          <p:cNvSpPr txBox="1"/>
          <p:nvPr/>
        </p:nvSpPr>
        <p:spPr>
          <a:xfrm>
            <a:off x="8112369" y="1853594"/>
            <a:ext cx="1961662" cy="307777"/>
          </a:xfrm>
          <a:prstGeom prst="rect">
            <a:avLst/>
          </a:prstGeom>
          <a:noFill/>
        </p:spPr>
        <p:txBody>
          <a:bodyPr wrap="square" rtlCol="0">
            <a:spAutoFit/>
          </a:bodyPr>
          <a:lstStyle/>
          <a:p>
            <a:pPr algn="ctr"/>
            <a:r>
              <a:rPr lang="nb-NO" sz="1400" b="1">
                <a:solidFill>
                  <a:srgbClr val="4A6FA1"/>
                </a:solidFill>
                <a:latin typeface="Open Sans" panose="020B0606030504020204" pitchFamily="34" charset="0"/>
                <a:ea typeface="Open Sans" panose="020B0606030504020204" pitchFamily="34" charset="0"/>
                <a:cs typeface="Open Sans" panose="020B0606030504020204" pitchFamily="34" charset="0"/>
              </a:rPr>
              <a:t>Organisering</a:t>
            </a:r>
            <a:endParaRPr lang="nb-NO" sz="1400" b="1" dirty="0">
              <a:solidFill>
                <a:srgbClr val="4A6FA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TekstSylinder 32">
            <a:extLst>
              <a:ext uri="{FF2B5EF4-FFF2-40B4-BE49-F238E27FC236}">
                <a16:creationId xmlns:a16="http://schemas.microsoft.com/office/drawing/2014/main" id="{24980689-66CC-9672-94A8-B98C05C1BF2B}"/>
              </a:ext>
            </a:extLst>
          </p:cNvPr>
          <p:cNvSpPr txBox="1"/>
          <p:nvPr/>
        </p:nvSpPr>
        <p:spPr>
          <a:xfrm>
            <a:off x="9482437" y="3429000"/>
            <a:ext cx="1676400" cy="523220"/>
          </a:xfrm>
          <a:prstGeom prst="rect">
            <a:avLst/>
          </a:prstGeom>
          <a:noFill/>
        </p:spPr>
        <p:txBody>
          <a:bodyPr wrap="square" rtlCol="0">
            <a:spAutoFit/>
          </a:bodyPr>
          <a:lstStyle/>
          <a:p>
            <a:pPr algn="ctr"/>
            <a:r>
              <a:rPr lang="nb-NO" sz="1400" b="1">
                <a:solidFill>
                  <a:srgbClr val="4A6FA1"/>
                </a:solidFill>
                <a:latin typeface="Open Sans" panose="020B0606030504020204" pitchFamily="34" charset="0"/>
                <a:ea typeface="Open Sans" panose="020B0606030504020204" pitchFamily="34" charset="0"/>
                <a:cs typeface="Open Sans" panose="020B0606030504020204" pitchFamily="34" charset="0"/>
              </a:rPr>
              <a:t>Gjennomføring av arbeidet</a:t>
            </a:r>
          </a:p>
        </p:txBody>
      </p:sp>
      <p:pic>
        <p:nvPicPr>
          <p:cNvPr id="10" name="Bilde 9">
            <a:extLst>
              <a:ext uri="{FF2B5EF4-FFF2-40B4-BE49-F238E27FC236}">
                <a16:creationId xmlns:a16="http://schemas.microsoft.com/office/drawing/2014/main" id="{76819C38-C7C3-2DDE-47F9-100F155240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9898"/>
            <a:ext cx="6585133" cy="6917898"/>
          </a:xfrm>
          <a:prstGeom prst="rect">
            <a:avLst/>
          </a:prstGeom>
        </p:spPr>
      </p:pic>
      <p:pic>
        <p:nvPicPr>
          <p:cNvPr id="3" name="Bilde 2" descr="A white puzzle piece with a distinct orange pattern.&#10;&#10;KI-generert innhold kan være feil.">
            <a:extLst>
              <a:ext uri="{FF2B5EF4-FFF2-40B4-BE49-F238E27FC236}">
                <a16:creationId xmlns:a16="http://schemas.microsoft.com/office/drawing/2014/main" id="{744E67A9-6D4F-A514-8755-7929D4DEB7A7}"/>
              </a:ext>
            </a:extLst>
          </p:cNvPr>
          <p:cNvPicPr>
            <a:picLocks noChangeAspect="1"/>
          </p:cNvPicPr>
          <p:nvPr/>
        </p:nvPicPr>
        <p:blipFill>
          <a:blip r:embed="rId5"/>
          <a:stretch>
            <a:fillRect/>
          </a:stretch>
        </p:blipFill>
        <p:spPr>
          <a:xfrm>
            <a:off x="8501588" y="1941215"/>
            <a:ext cx="1417465" cy="1417465"/>
          </a:xfrm>
          <a:prstGeom prst="rect">
            <a:avLst/>
          </a:prstGeom>
        </p:spPr>
      </p:pic>
      <p:pic>
        <p:nvPicPr>
          <p:cNvPr id="7" name="Bilde 6" descr="The image depicts two people engaged in a conversation, with one sitting and one standing, both having simple, abstract facial expressions.&#10;&#10;KI-generert innhold kan være feil.">
            <a:extLst>
              <a:ext uri="{FF2B5EF4-FFF2-40B4-BE49-F238E27FC236}">
                <a16:creationId xmlns:a16="http://schemas.microsoft.com/office/drawing/2014/main" id="{67E1470E-2C78-AB7B-0E90-FD85515B7A3C}"/>
              </a:ext>
            </a:extLst>
          </p:cNvPr>
          <p:cNvPicPr>
            <a:picLocks noChangeAspect="1"/>
          </p:cNvPicPr>
          <p:nvPr/>
        </p:nvPicPr>
        <p:blipFill>
          <a:blip r:embed="rId6"/>
          <a:stretch>
            <a:fillRect/>
          </a:stretch>
        </p:blipFill>
        <p:spPr>
          <a:xfrm>
            <a:off x="9632334" y="3585741"/>
            <a:ext cx="1320865" cy="1389452"/>
          </a:xfrm>
          <a:prstGeom prst="rect">
            <a:avLst/>
          </a:prstGeom>
        </p:spPr>
      </p:pic>
    </p:spTree>
    <p:extLst>
      <p:ext uri="{BB962C8B-B14F-4D97-AF65-F5344CB8AC3E}">
        <p14:creationId xmlns:p14="http://schemas.microsoft.com/office/powerpoint/2010/main" val="133390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3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1">
            <a:extLst>
              <a:ext uri="{FF2B5EF4-FFF2-40B4-BE49-F238E27FC236}">
                <a16:creationId xmlns:a16="http://schemas.microsoft.com/office/drawing/2014/main" id="{78E321F3-EDCE-3315-3566-0B0A4EA5AD30}"/>
              </a:ext>
            </a:extLst>
          </p:cNvPr>
          <p:cNvSpPr txBox="1"/>
          <p:nvPr/>
        </p:nvSpPr>
        <p:spPr>
          <a:xfrm>
            <a:off x="3593264" y="4639201"/>
            <a:ext cx="3221351" cy="329184"/>
          </a:xfrm>
          <a:prstGeom prst="rect">
            <a:avLst/>
          </a:prstGeom>
          <a:noFill/>
        </p:spPr>
        <p:txBody>
          <a:bodyPr wrap="square" lIns="0" tIns="0" rIns="0" bIns="0" anchor="t">
            <a:noAutofit/>
          </a:bodyPr>
          <a:lstStyle/>
          <a:p>
            <a:pPr>
              <a:lnSpc>
                <a:spcPct val="100000"/>
              </a:lnSpc>
            </a:pPr>
            <a:r>
              <a:rPr sz="1400" b="0">
                <a:solidFill>
                  <a:srgbClr val="182028"/>
                </a:solidFill>
                <a:latin typeface="Open Sans"/>
              </a:rPr>
              <a:t>er psykisk utmattet etter jobb.</a:t>
            </a:r>
          </a:p>
        </p:txBody>
      </p:sp>
      <p:sp>
        <p:nvSpPr>
          <p:cNvPr id="33" name="TextBox 39">
            <a:extLst>
              <a:ext uri="{FF2B5EF4-FFF2-40B4-BE49-F238E27FC236}">
                <a16:creationId xmlns:a16="http://schemas.microsoft.com/office/drawing/2014/main" id="{2F4C0B6C-455B-6F3D-F42E-6739D463EC7F}"/>
              </a:ext>
            </a:extLst>
          </p:cNvPr>
          <p:cNvSpPr txBox="1"/>
          <p:nvPr/>
        </p:nvSpPr>
        <p:spPr>
          <a:xfrm>
            <a:off x="3593264" y="2417209"/>
            <a:ext cx="3221351" cy="329184"/>
          </a:xfrm>
          <a:prstGeom prst="rect">
            <a:avLst/>
          </a:prstGeom>
          <a:noFill/>
        </p:spPr>
        <p:txBody>
          <a:bodyPr wrap="square" lIns="0" tIns="0" rIns="0" bIns="0" anchor="t">
            <a:noAutofit/>
          </a:bodyPr>
          <a:lstStyle/>
          <a:p>
            <a:pPr>
              <a:lnSpc>
                <a:spcPct val="100000"/>
              </a:lnSpc>
            </a:pPr>
            <a:r>
              <a:rPr sz="1400" b="0" dirty="0" err="1">
                <a:solidFill>
                  <a:srgbClr val="182028"/>
                </a:solidFill>
                <a:latin typeface="Open Sans"/>
              </a:rPr>
              <a:t>opplever</a:t>
            </a:r>
            <a:r>
              <a:rPr sz="1400" b="0" dirty="0">
                <a:solidFill>
                  <a:srgbClr val="182028"/>
                </a:solidFill>
                <a:latin typeface="Open Sans"/>
              </a:rPr>
              <a:t> </a:t>
            </a:r>
            <a:r>
              <a:rPr sz="1400" b="0" dirty="0" err="1">
                <a:solidFill>
                  <a:srgbClr val="182028"/>
                </a:solidFill>
                <a:latin typeface="Open Sans"/>
              </a:rPr>
              <a:t>høye</a:t>
            </a:r>
            <a:r>
              <a:rPr sz="1400" b="0" dirty="0">
                <a:solidFill>
                  <a:srgbClr val="182028"/>
                </a:solidFill>
                <a:latin typeface="Open Sans"/>
              </a:rPr>
              <a:t> </a:t>
            </a:r>
            <a:r>
              <a:rPr sz="1400" b="0" dirty="0" err="1">
                <a:solidFill>
                  <a:srgbClr val="182028"/>
                </a:solidFill>
                <a:latin typeface="Open Sans"/>
              </a:rPr>
              <a:t>emosjonelle</a:t>
            </a:r>
            <a:r>
              <a:rPr sz="1400" b="0" dirty="0">
                <a:solidFill>
                  <a:srgbClr val="182028"/>
                </a:solidFill>
                <a:latin typeface="Open Sans"/>
              </a:rPr>
              <a:t> </a:t>
            </a:r>
            <a:r>
              <a:rPr sz="1400" b="0" dirty="0" err="1">
                <a:solidFill>
                  <a:srgbClr val="182028"/>
                </a:solidFill>
                <a:latin typeface="Open Sans"/>
              </a:rPr>
              <a:t>krav</a:t>
            </a:r>
            <a:r>
              <a:rPr sz="1400" b="0" dirty="0">
                <a:solidFill>
                  <a:srgbClr val="182028"/>
                </a:solidFill>
                <a:latin typeface="Open Sans"/>
              </a:rPr>
              <a:t>.</a:t>
            </a:r>
          </a:p>
        </p:txBody>
      </p:sp>
      <p:sp>
        <p:nvSpPr>
          <p:cNvPr id="2" name="Tittel 1">
            <a:extLst>
              <a:ext uri="{FF2B5EF4-FFF2-40B4-BE49-F238E27FC236}">
                <a16:creationId xmlns:a16="http://schemas.microsoft.com/office/drawing/2014/main" id="{477B2D21-B563-D8A1-A992-74AF727548DD}"/>
              </a:ext>
            </a:extLst>
          </p:cNvPr>
          <p:cNvSpPr>
            <a:spLocks noGrp="1"/>
          </p:cNvSpPr>
          <p:nvPr>
            <p:ph type="title"/>
          </p:nvPr>
        </p:nvSpPr>
        <p:spPr>
          <a:xfrm>
            <a:off x="480000" y="480000"/>
            <a:ext cx="11232000" cy="1738800"/>
          </a:xfrm>
        </p:spPr>
        <p:txBody>
          <a:bodyPr>
            <a:normAutofit/>
          </a:bodyPr>
          <a:lstStyle/>
          <a:p>
            <a:r>
              <a:rPr lang="nb-NO" sz="2700" dirty="0"/>
              <a:t>Hvorfor er fokus på arbeidsmiljø og nærværsarbeid viktig i barnevernet?</a:t>
            </a:r>
          </a:p>
        </p:txBody>
      </p:sp>
      <p:sp>
        <p:nvSpPr>
          <p:cNvPr id="5" name="Undertittel 4">
            <a:extLst>
              <a:ext uri="{FF2B5EF4-FFF2-40B4-BE49-F238E27FC236}">
                <a16:creationId xmlns:a16="http://schemas.microsoft.com/office/drawing/2014/main" id="{18B316EC-5B3A-5040-6821-F531994D2B44}"/>
              </a:ext>
            </a:extLst>
          </p:cNvPr>
          <p:cNvSpPr>
            <a:spLocks noGrp="1"/>
          </p:cNvSpPr>
          <p:nvPr>
            <p:ph type="subTitle" idx="3"/>
          </p:nvPr>
        </p:nvSpPr>
        <p:spPr>
          <a:xfrm>
            <a:off x="10066916" y="6434800"/>
            <a:ext cx="1710555" cy="423200"/>
          </a:xfrm>
        </p:spPr>
        <p:txBody>
          <a:bodyPr>
            <a:normAutofit/>
          </a:bodyPr>
          <a:lstStyle/>
          <a:p>
            <a:r>
              <a:rPr lang="nb-NO" sz="1000" dirty="0">
                <a:solidFill>
                  <a:schemeClr val="tx1"/>
                </a:solidFill>
              </a:rPr>
              <a:t>Kilde: </a:t>
            </a:r>
            <a:r>
              <a:rPr lang="nb-NO" sz="1000" dirty="0" err="1">
                <a:solidFill>
                  <a:schemeClr val="tx1"/>
                </a:solidFill>
              </a:rPr>
              <a:t>Stami</a:t>
            </a:r>
            <a:r>
              <a:rPr lang="nb-NO" sz="1000" dirty="0">
                <a:solidFill>
                  <a:schemeClr val="tx1"/>
                </a:solidFill>
              </a:rPr>
              <a:t>/Noa</a:t>
            </a:r>
          </a:p>
        </p:txBody>
      </p:sp>
      <p:sp>
        <p:nvSpPr>
          <p:cNvPr id="7" name="TextBox 3">
            <a:extLst>
              <a:ext uri="{FF2B5EF4-FFF2-40B4-BE49-F238E27FC236}">
                <a16:creationId xmlns:a16="http://schemas.microsoft.com/office/drawing/2014/main" id="{EC82C69F-E19A-F907-7F64-13FCF221C975}"/>
              </a:ext>
            </a:extLst>
          </p:cNvPr>
          <p:cNvSpPr txBox="1"/>
          <p:nvPr/>
        </p:nvSpPr>
        <p:spPr>
          <a:xfrm>
            <a:off x="3604966" y="1996585"/>
            <a:ext cx="3209648" cy="292608"/>
          </a:xfrm>
          <a:prstGeom prst="rect">
            <a:avLst/>
          </a:prstGeom>
          <a:noFill/>
        </p:spPr>
        <p:txBody>
          <a:bodyPr wrap="square" lIns="0" tIns="0" rIns="0" bIns="0" anchor="t">
            <a:noAutofit/>
          </a:bodyPr>
          <a:lstStyle/>
          <a:p>
            <a:pPr>
              <a:lnSpc>
                <a:spcPct val="102000"/>
              </a:lnSpc>
            </a:pPr>
            <a:r>
              <a:rPr sz="1500" b="1" i="0" dirty="0" err="1">
                <a:solidFill>
                  <a:srgbClr val="4A6FA3"/>
                </a:solidFill>
                <a:latin typeface="Open Sans"/>
              </a:rPr>
              <a:t>Belastninger</a:t>
            </a:r>
            <a:endParaRPr sz="1500" b="1" i="0" dirty="0">
              <a:solidFill>
                <a:srgbClr val="4A6FA3"/>
              </a:solidFill>
              <a:latin typeface="Open Sans"/>
            </a:endParaRPr>
          </a:p>
        </p:txBody>
      </p:sp>
      <p:sp>
        <p:nvSpPr>
          <p:cNvPr id="9" name="TextBox 4">
            <a:extLst>
              <a:ext uri="{FF2B5EF4-FFF2-40B4-BE49-F238E27FC236}">
                <a16:creationId xmlns:a16="http://schemas.microsoft.com/office/drawing/2014/main" id="{3B34663F-52D4-56F8-4171-6E9A9AE71C06}"/>
              </a:ext>
            </a:extLst>
          </p:cNvPr>
          <p:cNvSpPr txBox="1"/>
          <p:nvPr/>
        </p:nvSpPr>
        <p:spPr>
          <a:xfrm>
            <a:off x="8963790" y="1996585"/>
            <a:ext cx="2557650" cy="292608"/>
          </a:xfrm>
          <a:prstGeom prst="rect">
            <a:avLst/>
          </a:prstGeom>
          <a:noFill/>
        </p:spPr>
        <p:txBody>
          <a:bodyPr wrap="square" lIns="0" tIns="0" rIns="0" bIns="0" anchor="t">
            <a:noAutofit/>
          </a:bodyPr>
          <a:lstStyle/>
          <a:p>
            <a:pPr>
              <a:lnSpc>
                <a:spcPct val="102000"/>
              </a:lnSpc>
            </a:pPr>
            <a:r>
              <a:rPr sz="1500" b="1" i="0" dirty="0" err="1">
                <a:solidFill>
                  <a:srgbClr val="4A6FA3"/>
                </a:solidFill>
                <a:latin typeface="Open Sans"/>
              </a:rPr>
              <a:t>Sykefravær</a:t>
            </a:r>
            <a:r>
              <a:rPr sz="1500" b="1" i="0" dirty="0">
                <a:solidFill>
                  <a:srgbClr val="4A6FA3"/>
                </a:solidFill>
                <a:latin typeface="Open Sans"/>
              </a:rPr>
              <a:t> </a:t>
            </a:r>
            <a:r>
              <a:rPr sz="1500" b="1" i="0" dirty="0" err="1">
                <a:solidFill>
                  <a:srgbClr val="4A6FA3"/>
                </a:solidFill>
                <a:latin typeface="Open Sans"/>
              </a:rPr>
              <a:t>og</a:t>
            </a:r>
            <a:r>
              <a:rPr sz="1500" b="1" i="0" dirty="0">
                <a:solidFill>
                  <a:srgbClr val="4A6FA3"/>
                </a:solidFill>
                <a:latin typeface="Open Sans"/>
              </a:rPr>
              <a:t> </a:t>
            </a:r>
            <a:r>
              <a:rPr sz="1500" b="1" i="0" dirty="0" err="1">
                <a:solidFill>
                  <a:srgbClr val="4A6FA3"/>
                </a:solidFill>
                <a:latin typeface="Open Sans"/>
              </a:rPr>
              <a:t>frafall</a:t>
            </a:r>
            <a:endParaRPr sz="1500" b="1" i="0" dirty="0">
              <a:solidFill>
                <a:srgbClr val="4A6FA3"/>
              </a:solidFill>
              <a:latin typeface="Open Sans"/>
            </a:endParaRPr>
          </a:p>
        </p:txBody>
      </p:sp>
      <p:sp>
        <p:nvSpPr>
          <p:cNvPr id="17" name="TextBox 27">
            <a:extLst>
              <a:ext uri="{FF2B5EF4-FFF2-40B4-BE49-F238E27FC236}">
                <a16:creationId xmlns:a16="http://schemas.microsoft.com/office/drawing/2014/main" id="{E4C98C11-46E4-FC55-FA04-C7DBE7FB6E12}"/>
              </a:ext>
            </a:extLst>
          </p:cNvPr>
          <p:cNvSpPr txBox="1"/>
          <p:nvPr/>
        </p:nvSpPr>
        <p:spPr>
          <a:xfrm>
            <a:off x="7775736" y="2435497"/>
            <a:ext cx="889975" cy="301752"/>
          </a:xfrm>
          <a:prstGeom prst="rect">
            <a:avLst/>
          </a:prstGeom>
          <a:noFill/>
        </p:spPr>
        <p:txBody>
          <a:bodyPr wrap="square" lIns="0" tIns="0" rIns="0" bIns="0" anchor="t">
            <a:noAutofit/>
          </a:bodyPr>
          <a:lstStyle/>
          <a:p>
            <a:pPr>
              <a:lnSpc>
                <a:spcPct val="102000"/>
              </a:lnSpc>
            </a:pPr>
            <a:r>
              <a:rPr sz="1900" b="1" i="0" dirty="0" err="1">
                <a:solidFill>
                  <a:srgbClr val="4A6FA3"/>
                </a:solidFill>
                <a:latin typeface="Titillium Web"/>
              </a:rPr>
              <a:t>Høyere</a:t>
            </a:r>
            <a:endParaRPr sz="1900" b="1" i="0" dirty="0">
              <a:solidFill>
                <a:srgbClr val="4A6FA3"/>
              </a:solidFill>
              <a:latin typeface="Titillium Web"/>
            </a:endParaRPr>
          </a:p>
        </p:txBody>
      </p:sp>
      <p:sp>
        <p:nvSpPr>
          <p:cNvPr id="19" name="TextBox 28">
            <a:extLst>
              <a:ext uri="{FF2B5EF4-FFF2-40B4-BE49-F238E27FC236}">
                <a16:creationId xmlns:a16="http://schemas.microsoft.com/office/drawing/2014/main" id="{FE9E1D71-866C-FABF-C326-575A2C9CD32C}"/>
              </a:ext>
            </a:extLst>
          </p:cNvPr>
          <p:cNvSpPr txBox="1"/>
          <p:nvPr/>
        </p:nvSpPr>
        <p:spPr>
          <a:xfrm>
            <a:off x="8915699" y="2453785"/>
            <a:ext cx="2861772" cy="566928"/>
          </a:xfrm>
          <a:prstGeom prst="rect">
            <a:avLst/>
          </a:prstGeom>
          <a:noFill/>
        </p:spPr>
        <p:txBody>
          <a:bodyPr wrap="square" lIns="0" tIns="0" rIns="0" bIns="0" anchor="t">
            <a:noAutofit/>
          </a:bodyPr>
          <a:lstStyle/>
          <a:p>
            <a:pPr>
              <a:lnSpc>
                <a:spcPct val="102000"/>
              </a:lnSpc>
            </a:pPr>
            <a:r>
              <a:rPr sz="1200" b="0" i="0" dirty="0" err="1">
                <a:solidFill>
                  <a:srgbClr val="182028"/>
                </a:solidFill>
                <a:latin typeface="Open Sans"/>
              </a:rPr>
              <a:t>forekomst</a:t>
            </a:r>
            <a:r>
              <a:rPr sz="1200" b="0" i="0" dirty="0">
                <a:solidFill>
                  <a:srgbClr val="182028"/>
                </a:solidFill>
                <a:latin typeface="Open Sans"/>
              </a:rPr>
              <a:t> av </a:t>
            </a:r>
            <a:r>
              <a:rPr sz="1200" b="0" i="0" dirty="0" err="1">
                <a:solidFill>
                  <a:srgbClr val="182028"/>
                </a:solidFill>
                <a:latin typeface="Open Sans"/>
              </a:rPr>
              <a:t>sykefravær</a:t>
            </a:r>
            <a:r>
              <a:rPr lang="nb-NO" sz="1200" dirty="0">
                <a:solidFill>
                  <a:srgbClr val="182028"/>
                </a:solidFill>
                <a:latin typeface="Open Sans"/>
              </a:rPr>
              <a:t> enn gjennomsnittet</a:t>
            </a:r>
            <a:r>
              <a:rPr sz="1200" b="0" i="0" dirty="0">
                <a:solidFill>
                  <a:srgbClr val="182028"/>
                </a:solidFill>
                <a:latin typeface="Open Sans"/>
              </a:rPr>
              <a:t> </a:t>
            </a:r>
            <a:r>
              <a:rPr sz="1200" b="0" i="0" dirty="0" err="1">
                <a:solidFill>
                  <a:srgbClr val="182028"/>
                </a:solidFill>
                <a:latin typeface="Open Sans"/>
              </a:rPr>
              <a:t>i</a:t>
            </a:r>
            <a:r>
              <a:rPr sz="1200" b="0" i="0" dirty="0">
                <a:solidFill>
                  <a:srgbClr val="182028"/>
                </a:solidFill>
                <a:latin typeface="Open Sans"/>
              </a:rPr>
              <a:t> </a:t>
            </a:r>
            <a:r>
              <a:rPr sz="1200" b="0" i="0" dirty="0" err="1">
                <a:solidFill>
                  <a:srgbClr val="182028"/>
                </a:solidFill>
                <a:latin typeface="Open Sans"/>
              </a:rPr>
              <a:t>norsk</a:t>
            </a:r>
            <a:r>
              <a:rPr sz="1200" b="0" i="0" dirty="0">
                <a:solidFill>
                  <a:srgbClr val="182028"/>
                </a:solidFill>
                <a:latin typeface="Open Sans"/>
              </a:rPr>
              <a:t> </a:t>
            </a:r>
            <a:r>
              <a:rPr sz="1200" b="0" i="0" dirty="0" err="1">
                <a:solidFill>
                  <a:srgbClr val="182028"/>
                </a:solidFill>
                <a:latin typeface="Open Sans"/>
              </a:rPr>
              <a:t>arbeidsliv</a:t>
            </a:r>
            <a:endParaRPr lang="nb-NO" sz="1200" b="0" i="0" dirty="0">
              <a:solidFill>
                <a:srgbClr val="182028"/>
              </a:solidFill>
              <a:latin typeface="Open Sans"/>
              <a:ea typeface="Open Sans"/>
              <a:cs typeface="Open Sans"/>
            </a:endParaRPr>
          </a:p>
        </p:txBody>
      </p:sp>
      <p:sp>
        <p:nvSpPr>
          <p:cNvPr id="21" name="TextBox 29">
            <a:extLst>
              <a:ext uri="{FF2B5EF4-FFF2-40B4-BE49-F238E27FC236}">
                <a16:creationId xmlns:a16="http://schemas.microsoft.com/office/drawing/2014/main" id="{4C1CFCFF-890A-BC0C-1F6E-4285C5AB5CC6}"/>
              </a:ext>
            </a:extLst>
          </p:cNvPr>
          <p:cNvSpPr txBox="1"/>
          <p:nvPr/>
        </p:nvSpPr>
        <p:spPr>
          <a:xfrm>
            <a:off x="7775736" y="3459625"/>
            <a:ext cx="889975" cy="301752"/>
          </a:xfrm>
          <a:prstGeom prst="rect">
            <a:avLst/>
          </a:prstGeom>
          <a:noFill/>
        </p:spPr>
        <p:txBody>
          <a:bodyPr wrap="square" lIns="0" tIns="0" rIns="0" bIns="0" anchor="t">
            <a:noAutofit/>
          </a:bodyPr>
          <a:lstStyle/>
          <a:p>
            <a:pPr>
              <a:lnSpc>
                <a:spcPct val="102000"/>
              </a:lnSpc>
            </a:pPr>
            <a:r>
              <a:rPr sz="1900" b="1" i="0" dirty="0" err="1">
                <a:solidFill>
                  <a:srgbClr val="4A6FA3"/>
                </a:solidFill>
                <a:latin typeface="Titillium Web"/>
              </a:rPr>
              <a:t>Høyest</a:t>
            </a:r>
            <a:endParaRPr sz="1900" b="1" i="0" dirty="0">
              <a:solidFill>
                <a:srgbClr val="4A6FA3"/>
              </a:solidFill>
              <a:latin typeface="Titillium Web"/>
            </a:endParaRPr>
          </a:p>
        </p:txBody>
      </p:sp>
      <p:sp>
        <p:nvSpPr>
          <p:cNvPr id="23" name="TextBox 30">
            <a:extLst>
              <a:ext uri="{FF2B5EF4-FFF2-40B4-BE49-F238E27FC236}">
                <a16:creationId xmlns:a16="http://schemas.microsoft.com/office/drawing/2014/main" id="{95E687B2-2342-7F3B-E1AC-DB9CB942B1CD}"/>
              </a:ext>
            </a:extLst>
          </p:cNvPr>
          <p:cNvSpPr txBox="1"/>
          <p:nvPr/>
        </p:nvSpPr>
        <p:spPr>
          <a:xfrm>
            <a:off x="8915699" y="3477913"/>
            <a:ext cx="2861772" cy="566928"/>
          </a:xfrm>
          <a:prstGeom prst="rect">
            <a:avLst/>
          </a:prstGeom>
          <a:noFill/>
        </p:spPr>
        <p:txBody>
          <a:bodyPr wrap="square" lIns="0" tIns="0" rIns="0" bIns="0" anchor="t">
            <a:noAutofit/>
          </a:bodyPr>
          <a:lstStyle/>
          <a:p>
            <a:pPr>
              <a:lnSpc>
                <a:spcPct val="102000"/>
              </a:lnSpc>
            </a:pPr>
            <a:r>
              <a:rPr sz="1200" b="0" i="0" dirty="0" err="1">
                <a:solidFill>
                  <a:srgbClr val="182028"/>
                </a:solidFill>
                <a:latin typeface="Open Sans"/>
              </a:rPr>
              <a:t>forekomst</a:t>
            </a:r>
            <a:r>
              <a:rPr sz="1200" b="0" i="0" dirty="0">
                <a:solidFill>
                  <a:srgbClr val="182028"/>
                </a:solidFill>
                <a:latin typeface="Open Sans"/>
              </a:rPr>
              <a:t> av nye </a:t>
            </a:r>
            <a:r>
              <a:rPr sz="1200" b="0" i="0" dirty="0" err="1">
                <a:solidFill>
                  <a:srgbClr val="182028"/>
                </a:solidFill>
                <a:latin typeface="Open Sans"/>
              </a:rPr>
              <a:t>uføre</a:t>
            </a:r>
            <a:r>
              <a:rPr sz="1200" b="0" i="0" dirty="0">
                <a:solidFill>
                  <a:srgbClr val="182028"/>
                </a:solidFill>
                <a:latin typeface="Open Sans"/>
              </a:rPr>
              <a:t> av alle </a:t>
            </a:r>
            <a:r>
              <a:rPr sz="1200" b="0" i="0" dirty="0" err="1">
                <a:solidFill>
                  <a:srgbClr val="182028"/>
                </a:solidFill>
                <a:latin typeface="Open Sans"/>
              </a:rPr>
              <a:t>næringsgrupper</a:t>
            </a:r>
            <a:endParaRPr sz="1200" b="0" i="0" dirty="0">
              <a:solidFill>
                <a:srgbClr val="182028"/>
              </a:solidFill>
              <a:latin typeface="Open Sans"/>
            </a:endParaRPr>
          </a:p>
        </p:txBody>
      </p:sp>
      <p:sp>
        <p:nvSpPr>
          <p:cNvPr id="25" name="TextBox 31">
            <a:extLst>
              <a:ext uri="{FF2B5EF4-FFF2-40B4-BE49-F238E27FC236}">
                <a16:creationId xmlns:a16="http://schemas.microsoft.com/office/drawing/2014/main" id="{E57F6078-839B-705A-9F17-405211738382}"/>
              </a:ext>
            </a:extLst>
          </p:cNvPr>
          <p:cNvSpPr txBox="1"/>
          <p:nvPr/>
        </p:nvSpPr>
        <p:spPr>
          <a:xfrm>
            <a:off x="7775736" y="4483753"/>
            <a:ext cx="889975" cy="301752"/>
          </a:xfrm>
          <a:prstGeom prst="rect">
            <a:avLst/>
          </a:prstGeom>
          <a:noFill/>
        </p:spPr>
        <p:txBody>
          <a:bodyPr wrap="square" lIns="0" tIns="0" rIns="0" bIns="0" anchor="t">
            <a:noAutofit/>
          </a:bodyPr>
          <a:lstStyle/>
          <a:p>
            <a:pPr>
              <a:lnSpc>
                <a:spcPct val="102000"/>
              </a:lnSpc>
            </a:pPr>
            <a:r>
              <a:rPr sz="1900" b="1" i="0">
                <a:solidFill>
                  <a:srgbClr val="4A6FA3"/>
                </a:solidFill>
                <a:latin typeface="Titillium Web"/>
              </a:rPr>
              <a:t>Høyest</a:t>
            </a:r>
          </a:p>
        </p:txBody>
      </p:sp>
      <p:sp>
        <p:nvSpPr>
          <p:cNvPr id="27" name="TextBox 32">
            <a:extLst>
              <a:ext uri="{FF2B5EF4-FFF2-40B4-BE49-F238E27FC236}">
                <a16:creationId xmlns:a16="http://schemas.microsoft.com/office/drawing/2014/main" id="{A1854B2C-6B80-4F50-BF7B-83CC452B7BAB}"/>
              </a:ext>
            </a:extLst>
          </p:cNvPr>
          <p:cNvSpPr txBox="1"/>
          <p:nvPr/>
        </p:nvSpPr>
        <p:spPr>
          <a:xfrm>
            <a:off x="8915699" y="4502040"/>
            <a:ext cx="2861772" cy="566928"/>
          </a:xfrm>
          <a:prstGeom prst="rect">
            <a:avLst/>
          </a:prstGeom>
          <a:noFill/>
        </p:spPr>
        <p:txBody>
          <a:bodyPr wrap="square" lIns="0" tIns="0" rIns="0" bIns="0" anchor="t">
            <a:noAutofit/>
          </a:bodyPr>
          <a:lstStyle/>
          <a:p>
            <a:pPr>
              <a:lnSpc>
                <a:spcPct val="102000"/>
              </a:lnSpc>
            </a:pPr>
            <a:r>
              <a:rPr sz="1200" b="0" i="0" dirty="0" err="1">
                <a:solidFill>
                  <a:srgbClr val="182028"/>
                </a:solidFill>
                <a:latin typeface="Open Sans"/>
              </a:rPr>
              <a:t>forekomst</a:t>
            </a:r>
            <a:r>
              <a:rPr sz="1200" b="0" i="0" dirty="0">
                <a:solidFill>
                  <a:srgbClr val="182028"/>
                </a:solidFill>
                <a:latin typeface="Open Sans"/>
              </a:rPr>
              <a:t> av </a:t>
            </a:r>
            <a:r>
              <a:rPr sz="1200" b="0" i="0" dirty="0" err="1">
                <a:solidFill>
                  <a:srgbClr val="182028"/>
                </a:solidFill>
                <a:latin typeface="Open Sans"/>
              </a:rPr>
              <a:t>frafall</a:t>
            </a:r>
            <a:r>
              <a:rPr sz="1200" b="0" i="0" dirty="0">
                <a:solidFill>
                  <a:srgbClr val="182028"/>
                </a:solidFill>
                <a:latin typeface="Open Sans"/>
              </a:rPr>
              <a:t> </a:t>
            </a:r>
            <a:r>
              <a:rPr sz="1200" b="0" i="0" dirty="0" err="1">
                <a:solidFill>
                  <a:srgbClr val="182028"/>
                </a:solidFill>
                <a:latin typeface="Open Sans"/>
              </a:rPr>
              <a:t>grunnet</a:t>
            </a:r>
            <a:r>
              <a:rPr sz="1200" b="0" i="0" dirty="0">
                <a:solidFill>
                  <a:srgbClr val="182028"/>
                </a:solidFill>
                <a:latin typeface="Open Sans"/>
              </a:rPr>
              <a:t> </a:t>
            </a:r>
            <a:r>
              <a:rPr sz="1200" b="0" i="0" dirty="0" err="1">
                <a:solidFill>
                  <a:srgbClr val="182028"/>
                </a:solidFill>
                <a:latin typeface="Open Sans"/>
              </a:rPr>
              <a:t>psykiske</a:t>
            </a:r>
            <a:r>
              <a:rPr sz="1200" b="0" i="0" dirty="0">
                <a:solidFill>
                  <a:srgbClr val="182028"/>
                </a:solidFill>
                <a:latin typeface="Open Sans"/>
              </a:rPr>
              <a:t> </a:t>
            </a:r>
            <a:r>
              <a:rPr sz="1200" b="0" i="0" dirty="0" err="1">
                <a:solidFill>
                  <a:srgbClr val="182028"/>
                </a:solidFill>
                <a:latin typeface="Open Sans"/>
              </a:rPr>
              <a:t>diagoner</a:t>
            </a:r>
            <a:r>
              <a:rPr sz="1200" b="0" i="0" dirty="0">
                <a:solidFill>
                  <a:srgbClr val="182028"/>
                </a:solidFill>
                <a:latin typeface="Open Sans"/>
              </a:rPr>
              <a:t> av alle </a:t>
            </a:r>
            <a:r>
              <a:rPr sz="1200" b="0" i="0" dirty="0" err="1">
                <a:solidFill>
                  <a:srgbClr val="182028"/>
                </a:solidFill>
                <a:latin typeface="Open Sans"/>
              </a:rPr>
              <a:t>næringsgrupper</a:t>
            </a:r>
            <a:endParaRPr sz="1200" b="0" i="0" dirty="0">
              <a:solidFill>
                <a:srgbClr val="182028"/>
              </a:solidFill>
              <a:latin typeface="Open Sans"/>
            </a:endParaRPr>
          </a:p>
        </p:txBody>
      </p:sp>
      <p:sp>
        <p:nvSpPr>
          <p:cNvPr id="29" name="TekstSylinder 28">
            <a:extLst>
              <a:ext uri="{FF2B5EF4-FFF2-40B4-BE49-F238E27FC236}">
                <a16:creationId xmlns:a16="http://schemas.microsoft.com/office/drawing/2014/main" id="{D57AC3C4-5F41-8D74-019F-528A22D431B0}"/>
              </a:ext>
            </a:extLst>
          </p:cNvPr>
          <p:cNvSpPr txBox="1"/>
          <p:nvPr/>
        </p:nvSpPr>
        <p:spPr>
          <a:xfrm>
            <a:off x="517904" y="1094668"/>
            <a:ext cx="6648916" cy="2194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nb-NO" sz="1600" dirty="0">
                <a:latin typeface="Open Sans" panose="020B0606030504020204" pitchFamily="34" charset="0"/>
                <a:ea typeface="Open Sans" panose="020B0606030504020204" pitchFamily="34" charset="0"/>
                <a:cs typeface="Open Sans" panose="020B0606030504020204" pitchFamily="34" charset="0"/>
              </a:rPr>
              <a:t>Blant annet fordi:</a:t>
            </a:r>
          </a:p>
        </p:txBody>
      </p:sp>
      <p:sp>
        <p:nvSpPr>
          <p:cNvPr id="31" name="TextBox 38">
            <a:extLst>
              <a:ext uri="{FF2B5EF4-FFF2-40B4-BE49-F238E27FC236}">
                <a16:creationId xmlns:a16="http://schemas.microsoft.com/office/drawing/2014/main" id="{6888059F-E038-B3CE-4AAB-42DE79146785}"/>
              </a:ext>
            </a:extLst>
          </p:cNvPr>
          <p:cNvSpPr txBox="1"/>
          <p:nvPr/>
        </p:nvSpPr>
        <p:spPr>
          <a:xfrm>
            <a:off x="2663106" y="2344057"/>
            <a:ext cx="747277" cy="420624"/>
          </a:xfrm>
          <a:prstGeom prst="rect">
            <a:avLst/>
          </a:prstGeom>
          <a:noFill/>
        </p:spPr>
        <p:txBody>
          <a:bodyPr wrap="square" lIns="0" tIns="0" rIns="0" bIns="0" anchor="t">
            <a:noAutofit/>
          </a:bodyPr>
          <a:lstStyle/>
          <a:p>
            <a:pPr>
              <a:lnSpc>
                <a:spcPct val="100000"/>
              </a:lnSpc>
            </a:pPr>
            <a:r>
              <a:rPr sz="2300" b="1" dirty="0">
                <a:solidFill>
                  <a:srgbClr val="4A6FA3"/>
                </a:solidFill>
                <a:latin typeface="Titillium Web"/>
              </a:rPr>
              <a:t>42 %</a:t>
            </a:r>
          </a:p>
        </p:txBody>
      </p:sp>
      <p:sp>
        <p:nvSpPr>
          <p:cNvPr id="35" name="Rectangle 40">
            <a:extLst>
              <a:ext uri="{FF2B5EF4-FFF2-40B4-BE49-F238E27FC236}">
                <a16:creationId xmlns:a16="http://schemas.microsoft.com/office/drawing/2014/main" id="{4C64EF24-396C-0CD6-448F-284900D7ACE3}"/>
              </a:ext>
              <a:ext uri="{C183D7F6-B498-43B3-948B-1728B52AA6E4}">
                <adec:decorative xmlns:adec="http://schemas.microsoft.com/office/drawing/2017/decorative" val="1"/>
              </a:ext>
            </a:extLst>
          </p:cNvPr>
          <p:cNvSpPr/>
          <p:nvPr/>
        </p:nvSpPr>
        <p:spPr>
          <a:xfrm>
            <a:off x="3604966" y="2856121"/>
            <a:ext cx="2064314" cy="71353"/>
          </a:xfrm>
          <a:prstGeom prst="rect">
            <a:avLst/>
          </a:prstGeom>
          <a:solidFill>
            <a:srgbClr val="D3D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42">
            <a:extLst>
              <a:ext uri="{FF2B5EF4-FFF2-40B4-BE49-F238E27FC236}">
                <a16:creationId xmlns:a16="http://schemas.microsoft.com/office/drawing/2014/main" id="{5F9E61C3-374D-F3DA-573E-6358274C14D0}"/>
              </a:ext>
            </a:extLst>
          </p:cNvPr>
          <p:cNvSpPr txBox="1"/>
          <p:nvPr/>
        </p:nvSpPr>
        <p:spPr>
          <a:xfrm>
            <a:off x="2663106" y="3084721"/>
            <a:ext cx="747277" cy="420624"/>
          </a:xfrm>
          <a:prstGeom prst="rect">
            <a:avLst/>
          </a:prstGeom>
          <a:noFill/>
        </p:spPr>
        <p:txBody>
          <a:bodyPr wrap="square" lIns="0" tIns="0" rIns="0" bIns="0" anchor="t">
            <a:noAutofit/>
          </a:bodyPr>
          <a:lstStyle/>
          <a:p>
            <a:pPr>
              <a:lnSpc>
                <a:spcPct val="100000"/>
              </a:lnSpc>
            </a:pPr>
            <a:r>
              <a:rPr sz="2300" b="1" dirty="0">
                <a:solidFill>
                  <a:srgbClr val="4A6FA3"/>
                </a:solidFill>
                <a:latin typeface="Titillium Web"/>
              </a:rPr>
              <a:t>23 %</a:t>
            </a:r>
          </a:p>
        </p:txBody>
      </p:sp>
      <p:sp>
        <p:nvSpPr>
          <p:cNvPr id="39" name="TextBox 43">
            <a:extLst>
              <a:ext uri="{FF2B5EF4-FFF2-40B4-BE49-F238E27FC236}">
                <a16:creationId xmlns:a16="http://schemas.microsoft.com/office/drawing/2014/main" id="{84DD13FE-46AB-9577-D926-E0152CBAB5B0}"/>
              </a:ext>
            </a:extLst>
          </p:cNvPr>
          <p:cNvSpPr txBox="1"/>
          <p:nvPr/>
        </p:nvSpPr>
        <p:spPr>
          <a:xfrm>
            <a:off x="3593264" y="3157873"/>
            <a:ext cx="3221351" cy="329184"/>
          </a:xfrm>
          <a:prstGeom prst="rect">
            <a:avLst/>
          </a:prstGeom>
          <a:noFill/>
        </p:spPr>
        <p:txBody>
          <a:bodyPr wrap="square" lIns="0" tIns="0" rIns="0" bIns="0" anchor="t">
            <a:noAutofit/>
          </a:bodyPr>
          <a:lstStyle/>
          <a:p>
            <a:pPr>
              <a:lnSpc>
                <a:spcPct val="100000"/>
              </a:lnSpc>
            </a:pPr>
            <a:r>
              <a:rPr sz="1400" b="0" dirty="0" err="1">
                <a:solidFill>
                  <a:srgbClr val="182028"/>
                </a:solidFill>
                <a:latin typeface="Open Sans"/>
              </a:rPr>
              <a:t>har</a:t>
            </a:r>
            <a:r>
              <a:rPr sz="1400" b="0" dirty="0">
                <a:solidFill>
                  <a:srgbClr val="182028"/>
                </a:solidFill>
                <a:latin typeface="Open Sans"/>
              </a:rPr>
              <a:t> </a:t>
            </a:r>
            <a:r>
              <a:rPr sz="1400" b="0" dirty="0" err="1">
                <a:solidFill>
                  <a:srgbClr val="182028"/>
                </a:solidFill>
                <a:latin typeface="Open Sans"/>
              </a:rPr>
              <a:t>vært</a:t>
            </a:r>
            <a:r>
              <a:rPr sz="1400" b="0" dirty="0">
                <a:solidFill>
                  <a:srgbClr val="182028"/>
                </a:solidFill>
                <a:latin typeface="Open Sans"/>
              </a:rPr>
              <a:t> </a:t>
            </a:r>
            <a:r>
              <a:rPr sz="1400" b="0" dirty="0" err="1">
                <a:solidFill>
                  <a:srgbClr val="182028"/>
                </a:solidFill>
                <a:latin typeface="Open Sans"/>
              </a:rPr>
              <a:t>utsatt</a:t>
            </a:r>
            <a:r>
              <a:rPr sz="1400" b="0" dirty="0">
                <a:solidFill>
                  <a:srgbClr val="182028"/>
                </a:solidFill>
                <a:latin typeface="Open Sans"/>
              </a:rPr>
              <a:t> for </a:t>
            </a:r>
            <a:r>
              <a:rPr sz="1400" b="0" dirty="0" err="1">
                <a:solidFill>
                  <a:srgbClr val="182028"/>
                </a:solidFill>
                <a:latin typeface="Open Sans"/>
              </a:rPr>
              <a:t>hets</a:t>
            </a:r>
            <a:r>
              <a:rPr sz="1400" b="0" dirty="0">
                <a:solidFill>
                  <a:srgbClr val="182028"/>
                </a:solidFill>
                <a:latin typeface="Open Sans"/>
              </a:rPr>
              <a:t> </a:t>
            </a:r>
            <a:r>
              <a:rPr sz="1400" b="0" dirty="0" err="1">
                <a:solidFill>
                  <a:srgbClr val="182028"/>
                </a:solidFill>
                <a:latin typeface="Open Sans"/>
              </a:rPr>
              <a:t>eller</a:t>
            </a:r>
            <a:r>
              <a:rPr sz="1400" b="0" dirty="0">
                <a:solidFill>
                  <a:srgbClr val="182028"/>
                </a:solidFill>
                <a:latin typeface="Open Sans"/>
              </a:rPr>
              <a:t> </a:t>
            </a:r>
            <a:r>
              <a:rPr sz="1400" b="0" dirty="0" err="1">
                <a:solidFill>
                  <a:srgbClr val="182028"/>
                </a:solidFill>
                <a:latin typeface="Open Sans"/>
              </a:rPr>
              <a:t>trusler</a:t>
            </a:r>
            <a:r>
              <a:rPr sz="1400" b="0" dirty="0">
                <a:solidFill>
                  <a:srgbClr val="182028"/>
                </a:solidFill>
                <a:latin typeface="Open Sans"/>
              </a:rPr>
              <a:t>.</a:t>
            </a:r>
          </a:p>
        </p:txBody>
      </p:sp>
      <p:sp>
        <p:nvSpPr>
          <p:cNvPr id="41" name="Rectangle 44">
            <a:extLst>
              <a:ext uri="{FF2B5EF4-FFF2-40B4-BE49-F238E27FC236}">
                <a16:creationId xmlns:a16="http://schemas.microsoft.com/office/drawing/2014/main" id="{55D34E86-C253-AD11-7305-78EE5B7744CF}"/>
              </a:ext>
              <a:ext uri="{C183D7F6-B498-43B3-948B-1728B52AA6E4}">
                <adec:decorative xmlns:adec="http://schemas.microsoft.com/office/drawing/2017/decorative" val="1"/>
              </a:ext>
            </a:extLst>
          </p:cNvPr>
          <p:cNvSpPr/>
          <p:nvPr/>
        </p:nvSpPr>
        <p:spPr>
          <a:xfrm>
            <a:off x="3604966" y="3596785"/>
            <a:ext cx="2064314" cy="71353"/>
          </a:xfrm>
          <a:prstGeom prst="rect">
            <a:avLst/>
          </a:prstGeom>
          <a:solidFill>
            <a:srgbClr val="D3D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5">
            <a:extLst>
              <a:ext uri="{FF2B5EF4-FFF2-40B4-BE49-F238E27FC236}">
                <a16:creationId xmlns:a16="http://schemas.microsoft.com/office/drawing/2014/main" id="{7EDB3C07-9A6B-A445-DDB5-168392CE1ED0}"/>
              </a:ext>
              <a:ext uri="{C183D7F6-B498-43B3-948B-1728B52AA6E4}">
                <adec:decorative xmlns:adec="http://schemas.microsoft.com/office/drawing/2017/decorative" val="1"/>
              </a:ext>
            </a:extLst>
          </p:cNvPr>
          <p:cNvSpPr/>
          <p:nvPr/>
        </p:nvSpPr>
        <p:spPr>
          <a:xfrm>
            <a:off x="3604966" y="3596785"/>
            <a:ext cx="474792" cy="71353"/>
          </a:xfrm>
          <a:prstGeom prst="rect">
            <a:avLst/>
          </a:prstGeom>
          <a:solidFill>
            <a:srgbClr val="E9A2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6">
            <a:extLst>
              <a:ext uri="{FF2B5EF4-FFF2-40B4-BE49-F238E27FC236}">
                <a16:creationId xmlns:a16="http://schemas.microsoft.com/office/drawing/2014/main" id="{75437FAF-2609-7854-D33D-F3398E3BAB21}"/>
              </a:ext>
            </a:extLst>
          </p:cNvPr>
          <p:cNvSpPr txBox="1"/>
          <p:nvPr/>
        </p:nvSpPr>
        <p:spPr>
          <a:xfrm>
            <a:off x="2663106" y="3825385"/>
            <a:ext cx="747277" cy="420624"/>
          </a:xfrm>
          <a:prstGeom prst="rect">
            <a:avLst/>
          </a:prstGeom>
          <a:noFill/>
        </p:spPr>
        <p:txBody>
          <a:bodyPr wrap="square" lIns="0" tIns="0" rIns="0" bIns="0" anchor="t">
            <a:noAutofit/>
          </a:bodyPr>
          <a:lstStyle/>
          <a:p>
            <a:pPr>
              <a:lnSpc>
                <a:spcPct val="100000"/>
              </a:lnSpc>
            </a:pPr>
            <a:r>
              <a:rPr sz="2300" b="1">
                <a:solidFill>
                  <a:srgbClr val="4A6FA3"/>
                </a:solidFill>
                <a:latin typeface="Titillium Web"/>
              </a:rPr>
              <a:t>29 %</a:t>
            </a:r>
          </a:p>
        </p:txBody>
      </p:sp>
      <p:sp>
        <p:nvSpPr>
          <p:cNvPr id="47" name="TextBox 47">
            <a:extLst>
              <a:ext uri="{FF2B5EF4-FFF2-40B4-BE49-F238E27FC236}">
                <a16:creationId xmlns:a16="http://schemas.microsoft.com/office/drawing/2014/main" id="{0E04D171-F8AA-1B40-9D82-3B90E3D55828}"/>
              </a:ext>
            </a:extLst>
          </p:cNvPr>
          <p:cNvSpPr txBox="1"/>
          <p:nvPr/>
        </p:nvSpPr>
        <p:spPr>
          <a:xfrm>
            <a:off x="3593264" y="3898537"/>
            <a:ext cx="3221351" cy="329184"/>
          </a:xfrm>
          <a:prstGeom prst="rect">
            <a:avLst/>
          </a:prstGeom>
          <a:noFill/>
        </p:spPr>
        <p:txBody>
          <a:bodyPr wrap="square" lIns="0" tIns="0" rIns="0" bIns="0" anchor="t">
            <a:noAutofit/>
          </a:bodyPr>
          <a:lstStyle/>
          <a:p>
            <a:pPr>
              <a:lnSpc>
                <a:spcPct val="100000"/>
              </a:lnSpc>
            </a:pPr>
            <a:r>
              <a:rPr sz="1400" b="0" dirty="0" err="1">
                <a:solidFill>
                  <a:srgbClr val="182028"/>
                </a:solidFill>
                <a:latin typeface="Open Sans"/>
              </a:rPr>
              <a:t>opplever</a:t>
            </a:r>
            <a:r>
              <a:rPr sz="1400" b="0" dirty="0">
                <a:solidFill>
                  <a:srgbClr val="182028"/>
                </a:solidFill>
                <a:latin typeface="Open Sans"/>
              </a:rPr>
              <a:t> </a:t>
            </a:r>
            <a:r>
              <a:rPr sz="1400" b="0" dirty="0" err="1">
                <a:solidFill>
                  <a:srgbClr val="182028"/>
                </a:solidFill>
                <a:latin typeface="Open Sans"/>
              </a:rPr>
              <a:t>konflikter</a:t>
            </a:r>
            <a:r>
              <a:rPr sz="1400" b="0" dirty="0">
                <a:solidFill>
                  <a:srgbClr val="182028"/>
                </a:solidFill>
                <a:latin typeface="Open Sans"/>
              </a:rPr>
              <a:t> med </a:t>
            </a:r>
            <a:r>
              <a:rPr sz="1400" b="0" dirty="0" err="1">
                <a:solidFill>
                  <a:srgbClr val="182028"/>
                </a:solidFill>
                <a:latin typeface="Open Sans"/>
              </a:rPr>
              <a:t>klienter</a:t>
            </a:r>
            <a:r>
              <a:rPr sz="1400" b="0" dirty="0">
                <a:solidFill>
                  <a:srgbClr val="182028"/>
                </a:solidFill>
                <a:latin typeface="Open Sans"/>
              </a:rPr>
              <a:t>.</a:t>
            </a:r>
          </a:p>
        </p:txBody>
      </p:sp>
      <p:sp>
        <p:nvSpPr>
          <p:cNvPr id="49" name="Rectangle 48">
            <a:extLst>
              <a:ext uri="{FF2B5EF4-FFF2-40B4-BE49-F238E27FC236}">
                <a16:creationId xmlns:a16="http://schemas.microsoft.com/office/drawing/2014/main" id="{B5B25A33-1945-A02F-2AF2-3313BD02DDC3}"/>
              </a:ext>
              <a:ext uri="{C183D7F6-B498-43B3-948B-1728B52AA6E4}">
                <adec:decorative xmlns:adec="http://schemas.microsoft.com/office/drawing/2017/decorative" val="1"/>
              </a:ext>
            </a:extLst>
          </p:cNvPr>
          <p:cNvSpPr/>
          <p:nvPr/>
        </p:nvSpPr>
        <p:spPr>
          <a:xfrm>
            <a:off x="3604966" y="4337449"/>
            <a:ext cx="2064314" cy="71353"/>
          </a:xfrm>
          <a:prstGeom prst="rect">
            <a:avLst/>
          </a:prstGeom>
          <a:solidFill>
            <a:srgbClr val="D3D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Rectangle 49">
            <a:extLst>
              <a:ext uri="{FF2B5EF4-FFF2-40B4-BE49-F238E27FC236}">
                <a16:creationId xmlns:a16="http://schemas.microsoft.com/office/drawing/2014/main" id="{26AB81E1-FF2B-7B3D-8EE8-2AE9A4BD38D6}"/>
              </a:ext>
              <a:ext uri="{C183D7F6-B498-43B3-948B-1728B52AA6E4}">
                <adec:decorative xmlns:adec="http://schemas.microsoft.com/office/drawing/2017/decorative" val="1"/>
              </a:ext>
            </a:extLst>
          </p:cNvPr>
          <p:cNvSpPr/>
          <p:nvPr/>
        </p:nvSpPr>
        <p:spPr>
          <a:xfrm>
            <a:off x="3604966" y="4327790"/>
            <a:ext cx="598651" cy="71353"/>
          </a:xfrm>
          <a:prstGeom prst="rect">
            <a:avLst/>
          </a:prstGeom>
          <a:solidFill>
            <a:srgbClr val="E9A2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0">
            <a:extLst>
              <a:ext uri="{FF2B5EF4-FFF2-40B4-BE49-F238E27FC236}">
                <a16:creationId xmlns:a16="http://schemas.microsoft.com/office/drawing/2014/main" id="{16DAEDF5-5ABB-F86F-7EA1-69332E490D78}"/>
              </a:ext>
            </a:extLst>
          </p:cNvPr>
          <p:cNvSpPr txBox="1"/>
          <p:nvPr/>
        </p:nvSpPr>
        <p:spPr>
          <a:xfrm>
            <a:off x="2663106" y="4566049"/>
            <a:ext cx="747277" cy="420624"/>
          </a:xfrm>
          <a:prstGeom prst="rect">
            <a:avLst/>
          </a:prstGeom>
          <a:noFill/>
        </p:spPr>
        <p:txBody>
          <a:bodyPr wrap="square" lIns="0" tIns="0" rIns="0" bIns="0" anchor="t">
            <a:noAutofit/>
          </a:bodyPr>
          <a:lstStyle/>
          <a:p>
            <a:pPr>
              <a:lnSpc>
                <a:spcPct val="100000"/>
              </a:lnSpc>
            </a:pPr>
            <a:r>
              <a:rPr sz="2300" b="1">
                <a:solidFill>
                  <a:srgbClr val="4A6FA3"/>
                </a:solidFill>
                <a:latin typeface="Titillium Web"/>
              </a:rPr>
              <a:t>34 %</a:t>
            </a:r>
          </a:p>
        </p:txBody>
      </p:sp>
      <p:sp>
        <p:nvSpPr>
          <p:cNvPr id="57" name="Rectangle 52">
            <a:extLst>
              <a:ext uri="{FF2B5EF4-FFF2-40B4-BE49-F238E27FC236}">
                <a16:creationId xmlns:a16="http://schemas.microsoft.com/office/drawing/2014/main" id="{2378651E-62F7-2A8D-33FA-FC3350781EC6}"/>
              </a:ext>
              <a:ext uri="{C183D7F6-B498-43B3-948B-1728B52AA6E4}">
                <adec:decorative xmlns:adec="http://schemas.microsoft.com/office/drawing/2017/decorative" val="1"/>
              </a:ext>
            </a:extLst>
          </p:cNvPr>
          <p:cNvSpPr/>
          <p:nvPr/>
        </p:nvSpPr>
        <p:spPr>
          <a:xfrm>
            <a:off x="3604966" y="5078113"/>
            <a:ext cx="2064314" cy="71353"/>
          </a:xfrm>
          <a:prstGeom prst="rect">
            <a:avLst/>
          </a:prstGeom>
          <a:solidFill>
            <a:srgbClr val="D3D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Rectangle 53">
            <a:extLst>
              <a:ext uri="{FF2B5EF4-FFF2-40B4-BE49-F238E27FC236}">
                <a16:creationId xmlns:a16="http://schemas.microsoft.com/office/drawing/2014/main" id="{DD857AF6-9B3B-4ECC-23E6-D3F5455619B6}"/>
              </a:ext>
              <a:ext uri="{C183D7F6-B498-43B3-948B-1728B52AA6E4}">
                <adec:decorative xmlns:adec="http://schemas.microsoft.com/office/drawing/2017/decorative" val="1"/>
              </a:ext>
            </a:extLst>
          </p:cNvPr>
          <p:cNvSpPr/>
          <p:nvPr/>
        </p:nvSpPr>
        <p:spPr>
          <a:xfrm>
            <a:off x="3593265" y="5078113"/>
            <a:ext cx="701867" cy="71353"/>
          </a:xfrm>
          <a:prstGeom prst="rect">
            <a:avLst/>
          </a:prstGeom>
          <a:solidFill>
            <a:srgbClr val="E9A2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1" name="Bilde 60">
            <a:extLst>
              <a:ext uri="{FF2B5EF4-FFF2-40B4-BE49-F238E27FC236}">
                <a16:creationId xmlns:a16="http://schemas.microsoft.com/office/drawing/2014/main" id="{F425CF01-4FA5-09FC-BFF8-FFC9DEDA2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00" y="2625840"/>
            <a:ext cx="1722057" cy="2084596"/>
          </a:xfrm>
          <a:prstGeom prst="rect">
            <a:avLst/>
          </a:prstGeom>
        </p:spPr>
      </p:pic>
      <p:sp>
        <p:nvSpPr>
          <p:cNvPr id="65" name="Rectangle 41">
            <a:extLst>
              <a:ext uri="{FF2B5EF4-FFF2-40B4-BE49-F238E27FC236}">
                <a16:creationId xmlns:a16="http://schemas.microsoft.com/office/drawing/2014/main" id="{FF49ECD4-15F2-282D-3C28-6F1F9525C0CE}"/>
              </a:ext>
              <a:ext uri="{C183D7F6-B498-43B3-948B-1728B52AA6E4}">
                <adec:decorative xmlns:adec="http://schemas.microsoft.com/office/drawing/2017/decorative" val="1"/>
              </a:ext>
            </a:extLst>
          </p:cNvPr>
          <p:cNvSpPr/>
          <p:nvPr/>
        </p:nvSpPr>
        <p:spPr>
          <a:xfrm>
            <a:off x="3604966" y="2871895"/>
            <a:ext cx="867012" cy="71353"/>
          </a:xfrm>
          <a:prstGeom prst="rect">
            <a:avLst/>
          </a:prstGeom>
          <a:solidFill>
            <a:srgbClr val="E9A25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cxnSp>
        <p:nvCxnSpPr>
          <p:cNvPr id="69" name="Rett linje 68">
            <a:extLst>
              <a:ext uri="{FF2B5EF4-FFF2-40B4-BE49-F238E27FC236}">
                <a16:creationId xmlns:a16="http://schemas.microsoft.com/office/drawing/2014/main" id="{D0FFA312-6A79-23E0-54B3-4D7386D98471}"/>
              </a:ext>
            </a:extLst>
          </p:cNvPr>
          <p:cNvCxnSpPr/>
          <p:nvPr/>
        </p:nvCxnSpPr>
        <p:spPr>
          <a:xfrm>
            <a:off x="7201734" y="2453785"/>
            <a:ext cx="0" cy="2695681"/>
          </a:xfrm>
          <a:prstGeom prst="line">
            <a:avLst/>
          </a:prstGeom>
          <a:ln w="19050">
            <a:solidFill>
              <a:srgbClr val="7E98BC"/>
            </a:solidFill>
          </a:ln>
        </p:spPr>
        <p:style>
          <a:lnRef idx="1">
            <a:schemeClr val="accent1"/>
          </a:lnRef>
          <a:fillRef idx="0">
            <a:schemeClr val="accent1"/>
          </a:fillRef>
          <a:effectRef idx="0">
            <a:schemeClr val="accent1"/>
          </a:effectRef>
          <a:fontRef idx="minor">
            <a:schemeClr val="tx1"/>
          </a:fontRef>
        </p:style>
      </p:cxnSp>
      <p:sp>
        <p:nvSpPr>
          <p:cNvPr id="71" name="TekstSylinder 70">
            <a:extLst>
              <a:ext uri="{FF2B5EF4-FFF2-40B4-BE49-F238E27FC236}">
                <a16:creationId xmlns:a16="http://schemas.microsoft.com/office/drawing/2014/main" id="{1E9343D0-300F-2121-679D-B1869E84805B}"/>
              </a:ext>
            </a:extLst>
          </p:cNvPr>
          <p:cNvSpPr txBox="1"/>
          <p:nvPr/>
        </p:nvSpPr>
        <p:spPr>
          <a:xfrm>
            <a:off x="2496246" y="5911580"/>
            <a:ext cx="7570670" cy="523220"/>
          </a:xfrm>
          <a:prstGeom prst="rect">
            <a:avLst/>
          </a:prstGeom>
          <a:noFill/>
        </p:spPr>
        <p:txBody>
          <a:bodyPr wrap="square" rtlCol="0">
            <a:spAutoFit/>
          </a:bodyPr>
          <a:lstStyle/>
          <a:p>
            <a:r>
              <a:rPr lang="nb-NO" sz="1400" b="1" dirty="0">
                <a:latin typeface="Open Sans" panose="020B0606030504020204" pitchFamily="34" charset="0"/>
                <a:ea typeface="Open Sans" panose="020B0606030504020204" pitchFamily="34" charset="0"/>
                <a:cs typeface="Open Sans" panose="020B0606030504020204" pitchFamily="34" charset="0"/>
              </a:rPr>
              <a:t>1 av 3</a:t>
            </a:r>
            <a:r>
              <a:rPr lang="nb-NO" sz="1400" dirty="0">
                <a:latin typeface="Open Sans" panose="020B0606030504020204" pitchFamily="34" charset="0"/>
                <a:ea typeface="Open Sans" panose="020B0606030504020204" pitchFamily="34" charset="0"/>
                <a:cs typeface="Open Sans" panose="020B0606030504020204" pitchFamily="34" charset="0"/>
              </a:rPr>
              <a:t> med sykefravær i barnevernet oppgir av </a:t>
            </a:r>
            <a:r>
              <a:rPr lang="nb-NO" sz="1400" b="1" dirty="0">
                <a:latin typeface="Open Sans" panose="020B0606030504020204" pitchFamily="34" charset="0"/>
                <a:ea typeface="Open Sans" panose="020B0606030504020204" pitchFamily="34" charset="0"/>
                <a:cs typeface="Open Sans" panose="020B0606030504020204" pitchFamily="34" charset="0"/>
              </a:rPr>
              <a:t>fraværet er jobbrelatert</a:t>
            </a:r>
          </a:p>
          <a:p>
            <a:r>
              <a:rPr lang="nb-NO" sz="1400" dirty="0">
                <a:latin typeface="Open Sans" panose="020B0606030504020204" pitchFamily="34" charset="0"/>
                <a:ea typeface="Open Sans" panose="020B0606030504020204" pitchFamily="34" charset="0"/>
                <a:cs typeface="Open Sans" panose="020B0606030504020204" pitchFamily="34" charset="0"/>
              </a:rPr>
              <a:t>Mål: forebygge sykefravær, ivareta ansatte og sikre kvalitet i tjenestene</a:t>
            </a:r>
          </a:p>
        </p:txBody>
      </p:sp>
      <p:pic>
        <p:nvPicPr>
          <p:cNvPr id="73" name="Bilde 72">
            <a:extLst>
              <a:ext uri="{FF2B5EF4-FFF2-40B4-BE49-F238E27FC236}">
                <a16:creationId xmlns:a16="http://schemas.microsoft.com/office/drawing/2014/main" id="{BEF1D67A-3CF0-E371-C406-D8EE37E5780A}"/>
              </a:ext>
            </a:extLst>
          </p:cNvPr>
          <p:cNvPicPr>
            <a:picLocks noChangeAspect="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2496246" y="1788753"/>
            <a:ext cx="9281226" cy="3699628"/>
          </a:xfrm>
          <a:prstGeom prst="rect">
            <a:avLst/>
          </a:prstGeom>
        </p:spPr>
      </p:pic>
    </p:spTree>
    <p:extLst>
      <p:ext uri="{BB962C8B-B14F-4D97-AF65-F5344CB8AC3E}">
        <p14:creationId xmlns:p14="http://schemas.microsoft.com/office/powerpoint/2010/main" val="982494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E9A7C-6149-2837-40CB-15E3E036927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4CD5281-4560-DDD7-AD15-DB72BA9311CD}"/>
              </a:ext>
            </a:extLst>
          </p:cNvPr>
          <p:cNvSpPr>
            <a:spLocks noGrp="1"/>
          </p:cNvSpPr>
          <p:nvPr>
            <p:ph type="title"/>
          </p:nvPr>
        </p:nvSpPr>
        <p:spPr/>
        <p:txBody>
          <a:bodyPr>
            <a:normAutofit/>
          </a:bodyPr>
          <a:lstStyle/>
          <a:p>
            <a:r>
              <a:rPr lang="nb-NO" sz="3600" dirty="0"/>
              <a:t>Tidlig og tett på</a:t>
            </a:r>
            <a:br>
              <a:rPr lang="nb-NO" sz="2400" dirty="0"/>
            </a:br>
            <a:endParaRPr lang="nb-NO" sz="2400" dirty="0"/>
          </a:p>
        </p:txBody>
      </p:sp>
      <p:sp>
        <p:nvSpPr>
          <p:cNvPr id="19" name="Rektangel 18">
            <a:extLst>
              <a:ext uri="{FF2B5EF4-FFF2-40B4-BE49-F238E27FC236}">
                <a16:creationId xmlns:a16="http://schemas.microsoft.com/office/drawing/2014/main" id="{5A6B55E5-89EC-4BC4-2D14-629D1C2AC8E8}"/>
              </a:ext>
            </a:extLst>
          </p:cNvPr>
          <p:cNvSpPr/>
          <p:nvPr/>
        </p:nvSpPr>
        <p:spPr>
          <a:xfrm>
            <a:off x="6835200" y="0"/>
            <a:ext cx="5363464"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01343048-C34B-486D-43C4-537CA5592BBF}"/>
              </a:ext>
            </a:extLst>
          </p:cNvPr>
          <p:cNvSpPr>
            <a:spLocks noGrp="1"/>
          </p:cNvSpPr>
          <p:nvPr>
            <p:ph type="body" idx="1"/>
          </p:nvPr>
        </p:nvSpPr>
        <p:spPr>
          <a:xfrm>
            <a:off x="480000" y="2206300"/>
            <a:ext cx="5616000" cy="3626000"/>
          </a:xfrm>
        </p:spPr>
        <p:txBody>
          <a:bodyPr>
            <a:noAutofit/>
          </a:bodyPr>
          <a:lstStyle/>
          <a:p>
            <a:pPr marL="0" indent="0">
              <a:lnSpc>
                <a:spcPct val="100000"/>
              </a:lnSpc>
              <a:buNone/>
            </a:pPr>
            <a:r>
              <a:rPr lang="nb-NO" sz="1400" dirty="0"/>
              <a:t>Tidlig og tett på skal bidra til:</a:t>
            </a:r>
          </a:p>
          <a:p>
            <a:pPr marL="0" indent="0">
              <a:lnSpc>
                <a:spcPct val="100000"/>
              </a:lnSpc>
              <a:buNone/>
            </a:pPr>
            <a:endParaRPr lang="nb-NO" sz="1400" dirty="0"/>
          </a:p>
          <a:p>
            <a:pPr marL="608400" indent="-406800">
              <a:lnSpc>
                <a:spcPct val="100000"/>
              </a:lnSpc>
              <a:spcAft>
                <a:spcPts val="1300"/>
              </a:spcAft>
              <a:buClr>
                <a:srgbClr val="4A6FA3"/>
              </a:buClr>
            </a:pPr>
            <a:r>
              <a:rPr lang="nb-NO" sz="1400" dirty="0">
                <a:solidFill>
                  <a:srgbClr val="4A6FA3"/>
                </a:solidFill>
                <a:latin typeface="Open Sans" panose="020B0606030504020204" pitchFamily="34" charset="0"/>
                <a:ea typeface="Open Sans" panose="020B0606030504020204" pitchFamily="34" charset="0"/>
                <a:cs typeface="Open Sans" panose="020B0606030504020204" pitchFamily="34" charset="0"/>
              </a:rPr>
              <a:t>lav terskel for tidlig dialog</a:t>
            </a:r>
            <a:endParaRPr lang="nb-NO" sz="1400" dirty="0">
              <a:latin typeface="Open Sans" panose="020B0606030504020204" pitchFamily="34" charset="0"/>
              <a:ea typeface="Open Sans" panose="020B0606030504020204" pitchFamily="34" charset="0"/>
              <a:cs typeface="Open Sans" panose="020B0606030504020204" pitchFamily="34" charset="0"/>
            </a:endParaRPr>
          </a:p>
          <a:p>
            <a:pPr marL="608400" indent="-406800">
              <a:lnSpc>
                <a:spcPct val="100000"/>
              </a:lnSpc>
              <a:spcAft>
                <a:spcPts val="1300"/>
              </a:spcAft>
              <a:buClr>
                <a:srgbClr val="4A6FA3"/>
              </a:buClr>
            </a:pPr>
            <a:r>
              <a:rPr lang="nb-NO" sz="1400" dirty="0">
                <a:solidFill>
                  <a:srgbClr val="4A6FA3"/>
                </a:solidFill>
                <a:latin typeface="Open Sans" panose="020B0606030504020204" pitchFamily="34" charset="0"/>
                <a:ea typeface="Open Sans" panose="020B0606030504020204" pitchFamily="34" charset="0"/>
                <a:cs typeface="Open Sans" panose="020B0606030504020204" pitchFamily="34" charset="0"/>
              </a:rPr>
              <a:t>felles forståelse av ansvar og medvirkning</a:t>
            </a:r>
          </a:p>
          <a:p>
            <a:pPr marL="608400" indent="-406800">
              <a:lnSpc>
                <a:spcPct val="100000"/>
              </a:lnSpc>
              <a:spcAft>
                <a:spcPts val="1300"/>
              </a:spcAft>
              <a:buClr>
                <a:srgbClr val="4A6FA3"/>
              </a:buClr>
            </a:pPr>
            <a:r>
              <a:rPr lang="nb-NO" sz="1400" dirty="0"/>
              <a:t>å </a:t>
            </a:r>
            <a:r>
              <a:rPr lang="nb-NO" sz="1400" i="1" dirty="0"/>
              <a:t>ivareta</a:t>
            </a:r>
            <a:r>
              <a:rPr lang="nb-NO" sz="1400" dirty="0"/>
              <a:t> leders medarbeideroppfølging</a:t>
            </a:r>
          </a:p>
          <a:p>
            <a:pPr marL="608400" indent="-406800">
              <a:lnSpc>
                <a:spcPct val="100000"/>
              </a:lnSpc>
              <a:spcAft>
                <a:spcPts val="1300"/>
              </a:spcAft>
              <a:buClr>
                <a:srgbClr val="4A6FA3"/>
              </a:buClr>
            </a:pPr>
            <a:r>
              <a:rPr lang="nb-NO" sz="1400" dirty="0"/>
              <a:t>å </a:t>
            </a:r>
            <a:r>
              <a:rPr lang="nb-NO" sz="1400" i="1" dirty="0"/>
              <a:t>beholde</a:t>
            </a:r>
            <a:r>
              <a:rPr lang="nb-NO" sz="1400" dirty="0"/>
              <a:t> ansatte og deres kompetanse i virksomheten</a:t>
            </a:r>
          </a:p>
          <a:p>
            <a:pPr marL="608400" indent="-406800">
              <a:lnSpc>
                <a:spcPct val="100000"/>
              </a:lnSpc>
              <a:spcAft>
                <a:spcPts val="1300"/>
              </a:spcAft>
              <a:buClr>
                <a:srgbClr val="4A6FA3"/>
              </a:buClr>
            </a:pPr>
            <a:r>
              <a:rPr lang="nb-NO" sz="1400" dirty="0">
                <a:solidFill>
                  <a:srgbClr val="4A6FA3"/>
                </a:solidFill>
                <a:latin typeface="Open Sans" panose="020B0606030504020204" pitchFamily="34" charset="0"/>
                <a:ea typeface="Open Sans" panose="020B0606030504020204" pitchFamily="34" charset="0"/>
                <a:cs typeface="Open Sans" panose="020B0606030504020204" pitchFamily="34" charset="0"/>
              </a:rPr>
              <a:t>mer konkrete tilretteleggingstiltak</a:t>
            </a:r>
          </a:p>
          <a:p>
            <a:pPr marL="608400" indent="-406800">
              <a:lnSpc>
                <a:spcPct val="100000"/>
              </a:lnSpc>
              <a:spcAft>
                <a:spcPts val="1300"/>
              </a:spcAft>
            </a:pPr>
            <a:r>
              <a:rPr lang="nb-NO" sz="1400" dirty="0">
                <a:solidFill>
                  <a:srgbClr val="4A6FA3"/>
                </a:solidFill>
                <a:latin typeface="Open Sans" panose="020B0606030504020204" pitchFamily="34" charset="0"/>
                <a:ea typeface="Open Sans" panose="020B0606030504020204" pitchFamily="34" charset="0"/>
                <a:cs typeface="Open Sans" panose="020B0606030504020204" pitchFamily="34" charset="0"/>
              </a:rPr>
              <a:t>tydeligere rutiner for sykefraværsoppfølging</a:t>
            </a:r>
            <a:endParaRPr lang="nb-NO" sz="1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608400" indent="-406800">
              <a:lnSpc>
                <a:spcPct val="100000"/>
              </a:lnSpc>
              <a:spcAft>
                <a:spcPts val="1300"/>
              </a:spcAft>
            </a:pPr>
            <a:r>
              <a:rPr lang="nb-NO" sz="1400" i="1" dirty="0"/>
              <a:t>samtidig</a:t>
            </a:r>
            <a:r>
              <a:rPr lang="nb-NO" sz="1400" dirty="0"/>
              <a:t> fokus på det individuelle sykefraværet og det systematiske arbeidsmiljøarbeidet </a:t>
            </a:r>
          </a:p>
          <a:p>
            <a:pPr>
              <a:lnSpc>
                <a:spcPct val="100000"/>
              </a:lnSpc>
            </a:pPr>
            <a:r>
              <a:rPr lang="nb-NO" sz="1400" dirty="0"/>
              <a:t>å </a:t>
            </a:r>
            <a:r>
              <a:rPr lang="nb-NO" sz="1400" i="1" dirty="0"/>
              <a:t>styrke</a:t>
            </a:r>
            <a:r>
              <a:rPr lang="nb-NO" sz="1400" dirty="0"/>
              <a:t> leders samarbeid med tillitsvalgt og verneombud</a:t>
            </a:r>
          </a:p>
        </p:txBody>
      </p:sp>
      <p:pic>
        <p:nvPicPr>
          <p:cNvPr id="8" name="Picture 2" descr="A diagram of a diagram with circles and text&#10;&#10;Description automatically generated with medium confidence">
            <a:extLst>
              <a:ext uri="{FF2B5EF4-FFF2-40B4-BE49-F238E27FC236}">
                <a16:creationId xmlns:a16="http://schemas.microsoft.com/office/drawing/2014/main" id="{24F51F8A-544F-993F-3F8E-C760E91885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6494" y="3633386"/>
            <a:ext cx="4269105" cy="2059843"/>
          </a:xfrm>
          <a:prstGeom prst="rect">
            <a:avLst/>
          </a:prstGeom>
          <a:noFill/>
        </p:spPr>
      </p:pic>
      <p:sp>
        <p:nvSpPr>
          <p:cNvPr id="17" name="TekstSylinder 16">
            <a:extLst>
              <a:ext uri="{FF2B5EF4-FFF2-40B4-BE49-F238E27FC236}">
                <a16:creationId xmlns:a16="http://schemas.microsoft.com/office/drawing/2014/main" id="{C8A14400-9628-48BB-8E0E-CF109748D16A}"/>
              </a:ext>
            </a:extLst>
          </p:cNvPr>
          <p:cNvSpPr txBox="1"/>
          <p:nvPr/>
        </p:nvSpPr>
        <p:spPr>
          <a:xfrm>
            <a:off x="7526494" y="2293386"/>
            <a:ext cx="4267936" cy="584775"/>
          </a:xfrm>
          <a:prstGeom prst="rect">
            <a:avLst/>
          </a:prstGeom>
          <a:noFill/>
        </p:spPr>
        <p:txBody>
          <a:bodyPr wrap="square">
            <a:spAutoFit/>
          </a:bodyPr>
          <a:lstStyle/>
          <a:p>
            <a:r>
              <a:rPr lang="nb-NO" sz="1600"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Tidlig og tett på fordrer </a:t>
            </a:r>
            <a:r>
              <a:rPr lang="nb-NO" sz="1600" b="1"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samtidig innsats </a:t>
            </a:r>
            <a:r>
              <a:rPr lang="nb-NO" sz="1600" kern="100" dirty="0">
                <a:solidFill>
                  <a:srgbClr val="4A6FA1"/>
                </a:solidFill>
                <a:latin typeface="Open Sans" panose="020B0606030504020204" pitchFamily="34" charset="0"/>
                <a:ea typeface="Open Sans" panose="020B0606030504020204" pitchFamily="34" charset="0"/>
                <a:cs typeface="Open Sans" panose="020B0606030504020204" pitchFamily="34" charset="0"/>
                <a:sym typeface="Open Sans"/>
              </a:rPr>
              <a:t>på system- og individnivå</a:t>
            </a:r>
          </a:p>
        </p:txBody>
      </p:sp>
    </p:spTree>
    <p:extLst>
      <p:ext uri="{BB962C8B-B14F-4D97-AF65-F5344CB8AC3E}">
        <p14:creationId xmlns:p14="http://schemas.microsoft.com/office/powerpoint/2010/main" val="1546530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E57DC8-25EF-D752-2CC0-48CC4FC9429C}"/>
              </a:ext>
            </a:extLst>
          </p:cNvPr>
          <p:cNvSpPr>
            <a:spLocks noGrp="1"/>
          </p:cNvSpPr>
          <p:nvPr>
            <p:ph type="title"/>
          </p:nvPr>
        </p:nvSpPr>
        <p:spPr>
          <a:xfrm>
            <a:off x="5075395" y="480000"/>
            <a:ext cx="6721474" cy="1406400"/>
          </a:xfrm>
        </p:spPr>
        <p:txBody>
          <a:bodyPr/>
          <a:lstStyle/>
          <a:p>
            <a:r>
              <a:rPr lang="nb-NO" sz="2800" dirty="0">
                <a:latin typeface="Segoe UI"/>
                <a:cs typeface="Segoe UI"/>
              </a:rPr>
              <a:t>Hva mener vi med «Tidlig og tett på»?</a:t>
            </a:r>
            <a:endParaRPr lang="nb-NO" sz="2800" dirty="0"/>
          </a:p>
        </p:txBody>
      </p:sp>
      <p:sp>
        <p:nvSpPr>
          <p:cNvPr id="6" name="Plassholder for tekst 5">
            <a:extLst>
              <a:ext uri="{FF2B5EF4-FFF2-40B4-BE49-F238E27FC236}">
                <a16:creationId xmlns:a16="http://schemas.microsoft.com/office/drawing/2014/main" id="{8996DBBC-B1EA-0CA9-03AA-B1E7944226BC}"/>
              </a:ext>
            </a:extLst>
          </p:cNvPr>
          <p:cNvSpPr>
            <a:spLocks noGrp="1"/>
          </p:cNvSpPr>
          <p:nvPr>
            <p:ph type="body" idx="1"/>
          </p:nvPr>
        </p:nvSpPr>
        <p:spPr>
          <a:xfrm>
            <a:off x="5075395" y="2208000"/>
            <a:ext cx="6355200" cy="3541600"/>
          </a:xfrm>
        </p:spPr>
        <p:txBody>
          <a:bodyPr>
            <a:normAutofit/>
          </a:bodyPr>
          <a:lstStyle/>
          <a:p>
            <a:pPr marL="186055" indent="0">
              <a:buNone/>
            </a:pPr>
            <a:r>
              <a:rPr lang="nb-NO" sz="1600" kern="100" dirty="0">
                <a:latin typeface="Open Sans" panose="020B0606030504020204" pitchFamily="34" charset="0"/>
                <a:ea typeface="Open Sans" panose="020B0606030504020204" pitchFamily="34" charset="0"/>
                <a:cs typeface="Open Sans" panose="020B0606030504020204" pitchFamily="34" charset="0"/>
              </a:rPr>
              <a:t>Tidlig og tett oppfølging handler om å skape </a:t>
            </a:r>
            <a:r>
              <a:rPr lang="nb-NO" sz="1600" b="1" kern="100" dirty="0">
                <a:latin typeface="Open Sans" panose="020B0606030504020204" pitchFamily="34" charset="0"/>
                <a:ea typeface="Open Sans" panose="020B0606030504020204" pitchFamily="34" charset="0"/>
                <a:cs typeface="Open Sans" panose="020B0606030504020204" pitchFamily="34" charset="0"/>
              </a:rPr>
              <a:t>trygg dialog </a:t>
            </a:r>
            <a:r>
              <a:rPr lang="nb-NO" sz="1600" kern="100" dirty="0">
                <a:latin typeface="Open Sans" panose="020B0606030504020204" pitchFamily="34" charset="0"/>
                <a:ea typeface="Open Sans" panose="020B0606030504020204" pitchFamily="34" charset="0"/>
                <a:cs typeface="Open Sans" panose="020B0606030504020204" pitchFamily="34" charset="0"/>
              </a:rPr>
              <a:t>før utfordringer blir store</a:t>
            </a:r>
          </a:p>
          <a:p>
            <a:pPr marL="186055" indent="0">
              <a:buNone/>
            </a:pPr>
            <a:endParaRPr lang="nb-NO" sz="1600" kern="100" dirty="0">
              <a:latin typeface="Open Sans" panose="020B0606030504020204" pitchFamily="34" charset="0"/>
              <a:ea typeface="Open Sans" panose="020B0606030504020204" pitchFamily="34" charset="0"/>
              <a:cs typeface="Open Sans" panose="020B0606030504020204" pitchFamily="34" charset="0"/>
            </a:endParaRPr>
          </a:p>
          <a:p>
            <a:pPr marL="608965" indent="-422910">
              <a:buFont typeface="Arial" panose="020B0604020202020204" pitchFamily="34" charset="0"/>
              <a:buChar char="●"/>
            </a:pPr>
            <a:r>
              <a:rPr lang="nb-NO" sz="1600" b="1" i="1" kern="100" dirty="0">
                <a:latin typeface="Open Sans" panose="020B0606030504020204" pitchFamily="34" charset="0"/>
                <a:ea typeface="Open Sans" panose="020B0606030504020204" pitchFamily="34" charset="0"/>
                <a:cs typeface="Open Sans" panose="020B0606030504020204" pitchFamily="34" charset="0"/>
              </a:rPr>
              <a:t>Tidlig</a:t>
            </a:r>
            <a:r>
              <a:rPr lang="nb-NO" sz="1600" kern="100" dirty="0">
                <a:latin typeface="Open Sans" panose="020B0606030504020204" pitchFamily="34" charset="0"/>
                <a:ea typeface="Open Sans" panose="020B0606030504020204" pitchFamily="34" charset="0"/>
                <a:cs typeface="Open Sans" panose="020B0606030504020204" pitchFamily="34" charset="0"/>
              </a:rPr>
              <a:t> betyr å ta kontakt når man ser tegn til belastning, </a:t>
            </a:r>
            <a:br>
              <a:rPr lang="nb-NO" sz="1600" kern="100" dirty="0">
                <a:latin typeface="Open Sans" panose="020B0606030504020204" pitchFamily="34" charset="0"/>
                <a:ea typeface="Open Sans" panose="020B0606030504020204" pitchFamily="34" charset="0"/>
                <a:cs typeface="Open Sans" panose="020B0606030504020204" pitchFamily="34" charset="0"/>
              </a:rPr>
            </a:br>
            <a:r>
              <a:rPr lang="nb-NO" sz="1600" kern="100" dirty="0">
                <a:latin typeface="Open Sans" panose="020B0606030504020204" pitchFamily="34" charset="0"/>
                <a:ea typeface="Open Sans" panose="020B0606030504020204" pitchFamily="34" charset="0"/>
                <a:cs typeface="Open Sans" panose="020B0606030504020204" pitchFamily="34" charset="0"/>
              </a:rPr>
              <a:t>endring eller </a:t>
            </a:r>
            <a:r>
              <a:rPr lang="nb-NO" sz="1600" i="1" kern="100" dirty="0">
                <a:latin typeface="Open Sans" panose="020B0606030504020204" pitchFamily="34" charset="0"/>
                <a:ea typeface="Open Sans" panose="020B0606030504020204" pitchFamily="34" charset="0"/>
                <a:cs typeface="Open Sans" panose="020B0606030504020204" pitchFamily="34" charset="0"/>
              </a:rPr>
              <a:t>fraværsmønster.</a:t>
            </a:r>
            <a:endParaRPr lang="nb-NO" sz="1600" i="1" dirty="0">
              <a:latin typeface="Open Sans" panose="020B0606030504020204" pitchFamily="34" charset="0"/>
              <a:ea typeface="Open Sans" panose="020B0606030504020204" pitchFamily="34" charset="0"/>
              <a:cs typeface="Open Sans" panose="020B0606030504020204" pitchFamily="34" charset="0"/>
            </a:endParaRPr>
          </a:p>
          <a:p>
            <a:pPr marL="608965" indent="-422910"/>
            <a:r>
              <a:rPr lang="nb-NO" sz="1600" b="1" i="1" kern="100" dirty="0">
                <a:latin typeface="Open Sans" panose="020B0606030504020204" pitchFamily="34" charset="0"/>
                <a:ea typeface="Open Sans" panose="020B0606030504020204" pitchFamily="34" charset="0"/>
                <a:cs typeface="Open Sans" panose="020B0606030504020204" pitchFamily="34" charset="0"/>
              </a:rPr>
              <a:t>Tett på</a:t>
            </a:r>
            <a:r>
              <a:rPr lang="nb-NO" sz="1600" kern="100" dirty="0">
                <a:latin typeface="Open Sans" panose="020B0606030504020204" pitchFamily="34" charset="0"/>
                <a:ea typeface="Open Sans" panose="020B0606030504020204" pitchFamily="34" charset="0"/>
                <a:cs typeface="Open Sans" panose="020B0606030504020204" pitchFamily="34" charset="0"/>
              </a:rPr>
              <a:t> betyr oppfølging og medvirkning preget av respekt, nysgjerrighet og konkrete avtaler.</a:t>
            </a:r>
          </a:p>
          <a:p>
            <a:pPr marL="608965" indent="-422910"/>
            <a:endParaRPr lang="nb-NO" sz="1600" dirty="0">
              <a:latin typeface="Open Sans" panose="020B0606030504020204" pitchFamily="34" charset="0"/>
              <a:ea typeface="Open Sans" panose="020B0606030504020204" pitchFamily="34" charset="0"/>
              <a:cs typeface="Open Sans" panose="020B0606030504020204" pitchFamily="34" charset="0"/>
            </a:endParaRPr>
          </a:p>
          <a:p>
            <a:pPr marL="608965" indent="-422910">
              <a:buFont typeface="Arial" panose="020B0604020202020204" pitchFamily="34" charset="0"/>
              <a:buChar char="●"/>
            </a:pPr>
            <a:r>
              <a:rPr lang="nb-NO" sz="1600" b="1" u="sng" kern="100" dirty="0">
                <a:latin typeface="Open Sans" panose="020B0606030504020204" pitchFamily="34" charset="0"/>
                <a:ea typeface="Open Sans" panose="020B0606030504020204" pitchFamily="34" charset="0"/>
                <a:cs typeface="Open Sans" panose="020B0606030504020204" pitchFamily="34" charset="0"/>
              </a:rPr>
              <a:t>Ikke</a:t>
            </a:r>
            <a:r>
              <a:rPr lang="nb-NO" sz="1600" kern="100" dirty="0">
                <a:latin typeface="Open Sans" panose="020B0606030504020204" pitchFamily="34" charset="0"/>
                <a:ea typeface="Open Sans" panose="020B0606030504020204" pitchFamily="34" charset="0"/>
                <a:cs typeface="Open Sans" panose="020B0606030504020204" pitchFamily="34" charset="0"/>
              </a:rPr>
              <a:t> krav om å dele helseopplysninger,</a:t>
            </a:r>
            <a:br>
              <a:rPr lang="nb-NO" sz="1600" kern="100" dirty="0">
                <a:latin typeface="Open Sans" panose="020B0606030504020204" pitchFamily="34" charset="0"/>
                <a:ea typeface="Open Sans" panose="020B0606030504020204" pitchFamily="34" charset="0"/>
                <a:cs typeface="Open Sans" panose="020B0606030504020204" pitchFamily="34" charset="0"/>
              </a:rPr>
            </a:br>
            <a:r>
              <a:rPr lang="nb-NO" sz="1600" b="1" kern="100" dirty="0">
                <a:latin typeface="Open Sans" panose="020B0606030504020204" pitchFamily="34" charset="0"/>
                <a:ea typeface="Open Sans" panose="020B0606030504020204" pitchFamily="34" charset="0"/>
                <a:cs typeface="Open Sans" panose="020B0606030504020204" pitchFamily="34" charset="0"/>
              </a:rPr>
              <a:t>men</a:t>
            </a:r>
            <a:r>
              <a:rPr lang="nb-NO" sz="1600" kern="100" dirty="0">
                <a:latin typeface="Open Sans" panose="020B0606030504020204" pitchFamily="34" charset="0"/>
                <a:ea typeface="Open Sans" panose="020B0606030504020204" pitchFamily="34" charset="0"/>
                <a:cs typeface="Open Sans" panose="020B0606030504020204" pitchFamily="34" charset="0"/>
              </a:rPr>
              <a:t> samarbeid om arbeidsevne, arbeidssituasjon og mulige tiltak.</a:t>
            </a:r>
            <a:endParaRPr lang="nb-NO"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Rektangel 3">
            <a:extLst>
              <a:ext uri="{FF2B5EF4-FFF2-40B4-BE49-F238E27FC236}">
                <a16:creationId xmlns:a16="http://schemas.microsoft.com/office/drawing/2014/main" id="{360512A7-5C47-AE42-1DA5-7CFBB71894B6}"/>
              </a:ext>
            </a:extLst>
          </p:cNvPr>
          <p:cNvSpPr/>
          <p:nvPr/>
        </p:nvSpPr>
        <p:spPr>
          <a:xfrm>
            <a:off x="0" y="0"/>
            <a:ext cx="4680264"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Bilde 8">
            <a:extLst>
              <a:ext uri="{FF2B5EF4-FFF2-40B4-BE49-F238E27FC236}">
                <a16:creationId xmlns:a16="http://schemas.microsoft.com/office/drawing/2014/main" id="{6AC2282D-77C2-E892-E4B9-C8BCE41379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5131" y="1886400"/>
            <a:ext cx="3890001" cy="3569426"/>
          </a:xfrm>
          <a:prstGeom prst="rect">
            <a:avLst/>
          </a:prstGeom>
        </p:spPr>
      </p:pic>
    </p:spTree>
    <p:extLst>
      <p:ext uri="{BB962C8B-B14F-4D97-AF65-F5344CB8AC3E}">
        <p14:creationId xmlns:p14="http://schemas.microsoft.com/office/powerpoint/2010/main" val="2228972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557E5E-CFF4-C5B5-CE4D-0E80FCFF832E}"/>
              </a:ext>
            </a:extLst>
          </p:cNvPr>
          <p:cNvSpPr>
            <a:spLocks noGrp="1"/>
          </p:cNvSpPr>
          <p:nvPr>
            <p:ph type="title"/>
          </p:nvPr>
        </p:nvSpPr>
        <p:spPr/>
        <p:txBody>
          <a:bodyPr>
            <a:normAutofit/>
          </a:bodyPr>
          <a:lstStyle/>
          <a:p>
            <a:r>
              <a:rPr lang="nb-NO" noProof="0"/>
              <a:t>Hvorfor «Tidlig og tett på»?</a:t>
            </a:r>
          </a:p>
        </p:txBody>
      </p:sp>
      <p:sp>
        <p:nvSpPr>
          <p:cNvPr id="3" name="Plassholder for innhold 2">
            <a:extLst>
              <a:ext uri="{FF2B5EF4-FFF2-40B4-BE49-F238E27FC236}">
                <a16:creationId xmlns:a16="http://schemas.microsoft.com/office/drawing/2014/main" id="{A3CC79D2-FB15-97DA-443A-B6E8644F3A29}"/>
              </a:ext>
            </a:extLst>
          </p:cNvPr>
          <p:cNvSpPr>
            <a:spLocks noGrp="1"/>
          </p:cNvSpPr>
          <p:nvPr>
            <p:ph type="body" idx="1"/>
          </p:nvPr>
        </p:nvSpPr>
        <p:spPr>
          <a:xfrm>
            <a:off x="556200" y="1691950"/>
            <a:ext cx="5518838" cy="3293200"/>
          </a:xfrm>
        </p:spPr>
        <p:txBody>
          <a:bodyPr>
            <a:normAutofit lnSpcReduction="10000"/>
          </a:bodyPr>
          <a:lstStyle/>
          <a:p>
            <a:pPr marL="0" indent="0">
              <a:buNone/>
            </a:pPr>
            <a:endParaRPr lang="nb-NO" sz="2000" noProof="0" dirty="0"/>
          </a:p>
          <a:p>
            <a:pPr marL="0" indent="0">
              <a:buNone/>
            </a:pPr>
            <a:r>
              <a:rPr lang="nb-NO" sz="2000" noProof="0" dirty="0"/>
              <a:t>Tidlig og tett på gir deg som </a:t>
            </a:r>
            <a:r>
              <a:rPr lang="nb-NO" sz="2000" b="1" noProof="0" dirty="0"/>
              <a:t>ansatt</a:t>
            </a:r>
            <a:r>
              <a:rPr lang="nb-NO" sz="2000" noProof="0" dirty="0"/>
              <a:t> </a:t>
            </a:r>
          </a:p>
          <a:p>
            <a:pPr marL="457200" indent="-457200">
              <a:buFont typeface="Arial" panose="020B0604020202020204" pitchFamily="34" charset="0"/>
              <a:buChar char="•"/>
            </a:pPr>
            <a:endParaRPr lang="nb-NO" sz="1600" dirty="0"/>
          </a:p>
          <a:p>
            <a:pPr marL="457200" indent="-457200">
              <a:buFont typeface="Arial" panose="020B0604020202020204" pitchFamily="34" charset="0"/>
              <a:buChar char="•"/>
            </a:pPr>
            <a:r>
              <a:rPr lang="nb-NO" sz="1600" dirty="0"/>
              <a:t>tydeligere oppfølging </a:t>
            </a:r>
          </a:p>
          <a:p>
            <a:pPr marL="457200" indent="-457200">
              <a:buFont typeface="Arial" panose="020B0604020202020204" pitchFamily="34" charset="0"/>
              <a:buChar char="•"/>
            </a:pPr>
            <a:r>
              <a:rPr lang="nb-NO" sz="1600" dirty="0"/>
              <a:t>forutsigbare rutiner</a:t>
            </a:r>
          </a:p>
          <a:p>
            <a:pPr marL="457200" indent="-457200">
              <a:buFont typeface="Arial" panose="020B0604020202020204" pitchFamily="34" charset="0"/>
              <a:buChar char="•"/>
            </a:pPr>
            <a:r>
              <a:rPr lang="nb-NO" sz="1600" dirty="0"/>
              <a:t>er et bidrag til løsning av utfordringer </a:t>
            </a:r>
            <a:br>
              <a:rPr lang="nb-NO" sz="1600" dirty="0"/>
            </a:br>
            <a:r>
              <a:rPr lang="nb-NO" sz="1600" dirty="0"/>
              <a:t>og mestring i arbeidshverdagen</a:t>
            </a:r>
          </a:p>
          <a:p>
            <a:pPr marL="457200" indent="-457200">
              <a:buFont typeface="Arial" panose="020B0604020202020204" pitchFamily="34" charset="0"/>
              <a:buChar char="•"/>
            </a:pPr>
            <a:r>
              <a:rPr lang="nb-NO" sz="1600" dirty="0"/>
              <a:t>tidlig avklaring av utfordringer og behov</a:t>
            </a:r>
          </a:p>
          <a:p>
            <a:pPr marL="457200" indent="-457200">
              <a:buFont typeface="Arial" panose="020B0604020202020204" pitchFamily="34" charset="0"/>
              <a:buChar char="•"/>
            </a:pPr>
            <a:r>
              <a:rPr lang="nb-NO" sz="1600" dirty="0"/>
              <a:t>innflytelse på egne tiltak og løsninger</a:t>
            </a:r>
          </a:p>
          <a:p>
            <a:pPr marL="457200" indent="-457200">
              <a:buFont typeface="Arial" panose="020B0604020202020204" pitchFamily="34" charset="0"/>
              <a:buChar char="•"/>
            </a:pPr>
            <a:r>
              <a:rPr lang="nb-NO" sz="1600" dirty="0"/>
              <a:t>økt kunnskap om muligheter og tilrettelegging på arbeidsplassen</a:t>
            </a:r>
          </a:p>
          <a:p>
            <a:pPr marL="457200" indent="-457200">
              <a:buFont typeface="Arial" panose="020B0604020202020204" pitchFamily="34" charset="0"/>
              <a:buChar char="•"/>
            </a:pPr>
            <a:endParaRPr lang="nb-NO" sz="2000" noProof="0" dirty="0"/>
          </a:p>
          <a:p>
            <a:pPr marL="457200" indent="-457200">
              <a:buFont typeface="Arial" panose="020B0604020202020204" pitchFamily="34" charset="0"/>
              <a:buChar char="•"/>
            </a:pPr>
            <a:endParaRPr lang="nb-NO" sz="2000" noProof="0" dirty="0"/>
          </a:p>
        </p:txBody>
      </p:sp>
      <p:pic>
        <p:nvPicPr>
          <p:cNvPr id="6" name="Bilde 5">
            <a:extLst>
              <a:ext uri="{FF2B5EF4-FFF2-40B4-BE49-F238E27FC236}">
                <a16:creationId xmlns:a16="http://schemas.microsoft.com/office/drawing/2014/main" id="{9A7957C5-72D2-6823-BD9A-6B1BADBB0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3592" y="854671"/>
            <a:ext cx="4509163" cy="4533053"/>
          </a:xfrm>
          <a:prstGeom prst="rect">
            <a:avLst/>
          </a:prstGeom>
        </p:spPr>
      </p:pic>
    </p:spTree>
    <p:extLst>
      <p:ext uri="{BB962C8B-B14F-4D97-AF65-F5344CB8AC3E}">
        <p14:creationId xmlns:p14="http://schemas.microsoft.com/office/powerpoint/2010/main" val="56520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134C74-CD4E-C9FB-C4BE-4F9EEF9E7CBF}"/>
              </a:ext>
            </a:extLst>
          </p:cNvPr>
          <p:cNvSpPr>
            <a:spLocks noGrp="1"/>
          </p:cNvSpPr>
          <p:nvPr>
            <p:ph type="title"/>
          </p:nvPr>
        </p:nvSpPr>
        <p:spPr/>
        <p:txBody>
          <a:bodyPr wrap="square" anchor="t">
            <a:normAutofit/>
          </a:bodyPr>
          <a:lstStyle/>
          <a:p>
            <a:r>
              <a:rPr lang="nb-NO" noProof="0"/>
              <a:t>Hvorfor «Tidlig og tett på»?</a:t>
            </a:r>
          </a:p>
        </p:txBody>
      </p:sp>
      <p:sp>
        <p:nvSpPr>
          <p:cNvPr id="3" name="Plassholder for innhold 2">
            <a:extLst>
              <a:ext uri="{FF2B5EF4-FFF2-40B4-BE49-F238E27FC236}">
                <a16:creationId xmlns:a16="http://schemas.microsoft.com/office/drawing/2014/main" id="{193C181F-88FE-0FF9-771C-86EA43431B76}"/>
              </a:ext>
            </a:extLst>
          </p:cNvPr>
          <p:cNvSpPr>
            <a:spLocks noGrp="1"/>
          </p:cNvSpPr>
          <p:nvPr>
            <p:ph type="body" idx="1"/>
          </p:nvPr>
        </p:nvSpPr>
        <p:spPr>
          <a:xfrm>
            <a:off x="480000" y="2127251"/>
            <a:ext cx="5412800" cy="3074000"/>
          </a:xfrm>
        </p:spPr>
        <p:txBody>
          <a:bodyPr wrap="square" anchor="t">
            <a:normAutofit/>
          </a:bodyPr>
          <a:lstStyle/>
          <a:p>
            <a:pPr marL="0" indent="0" fontAlgn="base">
              <a:lnSpc>
                <a:spcPct val="105000"/>
              </a:lnSpc>
              <a:spcAft>
                <a:spcPts val="600"/>
              </a:spcAft>
              <a:buNone/>
            </a:pPr>
            <a:r>
              <a:rPr lang="nb-NO" sz="2000" noProof="0"/>
              <a:t>Tidlig og tett på gir deg som </a:t>
            </a:r>
            <a:r>
              <a:rPr lang="nb-NO" sz="2000" b="1" noProof="0"/>
              <a:t>leder</a:t>
            </a:r>
            <a:endParaRPr lang="nb-NO" sz="2000" noProof="0"/>
          </a:p>
          <a:p>
            <a:pPr marL="457200" indent="-457200" fontAlgn="base">
              <a:lnSpc>
                <a:spcPct val="105000"/>
              </a:lnSpc>
              <a:spcAft>
                <a:spcPts val="600"/>
              </a:spcAft>
              <a:buFont typeface="Arial" panose="020B0604020202020204" pitchFamily="34" charset="0"/>
              <a:buChar char="•"/>
            </a:pPr>
            <a:r>
              <a:rPr lang="nb-NO" sz="2000" noProof="0"/>
              <a:t>verktøy for å avklare, redusere og forebygge langvarig og/eller gjentakende hyppig fravær​</a:t>
            </a:r>
          </a:p>
          <a:p>
            <a:pPr marL="457200" indent="-457200" fontAlgn="base">
              <a:lnSpc>
                <a:spcPct val="105000"/>
              </a:lnSpc>
              <a:spcAft>
                <a:spcPts val="600"/>
              </a:spcAft>
              <a:buFont typeface="Arial" panose="020B0604020202020204" pitchFamily="34" charset="0"/>
              <a:buChar char="•"/>
            </a:pPr>
            <a:endParaRPr lang="nb-NO" sz="2000" noProof="0"/>
          </a:p>
          <a:p>
            <a:pPr marL="457200" indent="-457200" fontAlgn="base">
              <a:lnSpc>
                <a:spcPct val="105000"/>
              </a:lnSpc>
              <a:spcAft>
                <a:spcPts val="600"/>
              </a:spcAft>
              <a:buFont typeface="Arial" panose="020B0604020202020204" pitchFamily="34" charset="0"/>
              <a:buChar char="•"/>
            </a:pPr>
            <a:r>
              <a:rPr lang="nb-NO" sz="2000" noProof="0"/>
              <a:t>systematisk oppfølging og partsamarbeid skal bidra til varig forbedring i arbeidsmiljøet</a:t>
            </a:r>
          </a:p>
          <a:p>
            <a:pPr>
              <a:lnSpc>
                <a:spcPct val="105000"/>
              </a:lnSpc>
              <a:spcAft>
                <a:spcPts val="600"/>
              </a:spcAft>
            </a:pPr>
            <a:endParaRPr lang="nb-NO" sz="2000" noProof="0"/>
          </a:p>
        </p:txBody>
      </p:sp>
      <p:pic>
        <p:nvPicPr>
          <p:cNvPr id="5" name="Bilde 4">
            <a:extLst>
              <a:ext uri="{FF2B5EF4-FFF2-40B4-BE49-F238E27FC236}">
                <a16:creationId xmlns:a16="http://schemas.microsoft.com/office/drawing/2014/main" id="{58909069-9AC0-B75E-940B-3FE7FE140D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223759" y="2046518"/>
            <a:ext cx="3300984" cy="3235466"/>
          </a:xfrm>
          <a:prstGeom prst="rect">
            <a:avLst/>
          </a:prstGeom>
        </p:spPr>
      </p:pic>
    </p:spTree>
    <p:extLst>
      <p:ext uri="{BB962C8B-B14F-4D97-AF65-F5344CB8AC3E}">
        <p14:creationId xmlns:p14="http://schemas.microsoft.com/office/powerpoint/2010/main" val="1642505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CF48DC-C8C3-598E-6E9C-56A7EAE1C663}"/>
              </a:ext>
            </a:extLst>
          </p:cNvPr>
          <p:cNvSpPr>
            <a:spLocks noGrp="1"/>
          </p:cNvSpPr>
          <p:nvPr>
            <p:ph type="title"/>
          </p:nvPr>
        </p:nvSpPr>
        <p:spPr/>
        <p:txBody>
          <a:bodyPr/>
          <a:lstStyle/>
          <a:p>
            <a:r>
              <a:rPr lang="nb-NO" noProof="0"/>
              <a:t>Hvorfor «Tidlig og tett på»?</a:t>
            </a:r>
          </a:p>
        </p:txBody>
      </p:sp>
      <p:sp>
        <p:nvSpPr>
          <p:cNvPr id="3" name="Plassholder for tekst 2">
            <a:extLst>
              <a:ext uri="{FF2B5EF4-FFF2-40B4-BE49-F238E27FC236}">
                <a16:creationId xmlns:a16="http://schemas.microsoft.com/office/drawing/2014/main" id="{5A3FD6CC-D165-3617-3340-765350774858}"/>
              </a:ext>
            </a:extLst>
          </p:cNvPr>
          <p:cNvSpPr>
            <a:spLocks noGrp="1"/>
          </p:cNvSpPr>
          <p:nvPr>
            <p:ph type="body" idx="1"/>
          </p:nvPr>
        </p:nvSpPr>
        <p:spPr>
          <a:xfrm>
            <a:off x="604691" y="1634113"/>
            <a:ext cx="6355200" cy="1870400"/>
          </a:xfrm>
          <a:solidFill>
            <a:srgbClr val="FFFFFF"/>
          </a:solidFill>
        </p:spPr>
        <p:txBody>
          <a:bodyPr>
            <a:noAutofit/>
          </a:bodyPr>
          <a:lstStyle/>
          <a:p>
            <a:pPr marL="203195" indent="0">
              <a:buNone/>
            </a:pPr>
            <a:r>
              <a:rPr lang="nb-NO" sz="2000" noProof="0" dirty="0"/>
              <a:t>Tidlig og tett på gir deg som </a:t>
            </a:r>
            <a:br>
              <a:rPr lang="nb-NO" sz="2000" noProof="0" dirty="0"/>
            </a:br>
            <a:r>
              <a:rPr lang="nb-NO" sz="2000" b="1" noProof="0" dirty="0"/>
              <a:t>verneombud og tillitsvalgt </a:t>
            </a:r>
            <a:br>
              <a:rPr lang="nb-NO" sz="2000" b="1" noProof="0" dirty="0"/>
            </a:br>
            <a:endParaRPr lang="nb-NO" sz="2000" b="1" noProof="0" dirty="0"/>
          </a:p>
          <a:p>
            <a:r>
              <a:rPr lang="nb-NO" sz="2000" noProof="0" dirty="0"/>
              <a:t>en tydelig og forankret rolle i sykefraværsarbeidet</a:t>
            </a:r>
          </a:p>
          <a:p>
            <a:r>
              <a:rPr lang="nb-NO" sz="2000" noProof="0" dirty="0"/>
              <a:t>styrket kompetanse og trygghet i partssamarbeidet</a:t>
            </a:r>
          </a:p>
          <a:p>
            <a:r>
              <a:rPr lang="nb-NO" sz="2000" noProof="0" dirty="0"/>
              <a:t>bedre verktøy for å ivareta ansatte gjennom tidlig dialog, medvirkning og tilrettelegging</a:t>
            </a:r>
          </a:p>
        </p:txBody>
      </p:sp>
      <p:pic>
        <p:nvPicPr>
          <p:cNvPr id="1026" name="Picture 2">
            <a:extLst>
              <a:ext uri="{FF2B5EF4-FFF2-40B4-BE49-F238E27FC236}">
                <a16:creationId xmlns:a16="http://schemas.microsoft.com/office/drawing/2014/main" id="{A1F3E7C6-099E-CBD3-0D6B-94EB63BDFD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7767462" y="1634113"/>
            <a:ext cx="3329273" cy="3176016"/>
          </a:xfrm>
          <a:prstGeom prst="rect">
            <a:avLst/>
          </a:prstGeom>
          <a:solidFill>
            <a:srgbClr val="FFFFFF"/>
          </a:solidFill>
          <a:ln>
            <a:noFill/>
          </a:ln>
        </p:spPr>
      </p:pic>
    </p:spTree>
    <p:extLst>
      <p:ext uri="{BB962C8B-B14F-4D97-AF65-F5344CB8AC3E}">
        <p14:creationId xmlns:p14="http://schemas.microsoft.com/office/powerpoint/2010/main" val="3620721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avrundede hjørner 7">
            <a:extLst>
              <a:ext uri="{FF2B5EF4-FFF2-40B4-BE49-F238E27FC236}">
                <a16:creationId xmlns:a16="http://schemas.microsoft.com/office/drawing/2014/main" id="{4797AC5E-D8C5-6613-D41C-E02DB3202C9F}"/>
              </a:ext>
            </a:extLst>
          </p:cNvPr>
          <p:cNvSpPr/>
          <p:nvPr/>
        </p:nvSpPr>
        <p:spPr>
          <a:xfrm>
            <a:off x="3448636" y="1696543"/>
            <a:ext cx="2414919" cy="342790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ktangel: avrundede hjørner 9">
            <a:extLst>
              <a:ext uri="{FF2B5EF4-FFF2-40B4-BE49-F238E27FC236}">
                <a16:creationId xmlns:a16="http://schemas.microsoft.com/office/drawing/2014/main" id="{C2A18CBB-543A-7E18-9099-FC2C6C40AB2A}"/>
              </a:ext>
            </a:extLst>
          </p:cNvPr>
          <p:cNvSpPr/>
          <p:nvPr/>
        </p:nvSpPr>
        <p:spPr>
          <a:xfrm>
            <a:off x="560130" y="1718680"/>
            <a:ext cx="2414919" cy="340576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ktangel: avrundede hjørner 5">
            <a:extLst>
              <a:ext uri="{FF2B5EF4-FFF2-40B4-BE49-F238E27FC236}">
                <a16:creationId xmlns:a16="http://schemas.microsoft.com/office/drawing/2014/main" id="{9A6F01D2-A2FA-0F22-33EA-D75F62AA61D7}"/>
              </a:ext>
            </a:extLst>
          </p:cNvPr>
          <p:cNvSpPr/>
          <p:nvPr/>
        </p:nvSpPr>
        <p:spPr>
          <a:xfrm>
            <a:off x="6337142" y="1717814"/>
            <a:ext cx="2414919" cy="342237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Bilde 6">
            <a:extLst>
              <a:ext uri="{FF2B5EF4-FFF2-40B4-BE49-F238E27FC236}">
                <a16:creationId xmlns:a16="http://schemas.microsoft.com/office/drawing/2014/main" id="{27855876-028C-206D-7848-997711686F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5194" y="1323319"/>
            <a:ext cx="1141626" cy="1141626"/>
          </a:xfrm>
          <a:prstGeom prst="rect">
            <a:avLst/>
          </a:prstGeom>
        </p:spPr>
      </p:pic>
      <p:pic>
        <p:nvPicPr>
          <p:cNvPr id="9" name="Bilde 8">
            <a:extLst>
              <a:ext uri="{FF2B5EF4-FFF2-40B4-BE49-F238E27FC236}">
                <a16:creationId xmlns:a16="http://schemas.microsoft.com/office/drawing/2014/main" id="{3884E456-2E85-5563-4B03-DF8449939E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9945" y="1321098"/>
            <a:ext cx="1141626" cy="1143847"/>
          </a:xfrm>
          <a:prstGeom prst="rect">
            <a:avLst/>
          </a:prstGeom>
        </p:spPr>
      </p:pic>
      <p:pic>
        <p:nvPicPr>
          <p:cNvPr id="11" name="Bilde 10">
            <a:extLst>
              <a:ext uri="{FF2B5EF4-FFF2-40B4-BE49-F238E27FC236}">
                <a16:creationId xmlns:a16="http://schemas.microsoft.com/office/drawing/2014/main" id="{C788C2E8-6437-CFC6-FDBC-9AFE377C55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5282" y="1315149"/>
            <a:ext cx="1141626" cy="1141626"/>
          </a:xfrm>
          <a:prstGeom prst="rect">
            <a:avLst/>
          </a:prstGeom>
        </p:spPr>
      </p:pic>
      <p:sp>
        <p:nvSpPr>
          <p:cNvPr id="12" name="TekstSylinder 11">
            <a:extLst>
              <a:ext uri="{FF2B5EF4-FFF2-40B4-BE49-F238E27FC236}">
                <a16:creationId xmlns:a16="http://schemas.microsoft.com/office/drawing/2014/main" id="{29FDA13B-1F0C-EEE6-EB38-AF7DFF61757E}"/>
              </a:ext>
            </a:extLst>
          </p:cNvPr>
          <p:cNvSpPr txBox="1"/>
          <p:nvPr/>
        </p:nvSpPr>
        <p:spPr>
          <a:xfrm>
            <a:off x="923260" y="2705480"/>
            <a:ext cx="1631890" cy="369332"/>
          </a:xfrm>
          <a:prstGeom prst="rect">
            <a:avLst/>
          </a:prstGeom>
          <a:noFill/>
        </p:spPr>
        <p:txBody>
          <a:bodyPr wrap="square" lIns="91440" tIns="45720" rIns="91440" bIns="45720" rtlCol="0" anchor="ctr">
            <a:spAutoFit/>
          </a:bodyPr>
          <a:lstStyle/>
          <a:p>
            <a:pPr algn="ctr"/>
            <a:r>
              <a:rPr lang="nb-NO" b="1" dirty="0">
                <a:solidFill>
                  <a:srgbClr val="4A6FA1"/>
                </a:solidFill>
                <a:latin typeface="Titillium Web"/>
                <a:ea typeface="Open Sans"/>
                <a:cs typeface="Open Sans"/>
              </a:rPr>
              <a:t>Leder</a:t>
            </a:r>
          </a:p>
        </p:txBody>
      </p:sp>
      <p:sp>
        <p:nvSpPr>
          <p:cNvPr id="14" name="TekstSylinder 13">
            <a:extLst>
              <a:ext uri="{FF2B5EF4-FFF2-40B4-BE49-F238E27FC236}">
                <a16:creationId xmlns:a16="http://schemas.microsoft.com/office/drawing/2014/main" id="{A34131DB-C752-0B52-F695-27AF8E463ABC}"/>
              </a:ext>
            </a:extLst>
          </p:cNvPr>
          <p:cNvSpPr txBox="1"/>
          <p:nvPr/>
        </p:nvSpPr>
        <p:spPr>
          <a:xfrm>
            <a:off x="3811766" y="2757033"/>
            <a:ext cx="1631890" cy="369332"/>
          </a:xfrm>
          <a:prstGeom prst="rect">
            <a:avLst/>
          </a:prstGeom>
          <a:noFill/>
        </p:spPr>
        <p:txBody>
          <a:bodyPr wrap="square" lIns="91440" tIns="45720" rIns="91440" bIns="45720" rtlCol="0" anchor="ctr">
            <a:spAutoFit/>
          </a:bodyPr>
          <a:lstStyle/>
          <a:p>
            <a:pPr algn="ctr"/>
            <a:r>
              <a:rPr lang="nb-NO" b="1" dirty="0">
                <a:solidFill>
                  <a:srgbClr val="4A6FA1"/>
                </a:solidFill>
                <a:latin typeface="Titillium Web"/>
                <a:ea typeface="Open Sans"/>
                <a:cs typeface="Open Sans"/>
              </a:rPr>
              <a:t>Tillitsvalgt</a:t>
            </a:r>
          </a:p>
        </p:txBody>
      </p:sp>
      <p:sp>
        <p:nvSpPr>
          <p:cNvPr id="16" name="TekstSylinder 15">
            <a:extLst>
              <a:ext uri="{FF2B5EF4-FFF2-40B4-BE49-F238E27FC236}">
                <a16:creationId xmlns:a16="http://schemas.microsoft.com/office/drawing/2014/main" id="{0A1AFDE8-D652-D02E-26F9-02419D4ED32A}"/>
              </a:ext>
            </a:extLst>
          </p:cNvPr>
          <p:cNvSpPr txBox="1"/>
          <p:nvPr/>
        </p:nvSpPr>
        <p:spPr>
          <a:xfrm>
            <a:off x="6728656" y="2719636"/>
            <a:ext cx="1631890" cy="369332"/>
          </a:xfrm>
          <a:prstGeom prst="rect">
            <a:avLst/>
          </a:prstGeom>
          <a:noFill/>
        </p:spPr>
        <p:txBody>
          <a:bodyPr wrap="square" lIns="91440" tIns="45720" rIns="91440" bIns="45720" rtlCol="0" anchor="ctr">
            <a:spAutoFit/>
          </a:bodyPr>
          <a:lstStyle/>
          <a:p>
            <a:pPr algn="ctr"/>
            <a:r>
              <a:rPr lang="nb-NO" b="1" dirty="0">
                <a:solidFill>
                  <a:srgbClr val="4A6FA1"/>
                </a:solidFill>
                <a:latin typeface="Titillium Web"/>
                <a:ea typeface="Open Sans"/>
                <a:cs typeface="Open Sans"/>
              </a:rPr>
              <a:t>Verneombud</a:t>
            </a:r>
          </a:p>
        </p:txBody>
      </p:sp>
      <p:sp>
        <p:nvSpPr>
          <p:cNvPr id="20" name="TekstSylinder 19">
            <a:extLst>
              <a:ext uri="{FF2B5EF4-FFF2-40B4-BE49-F238E27FC236}">
                <a16:creationId xmlns:a16="http://schemas.microsoft.com/office/drawing/2014/main" id="{31872C25-CDD6-FACA-A958-8CEB37B5E915}"/>
              </a:ext>
            </a:extLst>
          </p:cNvPr>
          <p:cNvSpPr txBox="1"/>
          <p:nvPr/>
        </p:nvSpPr>
        <p:spPr>
          <a:xfrm>
            <a:off x="705391" y="3167404"/>
            <a:ext cx="2167692" cy="1853584"/>
          </a:xfrm>
          <a:prstGeom prst="rect">
            <a:avLst/>
          </a:prstGeom>
          <a:noFill/>
        </p:spPr>
        <p:txBody>
          <a:bodyPr wrap="square" lIns="91440" tIns="45720" rIns="91440" bIns="45720" anchor="t">
            <a:spAutoFit/>
          </a:bodyPr>
          <a:lstStyle/>
          <a:p>
            <a:pPr marL="342900" lvl="0" indent="-342900">
              <a:lnSpc>
                <a:spcPts val="1500"/>
              </a:lnSpc>
              <a:spcBef>
                <a:spcPts val="300"/>
              </a:spcBef>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Hovedansvar for et trygt og godt arbeidsmiljø</a:t>
            </a:r>
          </a:p>
          <a:p>
            <a:pPr marL="342900" lvl="0" indent="-342900">
              <a:lnSpc>
                <a:spcPts val="1500"/>
              </a:lnSpc>
              <a:spcBef>
                <a:spcPts val="300"/>
              </a:spcBef>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Sikre oppfølging av sykmeldte med samtaler og oppfølgingsplan</a:t>
            </a:r>
          </a:p>
          <a:p>
            <a:pPr marL="342900" lvl="0" indent="-342900">
              <a:lnSpc>
                <a:spcPts val="1500"/>
              </a:lnSpc>
              <a:spcBef>
                <a:spcPts val="300"/>
              </a:spcBef>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Gi opplæring, informasjon og medvirkning i arbeidsmiljøarbeidet</a:t>
            </a:r>
          </a:p>
          <a:p>
            <a:pPr marL="171450" indent="-171450" defTabSz="533400">
              <a:lnSpc>
                <a:spcPct val="90000"/>
              </a:lnSpc>
              <a:spcBef>
                <a:spcPct val="0"/>
              </a:spcBef>
              <a:spcAft>
                <a:spcPct val="35000"/>
              </a:spcAft>
              <a:buFont typeface="Arial" panose="020B0604020202020204" pitchFamily="34" charset="0"/>
              <a:buChar char="•"/>
            </a:pPr>
            <a:endPar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kstSylinder 21">
            <a:extLst>
              <a:ext uri="{FF2B5EF4-FFF2-40B4-BE49-F238E27FC236}">
                <a16:creationId xmlns:a16="http://schemas.microsoft.com/office/drawing/2014/main" id="{FF925F28-3D87-8A69-1686-C3D970CE2B02}"/>
              </a:ext>
            </a:extLst>
          </p:cNvPr>
          <p:cNvSpPr txBox="1"/>
          <p:nvPr/>
        </p:nvSpPr>
        <p:spPr>
          <a:xfrm>
            <a:off x="6460755" y="3161171"/>
            <a:ext cx="2167692" cy="1223412"/>
          </a:xfrm>
          <a:prstGeom prst="rect">
            <a:avLst/>
          </a:prstGeom>
          <a:noFill/>
          <a:ln>
            <a:noFill/>
          </a:ln>
        </p:spPr>
        <p:txBody>
          <a:bodyPr wrap="square" lIns="91440" tIns="45720" rIns="91440" bIns="45720" anchor="t">
            <a:spAutoFit/>
          </a:bodyPr>
          <a:lstStyle/>
          <a:p>
            <a:pPr marL="171450" indent="-171450" defTabSz="533400">
              <a:lnSpc>
                <a:spcPct val="90000"/>
              </a:lnSpc>
              <a:spcBef>
                <a:spcPct val="0"/>
              </a:spcBef>
              <a:spcAft>
                <a:spcPct val="35000"/>
              </a:spcAft>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Skal bidra til et forsvarlig arbeidsmiljø</a:t>
            </a:r>
          </a:p>
          <a:p>
            <a:pPr marL="171450" indent="-171450" defTabSz="533400">
              <a:lnSpc>
                <a:spcPct val="90000"/>
              </a:lnSpc>
              <a:spcBef>
                <a:spcPct val="0"/>
              </a:spcBef>
              <a:spcAft>
                <a:spcPct val="35000"/>
              </a:spcAft>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Støtte HMS-arbeidet </a:t>
            </a:r>
          </a:p>
          <a:p>
            <a:pPr marL="171450" indent="-171450" defTabSz="533400">
              <a:lnSpc>
                <a:spcPct val="90000"/>
              </a:lnSpc>
              <a:spcBef>
                <a:spcPct val="0"/>
              </a:spcBef>
              <a:spcAft>
                <a:spcPct val="35000"/>
              </a:spcAft>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Være bindeledd mellom ledelse og ansatte for å fremme medvirkning og forebygge sykefravær</a:t>
            </a:r>
          </a:p>
        </p:txBody>
      </p:sp>
      <p:sp>
        <p:nvSpPr>
          <p:cNvPr id="24" name="TekstSylinder 23">
            <a:extLst>
              <a:ext uri="{FF2B5EF4-FFF2-40B4-BE49-F238E27FC236}">
                <a16:creationId xmlns:a16="http://schemas.microsoft.com/office/drawing/2014/main" id="{8E80FACC-1282-E27F-04D1-449340FA4FBA}"/>
              </a:ext>
            </a:extLst>
          </p:cNvPr>
          <p:cNvSpPr txBox="1"/>
          <p:nvPr/>
        </p:nvSpPr>
        <p:spPr>
          <a:xfrm>
            <a:off x="3545510" y="3166731"/>
            <a:ext cx="2167692" cy="1368836"/>
          </a:xfrm>
          <a:prstGeom prst="rect">
            <a:avLst/>
          </a:prstGeom>
          <a:noFill/>
        </p:spPr>
        <p:txBody>
          <a:bodyPr wrap="square" lIns="91440" tIns="45720" rIns="91440" bIns="45720" anchor="t">
            <a:spAutoFit/>
          </a:bodyPr>
          <a:lstStyle/>
          <a:p>
            <a:pPr marL="171450" lvl="0" indent="-171450" defTabSz="533400">
              <a:lnSpc>
                <a:spcPct val="90000"/>
              </a:lnSpc>
              <a:spcBef>
                <a:spcPct val="0"/>
              </a:spcBef>
              <a:spcAft>
                <a:spcPct val="35000"/>
              </a:spcAft>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Kan støtte dialog med arbeidsgiver ved risiko for sykefravær </a:t>
            </a:r>
          </a:p>
          <a:p>
            <a:pPr marL="171450" lvl="0" indent="-171450" defTabSz="533400">
              <a:lnSpc>
                <a:spcPct val="90000"/>
              </a:lnSpc>
              <a:spcBef>
                <a:spcPct val="0"/>
              </a:spcBef>
              <a:spcAft>
                <a:spcPct val="35000"/>
              </a:spcAft>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Bidra i forebyggende arbeid og styrke arbeidsmiljøet </a:t>
            </a:r>
          </a:p>
          <a:p>
            <a:pPr marL="171450" lvl="0" indent="-171450" defTabSz="533400">
              <a:lnSpc>
                <a:spcPct val="90000"/>
              </a:lnSpc>
              <a:spcBef>
                <a:spcPct val="0"/>
              </a:spcBef>
              <a:spcAft>
                <a:spcPct val="35000"/>
              </a:spcAft>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Gir individuell støtte ved behov for tilrettelegging eller ved konflikt</a:t>
            </a:r>
          </a:p>
        </p:txBody>
      </p:sp>
      <p:sp>
        <p:nvSpPr>
          <p:cNvPr id="4" name="TekstSylinder 3">
            <a:extLst>
              <a:ext uri="{FF2B5EF4-FFF2-40B4-BE49-F238E27FC236}">
                <a16:creationId xmlns:a16="http://schemas.microsoft.com/office/drawing/2014/main" id="{787CAAA1-B471-F090-73DB-60B30872D8FD}"/>
              </a:ext>
            </a:extLst>
          </p:cNvPr>
          <p:cNvSpPr txBox="1"/>
          <p:nvPr/>
        </p:nvSpPr>
        <p:spPr>
          <a:xfrm>
            <a:off x="7544601" y="6465038"/>
            <a:ext cx="4580559" cy="446276"/>
          </a:xfrm>
          <a:prstGeom prst="rect">
            <a:avLst/>
          </a:prstGeom>
          <a:noFill/>
        </p:spPr>
        <p:txBody>
          <a:bodyPr wrap="square" rtlCol="0">
            <a:spAutoFit/>
          </a:bodyPr>
          <a:lstStyle/>
          <a:p>
            <a:r>
              <a:rPr lang="nb-NO" sz="700" dirty="0">
                <a:latin typeface="Open Sans" panose="020B0606030504020204" pitchFamily="34" charset="0"/>
                <a:ea typeface="Open Sans" panose="020B0606030504020204" pitchFamily="34" charset="0"/>
                <a:cs typeface="Open Sans" panose="020B0606030504020204" pitchFamily="34" charset="0"/>
              </a:rPr>
              <a:t>Kilde: </a:t>
            </a:r>
            <a:r>
              <a:rPr lang="nb-NO" sz="800" dirty="0"/>
              <a:t>Kilde: Arbeidstilsynet </a:t>
            </a:r>
            <a:r>
              <a:rPr lang="nb-NO" sz="800" dirty="0">
                <a:hlinkClick r:id="rId6"/>
              </a:rPr>
              <a:t>Oppfølging av sykmeldte – Arbeidstilsynet</a:t>
            </a:r>
            <a:r>
              <a:rPr lang="nb-NO" sz="800" dirty="0"/>
              <a:t>, </a:t>
            </a:r>
            <a:r>
              <a:rPr lang="nb-NO" sz="800" dirty="0">
                <a:hlinkClick r:id="rId7"/>
              </a:rPr>
              <a:t>Verneombud</a:t>
            </a:r>
            <a:r>
              <a:rPr lang="nb-NO" sz="800" dirty="0"/>
              <a:t>, idebanken sine ressurser: </a:t>
            </a:r>
            <a:r>
              <a:rPr lang="nb-NO" sz="800" dirty="0">
                <a:hlinkClick r:id="rId8"/>
              </a:rPr>
              <a:t>Tillitsvalgte i et inkluderende arbeidsliv — Page 7</a:t>
            </a:r>
            <a:r>
              <a:rPr lang="nb-NO" sz="800" dirty="0"/>
              <a:t> </a:t>
            </a:r>
            <a:r>
              <a:rPr lang="nb-NO" sz="800" dirty="0">
                <a:hlinkClick r:id="rId9"/>
              </a:rPr>
              <a:t>Manual for sykefraværsarbeid</a:t>
            </a:r>
            <a:endParaRPr lang="nb-NO" sz="800" dirty="0"/>
          </a:p>
          <a:p>
            <a:endParaRPr lang="nb-NO" sz="700"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kstSylinder 12">
            <a:extLst>
              <a:ext uri="{FF2B5EF4-FFF2-40B4-BE49-F238E27FC236}">
                <a16:creationId xmlns:a16="http://schemas.microsoft.com/office/drawing/2014/main" id="{0F76E4DD-BBF9-0BF2-47A9-4C08E11CC0F4}"/>
              </a:ext>
            </a:extLst>
          </p:cNvPr>
          <p:cNvSpPr txBox="1"/>
          <p:nvPr/>
        </p:nvSpPr>
        <p:spPr>
          <a:xfrm>
            <a:off x="429296" y="622479"/>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b="1" i="0" u="none" strike="noStrike" baseline="0">
                <a:solidFill>
                  <a:srgbClr val="4A6FA1"/>
                </a:solidFill>
                <a:latin typeface="Titillium Web"/>
              </a:rPr>
              <a:t>Roller</a:t>
            </a:r>
            <a:r>
              <a:rPr sz="3000" b="0" i="0">
                <a:solidFill>
                  <a:srgbClr val="000000"/>
                </a:solidFill>
                <a:latin typeface="Titillium Web"/>
                <a:ea typeface="Titillium Web"/>
                <a:cs typeface="Titillium Web"/>
              </a:rPr>
              <a:t>​</a:t>
            </a:r>
            <a:endParaRPr lang="nb-NO"/>
          </a:p>
          <a:p>
            <a:pPr algn="ctr"/>
            <a:endParaRPr lang="nb-NO"/>
          </a:p>
        </p:txBody>
      </p:sp>
      <p:sp>
        <p:nvSpPr>
          <p:cNvPr id="2" name="Plassholder for tekst 2">
            <a:extLst>
              <a:ext uri="{FF2B5EF4-FFF2-40B4-BE49-F238E27FC236}">
                <a16:creationId xmlns:a16="http://schemas.microsoft.com/office/drawing/2014/main" id="{31C86A21-C9FD-1250-B71F-9C285FB8039D}"/>
              </a:ext>
            </a:extLst>
          </p:cNvPr>
          <p:cNvSpPr txBox="1">
            <a:spLocks/>
          </p:cNvSpPr>
          <p:nvPr/>
        </p:nvSpPr>
        <p:spPr>
          <a:xfrm>
            <a:off x="429296" y="5628498"/>
            <a:ext cx="11232000" cy="1043942"/>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609585" marR="0" lvl="0"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1pPr>
            <a:lvl2pPr marL="1219170" marR="0" lvl="1"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2pPr>
            <a:lvl3pPr marL="1828754" marR="0" lvl="2"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3pPr>
            <a:lvl4pPr marL="2438339" marR="0" lvl="3"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4pPr>
            <a:lvl5pPr marL="3047924" marR="0" lvl="4"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5pPr>
            <a:lvl6pPr marL="3657509" marR="0" lvl="5"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6pPr>
            <a:lvl7pPr marL="4267093" marR="0" lvl="6"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7pPr>
            <a:lvl8pPr marL="4876678" marR="0" lvl="7"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8pPr>
            <a:lvl9pPr marL="5486263" marR="0" lvl="8" indent="-406390" algn="l" rtl="0" eaLnBrk="1" hangingPunct="1">
              <a:lnSpc>
                <a:spcPct val="115000"/>
              </a:lnSpc>
              <a:spcBef>
                <a:spcPts val="0"/>
              </a:spcBef>
              <a:spcAft>
                <a:spcPts val="0"/>
              </a:spcAft>
              <a:buClr>
                <a:srgbClr val="4A6FA1"/>
              </a:buClr>
              <a:buSzPts val="1200"/>
              <a:buFont typeface="Open Sans"/>
              <a:buChar char="■"/>
              <a:defRPr sz="1600" b="0" i="0" u="none" strike="noStrike" cap="none">
                <a:solidFill>
                  <a:srgbClr val="4A6FA1"/>
                </a:solidFill>
                <a:latin typeface="Open Sans"/>
                <a:ea typeface="Open Sans"/>
                <a:cs typeface="Open Sans"/>
                <a:sym typeface="Open Sans"/>
              </a:defRPr>
            </a:lvl9pPr>
          </a:lstStyle>
          <a:p>
            <a:pPr marL="203195" indent="0" fontAlgn="auto">
              <a:buFont typeface="Open Sans"/>
              <a:buNone/>
            </a:pPr>
            <a:r>
              <a:rPr lang="nb-NO" kern="0" dirty="0"/>
              <a:t>Alle kan bidra til å skape et godt arbeidsmiljø. </a:t>
            </a:r>
          </a:p>
          <a:p>
            <a:pPr marL="203195" indent="0" fontAlgn="auto">
              <a:buFont typeface="Open Sans"/>
              <a:buNone/>
            </a:pPr>
            <a:r>
              <a:rPr lang="nb-NO" b="1" kern="0" dirty="0"/>
              <a:t>Godt samarbeid er en forutsetning for å lykkes!</a:t>
            </a:r>
          </a:p>
        </p:txBody>
      </p:sp>
      <p:sp>
        <p:nvSpPr>
          <p:cNvPr id="5" name="Rektangel: avrundede hjørner 4">
            <a:extLst>
              <a:ext uri="{FF2B5EF4-FFF2-40B4-BE49-F238E27FC236}">
                <a16:creationId xmlns:a16="http://schemas.microsoft.com/office/drawing/2014/main" id="{8FCA6108-67A3-0BAC-C7FA-0F645D50D31A}"/>
              </a:ext>
            </a:extLst>
          </p:cNvPr>
          <p:cNvSpPr/>
          <p:nvPr/>
        </p:nvSpPr>
        <p:spPr>
          <a:xfrm>
            <a:off x="9171959" y="1717814"/>
            <a:ext cx="2414919" cy="342237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kstSylinder 16">
            <a:extLst>
              <a:ext uri="{FF2B5EF4-FFF2-40B4-BE49-F238E27FC236}">
                <a16:creationId xmlns:a16="http://schemas.microsoft.com/office/drawing/2014/main" id="{D7484432-C470-605E-9CFC-9B5C92096C8D}"/>
              </a:ext>
            </a:extLst>
          </p:cNvPr>
          <p:cNvSpPr txBox="1"/>
          <p:nvPr/>
        </p:nvSpPr>
        <p:spPr>
          <a:xfrm>
            <a:off x="9563473" y="2719636"/>
            <a:ext cx="1631890" cy="369332"/>
          </a:xfrm>
          <a:prstGeom prst="rect">
            <a:avLst/>
          </a:prstGeom>
          <a:noFill/>
        </p:spPr>
        <p:txBody>
          <a:bodyPr wrap="square" lIns="91440" tIns="45720" rIns="91440" bIns="45720" rtlCol="0" anchor="ctr">
            <a:spAutoFit/>
          </a:bodyPr>
          <a:lstStyle/>
          <a:p>
            <a:pPr algn="ctr"/>
            <a:r>
              <a:rPr lang="nb-NO" b="1" dirty="0">
                <a:solidFill>
                  <a:srgbClr val="4A6FA1"/>
                </a:solidFill>
                <a:latin typeface="Titillium Web"/>
                <a:ea typeface="Open Sans"/>
                <a:cs typeface="Open Sans"/>
              </a:rPr>
              <a:t>Arbeidstaker</a:t>
            </a:r>
          </a:p>
        </p:txBody>
      </p:sp>
      <p:sp>
        <p:nvSpPr>
          <p:cNvPr id="19" name="TekstSylinder 18">
            <a:extLst>
              <a:ext uri="{FF2B5EF4-FFF2-40B4-BE49-F238E27FC236}">
                <a16:creationId xmlns:a16="http://schemas.microsoft.com/office/drawing/2014/main" id="{9410DAE0-995F-FEDC-D5FA-C5F16DDBB152}"/>
              </a:ext>
            </a:extLst>
          </p:cNvPr>
          <p:cNvSpPr txBox="1"/>
          <p:nvPr/>
        </p:nvSpPr>
        <p:spPr>
          <a:xfrm>
            <a:off x="9295572" y="3161171"/>
            <a:ext cx="2167692" cy="1457707"/>
          </a:xfrm>
          <a:prstGeom prst="rect">
            <a:avLst/>
          </a:prstGeom>
          <a:noFill/>
          <a:ln>
            <a:noFill/>
          </a:ln>
        </p:spPr>
        <p:txBody>
          <a:bodyPr wrap="square" lIns="91440" tIns="45720" rIns="91440" bIns="45720" anchor="t">
            <a:spAutoFit/>
          </a:bodyPr>
          <a:lstStyle/>
          <a:p>
            <a:pPr marL="171450" lvl="0" indent="-171450" defTabSz="533400">
              <a:lnSpc>
                <a:spcPct val="90000"/>
              </a:lnSpc>
              <a:spcBef>
                <a:spcPct val="0"/>
              </a:spcBef>
              <a:spcAft>
                <a:spcPct val="35000"/>
              </a:spcAft>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Har medvirkningsplikt og skal bidra aktivt til et trygt og inkluderende arbeidsmiljø</a:t>
            </a:r>
          </a:p>
          <a:p>
            <a:pPr marL="171450" lvl="0" indent="-171450" defTabSz="533400">
              <a:lnSpc>
                <a:spcPct val="90000"/>
              </a:lnSpc>
              <a:spcBef>
                <a:spcPct val="0"/>
              </a:spcBef>
              <a:spcAft>
                <a:spcPct val="35000"/>
              </a:spcAft>
              <a:buFont typeface="Arial" panose="020B0604020202020204" pitchFamily="34" charset="0"/>
              <a:buChar char="•"/>
            </a:pPr>
            <a:r>
              <a:rPr lang="nb-NO" sz="1050" dirty="0">
                <a:solidFill>
                  <a:srgbClr val="4A6FA1"/>
                </a:solidFill>
                <a:latin typeface="Open Sans" panose="020B0606030504020204" pitchFamily="34" charset="0"/>
                <a:ea typeface="Open Sans" panose="020B0606030504020204" pitchFamily="34" charset="0"/>
                <a:cs typeface="Open Sans" panose="020B0606030504020204" pitchFamily="34" charset="0"/>
              </a:rPr>
              <a:t>Dette innebærer å følge sikkerhetsrutiner, si fra om risiko, feil eller uønskede hendelser, og medvirke i oppfølging og forbedring av arbeidsmiljøet</a:t>
            </a:r>
          </a:p>
        </p:txBody>
      </p:sp>
      <p:pic>
        <p:nvPicPr>
          <p:cNvPr id="23" name="Bilde 22">
            <a:extLst>
              <a:ext uri="{FF2B5EF4-FFF2-40B4-BE49-F238E27FC236}">
                <a16:creationId xmlns:a16="http://schemas.microsoft.com/office/drawing/2014/main" id="{A18713D6-00C7-6D19-53FE-57814D880F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773337" y="1323319"/>
            <a:ext cx="1141626" cy="1184334"/>
          </a:xfrm>
          <a:prstGeom prst="rect">
            <a:avLst/>
          </a:prstGeom>
        </p:spPr>
      </p:pic>
    </p:spTree>
    <p:extLst>
      <p:ext uri="{BB962C8B-B14F-4D97-AF65-F5344CB8AC3E}">
        <p14:creationId xmlns:p14="http://schemas.microsoft.com/office/powerpoint/2010/main" val="248903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A6B9C-5D08-332C-CC87-D144A9EF71C1}"/>
            </a:ext>
          </a:extLst>
        </p:cNvPr>
        <p:cNvGrpSpPr/>
        <p:nvPr/>
      </p:nvGrpSpPr>
      <p:grpSpPr>
        <a:xfrm>
          <a:off x="0" y="0"/>
          <a:ext cx="0" cy="0"/>
          <a:chOff x="0" y="0"/>
          <a:chExt cx="0" cy="0"/>
        </a:xfrm>
      </p:grpSpPr>
      <p:sp>
        <p:nvSpPr>
          <p:cNvPr id="8" name="Rektangel: avrundede hjørner 7">
            <a:extLst>
              <a:ext uri="{FF2B5EF4-FFF2-40B4-BE49-F238E27FC236}">
                <a16:creationId xmlns:a16="http://schemas.microsoft.com/office/drawing/2014/main" id="{05D525EB-D887-16A7-851C-820B71018B2D}"/>
              </a:ext>
            </a:extLst>
          </p:cNvPr>
          <p:cNvSpPr/>
          <p:nvPr/>
        </p:nvSpPr>
        <p:spPr>
          <a:xfrm>
            <a:off x="4493552" y="1697217"/>
            <a:ext cx="3358645" cy="243774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ktangel: avrundede hjørner 9">
            <a:extLst>
              <a:ext uri="{FF2B5EF4-FFF2-40B4-BE49-F238E27FC236}">
                <a16:creationId xmlns:a16="http://schemas.microsoft.com/office/drawing/2014/main" id="{5B6F7491-47EB-9852-BC76-F2067897FE69}"/>
              </a:ext>
            </a:extLst>
          </p:cNvPr>
          <p:cNvSpPr/>
          <p:nvPr/>
        </p:nvSpPr>
        <p:spPr>
          <a:xfrm>
            <a:off x="560130" y="1718682"/>
            <a:ext cx="3358645" cy="242199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ktangel: avrundede hjørner 5">
            <a:extLst>
              <a:ext uri="{FF2B5EF4-FFF2-40B4-BE49-F238E27FC236}">
                <a16:creationId xmlns:a16="http://schemas.microsoft.com/office/drawing/2014/main" id="{844A431F-D09B-B78B-4E00-265CBC1EB6E4}"/>
              </a:ext>
            </a:extLst>
          </p:cNvPr>
          <p:cNvSpPr/>
          <p:nvPr/>
        </p:nvSpPr>
        <p:spPr>
          <a:xfrm>
            <a:off x="8351849" y="1702583"/>
            <a:ext cx="3358645" cy="243380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Bilde 6">
            <a:extLst>
              <a:ext uri="{FF2B5EF4-FFF2-40B4-BE49-F238E27FC236}">
                <a16:creationId xmlns:a16="http://schemas.microsoft.com/office/drawing/2014/main" id="{3B6513BD-E1A3-CD22-235E-58B5518F427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078389" y="1204797"/>
            <a:ext cx="1823492" cy="1673218"/>
          </a:xfrm>
          <a:prstGeom prst="rect">
            <a:avLst/>
          </a:prstGeom>
        </p:spPr>
      </p:pic>
      <p:pic>
        <p:nvPicPr>
          <p:cNvPr id="9" name="Bilde 8">
            <a:extLst>
              <a:ext uri="{FF2B5EF4-FFF2-40B4-BE49-F238E27FC236}">
                <a16:creationId xmlns:a16="http://schemas.microsoft.com/office/drawing/2014/main" id="{3406D289-529E-9741-A0F4-36FF2DB632D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368743" y="1382203"/>
            <a:ext cx="1823492" cy="1225670"/>
          </a:xfrm>
          <a:prstGeom prst="rect">
            <a:avLst/>
          </a:prstGeom>
        </p:spPr>
      </p:pic>
      <p:pic>
        <p:nvPicPr>
          <p:cNvPr id="11" name="Bilde 10">
            <a:extLst>
              <a:ext uri="{FF2B5EF4-FFF2-40B4-BE49-F238E27FC236}">
                <a16:creationId xmlns:a16="http://schemas.microsoft.com/office/drawing/2014/main" id="{148A08DE-C9CA-4F19-B85B-851BEFD6271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223566" y="1167199"/>
            <a:ext cx="1823492" cy="1739550"/>
          </a:xfrm>
          <a:prstGeom prst="rect">
            <a:avLst/>
          </a:prstGeom>
        </p:spPr>
      </p:pic>
      <p:sp>
        <p:nvSpPr>
          <p:cNvPr id="12" name="TekstSylinder 11">
            <a:extLst>
              <a:ext uri="{FF2B5EF4-FFF2-40B4-BE49-F238E27FC236}">
                <a16:creationId xmlns:a16="http://schemas.microsoft.com/office/drawing/2014/main" id="{AFD1E484-1A84-48A4-86A8-5E2B6F60E083}"/>
              </a:ext>
            </a:extLst>
          </p:cNvPr>
          <p:cNvSpPr txBox="1"/>
          <p:nvPr/>
        </p:nvSpPr>
        <p:spPr>
          <a:xfrm>
            <a:off x="732051" y="2948584"/>
            <a:ext cx="3014804" cy="923330"/>
          </a:xfrm>
          <a:prstGeom prst="rect">
            <a:avLst/>
          </a:prstGeom>
          <a:noFill/>
        </p:spPr>
        <p:txBody>
          <a:bodyPr wrap="square" lIns="91440" tIns="45720" rIns="91440" bIns="45720" rtlCol="0" anchor="ctr">
            <a:spAutoFit/>
          </a:bodyPr>
          <a:lstStyle/>
          <a:p>
            <a:pPr algn="ct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 Opplæring og ferdighetstrening </a:t>
            </a:r>
            <a:b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b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for ledere </a:t>
            </a:r>
          </a:p>
        </p:txBody>
      </p:sp>
      <p:sp>
        <p:nvSpPr>
          <p:cNvPr id="13" name="TekstSylinder 12">
            <a:extLst>
              <a:ext uri="{FF2B5EF4-FFF2-40B4-BE49-F238E27FC236}">
                <a16:creationId xmlns:a16="http://schemas.microsoft.com/office/drawing/2014/main" id="{6DC854A8-A86D-AC90-8F38-C83EAA846085}"/>
              </a:ext>
            </a:extLst>
          </p:cNvPr>
          <p:cNvSpPr txBox="1"/>
          <p:nvPr/>
        </p:nvSpPr>
        <p:spPr>
          <a:xfrm>
            <a:off x="429296" y="622479"/>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b="1" dirty="0">
                <a:solidFill>
                  <a:srgbClr val="4A6FA1"/>
                </a:solidFill>
                <a:latin typeface="Titillium Web" panose="00000500000000000000" pitchFamily="2" charset="0"/>
              </a:rPr>
              <a:t>Samtidig innsats</a:t>
            </a:r>
          </a:p>
          <a:p>
            <a:pPr algn="ctr"/>
            <a:endParaRPr lang="nb-NO" dirty="0"/>
          </a:p>
        </p:txBody>
      </p:sp>
      <p:sp>
        <p:nvSpPr>
          <p:cNvPr id="5" name="TekstSylinder 4">
            <a:extLst>
              <a:ext uri="{FF2B5EF4-FFF2-40B4-BE49-F238E27FC236}">
                <a16:creationId xmlns:a16="http://schemas.microsoft.com/office/drawing/2014/main" id="{36033441-5C12-F976-A3B0-037F6C20DD22}"/>
              </a:ext>
            </a:extLst>
          </p:cNvPr>
          <p:cNvSpPr txBox="1"/>
          <p:nvPr/>
        </p:nvSpPr>
        <p:spPr>
          <a:xfrm>
            <a:off x="4665473" y="3087084"/>
            <a:ext cx="3014804" cy="646331"/>
          </a:xfrm>
          <a:prstGeom prst="rect">
            <a:avLst/>
          </a:prstGeom>
          <a:noFill/>
        </p:spPr>
        <p:txBody>
          <a:bodyPr wrap="square" lIns="91440" tIns="45720" rIns="91440" bIns="45720" rtlCol="0" anchor="ctr">
            <a:spAutoFit/>
          </a:bodyPr>
          <a:lstStyle/>
          <a:p>
            <a:pPr algn="ctr"/>
            <a:r>
              <a:rPr lang="nb-NO" b="1">
                <a:solidFill>
                  <a:srgbClr val="4A6FA1"/>
                </a:solidFill>
                <a:latin typeface="Titillium Web"/>
                <a:ea typeface="Open Sans"/>
                <a:cs typeface="Open Sans"/>
              </a:rPr>
              <a:t> </a:t>
            </a:r>
            <a:r>
              <a:rPr lang="nb-NO" b="1">
                <a:solidFill>
                  <a:srgbClr val="4A6FA1"/>
                </a:solidFill>
                <a:latin typeface="Open Sans"/>
                <a:ea typeface="Open Sans"/>
                <a:cs typeface="Open Sans"/>
              </a:rPr>
              <a:t>Systematisk styrking </a:t>
            </a:r>
            <a:br>
              <a:rPr lang="nb-NO" b="1">
                <a:solidFill>
                  <a:srgbClr val="4A6FA1"/>
                </a:solidFill>
                <a:latin typeface="Open Sans"/>
                <a:ea typeface="Open Sans"/>
                <a:cs typeface="Open Sans"/>
              </a:rPr>
            </a:br>
            <a:r>
              <a:rPr lang="nb-NO" b="1">
                <a:solidFill>
                  <a:srgbClr val="4A6FA1"/>
                </a:solidFill>
                <a:latin typeface="Open Sans"/>
                <a:ea typeface="Open Sans"/>
                <a:cs typeface="Open Sans"/>
              </a:rPr>
              <a:t>av partsamarbeidet </a:t>
            </a:r>
            <a:endParaRPr lang="nb-NO" b="1">
              <a:solidFill>
                <a:srgbClr val="4A6FA1"/>
              </a:solidFill>
            </a:endParaRPr>
          </a:p>
        </p:txBody>
      </p:sp>
      <p:sp>
        <p:nvSpPr>
          <p:cNvPr id="17" name="TekstSylinder 16">
            <a:extLst>
              <a:ext uri="{FF2B5EF4-FFF2-40B4-BE49-F238E27FC236}">
                <a16:creationId xmlns:a16="http://schemas.microsoft.com/office/drawing/2014/main" id="{B708C445-5CC4-B4E0-B886-EF9612F8DCDE}"/>
              </a:ext>
            </a:extLst>
          </p:cNvPr>
          <p:cNvSpPr txBox="1"/>
          <p:nvPr/>
        </p:nvSpPr>
        <p:spPr>
          <a:xfrm>
            <a:off x="8523770" y="3087083"/>
            <a:ext cx="3014804" cy="646331"/>
          </a:xfrm>
          <a:prstGeom prst="rect">
            <a:avLst/>
          </a:prstGeom>
          <a:noFill/>
        </p:spPr>
        <p:txBody>
          <a:bodyPr wrap="square" lIns="91440" tIns="45720" rIns="91440" bIns="45720" rtlCol="0" anchor="ctr">
            <a:spAutoFit/>
          </a:bodyPr>
          <a:lstStyle/>
          <a:p>
            <a:pPr algn="ct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 Individuell     </a:t>
            </a:r>
            <a:b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b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  medarbeideroppfølging  </a:t>
            </a:r>
          </a:p>
        </p:txBody>
      </p:sp>
      <p:sp>
        <p:nvSpPr>
          <p:cNvPr id="26" name="Rektangel: avrundede hjørner 25">
            <a:extLst>
              <a:ext uri="{FF2B5EF4-FFF2-40B4-BE49-F238E27FC236}">
                <a16:creationId xmlns:a16="http://schemas.microsoft.com/office/drawing/2014/main" id="{17CE76F2-8C33-0383-5844-C53FBCE06103}"/>
              </a:ext>
            </a:extLst>
          </p:cNvPr>
          <p:cNvSpPr/>
          <p:nvPr/>
        </p:nvSpPr>
        <p:spPr>
          <a:xfrm>
            <a:off x="2732631" y="4664977"/>
            <a:ext cx="6880486" cy="178154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defTabSz="914400">
              <a:defRPr/>
            </a:pPr>
            <a:endParaRPr lang="nb-NO" b="1" dirty="0">
              <a:solidFill>
                <a:srgbClr val="4A6FA1"/>
              </a:solidFill>
              <a:latin typeface="Open Sans"/>
            </a:endParaRPr>
          </a:p>
          <a:p>
            <a:pPr lvl="0" algn="ctr" defTabSz="914400">
              <a:defRPr/>
            </a:pPr>
            <a:endParaRPr lang="nb-NO" b="1" dirty="0">
              <a:solidFill>
                <a:srgbClr val="4A6FA1"/>
              </a:solidFill>
              <a:latin typeface="Open Sans"/>
            </a:endParaRPr>
          </a:p>
          <a:p>
            <a:pPr lvl="0" algn="ctr" defTabSz="914400">
              <a:defRPr/>
            </a:pPr>
            <a:endParaRPr lang="nb-NO" b="1" dirty="0">
              <a:solidFill>
                <a:srgbClr val="4A6FA1"/>
              </a:solidFill>
              <a:latin typeface="Open Sans"/>
            </a:endParaRPr>
          </a:p>
          <a:p>
            <a:pPr lvl="0" algn="ctr" defTabSz="914400">
              <a:defRPr/>
            </a:pPr>
            <a:r>
              <a:rPr lang="nb-NO" b="1" dirty="0">
                <a:solidFill>
                  <a:srgbClr val="4A6FA1"/>
                </a:solidFill>
                <a:latin typeface="Open Sans"/>
              </a:rPr>
              <a:t>Organisatorisk samhandling</a:t>
            </a:r>
          </a:p>
          <a:p>
            <a:pPr lvl="0" algn="ctr" defTabSz="914400">
              <a:defRPr/>
            </a:pPr>
            <a:r>
              <a:rPr lang="nb-NO" b="1" dirty="0">
                <a:solidFill>
                  <a:srgbClr val="4A6FA1"/>
                </a:solidFill>
                <a:latin typeface="Open Sans"/>
              </a:rPr>
              <a:t>Tiltak for å styrke det forebyggende arbeidsmiljøarbeidet </a:t>
            </a:r>
          </a:p>
        </p:txBody>
      </p:sp>
      <p:pic>
        <p:nvPicPr>
          <p:cNvPr id="3" name="Bilde 2">
            <a:extLst>
              <a:ext uri="{FF2B5EF4-FFF2-40B4-BE49-F238E27FC236}">
                <a16:creationId xmlns:a16="http://schemas.microsoft.com/office/drawing/2014/main" id="{3DA64749-E06D-B851-27AC-69D63B694543}"/>
              </a:ext>
            </a:extLst>
          </p:cNvPr>
          <p:cNvPicPr>
            <a:picLocks noChangeAspect="1"/>
          </p:cNvPicPr>
          <p:nvPr/>
        </p:nvPicPr>
        <p:blipFill>
          <a:blip r:embed="rId6" cstate="print">
            <a:extLst>
              <a:ext uri="{28A0092B-C50C-407E-A947-70E740481C1C}">
                <a14:useLocalDpi xmlns:a14="http://schemas.microsoft.com/office/drawing/2010/main" val="0"/>
              </a:ext>
            </a:extLst>
          </a:blip>
          <a:srcRect b="33785"/>
          <a:stretch>
            <a:fillRect/>
          </a:stretch>
        </p:blipFill>
        <p:spPr>
          <a:xfrm>
            <a:off x="5110364" y="4257712"/>
            <a:ext cx="1628764" cy="1267113"/>
          </a:xfrm>
          <a:prstGeom prst="rect">
            <a:avLst/>
          </a:prstGeom>
        </p:spPr>
      </p:pic>
    </p:spTree>
    <p:extLst>
      <p:ext uri="{BB962C8B-B14F-4D97-AF65-F5344CB8AC3E}">
        <p14:creationId xmlns:p14="http://schemas.microsoft.com/office/powerpoint/2010/main" val="2714024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1C3A9-79A2-DD3E-76E8-AF0783309485}"/>
            </a:ext>
          </a:extLst>
        </p:cNvPr>
        <p:cNvGrpSpPr/>
        <p:nvPr/>
      </p:nvGrpSpPr>
      <p:grpSpPr>
        <a:xfrm>
          <a:off x="0" y="0"/>
          <a:ext cx="0" cy="0"/>
          <a:chOff x="0" y="0"/>
          <a:chExt cx="0" cy="0"/>
        </a:xfrm>
      </p:grpSpPr>
      <p:graphicFrame>
        <p:nvGraphicFramePr>
          <p:cNvPr id="6" name="Plassholder for innhold 5">
            <a:extLst>
              <a:ext uri="{FF2B5EF4-FFF2-40B4-BE49-F238E27FC236}">
                <a16:creationId xmlns:a16="http://schemas.microsoft.com/office/drawing/2014/main" id="{78433FE0-3912-4EF6-9B45-D5D5BA2D7F8F}"/>
              </a:ext>
            </a:extLst>
          </p:cNvPr>
          <p:cNvGraphicFramePr>
            <a:graphicFrameLocks/>
          </p:cNvGraphicFramePr>
          <p:nvPr/>
        </p:nvGraphicFramePr>
        <p:xfrm>
          <a:off x="0" y="114789"/>
          <a:ext cx="12192000" cy="6628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ktangel 12">
            <a:extLst>
              <a:ext uri="{FF2B5EF4-FFF2-40B4-BE49-F238E27FC236}">
                <a16:creationId xmlns:a16="http://schemas.microsoft.com/office/drawing/2014/main" id="{9C6AE372-C263-FDB6-19C2-7E5150F1BAC6}"/>
              </a:ext>
            </a:extLst>
          </p:cNvPr>
          <p:cNvSpPr/>
          <p:nvPr/>
        </p:nvSpPr>
        <p:spPr>
          <a:xfrm>
            <a:off x="8641080" y="1886399"/>
            <a:ext cx="3550920" cy="1048379"/>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91B9059C-FA70-E28F-81A4-4C9D3D1A4CE0}"/>
              </a:ext>
            </a:extLst>
          </p:cNvPr>
          <p:cNvSpPr/>
          <p:nvPr/>
        </p:nvSpPr>
        <p:spPr>
          <a:xfrm>
            <a:off x="10387584" y="2438676"/>
            <a:ext cx="1804416" cy="293657"/>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BC9FF7AB-B092-7401-BD05-936E63F0D118}"/>
              </a:ext>
            </a:extLst>
          </p:cNvPr>
          <p:cNvSpPr/>
          <p:nvPr/>
        </p:nvSpPr>
        <p:spPr>
          <a:xfrm>
            <a:off x="9927336" y="5791476"/>
            <a:ext cx="2264664" cy="79220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81DB5335-96FE-1304-4074-023B1D94BC2E}"/>
              </a:ext>
            </a:extLst>
          </p:cNvPr>
          <p:cNvSpPr>
            <a:spLocks noGrp="1"/>
          </p:cNvSpPr>
          <p:nvPr>
            <p:ph type="title"/>
          </p:nvPr>
        </p:nvSpPr>
        <p:spPr/>
        <p:txBody>
          <a:bodyPr/>
          <a:lstStyle/>
          <a:p>
            <a:r>
              <a:rPr lang="nb-NO" sz="2800" dirty="0"/>
              <a:t>Tidlig og tett på </a:t>
            </a:r>
            <a:endParaRPr lang="nb-NO" dirty="0"/>
          </a:p>
        </p:txBody>
      </p:sp>
      <p:cxnSp>
        <p:nvCxnSpPr>
          <p:cNvPr id="17" name="Rett linje 16">
            <a:extLst>
              <a:ext uri="{FF2B5EF4-FFF2-40B4-BE49-F238E27FC236}">
                <a16:creationId xmlns:a16="http://schemas.microsoft.com/office/drawing/2014/main" id="{D6914687-2A58-492C-4B46-FD4FB8B034CD}"/>
              </a:ext>
            </a:extLst>
          </p:cNvPr>
          <p:cNvCxnSpPr>
            <a:cxnSpLocks/>
          </p:cNvCxnSpPr>
          <p:nvPr/>
        </p:nvCxnSpPr>
        <p:spPr>
          <a:xfrm flipV="1">
            <a:off x="8641080" y="2352266"/>
            <a:ext cx="2069387" cy="26374"/>
          </a:xfrm>
          <a:prstGeom prst="line">
            <a:avLst/>
          </a:prstGeom>
          <a:ln w="38100">
            <a:solidFill>
              <a:srgbClr val="749AEF"/>
            </a:solidFill>
          </a:ln>
        </p:spPr>
        <p:style>
          <a:lnRef idx="1">
            <a:schemeClr val="accent1"/>
          </a:lnRef>
          <a:fillRef idx="0">
            <a:schemeClr val="accent1"/>
          </a:fillRef>
          <a:effectRef idx="0">
            <a:schemeClr val="accent1"/>
          </a:effectRef>
          <a:fontRef idx="minor">
            <a:schemeClr val="tx1"/>
          </a:fontRef>
        </p:style>
      </p:cxnSp>
      <p:sp>
        <p:nvSpPr>
          <p:cNvPr id="30" name="Rektangel 29">
            <a:extLst>
              <a:ext uri="{FF2B5EF4-FFF2-40B4-BE49-F238E27FC236}">
                <a16:creationId xmlns:a16="http://schemas.microsoft.com/office/drawing/2014/main" id="{17F64564-96BE-08AD-4DB2-CA22BB1B4E23}"/>
              </a:ext>
            </a:extLst>
          </p:cNvPr>
          <p:cNvSpPr/>
          <p:nvPr/>
        </p:nvSpPr>
        <p:spPr>
          <a:xfrm>
            <a:off x="10213861" y="2273069"/>
            <a:ext cx="441359" cy="29176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cxnSp>
        <p:nvCxnSpPr>
          <p:cNvPr id="21" name="Rett linje 20">
            <a:extLst>
              <a:ext uri="{FF2B5EF4-FFF2-40B4-BE49-F238E27FC236}">
                <a16:creationId xmlns:a16="http://schemas.microsoft.com/office/drawing/2014/main" id="{9F3134D8-F2BF-5372-BD67-C0090770AD94}"/>
              </a:ext>
            </a:extLst>
          </p:cNvPr>
          <p:cNvCxnSpPr>
            <a:cxnSpLocks/>
          </p:cNvCxnSpPr>
          <p:nvPr/>
        </p:nvCxnSpPr>
        <p:spPr>
          <a:xfrm flipH="1">
            <a:off x="9591374" y="2719077"/>
            <a:ext cx="802306" cy="215702"/>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1A633BA8-94A3-118B-EA49-A481C4A14BBE}"/>
              </a:ext>
            </a:extLst>
          </p:cNvPr>
          <p:cNvCxnSpPr>
            <a:cxnSpLocks/>
          </p:cNvCxnSpPr>
          <p:nvPr/>
        </p:nvCxnSpPr>
        <p:spPr>
          <a:xfrm>
            <a:off x="10577959" y="2708373"/>
            <a:ext cx="747157" cy="226850"/>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pic>
        <p:nvPicPr>
          <p:cNvPr id="26" name="Bilde 25">
            <a:extLst>
              <a:ext uri="{FF2B5EF4-FFF2-40B4-BE49-F238E27FC236}">
                <a16:creationId xmlns:a16="http://schemas.microsoft.com/office/drawing/2014/main" id="{DD0ED557-2BF0-0F73-6BC3-139DE052972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2593" y="3630800"/>
            <a:ext cx="1178872" cy="792386"/>
          </a:xfrm>
          <a:prstGeom prst="rect">
            <a:avLst/>
          </a:prstGeom>
        </p:spPr>
      </p:pic>
      <p:pic>
        <p:nvPicPr>
          <p:cNvPr id="28" name="Bilde 27">
            <a:extLst>
              <a:ext uri="{FF2B5EF4-FFF2-40B4-BE49-F238E27FC236}">
                <a16:creationId xmlns:a16="http://schemas.microsoft.com/office/drawing/2014/main" id="{1D532D24-9C90-C3D6-7FBC-55BD333F72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98282" y="3503568"/>
            <a:ext cx="995435" cy="1000709"/>
          </a:xfrm>
          <a:prstGeom prst="rect">
            <a:avLst/>
          </a:prstGeom>
        </p:spPr>
      </p:pic>
      <p:pic>
        <p:nvPicPr>
          <p:cNvPr id="31" name="Bilde 30">
            <a:extLst>
              <a:ext uri="{FF2B5EF4-FFF2-40B4-BE49-F238E27FC236}">
                <a16:creationId xmlns:a16="http://schemas.microsoft.com/office/drawing/2014/main" id="{3F34F590-C8F5-198B-D466-37097750F7D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13829" y="3630800"/>
            <a:ext cx="951926" cy="873478"/>
          </a:xfrm>
          <a:prstGeom prst="rect">
            <a:avLst/>
          </a:prstGeom>
        </p:spPr>
      </p:pic>
      <p:pic>
        <p:nvPicPr>
          <p:cNvPr id="33" name="Bilde 32">
            <a:extLst>
              <a:ext uri="{FF2B5EF4-FFF2-40B4-BE49-F238E27FC236}">
                <a16:creationId xmlns:a16="http://schemas.microsoft.com/office/drawing/2014/main" id="{5395753B-FA07-0B0F-513E-AB19AB08785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60852" y="3503569"/>
            <a:ext cx="1221054" cy="1000709"/>
          </a:xfrm>
          <a:prstGeom prst="rect">
            <a:avLst/>
          </a:prstGeom>
        </p:spPr>
      </p:pic>
      <p:pic>
        <p:nvPicPr>
          <p:cNvPr id="37" name="Bilde 36">
            <a:extLst>
              <a:ext uri="{FF2B5EF4-FFF2-40B4-BE49-F238E27FC236}">
                <a16:creationId xmlns:a16="http://schemas.microsoft.com/office/drawing/2014/main" id="{D60C5D90-C01E-D89A-2F18-391A6CD78D3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29709" y="3560605"/>
            <a:ext cx="995435" cy="949613"/>
          </a:xfrm>
          <a:prstGeom prst="rect">
            <a:avLst/>
          </a:prstGeom>
        </p:spPr>
      </p:pic>
      <p:pic>
        <p:nvPicPr>
          <p:cNvPr id="39" name="Bilde 38">
            <a:extLst>
              <a:ext uri="{FF2B5EF4-FFF2-40B4-BE49-F238E27FC236}">
                <a16:creationId xmlns:a16="http://schemas.microsoft.com/office/drawing/2014/main" id="{3EF142A4-9D5E-5FDF-9E39-67A0811DC1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43388" y="3566548"/>
            <a:ext cx="995435" cy="937729"/>
          </a:xfrm>
          <a:prstGeom prst="rect">
            <a:avLst/>
          </a:prstGeom>
        </p:spPr>
      </p:pic>
      <p:pic>
        <p:nvPicPr>
          <p:cNvPr id="43" name="Bilde 42">
            <a:extLst>
              <a:ext uri="{FF2B5EF4-FFF2-40B4-BE49-F238E27FC236}">
                <a16:creationId xmlns:a16="http://schemas.microsoft.com/office/drawing/2014/main" id="{5F843B98-F34D-B558-7F12-965827EE913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134674" y="3564097"/>
            <a:ext cx="802307" cy="942628"/>
          </a:xfrm>
          <a:prstGeom prst="rect">
            <a:avLst/>
          </a:prstGeom>
        </p:spPr>
      </p:pic>
      <p:sp>
        <p:nvSpPr>
          <p:cNvPr id="41" name="Bindepunkt 40">
            <a:extLst>
              <a:ext uri="{FF2B5EF4-FFF2-40B4-BE49-F238E27FC236}">
                <a16:creationId xmlns:a16="http://schemas.microsoft.com/office/drawing/2014/main" id="{8B185D18-7347-EAE9-31DE-7070F564A9DD}"/>
              </a:ext>
            </a:extLst>
          </p:cNvPr>
          <p:cNvSpPr/>
          <p:nvPr/>
        </p:nvSpPr>
        <p:spPr>
          <a:xfrm>
            <a:off x="7600950" y="2101850"/>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44" name="Bindepunkt 43">
            <a:extLst>
              <a:ext uri="{FF2B5EF4-FFF2-40B4-BE49-F238E27FC236}">
                <a16:creationId xmlns:a16="http://schemas.microsoft.com/office/drawing/2014/main" id="{DA530394-D08D-8680-7E18-DA8A9100909E}"/>
              </a:ext>
            </a:extLst>
          </p:cNvPr>
          <p:cNvSpPr/>
          <p:nvPr/>
        </p:nvSpPr>
        <p:spPr>
          <a:xfrm>
            <a:off x="10173337" y="2089758"/>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46" name="Bindepunkt 45">
            <a:extLst>
              <a:ext uri="{FF2B5EF4-FFF2-40B4-BE49-F238E27FC236}">
                <a16:creationId xmlns:a16="http://schemas.microsoft.com/office/drawing/2014/main" id="{D9F83C61-1123-4D43-88F5-E8097675A052}"/>
              </a:ext>
            </a:extLst>
          </p:cNvPr>
          <p:cNvSpPr/>
          <p:nvPr/>
        </p:nvSpPr>
        <p:spPr>
          <a:xfrm>
            <a:off x="5850677" y="2095635"/>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48" name="Bindepunkt 47">
            <a:extLst>
              <a:ext uri="{FF2B5EF4-FFF2-40B4-BE49-F238E27FC236}">
                <a16:creationId xmlns:a16="http://schemas.microsoft.com/office/drawing/2014/main" id="{1B4F0CCA-83D7-8C94-FB9C-312505D8ABF6}"/>
              </a:ext>
            </a:extLst>
          </p:cNvPr>
          <p:cNvSpPr/>
          <p:nvPr/>
        </p:nvSpPr>
        <p:spPr>
          <a:xfrm>
            <a:off x="4086452" y="2095636"/>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50" name="Bindepunkt 49">
            <a:extLst>
              <a:ext uri="{FF2B5EF4-FFF2-40B4-BE49-F238E27FC236}">
                <a16:creationId xmlns:a16="http://schemas.microsoft.com/office/drawing/2014/main" id="{A3947B81-CDF3-7001-1E68-0283E5397EAF}"/>
              </a:ext>
            </a:extLst>
          </p:cNvPr>
          <p:cNvSpPr/>
          <p:nvPr/>
        </p:nvSpPr>
        <p:spPr>
          <a:xfrm>
            <a:off x="2366223" y="2095637"/>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52" name="Bindepunkt 51">
            <a:extLst>
              <a:ext uri="{FF2B5EF4-FFF2-40B4-BE49-F238E27FC236}">
                <a16:creationId xmlns:a16="http://schemas.microsoft.com/office/drawing/2014/main" id="{829F272F-1C7B-BF67-DF3D-FAF7DEC99C9B}"/>
              </a:ext>
            </a:extLst>
          </p:cNvPr>
          <p:cNvSpPr/>
          <p:nvPr/>
        </p:nvSpPr>
        <p:spPr>
          <a:xfrm>
            <a:off x="622300" y="2101850"/>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Tree>
    <p:extLst>
      <p:ext uri="{BB962C8B-B14F-4D97-AF65-F5344CB8AC3E}">
        <p14:creationId xmlns:p14="http://schemas.microsoft.com/office/powerpoint/2010/main" val="195544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E39E5018-7879-81E5-6CF5-2A19DDB8E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8" name="Diagram 7">
            <a:extLst>
              <a:ext uri="{FF2B5EF4-FFF2-40B4-BE49-F238E27FC236}">
                <a16:creationId xmlns:a16="http://schemas.microsoft.com/office/drawing/2014/main" id="{8375A98D-91C8-EB07-CA66-3E31A8AC5D8C}"/>
              </a:ext>
            </a:extLst>
          </p:cNvPr>
          <p:cNvGraphicFramePr/>
          <p:nvPr/>
        </p:nvGraphicFramePr>
        <p:xfrm>
          <a:off x="480000" y="1346201"/>
          <a:ext cx="11232000" cy="5435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tel 4">
            <a:extLst>
              <a:ext uri="{FF2B5EF4-FFF2-40B4-BE49-F238E27FC236}">
                <a16:creationId xmlns:a16="http://schemas.microsoft.com/office/drawing/2014/main" id="{6345E024-CD14-5501-D079-09071BB67387}"/>
              </a:ext>
            </a:extLst>
          </p:cNvPr>
          <p:cNvSpPr>
            <a:spLocks noGrp="1"/>
          </p:cNvSpPr>
          <p:nvPr>
            <p:ph type="title"/>
          </p:nvPr>
        </p:nvSpPr>
        <p:spPr/>
        <p:txBody>
          <a:bodyPr/>
          <a:lstStyle/>
          <a:p>
            <a:r>
              <a:rPr lang="nb-NO" noProof="0"/>
              <a:t>Gevinster ved innføring av Tidlig og tett på </a:t>
            </a:r>
          </a:p>
        </p:txBody>
      </p:sp>
      <p:pic>
        <p:nvPicPr>
          <p:cNvPr id="3" name="Bilde 2">
            <a:extLst>
              <a:ext uri="{FF2B5EF4-FFF2-40B4-BE49-F238E27FC236}">
                <a16:creationId xmlns:a16="http://schemas.microsoft.com/office/drawing/2014/main" id="{6A96F294-582F-01C1-8DC5-70366687EAAC}"/>
              </a:ext>
            </a:extLst>
          </p:cNvPr>
          <p:cNvPicPr>
            <a:picLocks noChangeAspect="1"/>
          </p:cNvPicPr>
          <p:nvPr/>
        </p:nvPicPr>
        <p:blipFill>
          <a:blip r:embed="rId9"/>
          <a:stretch>
            <a:fillRect/>
          </a:stretch>
        </p:blipFill>
        <p:spPr>
          <a:xfrm>
            <a:off x="10840017" y="172994"/>
            <a:ext cx="1175380" cy="1676400"/>
          </a:xfrm>
          <a:prstGeom prst="rect">
            <a:avLst/>
          </a:prstGeom>
        </p:spPr>
      </p:pic>
    </p:spTree>
    <p:extLst>
      <p:ext uri="{BB962C8B-B14F-4D97-AF65-F5344CB8AC3E}">
        <p14:creationId xmlns:p14="http://schemas.microsoft.com/office/powerpoint/2010/main" val="1311764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1844657-32F8-8F08-C3A4-C5FBFD589D73}"/>
              </a:ext>
            </a:extLst>
          </p:cNvPr>
          <p:cNvSpPr/>
          <p:nvPr/>
        </p:nvSpPr>
        <p:spPr>
          <a:xfrm>
            <a:off x="6620964" y="0"/>
            <a:ext cx="5571036"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DEE57C65-48DA-3F36-490E-7AF10BD00AC2}"/>
              </a:ext>
            </a:extLst>
          </p:cNvPr>
          <p:cNvSpPr>
            <a:spLocks noGrp="1"/>
          </p:cNvSpPr>
          <p:nvPr>
            <p:ph type="title"/>
          </p:nvPr>
        </p:nvSpPr>
        <p:spPr/>
        <p:txBody>
          <a:bodyPr/>
          <a:lstStyle/>
          <a:p>
            <a:r>
              <a:rPr lang="nb-NO" noProof="0"/>
              <a:t>Målgruppe</a:t>
            </a:r>
          </a:p>
        </p:txBody>
      </p:sp>
      <p:sp>
        <p:nvSpPr>
          <p:cNvPr id="3" name="Plassholder for tekst 2">
            <a:extLst>
              <a:ext uri="{FF2B5EF4-FFF2-40B4-BE49-F238E27FC236}">
                <a16:creationId xmlns:a16="http://schemas.microsoft.com/office/drawing/2014/main" id="{FC96D145-13B1-0CC8-92B1-20A411F91F1D}"/>
              </a:ext>
            </a:extLst>
          </p:cNvPr>
          <p:cNvSpPr>
            <a:spLocks noGrp="1"/>
          </p:cNvSpPr>
          <p:nvPr>
            <p:ph type="body" idx="1"/>
          </p:nvPr>
        </p:nvSpPr>
        <p:spPr>
          <a:xfrm>
            <a:off x="419260" y="1479167"/>
            <a:ext cx="6262444" cy="4229100"/>
          </a:xfrm>
        </p:spPr>
        <p:txBody>
          <a:bodyPr>
            <a:noAutofit/>
          </a:bodyPr>
          <a:lstStyle/>
          <a:p>
            <a:r>
              <a:rPr lang="nb-NO" sz="1400" b="1" noProof="0" dirty="0"/>
              <a:t>Individuell medarbeideroppfølging</a:t>
            </a:r>
          </a:p>
          <a:p>
            <a:endParaRPr lang="nb-NO" sz="1400" b="1" noProof="0" dirty="0"/>
          </a:p>
          <a:p>
            <a:pPr marL="342900" indent="-342900">
              <a:buFont typeface="Arial" panose="020B0604020202020204" pitchFamily="34" charset="0"/>
              <a:buChar char="•"/>
            </a:pPr>
            <a:r>
              <a:rPr lang="nb-NO" sz="1400" noProof="0" dirty="0">
                <a:solidFill>
                  <a:schemeClr val="tx1">
                    <a:lumMod val="75000"/>
                    <a:lumOff val="25000"/>
                  </a:schemeClr>
                </a:solidFill>
              </a:rPr>
              <a:t>Nærværsamtaler (alle ansatte, systematisk gjennom året)</a:t>
            </a: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r>
              <a:rPr lang="nb-NO" sz="1400" noProof="0" dirty="0">
                <a:solidFill>
                  <a:schemeClr val="tx1">
                    <a:lumMod val="75000"/>
                    <a:lumOff val="25000"/>
                  </a:schemeClr>
                </a:solidFill>
              </a:rPr>
              <a:t>Medarbeidere med minimum </a:t>
            </a:r>
            <a:r>
              <a:rPr lang="nb-NO" sz="1400" b="1" noProof="0" dirty="0">
                <a:solidFill>
                  <a:schemeClr val="tx1">
                    <a:lumMod val="75000"/>
                    <a:lumOff val="25000"/>
                  </a:schemeClr>
                </a:solidFill>
              </a:rPr>
              <a:t>25 dager sykefravær </a:t>
            </a:r>
            <a:br>
              <a:rPr lang="nb-NO" sz="1400" noProof="0" dirty="0">
                <a:solidFill>
                  <a:schemeClr val="tx1">
                    <a:lumMod val="75000"/>
                    <a:lumOff val="25000"/>
                  </a:schemeClr>
                </a:solidFill>
              </a:rPr>
            </a:br>
            <a:r>
              <a:rPr lang="nb-NO" sz="1400" noProof="0" dirty="0">
                <a:solidFill>
                  <a:schemeClr val="tx1">
                    <a:lumMod val="75000"/>
                    <a:lumOff val="25000"/>
                  </a:schemeClr>
                </a:solidFill>
              </a:rPr>
              <a:t>(egen- og legemeldt)  </a:t>
            </a:r>
            <a:r>
              <a:rPr lang="nb-NO" sz="1400" b="1" noProof="0" dirty="0">
                <a:solidFill>
                  <a:schemeClr val="tx1">
                    <a:lumMod val="75000"/>
                    <a:lumOff val="25000"/>
                  </a:schemeClr>
                </a:solidFill>
              </a:rPr>
              <a:t>hvert enkelt år de 3 siste årene</a:t>
            </a:r>
            <a:r>
              <a:rPr lang="nb-NO" sz="1400" noProof="0" dirty="0">
                <a:solidFill>
                  <a:schemeClr val="tx1">
                    <a:lumMod val="75000"/>
                    <a:lumOff val="25000"/>
                  </a:schemeClr>
                </a:solidFill>
              </a:rPr>
              <a:t>, </a:t>
            </a:r>
            <a:br>
              <a:rPr lang="nb-NO" sz="1400" noProof="0" dirty="0">
                <a:solidFill>
                  <a:schemeClr val="tx1">
                    <a:lumMod val="75000"/>
                    <a:lumOff val="25000"/>
                  </a:schemeClr>
                </a:solidFill>
              </a:rPr>
            </a:br>
            <a:r>
              <a:rPr lang="nb-NO" sz="1400" noProof="0" dirty="0">
                <a:solidFill>
                  <a:schemeClr val="tx1">
                    <a:lumMod val="75000"/>
                    <a:lumOff val="25000"/>
                  </a:schemeClr>
                </a:solidFill>
              </a:rPr>
              <a:t>anses å ha et langvarig og/eller hyppig gjentakende fravær</a:t>
            </a: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r>
              <a:rPr lang="nb-NO" sz="1400" b="1" noProof="0" dirty="0">
                <a:solidFill>
                  <a:schemeClr val="tx1">
                    <a:lumMod val="75000"/>
                    <a:lumOff val="25000"/>
                  </a:schemeClr>
                </a:solidFill>
              </a:rPr>
              <a:t>25* dager eller mer i samlet sykefravær siste 12 måneder </a:t>
            </a:r>
            <a:br>
              <a:rPr lang="nb-NO" sz="1400" noProof="0" dirty="0">
                <a:solidFill>
                  <a:schemeClr val="tx1">
                    <a:lumMod val="75000"/>
                    <a:lumOff val="25000"/>
                  </a:schemeClr>
                </a:solidFill>
              </a:rPr>
            </a:br>
            <a:r>
              <a:rPr lang="nb-NO" sz="1400" noProof="0" dirty="0">
                <a:solidFill>
                  <a:schemeClr val="tx1">
                    <a:lumMod val="75000"/>
                    <a:lumOff val="25000"/>
                  </a:schemeClr>
                </a:solidFill>
              </a:rPr>
              <a:t>kan være en indikasjon på risiko for langvarig sykefravær</a:t>
            </a: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Medarbeidere som er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uavklarte</a:t>
            </a: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 eller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går «under radaren</a:t>
            </a: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 </a:t>
            </a:r>
          </a:p>
          <a:p>
            <a:pPr marL="342900" indent="-342900">
              <a:buFont typeface="Arial" panose="020B0604020202020204" pitchFamily="34" charset="0"/>
              <a:buChar char="•"/>
            </a:pPr>
            <a:endPar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endParaRPr>
          </a:p>
          <a:p>
            <a:pPr marL="342900" indent="-342900">
              <a:buFont typeface="Arial" panose="020B0604020202020204" pitchFamily="34" charset="0"/>
              <a:buChar char="•"/>
            </a:pP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Medarbeidere hvor det er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potensiale for å redusere risikoen </a:t>
            </a:r>
            <a:b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b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både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for nytt fravær </a:t>
            </a: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og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frafall fra arbeidslivet</a:t>
            </a:r>
          </a:p>
          <a:p>
            <a:pPr marL="342900" indent="-342900">
              <a:buFont typeface="Arial" panose="020B0604020202020204" pitchFamily="34" charset="0"/>
              <a:buChar char="•"/>
            </a:pPr>
            <a:endParaRPr lang="nb-NO" sz="140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endParaRPr>
          </a:p>
          <a:p>
            <a:pPr marL="342900" indent="-342900">
              <a:buFont typeface="Arial" panose="020B0604020202020204" pitchFamily="34" charset="0"/>
              <a:buChar char="•"/>
            </a:pPr>
            <a:endPar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endParaRPr>
          </a:p>
          <a:p>
            <a:r>
              <a:rPr lang="nb-NO" sz="1400" i="1" dirty="0">
                <a:solidFill>
                  <a:schemeClr val="tx1">
                    <a:lumMod val="75000"/>
                    <a:lumOff val="25000"/>
                  </a:schemeClr>
                </a:solidFill>
              </a:rPr>
              <a:t>	                *(25 dager eller 10 % samlet fravær (i 100 % stilling)</a:t>
            </a:r>
          </a:p>
        </p:txBody>
      </p:sp>
      <p:sp>
        <p:nvSpPr>
          <p:cNvPr id="6" name="Plassholder for tekst 2">
            <a:extLst>
              <a:ext uri="{FF2B5EF4-FFF2-40B4-BE49-F238E27FC236}">
                <a16:creationId xmlns:a16="http://schemas.microsoft.com/office/drawing/2014/main" id="{69D0A87B-6628-50C7-C540-C55A1C14CEF1}"/>
              </a:ext>
            </a:extLst>
          </p:cNvPr>
          <p:cNvSpPr txBox="1">
            <a:spLocks/>
          </p:cNvSpPr>
          <p:nvPr/>
        </p:nvSpPr>
        <p:spPr>
          <a:xfrm>
            <a:off x="7093644" y="1479167"/>
            <a:ext cx="4257933" cy="4229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marR="0" lvl="0" indent="0" algn="l" rtl="0" eaLnBrk="1" hangingPunct="1">
              <a:lnSpc>
                <a:spcPct val="115000"/>
              </a:lnSpc>
              <a:spcBef>
                <a:spcPts val="0"/>
              </a:spcBef>
              <a:spcAft>
                <a:spcPts val="0"/>
              </a:spcAft>
              <a:buClr>
                <a:srgbClr val="4A6FA1"/>
              </a:buClr>
              <a:buSzPts val="1400"/>
              <a:buFont typeface="Open Sans"/>
              <a:buNone/>
              <a:defRPr sz="1867" b="0" i="0" u="none" strike="noStrike" cap="none">
                <a:solidFill>
                  <a:srgbClr val="4A6FA1"/>
                </a:solidFill>
                <a:latin typeface="Open Sans"/>
                <a:ea typeface="Open Sans"/>
                <a:cs typeface="Open Sans"/>
                <a:sym typeface="Open Sans"/>
              </a:defRPr>
            </a:lvl1pPr>
            <a:lvl2pPr marL="1219170" marR="0" lvl="1"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2pPr>
            <a:lvl3pPr marL="1828754" marR="0" lvl="2"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3pPr>
            <a:lvl4pPr marL="2438339" marR="0" lvl="3"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4pPr>
            <a:lvl5pPr marL="3047924" marR="0" lvl="4"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5pPr>
            <a:lvl6pPr marL="3657509" marR="0" lvl="5"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6pPr>
            <a:lvl7pPr marL="4267093" marR="0" lvl="6"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7pPr>
            <a:lvl8pPr marL="4876678" marR="0" lvl="7"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8pPr>
            <a:lvl9pPr marL="5486263" marR="0" lvl="8"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9pPr>
          </a:lstStyle>
          <a:p>
            <a:pPr defTabSz="914400"/>
            <a:r>
              <a:rPr lang="nb-NO" sz="1400" b="1" kern="0" dirty="0"/>
              <a:t>Systematisk samhandling</a:t>
            </a:r>
          </a:p>
          <a:p>
            <a:pPr defTabSz="914400"/>
            <a:endParaRPr lang="nb-NO" sz="1400" b="1" kern="0" dirty="0"/>
          </a:p>
          <a:p>
            <a:pPr marL="342900" indent="-342900" defTabSz="914400">
              <a:buFont typeface="Arial" panose="020B0604020202020204" pitchFamily="34" charset="0"/>
              <a:buChar char="•"/>
            </a:pPr>
            <a:r>
              <a:rPr lang="nb-NO" sz="1400" kern="0" dirty="0">
                <a:solidFill>
                  <a:schemeClr val="tx1"/>
                </a:solidFill>
              </a:rPr>
              <a:t>Ledere</a:t>
            </a:r>
          </a:p>
          <a:p>
            <a:pPr marL="342900" indent="-342900" defTabSz="914400">
              <a:buFont typeface="Arial" panose="020B0604020202020204" pitchFamily="34" charset="0"/>
              <a:buChar char="•"/>
            </a:pPr>
            <a:r>
              <a:rPr lang="nb-NO" sz="1400" kern="0" dirty="0">
                <a:solidFill>
                  <a:schemeClr val="tx1"/>
                </a:solidFill>
              </a:rPr>
              <a:t>Ansatte</a:t>
            </a:r>
          </a:p>
          <a:p>
            <a:pPr marL="342900" indent="-342900" defTabSz="914400">
              <a:buFont typeface="Arial" panose="020B0604020202020204" pitchFamily="34" charset="0"/>
              <a:buChar char="•"/>
            </a:pPr>
            <a:r>
              <a:rPr lang="nb-NO" sz="1400" kern="0" dirty="0">
                <a:solidFill>
                  <a:schemeClr val="tx1"/>
                </a:solidFill>
              </a:rPr>
              <a:t>Partsgruppen</a:t>
            </a:r>
          </a:p>
        </p:txBody>
      </p:sp>
      <p:pic>
        <p:nvPicPr>
          <p:cNvPr id="14" name="Bilde 13">
            <a:extLst>
              <a:ext uri="{FF2B5EF4-FFF2-40B4-BE49-F238E27FC236}">
                <a16:creationId xmlns:a16="http://schemas.microsoft.com/office/drawing/2014/main" id="{EC49F522-4065-D346-E246-8F105E1DF7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17201" y="3182076"/>
            <a:ext cx="3254587" cy="3104767"/>
          </a:xfrm>
          <a:prstGeom prst="rect">
            <a:avLst/>
          </a:prstGeom>
        </p:spPr>
      </p:pic>
    </p:spTree>
    <p:extLst>
      <p:ext uri="{BB962C8B-B14F-4D97-AF65-F5344CB8AC3E}">
        <p14:creationId xmlns:p14="http://schemas.microsoft.com/office/powerpoint/2010/main" val="193364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8E089BEC-FD3A-9382-83C7-155A34479FE6}"/>
              </a:ext>
            </a:extLst>
          </p:cNvPr>
          <p:cNvSpPr/>
          <p:nvPr/>
        </p:nvSpPr>
        <p:spPr>
          <a:xfrm>
            <a:off x="7223051" y="-10824"/>
            <a:ext cx="4975614" cy="68762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F5E57DC8-25EF-D752-2CC0-48CC4FC9429C}"/>
              </a:ext>
            </a:extLst>
          </p:cNvPr>
          <p:cNvSpPr>
            <a:spLocks noGrp="1"/>
          </p:cNvSpPr>
          <p:nvPr>
            <p:ph type="title"/>
          </p:nvPr>
        </p:nvSpPr>
        <p:spPr/>
        <p:txBody>
          <a:bodyPr/>
          <a:lstStyle/>
          <a:p>
            <a:r>
              <a:rPr lang="nb-NO" noProof="0" dirty="0"/>
              <a:t>Forankre, informere og involvere</a:t>
            </a:r>
          </a:p>
        </p:txBody>
      </p:sp>
      <p:sp>
        <p:nvSpPr>
          <p:cNvPr id="6" name="Plassholder for tekst 5">
            <a:extLst>
              <a:ext uri="{FF2B5EF4-FFF2-40B4-BE49-F238E27FC236}">
                <a16:creationId xmlns:a16="http://schemas.microsoft.com/office/drawing/2014/main" id="{8996DBBC-B1EA-0CA9-03AA-B1E7944226BC}"/>
              </a:ext>
            </a:extLst>
          </p:cNvPr>
          <p:cNvSpPr>
            <a:spLocks noGrp="1"/>
          </p:cNvSpPr>
          <p:nvPr>
            <p:ph type="body" idx="1"/>
          </p:nvPr>
        </p:nvSpPr>
        <p:spPr>
          <a:xfrm>
            <a:off x="480000" y="2410019"/>
            <a:ext cx="5604419" cy="3541600"/>
          </a:xfrm>
        </p:spPr>
        <p:txBody>
          <a:bodyPr>
            <a:normAutofit/>
          </a:bodyPr>
          <a:lstStyle/>
          <a:p>
            <a:pPr lvl="0">
              <a:lnSpc>
                <a:spcPct val="106000"/>
              </a:lnSpc>
              <a:buFont typeface="Arial" panose="020B0604020202020204" pitchFamily="34" charset="0"/>
              <a:buChar char="•"/>
            </a:pPr>
            <a:r>
              <a:rPr lang="nb-NO" sz="1800" kern="100" noProof="0" dirty="0">
                <a:latin typeface="Open Sans" panose="020B0606030504020204" pitchFamily="34" charset="0"/>
                <a:ea typeface="Open Sans" panose="020B0606030504020204" pitchFamily="34" charset="0"/>
                <a:cs typeface="Open Sans" panose="020B0606030504020204" pitchFamily="34" charset="0"/>
              </a:rPr>
              <a:t>Forankre i ledelsen: </a:t>
            </a:r>
            <a:r>
              <a:rPr lang="nb-NO" sz="1800" i="1" kern="100" noProof="0" dirty="0">
                <a:latin typeface="Open Sans" panose="020B0606030504020204" pitchFamily="34" charset="0"/>
                <a:ea typeface="Open Sans" panose="020B0606030504020204" pitchFamily="34" charset="0"/>
                <a:cs typeface="Open Sans" panose="020B0606030504020204" pitchFamily="34" charset="0"/>
              </a:rPr>
              <a:t>Tidlig og tett på</a:t>
            </a:r>
            <a:r>
              <a:rPr lang="nb-NO" sz="1800" kern="100" noProof="0" dirty="0">
                <a:latin typeface="Open Sans" panose="020B0606030504020204" pitchFamily="34" charset="0"/>
                <a:ea typeface="Open Sans" panose="020B0606030504020204" pitchFamily="34" charset="0"/>
                <a:cs typeface="Open Sans" panose="020B0606030504020204" pitchFamily="34" charset="0"/>
              </a:rPr>
              <a:t> som metodikk skal iverksettes og gjennomføres </a:t>
            </a:r>
          </a:p>
          <a:p>
            <a:pPr lvl="0">
              <a:lnSpc>
                <a:spcPct val="106000"/>
              </a:lnSpc>
              <a:buFont typeface="Arial" panose="020B0604020202020204" pitchFamily="34" charset="0"/>
              <a:buChar char="•"/>
            </a:pPr>
            <a:endParaRPr lang="nb-NO" sz="1800" kern="100" noProof="0" dirty="0">
              <a:latin typeface="Open Sans" panose="020B0606030504020204" pitchFamily="34" charset="0"/>
              <a:ea typeface="Open Sans" panose="020B0606030504020204" pitchFamily="34" charset="0"/>
              <a:cs typeface="Open Sans" panose="020B0606030504020204" pitchFamily="34" charset="0"/>
            </a:endParaRPr>
          </a:p>
          <a:p>
            <a:pPr lvl="0">
              <a:lnSpc>
                <a:spcPct val="106000"/>
              </a:lnSpc>
              <a:buFont typeface="Arial" panose="020B0604020202020204" pitchFamily="34" charset="0"/>
              <a:buChar char="•"/>
            </a:pPr>
            <a:r>
              <a:rPr lang="nb-NO" sz="1800" kern="100" noProof="0" dirty="0">
                <a:latin typeface="Open Sans" panose="020B0606030504020204" pitchFamily="34" charset="0"/>
                <a:ea typeface="Open Sans" panose="020B0606030504020204" pitchFamily="34" charset="0"/>
                <a:cs typeface="Open Sans" panose="020B0606030504020204" pitchFamily="34" charset="0"/>
              </a:rPr>
              <a:t>Informere og involvere tillitsvalgte og verneombud</a:t>
            </a:r>
            <a:r>
              <a:rPr lang="nb-NO" sz="1800" kern="100" dirty="0">
                <a:latin typeface="Open Sans" panose="020B0606030504020204" pitchFamily="34" charset="0"/>
                <a:ea typeface="Open Sans" panose="020B0606030504020204" pitchFamily="34" charset="0"/>
                <a:cs typeface="Open Sans" panose="020B0606030504020204" pitchFamily="34" charset="0"/>
              </a:rPr>
              <a:t> </a:t>
            </a:r>
            <a:r>
              <a:rPr lang="nb-NO" sz="1800" kern="100" noProof="0" dirty="0">
                <a:latin typeface="Open Sans" panose="020B0606030504020204" pitchFamily="34" charset="0"/>
                <a:ea typeface="Open Sans" panose="020B0606030504020204" pitchFamily="34" charset="0"/>
                <a:cs typeface="Open Sans" panose="020B0606030504020204" pitchFamily="34" charset="0"/>
              </a:rPr>
              <a:t>på arbeidsplassen</a:t>
            </a:r>
            <a:endParaRPr lang="nb-NO" sz="1800" kern="100" noProof="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p>
            <a:pPr marL="0" lvl="0" indent="0">
              <a:lnSpc>
                <a:spcPct val="106000"/>
              </a:lnSpc>
              <a:buNone/>
            </a:pPr>
            <a:endParaRPr lang="nb-NO" sz="1800" kern="100" noProof="0" dirty="0">
              <a:latin typeface="Open Sans" panose="020B0606030504020204" pitchFamily="34" charset="0"/>
              <a:ea typeface="Open Sans" panose="020B0606030504020204" pitchFamily="34" charset="0"/>
              <a:cs typeface="Open Sans" panose="020B0606030504020204" pitchFamily="34" charset="0"/>
            </a:endParaRPr>
          </a:p>
          <a:p>
            <a:pPr lvl="0">
              <a:lnSpc>
                <a:spcPct val="106000"/>
              </a:lnSpc>
              <a:spcAft>
                <a:spcPts val="800"/>
              </a:spcAft>
              <a:buFont typeface="Arial" panose="020B0604020202020204" pitchFamily="34" charset="0"/>
              <a:buChar char="•"/>
            </a:pPr>
            <a:r>
              <a:rPr lang="nb-NO" sz="1800" kern="100" noProof="0" dirty="0">
                <a:latin typeface="Open Sans" panose="020B0606030504020204" pitchFamily="34" charset="0"/>
                <a:ea typeface="Open Sans" panose="020B0606030504020204" pitchFamily="34" charset="0"/>
                <a:cs typeface="Open Sans" panose="020B0606030504020204" pitchFamily="34" charset="0"/>
              </a:rPr>
              <a:t>Informere og involvere medarbeidere</a:t>
            </a:r>
          </a:p>
          <a:p>
            <a:endParaRPr lang="nb-NO" sz="1800" noProof="0"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Bilde 8">
            <a:extLst>
              <a:ext uri="{FF2B5EF4-FFF2-40B4-BE49-F238E27FC236}">
                <a16:creationId xmlns:a16="http://schemas.microsoft.com/office/drawing/2014/main" id="{6AC2282D-77C2-E892-E4B9-C8BCE41379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79944" y="1886400"/>
            <a:ext cx="3661827" cy="3681228"/>
          </a:xfrm>
          <a:prstGeom prst="rect">
            <a:avLst/>
          </a:prstGeom>
        </p:spPr>
      </p:pic>
    </p:spTree>
    <p:extLst>
      <p:ext uri="{BB962C8B-B14F-4D97-AF65-F5344CB8AC3E}">
        <p14:creationId xmlns:p14="http://schemas.microsoft.com/office/powerpoint/2010/main" val="4039725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C4AA7663-EBDC-7B48-9706-DCB867424E26}"/>
              </a:ext>
            </a:extLst>
          </p:cNvPr>
          <p:cNvSpPr/>
          <p:nvPr/>
        </p:nvSpPr>
        <p:spPr>
          <a:xfrm>
            <a:off x="7166344" y="0"/>
            <a:ext cx="5032320"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9A6BADF9-E055-973E-159D-40FC81011CEE}"/>
              </a:ext>
            </a:extLst>
          </p:cNvPr>
          <p:cNvSpPr>
            <a:spLocks noGrp="1"/>
          </p:cNvSpPr>
          <p:nvPr>
            <p:ph type="pic" idx="2"/>
          </p:nvPr>
        </p:nvSpPr>
        <p:spPr/>
        <p:txBody>
          <a:bodyPr/>
          <a:lstStyle/>
          <a:p>
            <a:endParaRPr lang="nb-NO"/>
          </a:p>
        </p:txBody>
      </p:sp>
      <p:sp>
        <p:nvSpPr>
          <p:cNvPr id="2" name="Tittel 1">
            <a:extLst>
              <a:ext uri="{FF2B5EF4-FFF2-40B4-BE49-F238E27FC236}">
                <a16:creationId xmlns:a16="http://schemas.microsoft.com/office/drawing/2014/main" id="{E3E77C0E-81FA-5185-0F73-5C00E8C781A0}"/>
              </a:ext>
            </a:extLst>
          </p:cNvPr>
          <p:cNvSpPr>
            <a:spLocks noGrp="1"/>
          </p:cNvSpPr>
          <p:nvPr>
            <p:ph type="title"/>
          </p:nvPr>
        </p:nvSpPr>
        <p:spPr/>
        <p:txBody>
          <a:bodyPr/>
          <a:lstStyle/>
          <a:p>
            <a:r>
              <a:rPr lang="nb-NO" noProof="0"/>
              <a:t>Endring krever tid og prioriteringer </a:t>
            </a:r>
          </a:p>
        </p:txBody>
      </p:sp>
      <p:sp>
        <p:nvSpPr>
          <p:cNvPr id="3" name="Plassholder for tekst 2">
            <a:extLst>
              <a:ext uri="{FF2B5EF4-FFF2-40B4-BE49-F238E27FC236}">
                <a16:creationId xmlns:a16="http://schemas.microsoft.com/office/drawing/2014/main" id="{DC3E6DCF-61FE-ECBE-91EF-7008C0B9EA43}"/>
              </a:ext>
            </a:extLst>
          </p:cNvPr>
          <p:cNvSpPr>
            <a:spLocks noGrp="1"/>
          </p:cNvSpPr>
          <p:nvPr>
            <p:ph type="body" idx="1"/>
          </p:nvPr>
        </p:nvSpPr>
        <p:spPr>
          <a:xfrm>
            <a:off x="442400" y="1616000"/>
            <a:ext cx="6355200" cy="3626000"/>
          </a:xfrm>
        </p:spPr>
        <p:txBody>
          <a:bodyPr>
            <a:noAutofit/>
          </a:bodyPr>
          <a:lstStyle/>
          <a:p>
            <a:pPr>
              <a:buFont typeface="+mj-lt"/>
              <a:buAutoNum type="alphaUcPeriod"/>
            </a:pPr>
            <a:r>
              <a:rPr lang="nb-NO" sz="1200" noProof="0" dirty="0">
                <a:solidFill>
                  <a:schemeClr val="tx1"/>
                </a:solidFill>
              </a:rPr>
              <a:t>Hvordan bygge </a:t>
            </a:r>
            <a:r>
              <a:rPr lang="nb-NO" sz="1200" b="1" noProof="0" dirty="0">
                <a:solidFill>
                  <a:schemeClr val="tx1"/>
                </a:solidFill>
              </a:rPr>
              <a:t>laget rundt lederen</a:t>
            </a:r>
            <a:r>
              <a:rPr lang="nb-NO" sz="1200" noProof="0" dirty="0">
                <a:solidFill>
                  <a:schemeClr val="tx1"/>
                </a:solidFill>
              </a:rPr>
              <a:t>? </a:t>
            </a:r>
          </a:p>
          <a:p>
            <a:pPr lvl="1">
              <a:buFont typeface="Courier New" panose="02070309020205020404" pitchFamily="49" charset="0"/>
              <a:buChar char="o"/>
            </a:pPr>
            <a:r>
              <a:rPr lang="nb-NO" sz="1200" noProof="0" dirty="0">
                <a:solidFill>
                  <a:schemeClr val="tx1"/>
                </a:solidFill>
              </a:rPr>
              <a:t>Hva har organisasjonen av etablerte arenaer allerede? </a:t>
            </a:r>
          </a:p>
          <a:p>
            <a:pPr lvl="1">
              <a:buFont typeface="Courier New" panose="02070309020205020404" pitchFamily="49" charset="0"/>
              <a:buChar char="o"/>
            </a:pPr>
            <a:r>
              <a:rPr lang="nb-NO" sz="1200" noProof="0" dirty="0">
                <a:solidFill>
                  <a:schemeClr val="tx1"/>
                </a:solidFill>
              </a:rPr>
              <a:t>Hva kan forsterkes? </a:t>
            </a:r>
          </a:p>
          <a:p>
            <a:pPr lvl="1">
              <a:buFont typeface="+mj-lt"/>
              <a:buAutoNum type="alphaUcPeriod"/>
            </a:pPr>
            <a:endParaRPr lang="nb-NO" sz="1200" noProof="0" dirty="0">
              <a:solidFill>
                <a:schemeClr val="tx1"/>
              </a:solidFill>
            </a:endParaRPr>
          </a:p>
          <a:p>
            <a:pPr marL="203195" indent="0">
              <a:buNone/>
            </a:pPr>
            <a:r>
              <a:rPr lang="nb-NO" sz="1200" dirty="0">
                <a:solidFill>
                  <a:schemeClr val="tx1"/>
                </a:solidFill>
              </a:rPr>
              <a:t>            </a:t>
            </a:r>
            <a:r>
              <a:rPr lang="nb-NO" sz="1200" noProof="0" dirty="0">
                <a:solidFill>
                  <a:schemeClr val="tx1"/>
                </a:solidFill>
              </a:rPr>
              <a:t>Er det </a:t>
            </a:r>
            <a:r>
              <a:rPr lang="nb-NO" sz="1200" b="1" noProof="0" dirty="0">
                <a:solidFill>
                  <a:schemeClr val="tx1"/>
                </a:solidFill>
              </a:rPr>
              <a:t>rom og tid</a:t>
            </a:r>
            <a:r>
              <a:rPr lang="nb-NO" sz="1200" noProof="0" dirty="0">
                <a:solidFill>
                  <a:schemeClr val="tx1"/>
                </a:solidFill>
              </a:rPr>
              <a:t> for å gjennomføre? </a:t>
            </a:r>
          </a:p>
          <a:p>
            <a:pPr lvl="1"/>
            <a:r>
              <a:rPr lang="nb-NO" sz="1200" noProof="0" dirty="0">
                <a:solidFill>
                  <a:schemeClr val="tx1"/>
                </a:solidFill>
              </a:rPr>
              <a:t>Er øverste ledelse informert og om bord? </a:t>
            </a:r>
          </a:p>
          <a:p>
            <a:pPr lvl="1"/>
            <a:r>
              <a:rPr lang="nb-NO" sz="1200" noProof="0" dirty="0">
                <a:solidFill>
                  <a:schemeClr val="tx1"/>
                </a:solidFill>
              </a:rPr>
              <a:t>Hvem kan og skal ha ansvar i prosessen(e)? </a:t>
            </a:r>
          </a:p>
          <a:p>
            <a:pPr lvl="1"/>
            <a:r>
              <a:rPr lang="nb-NO" sz="1200" noProof="0" dirty="0">
                <a:solidFill>
                  <a:schemeClr val="tx1"/>
                </a:solidFill>
              </a:rPr>
              <a:t>Hva har partene i virksomheten tid til? (ikke alle har frikjøp)</a:t>
            </a:r>
          </a:p>
          <a:p>
            <a:pPr lvl="1"/>
            <a:r>
              <a:rPr lang="nb-NO" sz="1200" noProof="0" dirty="0">
                <a:solidFill>
                  <a:schemeClr val="tx1"/>
                </a:solidFill>
              </a:rPr>
              <a:t>Er Nav om bord?</a:t>
            </a:r>
          </a:p>
          <a:p>
            <a:pPr lvl="1"/>
            <a:r>
              <a:rPr lang="nb-NO" sz="1200" noProof="0" dirty="0">
                <a:solidFill>
                  <a:schemeClr val="tx1"/>
                </a:solidFill>
              </a:rPr>
              <a:t>Lag en tentativ tids- og aktivitetsplan (hva skal til hos oss) </a:t>
            </a:r>
          </a:p>
          <a:p>
            <a:pPr lvl="1">
              <a:buFont typeface="+mj-lt"/>
              <a:buAutoNum type="alphaUcPeriod"/>
            </a:pPr>
            <a:endParaRPr lang="nb-NO" sz="1200" noProof="0" dirty="0">
              <a:solidFill>
                <a:schemeClr val="tx1"/>
              </a:solidFill>
            </a:endParaRPr>
          </a:p>
          <a:p>
            <a:pPr>
              <a:buFont typeface="+mj-lt"/>
              <a:buAutoNum type="alphaUcPeriod" startAt="2"/>
            </a:pPr>
            <a:r>
              <a:rPr lang="nb-NO" sz="1200" noProof="0" dirty="0">
                <a:solidFill>
                  <a:schemeClr val="tx1"/>
                </a:solidFill>
              </a:rPr>
              <a:t>«</a:t>
            </a:r>
            <a:r>
              <a:rPr lang="nb-NO" sz="1200" b="1" i="1" noProof="0" dirty="0">
                <a:solidFill>
                  <a:schemeClr val="tx1"/>
                </a:solidFill>
              </a:rPr>
              <a:t>Sånn gjør vi det her</a:t>
            </a:r>
            <a:r>
              <a:rPr lang="nb-NO" sz="1200" noProof="0" dirty="0">
                <a:solidFill>
                  <a:schemeClr val="tx1"/>
                </a:solidFill>
              </a:rPr>
              <a:t>»: en endringsreise </a:t>
            </a:r>
          </a:p>
          <a:p>
            <a:pPr lvl="1"/>
            <a:r>
              <a:rPr lang="nb-NO" sz="1200" noProof="0" dirty="0">
                <a:solidFill>
                  <a:schemeClr val="tx1"/>
                </a:solidFill>
              </a:rPr>
              <a:t>Kultur for å snakke om fravær/nærvær</a:t>
            </a:r>
          </a:p>
          <a:p>
            <a:pPr lvl="1"/>
            <a:r>
              <a:rPr lang="nb-NO" sz="1200" noProof="0" dirty="0">
                <a:solidFill>
                  <a:schemeClr val="tx1"/>
                </a:solidFill>
              </a:rPr>
              <a:t>Tilrettelegging utarbeides i fellesskap</a:t>
            </a:r>
          </a:p>
          <a:p>
            <a:pPr lvl="1"/>
            <a:r>
              <a:rPr lang="nb-NO" sz="1200" noProof="0" dirty="0">
                <a:solidFill>
                  <a:schemeClr val="tx1"/>
                </a:solidFill>
              </a:rPr>
              <a:t>Trygge og kompetente ledere</a:t>
            </a:r>
          </a:p>
          <a:p>
            <a:pPr lvl="1">
              <a:buFont typeface="+mj-lt"/>
              <a:buAutoNum type="alphaUcPeriod"/>
            </a:pPr>
            <a:endParaRPr lang="nb-NO" sz="1200" noProof="0" dirty="0">
              <a:solidFill>
                <a:schemeClr val="tx1"/>
              </a:solidFill>
            </a:endParaRPr>
          </a:p>
          <a:p>
            <a:pPr>
              <a:buFont typeface="+mj-lt"/>
              <a:buAutoNum type="alphaUcPeriod" startAt="2"/>
            </a:pPr>
            <a:endParaRPr lang="nb-NO" sz="1200" noProof="0" dirty="0">
              <a:solidFill>
                <a:schemeClr val="tx1"/>
              </a:solidFill>
            </a:endParaRPr>
          </a:p>
          <a:p>
            <a:pPr>
              <a:buFont typeface="+mj-lt"/>
              <a:buAutoNum type="alphaUcPeriod" startAt="2"/>
            </a:pPr>
            <a:r>
              <a:rPr lang="nb-NO" sz="1200" noProof="0" dirty="0">
                <a:solidFill>
                  <a:schemeClr val="tx1"/>
                </a:solidFill>
              </a:rPr>
              <a:t>Hvordan </a:t>
            </a:r>
            <a:r>
              <a:rPr lang="nb-NO" sz="1200" b="1" noProof="0" dirty="0">
                <a:solidFill>
                  <a:schemeClr val="tx1"/>
                </a:solidFill>
              </a:rPr>
              <a:t>sikre at tiltak </a:t>
            </a:r>
            <a:r>
              <a:rPr lang="nb-NO" sz="1200" noProof="0" dirty="0">
                <a:solidFill>
                  <a:schemeClr val="tx1"/>
                </a:solidFill>
              </a:rPr>
              <a:t>som igangsettes sammen med ansatte </a:t>
            </a:r>
            <a:r>
              <a:rPr lang="nb-NO" sz="1200" b="1" noProof="0" dirty="0">
                <a:solidFill>
                  <a:schemeClr val="tx1"/>
                </a:solidFill>
              </a:rPr>
              <a:t>følges opp</a:t>
            </a:r>
            <a:r>
              <a:rPr lang="nb-NO" sz="1200" noProof="0" dirty="0">
                <a:solidFill>
                  <a:schemeClr val="tx1"/>
                </a:solidFill>
              </a:rPr>
              <a:t>? </a:t>
            </a:r>
            <a:br>
              <a:rPr lang="nb-NO" sz="1200" noProof="0" dirty="0">
                <a:solidFill>
                  <a:schemeClr val="tx1"/>
                </a:solidFill>
              </a:rPr>
            </a:br>
            <a:r>
              <a:rPr lang="nb-NO" sz="1200" noProof="0" dirty="0">
                <a:solidFill>
                  <a:schemeClr val="tx1"/>
                </a:solidFill>
              </a:rPr>
              <a:t>Innlemme de som er </a:t>
            </a:r>
            <a:r>
              <a:rPr lang="nb-NO" sz="1200" b="1" noProof="0" dirty="0">
                <a:solidFill>
                  <a:schemeClr val="tx1"/>
                </a:solidFill>
              </a:rPr>
              <a:t>nye</a:t>
            </a:r>
            <a:r>
              <a:rPr lang="nb-NO" sz="1200" noProof="0" dirty="0">
                <a:solidFill>
                  <a:schemeClr val="tx1"/>
                </a:solidFill>
              </a:rPr>
              <a:t> (i partssamarbeidet og ledelse, kjør «workshop for partsamarbeid» på nytt ved utskiftning)</a:t>
            </a:r>
          </a:p>
          <a:p>
            <a:pPr>
              <a:buFont typeface="+mj-lt"/>
              <a:buAutoNum type="alphaUcPeriod" startAt="2"/>
            </a:pPr>
            <a:endParaRPr lang="nb-NO" sz="1200" noProof="0" dirty="0">
              <a:solidFill>
                <a:schemeClr val="tx1"/>
              </a:solidFill>
            </a:endParaRPr>
          </a:p>
          <a:p>
            <a:pPr>
              <a:buFont typeface="+mj-lt"/>
              <a:buAutoNum type="alphaUcPeriod" startAt="2"/>
            </a:pPr>
            <a:r>
              <a:rPr lang="nb-NO" sz="200" noProof="0" dirty="0">
                <a:solidFill>
                  <a:schemeClr val="tx1"/>
                </a:solidFill>
              </a:rPr>
              <a:t> </a:t>
            </a:r>
            <a:r>
              <a:rPr lang="nb-NO" sz="1200" b="1" noProof="0" dirty="0">
                <a:solidFill>
                  <a:schemeClr val="tx1"/>
                </a:solidFill>
              </a:rPr>
              <a:t>Dokumentere all oppfølging </a:t>
            </a:r>
            <a:r>
              <a:rPr lang="nb-NO" sz="1200" noProof="0" dirty="0">
                <a:solidFill>
                  <a:schemeClr val="tx1"/>
                </a:solidFill>
              </a:rPr>
              <a:t>og sjekke/oppdatere rutiner/prosedyrer </a:t>
            </a:r>
            <a:br>
              <a:rPr lang="nb-NO" sz="1200" noProof="0" dirty="0">
                <a:solidFill>
                  <a:schemeClr val="tx1"/>
                </a:solidFill>
              </a:rPr>
            </a:br>
            <a:r>
              <a:rPr lang="nb-NO" sz="1200" noProof="0" dirty="0">
                <a:solidFill>
                  <a:schemeClr val="tx1"/>
                </a:solidFill>
              </a:rPr>
              <a:t>(preppe back-</a:t>
            </a:r>
            <a:r>
              <a:rPr lang="nb-NO" sz="1200" noProof="0" dirty="0" err="1">
                <a:solidFill>
                  <a:schemeClr val="tx1"/>
                </a:solidFill>
              </a:rPr>
              <a:t>office</a:t>
            </a:r>
            <a:r>
              <a:rPr lang="nb-NO" sz="1200" noProof="0" dirty="0">
                <a:solidFill>
                  <a:schemeClr val="tx1"/>
                </a:solidFill>
              </a:rPr>
              <a:t>)</a:t>
            </a:r>
          </a:p>
        </p:txBody>
      </p:sp>
      <p:pic>
        <p:nvPicPr>
          <p:cNvPr id="7" name="Bilde 6">
            <a:extLst>
              <a:ext uri="{FF2B5EF4-FFF2-40B4-BE49-F238E27FC236}">
                <a16:creationId xmlns:a16="http://schemas.microsoft.com/office/drawing/2014/main" id="{7B3DAFC8-5C2F-5035-E738-4328B40485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5400" y="2206300"/>
            <a:ext cx="4555803" cy="3062209"/>
          </a:xfrm>
          <a:prstGeom prst="rect">
            <a:avLst/>
          </a:prstGeom>
        </p:spPr>
      </p:pic>
    </p:spTree>
    <p:extLst>
      <p:ext uri="{BB962C8B-B14F-4D97-AF65-F5344CB8AC3E}">
        <p14:creationId xmlns:p14="http://schemas.microsoft.com/office/powerpoint/2010/main" val="2289091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D18E1A71-3E74-731B-E0F5-DC05438A2915}"/>
              </a:ext>
            </a:extLst>
          </p:cNvPr>
          <p:cNvSpPr txBox="1"/>
          <p:nvPr/>
        </p:nvSpPr>
        <p:spPr>
          <a:xfrm>
            <a:off x="10073472" y="5667269"/>
            <a:ext cx="1767328" cy="914400"/>
          </a:xfrm>
          <a:prstGeom prst="rect">
            <a:avLst/>
          </a:prstGeom>
          <a:solidFill>
            <a:srgbClr val="F5F1EE"/>
          </a:solidFill>
        </p:spPr>
        <p:txBody>
          <a:bodyPr wrap="square" rtlCol="0">
            <a:spAutoFit/>
          </a:bodyPr>
          <a:lstStyle/>
          <a:p>
            <a:endParaRPr lang="nb-NO"/>
          </a:p>
        </p:txBody>
      </p:sp>
      <p:sp>
        <p:nvSpPr>
          <p:cNvPr id="2" name="Tittel 1">
            <a:extLst>
              <a:ext uri="{FF2B5EF4-FFF2-40B4-BE49-F238E27FC236}">
                <a16:creationId xmlns:a16="http://schemas.microsoft.com/office/drawing/2014/main" id="{78282E66-5AB2-745E-1F3D-9F80CDB1722D}"/>
              </a:ext>
            </a:extLst>
          </p:cNvPr>
          <p:cNvSpPr>
            <a:spLocks noGrp="1"/>
          </p:cNvSpPr>
          <p:nvPr>
            <p:ph type="title"/>
          </p:nvPr>
        </p:nvSpPr>
        <p:spPr>
          <a:xfrm>
            <a:off x="480000" y="480000"/>
            <a:ext cx="11360800" cy="661228"/>
          </a:xfrm>
        </p:spPr>
        <p:txBody>
          <a:bodyPr>
            <a:normAutofit fontScale="90000"/>
          </a:bodyPr>
          <a:lstStyle/>
          <a:p>
            <a:r>
              <a:rPr lang="nb-NO" sz="3200"/>
              <a:t>Leders støttespillere</a:t>
            </a:r>
            <a:endParaRPr lang="nb-NO" noProof="0"/>
          </a:p>
        </p:txBody>
      </p:sp>
      <p:sp>
        <p:nvSpPr>
          <p:cNvPr id="3" name="Plassholder for tekst 2">
            <a:extLst>
              <a:ext uri="{FF2B5EF4-FFF2-40B4-BE49-F238E27FC236}">
                <a16:creationId xmlns:a16="http://schemas.microsoft.com/office/drawing/2014/main" id="{89BC93C6-E4F0-0094-4A6D-CC4656C368A5}"/>
              </a:ext>
            </a:extLst>
          </p:cNvPr>
          <p:cNvSpPr>
            <a:spLocks noGrp="1"/>
          </p:cNvSpPr>
          <p:nvPr>
            <p:ph type="body" idx="1"/>
          </p:nvPr>
        </p:nvSpPr>
        <p:spPr>
          <a:xfrm>
            <a:off x="480000" y="1434517"/>
            <a:ext cx="11232000" cy="4943483"/>
          </a:xfrm>
        </p:spPr>
        <p:txBody>
          <a:bodyPr>
            <a:normAutofit fontScale="85000" lnSpcReduction="10000"/>
          </a:bodyPr>
          <a:lstStyle/>
          <a:p>
            <a:pPr marL="0" indent="0">
              <a:lnSpc>
                <a:spcPct val="106000"/>
              </a:lnSpc>
              <a:buNone/>
            </a:pPr>
            <a:r>
              <a:rPr lang="nb-NO" sz="2000" b="1" dirty="0"/>
              <a:t>Etablere arbeids/samarbeidsgruppe </a:t>
            </a:r>
          </a:p>
          <a:p>
            <a:pPr marL="342900" indent="-342900">
              <a:lnSpc>
                <a:spcPct val="106000"/>
              </a:lnSpc>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Invitere sentrale personer fra HR-HMS, BHT, NAV Arbeidslivssenter og NAV lokal</a:t>
            </a:r>
          </a:p>
          <a:p>
            <a:pPr marL="342900" indent="-342900">
              <a:lnSpc>
                <a:spcPct val="106000"/>
              </a:lnSpc>
            </a:pPr>
            <a:endPar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06000"/>
              </a:lnSpc>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Ledes av en ressursperson</a:t>
            </a:r>
            <a:endParaRPr lang="nb-NO" sz="2000" kern="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952485" lvl="1" indent="-342900">
              <a:lnSpc>
                <a:spcPct val="106000"/>
              </a:lnSpc>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sikrer innkalling til faste møter, referat og at alle involverte er informert og medvirker</a:t>
            </a:r>
          </a:p>
          <a:p>
            <a:pPr marL="0" lvl="0" indent="0">
              <a:lnSpc>
                <a:spcPct val="106000"/>
              </a:lnSpc>
              <a:buNone/>
            </a:pPr>
            <a:endParaRPr lang="nb-NO" sz="2000" kern="100" noProof="0" dirty="0">
              <a:latin typeface="Open Sans" panose="020B0606030504020204" pitchFamily="34" charset="0"/>
              <a:ea typeface="Open Sans" panose="020B0606030504020204" pitchFamily="34" charset="0"/>
              <a:cs typeface="Open Sans" panose="020B0606030504020204" pitchFamily="34" charset="0"/>
            </a:endParaRPr>
          </a:p>
          <a:p>
            <a:pPr marL="0" lvl="0" indent="0">
              <a:lnSpc>
                <a:spcPct val="106000"/>
              </a:lnSpc>
              <a:buNone/>
            </a:pPr>
            <a:endParaRPr lang="nb-NO" sz="2000" kern="100" noProof="0" dirty="0">
              <a:latin typeface="Open Sans" panose="020B0606030504020204" pitchFamily="34" charset="0"/>
              <a:ea typeface="Open Sans" panose="020B0606030504020204" pitchFamily="34" charset="0"/>
              <a:cs typeface="Open Sans" panose="020B0606030504020204" pitchFamily="34" charset="0"/>
            </a:endParaRPr>
          </a:p>
          <a:p>
            <a:pPr marL="0" lvl="0" indent="0">
              <a:lnSpc>
                <a:spcPct val="106000"/>
              </a:lnSpc>
              <a:buNone/>
            </a:pPr>
            <a:r>
              <a:rPr lang="nb-NO" sz="2000" b="1" kern="100" noProof="0" dirty="0">
                <a:latin typeface="Open Sans" panose="020B0606030504020204" pitchFamily="34" charset="0"/>
                <a:ea typeface="Open Sans" panose="020B0606030504020204" pitchFamily="34" charset="0"/>
                <a:cs typeface="Open Sans" panose="020B0606030504020204" pitchFamily="34" charset="0"/>
              </a:rPr>
              <a:t>Arbeidsgruppens hovedoppgaver</a:t>
            </a:r>
            <a:endParaRPr lang="nb-NO" sz="2000" kern="100" noProof="0" dirty="0">
              <a:latin typeface="Open Sans" panose="020B0606030504020204" pitchFamily="34" charset="0"/>
              <a:ea typeface="Open Sans" panose="020B0606030504020204" pitchFamily="34" charset="0"/>
              <a:cs typeface="Open Sans" panose="020B0606030504020204" pitchFamily="34" charset="0"/>
            </a:endParaRP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Sikre løpende informasjon til alle involverte, inkludert virksomhetens</a:t>
            </a:r>
            <a:r>
              <a:rPr lang="nb-NO" sz="2000" kern="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ledelse</a:t>
            </a: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Løfte status og problemstillinger inn til HAMU/AMU/overordnet ledelse</a:t>
            </a: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Gjennomgå og vurdere eksisterende rutiner og retningslinjer </a:t>
            </a:r>
            <a:endParaRPr lang="nb-NO" sz="2000" kern="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Veilede og gi opplæring til ledere, tillitsvalgte og verneombud gjennom prosessen</a:t>
            </a: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Bistå ledere i konkrete problemstillinger knyttet til individuell oppfølging av medarbeidere</a:t>
            </a: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Etablere samhandlings- og læringsarenaer for ledere (saksverksteder, lederforum og e-læring)</a:t>
            </a:r>
          </a:p>
          <a:p>
            <a:endParaRPr lang="nb-NO" noProof="0"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Bilde 13">
            <a:extLst>
              <a:ext uri="{FF2B5EF4-FFF2-40B4-BE49-F238E27FC236}">
                <a16:creationId xmlns:a16="http://schemas.microsoft.com/office/drawing/2014/main" id="{7A485948-017A-57CC-467C-E2BC867906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5419" y="215272"/>
            <a:ext cx="1806581" cy="1571326"/>
          </a:xfrm>
          <a:prstGeom prst="rect">
            <a:avLst/>
          </a:prstGeom>
        </p:spPr>
      </p:pic>
    </p:spTree>
    <p:extLst>
      <p:ext uri="{BB962C8B-B14F-4D97-AF65-F5344CB8AC3E}">
        <p14:creationId xmlns:p14="http://schemas.microsoft.com/office/powerpoint/2010/main" val="1734718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F301F-D1D3-8A72-521E-E42A4FE144A1}"/>
            </a:ext>
          </a:extLst>
        </p:cNvPr>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E0BE4394-D1FF-B8A0-BE06-02BF912E4E0B}"/>
              </a:ext>
            </a:extLst>
          </p:cNvPr>
          <p:cNvSpPr>
            <a:spLocks noGrp="1"/>
          </p:cNvSpPr>
          <p:nvPr>
            <p:ph type="body" idx="1"/>
          </p:nvPr>
        </p:nvSpPr>
        <p:spPr>
          <a:xfrm>
            <a:off x="5726243" y="2747687"/>
            <a:ext cx="5985757" cy="2845120"/>
          </a:xfrm>
        </p:spPr>
        <p:txBody>
          <a:bodyPr/>
          <a:lstStyle/>
          <a:p>
            <a:r>
              <a:rPr lang="nb-NO" sz="2000" kern="100" noProof="0" dirty="0">
                <a:latin typeface="Open Sans" panose="020B0606030504020204" pitchFamily="34" charset="0"/>
                <a:ea typeface="Open Sans" panose="020B0606030504020204" pitchFamily="34" charset="0"/>
                <a:cs typeface="Open Sans" panose="020B0606030504020204" pitchFamily="34" charset="0"/>
              </a:rPr>
              <a:t>Leder med personalansvar gjennomfører </a:t>
            </a:r>
            <a:br>
              <a:rPr lang="nb-NO" sz="2000" kern="100" noProof="0" dirty="0">
                <a:latin typeface="Open Sans" panose="020B0606030504020204" pitchFamily="34" charset="0"/>
                <a:ea typeface="Open Sans" panose="020B0606030504020204" pitchFamily="34" charset="0"/>
                <a:cs typeface="Open Sans" panose="020B0606030504020204" pitchFamily="34" charset="0"/>
              </a:rPr>
            </a:br>
            <a:r>
              <a:rPr lang="nb-NO" sz="2000" kern="100" noProof="0" dirty="0">
                <a:latin typeface="Open Sans" panose="020B0606030504020204" pitchFamily="34" charset="0"/>
                <a:ea typeface="Open Sans" panose="020B0606030504020204" pitchFamily="34" charset="0"/>
                <a:cs typeface="Open Sans" panose="020B0606030504020204" pitchFamily="34" charset="0"/>
              </a:rPr>
              <a:t>«</a:t>
            </a:r>
            <a:r>
              <a:rPr lang="nb-NO" sz="2000" dirty="0">
                <a:hlinkClick r:id="rId3"/>
              </a:rPr>
              <a:t>Workshop for partssamarbeid</a:t>
            </a:r>
            <a:r>
              <a:rPr lang="nb-NO" sz="2000" kern="100" noProof="0">
                <a:latin typeface="Open Sans" panose="020B0606030504020204" pitchFamily="34" charset="0"/>
                <a:ea typeface="Open Sans" panose="020B0606030504020204" pitchFamily="34" charset="0"/>
                <a:cs typeface="Open Sans" panose="020B0606030504020204" pitchFamily="34" charset="0"/>
              </a:rPr>
              <a:t>» med </a:t>
            </a:r>
            <a:r>
              <a:rPr lang="nb-NO" sz="2000" kern="100" noProof="0" dirty="0">
                <a:latin typeface="Open Sans" panose="020B0606030504020204" pitchFamily="34" charset="0"/>
                <a:ea typeface="Open Sans" panose="020B0606030504020204" pitchFamily="34" charset="0"/>
                <a:cs typeface="Open Sans" panose="020B0606030504020204" pitchFamily="34" charset="0"/>
              </a:rPr>
              <a:t>sine tillitsvalgte og verneombud. </a:t>
            </a:r>
          </a:p>
          <a:p>
            <a:endParaRPr lang="nb-NO" sz="2000" kern="100" noProof="0" dirty="0">
              <a:latin typeface="Open Sans" panose="020B0606030504020204" pitchFamily="34" charset="0"/>
              <a:ea typeface="Open Sans" panose="020B0606030504020204" pitchFamily="34" charset="0"/>
              <a:cs typeface="Open Sans" panose="020B0606030504020204" pitchFamily="34" charset="0"/>
            </a:endParaRPr>
          </a:p>
          <a:p>
            <a:r>
              <a:rPr lang="nb-NO" sz="2000" kern="100" noProof="0" dirty="0">
                <a:latin typeface="Open Sans" panose="020B0606030504020204" pitchFamily="34" charset="0"/>
                <a:ea typeface="Open Sans" panose="020B0606030504020204" pitchFamily="34" charset="0"/>
                <a:cs typeface="Open Sans" panose="020B0606030504020204" pitchFamily="34" charset="0"/>
              </a:rPr>
              <a:t>Gjennomføringen ledes av ressursperson fra arbeidsgruppen. </a:t>
            </a:r>
          </a:p>
          <a:p>
            <a:pPr marL="186262" indent="0">
              <a:buNone/>
            </a:pPr>
            <a:endParaRPr lang="nb-NO" sz="2000" kern="100" noProof="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endParaRPr lang="nb-NO" noProof="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Undertittel 7">
            <a:extLst>
              <a:ext uri="{FF2B5EF4-FFF2-40B4-BE49-F238E27FC236}">
                <a16:creationId xmlns:a16="http://schemas.microsoft.com/office/drawing/2014/main" id="{018F0E90-ECB2-CC0B-9B9E-6F393D24D2BB}"/>
              </a:ext>
            </a:extLst>
          </p:cNvPr>
          <p:cNvSpPr>
            <a:spLocks noGrp="1"/>
          </p:cNvSpPr>
          <p:nvPr>
            <p:ph type="subTitle" idx="3"/>
          </p:nvPr>
        </p:nvSpPr>
        <p:spPr/>
        <p:txBody>
          <a:bodyPr/>
          <a:lstStyle/>
          <a:p>
            <a:endParaRPr lang="nb-NO"/>
          </a:p>
        </p:txBody>
      </p:sp>
      <p:sp>
        <p:nvSpPr>
          <p:cNvPr id="11" name="Rektangel 10">
            <a:extLst>
              <a:ext uri="{FF2B5EF4-FFF2-40B4-BE49-F238E27FC236}">
                <a16:creationId xmlns:a16="http://schemas.microsoft.com/office/drawing/2014/main" id="{65F1B63E-2B6A-6217-CA7C-042511C19AC2}"/>
              </a:ext>
            </a:extLst>
          </p:cNvPr>
          <p:cNvSpPr/>
          <p:nvPr/>
        </p:nvSpPr>
        <p:spPr>
          <a:xfrm>
            <a:off x="23885" y="-7420"/>
            <a:ext cx="5382549"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de 4">
            <a:extLst>
              <a:ext uri="{FF2B5EF4-FFF2-40B4-BE49-F238E27FC236}">
                <a16:creationId xmlns:a16="http://schemas.microsoft.com/office/drawing/2014/main" id="{F18B98D7-27F5-7854-4B0B-C9A9270AE555}"/>
              </a:ext>
            </a:extLst>
          </p:cNvPr>
          <p:cNvPicPr>
            <a:picLocks noChangeAspect="1"/>
          </p:cNvPicPr>
          <p:nvPr/>
        </p:nvPicPr>
        <p:blipFill>
          <a:blip r:embed="rId4"/>
          <a:stretch>
            <a:fillRect/>
          </a:stretch>
        </p:blipFill>
        <p:spPr>
          <a:xfrm>
            <a:off x="238061" y="2582032"/>
            <a:ext cx="4720133" cy="2653481"/>
          </a:xfrm>
          <a:prstGeom prst="rect">
            <a:avLst/>
          </a:prstGeom>
        </p:spPr>
      </p:pic>
      <p:pic>
        <p:nvPicPr>
          <p:cNvPr id="6" name="Bilde 5">
            <a:extLst>
              <a:ext uri="{FF2B5EF4-FFF2-40B4-BE49-F238E27FC236}">
                <a16:creationId xmlns:a16="http://schemas.microsoft.com/office/drawing/2014/main" id="{F342DEF3-8206-0E39-FB59-3BF3E37E4B6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905419" y="194558"/>
            <a:ext cx="1806581" cy="1592040"/>
          </a:xfrm>
          <a:prstGeom prst="rect">
            <a:avLst/>
          </a:prstGeom>
        </p:spPr>
      </p:pic>
      <p:sp>
        <p:nvSpPr>
          <p:cNvPr id="2" name="Tittel 1">
            <a:extLst>
              <a:ext uri="{FF2B5EF4-FFF2-40B4-BE49-F238E27FC236}">
                <a16:creationId xmlns:a16="http://schemas.microsoft.com/office/drawing/2014/main" id="{AF69ADC7-BE1D-9A52-50B9-143F339CEE4C}"/>
              </a:ext>
            </a:extLst>
          </p:cNvPr>
          <p:cNvSpPr>
            <a:spLocks noGrp="1"/>
          </p:cNvSpPr>
          <p:nvPr>
            <p:ph type="title"/>
          </p:nvPr>
        </p:nvSpPr>
        <p:spPr>
          <a:xfrm>
            <a:off x="238061" y="380013"/>
            <a:ext cx="6360000" cy="1738800"/>
          </a:xfrm>
        </p:spPr>
        <p:txBody>
          <a:bodyPr/>
          <a:lstStyle/>
          <a:p>
            <a:r>
              <a:rPr lang="nb-NO" noProof="0"/>
              <a:t>Workshop for partssamarbeid</a:t>
            </a:r>
          </a:p>
        </p:txBody>
      </p:sp>
      <p:sp>
        <p:nvSpPr>
          <p:cNvPr id="9" name="TekstSylinder 8">
            <a:extLst>
              <a:ext uri="{FF2B5EF4-FFF2-40B4-BE49-F238E27FC236}">
                <a16:creationId xmlns:a16="http://schemas.microsoft.com/office/drawing/2014/main" id="{6DFA1AED-BA43-0C25-1D19-17193A851B33}"/>
              </a:ext>
            </a:extLst>
          </p:cNvPr>
          <p:cNvSpPr txBox="1"/>
          <p:nvPr/>
        </p:nvSpPr>
        <p:spPr>
          <a:xfrm>
            <a:off x="480000" y="4409038"/>
            <a:ext cx="1819580" cy="416459"/>
          </a:xfrm>
          <a:prstGeom prst="rect">
            <a:avLst/>
          </a:prstGeom>
          <a:solidFill>
            <a:srgbClr val="4A6FA1"/>
          </a:solidFill>
        </p:spPr>
        <p:txBody>
          <a:bodyPr wrap="square" rtlCol="0">
            <a:spAutoFit/>
          </a:bodyPr>
          <a:lstStyle/>
          <a:p>
            <a:endParaRPr lang="nb-NO" dirty="0"/>
          </a:p>
        </p:txBody>
      </p:sp>
    </p:spTree>
    <p:extLst>
      <p:ext uri="{BB962C8B-B14F-4D97-AF65-F5344CB8AC3E}">
        <p14:creationId xmlns:p14="http://schemas.microsoft.com/office/powerpoint/2010/main" val="2952942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B972473-54F2-382D-77B8-225D8F7DA4D5}"/>
              </a:ext>
            </a:extLst>
          </p:cNvPr>
          <p:cNvSpPr/>
          <p:nvPr/>
        </p:nvSpPr>
        <p:spPr>
          <a:xfrm>
            <a:off x="7799832" y="-7420"/>
            <a:ext cx="4336900"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3A265A7D-86D3-200E-F1D4-D7CC550E3CC3}"/>
              </a:ext>
            </a:extLst>
          </p:cNvPr>
          <p:cNvSpPr>
            <a:spLocks noGrp="1"/>
          </p:cNvSpPr>
          <p:nvPr>
            <p:ph type="title"/>
          </p:nvPr>
        </p:nvSpPr>
        <p:spPr/>
        <p:txBody>
          <a:bodyPr/>
          <a:lstStyle/>
          <a:p>
            <a:r>
              <a:rPr lang="nb-NO" noProof="0"/>
              <a:t>Lederopplæring og ferdighetstrening</a:t>
            </a:r>
          </a:p>
        </p:txBody>
      </p:sp>
      <p:sp>
        <p:nvSpPr>
          <p:cNvPr id="3" name="Plassholder for tekst 2">
            <a:extLst>
              <a:ext uri="{FF2B5EF4-FFF2-40B4-BE49-F238E27FC236}">
                <a16:creationId xmlns:a16="http://schemas.microsoft.com/office/drawing/2014/main" id="{6BD23605-22F8-53F1-6883-1380C854AB2C}"/>
              </a:ext>
            </a:extLst>
          </p:cNvPr>
          <p:cNvSpPr>
            <a:spLocks noGrp="1"/>
          </p:cNvSpPr>
          <p:nvPr>
            <p:ph type="body" idx="1"/>
          </p:nvPr>
        </p:nvSpPr>
        <p:spPr>
          <a:xfrm>
            <a:off x="589728" y="1886400"/>
            <a:ext cx="6707184" cy="4323429"/>
          </a:xfrm>
        </p:spPr>
        <p:txBody>
          <a:bodyPr>
            <a:normAutofit fontScale="92500"/>
          </a:bodyPr>
          <a:lstStyle/>
          <a:p>
            <a:pPr marL="0" lvl="0" indent="0">
              <a:lnSpc>
                <a:spcPct val="106000"/>
              </a:lnSpc>
              <a:spcAft>
                <a:spcPts val="800"/>
              </a:spcAft>
              <a:buNone/>
            </a:pPr>
            <a:r>
              <a:rPr lang="nb-NO" sz="2000" kern="100" noProof="0" dirty="0">
                <a:latin typeface="Calibri" panose="020F0502020204030204" pitchFamily="34" charset="0"/>
                <a:ea typeface="Calibri" panose="020F0502020204030204" pitchFamily="34" charset="0"/>
                <a:cs typeface="Times New Roman" panose="02020603050405020304" pitchFamily="18" charset="0"/>
              </a:rPr>
              <a:t>Tematikk:</a:t>
            </a:r>
          </a:p>
          <a:p>
            <a:pPr lvl="0">
              <a:lnSpc>
                <a:spcPct val="106000"/>
              </a:lnSpc>
              <a:spcAft>
                <a:spcPts val="800"/>
              </a:spcAft>
              <a:buFont typeface="Arial" panose="020B0604020202020204" pitchFamily="34" charset="0"/>
              <a:buChar char="•"/>
            </a:pPr>
            <a:r>
              <a:rPr lang="nb-NO" sz="2000" kern="100" noProof="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Kommunikasjon og hvordan få til den vanskelige samtalen </a:t>
            </a:r>
          </a:p>
          <a:p>
            <a:pPr lvl="0">
              <a:lnSpc>
                <a:spcPct val="106000"/>
              </a:lnSpc>
              <a:spcAft>
                <a:spcPts val="800"/>
              </a:spcAft>
              <a:buFont typeface="Arial" panose="020B0604020202020204" pitchFamily="34" charset="0"/>
              <a:buChar char="•"/>
            </a:pPr>
            <a:r>
              <a:rPr lang="nb-NO" sz="2000" kern="100" noProof="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Juridiske rammer: tilrettelegging, omplassering, leders styringsrett og handlingsrom, konflikt og konflikthåndtering</a:t>
            </a:r>
          </a:p>
          <a:p>
            <a:pPr lvl="0">
              <a:lnSpc>
                <a:spcPct val="106000"/>
              </a:lnSpc>
              <a:spcAft>
                <a:spcPts val="800"/>
              </a:spcAft>
              <a:buFont typeface="Arial" panose="020B0604020202020204" pitchFamily="34" charset="0"/>
              <a:buChar char="•"/>
            </a:pPr>
            <a:r>
              <a:rPr lang="nb-NO" sz="2000" kern="100" noProof="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Partssamarbeid som verktøy i</a:t>
            </a:r>
            <a:r>
              <a:rPr lang="nb-NO" sz="2000" b="1" kern="100" noProof="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 </a:t>
            </a:r>
            <a:r>
              <a:rPr lang="nb-NO" sz="2000" kern="100" noProof="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det forebyggende arbeidsmiljøarbeidet </a:t>
            </a:r>
          </a:p>
          <a:p>
            <a:pPr lvl="0">
              <a:lnSpc>
                <a:spcPct val="106000"/>
              </a:lnSpc>
              <a:spcAft>
                <a:spcPts val="800"/>
              </a:spcAft>
              <a:buFont typeface="Arial" panose="020B0604020202020204" pitchFamily="34" charset="0"/>
              <a:buChar char="•"/>
            </a:pPr>
            <a:r>
              <a:rPr lang="nb-NO" sz="2000" kern="100" noProof="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Sentrale begreper, rettigheter og plikter. Roller, ansvar og muligheter</a:t>
            </a:r>
          </a:p>
          <a:p>
            <a:pPr lvl="0">
              <a:lnSpc>
                <a:spcPct val="106000"/>
              </a:lnSpc>
              <a:spcAft>
                <a:spcPts val="800"/>
              </a:spcAft>
              <a:buFont typeface="Arial" panose="020B0604020202020204" pitchFamily="34" charset="0"/>
              <a:buChar char="•"/>
            </a:pPr>
            <a:r>
              <a:rPr lang="nb-NO" sz="2000" kern="100" noProof="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Risikovurdering på HMS-området i virksomheten</a:t>
            </a:r>
          </a:p>
          <a:p>
            <a:pPr lvl="0">
              <a:lnSpc>
                <a:spcPct val="106000"/>
              </a:lnSpc>
              <a:spcAft>
                <a:spcPts val="800"/>
              </a:spcAft>
              <a:buFont typeface="Arial" panose="020B0604020202020204" pitchFamily="34" charset="0"/>
              <a:buChar char="•"/>
            </a:pPr>
            <a:r>
              <a:rPr lang="nb-NO" sz="2000" kern="1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rPr>
              <a:t>Praktisk gjennomføring, hva snakke om, hvordan, når</a:t>
            </a:r>
            <a:endParaRPr lang="nb-NO" sz="2000" kern="100" noProof="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nb-NO" noProof="0" dirty="0"/>
          </a:p>
        </p:txBody>
      </p:sp>
      <p:pic>
        <p:nvPicPr>
          <p:cNvPr id="5" name="Bilde 4">
            <a:extLst>
              <a:ext uri="{FF2B5EF4-FFF2-40B4-BE49-F238E27FC236}">
                <a16:creationId xmlns:a16="http://schemas.microsoft.com/office/drawing/2014/main" id="{CA35971D-3066-A56F-1184-21EF53EA89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flipH="1">
            <a:off x="7452359" y="1436796"/>
            <a:ext cx="3986199" cy="3755116"/>
          </a:xfrm>
          <a:prstGeom prst="rect">
            <a:avLst/>
          </a:prstGeom>
        </p:spPr>
      </p:pic>
    </p:spTree>
    <p:extLst>
      <p:ext uri="{BB962C8B-B14F-4D97-AF65-F5344CB8AC3E}">
        <p14:creationId xmlns:p14="http://schemas.microsoft.com/office/powerpoint/2010/main" val="831531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7DADD-2B4C-0032-DAF6-0DCA68542AFD}"/>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4D4272B2-9445-2264-29A9-6A8DF0113371}"/>
              </a:ext>
            </a:extLst>
          </p:cNvPr>
          <p:cNvSpPr/>
          <p:nvPr/>
        </p:nvSpPr>
        <p:spPr>
          <a:xfrm>
            <a:off x="7493794" y="0"/>
            <a:ext cx="4704870"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Tittel 2">
            <a:extLst>
              <a:ext uri="{FF2B5EF4-FFF2-40B4-BE49-F238E27FC236}">
                <a16:creationId xmlns:a16="http://schemas.microsoft.com/office/drawing/2014/main" id="{A446DF0F-8481-6B96-EDEF-8CD4F574A2E5}"/>
              </a:ext>
            </a:extLst>
          </p:cNvPr>
          <p:cNvSpPr>
            <a:spLocks noGrp="1"/>
          </p:cNvSpPr>
          <p:nvPr>
            <p:ph type="title"/>
          </p:nvPr>
        </p:nvSpPr>
        <p:spPr/>
        <p:txBody>
          <a:bodyPr/>
          <a:lstStyle/>
          <a:p>
            <a:r>
              <a:rPr lang="nb-NO" dirty="0"/>
              <a:t>Leder-medarbeideroppfølging</a:t>
            </a:r>
            <a:endParaRPr lang="nb-NO" noProof="0" dirty="0"/>
          </a:p>
        </p:txBody>
      </p:sp>
      <p:sp>
        <p:nvSpPr>
          <p:cNvPr id="4" name="Plassholder for tekst 3">
            <a:extLst>
              <a:ext uri="{FF2B5EF4-FFF2-40B4-BE49-F238E27FC236}">
                <a16:creationId xmlns:a16="http://schemas.microsoft.com/office/drawing/2014/main" id="{EDEE1F65-A2B5-309D-882F-E424B486620E}"/>
              </a:ext>
            </a:extLst>
          </p:cNvPr>
          <p:cNvSpPr>
            <a:spLocks noGrp="1"/>
          </p:cNvSpPr>
          <p:nvPr>
            <p:ph type="body" idx="1"/>
          </p:nvPr>
        </p:nvSpPr>
        <p:spPr/>
        <p:txBody>
          <a:bodyPr>
            <a:normAutofit/>
          </a:bodyPr>
          <a:lstStyle/>
          <a:p>
            <a:pPr marL="0" indent="0">
              <a:buNone/>
            </a:pPr>
            <a:r>
              <a:rPr lang="nb-NO" dirty="0"/>
              <a:t>Gevinsten i Tidlig og tett på </a:t>
            </a:r>
          </a:p>
          <a:p>
            <a:pPr marL="952485" lvl="1" indent="-342900">
              <a:buFont typeface="Open Sans" panose="020B0606030504020204" pitchFamily="34" charset="0"/>
              <a:buChar char="-"/>
            </a:pPr>
            <a:r>
              <a:rPr lang="nb-NO" dirty="0">
                <a:solidFill>
                  <a:schemeClr val="bg2">
                    <a:lumMod val="50000"/>
                  </a:schemeClr>
                </a:solidFill>
              </a:rPr>
              <a:t>leder får en struktur og metodikk å lene seg på</a:t>
            </a:r>
          </a:p>
          <a:p>
            <a:pPr marL="0" indent="0">
              <a:buNone/>
            </a:pPr>
            <a:endParaRPr lang="nb-NO" dirty="0"/>
          </a:p>
          <a:p>
            <a:pPr marL="0" indent="0">
              <a:buNone/>
            </a:pPr>
            <a:endParaRPr lang="nb-NO" dirty="0"/>
          </a:p>
          <a:p>
            <a:pPr marL="0" indent="0">
              <a:buNone/>
            </a:pPr>
            <a:r>
              <a:rPr lang="nb-NO" dirty="0"/>
              <a:t>Dette vil gi: </a:t>
            </a:r>
          </a:p>
          <a:p>
            <a:pPr marL="952485" lvl="1" indent="-342900">
              <a:buFont typeface="Arial" panose="020B0604020202020204" pitchFamily="34" charset="0"/>
              <a:buChar char="•"/>
            </a:pPr>
            <a:r>
              <a:rPr lang="nb-NO" dirty="0">
                <a:solidFill>
                  <a:schemeClr val="bg2">
                    <a:lumMod val="50000"/>
                  </a:schemeClr>
                </a:solidFill>
              </a:rPr>
              <a:t>Riktig oppfølging til riktig tid</a:t>
            </a:r>
          </a:p>
          <a:p>
            <a:pPr marL="952485" lvl="1" indent="-342900">
              <a:buFont typeface="Arial" panose="020B0604020202020204" pitchFamily="34" charset="0"/>
              <a:buChar char="•"/>
            </a:pPr>
            <a:r>
              <a:rPr lang="nb-NO" dirty="0">
                <a:solidFill>
                  <a:schemeClr val="bg2">
                    <a:lumMod val="50000"/>
                  </a:schemeClr>
                </a:solidFill>
              </a:rPr>
              <a:t>Reduksjon av sykefravær</a:t>
            </a:r>
          </a:p>
          <a:p>
            <a:pPr marL="952485" lvl="1" indent="-342900">
              <a:buFont typeface="Arial" panose="020B0604020202020204" pitchFamily="34" charset="0"/>
              <a:buChar char="•"/>
            </a:pPr>
            <a:r>
              <a:rPr lang="nb-NO" dirty="0">
                <a:solidFill>
                  <a:schemeClr val="bg2">
                    <a:lumMod val="50000"/>
                  </a:schemeClr>
                </a:solidFill>
              </a:rPr>
              <a:t>Bedre samhandling internt</a:t>
            </a:r>
          </a:p>
          <a:p>
            <a:pPr marL="952485" lvl="1" indent="-342900">
              <a:buFont typeface="Arial" panose="020B0604020202020204" pitchFamily="34" charset="0"/>
              <a:buChar char="•"/>
            </a:pPr>
            <a:r>
              <a:rPr lang="nb-NO" dirty="0">
                <a:solidFill>
                  <a:schemeClr val="bg2">
                    <a:lumMod val="50000"/>
                  </a:schemeClr>
                </a:solidFill>
              </a:rPr>
              <a:t>Økt involvering av medarbeidere, tillitsvalgte og verneombud i det forebyggende arbeidsmiljøarbeidet</a:t>
            </a:r>
          </a:p>
          <a:p>
            <a:pPr marL="952485" lvl="1" indent="-342900">
              <a:buFont typeface="Arial" panose="020B0604020202020204" pitchFamily="34" charset="0"/>
              <a:buChar char="•"/>
            </a:pPr>
            <a:r>
              <a:rPr lang="nb-NO" dirty="0">
                <a:solidFill>
                  <a:schemeClr val="bg2">
                    <a:lumMod val="50000"/>
                  </a:schemeClr>
                </a:solidFill>
              </a:rPr>
              <a:t>Kontinuitet i barnevernsoppfølgingen</a:t>
            </a:r>
          </a:p>
          <a:p>
            <a:endParaRPr lang="nb-NO" noProof="0" dirty="0">
              <a:solidFill>
                <a:schemeClr val="tx1"/>
              </a:solidFill>
            </a:endParaRPr>
          </a:p>
        </p:txBody>
      </p:sp>
      <p:pic>
        <p:nvPicPr>
          <p:cNvPr id="7" name="Plassholder for bilde 6">
            <a:extLst>
              <a:ext uri="{FF2B5EF4-FFF2-40B4-BE49-F238E27FC236}">
                <a16:creationId xmlns:a16="http://schemas.microsoft.com/office/drawing/2014/main" id="{5DBA18D1-FC3E-F7A2-90E3-E8983AB7A6C9}"/>
              </a:ext>
            </a:extLst>
          </p:cNvPr>
          <p:cNvPicPr>
            <a:picLocks noGrp="1" noChangeAspect="1"/>
          </p:cNvPicPr>
          <p:nvPr>
            <p:ph type="pic" idx="2"/>
          </p:nvPr>
        </p:nvPicPr>
        <p:blipFill rotWithShape="1">
          <a:blip r:embed="rId3" cstate="print">
            <a:extLst>
              <a:ext uri="{28A0092B-C50C-407E-A947-70E740481C1C}">
                <a14:useLocalDpi xmlns:a14="http://schemas.microsoft.com/office/drawing/2010/main" val="0"/>
              </a:ext>
            </a:extLst>
          </a:blip>
          <a:stretch>
            <a:fillRect/>
          </a:stretch>
        </p:blipFill>
        <p:spPr>
          <a:xfrm>
            <a:off x="8088355" y="1815327"/>
            <a:ext cx="3515747" cy="3227345"/>
          </a:xfrm>
          <a:prstGeom prst="rect">
            <a:avLst/>
          </a:prstGeom>
          <a:noFill/>
          <a:ln>
            <a:noFill/>
          </a:ln>
        </p:spPr>
      </p:pic>
    </p:spTree>
    <p:extLst>
      <p:ext uri="{BB962C8B-B14F-4D97-AF65-F5344CB8AC3E}">
        <p14:creationId xmlns:p14="http://schemas.microsoft.com/office/powerpoint/2010/main" val="2089649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0955865"/>
      </p:ext>
    </p:extLst>
  </p:cSld>
  <p:clrMapOvr>
    <a:masterClrMapping/>
  </p:clrMapOvr>
</p:sld>
</file>

<file path=ppt/theme/theme1.xml><?xml version="1.0" encoding="utf-8"?>
<a:theme xmlns:a="http://schemas.openxmlformats.org/drawingml/2006/main" name="Barnevern NY">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arnevern NY" id="{A4D740E7-2B64-4D7D-870B-13510AF59392}" vid="{D711AFCD-4F89-43EC-9DFC-D4D9EB80A09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8f5d197-e0cc-462a-a9ad-1daec5b74c82">
      <Terms xmlns="http://schemas.microsoft.com/office/infopath/2007/PartnerControls"/>
    </lcf76f155ced4ddcb4097134ff3c332f>
    <TaxCatchAll xmlns="177a4b77-c2e6-4ad0-be4c-1a090b27067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BC36329319AE84BA9E84D54AE5A8412" ma:contentTypeVersion="10" ma:contentTypeDescription="Opprett et nytt dokument." ma:contentTypeScope="" ma:versionID="86a1f881e38f372895b09c6dd118cd38">
  <xsd:schema xmlns:xsd="http://www.w3.org/2001/XMLSchema" xmlns:xs="http://www.w3.org/2001/XMLSchema" xmlns:p="http://schemas.microsoft.com/office/2006/metadata/properties" xmlns:ns2="48f5d197-e0cc-462a-a9ad-1daec5b74c82" xmlns:ns3="177a4b77-c2e6-4ad0-be4c-1a090b27067a" targetNamespace="http://schemas.microsoft.com/office/2006/metadata/properties" ma:root="true" ma:fieldsID="2115daa1cf7b962551543c26744d7130" ns2:_="" ns3:_="">
    <xsd:import namespace="48f5d197-e0cc-462a-a9ad-1daec5b74c82"/>
    <xsd:import namespace="177a4b77-c2e6-4ad0-be4c-1a090b27067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f5d197-e0cc-462a-a9ad-1daec5b74c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7a4b77-c2e6-4ad0-be4c-1a090b27067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211022c-ff38-4b80-aedf-1746f51351b5}" ma:internalName="TaxCatchAll" ma:showField="CatchAllData" ma:web="177a4b77-c2e6-4ad0-be4c-1a090b2706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527DA6-3BC5-409E-8712-A0E5C5E528D9}">
  <ds:schemaRefs>
    <ds:schemaRef ds:uri="177a4b77-c2e6-4ad0-be4c-1a090b27067a"/>
    <ds:schemaRef ds:uri="http://purl.org/dc/dcmitype/"/>
    <ds:schemaRef ds:uri="http://schemas.microsoft.com/office/2006/metadata/properties"/>
    <ds:schemaRef ds:uri="http://purl.org/dc/elements/1.1/"/>
    <ds:schemaRef ds:uri="http://schemas.microsoft.com/office/2006/documentManagement/types"/>
    <ds:schemaRef ds:uri="48f5d197-e0cc-462a-a9ad-1daec5b74c82"/>
    <ds:schemaRef ds:uri="http://schemas.microsoft.com/office/infopath/2007/PartnerControl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4F487032-DEF2-41FE-A8BB-864E70F4F6A5}">
  <ds:schemaRefs>
    <ds:schemaRef ds:uri="http://schemas.microsoft.com/sharepoint/v3/contenttype/forms"/>
  </ds:schemaRefs>
</ds:datastoreItem>
</file>

<file path=customXml/itemProps3.xml><?xml version="1.0" encoding="utf-8"?>
<ds:datastoreItem xmlns:ds="http://schemas.openxmlformats.org/officeDocument/2006/customXml" ds:itemID="{D6D6594B-0569-4DE7-B7DD-CBE6DC54D8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f5d197-e0cc-462a-a9ad-1daec5b74c82"/>
    <ds:schemaRef ds:uri="177a4b77-c2e6-4ad0-be4c-1a090b2706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d7f2f1d-22b0-4b65-ac50-06820d127ee2}" enabled="1" method="Privileged" siteId="{e1ae18b6-de6f-4b87-a2fc-90d6217d954e}" contentBits="0" removed="0"/>
</clbl:labelList>
</file>

<file path=docProps/app.xml><?xml version="1.0" encoding="utf-8"?>
<Properties xmlns="http://schemas.openxmlformats.org/officeDocument/2006/extended-properties" xmlns:vt="http://schemas.openxmlformats.org/officeDocument/2006/docPropsVTypes">
  <Template>Barnevern NY</Template>
  <TotalTime>269</TotalTime>
  <Words>2769</Words>
  <Application>Microsoft Office PowerPoint</Application>
  <PresentationFormat>Widescreen</PresentationFormat>
  <Paragraphs>376</Paragraphs>
  <Slides>20</Slides>
  <Notes>18</Notes>
  <HiddenSlides>0</HiddenSlides>
  <MMClips>0</MMClips>
  <ScaleCrop>false</ScaleCrop>
  <HeadingPairs>
    <vt:vector size="6" baseType="variant">
      <vt:variant>
        <vt:lpstr>Brukte skrifter</vt:lpstr>
      </vt:variant>
      <vt:variant>
        <vt:i4>12</vt:i4>
      </vt:variant>
      <vt:variant>
        <vt:lpstr>Tema</vt:lpstr>
      </vt:variant>
      <vt:variant>
        <vt:i4>1</vt:i4>
      </vt:variant>
      <vt:variant>
        <vt:lpstr>Lysbildetitler</vt:lpstr>
      </vt:variant>
      <vt:variant>
        <vt:i4>20</vt:i4>
      </vt:variant>
    </vt:vector>
  </HeadingPairs>
  <TitlesOfParts>
    <vt:vector size="33" baseType="lpstr">
      <vt:lpstr>Aptos</vt:lpstr>
      <vt:lpstr>Arial</vt:lpstr>
      <vt:lpstr>Calibri</vt:lpstr>
      <vt:lpstr>Courier New</vt:lpstr>
      <vt:lpstr>Open Sans</vt:lpstr>
      <vt:lpstr>Open Sans Semibold</vt:lpstr>
      <vt:lpstr>Open Sans,sans-serif</vt:lpstr>
      <vt:lpstr>Segoe UI</vt:lpstr>
      <vt:lpstr>Titillium Web</vt:lpstr>
      <vt:lpstr>Titillium Web SemiBold</vt:lpstr>
      <vt:lpstr>Verdana</vt:lpstr>
      <vt:lpstr>Wingdings</vt:lpstr>
      <vt:lpstr>Barnevern NY</vt:lpstr>
      <vt:lpstr>Tidlig og tett på  </vt:lpstr>
      <vt:lpstr>Arbeidsmiljødefinisjonen </vt:lpstr>
      <vt:lpstr>Hvorfor er fokus på arbeidsmiljø og nærværsarbeid viktig i barnevernet?</vt:lpstr>
      <vt:lpstr>Tidlig og tett på </vt:lpstr>
      <vt:lpstr>Hva mener vi med «Tidlig og tett på»?</vt:lpstr>
      <vt:lpstr>Hvorfor «Tidlig og tett på»?</vt:lpstr>
      <vt:lpstr>Hvorfor «Tidlig og tett på»?</vt:lpstr>
      <vt:lpstr>Hvorfor «Tidlig og tett på»?</vt:lpstr>
      <vt:lpstr>PowerPoint-presentasjon</vt:lpstr>
      <vt:lpstr>PowerPoint-presentasjon</vt:lpstr>
      <vt:lpstr>Tidlig og tett på </vt:lpstr>
      <vt:lpstr>Gevinster ved innføring av Tidlig og tett på </vt:lpstr>
      <vt:lpstr>Målgruppe</vt:lpstr>
      <vt:lpstr>Forankre, informere og involvere</vt:lpstr>
      <vt:lpstr>Endring krever tid og prioriteringer </vt:lpstr>
      <vt:lpstr>Leders støttespillere</vt:lpstr>
      <vt:lpstr>Workshop for partssamarbeid</vt:lpstr>
      <vt:lpstr>Lederopplæring og ferdighetstrening</vt:lpstr>
      <vt:lpstr>Leder-medarbeideroppfølging</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Therese Walbom</dc:creator>
  <cp:lastModifiedBy>Therese Walbom</cp:lastModifiedBy>
  <cp:revision>1</cp:revision>
  <dcterms:created xsi:type="dcterms:W3CDTF">2026-07-06T08:20:36Z</dcterms:created>
  <dcterms:modified xsi:type="dcterms:W3CDTF">2026-09-11T07:29:45Z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0x0101002BC36329319AE84BA9E84D54AE5A8412</vt:lpwstr>
  </property>
  <property fmtid="{D5CDD505-2E9C-101B-9397-08002B2CF9AE}" pid="3" name="MediaServiceImageTags">
    <vt:lpwstr/>
  </property>
</Properties>
</file>