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1"/>
  </p:notesMasterIdLst>
  <p:sldIdLst>
    <p:sldId id="2147480528" r:id="rId5"/>
    <p:sldId id="2147480659" r:id="rId6"/>
    <p:sldId id="2147480689" r:id="rId7"/>
    <p:sldId id="2145705843" r:id="rId8"/>
    <p:sldId id="2145705861" r:id="rId9"/>
    <p:sldId id="2147480690" r:id="rId10"/>
    <p:sldId id="2147480670" r:id="rId11"/>
    <p:sldId id="2147480691" r:id="rId12"/>
    <p:sldId id="2147480671" r:id="rId13"/>
    <p:sldId id="2147480702" r:id="rId14"/>
    <p:sldId id="2147480697" r:id="rId15"/>
    <p:sldId id="2147480673" r:id="rId16"/>
    <p:sldId id="2147480675" r:id="rId17"/>
    <p:sldId id="2147480677" r:id="rId18"/>
    <p:sldId id="2147480678" r:id="rId19"/>
    <p:sldId id="2147480642" r:id="rId20"/>
    <p:sldId id="2147480684" r:id="rId21"/>
    <p:sldId id="2147480683" r:id="rId22"/>
    <p:sldId id="2147480686" r:id="rId23"/>
    <p:sldId id="2147480688" r:id="rId24"/>
    <p:sldId id="2147480558" r:id="rId25"/>
    <p:sldId id="260" r:id="rId26"/>
    <p:sldId id="2147374928" r:id="rId27"/>
    <p:sldId id="2147374929" r:id="rId28"/>
    <p:sldId id="2147480698" r:id="rId29"/>
    <p:sldId id="2147480701" r:id="rId30"/>
    <p:sldId id="2145705865" r:id="rId31"/>
    <p:sldId id="2147480612" r:id="rId32"/>
    <p:sldId id="2145705867" r:id="rId33"/>
    <p:sldId id="2145705868" r:id="rId34"/>
    <p:sldId id="2145705869" r:id="rId35"/>
    <p:sldId id="2145705870" r:id="rId36"/>
    <p:sldId id="2145705871" r:id="rId37"/>
    <p:sldId id="2147480666" r:id="rId38"/>
    <p:sldId id="2145705876" r:id="rId39"/>
    <p:sldId id="2145705877" r:id="rId40"/>
    <p:sldId id="2145705878" r:id="rId41"/>
    <p:sldId id="2145705879" r:id="rId42"/>
    <p:sldId id="2145705880" r:id="rId43"/>
    <p:sldId id="2145705882" r:id="rId44"/>
    <p:sldId id="2145705881" r:id="rId45"/>
    <p:sldId id="2145705883" r:id="rId46"/>
    <p:sldId id="2147480699" r:id="rId47"/>
    <p:sldId id="2147480696" r:id="rId48"/>
    <p:sldId id="2147480694" r:id="rId49"/>
    <p:sldId id="2147480703"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8C199728-00A1-4BBC-B551-F4EF041ABD13}">
          <p14:sldIdLst>
            <p14:sldId id="2147480528"/>
            <p14:sldId id="2147480659"/>
          </p14:sldIdLst>
        </p14:section>
        <p14:section name="Om TTP" id="{552FBAE8-559A-4F80-8056-F261E0551A55}">
          <p14:sldIdLst>
            <p14:sldId id="2147480689"/>
            <p14:sldId id="2145705843"/>
            <p14:sldId id="2145705861"/>
            <p14:sldId id="2147480690"/>
            <p14:sldId id="2147480670"/>
            <p14:sldId id="2147480691"/>
            <p14:sldId id="2147480671"/>
          </p14:sldIdLst>
        </p14:section>
        <p14:section name="Prosessen" id="{9BF69500-9E81-4143-A7CC-BB8DA0D26B16}">
          <p14:sldIdLst>
            <p14:sldId id="2147480702"/>
            <p14:sldId id="2147480697"/>
            <p14:sldId id="2147480673"/>
            <p14:sldId id="2147480675"/>
            <p14:sldId id="2147480677"/>
            <p14:sldId id="2147480678"/>
            <p14:sldId id="2147480642"/>
          </p14:sldIdLst>
        </p14:section>
        <p14:section name="Mulige temaer i opplæringen" id="{358362B6-60EA-47AA-900C-E72D45F2091C}">
          <p14:sldIdLst>
            <p14:sldId id="2147480684"/>
            <p14:sldId id="2147480683"/>
            <p14:sldId id="2147480686"/>
            <p14:sldId id="2147480688"/>
            <p14:sldId id="2147480558"/>
            <p14:sldId id="260"/>
            <p14:sldId id="2147374928"/>
            <p14:sldId id="2147374929"/>
            <p14:sldId id="2147480698"/>
          </p14:sldIdLst>
        </p14:section>
        <p14:section name="Analyse" id="{2961A2BC-D876-461D-840D-B8B650546158}">
          <p14:sldIdLst>
            <p14:sldId id="2147480701"/>
            <p14:sldId id="2145705865"/>
            <p14:sldId id="2147480612"/>
            <p14:sldId id="2145705867"/>
            <p14:sldId id="2145705868"/>
            <p14:sldId id="2145705869"/>
            <p14:sldId id="2145705870"/>
          </p14:sldIdLst>
        </p14:section>
        <p14:section name="Oppfølging og mål" id="{ECC9D113-9376-4BA2-ACEB-8628908936B1}">
          <p14:sldIdLst>
            <p14:sldId id="2145705871"/>
            <p14:sldId id="2147480666"/>
            <p14:sldId id="2145705876"/>
            <p14:sldId id="2145705877"/>
            <p14:sldId id="2145705878"/>
            <p14:sldId id="2145705879"/>
            <p14:sldId id="2145705880"/>
          </p14:sldIdLst>
        </p14:section>
        <p14:section name="Evaluering og avslutning" id="{20FAF7B1-24BC-419C-B8AB-35F1CFA791E3}">
          <p14:sldIdLst>
            <p14:sldId id="2145705882"/>
            <p14:sldId id="2145705881"/>
            <p14:sldId id="2145705883"/>
          </p14:sldIdLst>
        </p14:section>
        <p14:section name="Oppsummering" id="{F66B1B7F-941B-499D-BA75-2B84EA6B3982}">
          <p14:sldIdLst>
            <p14:sldId id="2147480699"/>
            <p14:sldId id="2147480696"/>
            <p14:sldId id="2147480694"/>
            <p14:sldId id="214748070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411F72-21AB-C6D1-52A7-D3AFA27928E2}" name="Therese Walbom" initials="TW" userId="S::therese.walbom@ks.no::55e0d128-ad55-4c24-8552-c9e86ed6f0d0" providerId="AD"/>
  <p188:author id="{CDA9C1C1-80A8-564C-6181-13C54E6194E1}" name="Silje Heidel" initials="SH" userId="S::silje.heidel@ks.no::3256c8e8-4b16-4f1c-84c7-232959582db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3D8E8"/>
    <a:srgbClr val="577EB1"/>
    <a:srgbClr val="84A0C6"/>
    <a:srgbClr val="4A6FA1"/>
    <a:srgbClr val="F8F8F8"/>
    <a:srgbClr val="FFFFFF"/>
    <a:srgbClr val="F5F1EE"/>
    <a:srgbClr val="4F7A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9CA9D9-A1B8-416A-9147-8D90C3B51DF0}" v="490" dt="2026-09-11T05:58:06.305"/>
    <p1510:client id="{FC7BC6B9-4756-4C18-97A0-D677FEE0B901}" v="12" dt="2026-09-10T14:21:35.57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118" autoAdjust="0"/>
  </p:normalViewPr>
  <p:slideViewPr>
    <p:cSldViewPr snapToGrid="0">
      <p:cViewPr varScale="1">
        <p:scale>
          <a:sx n="95" d="100"/>
          <a:sy n="95" d="100"/>
        </p:scale>
        <p:origin x="500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e Walbom" userId="S::therese.walbom@ks.no::55e0d128-ad55-4c24-8552-c9e86ed6f0d0" providerId="AD" clId="Web-{8E71B4B6-006B-AB20-453B-73B7C5626FD9}"/>
    <pc:docChg chg="modSld">
      <pc:chgData name="Therese Walbom" userId="S::therese.walbom@ks.no::55e0d128-ad55-4c24-8552-c9e86ed6f0d0" providerId="AD" clId="Web-{8E71B4B6-006B-AB20-453B-73B7C5626FD9}" dt="2026-08-17T08:16:24.144" v="136" actId="20577"/>
      <pc:docMkLst>
        <pc:docMk/>
      </pc:docMkLst>
    </pc:docChg>
  </pc:docChgLst>
  <pc:docChgLst>
    <pc:chgData name="Siri Moe Megaard" userId="95162eec-7a39-4041-908a-ab57c05338d4" providerId="ADAL" clId="{D4E764FB-B313-4845-AD3A-B97DAEC3F0A7}"/>
    <pc:docChg chg="modSld sldOrd modMainMaster">
      <pc:chgData name="Siri Moe Megaard" userId="95162eec-7a39-4041-908a-ab57c05338d4" providerId="ADAL" clId="{D4E764FB-B313-4845-AD3A-B97DAEC3F0A7}" dt="2026-09-10T14:21:35.577" v="13" actId="948"/>
      <pc:docMkLst>
        <pc:docMk/>
      </pc:docMkLst>
      <pc:sldChg chg="ord">
        <pc:chgData name="Siri Moe Megaard" userId="95162eec-7a39-4041-908a-ab57c05338d4" providerId="ADAL" clId="{D4E764FB-B313-4845-AD3A-B97DAEC3F0A7}" dt="2026-09-10T13:15:08.760" v="1"/>
        <pc:sldMkLst>
          <pc:docMk/>
          <pc:sldMk cId="1642505439" sldId="2145705843"/>
        </pc:sldMkLst>
      </pc:sldChg>
      <pc:sldChg chg="modSp mod ord">
        <pc:chgData name="Siri Moe Megaard" userId="95162eec-7a39-4041-908a-ab57c05338d4" providerId="ADAL" clId="{D4E764FB-B313-4845-AD3A-B97DAEC3F0A7}" dt="2026-09-10T13:15:32.372" v="12" actId="20577"/>
        <pc:sldMkLst>
          <pc:docMk/>
          <pc:sldMk cId="3620721578" sldId="2145705861"/>
        </pc:sldMkLst>
        <pc:spChg chg="mod">
          <ac:chgData name="Siri Moe Megaard" userId="95162eec-7a39-4041-908a-ab57c05338d4" providerId="ADAL" clId="{D4E764FB-B313-4845-AD3A-B97DAEC3F0A7}" dt="2026-09-10T13:15:32.372" v="12" actId="20577"/>
          <ac:spMkLst>
            <pc:docMk/>
            <pc:sldMk cId="3620721578" sldId="2145705861"/>
            <ac:spMk id="3" creationId="{5A3FD6CC-D165-3617-3340-765350774858}"/>
          </ac:spMkLst>
        </pc:spChg>
      </pc:sldChg>
      <pc:sldChg chg="modSp mod">
        <pc:chgData name="Siri Moe Megaard" userId="95162eec-7a39-4041-908a-ab57c05338d4" providerId="ADAL" clId="{D4E764FB-B313-4845-AD3A-B97DAEC3F0A7}" dt="2026-09-10T13:15:19.580" v="7" actId="20577"/>
        <pc:sldMkLst>
          <pc:docMk/>
          <pc:sldMk cId="56520342" sldId="2147480690"/>
        </pc:sldMkLst>
        <pc:spChg chg="mod">
          <ac:chgData name="Siri Moe Megaard" userId="95162eec-7a39-4041-908a-ab57c05338d4" providerId="ADAL" clId="{D4E764FB-B313-4845-AD3A-B97DAEC3F0A7}" dt="2026-09-10T13:15:19.580" v="7" actId="20577"/>
          <ac:spMkLst>
            <pc:docMk/>
            <pc:sldMk cId="56520342" sldId="2147480690"/>
            <ac:spMk id="3" creationId="{A3CC79D2-FB15-97DA-443A-B6E8644F3A29}"/>
          </ac:spMkLst>
        </pc:spChg>
      </pc:sldChg>
      <pc:sldMasterChg chg="modSldLayout">
        <pc:chgData name="Siri Moe Megaard" userId="95162eec-7a39-4041-908a-ab57c05338d4" providerId="ADAL" clId="{D4E764FB-B313-4845-AD3A-B97DAEC3F0A7}" dt="2026-09-10T14:21:35.577" v="13" actId="948"/>
        <pc:sldMasterMkLst>
          <pc:docMk/>
          <pc:sldMasterMk cId="2450174626" sldId="2147483660"/>
        </pc:sldMasterMkLst>
        <pc:sldLayoutChg chg="modSp mod">
          <pc:chgData name="Siri Moe Megaard" userId="95162eec-7a39-4041-908a-ab57c05338d4" providerId="ADAL" clId="{D4E764FB-B313-4845-AD3A-B97DAEC3F0A7}" dt="2026-09-10T14:21:35.577" v="13" actId="948"/>
          <pc:sldLayoutMkLst>
            <pc:docMk/>
            <pc:sldMasterMk cId="2450174626" sldId="2147483660"/>
            <pc:sldLayoutMk cId="1256510642" sldId="2147483683"/>
          </pc:sldLayoutMkLst>
          <pc:spChg chg="mod">
            <ac:chgData name="Siri Moe Megaard" userId="95162eec-7a39-4041-908a-ab57c05338d4" providerId="ADAL" clId="{D4E764FB-B313-4845-AD3A-B97DAEC3F0A7}" dt="2026-09-10T14:21:35.577" v="13" actId="948"/>
            <ac:spMkLst>
              <pc:docMk/>
              <pc:sldMasterMk cId="2450174626" sldId="2147483660"/>
              <pc:sldLayoutMk cId="1256510642" sldId="2147483683"/>
              <ac:spMk id="134" creationId="{00000000-0000-0000-0000-000000000000}"/>
            </ac:spMkLst>
          </pc:spChg>
        </pc:sldLayoutChg>
      </pc:sldMasterChg>
    </pc:docChg>
  </pc:docChgLst>
  <pc:docChgLst>
    <pc:chgData name="Therese Walbom" userId="55e0d128-ad55-4c24-8552-c9e86ed6f0d0" providerId="ADAL" clId="{2B65160A-A123-428F-AAE1-FFE71D7E4BB1}"/>
    <pc:docChg chg="undo custSel addSld delSld modSld sldOrd addSection delSection modSection">
      <pc:chgData name="Therese Walbom" userId="55e0d128-ad55-4c24-8552-c9e86ed6f0d0" providerId="ADAL" clId="{2B65160A-A123-428F-AAE1-FFE71D7E4BB1}" dt="2026-09-11T07:32:28.178" v="5139" actId="680"/>
      <pc:docMkLst>
        <pc:docMk/>
      </pc:docMkLst>
      <pc:sldChg chg="add ord">
        <pc:chgData name="Therese Walbom" userId="55e0d128-ad55-4c24-8552-c9e86ed6f0d0" providerId="ADAL" clId="{2B65160A-A123-428F-AAE1-FFE71D7E4BB1}" dt="2026-09-09T14:06:51.025" v="4052"/>
        <pc:sldMkLst>
          <pc:docMk/>
          <pc:sldMk cId="193690275" sldId="260"/>
        </pc:sldMkLst>
      </pc:sldChg>
      <pc:sldChg chg="add del ord">
        <pc:chgData name="Therese Walbom" userId="55e0d128-ad55-4c24-8552-c9e86ed6f0d0" providerId="ADAL" clId="{2B65160A-A123-428F-AAE1-FFE71D7E4BB1}" dt="2026-09-10T12:29:29.034" v="4613" actId="47"/>
        <pc:sldMkLst>
          <pc:docMk/>
          <pc:sldMk cId="1464640837" sldId="261"/>
        </pc:sldMkLst>
      </pc:sldChg>
      <pc:sldChg chg="addSp delSp modSp del mod modNotesTx">
        <pc:chgData name="Therese Walbom" userId="55e0d128-ad55-4c24-8552-c9e86ed6f0d0" providerId="ADAL" clId="{2B65160A-A123-428F-AAE1-FFE71D7E4BB1}" dt="2026-09-10T11:09:30.552" v="4059" actId="47"/>
        <pc:sldMkLst>
          <pc:docMk/>
          <pc:sldMk cId="3194001509" sldId="2145705842"/>
        </pc:sldMkLst>
      </pc:sldChg>
      <pc:sldChg chg="addSp delSp modSp mod setBg">
        <pc:chgData name="Therese Walbom" userId="55e0d128-ad55-4c24-8552-c9e86ed6f0d0" providerId="ADAL" clId="{2B65160A-A123-428F-AAE1-FFE71D7E4BB1}" dt="2026-08-16T11:29:35.170" v="2153"/>
        <pc:sldMkLst>
          <pc:docMk/>
          <pc:sldMk cId="1642505439" sldId="2145705843"/>
        </pc:sldMkLst>
        <pc:picChg chg="add mod">
          <ac:chgData name="Therese Walbom" userId="55e0d128-ad55-4c24-8552-c9e86ed6f0d0" providerId="ADAL" clId="{2B65160A-A123-428F-AAE1-FFE71D7E4BB1}" dt="2026-08-16T11:28:42.208" v="2152" actId="1076"/>
          <ac:picMkLst>
            <pc:docMk/>
            <pc:sldMk cId="1642505439" sldId="2145705843"/>
            <ac:picMk id="5" creationId="{58909069-9AC0-B75E-940B-3FE7FE140D8E}"/>
          </ac:picMkLst>
        </pc:picChg>
      </pc:sldChg>
      <pc:sldChg chg="addSp delSp modSp mod setBg">
        <pc:chgData name="Therese Walbom" userId="55e0d128-ad55-4c24-8552-c9e86ed6f0d0" providerId="ADAL" clId="{2B65160A-A123-428F-AAE1-FFE71D7E4BB1}" dt="2026-08-28T11:47:31.043" v="2200" actId="1076"/>
        <pc:sldMkLst>
          <pc:docMk/>
          <pc:sldMk cId="3620721578" sldId="2145705861"/>
        </pc:sldMkLst>
        <pc:spChg chg="mod">
          <ac:chgData name="Therese Walbom" userId="55e0d128-ad55-4c24-8552-c9e86ed6f0d0" providerId="ADAL" clId="{2B65160A-A123-428F-AAE1-FFE71D7E4BB1}" dt="2026-08-28T11:47:12.608" v="2198" actId="207"/>
          <ac:spMkLst>
            <pc:docMk/>
            <pc:sldMk cId="3620721578" sldId="2145705861"/>
            <ac:spMk id="3" creationId="{5A3FD6CC-D165-3617-3340-765350774858}"/>
          </ac:spMkLst>
        </pc:spChg>
        <pc:picChg chg="mod">
          <ac:chgData name="Therese Walbom" userId="55e0d128-ad55-4c24-8552-c9e86ed6f0d0" providerId="ADAL" clId="{2B65160A-A123-428F-AAE1-FFE71D7E4BB1}" dt="2026-08-28T11:47:31.043" v="2200" actId="1076"/>
          <ac:picMkLst>
            <pc:docMk/>
            <pc:sldMk cId="3620721578" sldId="2145705861"/>
            <ac:picMk id="1026" creationId="{A1F3E7C6-099E-CBD3-0D6B-94EB63BDFD8A}"/>
          </ac:picMkLst>
        </pc:picChg>
      </pc:sldChg>
      <pc:sldChg chg="modSp del mod ord">
        <pc:chgData name="Therese Walbom" userId="55e0d128-ad55-4c24-8552-c9e86ed6f0d0" providerId="ADAL" clId="{2B65160A-A123-428F-AAE1-FFE71D7E4BB1}" dt="2026-09-10T10:51:57.075" v="4056" actId="47"/>
        <pc:sldMkLst>
          <pc:docMk/>
          <pc:sldMk cId="3942715805" sldId="2145705862"/>
        </pc:sldMkLst>
      </pc:sldChg>
      <pc:sldChg chg="addSp delSp modSp mod modNotesTx">
        <pc:chgData name="Therese Walbom" userId="55e0d128-ad55-4c24-8552-c9e86ed6f0d0" providerId="ADAL" clId="{2B65160A-A123-428F-AAE1-FFE71D7E4BB1}" dt="2026-09-10T12:33:12.316" v="4691" actId="20577"/>
        <pc:sldMkLst>
          <pc:docMk/>
          <pc:sldMk cId="3339301591" sldId="2145705865"/>
        </pc:sldMkLst>
        <pc:spChg chg="mod">
          <ac:chgData name="Therese Walbom" userId="55e0d128-ad55-4c24-8552-c9e86ed6f0d0" providerId="ADAL" clId="{2B65160A-A123-428F-AAE1-FFE71D7E4BB1}" dt="2026-08-31T12:19:46.851" v="2718" actId="6549"/>
          <ac:spMkLst>
            <pc:docMk/>
            <pc:sldMk cId="3339301591" sldId="2145705865"/>
            <ac:spMk id="2" creationId="{E1A0FD81-F6B0-58F9-522A-7172722717B5}"/>
          </ac:spMkLst>
        </pc:spChg>
        <pc:picChg chg="add mod modCrop">
          <ac:chgData name="Therese Walbom" userId="55e0d128-ad55-4c24-8552-c9e86ed6f0d0" providerId="ADAL" clId="{2B65160A-A123-428F-AAE1-FFE71D7E4BB1}" dt="2026-09-07T09:50:00.495" v="2878" actId="732"/>
          <ac:picMkLst>
            <pc:docMk/>
            <pc:sldMk cId="3339301591" sldId="2145705865"/>
            <ac:picMk id="6" creationId="{10DED99A-143F-FFA9-7C7D-E096BFB94AFD}"/>
          </ac:picMkLst>
        </pc:picChg>
        <pc:picChg chg="add mod">
          <ac:chgData name="Therese Walbom" userId="55e0d128-ad55-4c24-8552-c9e86ed6f0d0" providerId="ADAL" clId="{2B65160A-A123-428F-AAE1-FFE71D7E4BB1}" dt="2026-09-07T09:49:53.354" v="2877" actId="1076"/>
          <ac:picMkLst>
            <pc:docMk/>
            <pc:sldMk cId="3339301591" sldId="2145705865"/>
            <ac:picMk id="8" creationId="{E1FE23F0-6DFD-65A1-2C35-BB22B94C83B7}"/>
          </ac:picMkLst>
        </pc:picChg>
      </pc:sldChg>
      <pc:sldChg chg="mod modShow modNotesTx">
        <pc:chgData name="Therese Walbom" userId="55e0d128-ad55-4c24-8552-c9e86ed6f0d0" providerId="ADAL" clId="{2B65160A-A123-428F-AAE1-FFE71D7E4BB1}" dt="2026-09-10T12:33:28.556" v="4707" actId="20577"/>
        <pc:sldMkLst>
          <pc:docMk/>
          <pc:sldMk cId="3032870459" sldId="2145705868"/>
        </pc:sldMkLst>
      </pc:sldChg>
      <pc:sldChg chg="mod modShow">
        <pc:chgData name="Therese Walbom" userId="55e0d128-ad55-4c24-8552-c9e86ed6f0d0" providerId="ADAL" clId="{2B65160A-A123-428F-AAE1-FFE71D7E4BB1}" dt="2026-09-03T08:20:51.292" v="2736" actId="729"/>
        <pc:sldMkLst>
          <pc:docMk/>
          <pc:sldMk cId="3032477973" sldId="2145705869"/>
        </pc:sldMkLst>
      </pc:sldChg>
      <pc:sldChg chg="mod modShow">
        <pc:chgData name="Therese Walbom" userId="55e0d128-ad55-4c24-8552-c9e86ed6f0d0" providerId="ADAL" clId="{2B65160A-A123-428F-AAE1-FFE71D7E4BB1}" dt="2026-09-03T08:20:55.013" v="2737" actId="729"/>
        <pc:sldMkLst>
          <pc:docMk/>
          <pc:sldMk cId="2295187492" sldId="2145705870"/>
        </pc:sldMkLst>
      </pc:sldChg>
      <pc:sldChg chg="addSp delSp modSp mod modNotesTx">
        <pc:chgData name="Therese Walbom" userId="55e0d128-ad55-4c24-8552-c9e86ed6f0d0" providerId="ADAL" clId="{2B65160A-A123-428F-AAE1-FFE71D7E4BB1}" dt="2026-09-08T12:30:52.090" v="2940" actId="20577"/>
        <pc:sldMkLst>
          <pc:docMk/>
          <pc:sldMk cId="1257630934" sldId="2145705871"/>
        </pc:sldMkLst>
        <pc:spChg chg="mod">
          <ac:chgData name="Therese Walbom" userId="55e0d128-ad55-4c24-8552-c9e86ed6f0d0" providerId="ADAL" clId="{2B65160A-A123-428F-AAE1-FFE71D7E4BB1}" dt="2026-08-31T12:20:04.963" v="2721" actId="6549"/>
          <ac:spMkLst>
            <pc:docMk/>
            <pc:sldMk cId="1257630934" sldId="2145705871"/>
            <ac:spMk id="2" creationId="{C2E52BA4-BEE7-C3F6-ADA6-EAC40A523398}"/>
          </ac:spMkLst>
        </pc:spChg>
        <pc:picChg chg="add mod">
          <ac:chgData name="Therese Walbom" userId="55e0d128-ad55-4c24-8552-c9e86ed6f0d0" providerId="ADAL" clId="{2B65160A-A123-428F-AAE1-FFE71D7E4BB1}" dt="2026-09-08T12:27:26.715" v="2894" actId="1076"/>
          <ac:picMkLst>
            <pc:docMk/>
            <pc:sldMk cId="1257630934" sldId="2145705871"/>
            <ac:picMk id="8" creationId="{F0DC77EB-C17E-18EA-001F-E9A39BE27315}"/>
          </ac:picMkLst>
        </pc:picChg>
      </pc:sldChg>
      <pc:sldChg chg="addSp delSp modSp mod">
        <pc:chgData name="Therese Walbom" userId="55e0d128-ad55-4c24-8552-c9e86ed6f0d0" providerId="ADAL" clId="{2B65160A-A123-428F-AAE1-FFE71D7E4BB1}" dt="2026-09-08T12:30:36.049" v="2917" actId="207"/>
        <pc:sldMkLst>
          <pc:docMk/>
          <pc:sldMk cId="2880321199" sldId="2145705876"/>
        </pc:sldMkLst>
        <pc:spChg chg="mod">
          <ac:chgData name="Therese Walbom" userId="55e0d128-ad55-4c24-8552-c9e86ed6f0d0" providerId="ADAL" clId="{2B65160A-A123-428F-AAE1-FFE71D7E4BB1}" dt="2026-09-08T12:29:19.762" v="2907" actId="14100"/>
          <ac:spMkLst>
            <pc:docMk/>
            <pc:sldMk cId="2880321199" sldId="2145705876"/>
            <ac:spMk id="2" creationId="{39857653-96C7-F938-A62D-C1B29DACA733}"/>
          </ac:spMkLst>
        </pc:spChg>
        <pc:spChg chg="add mod">
          <ac:chgData name="Therese Walbom" userId="55e0d128-ad55-4c24-8552-c9e86ed6f0d0" providerId="ADAL" clId="{2B65160A-A123-428F-AAE1-FFE71D7E4BB1}" dt="2026-09-08T12:30:36.049" v="2917" actId="207"/>
          <ac:spMkLst>
            <pc:docMk/>
            <pc:sldMk cId="2880321199" sldId="2145705876"/>
            <ac:spMk id="10" creationId="{65C3003D-1CA4-9BE2-E6E9-754C56312942}"/>
          </ac:spMkLst>
        </pc:spChg>
        <pc:picChg chg="add mod">
          <ac:chgData name="Therese Walbom" userId="55e0d128-ad55-4c24-8552-c9e86ed6f0d0" providerId="ADAL" clId="{2B65160A-A123-428F-AAE1-FFE71D7E4BB1}" dt="2026-09-08T12:30:22.673" v="2915" actId="14100"/>
          <ac:picMkLst>
            <pc:docMk/>
            <pc:sldMk cId="2880321199" sldId="2145705876"/>
            <ac:picMk id="9" creationId="{B3D5D4C7-29D5-6AE3-F481-31E452334F64}"/>
          </ac:picMkLst>
        </pc:picChg>
      </pc:sldChg>
      <pc:sldChg chg="addSp delSp modSp mod">
        <pc:chgData name="Therese Walbom" userId="55e0d128-ad55-4c24-8552-c9e86ed6f0d0" providerId="ADAL" clId="{2B65160A-A123-428F-AAE1-FFE71D7E4BB1}" dt="2026-09-08T12:30:13.006" v="2914" actId="14100"/>
        <pc:sldMkLst>
          <pc:docMk/>
          <pc:sldMk cId="1793149376" sldId="2145705877"/>
        </pc:sldMkLst>
        <pc:spChg chg="mod">
          <ac:chgData name="Therese Walbom" userId="55e0d128-ad55-4c24-8552-c9e86ed6f0d0" providerId="ADAL" clId="{2B65160A-A123-428F-AAE1-FFE71D7E4BB1}" dt="2026-09-08T12:29:29.837" v="2908" actId="255"/>
          <ac:spMkLst>
            <pc:docMk/>
            <pc:sldMk cId="1793149376" sldId="2145705877"/>
            <ac:spMk id="2" creationId="{8F5F4589-3D31-D0C0-0CED-AEA57FAE6E70}"/>
          </ac:spMkLst>
        </pc:spChg>
        <pc:picChg chg="add mod">
          <ac:chgData name="Therese Walbom" userId="55e0d128-ad55-4c24-8552-c9e86ed6f0d0" providerId="ADAL" clId="{2B65160A-A123-428F-AAE1-FFE71D7E4BB1}" dt="2026-09-08T12:30:13.006" v="2914" actId="14100"/>
          <ac:picMkLst>
            <pc:docMk/>
            <pc:sldMk cId="1793149376" sldId="2145705877"/>
            <ac:picMk id="8" creationId="{A5F1E1B5-65FF-0A6B-9C06-B18401B580E6}"/>
          </ac:picMkLst>
        </pc:picChg>
      </pc:sldChg>
      <pc:sldChg chg="addSp delSp modSp mod">
        <pc:chgData name="Therese Walbom" userId="55e0d128-ad55-4c24-8552-c9e86ed6f0d0" providerId="ADAL" clId="{2B65160A-A123-428F-AAE1-FFE71D7E4BB1}" dt="2026-09-09T12:41:43.708" v="2974" actId="20577"/>
        <pc:sldMkLst>
          <pc:docMk/>
          <pc:sldMk cId="549196333" sldId="2145705878"/>
        </pc:sldMkLst>
        <pc:spChg chg="mod">
          <ac:chgData name="Therese Walbom" userId="55e0d128-ad55-4c24-8552-c9e86ed6f0d0" providerId="ADAL" clId="{2B65160A-A123-428F-AAE1-FFE71D7E4BB1}" dt="2026-09-09T12:41:43.708" v="2974" actId="20577"/>
          <ac:spMkLst>
            <pc:docMk/>
            <pc:sldMk cId="549196333" sldId="2145705878"/>
            <ac:spMk id="2" creationId="{29096E7D-36D1-EC44-AD08-E4580F854D6D}"/>
          </ac:spMkLst>
        </pc:spChg>
        <pc:spChg chg="add mod">
          <ac:chgData name="Therese Walbom" userId="55e0d128-ad55-4c24-8552-c9e86ed6f0d0" providerId="ADAL" clId="{2B65160A-A123-428F-AAE1-FFE71D7E4BB1}" dt="2026-09-09T12:41:18.275" v="2963" actId="14100"/>
          <ac:spMkLst>
            <pc:docMk/>
            <pc:sldMk cId="549196333" sldId="2145705878"/>
            <ac:spMk id="16" creationId="{DAE74D29-180B-69EF-E44C-4A2092872E10}"/>
          </ac:spMkLst>
        </pc:spChg>
        <pc:picChg chg="add mod">
          <ac:chgData name="Therese Walbom" userId="55e0d128-ad55-4c24-8552-c9e86ed6f0d0" providerId="ADAL" clId="{2B65160A-A123-428F-AAE1-FFE71D7E4BB1}" dt="2026-09-09T12:40:43.572" v="2957" actId="14100"/>
          <ac:picMkLst>
            <pc:docMk/>
            <pc:sldMk cId="549196333" sldId="2145705878"/>
            <ac:picMk id="13" creationId="{0211C3D9-A411-D74E-2A7E-16FE8B0E3386}"/>
          </ac:picMkLst>
        </pc:picChg>
        <pc:picChg chg="add mod">
          <ac:chgData name="Therese Walbom" userId="55e0d128-ad55-4c24-8552-c9e86ed6f0d0" providerId="ADAL" clId="{2B65160A-A123-428F-AAE1-FFE71D7E4BB1}" dt="2026-09-09T12:40:58.190" v="2960" actId="1076"/>
          <ac:picMkLst>
            <pc:docMk/>
            <pc:sldMk cId="549196333" sldId="2145705878"/>
            <ac:picMk id="15" creationId="{D380733A-773F-2BFD-C185-20FD7144DAD5}"/>
          </ac:picMkLst>
        </pc:picChg>
      </pc:sldChg>
      <pc:sldChg chg="addSp delSp modSp mod modNotesTx">
        <pc:chgData name="Therese Walbom" userId="55e0d128-ad55-4c24-8552-c9e86ed6f0d0" providerId="ADAL" clId="{2B65160A-A123-428F-AAE1-FFE71D7E4BB1}" dt="2026-09-10T12:34:14.268" v="4759" actId="20577"/>
        <pc:sldMkLst>
          <pc:docMk/>
          <pc:sldMk cId="2846854381" sldId="2145705879"/>
        </pc:sldMkLst>
        <pc:picChg chg="add mod">
          <ac:chgData name="Therese Walbom" userId="55e0d128-ad55-4c24-8552-c9e86ed6f0d0" providerId="ADAL" clId="{2B65160A-A123-428F-AAE1-FFE71D7E4BB1}" dt="2026-09-02T12:09:07.747" v="2730" actId="14100"/>
          <ac:picMkLst>
            <pc:docMk/>
            <pc:sldMk cId="2846854381" sldId="2145705879"/>
            <ac:picMk id="7" creationId="{60486F51-D17E-F35D-023A-D8E838D42CA5}"/>
          </ac:picMkLst>
        </pc:picChg>
      </pc:sldChg>
      <pc:sldChg chg="addSp delSp modSp mod">
        <pc:chgData name="Therese Walbom" userId="55e0d128-ad55-4c24-8552-c9e86ed6f0d0" providerId="ADAL" clId="{2B65160A-A123-428F-AAE1-FFE71D7E4BB1}" dt="2026-09-03T08:26:14.719" v="2767" actId="14100"/>
        <pc:sldMkLst>
          <pc:docMk/>
          <pc:sldMk cId="2093682670" sldId="2145705880"/>
        </pc:sldMkLst>
        <pc:picChg chg="add mod">
          <ac:chgData name="Therese Walbom" userId="55e0d128-ad55-4c24-8552-c9e86ed6f0d0" providerId="ADAL" clId="{2B65160A-A123-428F-AAE1-FFE71D7E4BB1}" dt="2026-09-03T08:24:50.342" v="2755" actId="1076"/>
          <ac:picMkLst>
            <pc:docMk/>
            <pc:sldMk cId="2093682670" sldId="2145705880"/>
            <ac:picMk id="9" creationId="{8F9E0D30-6F7E-6F8A-40F9-59A0F4C883DF}"/>
          </ac:picMkLst>
        </pc:picChg>
        <pc:picChg chg="add mod">
          <ac:chgData name="Therese Walbom" userId="55e0d128-ad55-4c24-8552-c9e86ed6f0d0" providerId="ADAL" clId="{2B65160A-A123-428F-AAE1-FFE71D7E4BB1}" dt="2026-09-03T08:26:14.719" v="2767" actId="14100"/>
          <ac:picMkLst>
            <pc:docMk/>
            <pc:sldMk cId="2093682670" sldId="2145705880"/>
            <ac:picMk id="11" creationId="{82113E57-CC36-B39F-971B-CCEFFDA1DD45}"/>
          </ac:picMkLst>
        </pc:picChg>
      </pc:sldChg>
      <pc:sldChg chg="addSp delSp modSp mod">
        <pc:chgData name="Therese Walbom" userId="55e0d128-ad55-4c24-8552-c9e86ed6f0d0" providerId="ADAL" clId="{2B65160A-A123-428F-AAE1-FFE71D7E4BB1}" dt="2026-09-03T08:23:40.568" v="2752" actId="1076"/>
        <pc:sldMkLst>
          <pc:docMk/>
          <pc:sldMk cId="2768127801" sldId="2145705881"/>
        </pc:sldMkLst>
        <pc:picChg chg="add mod">
          <ac:chgData name="Therese Walbom" userId="55e0d128-ad55-4c24-8552-c9e86ed6f0d0" providerId="ADAL" clId="{2B65160A-A123-428F-AAE1-FFE71D7E4BB1}" dt="2026-09-03T08:23:40.568" v="2752" actId="1076"/>
          <ac:picMkLst>
            <pc:docMk/>
            <pc:sldMk cId="2768127801" sldId="2145705881"/>
            <ac:picMk id="7" creationId="{70DA2632-7D81-E404-8B92-9BC6C30E9CCA}"/>
          </ac:picMkLst>
        </pc:picChg>
      </pc:sldChg>
      <pc:sldChg chg="addSp delSp modSp mod">
        <pc:chgData name="Therese Walbom" userId="55e0d128-ad55-4c24-8552-c9e86ed6f0d0" providerId="ADAL" clId="{2B65160A-A123-428F-AAE1-FFE71D7E4BB1}" dt="2026-09-09T12:43:32.278" v="2985" actId="1076"/>
        <pc:sldMkLst>
          <pc:docMk/>
          <pc:sldMk cId="3155384905" sldId="2145705882"/>
        </pc:sldMkLst>
        <pc:graphicFrameChg chg="add mod">
          <ac:chgData name="Therese Walbom" userId="55e0d128-ad55-4c24-8552-c9e86ed6f0d0" providerId="ADAL" clId="{2B65160A-A123-428F-AAE1-FFE71D7E4BB1}" dt="2026-09-09T12:43:32.278" v="2985" actId="1076"/>
          <ac:graphicFrameMkLst>
            <pc:docMk/>
            <pc:sldMk cId="3155384905" sldId="2145705882"/>
            <ac:graphicFrameMk id="7" creationId="{78BB0DA5-C5FD-AB18-1916-8ED7D7CBEF11}"/>
          </ac:graphicFrameMkLst>
        </pc:graphicFrameChg>
      </pc:sldChg>
      <pc:sldChg chg="addSp delSp modSp mod modNotesTx">
        <pc:chgData name="Therese Walbom" userId="55e0d128-ad55-4c24-8552-c9e86ed6f0d0" providerId="ADAL" clId="{2B65160A-A123-428F-AAE1-FFE71D7E4BB1}" dt="2026-09-11T05:54:07.315" v="5134" actId="1076"/>
        <pc:sldMkLst>
          <pc:docMk/>
          <pc:sldMk cId="2198753744" sldId="2145705883"/>
        </pc:sldMkLst>
        <pc:spChg chg="mod">
          <ac:chgData name="Therese Walbom" userId="55e0d128-ad55-4c24-8552-c9e86ed6f0d0" providerId="ADAL" clId="{2B65160A-A123-428F-AAE1-FFE71D7E4BB1}" dt="2026-09-11T05:53:44.711" v="5128" actId="13926"/>
          <ac:spMkLst>
            <pc:docMk/>
            <pc:sldMk cId="2198753744" sldId="2145705883"/>
            <ac:spMk id="5" creationId="{D1E80704-D1DD-0C9E-A2FD-1598F0970115}"/>
          </ac:spMkLst>
        </pc:spChg>
        <pc:spChg chg="add mod">
          <ac:chgData name="Therese Walbom" userId="55e0d128-ad55-4c24-8552-c9e86ed6f0d0" providerId="ADAL" clId="{2B65160A-A123-428F-AAE1-FFE71D7E4BB1}" dt="2026-09-11T05:54:07.315" v="5134" actId="1076"/>
          <ac:spMkLst>
            <pc:docMk/>
            <pc:sldMk cId="2198753744" sldId="2145705883"/>
            <ac:spMk id="7" creationId="{B3DBF481-3DBC-00FA-E4F2-C51455F6DD82}"/>
          </ac:spMkLst>
        </pc:spChg>
        <pc:spChg chg="add del">
          <ac:chgData name="Therese Walbom" userId="55e0d128-ad55-4c24-8552-c9e86ed6f0d0" providerId="ADAL" clId="{2B65160A-A123-428F-AAE1-FFE71D7E4BB1}" dt="2026-09-10T12:10:22.735" v="4289" actId="22"/>
          <ac:spMkLst>
            <pc:docMk/>
            <pc:sldMk cId="2198753744" sldId="2145705883"/>
            <ac:spMk id="8" creationId="{B979899B-EAEB-9A12-73B4-449CA1BBB691}"/>
          </ac:spMkLst>
        </pc:spChg>
        <pc:picChg chg="mod">
          <ac:chgData name="Therese Walbom" userId="55e0d128-ad55-4c24-8552-c9e86ed6f0d0" providerId="ADAL" clId="{2B65160A-A123-428F-AAE1-FFE71D7E4BB1}" dt="2026-09-09T12:46:38.876" v="3118" actId="2085"/>
          <ac:picMkLst>
            <pc:docMk/>
            <pc:sldMk cId="2198753744" sldId="2145705883"/>
            <ac:picMk id="6" creationId="{7DA0170E-CA4F-92E1-5693-41A0013F9487}"/>
          </ac:picMkLst>
        </pc:picChg>
      </pc:sldChg>
      <pc:sldChg chg="delSp add mod ord">
        <pc:chgData name="Therese Walbom" userId="55e0d128-ad55-4c24-8552-c9e86ed6f0d0" providerId="ADAL" clId="{2B65160A-A123-428F-AAE1-FFE71D7E4BB1}" dt="2026-09-10T12:27:57.437" v="4611" actId="478"/>
        <pc:sldMkLst>
          <pc:docMk/>
          <pc:sldMk cId="503735578" sldId="2147374928"/>
        </pc:sldMkLst>
        <pc:spChg chg="del">
          <ac:chgData name="Therese Walbom" userId="55e0d128-ad55-4c24-8552-c9e86ed6f0d0" providerId="ADAL" clId="{2B65160A-A123-428F-AAE1-FFE71D7E4BB1}" dt="2026-09-10T12:27:57.437" v="4611" actId="478"/>
          <ac:spMkLst>
            <pc:docMk/>
            <pc:sldMk cId="503735578" sldId="2147374928"/>
            <ac:spMk id="3" creationId="{A362BFB1-E758-50DE-155E-6629B4929884}"/>
          </ac:spMkLst>
        </pc:spChg>
      </pc:sldChg>
      <pc:sldChg chg="add ord">
        <pc:chgData name="Therese Walbom" userId="55e0d128-ad55-4c24-8552-c9e86ed6f0d0" providerId="ADAL" clId="{2B65160A-A123-428F-AAE1-FFE71D7E4BB1}" dt="2026-09-09T14:06:51.025" v="4052"/>
        <pc:sldMkLst>
          <pc:docMk/>
          <pc:sldMk cId="938940772" sldId="2147374929"/>
        </pc:sldMkLst>
      </pc:sldChg>
      <pc:sldChg chg="addSp delSp modSp add mod setBg">
        <pc:chgData name="Therese Walbom" userId="55e0d128-ad55-4c24-8552-c9e86ed6f0d0" providerId="ADAL" clId="{2B65160A-A123-428F-AAE1-FFE71D7E4BB1}" dt="2026-09-11T05:54:43.945" v="5136"/>
        <pc:sldMkLst>
          <pc:docMk/>
          <pc:sldMk cId="2929752681" sldId="2147480528"/>
        </pc:sldMkLst>
        <pc:spChg chg="mod">
          <ac:chgData name="Therese Walbom" userId="55e0d128-ad55-4c24-8552-c9e86ed6f0d0" providerId="ADAL" clId="{2B65160A-A123-428F-AAE1-FFE71D7E4BB1}" dt="2026-08-31T07:09:10.665" v="2473" actId="404"/>
          <ac:spMkLst>
            <pc:docMk/>
            <pc:sldMk cId="2929752681" sldId="2147480528"/>
            <ac:spMk id="2" creationId="{8A125609-D4F0-3B67-7346-9BF2395AFCEC}"/>
          </ac:spMkLst>
        </pc:spChg>
        <pc:picChg chg="add mod">
          <ac:chgData name="Therese Walbom" userId="55e0d128-ad55-4c24-8552-c9e86ed6f0d0" providerId="ADAL" clId="{2B65160A-A123-428F-AAE1-FFE71D7E4BB1}" dt="2026-09-09T14:02:14.056" v="4036" actId="1076"/>
          <ac:picMkLst>
            <pc:docMk/>
            <pc:sldMk cId="2929752681" sldId="2147480528"/>
            <ac:picMk id="6" creationId="{144ECCDC-1D2D-5079-56C9-93233279D70D}"/>
          </ac:picMkLst>
        </pc:picChg>
      </pc:sldChg>
      <pc:sldChg chg="add ord modNotesTx">
        <pc:chgData name="Therese Walbom" userId="55e0d128-ad55-4c24-8552-c9e86ed6f0d0" providerId="ADAL" clId="{2B65160A-A123-428F-AAE1-FFE71D7E4BB1}" dt="2026-09-10T12:26:20.464" v="4610" actId="6549"/>
        <pc:sldMkLst>
          <pc:docMk/>
          <pc:sldMk cId="2489039077" sldId="2147480558"/>
        </pc:sldMkLst>
      </pc:sldChg>
      <pc:sldChg chg="addSp delSp modSp add mod modNotesTx">
        <pc:chgData name="Therese Walbom" userId="55e0d128-ad55-4c24-8552-c9e86ed6f0d0" providerId="ADAL" clId="{2B65160A-A123-428F-AAE1-FFE71D7E4BB1}" dt="2026-09-03T08:27:54.853" v="2789" actId="20577"/>
        <pc:sldMkLst>
          <pc:docMk/>
          <pc:sldMk cId="819800532" sldId="2147480612"/>
        </pc:sldMkLst>
        <pc:spChg chg="mod">
          <ac:chgData name="Therese Walbom" userId="55e0d128-ad55-4c24-8552-c9e86ed6f0d0" providerId="ADAL" clId="{2B65160A-A123-428F-AAE1-FFE71D7E4BB1}" dt="2026-09-03T08:27:19.025" v="2770" actId="14100"/>
          <ac:spMkLst>
            <pc:docMk/>
            <pc:sldMk cId="819800532" sldId="2147480612"/>
            <ac:spMk id="2" creationId="{C9941E7D-B6AD-635E-378D-1351085774D8}"/>
          </ac:spMkLst>
        </pc:spChg>
        <pc:spChg chg="mod">
          <ac:chgData name="Therese Walbom" userId="55e0d128-ad55-4c24-8552-c9e86ed6f0d0" providerId="ADAL" clId="{2B65160A-A123-428F-AAE1-FFE71D7E4BB1}" dt="2026-09-03T08:27:47.508" v="2788" actId="20577"/>
          <ac:spMkLst>
            <pc:docMk/>
            <pc:sldMk cId="819800532" sldId="2147480612"/>
            <ac:spMk id="3" creationId="{F85D6A78-FD11-339C-1F68-FDA3E18EE8B7}"/>
          </ac:spMkLst>
        </pc:spChg>
        <pc:spChg chg="mod">
          <ac:chgData name="Therese Walbom" userId="55e0d128-ad55-4c24-8552-c9e86ed6f0d0" providerId="ADAL" clId="{2B65160A-A123-428F-AAE1-FFE71D7E4BB1}" dt="2026-09-03T08:27:15.645" v="2769" actId="1076"/>
          <ac:spMkLst>
            <pc:docMk/>
            <pc:sldMk cId="819800532" sldId="2147480612"/>
            <ac:spMk id="11" creationId="{78AEA5DD-BDA7-94E1-543D-6BDE3B79A488}"/>
          </ac:spMkLst>
        </pc:spChg>
        <pc:picChg chg="add">
          <ac:chgData name="Therese Walbom" userId="55e0d128-ad55-4c24-8552-c9e86ed6f0d0" providerId="ADAL" clId="{2B65160A-A123-428F-AAE1-FFE71D7E4BB1}" dt="2026-09-03T08:27:08.327" v="2768" actId="22"/>
          <ac:picMkLst>
            <pc:docMk/>
            <pc:sldMk cId="819800532" sldId="2147480612"/>
            <ac:picMk id="7" creationId="{F0D6CBD8-E234-148F-931B-536E976C35D3}"/>
          </ac:picMkLst>
        </pc:picChg>
        <pc:picChg chg="mod">
          <ac:chgData name="Therese Walbom" userId="55e0d128-ad55-4c24-8552-c9e86ed6f0d0" providerId="ADAL" clId="{2B65160A-A123-428F-AAE1-FFE71D7E4BB1}" dt="2026-09-03T08:26:00.768" v="2764" actId="1076"/>
          <ac:picMkLst>
            <pc:docMk/>
            <pc:sldMk cId="819800532" sldId="2147480612"/>
            <ac:picMk id="10" creationId="{9347E6FB-ABB2-01A1-2050-D3A152B7246C}"/>
          </ac:picMkLst>
        </pc:picChg>
      </pc:sldChg>
      <pc:sldChg chg="add modNotesTx">
        <pc:chgData name="Therese Walbom" userId="55e0d128-ad55-4c24-8552-c9e86ed6f0d0" providerId="ADAL" clId="{2B65160A-A123-428F-AAE1-FFE71D7E4BB1}" dt="2026-09-10T12:25:08.749" v="4605" actId="6549"/>
        <pc:sldMkLst>
          <pc:docMk/>
          <pc:sldMk cId="746241943" sldId="2147480642"/>
        </pc:sldMkLst>
      </pc:sldChg>
      <pc:sldChg chg="addSp delSp modSp new mod">
        <pc:chgData name="Therese Walbom" userId="55e0d128-ad55-4c24-8552-c9e86ed6f0d0" providerId="ADAL" clId="{2B65160A-A123-428F-AAE1-FFE71D7E4BB1}" dt="2026-09-10T12:18:26.972" v="4375" actId="27636"/>
        <pc:sldMkLst>
          <pc:docMk/>
          <pc:sldMk cId="397440425" sldId="2147480659"/>
        </pc:sldMkLst>
        <pc:spChg chg="mod">
          <ac:chgData name="Therese Walbom" userId="55e0d128-ad55-4c24-8552-c9e86ed6f0d0" providerId="ADAL" clId="{2B65160A-A123-428F-AAE1-FFE71D7E4BB1}" dt="2026-09-10T12:18:26.972" v="4375" actId="27636"/>
          <ac:spMkLst>
            <pc:docMk/>
            <pc:sldMk cId="397440425" sldId="2147480659"/>
            <ac:spMk id="2" creationId="{AC5D507A-F891-8DC9-5101-16DCE18E298F}"/>
          </ac:spMkLst>
        </pc:spChg>
        <pc:picChg chg="add mod ord">
          <ac:chgData name="Therese Walbom" userId="55e0d128-ad55-4c24-8552-c9e86ed6f0d0" providerId="ADAL" clId="{2B65160A-A123-428F-AAE1-FFE71D7E4BB1}" dt="2026-08-31T07:14:07.587" v="2629" actId="1076"/>
          <ac:picMkLst>
            <pc:docMk/>
            <pc:sldMk cId="397440425" sldId="2147480659"/>
            <ac:picMk id="7" creationId="{FD9CF143-4C41-F815-02A2-058C73521BA1}"/>
          </ac:picMkLst>
        </pc:picChg>
      </pc:sldChg>
      <pc:sldChg chg="modSp add del mod">
        <pc:chgData name="Therese Walbom" userId="55e0d128-ad55-4c24-8552-c9e86ed6f0d0" providerId="ADAL" clId="{2B65160A-A123-428F-AAE1-FFE71D7E4BB1}" dt="2026-09-10T11:53:18.174" v="4136" actId="47"/>
        <pc:sldMkLst>
          <pc:docMk/>
          <pc:sldMk cId="2745754716" sldId="2147480660"/>
        </pc:sldMkLst>
        <pc:spChg chg="mod">
          <ac:chgData name="Therese Walbom" userId="55e0d128-ad55-4c24-8552-c9e86ed6f0d0" providerId="ADAL" clId="{2B65160A-A123-428F-AAE1-FFE71D7E4BB1}" dt="2026-09-10T11:52:46.767" v="4134" actId="12"/>
          <ac:spMkLst>
            <pc:docMk/>
            <pc:sldMk cId="2745754716" sldId="2147480660"/>
            <ac:spMk id="6" creationId="{69D0A87B-6628-50C7-C540-C55A1C14CEF1}"/>
          </ac:spMkLst>
        </pc:spChg>
        <pc:picChg chg="mod">
          <ac:chgData name="Therese Walbom" userId="55e0d128-ad55-4c24-8552-c9e86ed6f0d0" providerId="ADAL" clId="{2B65160A-A123-428F-AAE1-FFE71D7E4BB1}" dt="2026-09-10T11:52:46.205" v="4133" actId="1076"/>
          <ac:picMkLst>
            <pc:docMk/>
            <pc:sldMk cId="2745754716" sldId="2147480660"/>
            <ac:picMk id="14" creationId="{EC49F522-4065-D346-E246-8F105E1DF7BE}"/>
          </ac:picMkLst>
        </pc:picChg>
      </pc:sldChg>
      <pc:sldChg chg="add">
        <pc:chgData name="Therese Walbom" userId="55e0d128-ad55-4c24-8552-c9e86ed6f0d0" providerId="ADAL" clId="{2B65160A-A123-428F-AAE1-FFE71D7E4BB1}" dt="2026-09-03T08:21:06.192" v="2738"/>
        <pc:sldMkLst>
          <pc:docMk/>
          <pc:sldMk cId="4032391108" sldId="2147480666"/>
        </pc:sldMkLst>
      </pc:sldChg>
      <pc:sldChg chg="add modNotesTx">
        <pc:chgData name="Therese Walbom" userId="55e0d128-ad55-4c24-8552-c9e86ed6f0d0" providerId="ADAL" clId="{2B65160A-A123-428F-AAE1-FFE71D7E4BB1}" dt="2026-09-10T12:20:00.270" v="4460" actId="113"/>
        <pc:sldMkLst>
          <pc:docMk/>
          <pc:sldMk cId="3796201695" sldId="2147480670"/>
        </pc:sldMkLst>
      </pc:sldChg>
      <pc:sldChg chg="add setBg">
        <pc:chgData name="Therese Walbom" userId="55e0d128-ad55-4c24-8552-c9e86ed6f0d0" providerId="ADAL" clId="{2B65160A-A123-428F-AAE1-FFE71D7E4BB1}" dt="2026-09-07T07:14:23.139" v="2794"/>
        <pc:sldMkLst>
          <pc:docMk/>
          <pc:sldMk cId="1014010473" sldId="2147480671"/>
        </pc:sldMkLst>
      </pc:sldChg>
      <pc:sldChg chg="add">
        <pc:chgData name="Therese Walbom" userId="55e0d128-ad55-4c24-8552-c9e86ed6f0d0" providerId="ADAL" clId="{2B65160A-A123-428F-AAE1-FFE71D7E4BB1}" dt="2026-09-07T08:43:12.779" v="2800"/>
        <pc:sldMkLst>
          <pc:docMk/>
          <pc:sldMk cId="144978760" sldId="2147480673"/>
        </pc:sldMkLst>
      </pc:sldChg>
      <pc:sldChg chg="addSp modSp add mod ord modNotesTx">
        <pc:chgData name="Therese Walbom" userId="55e0d128-ad55-4c24-8552-c9e86ed6f0d0" providerId="ADAL" clId="{2B65160A-A123-428F-AAE1-FFE71D7E4BB1}" dt="2026-09-10T12:23:16.878" v="4509" actId="6549"/>
        <pc:sldMkLst>
          <pc:docMk/>
          <pc:sldMk cId="3359004031" sldId="2147480675"/>
        </pc:sldMkLst>
        <pc:spChg chg="add mod">
          <ac:chgData name="Therese Walbom" userId="55e0d128-ad55-4c24-8552-c9e86ed6f0d0" providerId="ADAL" clId="{2B65160A-A123-428F-AAE1-FFE71D7E4BB1}" dt="2026-09-09T14:00:18.614" v="4029" actId="14100"/>
          <ac:spMkLst>
            <pc:docMk/>
            <pc:sldMk cId="3359004031" sldId="2147480675"/>
            <ac:spMk id="6" creationId="{DD0B9F3D-2D8D-C611-952B-E649E5232268}"/>
          </ac:spMkLst>
        </pc:spChg>
        <pc:graphicFrameChg chg="modGraphic">
          <ac:chgData name="Therese Walbom" userId="55e0d128-ad55-4c24-8552-c9e86ed6f0d0" providerId="ADAL" clId="{2B65160A-A123-428F-AAE1-FFE71D7E4BB1}" dt="2026-09-09T14:00:25.324" v="4030" actId="20577"/>
          <ac:graphicFrameMkLst>
            <pc:docMk/>
            <pc:sldMk cId="3359004031" sldId="2147480675"/>
            <ac:graphicFrameMk id="9" creationId="{385CEFAE-CF0B-B075-8BDF-9BCB64DDB9E4}"/>
          </ac:graphicFrameMkLst>
        </pc:graphicFrameChg>
      </pc:sldChg>
      <pc:sldChg chg="add modNotesTx">
        <pc:chgData name="Therese Walbom" userId="55e0d128-ad55-4c24-8552-c9e86ed6f0d0" providerId="ADAL" clId="{2B65160A-A123-428F-AAE1-FFE71D7E4BB1}" dt="2026-09-10T12:24:02.940" v="4585" actId="20577"/>
        <pc:sldMkLst>
          <pc:docMk/>
          <pc:sldMk cId="172966828" sldId="2147480677"/>
        </pc:sldMkLst>
      </pc:sldChg>
      <pc:sldChg chg="addSp modSp add mod modNotesTx">
        <pc:chgData name="Therese Walbom" userId="55e0d128-ad55-4c24-8552-c9e86ed6f0d0" providerId="ADAL" clId="{2B65160A-A123-428F-AAE1-FFE71D7E4BB1}" dt="2026-09-10T12:24:10.670" v="4586" actId="6549"/>
        <pc:sldMkLst>
          <pc:docMk/>
          <pc:sldMk cId="3621792650" sldId="2147480678"/>
        </pc:sldMkLst>
        <pc:spChg chg="add mod">
          <ac:chgData name="Therese Walbom" userId="55e0d128-ad55-4c24-8552-c9e86ed6f0d0" providerId="ADAL" clId="{2B65160A-A123-428F-AAE1-FFE71D7E4BB1}" dt="2026-09-09T14:04:37.735" v="4046" actId="14100"/>
          <ac:spMkLst>
            <pc:docMk/>
            <pc:sldMk cId="3621792650" sldId="2147480678"/>
            <ac:spMk id="6" creationId="{6048C6D5-2EAA-0D5E-EAAE-3B57A2486659}"/>
          </ac:spMkLst>
        </pc:spChg>
        <pc:graphicFrameChg chg="modGraphic">
          <ac:chgData name="Therese Walbom" userId="55e0d128-ad55-4c24-8552-c9e86ed6f0d0" providerId="ADAL" clId="{2B65160A-A123-428F-AAE1-FFE71D7E4BB1}" dt="2026-09-09T14:04:45.260" v="4047" actId="20577"/>
          <ac:graphicFrameMkLst>
            <pc:docMk/>
            <pc:sldMk cId="3621792650" sldId="2147480678"/>
            <ac:graphicFrameMk id="9" creationId="{115A3ADE-C1AA-62D6-10B0-DC504E309D49}"/>
          </ac:graphicFrameMkLst>
        </pc:graphicFrameChg>
      </pc:sldChg>
      <pc:sldChg chg="add del">
        <pc:chgData name="Therese Walbom" userId="55e0d128-ad55-4c24-8552-c9e86ed6f0d0" providerId="ADAL" clId="{2B65160A-A123-428F-AAE1-FFE71D7E4BB1}" dt="2026-09-10T12:09:29.746" v="4262" actId="47"/>
        <pc:sldMkLst>
          <pc:docMk/>
          <pc:sldMk cId="2909672445" sldId="2147480679"/>
        </pc:sldMkLst>
      </pc:sldChg>
      <pc:sldChg chg="add del">
        <pc:chgData name="Therese Walbom" userId="55e0d128-ad55-4c24-8552-c9e86ed6f0d0" providerId="ADAL" clId="{2B65160A-A123-428F-AAE1-FFE71D7E4BB1}" dt="2026-09-10T12:10:45.699" v="4291" actId="47"/>
        <pc:sldMkLst>
          <pc:docMk/>
          <pc:sldMk cId="2512389212" sldId="2147480681"/>
        </pc:sldMkLst>
      </pc:sldChg>
      <pc:sldChg chg="add del mod modShow modNotesTx">
        <pc:chgData name="Therese Walbom" userId="55e0d128-ad55-4c24-8552-c9e86ed6f0d0" providerId="ADAL" clId="{2B65160A-A123-428F-AAE1-FFE71D7E4BB1}" dt="2026-09-10T12:04:27.887" v="4206" actId="47"/>
        <pc:sldMkLst>
          <pc:docMk/>
          <pc:sldMk cId="408319313" sldId="2147480682"/>
        </pc:sldMkLst>
      </pc:sldChg>
      <pc:sldChg chg="addSp delSp modSp new mod ord delAnim modAnim modNotesTx">
        <pc:chgData name="Therese Walbom" userId="55e0d128-ad55-4c24-8552-c9e86ed6f0d0" providerId="ADAL" clId="{2B65160A-A123-428F-AAE1-FFE71D7E4BB1}" dt="2026-09-09T14:06:51.025" v="4052"/>
        <pc:sldMkLst>
          <pc:docMk/>
          <pc:sldMk cId="1666129650" sldId="2147480683"/>
        </pc:sldMkLst>
        <pc:spChg chg="mod">
          <ac:chgData name="Therese Walbom" userId="55e0d128-ad55-4c24-8552-c9e86ed6f0d0" providerId="ADAL" clId="{2B65160A-A123-428F-AAE1-FFE71D7E4BB1}" dt="2026-09-09T13:04:11.865" v="3651" actId="27636"/>
          <ac:spMkLst>
            <pc:docMk/>
            <pc:sldMk cId="1666129650" sldId="2147480683"/>
            <ac:spMk id="2" creationId="{72659DF0-7A38-90E5-6EC9-51D28843FBAA}"/>
          </ac:spMkLst>
        </pc:spChg>
        <pc:spChg chg="mod">
          <ac:chgData name="Therese Walbom" userId="55e0d128-ad55-4c24-8552-c9e86ed6f0d0" providerId="ADAL" clId="{2B65160A-A123-428F-AAE1-FFE71D7E4BB1}" dt="2026-09-09T13:01:54.225" v="3644" actId="1076"/>
          <ac:spMkLst>
            <pc:docMk/>
            <pc:sldMk cId="1666129650" sldId="2147480683"/>
            <ac:spMk id="3" creationId="{A56ABF6D-688F-21D7-E7A3-A5912BE559F5}"/>
          </ac:spMkLst>
        </pc:spChg>
        <pc:spChg chg="mod">
          <ac:chgData name="Therese Walbom" userId="55e0d128-ad55-4c24-8552-c9e86ed6f0d0" providerId="ADAL" clId="{2B65160A-A123-428F-AAE1-FFE71D7E4BB1}" dt="2026-09-09T12:57:21.119" v="3540" actId="6549"/>
          <ac:spMkLst>
            <pc:docMk/>
            <pc:sldMk cId="1666129650" sldId="2147480683"/>
            <ac:spMk id="4" creationId="{14CE63B4-152A-990A-C21E-6621F3684FE4}"/>
          </ac:spMkLst>
        </pc:spChg>
        <pc:picChg chg="add mod">
          <ac:chgData name="Therese Walbom" userId="55e0d128-ad55-4c24-8552-c9e86ed6f0d0" providerId="ADAL" clId="{2B65160A-A123-428F-AAE1-FFE71D7E4BB1}" dt="2026-09-09T13:06:12.341" v="3666" actId="1076"/>
          <ac:picMkLst>
            <pc:docMk/>
            <pc:sldMk cId="1666129650" sldId="2147480683"/>
            <ac:picMk id="10" creationId="{769B07B8-038F-13F0-9239-3AE6210CD98F}"/>
          </ac:picMkLst>
        </pc:picChg>
        <pc:picChg chg="add mod modCrop">
          <ac:chgData name="Therese Walbom" userId="55e0d128-ad55-4c24-8552-c9e86ed6f0d0" providerId="ADAL" clId="{2B65160A-A123-428F-AAE1-FFE71D7E4BB1}" dt="2026-09-09T13:08:12.853" v="3681" actId="732"/>
          <ac:picMkLst>
            <pc:docMk/>
            <pc:sldMk cId="1666129650" sldId="2147480683"/>
            <ac:picMk id="16" creationId="{9FF3F097-9FC0-5825-FB30-51EE056AAA98}"/>
          </ac:picMkLst>
        </pc:picChg>
        <pc:picChg chg="add mod modCrop">
          <ac:chgData name="Therese Walbom" userId="55e0d128-ad55-4c24-8552-c9e86ed6f0d0" providerId="ADAL" clId="{2B65160A-A123-428F-AAE1-FFE71D7E4BB1}" dt="2026-09-09T13:07:48.191" v="3677" actId="1076"/>
          <ac:picMkLst>
            <pc:docMk/>
            <pc:sldMk cId="1666129650" sldId="2147480683"/>
            <ac:picMk id="18" creationId="{1522AC31-3524-5645-953A-823C6AB96BF7}"/>
          </ac:picMkLst>
        </pc:picChg>
      </pc:sldChg>
      <pc:sldChg chg="addSp delSp modSp add mod ord">
        <pc:chgData name="Therese Walbom" userId="55e0d128-ad55-4c24-8552-c9e86ed6f0d0" providerId="ADAL" clId="{2B65160A-A123-428F-AAE1-FFE71D7E4BB1}" dt="2026-09-09T14:06:51.025" v="4052"/>
        <pc:sldMkLst>
          <pc:docMk/>
          <pc:sldMk cId="294650871" sldId="2147480684"/>
        </pc:sldMkLst>
        <pc:spChg chg="mod">
          <ac:chgData name="Therese Walbom" userId="55e0d128-ad55-4c24-8552-c9e86ed6f0d0" providerId="ADAL" clId="{2B65160A-A123-428F-AAE1-FFE71D7E4BB1}" dt="2026-09-09T13:01:03.098" v="3635"/>
          <ac:spMkLst>
            <pc:docMk/>
            <pc:sldMk cId="294650871" sldId="2147480684"/>
            <ac:spMk id="2" creationId="{FAA6AD2E-6A38-649B-9AB9-54FC9D3873F8}"/>
          </ac:spMkLst>
        </pc:spChg>
        <pc:spChg chg="mod">
          <ac:chgData name="Therese Walbom" userId="55e0d128-ad55-4c24-8552-c9e86ed6f0d0" providerId="ADAL" clId="{2B65160A-A123-428F-AAE1-FFE71D7E4BB1}" dt="2026-09-09T13:41:10.816" v="3930" actId="313"/>
          <ac:spMkLst>
            <pc:docMk/>
            <pc:sldMk cId="294650871" sldId="2147480684"/>
            <ac:spMk id="3" creationId="{0C0C5A35-DFAD-5E9C-F611-EBE8B9E93B3C}"/>
          </ac:spMkLst>
        </pc:spChg>
      </pc:sldChg>
      <pc:sldChg chg="addSp delSp modSp add mod ord chgLayout">
        <pc:chgData name="Therese Walbom" userId="55e0d128-ad55-4c24-8552-c9e86ed6f0d0" providerId="ADAL" clId="{2B65160A-A123-428F-AAE1-FFE71D7E4BB1}" dt="2026-09-10T14:17:08.334" v="4797" actId="22"/>
        <pc:sldMkLst>
          <pc:docMk/>
          <pc:sldMk cId="1392200255" sldId="2147480686"/>
        </pc:sldMkLst>
        <pc:spChg chg="mod ord">
          <ac:chgData name="Therese Walbom" userId="55e0d128-ad55-4c24-8552-c9e86ed6f0d0" providerId="ADAL" clId="{2B65160A-A123-428F-AAE1-FFE71D7E4BB1}" dt="2026-09-09T13:49:42.088" v="3957" actId="700"/>
          <ac:spMkLst>
            <pc:docMk/>
            <pc:sldMk cId="1392200255" sldId="2147480686"/>
            <ac:spMk id="2" creationId="{20A02D1B-E196-4678-D288-DC1565FDE0E6}"/>
          </ac:spMkLst>
        </pc:spChg>
        <pc:spChg chg="mod ord">
          <ac:chgData name="Therese Walbom" userId="55e0d128-ad55-4c24-8552-c9e86ed6f0d0" providerId="ADAL" clId="{2B65160A-A123-428F-AAE1-FFE71D7E4BB1}" dt="2026-09-09T13:49:42.088" v="3957" actId="700"/>
          <ac:spMkLst>
            <pc:docMk/>
            <pc:sldMk cId="1392200255" sldId="2147480686"/>
            <ac:spMk id="3" creationId="{42F22CD8-ABC5-A22A-DDCE-A3D2D7EF0301}"/>
          </ac:spMkLst>
        </pc:spChg>
        <pc:spChg chg="add del">
          <ac:chgData name="Therese Walbom" userId="55e0d128-ad55-4c24-8552-c9e86ed6f0d0" providerId="ADAL" clId="{2B65160A-A123-428F-AAE1-FFE71D7E4BB1}" dt="2026-09-10T14:17:08.334" v="4797" actId="22"/>
          <ac:spMkLst>
            <pc:docMk/>
            <pc:sldMk cId="1392200255" sldId="2147480686"/>
            <ac:spMk id="5" creationId="{834E432B-5A46-1043-580B-657918E55FE2}"/>
          </ac:spMkLst>
        </pc:spChg>
        <pc:spChg chg="add mod ord">
          <ac:chgData name="Therese Walbom" userId="55e0d128-ad55-4c24-8552-c9e86ed6f0d0" providerId="ADAL" clId="{2B65160A-A123-428F-AAE1-FFE71D7E4BB1}" dt="2026-09-09T13:49:44.212" v="3959" actId="27636"/>
          <ac:spMkLst>
            <pc:docMk/>
            <pc:sldMk cId="1392200255" sldId="2147480686"/>
            <ac:spMk id="8" creationId="{5D15B279-96AE-4F6D-980E-4D2E4A90D491}"/>
          </ac:spMkLst>
        </pc:spChg>
      </pc:sldChg>
      <pc:sldChg chg="modSp add mod ord">
        <pc:chgData name="Therese Walbom" userId="55e0d128-ad55-4c24-8552-c9e86ed6f0d0" providerId="ADAL" clId="{2B65160A-A123-428F-AAE1-FFE71D7E4BB1}" dt="2026-09-09T14:06:51.025" v="4052"/>
        <pc:sldMkLst>
          <pc:docMk/>
          <pc:sldMk cId="1465278845" sldId="2147480688"/>
        </pc:sldMkLst>
        <pc:spChg chg="mod">
          <ac:chgData name="Therese Walbom" userId="55e0d128-ad55-4c24-8552-c9e86ed6f0d0" providerId="ADAL" clId="{2B65160A-A123-428F-AAE1-FFE71D7E4BB1}" dt="2026-09-09T13:57:23.355" v="4018" actId="20577"/>
          <ac:spMkLst>
            <pc:docMk/>
            <pc:sldMk cId="1465278845" sldId="2147480688"/>
            <ac:spMk id="3" creationId="{DCE67753-820E-F416-D4A3-583512304826}"/>
          </ac:spMkLst>
        </pc:spChg>
      </pc:sldChg>
      <pc:sldChg chg="modSp add mod modAnim modNotesTx">
        <pc:chgData name="Therese Walbom" userId="55e0d128-ad55-4c24-8552-c9e86ed6f0d0" providerId="ADAL" clId="{2B65160A-A123-428F-AAE1-FFE71D7E4BB1}" dt="2026-09-10T12:19:30.943" v="4457" actId="20577"/>
        <pc:sldMkLst>
          <pc:docMk/>
          <pc:sldMk cId="1546530652" sldId="2147480689"/>
        </pc:sldMkLst>
        <pc:spChg chg="mod">
          <ac:chgData name="Therese Walbom" userId="55e0d128-ad55-4c24-8552-c9e86ed6f0d0" providerId="ADAL" clId="{2B65160A-A123-428F-AAE1-FFE71D7E4BB1}" dt="2026-09-10T10:51:41.591" v="4055" actId="403"/>
          <ac:spMkLst>
            <pc:docMk/>
            <pc:sldMk cId="1546530652" sldId="2147480689"/>
            <ac:spMk id="3" creationId="{01343048-C34B-486D-43C4-537CA5592BBF}"/>
          </ac:spMkLst>
        </pc:spChg>
      </pc:sldChg>
      <pc:sldChg chg="add setBg">
        <pc:chgData name="Therese Walbom" userId="55e0d128-ad55-4c24-8552-c9e86ed6f0d0" providerId="ADAL" clId="{2B65160A-A123-428F-AAE1-FFE71D7E4BB1}" dt="2026-09-10T11:09:24.093" v="4058"/>
        <pc:sldMkLst>
          <pc:docMk/>
          <pc:sldMk cId="56520342" sldId="2147480690"/>
        </pc:sldMkLst>
      </pc:sldChg>
      <pc:sldChg chg="add modNotesTx">
        <pc:chgData name="Therese Walbom" userId="55e0d128-ad55-4c24-8552-c9e86ed6f0d0" providerId="ADAL" clId="{2B65160A-A123-428F-AAE1-FFE71D7E4BB1}" dt="2026-09-11T05:49:23.927" v="4983" actId="313"/>
        <pc:sldMkLst>
          <pc:docMk/>
          <pc:sldMk cId="1933647596" sldId="2147480691"/>
        </pc:sldMkLst>
      </pc:sldChg>
      <pc:sldChg chg="modSp add del mod modAnim">
        <pc:chgData name="Therese Walbom" userId="55e0d128-ad55-4c24-8552-c9e86ed6f0d0" providerId="ADAL" clId="{2B65160A-A123-428F-AAE1-FFE71D7E4BB1}" dt="2026-09-10T11:57:52.400" v="4204" actId="47"/>
        <pc:sldMkLst>
          <pc:docMk/>
          <pc:sldMk cId="2395221147" sldId="2147480691"/>
        </pc:sldMkLst>
        <pc:spChg chg="mod">
          <ac:chgData name="Therese Walbom" userId="55e0d128-ad55-4c24-8552-c9e86ed6f0d0" providerId="ADAL" clId="{2B65160A-A123-428F-AAE1-FFE71D7E4BB1}" dt="2026-09-10T11:55:32.894" v="4202" actId="20577"/>
          <ac:spMkLst>
            <pc:docMk/>
            <pc:sldMk cId="2395221147" sldId="2147480691"/>
            <ac:spMk id="3" creationId="{FC96D145-13B1-0CC8-92B1-20A411F91F1D}"/>
          </ac:spMkLst>
        </pc:spChg>
        <pc:spChg chg="mod">
          <ac:chgData name="Therese Walbom" userId="55e0d128-ad55-4c24-8552-c9e86ed6f0d0" providerId="ADAL" clId="{2B65160A-A123-428F-AAE1-FFE71D7E4BB1}" dt="2026-09-10T11:54:07.005" v="4153" actId="1076"/>
          <ac:spMkLst>
            <pc:docMk/>
            <pc:sldMk cId="2395221147" sldId="2147480691"/>
            <ac:spMk id="5" creationId="{61844657-32F8-8F08-C3A4-C5FBFD589D73}"/>
          </ac:spMkLst>
        </pc:spChg>
        <pc:spChg chg="mod">
          <ac:chgData name="Therese Walbom" userId="55e0d128-ad55-4c24-8552-c9e86ed6f0d0" providerId="ADAL" clId="{2B65160A-A123-428F-AAE1-FFE71D7E4BB1}" dt="2026-09-10T11:54:07.005" v="4153" actId="1076"/>
          <ac:spMkLst>
            <pc:docMk/>
            <pc:sldMk cId="2395221147" sldId="2147480691"/>
            <ac:spMk id="6" creationId="{69D0A87B-6628-50C7-C540-C55A1C14CEF1}"/>
          </ac:spMkLst>
        </pc:spChg>
        <pc:picChg chg="mod">
          <ac:chgData name="Therese Walbom" userId="55e0d128-ad55-4c24-8552-c9e86ed6f0d0" providerId="ADAL" clId="{2B65160A-A123-428F-AAE1-FFE71D7E4BB1}" dt="2026-09-10T11:54:07.005" v="4153" actId="1076"/>
          <ac:picMkLst>
            <pc:docMk/>
            <pc:sldMk cId="2395221147" sldId="2147480691"/>
            <ac:picMk id="14" creationId="{EC49F522-4065-D346-E246-8F105E1DF7BE}"/>
          </ac:picMkLst>
        </pc:picChg>
      </pc:sldChg>
      <pc:sldChg chg="add del">
        <pc:chgData name="Therese Walbom" userId="55e0d128-ad55-4c24-8552-c9e86ed6f0d0" providerId="ADAL" clId="{2B65160A-A123-428F-AAE1-FFE71D7E4BB1}" dt="2026-09-11T05:49:30.478" v="4984" actId="47"/>
        <pc:sldMkLst>
          <pc:docMk/>
          <pc:sldMk cId="226318009" sldId="2147480692"/>
        </pc:sldMkLst>
      </pc:sldChg>
      <pc:sldChg chg="add del mod modShow modNotesTx">
        <pc:chgData name="Therese Walbom" userId="55e0d128-ad55-4c24-8552-c9e86ed6f0d0" providerId="ADAL" clId="{2B65160A-A123-428F-AAE1-FFE71D7E4BB1}" dt="2026-09-10T12:10:14.980" v="4287" actId="47"/>
        <pc:sldMkLst>
          <pc:docMk/>
          <pc:sldMk cId="2468073640" sldId="2147480693"/>
        </pc:sldMkLst>
      </pc:sldChg>
      <pc:sldChg chg="add del mod modShow modNotesTx">
        <pc:chgData name="Therese Walbom" userId="55e0d128-ad55-4c24-8552-c9e86ed6f0d0" providerId="ADAL" clId="{2B65160A-A123-428F-AAE1-FFE71D7E4BB1}" dt="2026-09-10T12:11:14.126" v="4326" actId="20577"/>
        <pc:sldMkLst>
          <pc:docMk/>
          <pc:sldMk cId="2751382795" sldId="2147480694"/>
        </pc:sldMkLst>
      </pc:sldChg>
      <pc:sldChg chg="add del">
        <pc:chgData name="Therese Walbom" userId="55e0d128-ad55-4c24-8552-c9e86ed6f0d0" providerId="ADAL" clId="{2B65160A-A123-428F-AAE1-FFE71D7E4BB1}" dt="2026-09-10T12:13:33.601" v="4360" actId="47"/>
        <pc:sldMkLst>
          <pc:docMk/>
          <pc:sldMk cId="1140494171" sldId="2147480695"/>
        </pc:sldMkLst>
      </pc:sldChg>
      <pc:sldChg chg="add modAnim modNotesTx">
        <pc:chgData name="Therese Walbom" userId="55e0d128-ad55-4c24-8552-c9e86ed6f0d0" providerId="ADAL" clId="{2B65160A-A123-428F-AAE1-FFE71D7E4BB1}" dt="2026-09-10T14:05:24.378" v="4771"/>
        <pc:sldMkLst>
          <pc:docMk/>
          <pc:sldMk cId="1974275352" sldId="2147480696"/>
        </pc:sldMkLst>
      </pc:sldChg>
      <pc:sldChg chg="add modNotesTx">
        <pc:chgData name="Therese Walbom" userId="55e0d128-ad55-4c24-8552-c9e86ed6f0d0" providerId="ADAL" clId="{2B65160A-A123-428F-AAE1-FFE71D7E4BB1}" dt="2026-09-10T12:22:36.955" v="4506" actId="20577"/>
        <pc:sldMkLst>
          <pc:docMk/>
          <pc:sldMk cId="2207101940" sldId="2147480697"/>
        </pc:sldMkLst>
      </pc:sldChg>
      <pc:sldChg chg="add modNotesTx">
        <pc:chgData name="Therese Walbom" userId="55e0d128-ad55-4c24-8552-c9e86ed6f0d0" providerId="ADAL" clId="{2B65160A-A123-428F-AAE1-FFE71D7E4BB1}" dt="2026-09-10T14:18:09.483" v="4894" actId="20577"/>
        <pc:sldMkLst>
          <pc:docMk/>
          <pc:sldMk cId="2046751344" sldId="2147480698"/>
        </pc:sldMkLst>
      </pc:sldChg>
      <pc:sldChg chg="addSp delSp modSp new mod setBg modClrScheme chgLayout">
        <pc:chgData name="Therese Walbom" userId="55e0d128-ad55-4c24-8552-c9e86ed6f0d0" providerId="ADAL" clId="{2B65160A-A123-428F-AAE1-FFE71D7E4BB1}" dt="2026-09-11T05:58:06.305" v="5138"/>
        <pc:sldMkLst>
          <pc:docMk/>
          <pc:sldMk cId="3274066553" sldId="2147480699"/>
        </pc:sldMkLst>
        <pc:spChg chg="add del mod ord">
          <ac:chgData name="Therese Walbom" userId="55e0d128-ad55-4c24-8552-c9e86ed6f0d0" providerId="ADAL" clId="{2B65160A-A123-428F-AAE1-FFE71D7E4BB1}" dt="2026-09-11T05:53:07.129" v="5123" actId="478"/>
          <ac:spMkLst>
            <pc:docMk/>
            <pc:sldMk cId="3274066553" sldId="2147480699"/>
            <ac:spMk id="2" creationId="{446BA34B-8F12-9123-87D5-6F53B03FF331}"/>
          </ac:spMkLst>
        </pc:spChg>
        <pc:spChg chg="del mod ord">
          <ac:chgData name="Therese Walbom" userId="55e0d128-ad55-4c24-8552-c9e86ed6f0d0" providerId="ADAL" clId="{2B65160A-A123-428F-AAE1-FFE71D7E4BB1}" dt="2026-09-10T14:15:04.973" v="4773" actId="700"/>
          <ac:spMkLst>
            <pc:docMk/>
            <pc:sldMk cId="3274066553" sldId="2147480699"/>
            <ac:spMk id="2" creationId="{8CA8771B-8573-4455-AF5C-69F7D525CE22}"/>
          </ac:spMkLst>
        </pc:spChg>
        <pc:spChg chg="add del mod ord">
          <ac:chgData name="Therese Walbom" userId="55e0d128-ad55-4c24-8552-c9e86ed6f0d0" providerId="ADAL" clId="{2B65160A-A123-428F-AAE1-FFE71D7E4BB1}" dt="2026-09-11T05:53:09.811" v="5125" actId="478"/>
          <ac:spMkLst>
            <pc:docMk/>
            <pc:sldMk cId="3274066553" sldId="2147480699"/>
            <ac:spMk id="3" creationId="{283FD915-28A4-9D22-8846-B6AE03E03659}"/>
          </ac:spMkLst>
        </pc:spChg>
        <pc:spChg chg="del">
          <ac:chgData name="Therese Walbom" userId="55e0d128-ad55-4c24-8552-c9e86ed6f0d0" providerId="ADAL" clId="{2B65160A-A123-428F-AAE1-FFE71D7E4BB1}" dt="2026-09-10T14:15:04.973" v="4773" actId="700"/>
          <ac:spMkLst>
            <pc:docMk/>
            <pc:sldMk cId="3274066553" sldId="2147480699"/>
            <ac:spMk id="3" creationId="{890424DC-8886-2B78-895E-515E69D80B39}"/>
          </ac:spMkLst>
        </pc:spChg>
        <pc:spChg chg="del mod ord">
          <ac:chgData name="Therese Walbom" userId="55e0d128-ad55-4c24-8552-c9e86ed6f0d0" providerId="ADAL" clId="{2B65160A-A123-428F-AAE1-FFE71D7E4BB1}" dt="2026-09-10T14:15:04.973" v="4773" actId="700"/>
          <ac:spMkLst>
            <pc:docMk/>
            <pc:sldMk cId="3274066553" sldId="2147480699"/>
            <ac:spMk id="4" creationId="{FD4195E3-8584-1D95-D28A-55E9387BA5CD}"/>
          </ac:spMkLst>
        </pc:spChg>
        <pc:spChg chg="add mod ord">
          <ac:chgData name="Therese Walbom" userId="55e0d128-ad55-4c24-8552-c9e86ed6f0d0" providerId="ADAL" clId="{2B65160A-A123-428F-AAE1-FFE71D7E4BB1}" dt="2026-09-11T05:53:01.669" v="5121" actId="207"/>
          <ac:spMkLst>
            <pc:docMk/>
            <pc:sldMk cId="3274066553" sldId="2147480699"/>
            <ac:spMk id="5" creationId="{173BEBE3-089F-9D88-9A12-BBCE9D592528}"/>
          </ac:spMkLst>
        </pc:spChg>
        <pc:spChg chg="add del mod ord">
          <ac:chgData name="Therese Walbom" userId="55e0d128-ad55-4c24-8552-c9e86ed6f0d0" providerId="ADAL" clId="{2B65160A-A123-428F-AAE1-FFE71D7E4BB1}" dt="2026-09-11T05:52:58.380" v="5120" actId="700"/>
          <ac:spMkLst>
            <pc:docMk/>
            <pc:sldMk cId="3274066553" sldId="2147480699"/>
            <ac:spMk id="6" creationId="{52554CC2-65D1-8157-260F-A3FF01043B05}"/>
          </ac:spMkLst>
        </pc:spChg>
        <pc:spChg chg="add del mod">
          <ac:chgData name="Therese Walbom" userId="55e0d128-ad55-4c24-8552-c9e86ed6f0d0" providerId="ADAL" clId="{2B65160A-A123-428F-AAE1-FFE71D7E4BB1}" dt="2026-09-11T05:53:08.484" v="5124" actId="478"/>
          <ac:spMkLst>
            <pc:docMk/>
            <pc:sldMk cId="3274066553" sldId="2147480699"/>
            <ac:spMk id="7" creationId="{091C5D83-5278-BEE6-2ABD-1BB425DAFABB}"/>
          </ac:spMkLst>
        </pc:spChg>
      </pc:sldChg>
      <pc:sldChg chg="new del">
        <pc:chgData name="Therese Walbom" userId="55e0d128-ad55-4c24-8552-c9e86ed6f0d0" providerId="ADAL" clId="{2B65160A-A123-428F-AAE1-FFE71D7E4BB1}" dt="2026-09-10T14:16:15.928" v="4793" actId="47"/>
        <pc:sldMkLst>
          <pc:docMk/>
          <pc:sldMk cId="1081370486" sldId="2147480700"/>
        </pc:sldMkLst>
      </pc:sldChg>
      <pc:sldChg chg="addSp delSp modSp add mod setBg modClrScheme chgLayout">
        <pc:chgData name="Therese Walbom" userId="55e0d128-ad55-4c24-8552-c9e86ed6f0d0" providerId="ADAL" clId="{2B65160A-A123-428F-AAE1-FFE71D7E4BB1}" dt="2026-09-11T05:57:54.728" v="5137"/>
        <pc:sldMkLst>
          <pc:docMk/>
          <pc:sldMk cId="3773596544" sldId="2147480701"/>
        </pc:sldMkLst>
        <pc:spChg chg="add mod ord">
          <ac:chgData name="Therese Walbom" userId="55e0d128-ad55-4c24-8552-c9e86ed6f0d0" providerId="ADAL" clId="{2B65160A-A123-428F-AAE1-FFE71D7E4BB1}" dt="2026-09-11T05:52:39.284" v="5117" actId="20577"/>
          <ac:spMkLst>
            <pc:docMk/>
            <pc:sldMk cId="3773596544" sldId="2147480701"/>
            <ac:spMk id="2" creationId="{3FC9BED7-4C73-05BF-85EC-5828AB2C84CF}"/>
          </ac:spMkLst>
        </pc:spChg>
        <pc:spChg chg="add del mod ord">
          <ac:chgData name="Therese Walbom" userId="55e0d128-ad55-4c24-8552-c9e86ed6f0d0" providerId="ADAL" clId="{2B65160A-A123-428F-AAE1-FFE71D7E4BB1}" dt="2026-09-11T05:52:45.972" v="5119" actId="478"/>
          <ac:spMkLst>
            <pc:docMk/>
            <pc:sldMk cId="3773596544" sldId="2147480701"/>
            <ac:spMk id="3" creationId="{110565BF-BF2B-7543-723C-1B6212877D0D}"/>
          </ac:spMkLst>
        </pc:spChg>
        <pc:spChg chg="mod ord">
          <ac:chgData name="Therese Walbom" userId="55e0d128-ad55-4c24-8552-c9e86ed6f0d0" providerId="ADAL" clId="{2B65160A-A123-428F-AAE1-FFE71D7E4BB1}" dt="2026-09-11T05:51:18.819" v="5049" actId="207"/>
          <ac:spMkLst>
            <pc:docMk/>
            <pc:sldMk cId="3773596544" sldId="2147480701"/>
            <ac:spMk id="5" creationId="{B94BF2DD-DC00-01DB-6AFE-E6C893260075}"/>
          </ac:spMkLst>
        </pc:spChg>
        <pc:spChg chg="del mod ord">
          <ac:chgData name="Therese Walbom" userId="55e0d128-ad55-4c24-8552-c9e86ed6f0d0" providerId="ADAL" clId="{2B65160A-A123-428F-AAE1-FFE71D7E4BB1}" dt="2026-09-11T05:51:09.695" v="5048" actId="700"/>
          <ac:spMkLst>
            <pc:docMk/>
            <pc:sldMk cId="3773596544" sldId="2147480701"/>
            <ac:spMk id="6" creationId="{393CC9D3-14FA-2F05-A308-EBC057E98AF3}"/>
          </ac:spMkLst>
        </pc:spChg>
        <pc:spChg chg="add del">
          <ac:chgData name="Therese Walbom" userId="55e0d128-ad55-4c24-8552-c9e86ed6f0d0" providerId="ADAL" clId="{2B65160A-A123-428F-AAE1-FFE71D7E4BB1}" dt="2026-09-11T05:52:42.247" v="5118" actId="478"/>
          <ac:spMkLst>
            <pc:docMk/>
            <pc:sldMk cId="3773596544" sldId="2147480701"/>
            <ac:spMk id="7" creationId="{29F769ED-A5D8-0416-9FEA-DEF6785FD734}"/>
          </ac:spMkLst>
        </pc:spChg>
      </pc:sldChg>
      <pc:sldChg chg="addSp delSp modSp add mod ord setBg modClrScheme chgLayout">
        <pc:chgData name="Therese Walbom" userId="55e0d128-ad55-4c24-8552-c9e86ed6f0d0" providerId="ADAL" clId="{2B65160A-A123-428F-AAE1-FFE71D7E4BB1}" dt="2026-09-11T05:50:55.917" v="5047" actId="207"/>
        <pc:sldMkLst>
          <pc:docMk/>
          <pc:sldMk cId="1851560381" sldId="2147480702"/>
        </pc:sldMkLst>
        <pc:spChg chg="add mod ord">
          <ac:chgData name="Therese Walbom" userId="55e0d128-ad55-4c24-8552-c9e86ed6f0d0" providerId="ADAL" clId="{2B65160A-A123-428F-AAE1-FFE71D7E4BB1}" dt="2026-09-11T05:50:48.756" v="5046" actId="20577"/>
          <ac:spMkLst>
            <pc:docMk/>
            <pc:sldMk cId="1851560381" sldId="2147480702"/>
            <ac:spMk id="2" creationId="{6BD9F358-D14F-BE50-4603-2DC44686A4DA}"/>
          </ac:spMkLst>
        </pc:spChg>
        <pc:spChg chg="add mod ord">
          <ac:chgData name="Therese Walbom" userId="55e0d128-ad55-4c24-8552-c9e86ed6f0d0" providerId="ADAL" clId="{2B65160A-A123-428F-AAE1-FFE71D7E4BB1}" dt="2026-09-11T05:49:50.018" v="4985" actId="700"/>
          <ac:spMkLst>
            <pc:docMk/>
            <pc:sldMk cId="1851560381" sldId="2147480702"/>
            <ac:spMk id="3" creationId="{D4C447F2-A83D-E855-162B-027926C96B04}"/>
          </ac:spMkLst>
        </pc:spChg>
        <pc:spChg chg="mod ord">
          <ac:chgData name="Therese Walbom" userId="55e0d128-ad55-4c24-8552-c9e86ed6f0d0" providerId="ADAL" clId="{2B65160A-A123-428F-AAE1-FFE71D7E4BB1}" dt="2026-09-11T05:50:55.917" v="5047" actId="207"/>
          <ac:spMkLst>
            <pc:docMk/>
            <pc:sldMk cId="1851560381" sldId="2147480702"/>
            <ac:spMk id="5" creationId="{451CF141-AC9D-8738-C0EF-315E584787E6}"/>
          </ac:spMkLst>
        </pc:spChg>
        <pc:spChg chg="del mod ord">
          <ac:chgData name="Therese Walbom" userId="55e0d128-ad55-4c24-8552-c9e86ed6f0d0" providerId="ADAL" clId="{2B65160A-A123-428F-AAE1-FFE71D7E4BB1}" dt="2026-09-11T05:49:50.018" v="4985" actId="700"/>
          <ac:spMkLst>
            <pc:docMk/>
            <pc:sldMk cId="1851560381" sldId="2147480702"/>
            <ac:spMk id="6" creationId="{543D23F6-8DB6-377C-F0DC-E7B3384FE32B}"/>
          </ac:spMkLst>
        </pc:spChg>
      </pc:sldChg>
      <pc:sldChg chg="new">
        <pc:chgData name="Therese Walbom" userId="55e0d128-ad55-4c24-8552-c9e86ed6f0d0" providerId="ADAL" clId="{2B65160A-A123-428F-AAE1-FFE71D7E4BB1}" dt="2026-09-11T07:32:28.178" v="5139" actId="680"/>
        <pc:sldMkLst>
          <pc:docMk/>
          <pc:sldMk cId="3387952204" sldId="2147480703"/>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D8DD1-9A76-4956-98AB-5816A3E85118}" type="doc">
      <dgm:prSet loTypeId="urn:microsoft.com/office/officeart/2005/8/layout/hList2" loCatId="relationship" qsTypeId="urn:microsoft.com/office/officeart/2005/8/quickstyle/simple1#1" qsCatId="simple" csTypeId="urn:microsoft.com/office/officeart/2005/8/colors/accent1_2#1" csCatId="accent1" phldr="1"/>
      <dgm:spPr/>
      <dgm:t>
        <a:bodyPr/>
        <a:lstStyle/>
        <a:p>
          <a:endParaRPr lang="nb-NO"/>
        </a:p>
      </dgm:t>
    </dgm:pt>
    <dgm:pt modelId="{3F6AEE01-4055-4517-80C7-F12A2FBDCC21}">
      <dgm:prSet phldrT="[Tekst]" phldr="0" custT="1"/>
      <dgm:spPr/>
      <dgm:t>
        <a:bodyPr/>
        <a:lstStyle/>
        <a:p>
          <a:r>
            <a:rPr lang="nb-NO" sz="3200" noProof="0">
              <a:latin typeface="Open Sans" panose="020B0606030504020204" pitchFamily="34" charset="0"/>
              <a:ea typeface="Open Sans" panose="020B0606030504020204" pitchFamily="34" charset="0"/>
              <a:cs typeface="Open Sans" panose="020B0606030504020204" pitchFamily="34" charset="0"/>
            </a:rPr>
            <a:t>Virksomhet</a:t>
          </a:r>
        </a:p>
      </dgm:t>
    </dgm:pt>
    <dgm:pt modelId="{66C01911-7608-4230-8E05-9FB211EC7C47}" type="parTrans" cxnId="{E56BD93B-5357-4BBB-98D7-1A1BD9BB12D9}">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F69D3D6-F847-4CF5-8755-D0004AFD4C4A}" type="sibTrans" cxnId="{E56BD93B-5357-4BBB-98D7-1A1BD9BB12D9}">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8EE55A21-4AD6-4CEA-AA4D-3A0BDE468210}">
      <dgm:prSet phldrT="[Tekst]"/>
      <dgm:spPr>
        <a:solidFill>
          <a:schemeClr val="bg1"/>
        </a:solidFill>
        <a:ln>
          <a:solidFill>
            <a:srgbClr val="8FA9CB"/>
          </a:solidFill>
        </a:ln>
      </dgm:spPr>
      <dgm:t>
        <a:bodyPr/>
        <a:lstStyle/>
        <a:p>
          <a:pPr indent="0">
            <a:buFontTx/>
            <a:buNone/>
          </a:pPr>
          <a:r>
            <a:rPr lang="nb-NO" sz="1400" b="1" i="0">
              <a:solidFill>
                <a:schemeClr val="tx1"/>
              </a:solidFill>
            </a:rPr>
            <a:t>Gjennom Tidlig og tett på har virksomhetene:</a:t>
          </a:r>
          <a:endParaRPr lang="nb-NO" sz="1400" b="1"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C95FC37B-BAA9-4A23-8824-1EFD2CE0632D}" type="parTrans" cxnId="{732E2179-0F4B-4E1A-B386-EDC180921B54}">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8F4F3FC4-E14E-451F-8CA4-2E7B23E8EF81}" type="sibTrans" cxnId="{732E2179-0F4B-4E1A-B386-EDC180921B54}">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42C4FF74-0292-43D5-B30D-1607A5E81302}">
      <dgm:prSet phldrT="[Tekst]" phldr="0" custT="1"/>
      <dgm:spPr/>
      <dgm:t>
        <a:bodyPr/>
        <a:lstStyle/>
        <a:p>
          <a:r>
            <a:rPr lang="nb-NO" sz="3200" noProof="0">
              <a:latin typeface="Open Sans" panose="020B0606030504020204" pitchFamily="34" charset="0"/>
              <a:ea typeface="Open Sans" panose="020B0606030504020204" pitchFamily="34" charset="0"/>
              <a:cs typeface="Open Sans" panose="020B0606030504020204" pitchFamily="34" charset="0"/>
            </a:rPr>
            <a:t>Kunnskap</a:t>
          </a:r>
        </a:p>
      </dgm:t>
    </dgm:pt>
    <dgm:pt modelId="{D0A3E4DB-9C49-47A3-853F-81B11E2E98DD}" type="parTrans" cxnId="{90849065-F2E2-4F20-AC53-E1E5A86B178D}">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0FA2DCB8-D3BF-4843-983B-E1D1E329C969}" type="sibTrans" cxnId="{90849065-F2E2-4F20-AC53-E1E5A86B178D}">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0829AB7B-AA87-4AEF-A03C-D9D444B5497E}">
      <dgm:prSet phldrT="[Tekst]"/>
      <dgm:spPr>
        <a:solidFill>
          <a:schemeClr val="bg1"/>
        </a:solidFill>
        <a:ln>
          <a:solidFill>
            <a:srgbClr val="8FA9CB"/>
          </a:solidFill>
        </a:ln>
      </dgm:spPr>
      <dgm:t>
        <a:bodyPr/>
        <a:lstStyle/>
        <a:p>
          <a:pPr indent="0">
            <a:buNone/>
          </a:pPr>
          <a:r>
            <a:rPr lang="nb-NO" sz="1500" b="1" noProof="0">
              <a:solidFill>
                <a:schemeClr val="tx1"/>
              </a:solidFill>
            </a:rPr>
            <a:t>Leder, tillitsvalgt og verneombud får økt kunnskap om:</a:t>
          </a:r>
          <a:endParaRPr lang="nb-NO" sz="15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F3832978-8857-4A73-BDE9-433F89B96CE3}" type="parTrans" cxnId="{9052BCAB-FF2E-424C-ACC3-71B816CC2D54}">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250951CD-1DAE-42A4-BDA1-BEAAFCE89606}" type="sibTrans" cxnId="{9052BCAB-FF2E-424C-ACC3-71B816CC2D54}">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5088F85B-0FF5-426D-B6D7-C4152AAD2764}">
      <dgm:prSet phldrT="[Tekst]" phldr="0" custT="1"/>
      <dgm:spPr/>
      <dgm:t>
        <a:bodyPr/>
        <a:lstStyle/>
        <a:p>
          <a:pPr algn="r"/>
          <a:r>
            <a:rPr lang="nb-NO" sz="3200" noProof="0">
              <a:latin typeface="Open Sans" panose="020B0606030504020204" pitchFamily="34" charset="0"/>
              <a:ea typeface="Open Sans" panose="020B0606030504020204" pitchFamily="34" charset="0"/>
              <a:cs typeface="Open Sans" panose="020B0606030504020204" pitchFamily="34" charset="0"/>
            </a:rPr>
            <a:t>Medarbeider  </a:t>
          </a:r>
        </a:p>
      </dgm:t>
    </dgm:pt>
    <dgm:pt modelId="{6B94EC2F-8395-43A7-9787-395B2D8DD1E9}" type="parTrans" cxnId="{138DD930-2A59-4351-B410-4097CF1D5557}">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1165E521-04C3-432B-93F6-DC44EE4D8B2F}" type="sibTrans" cxnId="{138DD930-2A59-4351-B410-4097CF1D5557}">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88145B45-6249-4DAC-83D1-37BE4AB1A50C}">
      <dgm:prSet phldrT="[Tekst]"/>
      <dgm:spPr>
        <a:solidFill>
          <a:schemeClr val="bg1"/>
        </a:solidFill>
        <a:ln>
          <a:solidFill>
            <a:srgbClr val="8FA9CB"/>
          </a:solidFill>
        </a:ln>
      </dgm:spPr>
      <dgm:t>
        <a:bodyPr/>
        <a:lstStyle/>
        <a:p>
          <a:pPr indent="0">
            <a:buNone/>
          </a:pPr>
          <a:r>
            <a:rPr lang="nb-NO" sz="1400" b="1" noProof="0">
              <a:solidFill>
                <a:schemeClr val="tx1"/>
              </a:solidFill>
            </a:rPr>
            <a:t>Medarbeidere opplever: </a:t>
          </a:r>
          <a:endParaRPr lang="nb-NO" sz="14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AB016CD8-1389-4E5A-8C5C-0D0ACD863DAF}" type="parTrans" cxnId="{9926679F-DE36-449B-B4D0-690A48FAE0D3}">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74865D8-894C-454E-874F-EEA47B2AF9D7}" type="sibTrans" cxnId="{9926679F-DE36-449B-B4D0-690A48FAE0D3}">
      <dgm:prSet/>
      <dgm:spPr/>
      <dgm:t>
        <a:bodyPr/>
        <a:lstStyle/>
        <a:p>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160E5DEA-82BD-4E96-828D-A23F6987F467}">
      <dgm:prSet custT="1"/>
      <dgm:spPr>
        <a:solidFill>
          <a:schemeClr val="bg1"/>
        </a:solidFill>
        <a:ln>
          <a:solidFill>
            <a:srgbClr val="8FA9CB"/>
          </a:solidFill>
        </a:ln>
      </dgm:spPr>
      <dgm:t>
        <a:bodyPr/>
        <a:lstStyle/>
        <a:p>
          <a:pPr indent="0"/>
          <a:endParaRPr lang="nb-NO" sz="1200" noProof="0">
            <a:solidFill>
              <a:schemeClr val="tx1"/>
            </a:solidFill>
          </a:endParaRPr>
        </a:p>
      </dgm:t>
    </dgm:pt>
    <dgm:pt modelId="{62B8A2BD-A524-453A-B677-EC57694A781A}" type="parTrans" cxnId="{85C4C7E6-015D-42B6-805E-1B03AB253AD4}">
      <dgm:prSet/>
      <dgm:spPr/>
      <dgm:t>
        <a:bodyPr/>
        <a:lstStyle/>
        <a:p>
          <a:endParaRPr lang="nb-NO"/>
        </a:p>
      </dgm:t>
    </dgm:pt>
    <dgm:pt modelId="{68598DAF-FF98-427C-9A23-89A9D0FF44A8}" type="sibTrans" cxnId="{85C4C7E6-015D-42B6-805E-1B03AB253AD4}">
      <dgm:prSet/>
      <dgm:spPr/>
      <dgm:t>
        <a:bodyPr/>
        <a:lstStyle/>
        <a:p>
          <a:endParaRPr lang="nb-NO"/>
        </a:p>
      </dgm:t>
    </dgm:pt>
    <dgm:pt modelId="{10FA9C2C-E325-4C7C-AFA3-EB750175D2DA}">
      <dgm:prSet custT="1"/>
      <dgm:spPr>
        <a:solidFill>
          <a:schemeClr val="bg1"/>
        </a:solidFill>
        <a:ln>
          <a:solidFill>
            <a:srgbClr val="8FA9CB"/>
          </a:solidFill>
        </a:ln>
      </dgm:spPr>
      <dgm:t>
        <a:bodyPr/>
        <a:lstStyle/>
        <a:p>
          <a:pPr indent="0"/>
          <a:r>
            <a:rPr lang="nb-NO" sz="1200" noProof="0">
              <a:solidFill>
                <a:schemeClr val="tx1"/>
              </a:solidFill>
            </a:rPr>
            <a:t> bedre rutiner for </a:t>
          </a:r>
          <a:br>
            <a:rPr lang="nb-NO" sz="1200" noProof="0">
              <a:solidFill>
                <a:schemeClr val="tx1"/>
              </a:solidFill>
            </a:rPr>
          </a:br>
          <a:r>
            <a:rPr lang="nb-NO" sz="1200" noProof="0">
              <a:solidFill>
                <a:schemeClr val="tx1"/>
              </a:solidFill>
            </a:rPr>
            <a:t>  sykefraværsoppfølging </a:t>
          </a:r>
        </a:p>
      </dgm:t>
    </dgm:pt>
    <dgm:pt modelId="{7E55A421-F7A3-4C91-98A7-C419628846F5}" type="parTrans" cxnId="{FC21F28C-B61F-41ED-A425-FA127D1253CE}">
      <dgm:prSet/>
      <dgm:spPr/>
      <dgm:t>
        <a:bodyPr/>
        <a:lstStyle/>
        <a:p>
          <a:endParaRPr lang="nb-NO"/>
        </a:p>
      </dgm:t>
    </dgm:pt>
    <dgm:pt modelId="{F289E30B-1BDF-4AEC-A2FD-1CE4498009E8}" type="sibTrans" cxnId="{FC21F28C-B61F-41ED-A425-FA127D1253CE}">
      <dgm:prSet/>
      <dgm:spPr/>
      <dgm:t>
        <a:bodyPr/>
        <a:lstStyle/>
        <a:p>
          <a:endParaRPr lang="nb-NO"/>
        </a:p>
      </dgm:t>
    </dgm:pt>
    <dgm:pt modelId="{9916894C-938B-47FF-AEB9-3BD9B7E108A0}">
      <dgm:prSet custT="1"/>
      <dgm:spPr>
        <a:solidFill>
          <a:schemeClr val="bg1"/>
        </a:solidFill>
        <a:ln>
          <a:solidFill>
            <a:srgbClr val="8FA9CB"/>
          </a:solidFill>
        </a:ln>
      </dgm:spPr>
      <dgm:t>
        <a:bodyPr/>
        <a:lstStyle/>
        <a:p>
          <a:pPr indent="0"/>
          <a:endParaRPr lang="nb-NO" sz="1200" noProof="0">
            <a:solidFill>
              <a:schemeClr val="tx1"/>
            </a:solidFill>
          </a:endParaRPr>
        </a:p>
      </dgm:t>
    </dgm:pt>
    <dgm:pt modelId="{1EEE1A2B-A091-4FE8-95A2-F11532D8AA16}" type="parTrans" cxnId="{EAD0CBC6-19C0-4732-8ACB-5F7354CB2F23}">
      <dgm:prSet/>
      <dgm:spPr/>
      <dgm:t>
        <a:bodyPr/>
        <a:lstStyle/>
        <a:p>
          <a:endParaRPr lang="nb-NO"/>
        </a:p>
      </dgm:t>
    </dgm:pt>
    <dgm:pt modelId="{E07E6210-1D40-4D73-928D-08A904CF85EC}" type="sibTrans" cxnId="{EAD0CBC6-19C0-4732-8ACB-5F7354CB2F23}">
      <dgm:prSet/>
      <dgm:spPr/>
      <dgm:t>
        <a:bodyPr/>
        <a:lstStyle/>
        <a:p>
          <a:endParaRPr lang="nb-NO"/>
        </a:p>
      </dgm:t>
    </dgm:pt>
    <dgm:pt modelId="{A1F0F261-5870-42D7-B4C9-5FE87C6FCD9F}">
      <dgm:prSet custT="1"/>
      <dgm:spPr>
        <a:solidFill>
          <a:schemeClr val="bg1"/>
        </a:solidFill>
        <a:ln>
          <a:solidFill>
            <a:srgbClr val="8FA9CB"/>
          </a:solidFill>
        </a:ln>
      </dgm:spPr>
      <dgm:t>
        <a:bodyPr/>
        <a:lstStyle/>
        <a:p>
          <a:pPr indent="0"/>
          <a:r>
            <a:rPr lang="nb-NO" sz="1200" noProof="0">
              <a:solidFill>
                <a:schemeClr val="tx1"/>
              </a:solidFill>
            </a:rPr>
            <a:t> økt fokus på lederopplæring </a:t>
          </a:r>
          <a:br>
            <a:rPr lang="nb-NO" sz="1200" noProof="0">
              <a:solidFill>
                <a:schemeClr val="tx1"/>
              </a:solidFill>
            </a:rPr>
          </a:br>
          <a:r>
            <a:rPr lang="nb-NO" sz="1200" noProof="0">
              <a:solidFill>
                <a:schemeClr val="tx1"/>
              </a:solidFill>
            </a:rPr>
            <a:t>  og bruk av HRM-systemer</a:t>
          </a:r>
        </a:p>
      </dgm:t>
    </dgm:pt>
    <dgm:pt modelId="{DFECDE41-DCEA-4626-9A11-448C305977B5}" type="parTrans" cxnId="{A1EB2634-6B81-43D9-862D-CA206A9F2F36}">
      <dgm:prSet/>
      <dgm:spPr/>
      <dgm:t>
        <a:bodyPr/>
        <a:lstStyle/>
        <a:p>
          <a:endParaRPr lang="nb-NO"/>
        </a:p>
      </dgm:t>
    </dgm:pt>
    <dgm:pt modelId="{7AF70862-497F-4A69-B263-B263F4E78365}" type="sibTrans" cxnId="{A1EB2634-6B81-43D9-862D-CA206A9F2F36}">
      <dgm:prSet/>
      <dgm:spPr/>
      <dgm:t>
        <a:bodyPr/>
        <a:lstStyle/>
        <a:p>
          <a:endParaRPr lang="nb-NO"/>
        </a:p>
      </dgm:t>
    </dgm:pt>
    <dgm:pt modelId="{550EB7B2-1EFF-4761-AACB-4511BEB81D73}">
      <dgm:prSet custT="1"/>
      <dgm:spPr>
        <a:solidFill>
          <a:schemeClr val="bg1"/>
        </a:solidFill>
        <a:ln>
          <a:solidFill>
            <a:srgbClr val="8FA9CB"/>
          </a:solidFill>
        </a:ln>
      </dgm:spPr>
      <dgm:t>
        <a:bodyPr/>
        <a:lstStyle/>
        <a:p>
          <a:pPr indent="0"/>
          <a:endParaRPr lang="nb-NO" sz="1200" noProof="0">
            <a:solidFill>
              <a:schemeClr val="tx1"/>
            </a:solidFill>
          </a:endParaRPr>
        </a:p>
      </dgm:t>
    </dgm:pt>
    <dgm:pt modelId="{2FB2C1A3-797D-45DC-9EC3-492559AD3D59}" type="parTrans" cxnId="{32DE2CA4-9A6D-44C8-BE6F-CA50B3CCAFAE}">
      <dgm:prSet/>
      <dgm:spPr/>
      <dgm:t>
        <a:bodyPr/>
        <a:lstStyle/>
        <a:p>
          <a:endParaRPr lang="nb-NO"/>
        </a:p>
      </dgm:t>
    </dgm:pt>
    <dgm:pt modelId="{2FABFFDA-92D3-4061-B78F-BA52558ACC2E}" type="sibTrans" cxnId="{32DE2CA4-9A6D-44C8-BE6F-CA50B3CCAFAE}">
      <dgm:prSet/>
      <dgm:spPr/>
      <dgm:t>
        <a:bodyPr/>
        <a:lstStyle/>
        <a:p>
          <a:endParaRPr lang="nb-NO"/>
        </a:p>
      </dgm:t>
    </dgm:pt>
    <dgm:pt modelId="{38AEA3C4-C109-43D5-ADF2-AC8467D8B035}">
      <dgm:prSet custT="1"/>
      <dgm:spPr>
        <a:solidFill>
          <a:schemeClr val="bg1"/>
        </a:solidFill>
        <a:ln>
          <a:solidFill>
            <a:srgbClr val="8FA9CB"/>
          </a:solidFill>
        </a:ln>
      </dgm:spPr>
      <dgm:t>
        <a:bodyPr/>
        <a:lstStyle/>
        <a:p>
          <a:pPr indent="0"/>
          <a:endParaRPr lang="nb-NO" sz="1200" noProof="0">
            <a:solidFill>
              <a:schemeClr val="tx1"/>
            </a:solidFill>
          </a:endParaRPr>
        </a:p>
      </dgm:t>
    </dgm:pt>
    <dgm:pt modelId="{D36D7488-3573-43DD-BB2E-66826227D67C}" type="parTrans" cxnId="{B22873CE-BEEB-4074-B533-DC7B422EC757}">
      <dgm:prSet/>
      <dgm:spPr/>
      <dgm:t>
        <a:bodyPr/>
        <a:lstStyle/>
        <a:p>
          <a:endParaRPr lang="nb-NO"/>
        </a:p>
      </dgm:t>
    </dgm:pt>
    <dgm:pt modelId="{E0763FC5-2318-4127-8E95-9CB7AFFC9C4A}" type="sibTrans" cxnId="{B22873CE-BEEB-4074-B533-DC7B422EC757}">
      <dgm:prSet/>
      <dgm:spPr/>
      <dgm:t>
        <a:bodyPr/>
        <a:lstStyle/>
        <a:p>
          <a:endParaRPr lang="nb-NO"/>
        </a:p>
      </dgm:t>
    </dgm:pt>
    <dgm:pt modelId="{8929BFB1-33C8-4757-A63F-A18B177E233C}">
      <dgm:prSet custT="1"/>
      <dgm:spPr>
        <a:solidFill>
          <a:schemeClr val="bg1"/>
        </a:solidFill>
        <a:ln>
          <a:solidFill>
            <a:srgbClr val="8FA9CB"/>
          </a:solidFill>
        </a:ln>
      </dgm:spPr>
      <dgm:t>
        <a:bodyPr/>
        <a:lstStyle/>
        <a:p>
          <a:pPr indent="0"/>
          <a:endParaRPr lang="nb-NO" sz="1200" noProof="0">
            <a:solidFill>
              <a:schemeClr val="tx1"/>
            </a:solidFill>
          </a:endParaRPr>
        </a:p>
      </dgm:t>
    </dgm:pt>
    <dgm:pt modelId="{384B7E7B-D95C-47DB-8BB6-D2237F2DFFA1}" type="parTrans" cxnId="{01DE02AE-2A11-4EBA-BF41-377D284C3FF7}">
      <dgm:prSet/>
      <dgm:spPr/>
      <dgm:t>
        <a:bodyPr/>
        <a:lstStyle/>
        <a:p>
          <a:endParaRPr lang="nb-NO"/>
        </a:p>
      </dgm:t>
    </dgm:pt>
    <dgm:pt modelId="{6E61D21B-AAAB-40B8-95B4-51CB8029C52E}" type="sibTrans" cxnId="{01DE02AE-2A11-4EBA-BF41-377D284C3FF7}">
      <dgm:prSet/>
      <dgm:spPr/>
      <dgm:t>
        <a:bodyPr/>
        <a:lstStyle/>
        <a:p>
          <a:endParaRPr lang="nb-NO"/>
        </a:p>
      </dgm:t>
    </dgm:pt>
    <dgm:pt modelId="{686BF1B4-8E1C-4F87-9514-5DA36AB02CD7}">
      <dgm:prSet custT="1"/>
      <dgm:spPr>
        <a:solidFill>
          <a:schemeClr val="bg1"/>
        </a:solidFill>
        <a:ln>
          <a:solidFill>
            <a:srgbClr val="8FA9CB"/>
          </a:solidFill>
        </a:ln>
      </dgm:spPr>
      <dgm:t>
        <a:bodyPr/>
        <a:lstStyle/>
        <a:p>
          <a:pPr indent="0"/>
          <a:r>
            <a:rPr lang="nb-NO" sz="1200" noProof="0">
              <a:solidFill>
                <a:schemeClr val="tx1"/>
              </a:solidFill>
            </a:rPr>
            <a:t> tiltak og virkemidler </a:t>
          </a:r>
        </a:p>
      </dgm:t>
    </dgm:pt>
    <dgm:pt modelId="{B1A07569-B0E7-46FB-B9B8-148AF596F9FB}" type="parTrans" cxnId="{BB492F36-9F81-4D93-92B4-F58BF19570E5}">
      <dgm:prSet/>
      <dgm:spPr/>
      <dgm:t>
        <a:bodyPr/>
        <a:lstStyle/>
        <a:p>
          <a:endParaRPr lang="nb-NO"/>
        </a:p>
      </dgm:t>
    </dgm:pt>
    <dgm:pt modelId="{9D2351F5-91D5-48B1-A573-723D52D49368}" type="sibTrans" cxnId="{BB492F36-9F81-4D93-92B4-F58BF19570E5}">
      <dgm:prSet/>
      <dgm:spPr/>
      <dgm:t>
        <a:bodyPr/>
        <a:lstStyle/>
        <a:p>
          <a:endParaRPr lang="nb-NO"/>
        </a:p>
      </dgm:t>
    </dgm:pt>
    <dgm:pt modelId="{F5B6F5DD-1EC7-4F08-BBA4-CF0EC01A7ADB}">
      <dgm:prSet custT="1"/>
      <dgm:spPr>
        <a:solidFill>
          <a:schemeClr val="bg1"/>
        </a:solidFill>
        <a:ln>
          <a:solidFill>
            <a:srgbClr val="8FA9CB"/>
          </a:solidFill>
        </a:ln>
      </dgm:spPr>
      <dgm:t>
        <a:bodyPr/>
        <a:lstStyle/>
        <a:p>
          <a:pPr indent="0"/>
          <a:endParaRPr lang="nb-NO" sz="1200" noProof="0">
            <a:solidFill>
              <a:schemeClr val="tx1"/>
            </a:solidFill>
          </a:endParaRPr>
        </a:p>
      </dgm:t>
    </dgm:pt>
    <dgm:pt modelId="{40742A06-40CB-415C-AFA8-A82D595922BD}" type="parTrans" cxnId="{6C7A0F84-5AEC-45ED-A7A6-0E2E8D147ABE}">
      <dgm:prSet/>
      <dgm:spPr/>
      <dgm:t>
        <a:bodyPr/>
        <a:lstStyle/>
        <a:p>
          <a:endParaRPr lang="nb-NO"/>
        </a:p>
      </dgm:t>
    </dgm:pt>
    <dgm:pt modelId="{E57EA60D-0EC0-47CB-82ED-C13EFBBD0AA7}" type="sibTrans" cxnId="{6C7A0F84-5AEC-45ED-A7A6-0E2E8D147ABE}">
      <dgm:prSet/>
      <dgm:spPr/>
      <dgm:t>
        <a:bodyPr/>
        <a:lstStyle/>
        <a:p>
          <a:endParaRPr lang="nb-NO"/>
        </a:p>
      </dgm:t>
    </dgm:pt>
    <dgm:pt modelId="{49F24EB1-8922-4A45-95A0-910DEEA506F4}">
      <dgm:prSet custT="1"/>
      <dgm:spPr>
        <a:solidFill>
          <a:schemeClr val="bg1"/>
        </a:solidFill>
        <a:ln>
          <a:solidFill>
            <a:srgbClr val="8FA9CB"/>
          </a:solidFill>
        </a:ln>
      </dgm:spPr>
      <dgm:t>
        <a:bodyPr/>
        <a:lstStyle/>
        <a:p>
          <a:pPr indent="0"/>
          <a:r>
            <a:rPr lang="nb-NO" sz="1200" noProof="0">
              <a:solidFill>
                <a:schemeClr val="tx1"/>
              </a:solidFill>
            </a:rPr>
            <a:t> involvering og medvirkning </a:t>
          </a:r>
          <a:br>
            <a:rPr lang="nb-NO" sz="1200" noProof="0">
              <a:solidFill>
                <a:schemeClr val="tx1"/>
              </a:solidFill>
            </a:rPr>
          </a:br>
          <a:r>
            <a:rPr lang="nb-NO" sz="1200" noProof="0">
              <a:solidFill>
                <a:schemeClr val="tx1"/>
              </a:solidFill>
            </a:rPr>
            <a:t>  av ansatte</a:t>
          </a:r>
        </a:p>
      </dgm:t>
    </dgm:pt>
    <dgm:pt modelId="{26399B71-E91B-4E54-A366-421EE8670952}" type="parTrans" cxnId="{F48E24F0-8297-4F04-919A-C3A285A47224}">
      <dgm:prSet/>
      <dgm:spPr/>
      <dgm:t>
        <a:bodyPr/>
        <a:lstStyle/>
        <a:p>
          <a:endParaRPr lang="nb-NO"/>
        </a:p>
      </dgm:t>
    </dgm:pt>
    <dgm:pt modelId="{180A06E1-A770-4B8E-B96D-2C55D700B0AE}" type="sibTrans" cxnId="{F48E24F0-8297-4F04-919A-C3A285A47224}">
      <dgm:prSet/>
      <dgm:spPr/>
      <dgm:t>
        <a:bodyPr/>
        <a:lstStyle/>
        <a:p>
          <a:endParaRPr lang="nb-NO"/>
        </a:p>
      </dgm:t>
    </dgm:pt>
    <dgm:pt modelId="{42E4D5C9-DCAE-4936-B55E-86F673A9E87F}">
      <dgm:prSet/>
      <dgm:spPr>
        <a:solidFill>
          <a:schemeClr val="bg1"/>
        </a:solidFill>
        <a:ln>
          <a:solidFill>
            <a:srgbClr val="8FA9CB"/>
          </a:solidFill>
        </a:ln>
      </dgm:spPr>
      <dgm:t>
        <a:bodyPr/>
        <a:lstStyle/>
        <a:p>
          <a:pPr indent="0"/>
          <a:endParaRPr lang="nb-NO" sz="1400" noProof="0">
            <a:solidFill>
              <a:schemeClr val="tx1"/>
            </a:solidFill>
          </a:endParaRPr>
        </a:p>
      </dgm:t>
    </dgm:pt>
    <dgm:pt modelId="{9CC9F73C-5A95-4A47-972A-2F399586863E}" type="parTrans" cxnId="{B3D1F471-0F8E-4364-A5ED-6746029C651D}">
      <dgm:prSet/>
      <dgm:spPr/>
      <dgm:t>
        <a:bodyPr/>
        <a:lstStyle/>
        <a:p>
          <a:endParaRPr lang="nb-NO"/>
        </a:p>
      </dgm:t>
    </dgm:pt>
    <dgm:pt modelId="{23A5D0A8-D98B-4136-97E8-F527593059FD}" type="sibTrans" cxnId="{B3D1F471-0F8E-4364-A5ED-6746029C651D}">
      <dgm:prSet/>
      <dgm:spPr/>
      <dgm:t>
        <a:bodyPr/>
        <a:lstStyle/>
        <a:p>
          <a:endParaRPr lang="nb-NO"/>
        </a:p>
      </dgm:t>
    </dgm:pt>
    <dgm:pt modelId="{7F964A20-9BDA-48AF-8160-4ADE245E66A1}">
      <dgm:prSet/>
      <dgm:spPr>
        <a:solidFill>
          <a:schemeClr val="bg1"/>
        </a:solidFill>
        <a:ln>
          <a:solidFill>
            <a:srgbClr val="8FA9CB"/>
          </a:solidFill>
        </a:ln>
      </dgm:spPr>
      <dgm:t>
        <a:bodyPr/>
        <a:lstStyle/>
        <a:p>
          <a:pPr indent="0"/>
          <a:endParaRPr lang="nb-NO" sz="1400" noProof="0">
            <a:solidFill>
              <a:schemeClr val="tx1"/>
            </a:solidFill>
          </a:endParaRPr>
        </a:p>
      </dgm:t>
    </dgm:pt>
    <dgm:pt modelId="{349ECA96-93F2-45C8-AF79-22072A9A7BAF}" type="parTrans" cxnId="{A61E3D06-EF27-41BC-812F-1897B2F7948D}">
      <dgm:prSet/>
      <dgm:spPr/>
      <dgm:t>
        <a:bodyPr/>
        <a:lstStyle/>
        <a:p>
          <a:endParaRPr lang="nb-NO"/>
        </a:p>
      </dgm:t>
    </dgm:pt>
    <dgm:pt modelId="{B87C5776-5BE0-4DF4-A7E6-3BAFAB0DE39C}" type="sibTrans" cxnId="{A61E3D06-EF27-41BC-812F-1897B2F7948D}">
      <dgm:prSet/>
      <dgm:spPr/>
      <dgm:t>
        <a:bodyPr/>
        <a:lstStyle/>
        <a:p>
          <a:endParaRPr lang="nb-NO"/>
        </a:p>
      </dgm:t>
    </dgm:pt>
    <dgm:pt modelId="{D957E1E4-3F4B-485D-A0C3-5D1DB2C036A7}">
      <dgm:prSet custT="1"/>
      <dgm:spPr>
        <a:solidFill>
          <a:schemeClr val="bg1"/>
        </a:solidFill>
        <a:ln>
          <a:solidFill>
            <a:srgbClr val="8FA9CB"/>
          </a:solidFill>
        </a:ln>
      </dgm:spPr>
      <dgm:t>
        <a:bodyPr/>
        <a:lstStyle/>
        <a:p>
          <a:pPr indent="0">
            <a:buFont typeface="Arial" panose="020B0604020202020204" pitchFamily="34" charset="0"/>
            <a:buChar char="•"/>
          </a:pPr>
          <a:r>
            <a:rPr lang="nb-NO" sz="1400" noProof="0">
              <a:solidFill>
                <a:schemeClr val="tx1"/>
              </a:solidFill>
            </a:rPr>
            <a:t> </a:t>
          </a:r>
          <a:r>
            <a:rPr lang="nb-NO" sz="1200" noProof="0">
              <a:solidFill>
                <a:schemeClr val="tx1"/>
              </a:solidFill>
            </a:rPr>
            <a:t>økt fokus på nærværs- </a:t>
          </a:r>
          <a:br>
            <a:rPr lang="nb-NO" sz="1200" noProof="0">
              <a:solidFill>
                <a:schemeClr val="tx1"/>
              </a:solidFill>
            </a:rPr>
          </a:br>
          <a:r>
            <a:rPr lang="nb-NO" sz="1200" noProof="0">
              <a:solidFill>
                <a:schemeClr val="tx1"/>
              </a:solidFill>
            </a:rPr>
            <a:t>  og arbeidsmiljøarbeid</a:t>
          </a:r>
        </a:p>
      </dgm:t>
    </dgm:pt>
    <dgm:pt modelId="{848D1355-2967-41A9-B3A0-0AE5D78BDA12}" type="parTrans" cxnId="{CFF57B84-C785-4FA4-B4B9-C7F5B9AEB807}">
      <dgm:prSet/>
      <dgm:spPr/>
      <dgm:t>
        <a:bodyPr/>
        <a:lstStyle/>
        <a:p>
          <a:endParaRPr lang="nb-NO"/>
        </a:p>
      </dgm:t>
    </dgm:pt>
    <dgm:pt modelId="{E3B82FF2-0F75-4215-8396-9C725EE6E702}" type="sibTrans" cxnId="{CFF57B84-C785-4FA4-B4B9-C7F5B9AEB807}">
      <dgm:prSet/>
      <dgm:spPr/>
      <dgm:t>
        <a:bodyPr/>
        <a:lstStyle/>
        <a:p>
          <a:endParaRPr lang="nb-NO"/>
        </a:p>
      </dgm:t>
    </dgm:pt>
    <dgm:pt modelId="{9B914667-8417-43D6-9858-D49425BF6345}">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solidFill>
          </a:endParaRPr>
        </a:p>
      </dgm:t>
    </dgm:pt>
    <dgm:pt modelId="{8E8E63BF-3255-4583-97A2-1443EEBBEC59}" type="parTrans" cxnId="{B048DE99-ECF1-402A-9842-428DD2B70B98}">
      <dgm:prSet/>
      <dgm:spPr/>
      <dgm:t>
        <a:bodyPr/>
        <a:lstStyle/>
        <a:p>
          <a:endParaRPr lang="nb-NO"/>
        </a:p>
      </dgm:t>
    </dgm:pt>
    <dgm:pt modelId="{8EA1F7B7-2465-42A4-A699-8A75A34B2033}" type="sibTrans" cxnId="{B048DE99-ECF1-402A-9842-428DD2B70B98}">
      <dgm:prSet/>
      <dgm:spPr/>
      <dgm:t>
        <a:bodyPr/>
        <a:lstStyle/>
        <a:p>
          <a:endParaRPr lang="nb-NO"/>
        </a:p>
      </dgm:t>
    </dgm:pt>
    <dgm:pt modelId="{8BBCC2FB-821B-414C-B779-64FA2758316C}">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solidFill>
            </a:rPr>
            <a:t> økt involvering og medvirkning</a:t>
          </a:r>
        </a:p>
      </dgm:t>
    </dgm:pt>
    <dgm:pt modelId="{F2EDD46E-3A45-40A7-80B9-B7CEAC486A1B}" type="parTrans" cxnId="{A6708A5C-0082-482A-B935-54CD98AC7DAF}">
      <dgm:prSet/>
      <dgm:spPr/>
      <dgm:t>
        <a:bodyPr/>
        <a:lstStyle/>
        <a:p>
          <a:endParaRPr lang="nb-NO"/>
        </a:p>
      </dgm:t>
    </dgm:pt>
    <dgm:pt modelId="{450B8027-D02A-4D7D-9717-E2E29EE6CD17}" type="sibTrans" cxnId="{A6708A5C-0082-482A-B935-54CD98AC7DAF}">
      <dgm:prSet/>
      <dgm:spPr/>
      <dgm:t>
        <a:bodyPr/>
        <a:lstStyle/>
        <a:p>
          <a:endParaRPr lang="nb-NO"/>
        </a:p>
      </dgm:t>
    </dgm:pt>
    <dgm:pt modelId="{347F2BA0-CA16-48D5-98E7-0E6465D54E53}">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solidFill>
          </a:endParaRPr>
        </a:p>
      </dgm:t>
    </dgm:pt>
    <dgm:pt modelId="{D648236C-FE3A-438A-B673-16C0471F8DDB}" type="parTrans" cxnId="{46BBF15C-2FA2-4367-97A8-BDA3632EE5F7}">
      <dgm:prSet/>
      <dgm:spPr/>
      <dgm:t>
        <a:bodyPr/>
        <a:lstStyle/>
        <a:p>
          <a:endParaRPr lang="nb-NO"/>
        </a:p>
      </dgm:t>
    </dgm:pt>
    <dgm:pt modelId="{33EE84D9-755D-40F8-972F-D16B3542B91C}" type="sibTrans" cxnId="{46BBF15C-2FA2-4367-97A8-BDA3632EE5F7}">
      <dgm:prSet/>
      <dgm:spPr/>
      <dgm:t>
        <a:bodyPr/>
        <a:lstStyle/>
        <a:p>
          <a:endParaRPr lang="nb-NO"/>
        </a:p>
      </dgm:t>
    </dgm:pt>
    <dgm:pt modelId="{E31BE1AC-0080-4AB7-9E19-1DF94838D6EF}">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solidFill>
            </a:rPr>
            <a:t> forutsigbarhet i nærmeste </a:t>
          </a:r>
          <a:br>
            <a:rPr lang="nb-NO" sz="1200" noProof="0">
              <a:solidFill>
                <a:schemeClr val="tx1"/>
              </a:solidFill>
            </a:rPr>
          </a:br>
          <a:r>
            <a:rPr lang="nb-NO" sz="1200" noProof="0">
              <a:solidFill>
                <a:schemeClr val="tx1"/>
              </a:solidFill>
            </a:rPr>
            <a:t>  leders oppfølging</a:t>
          </a:r>
        </a:p>
      </dgm:t>
    </dgm:pt>
    <dgm:pt modelId="{5B4A78A6-652E-42B8-BA49-8D2C8D83F171}" type="parTrans" cxnId="{C770B32D-2D8A-4224-AA99-10D8D6997CDB}">
      <dgm:prSet/>
      <dgm:spPr/>
      <dgm:t>
        <a:bodyPr/>
        <a:lstStyle/>
        <a:p>
          <a:endParaRPr lang="nb-NO"/>
        </a:p>
      </dgm:t>
    </dgm:pt>
    <dgm:pt modelId="{1A15055C-E8CC-493A-87E2-4001B83E4785}" type="sibTrans" cxnId="{C770B32D-2D8A-4224-AA99-10D8D6997CDB}">
      <dgm:prSet/>
      <dgm:spPr/>
      <dgm:t>
        <a:bodyPr/>
        <a:lstStyle/>
        <a:p>
          <a:endParaRPr lang="nb-NO"/>
        </a:p>
      </dgm:t>
    </dgm:pt>
    <dgm:pt modelId="{852730F2-79AF-4354-8AAF-86F3519DD098}">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solidFill>
          </a:endParaRPr>
        </a:p>
      </dgm:t>
    </dgm:pt>
    <dgm:pt modelId="{887E7591-D56F-4C08-A9F3-4A2096B73E39}" type="parTrans" cxnId="{1F0203C7-7287-48EB-844E-8DD885E8E186}">
      <dgm:prSet/>
      <dgm:spPr/>
      <dgm:t>
        <a:bodyPr/>
        <a:lstStyle/>
        <a:p>
          <a:endParaRPr lang="nb-NO"/>
        </a:p>
      </dgm:t>
    </dgm:pt>
    <dgm:pt modelId="{2D255695-6425-4B9B-A50F-555619049D16}" type="sibTrans" cxnId="{1F0203C7-7287-48EB-844E-8DD885E8E186}">
      <dgm:prSet/>
      <dgm:spPr/>
      <dgm:t>
        <a:bodyPr/>
        <a:lstStyle/>
        <a:p>
          <a:endParaRPr lang="nb-NO"/>
        </a:p>
      </dgm:t>
    </dgm:pt>
    <dgm:pt modelId="{58CF6818-32F1-44C3-B26F-173BBFB4B0F5}">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solidFill>
            </a:rPr>
            <a:t> økt kunnskap om egne </a:t>
          </a:r>
          <a:br>
            <a:rPr lang="nb-NO" sz="1200" noProof="0">
              <a:solidFill>
                <a:schemeClr val="tx1"/>
              </a:solidFill>
            </a:rPr>
          </a:br>
          <a:r>
            <a:rPr lang="nb-NO" sz="1200" noProof="0">
              <a:solidFill>
                <a:schemeClr val="tx1"/>
              </a:solidFill>
            </a:rPr>
            <a:t>  muligheter på arbeidsplassen</a:t>
          </a:r>
        </a:p>
      </dgm:t>
    </dgm:pt>
    <dgm:pt modelId="{AF64E6ED-A945-4694-B68A-85EB5DDDFC65}" type="parTrans" cxnId="{5569423B-AB20-4A50-98D1-5B16BF6D7C27}">
      <dgm:prSet/>
      <dgm:spPr/>
      <dgm:t>
        <a:bodyPr/>
        <a:lstStyle/>
        <a:p>
          <a:endParaRPr lang="nb-NO"/>
        </a:p>
      </dgm:t>
    </dgm:pt>
    <dgm:pt modelId="{15AC45ED-B777-4E96-85C8-D046F3C6ABFD}" type="sibTrans" cxnId="{5569423B-AB20-4A50-98D1-5B16BF6D7C27}">
      <dgm:prSet/>
      <dgm:spPr/>
      <dgm:t>
        <a:bodyPr/>
        <a:lstStyle/>
        <a:p>
          <a:endParaRPr lang="nb-NO"/>
        </a:p>
      </dgm:t>
    </dgm:pt>
    <dgm:pt modelId="{27E33A18-0AD2-4F8F-9E10-6372C857282C}">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solidFill>
            </a:rPr>
            <a:t> sykefraværsoppfølging</a:t>
          </a:r>
          <a:endParaRPr lang="nb-NO"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75880418-6885-4584-90D0-A353AA39FD82}" type="parTrans" cxnId="{BD5F1F28-CB19-47A7-8899-CF31E1A67DF3}">
      <dgm:prSet/>
      <dgm:spPr/>
      <dgm:t>
        <a:bodyPr/>
        <a:lstStyle/>
        <a:p>
          <a:endParaRPr lang="nb-NO"/>
        </a:p>
      </dgm:t>
    </dgm:pt>
    <dgm:pt modelId="{F4915BF1-C28A-4604-A5F3-5C689CB8EBD6}" type="sibTrans" cxnId="{BD5F1F28-CB19-47A7-8899-CF31E1A67DF3}">
      <dgm:prSet/>
      <dgm:spPr/>
      <dgm:t>
        <a:bodyPr/>
        <a:lstStyle/>
        <a:p>
          <a:endParaRPr lang="nb-NO"/>
        </a:p>
      </dgm:t>
    </dgm:pt>
    <dgm:pt modelId="{40571AC7-F4D7-40C9-A1C7-D31B83A6A7C8}">
      <dgm:prSet phldrT="[Tekst]"/>
      <dgm:spPr>
        <a:solidFill>
          <a:schemeClr val="bg1"/>
        </a:solidFill>
        <a:ln>
          <a:solidFill>
            <a:srgbClr val="8FA9CB"/>
          </a:solidFill>
        </a:ln>
      </dgm:spPr>
      <dgm:t>
        <a:bodyPr/>
        <a:lstStyle/>
        <a:p>
          <a:pPr indent="0">
            <a:buNone/>
          </a:pPr>
          <a:endParaRPr lang="nb-NO" sz="15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BF42639C-0252-45B4-9FEE-3B559AAB964F}" type="parTrans" cxnId="{109CAC59-1764-4285-B9B6-C1481A72D771}">
      <dgm:prSet/>
      <dgm:spPr/>
      <dgm:t>
        <a:bodyPr/>
        <a:lstStyle/>
        <a:p>
          <a:endParaRPr lang="nb-NO"/>
        </a:p>
      </dgm:t>
    </dgm:pt>
    <dgm:pt modelId="{5D4C6547-7872-4CBB-A4B8-8FFCB35BA622}" type="sibTrans" cxnId="{109CAC59-1764-4285-B9B6-C1481A72D771}">
      <dgm:prSet/>
      <dgm:spPr/>
      <dgm:t>
        <a:bodyPr/>
        <a:lstStyle/>
        <a:p>
          <a:endParaRPr lang="nb-NO"/>
        </a:p>
      </dgm:t>
    </dgm:pt>
    <dgm:pt modelId="{86D966A3-CC0A-4857-9A58-36D9320E9AC3}">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solidFill>
            </a:rPr>
            <a:t> forebyggende </a:t>
          </a:r>
          <a:br>
            <a:rPr lang="nb-NO" sz="1200" noProof="0">
              <a:solidFill>
                <a:schemeClr val="tx1"/>
              </a:solidFill>
            </a:rPr>
          </a:br>
          <a:r>
            <a:rPr lang="nb-NO" sz="1200" noProof="0">
              <a:solidFill>
                <a:schemeClr val="tx1"/>
              </a:solidFill>
            </a:rPr>
            <a:t>  arbeidsmiljøarbeid</a:t>
          </a:r>
          <a:endParaRPr lang="nb-NO"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E940C9A0-2D56-4244-B979-EBA0265C0B63}" type="parTrans" cxnId="{9682E2EA-3570-4F37-ADD8-FC30801AAEF9}">
      <dgm:prSet/>
      <dgm:spPr/>
      <dgm:t>
        <a:bodyPr/>
        <a:lstStyle/>
        <a:p>
          <a:endParaRPr lang="nb-NO"/>
        </a:p>
      </dgm:t>
    </dgm:pt>
    <dgm:pt modelId="{2E56B808-EA1C-4915-B42C-A8FC43B93769}" type="sibTrans" cxnId="{9682E2EA-3570-4F37-ADD8-FC30801AAEF9}">
      <dgm:prSet/>
      <dgm:spPr/>
      <dgm:t>
        <a:bodyPr/>
        <a:lstStyle/>
        <a:p>
          <a:endParaRPr lang="nb-NO"/>
        </a:p>
      </dgm:t>
    </dgm:pt>
    <dgm:pt modelId="{CEB2DA9F-AC02-4AAA-8C9B-F8208881EACA}">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solidFill>
            </a:rPr>
            <a:t> årsaker og risikofaktorer </a:t>
          </a:r>
          <a:br>
            <a:rPr lang="nb-NO" sz="1200" noProof="0">
              <a:solidFill>
                <a:schemeClr val="tx1"/>
              </a:solidFill>
            </a:rPr>
          </a:br>
          <a:r>
            <a:rPr lang="nb-NO" sz="1200" noProof="0">
              <a:solidFill>
                <a:schemeClr val="tx1"/>
              </a:solidFill>
            </a:rPr>
            <a:t>  for fravær i barnevernet</a:t>
          </a:r>
          <a:endParaRPr lang="nb-NO"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A4E72E2A-17F4-4223-AB2B-79A7EA412CA3}" type="parTrans" cxnId="{D412347A-5740-44FE-9826-170B00B53E68}">
      <dgm:prSet/>
      <dgm:spPr/>
      <dgm:t>
        <a:bodyPr/>
        <a:lstStyle/>
        <a:p>
          <a:endParaRPr lang="nb-NO"/>
        </a:p>
      </dgm:t>
    </dgm:pt>
    <dgm:pt modelId="{A837A922-0ED8-4DCE-97E3-08882BCBD8F3}" type="sibTrans" cxnId="{D412347A-5740-44FE-9826-170B00B53E68}">
      <dgm:prSet/>
      <dgm:spPr/>
      <dgm:t>
        <a:bodyPr/>
        <a:lstStyle/>
        <a:p>
          <a:endParaRPr lang="nb-NO"/>
        </a:p>
      </dgm:t>
    </dgm:pt>
    <dgm:pt modelId="{D7D7E4A6-DD48-4FFB-8E32-53EB90F10672}">
      <dgm:prSet custT="1"/>
      <dgm:spPr>
        <a:solidFill>
          <a:schemeClr val="bg1"/>
        </a:solidFill>
        <a:ln>
          <a:solidFill>
            <a:srgbClr val="8FA9CB"/>
          </a:solidFill>
        </a:ln>
      </dgm:spPr>
      <dgm:t>
        <a:bodyPr/>
        <a:lstStyle/>
        <a:p>
          <a:pPr indent="0"/>
          <a:r>
            <a:rPr lang="nb-NO" sz="1200" noProof="0">
              <a:solidFill>
                <a:schemeClr val="tx1"/>
              </a:solidFill>
            </a:rPr>
            <a:t> fast samarbeid med NAV </a:t>
          </a:r>
          <a:br>
            <a:rPr lang="nb-NO" sz="1200" noProof="0">
              <a:solidFill>
                <a:schemeClr val="tx1"/>
              </a:solidFill>
            </a:rPr>
          </a:br>
          <a:r>
            <a:rPr lang="nb-NO" sz="1200" noProof="0">
              <a:solidFill>
                <a:schemeClr val="tx1"/>
              </a:solidFill>
            </a:rPr>
            <a:t>  lokal og NAV Arbeidslivssenter </a:t>
          </a:r>
        </a:p>
      </dgm:t>
    </dgm:pt>
    <dgm:pt modelId="{AE919CE7-8102-49D4-AE59-C22A8B0E9AE3}" type="parTrans" cxnId="{304E5C12-8D29-4223-A2F7-FE64D3E011C5}">
      <dgm:prSet/>
      <dgm:spPr/>
      <dgm:t>
        <a:bodyPr/>
        <a:lstStyle/>
        <a:p>
          <a:endParaRPr lang="nb-NO"/>
        </a:p>
      </dgm:t>
    </dgm:pt>
    <dgm:pt modelId="{956C58A8-BFBB-473A-8376-DC3A794C3D04}" type="sibTrans" cxnId="{304E5C12-8D29-4223-A2F7-FE64D3E011C5}">
      <dgm:prSet/>
      <dgm:spPr/>
      <dgm:t>
        <a:bodyPr/>
        <a:lstStyle/>
        <a:p>
          <a:endParaRPr lang="nb-NO"/>
        </a:p>
      </dgm:t>
    </dgm:pt>
    <dgm:pt modelId="{A4C14BF0-6F5D-442D-9F34-980DB46E6B75}">
      <dgm:prSet custT="1"/>
      <dgm:spPr>
        <a:solidFill>
          <a:schemeClr val="bg1"/>
        </a:solidFill>
        <a:ln>
          <a:solidFill>
            <a:srgbClr val="8FA9CB"/>
          </a:solidFill>
        </a:ln>
      </dgm:spPr>
      <dgm:t>
        <a:bodyPr/>
        <a:lstStyle/>
        <a:p>
          <a:pPr indent="0"/>
          <a:r>
            <a:rPr lang="nb-NO" sz="1200" noProof="0">
              <a:solidFill>
                <a:schemeClr val="tx1"/>
              </a:solidFill>
            </a:rPr>
            <a:t> økt samarbeid med </a:t>
          </a:r>
          <a:br>
            <a:rPr lang="nb-NO" sz="1200" noProof="0">
              <a:solidFill>
                <a:schemeClr val="tx1"/>
              </a:solidFill>
            </a:rPr>
          </a:br>
          <a:r>
            <a:rPr lang="nb-NO" sz="1200" noProof="0">
              <a:solidFill>
                <a:schemeClr val="tx1"/>
              </a:solidFill>
            </a:rPr>
            <a:t>  tillitsvalgte og verneombud </a:t>
          </a:r>
        </a:p>
      </dgm:t>
    </dgm:pt>
    <dgm:pt modelId="{3503C32C-386D-4E3B-89A9-AA72070B13E8}" type="parTrans" cxnId="{D48A9A8A-C517-4CA9-851A-C1B686613E01}">
      <dgm:prSet/>
      <dgm:spPr/>
      <dgm:t>
        <a:bodyPr/>
        <a:lstStyle/>
        <a:p>
          <a:endParaRPr lang="nb-NO"/>
        </a:p>
      </dgm:t>
    </dgm:pt>
    <dgm:pt modelId="{48F9D0FE-77DD-405E-AD12-16BBFC08DE32}" type="sibTrans" cxnId="{D48A9A8A-C517-4CA9-851A-C1B686613E01}">
      <dgm:prSet/>
      <dgm:spPr/>
      <dgm:t>
        <a:bodyPr/>
        <a:lstStyle/>
        <a:p>
          <a:endParaRPr lang="nb-NO"/>
        </a:p>
      </dgm:t>
    </dgm:pt>
    <dgm:pt modelId="{6D51FD41-EE9E-4B32-8115-8D08926C00E1}">
      <dgm:prSet/>
      <dgm:spPr>
        <a:solidFill>
          <a:schemeClr val="bg1"/>
        </a:solidFill>
        <a:ln>
          <a:solidFill>
            <a:srgbClr val="8FA9CB"/>
          </a:solidFill>
        </a:ln>
      </dgm:spPr>
      <dgm:t>
        <a:bodyPr/>
        <a:lstStyle/>
        <a:p>
          <a:pPr indent="0"/>
          <a:endParaRPr lang="nb-NO" sz="1400" noProof="0">
            <a:solidFill>
              <a:schemeClr val="tx1"/>
            </a:solidFill>
          </a:endParaRPr>
        </a:p>
      </dgm:t>
    </dgm:pt>
    <dgm:pt modelId="{08DA08D9-C9C6-4573-8B5D-17ED6510E1C1}" type="parTrans" cxnId="{4F8E1951-6A62-47CE-9AB4-E67523B405A4}">
      <dgm:prSet/>
      <dgm:spPr/>
      <dgm:t>
        <a:bodyPr/>
        <a:lstStyle/>
        <a:p>
          <a:endParaRPr lang="nb-NO"/>
        </a:p>
      </dgm:t>
    </dgm:pt>
    <dgm:pt modelId="{E722F743-AB1A-476F-AF19-9B3D4CC51636}" type="sibTrans" cxnId="{4F8E1951-6A62-47CE-9AB4-E67523B405A4}">
      <dgm:prSet/>
      <dgm:spPr/>
      <dgm:t>
        <a:bodyPr/>
        <a:lstStyle/>
        <a:p>
          <a:endParaRPr lang="nb-NO"/>
        </a:p>
      </dgm:t>
    </dgm:pt>
    <dgm:pt modelId="{BF948608-9A24-4D26-B26B-CFB55C559B16}">
      <dgm:prSet phldrT="[Tekst]"/>
      <dgm:spPr>
        <a:solidFill>
          <a:schemeClr val="bg1"/>
        </a:solidFill>
        <a:ln>
          <a:solidFill>
            <a:srgbClr val="8FA9CB"/>
          </a:solidFill>
        </a:ln>
      </dgm:spPr>
      <dgm:t>
        <a:bodyPr/>
        <a:lstStyle/>
        <a:p>
          <a:pPr indent="0">
            <a:buFontTx/>
            <a:buNone/>
          </a:pPr>
          <a:endParaRPr lang="nb-NO" sz="1400" b="1"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dgm:t>
    </dgm:pt>
    <dgm:pt modelId="{D9E4F233-FF80-4BA1-94CF-1BA94320B7F2}" type="parTrans" cxnId="{57FD90B4-8E97-43CE-AB08-6499AB44BA80}">
      <dgm:prSet/>
      <dgm:spPr/>
      <dgm:t>
        <a:bodyPr/>
        <a:lstStyle/>
        <a:p>
          <a:endParaRPr lang="nb-NO"/>
        </a:p>
      </dgm:t>
    </dgm:pt>
    <dgm:pt modelId="{FA2C7FF6-1433-4CD7-A7BF-DE2386A82F9B}" type="sibTrans" cxnId="{57FD90B4-8E97-43CE-AB08-6499AB44BA80}">
      <dgm:prSet/>
      <dgm:spPr/>
      <dgm:t>
        <a:bodyPr/>
        <a:lstStyle/>
        <a:p>
          <a:endParaRPr lang="nb-NO"/>
        </a:p>
      </dgm:t>
    </dgm:pt>
    <dgm:pt modelId="{36B1EDA2-5124-4C54-8789-45CF87493583}" type="pres">
      <dgm:prSet presAssocID="{07BD8DD1-9A76-4956-98AB-5816A3E85118}" presName="linearFlow" presStyleCnt="0">
        <dgm:presLayoutVars>
          <dgm:dir/>
          <dgm:animLvl val="lvl"/>
          <dgm:resizeHandles/>
        </dgm:presLayoutVars>
      </dgm:prSet>
      <dgm:spPr/>
    </dgm:pt>
    <dgm:pt modelId="{E1623D73-4281-4494-851E-52B66CACA2EC}" type="pres">
      <dgm:prSet presAssocID="{3F6AEE01-4055-4517-80C7-F12A2FBDCC21}" presName="compositeNode" presStyleCnt="0">
        <dgm:presLayoutVars>
          <dgm:bulletEnabled val="1"/>
        </dgm:presLayoutVars>
      </dgm:prSet>
      <dgm:spPr/>
    </dgm:pt>
    <dgm:pt modelId="{1DC2A796-549C-4FD8-B001-29EAE6AF77D4}" type="pres">
      <dgm:prSet presAssocID="{3F6AEE01-4055-4517-80C7-F12A2FBDCC21}" presName="image" presStyleLbl="fgImgPlace1" presStyleIdx="0" presStyleCnt="3"/>
      <dgm:spPr>
        <a:blipFill dpi="0" rotWithShape="1">
          <a:blip xmlns:r="http://schemas.openxmlformats.org/officeDocument/2006/relationships" r:embed="rId1">
            <a:duotone>
              <a:schemeClr val="accent1">
                <a:shade val="45000"/>
                <a:satMod val="135000"/>
              </a:schemeClr>
              <a:prstClr val="white"/>
            </a:duotone>
          </a:blip>
          <a:srcRect/>
          <a:stretch>
            <a:fillRect t="6628" b="6628"/>
          </a:stretch>
        </a:blipFill>
        <a:ln>
          <a:noFill/>
        </a:ln>
      </dgm:spPr>
    </dgm:pt>
    <dgm:pt modelId="{980EDCF8-7AE0-46C7-B9BA-28F5701EE03F}" type="pres">
      <dgm:prSet presAssocID="{3F6AEE01-4055-4517-80C7-F12A2FBDCC21}" presName="childNode" presStyleLbl="node1" presStyleIdx="0" presStyleCnt="3">
        <dgm:presLayoutVars>
          <dgm:bulletEnabled val="1"/>
        </dgm:presLayoutVars>
      </dgm:prSet>
      <dgm:spPr/>
    </dgm:pt>
    <dgm:pt modelId="{FF44801E-91DD-4D85-BC13-1AD7CE75FA53}" type="pres">
      <dgm:prSet presAssocID="{3F6AEE01-4055-4517-80C7-F12A2FBDCC21}" presName="parentNode" presStyleLbl="revTx" presStyleIdx="0" presStyleCnt="3" custLinFactNeighborX="4702" custLinFactNeighborY="8689">
        <dgm:presLayoutVars>
          <dgm:chMax val="0"/>
          <dgm:bulletEnabled val="1"/>
        </dgm:presLayoutVars>
      </dgm:prSet>
      <dgm:spPr/>
    </dgm:pt>
    <dgm:pt modelId="{1240A881-EAEB-4142-B467-AC7673104A86}" type="pres">
      <dgm:prSet presAssocID="{9F69D3D6-F847-4CF5-8755-D0004AFD4C4A}" presName="sibTrans" presStyleCnt="0"/>
      <dgm:spPr/>
    </dgm:pt>
    <dgm:pt modelId="{CA52D022-2552-4A13-9ACF-C8F5690F70C6}" type="pres">
      <dgm:prSet presAssocID="{42C4FF74-0292-43D5-B30D-1607A5E81302}" presName="compositeNode" presStyleCnt="0">
        <dgm:presLayoutVars>
          <dgm:bulletEnabled val="1"/>
        </dgm:presLayoutVars>
      </dgm:prSet>
      <dgm:spPr/>
    </dgm:pt>
    <dgm:pt modelId="{F87D65F0-6224-424D-BA3D-442197D4A4E0}" type="pres">
      <dgm:prSet presAssocID="{42C4FF74-0292-43D5-B30D-1607A5E81302}" presName="image" presStyleLbl="fgImgPlace1" presStyleIdx="1" presStyleCnt="3"/>
      <dgm:spPr>
        <a:blipFill dpi="0" rotWithShape="1">
          <a:blip xmlns:r="http://schemas.openxmlformats.org/officeDocument/2006/relationships" r:embed="rId2"/>
          <a:srcRect/>
          <a:stretch>
            <a:fillRect t="11409" b="11409"/>
          </a:stretch>
        </a:blipFill>
        <a:ln>
          <a:noFill/>
        </a:ln>
      </dgm:spPr>
    </dgm:pt>
    <dgm:pt modelId="{0361E385-109A-4CAD-BDCE-7A7D460AF81D}" type="pres">
      <dgm:prSet presAssocID="{42C4FF74-0292-43D5-B30D-1607A5E81302}" presName="childNode" presStyleLbl="node1" presStyleIdx="1" presStyleCnt="3">
        <dgm:presLayoutVars>
          <dgm:bulletEnabled val="1"/>
        </dgm:presLayoutVars>
      </dgm:prSet>
      <dgm:spPr/>
    </dgm:pt>
    <dgm:pt modelId="{69916C35-EE81-4365-A111-BCBA4EF582C6}" type="pres">
      <dgm:prSet presAssocID="{42C4FF74-0292-43D5-B30D-1607A5E81302}" presName="parentNode" presStyleLbl="revTx" presStyleIdx="1" presStyleCnt="3" custLinFactNeighborX="3527" custLinFactNeighborY="8687">
        <dgm:presLayoutVars>
          <dgm:chMax val="0"/>
          <dgm:bulletEnabled val="1"/>
        </dgm:presLayoutVars>
      </dgm:prSet>
      <dgm:spPr/>
    </dgm:pt>
    <dgm:pt modelId="{1EC992E5-0173-4401-A4CD-C264873CA71C}" type="pres">
      <dgm:prSet presAssocID="{0FA2DCB8-D3BF-4843-983B-E1D1E329C969}" presName="sibTrans" presStyleCnt="0"/>
      <dgm:spPr/>
    </dgm:pt>
    <dgm:pt modelId="{2FE0CFC8-EE61-4E7F-9C5B-1B9B73B50B6A}" type="pres">
      <dgm:prSet presAssocID="{5088F85B-0FF5-426D-B6D7-C4152AAD2764}" presName="compositeNode" presStyleCnt="0">
        <dgm:presLayoutVars>
          <dgm:bulletEnabled val="1"/>
        </dgm:presLayoutVars>
      </dgm:prSet>
      <dgm:spPr/>
    </dgm:pt>
    <dgm:pt modelId="{6DA35051-2367-48BF-96B3-02DF8BFEA8F7}" type="pres">
      <dgm:prSet presAssocID="{5088F85B-0FF5-426D-B6D7-C4152AAD2764}" presName="image" presStyleLbl="fgImgPlace1" presStyleIdx="2" presStyleCnt="3"/>
      <dgm:spPr>
        <a:blipFill>
          <a:blip xmlns:r="http://schemas.openxmlformats.org/officeDocument/2006/relationships" r:embed="rId3"/>
          <a:srcRect/>
          <a:stretch>
            <a:fillRect/>
          </a:stretch>
        </a:blipFill>
        <a:ln>
          <a:noFill/>
        </a:ln>
      </dgm:spPr>
    </dgm:pt>
    <dgm:pt modelId="{2265FA64-8383-4D27-A773-B041FBFB5250}" type="pres">
      <dgm:prSet presAssocID="{5088F85B-0FF5-426D-B6D7-C4152AAD2764}" presName="childNode" presStyleLbl="node1" presStyleIdx="2" presStyleCnt="3">
        <dgm:presLayoutVars>
          <dgm:bulletEnabled val="1"/>
        </dgm:presLayoutVars>
      </dgm:prSet>
      <dgm:spPr/>
    </dgm:pt>
    <dgm:pt modelId="{FC3876A1-EB33-454A-BC6E-8ADD0DF4A38C}" type="pres">
      <dgm:prSet presAssocID="{5088F85B-0FF5-426D-B6D7-C4152AAD2764}" presName="parentNode" presStyleLbl="revTx" presStyleIdx="2" presStyleCnt="3" custLinFactNeighborX="1176" custLinFactNeighborY="8687">
        <dgm:presLayoutVars>
          <dgm:chMax val="0"/>
          <dgm:bulletEnabled val="1"/>
        </dgm:presLayoutVars>
      </dgm:prSet>
      <dgm:spPr/>
    </dgm:pt>
  </dgm:ptLst>
  <dgm:cxnLst>
    <dgm:cxn modelId="{A61E3D06-EF27-41BC-812F-1897B2F7948D}" srcId="{5088F85B-0FF5-426D-B6D7-C4152AAD2764}" destId="{7F964A20-9BDA-48AF-8160-4ADE245E66A1}" srcOrd="2" destOrd="0" parTransId="{349ECA96-93F2-45C8-AF79-22072A9A7BAF}" sibTransId="{B87C5776-5BE0-4DF4-A7E6-3BAFAB0DE39C}"/>
    <dgm:cxn modelId="{304E5C12-8D29-4223-A2F7-FE64D3E011C5}" srcId="{3F6AEE01-4055-4517-80C7-F12A2FBDCC21}" destId="{D7D7E4A6-DD48-4FFB-8E32-53EB90F10672}" srcOrd="9" destOrd="0" parTransId="{AE919CE7-8102-49D4-AE59-C22A8B0E9AE3}" sibTransId="{956C58A8-BFBB-473A-8376-DC3A794C3D04}"/>
    <dgm:cxn modelId="{337F6216-928B-449F-B233-05A6480D03B7}" type="presOf" srcId="{E31BE1AC-0080-4AB7-9E19-1DF94838D6EF}" destId="{2265FA64-8383-4D27-A773-B041FBFB5250}" srcOrd="0" destOrd="8" presId="urn:microsoft.com/office/officeart/2005/8/layout/hList2"/>
    <dgm:cxn modelId="{99964218-428C-4464-904C-900100433ABD}" type="presOf" srcId="{58CF6818-32F1-44C3-B26F-173BBFB4B0F5}" destId="{2265FA64-8383-4D27-A773-B041FBFB5250}" srcOrd="0" destOrd="10" presId="urn:microsoft.com/office/officeart/2005/8/layout/hList2"/>
    <dgm:cxn modelId="{FD88C01C-5050-4207-B4C4-EBF9078B4CC2}" type="presOf" srcId="{D7D7E4A6-DD48-4FFB-8E32-53EB90F10672}" destId="{980EDCF8-7AE0-46C7-B9BA-28F5701EE03F}" srcOrd="0" destOrd="9" presId="urn:microsoft.com/office/officeart/2005/8/layout/hList2"/>
    <dgm:cxn modelId="{BD5F1F28-CB19-47A7-8899-CF31E1A67DF3}" srcId="{42C4FF74-0292-43D5-B30D-1607A5E81302}" destId="{27E33A18-0AD2-4F8F-9E10-6372C857282C}" srcOrd="2" destOrd="0" parTransId="{75880418-6885-4584-90D0-A353AA39FD82}" sibTransId="{F4915BF1-C28A-4604-A5F3-5C689CB8EBD6}"/>
    <dgm:cxn modelId="{C770B32D-2D8A-4224-AA99-10D8D6997CDB}" srcId="{5088F85B-0FF5-426D-B6D7-C4152AAD2764}" destId="{E31BE1AC-0080-4AB7-9E19-1DF94838D6EF}" srcOrd="8" destOrd="0" parTransId="{5B4A78A6-652E-42B8-BA49-8D2C8D83F171}" sibTransId="{1A15055C-E8CC-493A-87E2-4001B83E4785}"/>
    <dgm:cxn modelId="{138DD930-2A59-4351-B410-4097CF1D5557}" srcId="{07BD8DD1-9A76-4956-98AB-5816A3E85118}" destId="{5088F85B-0FF5-426D-B6D7-C4152AAD2764}" srcOrd="2" destOrd="0" parTransId="{6B94EC2F-8395-43A7-9787-395B2D8DD1E9}" sibTransId="{1165E521-04C3-432B-93F6-DC44EE4D8B2F}"/>
    <dgm:cxn modelId="{BC7E2532-AAD6-47A2-AC26-FF5A57C42761}" type="presOf" srcId="{27E33A18-0AD2-4F8F-9E10-6372C857282C}" destId="{0361E385-109A-4CAD-BDCE-7A7D460AF81D}" srcOrd="0" destOrd="2" presId="urn:microsoft.com/office/officeart/2005/8/layout/hList2"/>
    <dgm:cxn modelId="{A1EB2634-6B81-43D9-862D-CA206A9F2F36}" srcId="{3F6AEE01-4055-4517-80C7-F12A2FBDCC21}" destId="{A1F0F261-5870-42D7-B4C9-5FE87C6FCD9F}" srcOrd="5" destOrd="0" parTransId="{DFECDE41-DCEA-4626-9A11-448C305977B5}" sibTransId="{7AF70862-497F-4A69-B263-B263F4E78365}"/>
    <dgm:cxn modelId="{69113B34-074C-428F-A877-CAE1284BC8B2}" type="presOf" srcId="{42E4D5C9-DCAE-4936-B55E-86F673A9E87F}" destId="{2265FA64-8383-4D27-A773-B041FBFB5250}" srcOrd="0" destOrd="1" presId="urn:microsoft.com/office/officeart/2005/8/layout/hList2"/>
    <dgm:cxn modelId="{BB492F36-9F81-4D93-92B4-F58BF19570E5}" srcId="{42C4FF74-0292-43D5-B30D-1607A5E81302}" destId="{686BF1B4-8E1C-4F87-9514-5DA36AB02CD7}" srcOrd="6" destOrd="0" parTransId="{B1A07569-B0E7-46FB-B9B8-148AF596F9FB}" sibTransId="{9D2351F5-91D5-48B1-A573-723D52D49368}"/>
    <dgm:cxn modelId="{2B98093B-2C30-4882-927F-A4A51CE03594}" type="presOf" srcId="{5088F85B-0FF5-426D-B6D7-C4152AAD2764}" destId="{FC3876A1-EB33-454A-BC6E-8ADD0DF4A38C}" srcOrd="0" destOrd="0" presId="urn:microsoft.com/office/officeart/2005/8/layout/hList2"/>
    <dgm:cxn modelId="{5569423B-AB20-4A50-98D1-5B16BF6D7C27}" srcId="{5088F85B-0FF5-426D-B6D7-C4152AAD2764}" destId="{58CF6818-32F1-44C3-B26F-173BBFB4B0F5}" srcOrd="10" destOrd="0" parTransId="{AF64E6ED-A945-4694-B68A-85EB5DDDFC65}" sibTransId="{15AC45ED-B777-4E96-85C8-D046F3C6ABFD}"/>
    <dgm:cxn modelId="{E56BD93B-5357-4BBB-98D7-1A1BD9BB12D9}" srcId="{07BD8DD1-9A76-4956-98AB-5816A3E85118}" destId="{3F6AEE01-4055-4517-80C7-F12A2FBDCC21}" srcOrd="0" destOrd="0" parTransId="{66C01911-7608-4230-8E05-9FB211EC7C47}" sibTransId="{9F69D3D6-F847-4CF5-8755-D0004AFD4C4A}"/>
    <dgm:cxn modelId="{E51BE940-250C-41E6-91D3-252F4B1DE92C}" type="presOf" srcId="{49F24EB1-8922-4A45-95A0-910DEEA506F4}" destId="{0361E385-109A-4CAD-BDCE-7A7D460AF81D}" srcOrd="0" destOrd="8" presId="urn:microsoft.com/office/officeart/2005/8/layout/hList2"/>
    <dgm:cxn modelId="{A6708A5C-0082-482A-B935-54CD98AC7DAF}" srcId="{5088F85B-0FF5-426D-B6D7-C4152AAD2764}" destId="{8BBCC2FB-821B-414C-B779-64FA2758316C}" srcOrd="6" destOrd="0" parTransId="{F2EDD46E-3A45-40A7-80B9-B7CEAC486A1B}" sibTransId="{450B8027-D02A-4D7D-9717-E2E29EE6CD17}"/>
    <dgm:cxn modelId="{46BBF15C-2FA2-4367-97A8-BDA3632EE5F7}" srcId="{5088F85B-0FF5-426D-B6D7-C4152AAD2764}" destId="{347F2BA0-CA16-48D5-98E7-0E6465D54E53}" srcOrd="7" destOrd="0" parTransId="{D648236C-FE3A-438A-B673-16C0471F8DDB}" sibTransId="{33EE84D9-755D-40F8-972F-D16B3542B91C}"/>
    <dgm:cxn modelId="{90849065-F2E2-4F20-AC53-E1E5A86B178D}" srcId="{07BD8DD1-9A76-4956-98AB-5816A3E85118}" destId="{42C4FF74-0292-43D5-B30D-1607A5E81302}" srcOrd="1" destOrd="0" parTransId="{D0A3E4DB-9C49-47A3-853F-81B11E2E98DD}" sibTransId="{0FA2DCB8-D3BF-4843-983B-E1D1E329C969}"/>
    <dgm:cxn modelId="{8275F869-E608-490F-B7B6-003484C6E37B}" type="presOf" srcId="{3F6AEE01-4055-4517-80C7-F12A2FBDCC21}" destId="{FF44801E-91DD-4D85-BC13-1AD7CE75FA53}" srcOrd="0" destOrd="0" presId="urn:microsoft.com/office/officeart/2005/8/layout/hList2"/>
    <dgm:cxn modelId="{4F8E1951-6A62-47CE-9AB4-E67523B405A4}" srcId="{5088F85B-0FF5-426D-B6D7-C4152AAD2764}" destId="{6D51FD41-EE9E-4B32-8115-8D08926C00E1}" srcOrd="3" destOrd="0" parTransId="{08DA08D9-C9C6-4573-8B5D-17ED6510E1C1}" sibTransId="{E722F743-AB1A-476F-AF19-9B3D4CC51636}"/>
    <dgm:cxn modelId="{B3D1F471-0F8E-4364-A5ED-6746029C651D}" srcId="{5088F85B-0FF5-426D-B6D7-C4152AAD2764}" destId="{42E4D5C9-DCAE-4936-B55E-86F673A9E87F}" srcOrd="1" destOrd="0" parTransId="{9CC9F73C-5A95-4A47-972A-2F399586863E}" sibTransId="{23A5D0A8-D98B-4136-97E8-F527593059FD}"/>
    <dgm:cxn modelId="{ACB59072-0181-485C-B2EF-D6A684BD0698}" type="presOf" srcId="{9B914667-8417-43D6-9858-D49425BF6345}" destId="{2265FA64-8383-4D27-A773-B041FBFB5250}" srcOrd="0" destOrd="5" presId="urn:microsoft.com/office/officeart/2005/8/layout/hList2"/>
    <dgm:cxn modelId="{86F45554-DB91-46C2-B483-DDDAB5375943}" type="presOf" srcId="{86D966A3-CC0A-4857-9A58-36D9320E9AC3}" destId="{0361E385-109A-4CAD-BDCE-7A7D460AF81D}" srcOrd="0" destOrd="3" presId="urn:microsoft.com/office/officeart/2005/8/layout/hList2"/>
    <dgm:cxn modelId="{428D6C76-0684-49A8-BB39-67CB772C0865}" type="presOf" srcId="{9916894C-938B-47FF-AEB9-3BD9B7E108A0}" destId="{980EDCF8-7AE0-46C7-B9BA-28F5701EE03F}" srcOrd="0" destOrd="4" presId="urn:microsoft.com/office/officeart/2005/8/layout/hList2"/>
    <dgm:cxn modelId="{F4C71457-8552-43BE-9E50-02B219C30D27}" type="presOf" srcId="{A4C14BF0-6F5D-442D-9F34-980DB46E6B75}" destId="{980EDCF8-7AE0-46C7-B9BA-28F5701EE03F}" srcOrd="0" destOrd="7" presId="urn:microsoft.com/office/officeart/2005/8/layout/hList2"/>
    <dgm:cxn modelId="{732E2179-0F4B-4E1A-B386-EDC180921B54}" srcId="{3F6AEE01-4055-4517-80C7-F12A2FBDCC21}" destId="{8EE55A21-4AD6-4CEA-AA4D-3A0BDE468210}" srcOrd="0" destOrd="0" parTransId="{C95FC37B-BAA9-4A23-8824-1EFD2CE0632D}" sibTransId="{8F4F3FC4-E14E-451F-8CA4-2E7B23E8EF81}"/>
    <dgm:cxn modelId="{109CAC59-1764-4285-B9B6-C1481A72D771}" srcId="{42C4FF74-0292-43D5-B30D-1607A5E81302}" destId="{40571AC7-F4D7-40C9-A1C7-D31B83A6A7C8}" srcOrd="1" destOrd="0" parTransId="{BF42639C-0252-45B4-9FEE-3B559AAB964F}" sibTransId="{5D4C6547-7872-4CBB-A4B8-8FFCB35BA622}"/>
    <dgm:cxn modelId="{D412347A-5740-44FE-9826-170B00B53E68}" srcId="{42C4FF74-0292-43D5-B30D-1607A5E81302}" destId="{CEB2DA9F-AC02-4AAA-8C9B-F8208881EACA}" srcOrd="4" destOrd="0" parTransId="{A4E72E2A-17F4-4223-AB2B-79A7EA412CA3}" sibTransId="{A837A922-0ED8-4DCE-97E3-08882BCBD8F3}"/>
    <dgm:cxn modelId="{E64FD35A-B056-4F10-99A2-18B8934E805A}" type="presOf" srcId="{40571AC7-F4D7-40C9-A1C7-D31B83A6A7C8}" destId="{0361E385-109A-4CAD-BDCE-7A7D460AF81D}" srcOrd="0" destOrd="1" presId="urn:microsoft.com/office/officeart/2005/8/layout/hList2"/>
    <dgm:cxn modelId="{5ED04F7B-4095-4118-80DF-F973BC157ABF}" type="presOf" srcId="{6D51FD41-EE9E-4B32-8115-8D08926C00E1}" destId="{2265FA64-8383-4D27-A773-B041FBFB5250}" srcOrd="0" destOrd="3" presId="urn:microsoft.com/office/officeart/2005/8/layout/hList2"/>
    <dgm:cxn modelId="{C2D5D57B-81D0-421A-BC41-8DD112B71B2F}" type="presOf" srcId="{160E5DEA-82BD-4E96-828D-A23F6987F467}" destId="{980EDCF8-7AE0-46C7-B9BA-28F5701EE03F}" srcOrd="0" destOrd="2" presId="urn:microsoft.com/office/officeart/2005/8/layout/hList2"/>
    <dgm:cxn modelId="{A795A97F-1391-49D1-8982-C537E24BB58E}" type="presOf" srcId="{42C4FF74-0292-43D5-B30D-1607A5E81302}" destId="{69916C35-EE81-4365-A111-BCBA4EF582C6}" srcOrd="0" destOrd="0" presId="urn:microsoft.com/office/officeart/2005/8/layout/hList2"/>
    <dgm:cxn modelId="{59148080-DC3B-45A3-9918-531B60276A8F}" type="presOf" srcId="{0829AB7B-AA87-4AEF-A03C-D9D444B5497E}" destId="{0361E385-109A-4CAD-BDCE-7A7D460AF81D}" srcOrd="0" destOrd="0" presId="urn:microsoft.com/office/officeart/2005/8/layout/hList2"/>
    <dgm:cxn modelId="{6C7A0F84-5AEC-45ED-A7A6-0E2E8D147ABE}" srcId="{42C4FF74-0292-43D5-B30D-1607A5E81302}" destId="{F5B6F5DD-1EC7-4F08-BBA4-CF0EC01A7ADB}" srcOrd="7" destOrd="0" parTransId="{40742A06-40CB-415C-AFA8-A82D595922BD}" sibTransId="{E57EA60D-0EC0-47CB-82ED-C13EFBBD0AA7}"/>
    <dgm:cxn modelId="{CFF57B84-C785-4FA4-B4B9-C7F5B9AEB807}" srcId="{5088F85B-0FF5-426D-B6D7-C4152AAD2764}" destId="{D957E1E4-3F4B-485D-A0C3-5D1DB2C036A7}" srcOrd="4" destOrd="0" parTransId="{848D1355-2967-41A9-B3A0-0AE5D78BDA12}" sibTransId="{E3B82FF2-0F75-4215-8396-9C725EE6E702}"/>
    <dgm:cxn modelId="{D48A9A8A-C517-4CA9-851A-C1B686613E01}" srcId="{3F6AEE01-4055-4517-80C7-F12A2FBDCC21}" destId="{A4C14BF0-6F5D-442D-9F34-980DB46E6B75}" srcOrd="7" destOrd="0" parTransId="{3503C32C-386D-4E3B-89A9-AA72070B13E8}" sibTransId="{48F9D0FE-77DD-405E-AD12-16BBFC08DE32}"/>
    <dgm:cxn modelId="{FC21F28C-B61F-41ED-A425-FA127D1253CE}" srcId="{3F6AEE01-4055-4517-80C7-F12A2FBDCC21}" destId="{10FA9C2C-E325-4C7C-AFA3-EB750175D2DA}" srcOrd="3" destOrd="0" parTransId="{7E55A421-F7A3-4C91-98A7-C419628846F5}" sibTransId="{F289E30B-1BDF-4AEC-A2FD-1CE4498009E8}"/>
    <dgm:cxn modelId="{52FBCB91-355F-4203-AD9A-61403ADEA50B}" type="presOf" srcId="{CEB2DA9F-AC02-4AAA-8C9B-F8208881EACA}" destId="{0361E385-109A-4CAD-BDCE-7A7D460AF81D}" srcOrd="0" destOrd="4" presId="urn:microsoft.com/office/officeart/2005/8/layout/hList2"/>
    <dgm:cxn modelId="{B048DE99-ECF1-402A-9842-428DD2B70B98}" srcId="{5088F85B-0FF5-426D-B6D7-C4152AAD2764}" destId="{9B914667-8417-43D6-9858-D49425BF6345}" srcOrd="5" destOrd="0" parTransId="{8E8E63BF-3255-4583-97A2-1443EEBBEC59}" sibTransId="{8EA1F7B7-2465-42A4-A699-8A75A34B2033}"/>
    <dgm:cxn modelId="{9926679F-DE36-449B-B4D0-690A48FAE0D3}" srcId="{5088F85B-0FF5-426D-B6D7-C4152AAD2764}" destId="{88145B45-6249-4DAC-83D1-37BE4AB1A50C}" srcOrd="0" destOrd="0" parTransId="{AB016CD8-1389-4E5A-8C5C-0D0ACD863DAF}" sibTransId="{A74865D8-894C-454E-874F-EEA47B2AF9D7}"/>
    <dgm:cxn modelId="{8E4117A4-828F-40B1-BC1B-2611C9E4F0E1}" type="presOf" srcId="{10FA9C2C-E325-4C7C-AFA3-EB750175D2DA}" destId="{980EDCF8-7AE0-46C7-B9BA-28F5701EE03F}" srcOrd="0" destOrd="3" presId="urn:microsoft.com/office/officeart/2005/8/layout/hList2"/>
    <dgm:cxn modelId="{32DE2CA4-9A6D-44C8-BE6F-CA50B3CCAFAE}" srcId="{3F6AEE01-4055-4517-80C7-F12A2FBDCC21}" destId="{550EB7B2-1EFF-4761-AACB-4511BEB81D73}" srcOrd="6" destOrd="0" parTransId="{2FB2C1A3-797D-45DC-9EC3-492559AD3D59}" sibTransId="{2FABFFDA-92D3-4061-B78F-BA52558ACC2E}"/>
    <dgm:cxn modelId="{D11282A5-909C-4BEA-817B-B2D68D2FD067}" type="presOf" srcId="{8929BFB1-33C8-4757-A63F-A18B177E233C}" destId="{0361E385-109A-4CAD-BDCE-7A7D460AF81D}" srcOrd="0" destOrd="5" presId="urn:microsoft.com/office/officeart/2005/8/layout/hList2"/>
    <dgm:cxn modelId="{9052BCAB-FF2E-424C-ACC3-71B816CC2D54}" srcId="{42C4FF74-0292-43D5-B30D-1607A5E81302}" destId="{0829AB7B-AA87-4AEF-A03C-D9D444B5497E}" srcOrd="0" destOrd="0" parTransId="{F3832978-8857-4A73-BDE9-433F89B96CE3}" sibTransId="{250951CD-1DAE-42A4-BDA1-BEAAFCE89606}"/>
    <dgm:cxn modelId="{01DE02AE-2A11-4EBA-BF41-377D284C3FF7}" srcId="{42C4FF74-0292-43D5-B30D-1607A5E81302}" destId="{8929BFB1-33C8-4757-A63F-A18B177E233C}" srcOrd="5" destOrd="0" parTransId="{384B7E7B-D95C-47DB-8BB6-D2237F2DFFA1}" sibTransId="{6E61D21B-AAAB-40B8-95B4-51CB8029C52E}"/>
    <dgm:cxn modelId="{57FD90B4-8E97-43CE-AB08-6499AB44BA80}" srcId="{3F6AEE01-4055-4517-80C7-F12A2FBDCC21}" destId="{BF948608-9A24-4D26-B26B-CFB55C559B16}" srcOrd="1" destOrd="0" parTransId="{D9E4F233-FF80-4BA1-94CF-1BA94320B7F2}" sibTransId="{FA2C7FF6-1433-4CD7-A7BF-DE2386A82F9B}"/>
    <dgm:cxn modelId="{1C1613BA-70CF-45C2-B80E-FC97511B09CE}" type="presOf" srcId="{686BF1B4-8E1C-4F87-9514-5DA36AB02CD7}" destId="{0361E385-109A-4CAD-BDCE-7A7D460AF81D}" srcOrd="0" destOrd="6" presId="urn:microsoft.com/office/officeart/2005/8/layout/hList2"/>
    <dgm:cxn modelId="{A8FB24BE-4FA7-4789-B776-85A6D020F4D3}" type="presOf" srcId="{852730F2-79AF-4354-8AAF-86F3519DD098}" destId="{2265FA64-8383-4D27-A773-B041FBFB5250}" srcOrd="0" destOrd="9" presId="urn:microsoft.com/office/officeart/2005/8/layout/hList2"/>
    <dgm:cxn modelId="{C5B3DCBE-DF19-4F27-AD70-E2C834BD772A}" type="presOf" srcId="{A1F0F261-5870-42D7-B4C9-5FE87C6FCD9F}" destId="{980EDCF8-7AE0-46C7-B9BA-28F5701EE03F}" srcOrd="0" destOrd="5" presId="urn:microsoft.com/office/officeart/2005/8/layout/hList2"/>
    <dgm:cxn modelId="{3D4695C5-EC2B-40C3-AAF9-63DF84B31C7E}" type="presOf" srcId="{07BD8DD1-9A76-4956-98AB-5816A3E85118}" destId="{36B1EDA2-5124-4C54-8789-45CF87493583}" srcOrd="0" destOrd="0" presId="urn:microsoft.com/office/officeart/2005/8/layout/hList2"/>
    <dgm:cxn modelId="{EAD0CBC6-19C0-4732-8ACB-5F7354CB2F23}" srcId="{3F6AEE01-4055-4517-80C7-F12A2FBDCC21}" destId="{9916894C-938B-47FF-AEB9-3BD9B7E108A0}" srcOrd="4" destOrd="0" parTransId="{1EEE1A2B-A091-4FE8-95A2-F11532D8AA16}" sibTransId="{E07E6210-1D40-4D73-928D-08A904CF85EC}"/>
    <dgm:cxn modelId="{1F0203C7-7287-48EB-844E-8DD885E8E186}" srcId="{5088F85B-0FF5-426D-B6D7-C4152AAD2764}" destId="{852730F2-79AF-4354-8AAF-86F3519DD098}" srcOrd="9" destOrd="0" parTransId="{887E7591-D56F-4C08-A9F3-4A2096B73E39}" sibTransId="{2D255695-6425-4B9B-A50F-555619049D16}"/>
    <dgm:cxn modelId="{98F044C9-63AB-455E-A812-4B711A290644}" type="presOf" srcId="{550EB7B2-1EFF-4761-AACB-4511BEB81D73}" destId="{980EDCF8-7AE0-46C7-B9BA-28F5701EE03F}" srcOrd="0" destOrd="6" presId="urn:microsoft.com/office/officeart/2005/8/layout/hList2"/>
    <dgm:cxn modelId="{B22873CE-BEEB-4074-B533-DC7B422EC757}" srcId="{3F6AEE01-4055-4517-80C7-F12A2FBDCC21}" destId="{38AEA3C4-C109-43D5-ADF2-AC8467D8B035}" srcOrd="8" destOrd="0" parTransId="{D36D7488-3573-43DD-BB2E-66826227D67C}" sibTransId="{E0763FC5-2318-4127-8E95-9CB7AFFC9C4A}"/>
    <dgm:cxn modelId="{85B2A8CE-7232-4FDA-B956-DD3A4ED67189}" type="presOf" srcId="{BF948608-9A24-4D26-B26B-CFB55C559B16}" destId="{980EDCF8-7AE0-46C7-B9BA-28F5701EE03F}" srcOrd="0" destOrd="1" presId="urn:microsoft.com/office/officeart/2005/8/layout/hList2"/>
    <dgm:cxn modelId="{FAF273D2-B624-49CC-8DCA-F8243E0E1D10}" type="presOf" srcId="{38AEA3C4-C109-43D5-ADF2-AC8467D8B035}" destId="{980EDCF8-7AE0-46C7-B9BA-28F5701EE03F}" srcOrd="0" destOrd="8" presId="urn:microsoft.com/office/officeart/2005/8/layout/hList2"/>
    <dgm:cxn modelId="{F25B5DD6-35B6-493F-99CC-A857908A3E2A}" type="presOf" srcId="{7F964A20-9BDA-48AF-8160-4ADE245E66A1}" destId="{2265FA64-8383-4D27-A773-B041FBFB5250}" srcOrd="0" destOrd="2" presId="urn:microsoft.com/office/officeart/2005/8/layout/hList2"/>
    <dgm:cxn modelId="{9FCFBCDA-7C65-44BD-9C48-72DF9289D0BE}" type="presOf" srcId="{F5B6F5DD-1EC7-4F08-BBA4-CF0EC01A7ADB}" destId="{0361E385-109A-4CAD-BDCE-7A7D460AF81D}" srcOrd="0" destOrd="7" presId="urn:microsoft.com/office/officeart/2005/8/layout/hList2"/>
    <dgm:cxn modelId="{2C444DDB-4C69-4358-80BD-FC05714F111B}" type="presOf" srcId="{88145B45-6249-4DAC-83D1-37BE4AB1A50C}" destId="{2265FA64-8383-4D27-A773-B041FBFB5250}" srcOrd="0" destOrd="0" presId="urn:microsoft.com/office/officeart/2005/8/layout/hList2"/>
    <dgm:cxn modelId="{85C4C7E6-015D-42B6-805E-1B03AB253AD4}" srcId="{3F6AEE01-4055-4517-80C7-F12A2FBDCC21}" destId="{160E5DEA-82BD-4E96-828D-A23F6987F467}" srcOrd="2" destOrd="0" parTransId="{62B8A2BD-A524-453A-B677-EC57694A781A}" sibTransId="{68598DAF-FF98-427C-9A23-89A9D0FF44A8}"/>
    <dgm:cxn modelId="{9682E2EA-3570-4F37-ADD8-FC30801AAEF9}" srcId="{42C4FF74-0292-43D5-B30D-1607A5E81302}" destId="{86D966A3-CC0A-4857-9A58-36D9320E9AC3}" srcOrd="3" destOrd="0" parTransId="{E940C9A0-2D56-4244-B979-EBA0265C0B63}" sibTransId="{2E56B808-EA1C-4915-B42C-A8FC43B93769}"/>
    <dgm:cxn modelId="{3069BEEF-2918-405F-B635-7303158CFDD9}" type="presOf" srcId="{347F2BA0-CA16-48D5-98E7-0E6465D54E53}" destId="{2265FA64-8383-4D27-A773-B041FBFB5250}" srcOrd="0" destOrd="7" presId="urn:microsoft.com/office/officeart/2005/8/layout/hList2"/>
    <dgm:cxn modelId="{F48E24F0-8297-4F04-919A-C3A285A47224}" srcId="{42C4FF74-0292-43D5-B30D-1607A5E81302}" destId="{49F24EB1-8922-4A45-95A0-910DEEA506F4}" srcOrd="8" destOrd="0" parTransId="{26399B71-E91B-4E54-A366-421EE8670952}" sibTransId="{180A06E1-A770-4B8E-B96D-2C55D700B0AE}"/>
    <dgm:cxn modelId="{656FA7FB-8BF7-4D62-A96F-EFF9C7FA6010}" type="presOf" srcId="{8EE55A21-4AD6-4CEA-AA4D-3A0BDE468210}" destId="{980EDCF8-7AE0-46C7-B9BA-28F5701EE03F}" srcOrd="0" destOrd="0" presId="urn:microsoft.com/office/officeart/2005/8/layout/hList2"/>
    <dgm:cxn modelId="{E9C510FC-F356-4316-BB91-5EDB8C6E3C33}" type="presOf" srcId="{D957E1E4-3F4B-485D-A0C3-5D1DB2C036A7}" destId="{2265FA64-8383-4D27-A773-B041FBFB5250}" srcOrd="0" destOrd="4" presId="urn:microsoft.com/office/officeart/2005/8/layout/hList2"/>
    <dgm:cxn modelId="{651976FC-C3F4-4B07-8E9B-8A75EB21AE46}" type="presOf" srcId="{8BBCC2FB-821B-414C-B779-64FA2758316C}" destId="{2265FA64-8383-4D27-A773-B041FBFB5250}" srcOrd="0" destOrd="6" presId="urn:microsoft.com/office/officeart/2005/8/layout/hList2"/>
    <dgm:cxn modelId="{6A9790D3-788B-4C1A-9E0D-6DD91CA7F878}" type="presParOf" srcId="{36B1EDA2-5124-4C54-8789-45CF87493583}" destId="{E1623D73-4281-4494-851E-52B66CACA2EC}" srcOrd="0" destOrd="0" presId="urn:microsoft.com/office/officeart/2005/8/layout/hList2"/>
    <dgm:cxn modelId="{FDF4FF18-47D8-45F0-AA80-B66F5EFDC52B}" type="presParOf" srcId="{E1623D73-4281-4494-851E-52B66CACA2EC}" destId="{1DC2A796-549C-4FD8-B001-29EAE6AF77D4}" srcOrd="0" destOrd="0" presId="urn:microsoft.com/office/officeart/2005/8/layout/hList2"/>
    <dgm:cxn modelId="{F2ACC4F2-E2F2-44AB-9CA9-904C1145E46B}" type="presParOf" srcId="{E1623D73-4281-4494-851E-52B66CACA2EC}" destId="{980EDCF8-7AE0-46C7-B9BA-28F5701EE03F}" srcOrd="1" destOrd="0" presId="urn:microsoft.com/office/officeart/2005/8/layout/hList2"/>
    <dgm:cxn modelId="{1B66F150-270D-4ED6-8EB1-F4D5D0E03350}" type="presParOf" srcId="{E1623D73-4281-4494-851E-52B66CACA2EC}" destId="{FF44801E-91DD-4D85-BC13-1AD7CE75FA53}" srcOrd="2" destOrd="0" presId="urn:microsoft.com/office/officeart/2005/8/layout/hList2"/>
    <dgm:cxn modelId="{71BCAAD4-D39F-463D-B080-D7561BA3D019}" type="presParOf" srcId="{36B1EDA2-5124-4C54-8789-45CF87493583}" destId="{1240A881-EAEB-4142-B467-AC7673104A86}" srcOrd="1" destOrd="0" presId="urn:microsoft.com/office/officeart/2005/8/layout/hList2"/>
    <dgm:cxn modelId="{B348250D-8179-4A12-BBA6-12E3CE2B36C7}" type="presParOf" srcId="{36B1EDA2-5124-4C54-8789-45CF87493583}" destId="{CA52D022-2552-4A13-9ACF-C8F5690F70C6}" srcOrd="2" destOrd="0" presId="urn:microsoft.com/office/officeart/2005/8/layout/hList2"/>
    <dgm:cxn modelId="{E8E74709-9D26-47F9-8AAC-8D2301EAF0C7}" type="presParOf" srcId="{CA52D022-2552-4A13-9ACF-C8F5690F70C6}" destId="{F87D65F0-6224-424D-BA3D-442197D4A4E0}" srcOrd="0" destOrd="0" presId="urn:microsoft.com/office/officeart/2005/8/layout/hList2"/>
    <dgm:cxn modelId="{CA8D3841-CEF0-4606-91F1-3175377526F1}" type="presParOf" srcId="{CA52D022-2552-4A13-9ACF-C8F5690F70C6}" destId="{0361E385-109A-4CAD-BDCE-7A7D460AF81D}" srcOrd="1" destOrd="0" presId="urn:microsoft.com/office/officeart/2005/8/layout/hList2"/>
    <dgm:cxn modelId="{C71F7203-5D54-43D6-8AF9-5278375AEEDF}" type="presParOf" srcId="{CA52D022-2552-4A13-9ACF-C8F5690F70C6}" destId="{69916C35-EE81-4365-A111-BCBA4EF582C6}" srcOrd="2" destOrd="0" presId="urn:microsoft.com/office/officeart/2005/8/layout/hList2"/>
    <dgm:cxn modelId="{F718FDF0-7130-4F24-BC79-903D2AD4E72D}" type="presParOf" srcId="{36B1EDA2-5124-4C54-8789-45CF87493583}" destId="{1EC992E5-0173-4401-A4CD-C264873CA71C}" srcOrd="3" destOrd="0" presId="urn:microsoft.com/office/officeart/2005/8/layout/hList2"/>
    <dgm:cxn modelId="{8ED0C563-E13D-4707-B293-0AF4489E298B}" type="presParOf" srcId="{36B1EDA2-5124-4C54-8789-45CF87493583}" destId="{2FE0CFC8-EE61-4E7F-9C5B-1B9B73B50B6A}" srcOrd="4" destOrd="0" presId="urn:microsoft.com/office/officeart/2005/8/layout/hList2"/>
    <dgm:cxn modelId="{971DD5D5-7254-4C21-AF4E-041AF7AA7336}" type="presParOf" srcId="{2FE0CFC8-EE61-4E7F-9C5B-1B9B73B50B6A}" destId="{6DA35051-2367-48BF-96B3-02DF8BFEA8F7}" srcOrd="0" destOrd="0" presId="urn:microsoft.com/office/officeart/2005/8/layout/hList2"/>
    <dgm:cxn modelId="{3CCE8E6F-683A-4F3F-B2B4-00267B1230D6}" type="presParOf" srcId="{2FE0CFC8-EE61-4E7F-9C5B-1B9B73B50B6A}" destId="{2265FA64-8383-4D27-A773-B041FBFB5250}" srcOrd="1" destOrd="0" presId="urn:microsoft.com/office/officeart/2005/8/layout/hList2"/>
    <dgm:cxn modelId="{FABE19DE-6077-4426-B4E8-731314C6A98A}" type="presParOf" srcId="{2FE0CFC8-EE61-4E7F-9C5B-1B9B73B50B6A}" destId="{FC3876A1-EB33-454A-BC6E-8ADD0DF4A38C}"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algn="l"/>
          <a:endParaRPr lang="nb-NO" sz="1000" noProof="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1</a:t>
          </a:r>
        </a:p>
      </dgm:t>
    </dgm:pt>
    <dgm:pt modelId="{6486953B-864B-49F9-BADB-FB4C13F839CE}">
      <dgm:prSet phldrT="[Tekst]" custT="1"/>
      <dgm:spPr>
        <a:solidFill>
          <a:schemeClr val="bg1"/>
        </a:solidFill>
        <a:ln>
          <a:solidFill>
            <a:srgbClr val="4A6FA1"/>
          </a:solidFill>
        </a:ln>
      </dgm:spPr>
      <dgm:t>
        <a:bodyPr/>
        <a:lstStyle/>
        <a:p>
          <a:pPr algn="ctr">
            <a:buNone/>
          </a:pP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dgm:t>
    </dgm:pt>
    <dgm:pt modelId="{448FB304-A99D-4D1D-B7FB-67802EED503C}" type="parTrans" cxnId="{A23BC010-2E4D-4045-842D-00D0570443B5}">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D981829-772C-46FE-8EFB-1D9A9F736B26}" type="sibTrans" cxnId="{A23BC010-2E4D-4045-842D-00D0570443B5}">
      <dgm:prSet phldrT="2"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2</a:t>
          </a:r>
        </a:p>
      </dgm:t>
    </dgm:pt>
    <dgm:pt modelId="{03FE89E6-D8D6-41B4-8D6E-E8D33432E424}">
      <dgm:prSet phldrT="[Tekst]" custT="1"/>
      <dgm:spPr>
        <a:solidFill>
          <a:schemeClr val="bg1"/>
        </a:solidFill>
        <a:ln>
          <a:solidFill>
            <a:srgbClr val="4A6FA1"/>
          </a:solidFill>
        </a:ln>
      </dgm:spPr>
      <dgm:t>
        <a:bodyPr/>
        <a:lstStyle/>
        <a:p>
          <a:pPr algn="ctr"/>
          <a:r>
            <a:rPr lang="nb-NO" sz="10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algn="l"/>
          <a:endParaRPr lang="nb-NO" sz="1000" b="0" noProof="0">
            <a:latin typeface="Open Sans" panose="020B0606030504020204" pitchFamily="34" charset="0"/>
            <a:ea typeface="Open Sans" panose="020B0606030504020204" pitchFamily="34" charset="0"/>
            <a:cs typeface="Open Sans" panose="020B0606030504020204" pitchFamily="34" charset="0"/>
          </a:endParaRPr>
        </a:p>
      </dgm:t>
    </dgm:pt>
    <dgm:pt modelId="{331A65B2-D5E5-4330-A428-3B74DCE8ECA8}" type="parTrans" cxnId="{5B2F5182-B969-4398-82DB-4D3B5EA4B9BA}">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EFF0CF3-DFE2-427A-A7BC-F46371333931}" type="sibTrans" cxnId="{5B2F5182-B969-4398-82DB-4D3B5EA4B9BA}">
      <dgm:prSet phldrT="3"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3</a:t>
          </a:r>
        </a:p>
      </dgm:t>
    </dgm:pt>
    <dgm:pt modelId="{130330EC-C253-42F9-8DB9-320B33188528}">
      <dgm:prSet phldrT="[Tekst]" custT="1"/>
      <dgm:spPr/>
      <dgm:t>
        <a:bodyPr/>
        <a:lstStyle/>
        <a:p>
          <a:pPr algn="l" rtl="0">
            <a:buFont typeface="Open Sans" panose="020B0606030504020204" pitchFamily="34" charset="0"/>
            <a:buNone/>
          </a:pPr>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083073F4-26C0-4C48-B3E8-127994EEB9E3}" type="par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C75C551-B9DF-44C4-AF1C-B188C8CBF065}" type="sib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F3741A7-43CD-4EBE-8827-8471C021B431}">
      <dgm:prSet custT="1"/>
      <dgm:spPr>
        <a:solidFill>
          <a:schemeClr val="bg1"/>
        </a:solidFill>
        <a:ln>
          <a:solidFill>
            <a:srgbClr val="4A6FA1"/>
          </a:solidFill>
        </a:ln>
      </dgm:spPr>
      <dgm:t>
        <a:bodyPr/>
        <a:lstStyle/>
        <a:p>
          <a:pPr algn="ctr">
            <a:buNone/>
          </a:pPr>
          <a:r>
            <a:rPr lang="nb-NO" sz="10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gm:t>
    </dgm:pt>
    <dgm:pt modelId="{CC404236-8118-42A4-BD94-8544744E6C7E}" type="sibTrans" cxnId="{B4A30CD7-5853-4F23-A0D3-DBB10D0CA39B}">
      <dgm:prSet phldrT="4"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4</a:t>
          </a:r>
        </a:p>
      </dgm:t>
    </dgm:pt>
    <dgm:pt modelId="{DDD432FA-9263-42E8-8A98-ED53FD58515F}" type="parTrans" cxnId="{B4A30CD7-5853-4F23-A0D3-DBB10D0CA39B}">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9215230-1D3D-435F-A0AB-B13CD772D379}">
      <dgm:prSet phldrT="[Tekst]" phldr="0" custT="1"/>
      <dgm:spPr>
        <a:ln>
          <a:solidFill>
            <a:srgbClr val="4A6FA1"/>
          </a:solidFill>
        </a:ln>
      </dgm:spPr>
      <dgm:t>
        <a:bodyPr/>
        <a:lstStyle/>
        <a:p>
          <a:pPr algn="ctr"/>
          <a:r>
            <a:rPr lang="nb-NO"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algn="ctr"/>
          <a:endParaRPr lang="nb-NO" sz="110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5" phldr="0"/>
      <dgm:spPr>
        <a:solidFill>
          <a:srgbClr val="4A6FA1"/>
        </a:solidFill>
      </dgm:spPr>
      <dgm:t>
        <a:bodyPr/>
        <a:lstStyle/>
        <a:p>
          <a:r>
            <a:rPr lang="nb-NO"/>
            <a:t>5</a:t>
          </a:r>
        </a:p>
      </dgm:t>
    </dgm:pt>
    <dgm:pt modelId="{D76F1BC2-F1CB-4874-97E6-2175F67B7167}">
      <dgm:prSet phldrT="[Tekst]" custT="1"/>
      <dgm:spPr>
        <a:ln>
          <a:solidFill>
            <a:srgbClr val="4A6FA1"/>
          </a:solidFill>
        </a:ln>
      </dgm:spPr>
      <dgm:t>
        <a:bodyPr/>
        <a:lstStyle/>
        <a:p>
          <a:pPr algn="ctr">
            <a:buClrTx/>
            <a:buSzTx/>
            <a:buFontTx/>
            <a:buNone/>
          </a:pP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6" phldr="0"/>
      <dgm:spPr>
        <a:solidFill>
          <a:srgbClr val="4A6FA1"/>
        </a:solidFill>
      </dgm:spPr>
      <dgm:t>
        <a:bodyPr/>
        <a:lstStyle/>
        <a:p>
          <a:r>
            <a:rPr lang="nb-NO"/>
            <a:t>6</a:t>
          </a:r>
        </a:p>
      </dgm:t>
    </dgm:pt>
    <dgm:pt modelId="{C8BAC041-7B71-49BF-A2D8-9134C1303353}">
      <dgm:prSet phldrT="[Tekst]" custT="1"/>
      <dgm:spPr>
        <a:ln>
          <a:solidFill>
            <a:srgbClr val="4A6FA1"/>
          </a:solidFill>
        </a:ln>
      </dgm:spPr>
      <dgm:t>
        <a:bodyPr/>
        <a:lstStyle/>
        <a:p>
          <a:r>
            <a:rPr lang="nb-NO" sz="1000" b="1" i="0">
              <a:solidFill>
                <a:schemeClr val="tx1">
                  <a:lumMod val="75000"/>
                  <a:lumOff val="25000"/>
                </a:schemeClr>
              </a:solidFill>
            </a:rPr>
            <a:t>Oppfølging mellom leder og medarbeider</a:t>
          </a:r>
          <a:endParaRPr lang="nb-NO" sz="1000">
            <a:solidFill>
              <a:schemeClr val="tx1">
                <a:lumMod val="75000"/>
                <a:lumOff val="25000"/>
              </a:schemeClr>
            </a:solidFill>
          </a:endParaRPr>
        </a:p>
      </dgm:t>
    </dgm:pt>
    <dgm:pt modelId="{FCAE8EBB-155D-45B7-8AD0-6967D52E1E79}" type="parTrans" cxnId="{8334CA0C-B38E-4EDD-9BD0-17B419C15503}">
      <dgm:prSet/>
      <dgm:spPr/>
      <dgm:t>
        <a:bodyPr/>
        <a:lstStyle/>
        <a:p>
          <a:endParaRPr lang="nb-NO"/>
        </a:p>
      </dgm:t>
    </dgm:pt>
    <dgm:pt modelId="{09078480-9DC1-4128-BB67-E4464A6A4D16}" type="sibTrans" cxnId="{8334CA0C-B38E-4EDD-9BD0-17B419C15503}">
      <dgm:prSet phldrT="7" phldr="0"/>
      <dgm:spPr/>
      <dgm:t>
        <a:bodyPr/>
        <a:lstStyle/>
        <a:p>
          <a:r>
            <a:rPr lang="nb-NO"/>
            <a:t>7</a:t>
          </a:r>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21"/>
      <dgm:spPr/>
    </dgm:pt>
    <dgm:pt modelId="{965D1C31-8815-4D0F-99D5-5C06B8CA08DA}" type="pres">
      <dgm:prSet presAssocID="{6B7E9738-A8F7-4EC9-8FC1-EE78CCE53400}" presName="lineArrowNode" presStyleLbl="alignNode1" presStyleIdx="1" presStyleCnt="21"/>
      <dgm:spPr/>
    </dgm:pt>
    <dgm:pt modelId="{144F0683-4514-4CF7-930A-BD7B90AEA9E2}" type="pres">
      <dgm:prSet presAssocID="{DE35A62F-78F6-454F-9222-32D802459F4B}" presName="sibTransNodeCircle" presStyleLbl="alignNode1" presStyleIdx="2" presStyleCnt="21">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7"/>
      <dgm:spPr/>
    </dgm:pt>
    <dgm:pt modelId="{86DF1511-70AD-41DC-B1FE-8E232E1C7C2F}" type="pres">
      <dgm:prSet presAssocID="{6B7E9738-A8F7-4EC9-8FC1-EE78CCE53400}" presName="nodeText" presStyleLbl="fgAcc1" presStyleIdx="0" presStyleCnt="7">
        <dgm:presLayoutVars>
          <dgm:bulletEnabled val="1"/>
        </dgm:presLayoutVars>
      </dgm:prSet>
      <dgm:spPr/>
    </dgm:pt>
    <dgm:pt modelId="{692B51D9-E46A-4D82-8AB7-6EA2C97D919F}" type="pres">
      <dgm:prSet presAssocID="{DE35A62F-78F6-454F-9222-32D802459F4B}" presName="sibTransComposite" presStyleCnt="0"/>
      <dgm:spPr/>
    </dgm:pt>
    <dgm:pt modelId="{3260CFEF-5301-40A0-AF83-25F1BCD8A910}" type="pres">
      <dgm:prSet presAssocID="{6486953B-864B-49F9-BADB-FB4C13F839CE}" presName="compositeNode" presStyleCnt="0"/>
      <dgm:spPr/>
    </dgm:pt>
    <dgm:pt modelId="{1E6CC6D4-E65A-4AD3-A744-9613180C427B}" type="pres">
      <dgm:prSet presAssocID="{6486953B-864B-49F9-BADB-FB4C13F839CE}" presName="parTx" presStyleLbl="node1" presStyleIdx="0" presStyleCnt="0">
        <dgm:presLayoutVars>
          <dgm:chMax val="0"/>
          <dgm:chPref val="0"/>
          <dgm:bulletEnabled val="1"/>
        </dgm:presLayoutVars>
      </dgm:prSet>
      <dgm:spPr/>
    </dgm:pt>
    <dgm:pt modelId="{66F05516-6866-46C8-9FDA-C8E73372978D}" type="pres">
      <dgm:prSet presAssocID="{6486953B-864B-49F9-BADB-FB4C13F839CE}" presName="parSh" presStyleCnt="0"/>
      <dgm:spPr/>
    </dgm:pt>
    <dgm:pt modelId="{48F925C5-ED44-4F8A-A5CA-1CA974525135}" type="pres">
      <dgm:prSet presAssocID="{6486953B-864B-49F9-BADB-FB4C13F839CE}" presName="lineNode" presStyleLbl="alignNode1" presStyleIdx="3" presStyleCnt="21"/>
      <dgm:spPr/>
    </dgm:pt>
    <dgm:pt modelId="{026363C1-B38D-45F5-A828-D45BEFEA1B91}" type="pres">
      <dgm:prSet presAssocID="{6486953B-864B-49F9-BADB-FB4C13F839CE}" presName="lineArrowNode" presStyleLbl="alignNode1" presStyleIdx="4" presStyleCnt="21"/>
      <dgm:spPr/>
    </dgm:pt>
    <dgm:pt modelId="{B085F6A3-E941-4398-80D7-717198D36045}" type="pres">
      <dgm:prSet presAssocID="{9D981829-772C-46FE-8EFB-1D9A9F736B26}" presName="sibTransNodeCircle" presStyleLbl="alignNode1" presStyleIdx="5" presStyleCnt="21">
        <dgm:presLayoutVars>
          <dgm:chMax val="0"/>
          <dgm:bulletEnabled/>
        </dgm:presLayoutVars>
      </dgm:prSet>
      <dgm:spPr/>
    </dgm:pt>
    <dgm:pt modelId="{3CA85C8D-A001-4F0A-ABB6-92D8EA5543FF}" type="pres">
      <dgm:prSet presAssocID="{9D981829-772C-46FE-8EFB-1D9A9F736B26}" presName="spacerBetweenCircleAndCallout" presStyleCnt="0">
        <dgm:presLayoutVars/>
      </dgm:prSet>
      <dgm:spPr/>
    </dgm:pt>
    <dgm:pt modelId="{1024A8BB-54E6-4642-AE84-56586A1E6E4C}" type="pres">
      <dgm:prSet presAssocID="{9D981829-772C-46FE-8EFB-1D9A9F736B26}" presName="verticalConnector" presStyleLbl="alignAccFollowNode1" presStyleIdx="1" presStyleCnt="7"/>
      <dgm:spPr/>
    </dgm:pt>
    <dgm:pt modelId="{5CCB29B5-A37E-4105-98C2-43986FD48D3B}" type="pres">
      <dgm:prSet presAssocID="{6486953B-864B-49F9-BADB-FB4C13F839CE}" presName="nodeText" presStyleLbl="fgAcc1" presStyleIdx="1" presStyleCnt="7">
        <dgm:presLayoutVars>
          <dgm:bulletEnabled val="1"/>
        </dgm:presLayoutVars>
      </dgm:prSet>
      <dgm:spPr/>
    </dgm:pt>
    <dgm:pt modelId="{00102F30-3A98-4404-9579-A7B8FDCA8785}" type="pres">
      <dgm:prSet presAssocID="{9D981829-772C-46FE-8EFB-1D9A9F736B26}" presName="sibTransComposite" presStyleCnt="0"/>
      <dgm:spPr/>
    </dgm:pt>
    <dgm:pt modelId="{BFB5EFDC-1BDC-4623-8657-8FDF6D780C5A}" type="pres">
      <dgm:prSet presAssocID="{03FE89E6-D8D6-41B4-8D6E-E8D33432E424}" presName="compositeNode" presStyleCnt="0"/>
      <dgm:spPr/>
    </dgm:pt>
    <dgm:pt modelId="{80FFA0BE-CBF0-4985-A5FC-D9190AF65B66}" type="pres">
      <dgm:prSet presAssocID="{03FE89E6-D8D6-41B4-8D6E-E8D33432E424}" presName="parTx" presStyleLbl="node1" presStyleIdx="0" presStyleCnt="0">
        <dgm:presLayoutVars>
          <dgm:chMax val="0"/>
          <dgm:chPref val="0"/>
          <dgm:bulletEnabled val="1"/>
        </dgm:presLayoutVars>
      </dgm:prSet>
      <dgm:spPr/>
    </dgm:pt>
    <dgm:pt modelId="{99E5D553-584F-44C3-9C78-ADAE134079D9}" type="pres">
      <dgm:prSet presAssocID="{03FE89E6-D8D6-41B4-8D6E-E8D33432E424}" presName="parSh" presStyleCnt="0"/>
      <dgm:spPr/>
    </dgm:pt>
    <dgm:pt modelId="{8482DFE1-AE5B-4692-8EF0-6650A18BD44F}" type="pres">
      <dgm:prSet presAssocID="{03FE89E6-D8D6-41B4-8D6E-E8D33432E424}" presName="lineNode" presStyleLbl="alignNode1" presStyleIdx="6" presStyleCnt="21"/>
      <dgm:spPr/>
    </dgm:pt>
    <dgm:pt modelId="{05737F4D-5408-498C-A46C-45A2ED25ED16}" type="pres">
      <dgm:prSet presAssocID="{03FE89E6-D8D6-41B4-8D6E-E8D33432E424}" presName="lineArrowNode" presStyleLbl="alignNode1" presStyleIdx="7" presStyleCnt="21"/>
      <dgm:spPr/>
    </dgm:pt>
    <dgm:pt modelId="{1F060F0D-7B1A-4344-9B83-C3FDABA594BF}" type="pres">
      <dgm:prSet presAssocID="{FEFF0CF3-DFE2-427A-A7BC-F46371333931}" presName="sibTransNodeCircle" presStyleLbl="alignNode1" presStyleIdx="8" presStyleCnt="21">
        <dgm:presLayoutVars>
          <dgm:chMax val="0"/>
          <dgm:bulletEnabled/>
        </dgm:presLayoutVars>
      </dgm:prSet>
      <dgm:spPr/>
    </dgm:pt>
    <dgm:pt modelId="{2DD96BC5-E300-4261-A67F-BDB456004D9B}" type="pres">
      <dgm:prSet presAssocID="{FEFF0CF3-DFE2-427A-A7BC-F46371333931}" presName="spacerBetweenCircleAndCallout" presStyleCnt="0">
        <dgm:presLayoutVars/>
      </dgm:prSet>
      <dgm:spPr/>
    </dgm:pt>
    <dgm:pt modelId="{962666A5-3021-4C57-9F26-A0AB0DB30C6E}" type="pres">
      <dgm:prSet presAssocID="{FEFF0CF3-DFE2-427A-A7BC-F46371333931}" presName="verticalConnector" presStyleLbl="alignAccFollowNode1" presStyleIdx="2" presStyleCnt="7"/>
      <dgm:spPr/>
    </dgm:pt>
    <dgm:pt modelId="{6E5F5ED8-EEAC-472C-9CA8-EEEB6D177E88}" type="pres">
      <dgm:prSet presAssocID="{03FE89E6-D8D6-41B4-8D6E-E8D33432E424}" presName="nodeText" presStyleLbl="fgAcc1" presStyleIdx="2" presStyleCnt="7">
        <dgm:presLayoutVars>
          <dgm:bulletEnabled val="1"/>
        </dgm:presLayoutVars>
      </dgm:prSet>
      <dgm:spPr/>
    </dgm:pt>
    <dgm:pt modelId="{2788CE5A-A2E9-44E8-ADF9-F5521E288EA8}" type="pres">
      <dgm:prSet presAssocID="{FEFF0CF3-DFE2-427A-A7BC-F46371333931}" presName="sibTransComposite" presStyleCnt="0"/>
      <dgm:spPr/>
    </dgm:pt>
    <dgm:pt modelId="{7A635154-C5F2-4CBE-A426-7F11A99DC65B}" type="pres">
      <dgm:prSet presAssocID="{AF3741A7-43CD-4EBE-8827-8471C021B431}" presName="compositeNode" presStyleCnt="0"/>
      <dgm:spPr/>
    </dgm:pt>
    <dgm:pt modelId="{7357B26D-8375-484D-89E6-3439F2285170}" type="pres">
      <dgm:prSet presAssocID="{AF3741A7-43CD-4EBE-8827-8471C021B431}" presName="parTx" presStyleLbl="node1" presStyleIdx="0" presStyleCnt="0">
        <dgm:presLayoutVars>
          <dgm:chMax val="0"/>
          <dgm:chPref val="0"/>
          <dgm:bulletEnabled val="1"/>
        </dgm:presLayoutVars>
      </dgm:prSet>
      <dgm:spPr/>
    </dgm:pt>
    <dgm:pt modelId="{0C63DA18-0ABB-438E-B9AF-CDF167335A5B}" type="pres">
      <dgm:prSet presAssocID="{AF3741A7-43CD-4EBE-8827-8471C021B431}" presName="parSh" presStyleCnt="0"/>
      <dgm:spPr/>
    </dgm:pt>
    <dgm:pt modelId="{387EAEEC-73D0-4627-8107-0E96519FEB5E}" type="pres">
      <dgm:prSet presAssocID="{AF3741A7-43CD-4EBE-8827-8471C021B431}" presName="lineNode" presStyleLbl="alignNode1" presStyleIdx="9" presStyleCnt="21"/>
      <dgm:spPr/>
    </dgm:pt>
    <dgm:pt modelId="{28BE933E-F0D3-438E-8E16-09035BD7D0F6}" type="pres">
      <dgm:prSet presAssocID="{AF3741A7-43CD-4EBE-8827-8471C021B431}" presName="lineArrowNode" presStyleLbl="alignNode1" presStyleIdx="10" presStyleCnt="21"/>
      <dgm:spPr/>
    </dgm:pt>
    <dgm:pt modelId="{14E032A3-20D0-409D-8D9B-3A237A6E7CDE}" type="pres">
      <dgm:prSet presAssocID="{CC404236-8118-42A4-BD94-8544744E6C7E}" presName="sibTransNodeCircle" presStyleLbl="alignNode1" presStyleIdx="11" presStyleCnt="21">
        <dgm:presLayoutVars>
          <dgm:chMax val="0"/>
          <dgm:bulletEnabled/>
        </dgm:presLayoutVars>
      </dgm:prSet>
      <dgm:spPr/>
    </dgm:pt>
    <dgm:pt modelId="{2FDE0E42-D672-425E-B2E2-0EDB1FE7AB2E}" type="pres">
      <dgm:prSet presAssocID="{CC404236-8118-42A4-BD94-8544744E6C7E}" presName="spacerBetweenCircleAndCallout" presStyleCnt="0">
        <dgm:presLayoutVars/>
      </dgm:prSet>
      <dgm:spPr/>
    </dgm:pt>
    <dgm:pt modelId="{E0260BBF-42C2-4989-95C0-C8455D96F6A8}" type="pres">
      <dgm:prSet presAssocID="{CC404236-8118-42A4-BD94-8544744E6C7E}" presName="verticalConnector" presStyleLbl="alignAccFollowNode1" presStyleIdx="3" presStyleCnt="7"/>
      <dgm:spPr/>
    </dgm:pt>
    <dgm:pt modelId="{A44B1309-3F04-4C77-87D5-BEA2401F8AFF}" type="pres">
      <dgm:prSet presAssocID="{AF3741A7-43CD-4EBE-8827-8471C021B431}" presName="nodeText" presStyleLbl="fgAcc1" presStyleIdx="3" presStyleCnt="7">
        <dgm:presLayoutVars>
          <dgm:bulletEnabled val="1"/>
        </dgm:presLayoutVars>
      </dgm:prSet>
      <dgm:spPr/>
    </dgm:pt>
    <dgm:pt modelId="{11034365-93DE-4D47-B319-2CF623D23047}" type="pres">
      <dgm:prSet presAssocID="{CC404236-8118-42A4-BD94-8544744E6C7E}"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12" presStyleCnt="21"/>
      <dgm:spPr/>
    </dgm:pt>
    <dgm:pt modelId="{B7CA33AB-88CC-45C0-A012-6C86D96129B5}" type="pres">
      <dgm:prSet presAssocID="{F9215230-1D3D-435F-A0AB-B13CD772D379}" presName="lineArrowNode" presStyleLbl="alignNode1" presStyleIdx="13" presStyleCnt="21" custLinFactNeighborX="-25570"/>
      <dgm:spPr/>
    </dgm:pt>
    <dgm:pt modelId="{A87E83E3-BF0F-4EE6-BB1A-D03CCBF3D277}" type="pres">
      <dgm:prSet presAssocID="{4A336948-0FB2-4B86-87CC-BAEB84C21385}" presName="sibTransNodeCircle" presStyleLbl="alignNode1" presStyleIdx="14" presStyleCnt="21">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4" presStyleCnt="7"/>
      <dgm:spPr/>
    </dgm:pt>
    <dgm:pt modelId="{54670F2C-758C-4401-8C7B-7C3B37AECA2B}" type="pres">
      <dgm:prSet presAssocID="{F9215230-1D3D-435F-A0AB-B13CD772D379}" presName="nodeText" presStyleLbl="fgAcc1" presStyleIdx="4" presStyleCnt="7">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15" presStyleCnt="21"/>
      <dgm:spPr/>
    </dgm:pt>
    <dgm:pt modelId="{0BA03B5B-F367-43EB-AD18-3910EF0C3079}" type="pres">
      <dgm:prSet presAssocID="{D76F1BC2-F1CB-4874-97E6-2175F67B7167}" presName="lineArrowNode" presStyleLbl="alignNode1" presStyleIdx="16" presStyleCnt="21"/>
      <dgm:spPr/>
    </dgm:pt>
    <dgm:pt modelId="{2E410D61-D8A5-4A3C-BBA5-1DA938D393C7}" type="pres">
      <dgm:prSet presAssocID="{12027AE8-42DE-459F-9924-311FA204B643}" presName="sibTransNodeCircle" presStyleLbl="alignNode1" presStyleIdx="17" presStyleCnt="21">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5" presStyleCnt="7"/>
      <dgm:spPr/>
    </dgm:pt>
    <dgm:pt modelId="{50B8585C-7584-4476-AC7F-24ADFB96FEDE}" type="pres">
      <dgm:prSet presAssocID="{D76F1BC2-F1CB-4874-97E6-2175F67B7167}" presName="nodeText" presStyleLbl="fgAcc1" presStyleIdx="5" presStyleCnt="7">
        <dgm:presLayoutVars>
          <dgm:bulletEnabled val="1"/>
        </dgm:presLayoutVars>
      </dgm:prSet>
      <dgm:spPr/>
    </dgm:pt>
    <dgm:pt modelId="{1BD47A56-4287-4103-BDC9-2A86D4C276FB}" type="pres">
      <dgm:prSet presAssocID="{12027AE8-42DE-459F-9924-311FA204B643}" presName="sibTransComposite" presStyleCnt="0"/>
      <dgm:spPr/>
    </dgm:pt>
    <dgm:pt modelId="{4DEEFBB3-299C-4E27-B89F-01299A307F23}" type="pres">
      <dgm:prSet presAssocID="{C8BAC041-7B71-49BF-A2D8-9134C1303353}" presName="compositeNode" presStyleCnt="0"/>
      <dgm:spPr/>
    </dgm:pt>
    <dgm:pt modelId="{D8AD88B0-0E30-458B-A6AE-422684DF40C5}" type="pres">
      <dgm:prSet presAssocID="{C8BAC041-7B71-49BF-A2D8-9134C1303353}" presName="parTx" presStyleLbl="node1" presStyleIdx="0" presStyleCnt="0">
        <dgm:presLayoutVars>
          <dgm:chMax val="0"/>
          <dgm:chPref val="0"/>
          <dgm:bulletEnabled val="1"/>
        </dgm:presLayoutVars>
      </dgm:prSet>
      <dgm:spPr/>
    </dgm:pt>
    <dgm:pt modelId="{B37A4A73-BA41-4253-9604-8756770B1392}" type="pres">
      <dgm:prSet presAssocID="{C8BAC041-7B71-49BF-A2D8-9134C1303353}" presName="parSh" presStyleCnt="0"/>
      <dgm:spPr/>
    </dgm:pt>
    <dgm:pt modelId="{F2F3BA56-BCD8-47BF-A865-9DE3DA0499F4}" type="pres">
      <dgm:prSet presAssocID="{C8BAC041-7B71-49BF-A2D8-9134C1303353}" presName="lineNode" presStyleLbl="alignNode1" presStyleIdx="18" presStyleCnt="21"/>
      <dgm:spPr/>
    </dgm:pt>
    <dgm:pt modelId="{A4B263FE-750A-4B20-B018-985CAC92EC2F}" type="pres">
      <dgm:prSet presAssocID="{C8BAC041-7B71-49BF-A2D8-9134C1303353}" presName="lineArrowNode" presStyleLbl="alignNode1" presStyleIdx="19" presStyleCnt="21"/>
      <dgm:spPr/>
    </dgm:pt>
    <dgm:pt modelId="{A7AEFA6F-A3D9-4325-B2F7-7A2FCF464FFE}" type="pres">
      <dgm:prSet presAssocID="{09078480-9DC1-4128-BB67-E4464A6A4D16}" presName="sibTransNodeCircle" presStyleLbl="alignNode1" presStyleIdx="20" presStyleCnt="21">
        <dgm:presLayoutVars>
          <dgm:chMax val="0"/>
          <dgm:bulletEnabled/>
        </dgm:presLayoutVars>
      </dgm:prSet>
      <dgm:spPr/>
    </dgm:pt>
    <dgm:pt modelId="{37EE3BC7-4711-4204-99A5-FEA47255DCD2}" type="pres">
      <dgm:prSet presAssocID="{09078480-9DC1-4128-BB67-E4464A6A4D16}" presName="spacerBetweenCircleAndCallout" presStyleCnt="0">
        <dgm:presLayoutVars/>
      </dgm:prSet>
      <dgm:spPr/>
    </dgm:pt>
    <dgm:pt modelId="{4B387966-DED0-4359-9C9A-25CD6A950E78}" type="pres">
      <dgm:prSet presAssocID="{09078480-9DC1-4128-BB67-E4464A6A4D16}" presName="verticalConnector" presStyleLbl="alignAccFollowNode1" presStyleIdx="6" presStyleCnt="7"/>
      <dgm:spPr/>
    </dgm:pt>
    <dgm:pt modelId="{5F09ADF7-6F7B-42F9-99F4-B24914DBC8CA}" type="pres">
      <dgm:prSet presAssocID="{C8BAC041-7B71-49BF-A2D8-9134C1303353}" presName="nodeText" presStyleLbl="fgAcc1" presStyleIdx="6" presStyleCnt="7">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BDE6FB03-B6A2-49C7-9604-69FCF75FA002}" type="presOf" srcId="{F9215230-1D3D-435F-A0AB-B13CD772D379}" destId="{54670F2C-758C-4401-8C7B-7C3B37AECA2B}" srcOrd="0" destOrd="0" presId="urn:microsoft.com/office/officeart/2024/layout/NumberedLinearArrowProcess#4"/>
    <dgm:cxn modelId="{7ABA9006-D211-46A2-921A-F24F57F51F22}" type="presOf" srcId="{184A0AA4-BA60-4B42-B3E7-12725E04EF2F}" destId="{67FD67F0-4802-49FA-98FF-1EBF02981C31}" srcOrd="0" destOrd="0" presId="urn:microsoft.com/office/officeart/2024/layout/NumberedLinearArrowProcess#4"/>
    <dgm:cxn modelId="{CFE36207-E84B-49D0-8B75-B1EC52B4C0E7}" type="presOf" srcId="{C8BAC041-7B71-49BF-A2D8-9134C1303353}" destId="{5F09ADF7-6F7B-42F9-99F4-B24914DBC8CA}" srcOrd="1" destOrd="0" presId="urn:microsoft.com/office/officeart/2024/layout/NumberedLinearArrowProcess#4"/>
    <dgm:cxn modelId="{8334CA0C-B38E-4EDD-9BD0-17B419C15503}" srcId="{184A0AA4-BA60-4B42-B3E7-12725E04EF2F}" destId="{C8BAC041-7B71-49BF-A2D8-9134C1303353}" srcOrd="6" destOrd="0" parTransId="{FCAE8EBB-155D-45B7-8AD0-6967D52E1E79}" sibTransId="{09078480-9DC1-4128-BB67-E4464A6A4D16}"/>
    <dgm:cxn modelId="{15BB7F10-2ACD-4309-8CEB-48CEE20BF3A5}" type="presOf" srcId="{CC404236-8118-42A4-BD94-8544744E6C7E}" destId="{14E032A3-20D0-409D-8D9B-3A237A6E7CDE}" srcOrd="0" destOrd="0" presId="urn:microsoft.com/office/officeart/2024/layout/NumberedLinearArrowProcess#4"/>
    <dgm:cxn modelId="{A23BC010-2E4D-4045-842D-00D0570443B5}" srcId="{184A0AA4-BA60-4B42-B3E7-12725E04EF2F}" destId="{6486953B-864B-49F9-BADB-FB4C13F839CE}" srcOrd="1" destOrd="0" parTransId="{448FB304-A99D-4D1D-B7FB-67802EED503C}" sibTransId="{9D981829-772C-46FE-8EFB-1D9A9F736B26}"/>
    <dgm:cxn modelId="{CAEE8C11-321F-4D0C-8097-45C32B60EF0C}" type="presOf" srcId="{6486953B-864B-49F9-BADB-FB4C13F839CE}" destId="{5CCB29B5-A37E-4105-98C2-43986FD48D3B}" srcOrd="0" destOrd="0" presId="urn:microsoft.com/office/officeart/2024/layout/NumberedLinearArrowProcess#4"/>
    <dgm:cxn modelId="{4F1FC425-5D83-4F96-836F-B78AAB6C7F36}" srcId="{184A0AA4-BA60-4B42-B3E7-12725E04EF2F}" destId="{D76F1BC2-F1CB-4874-97E6-2175F67B7167}" srcOrd="5"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4"/>
    <dgm:cxn modelId="{35305132-99C2-4185-8E9E-FCFEDFA990E5}" type="presOf" srcId="{03FE89E6-D8D6-41B4-8D6E-E8D33432E424}" destId="{05737F4D-5408-498C-A46C-45A2ED25ED16}" srcOrd="1" destOrd="0" presId="urn:microsoft.com/office/officeart/2024/layout/NumberedLinearArrowProcess#4"/>
    <dgm:cxn modelId="{EAD7E135-4380-42B5-88B1-B676577FC89E}" type="presOf" srcId="{12027AE8-42DE-459F-9924-311FA204B643}" destId="{2E410D61-D8A5-4A3C-BBA5-1DA938D393C7}" srcOrd="0" destOrd="0"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95F4316C-AD9B-44C3-9682-00FD6160FFD9}" srcId="{6486953B-864B-49F9-BADB-FB4C13F839CE}" destId="{130330EC-C253-42F9-8DB9-320B33188528}" srcOrd="0" destOrd="0" parTransId="{083073F4-26C0-4C48-B3E8-127994EEB9E3}" sibTransId="{AC75C551-B9DF-44C4-AF1C-B188C8CBF065}"/>
    <dgm:cxn modelId="{6166E76F-4671-4C00-9B01-6282AA1E727C}" type="presOf" srcId="{9D981829-772C-46FE-8EFB-1D9A9F736B26}" destId="{B085F6A3-E941-4398-80D7-717198D36045}" srcOrd="0" destOrd="0" presId="urn:microsoft.com/office/officeart/2024/layout/NumberedLinearArrowProcess#4"/>
    <dgm:cxn modelId="{E8E39454-9DED-4661-A369-451579B93A09}" type="presOf" srcId="{D76F1BC2-F1CB-4874-97E6-2175F67B7167}" destId="{0BA03B5B-F367-43EB-AD18-3910EF0C3079}" srcOrd="1" destOrd="0" presId="urn:microsoft.com/office/officeart/2024/layout/NumberedLinearArrowProcess#4"/>
    <dgm:cxn modelId="{1DAE687E-78C7-43E6-B361-0E56B9A41D36}" type="presOf" srcId="{6486953B-864B-49F9-BADB-FB4C13F839CE}" destId="{026363C1-B38D-45F5-A828-D45BEFEA1B91}" srcOrd="1" destOrd="0" presId="urn:microsoft.com/office/officeart/2024/layout/NumberedLinearArrowProcess#4"/>
    <dgm:cxn modelId="{5B2F5182-B969-4398-82DB-4D3B5EA4B9BA}" srcId="{184A0AA4-BA60-4B42-B3E7-12725E04EF2F}" destId="{03FE89E6-D8D6-41B4-8D6E-E8D33432E424}" srcOrd="2" destOrd="0" parTransId="{331A65B2-D5E5-4330-A428-3B74DCE8ECA8}" sibTransId="{FEFF0CF3-DFE2-427A-A7BC-F46371333931}"/>
    <dgm:cxn modelId="{EC1A09A1-129C-4105-AB54-B6F439BFF327}" type="presOf" srcId="{DE35A62F-78F6-454F-9222-32D802459F4B}" destId="{144F0683-4514-4CF7-930A-BD7B90AEA9E2}" srcOrd="0" destOrd="0" presId="urn:microsoft.com/office/officeart/2024/layout/NumberedLinearArrowProcess#4"/>
    <dgm:cxn modelId="{23D189A3-3D89-4E50-9A01-66A308500A81}" type="presOf" srcId="{FEFF0CF3-DFE2-427A-A7BC-F46371333931}" destId="{1F060F0D-7B1A-4344-9B83-C3FDABA594BF}" srcOrd="0" destOrd="0" presId="urn:microsoft.com/office/officeart/2024/layout/NumberedLinearArrowProcess#4"/>
    <dgm:cxn modelId="{548E12AD-07AF-4101-A302-457AF3A594B2}" type="presOf" srcId="{F9215230-1D3D-435F-A0AB-B13CD772D379}" destId="{B7CA33AB-88CC-45C0-A012-6C86D96129B5}" srcOrd="1" destOrd="0" presId="urn:microsoft.com/office/officeart/2024/layout/NumberedLinearArrowProcess#4"/>
    <dgm:cxn modelId="{B9E13EB4-5D74-4370-A03C-66D086C07A02}" type="presOf" srcId="{AF3741A7-43CD-4EBE-8827-8471C021B431}" destId="{A44B1309-3F04-4C77-87D5-BEA2401F8AFF}" srcOrd="0" destOrd="0" presId="urn:microsoft.com/office/officeart/2024/layout/NumberedLinearArrowProcess#4"/>
    <dgm:cxn modelId="{148E5DB7-5C7D-4DF6-B091-D5D6C6BEC5FE}" type="presOf" srcId="{AF3741A7-43CD-4EBE-8827-8471C021B431}" destId="{28BE933E-F0D3-438E-8E16-09035BD7D0F6}" srcOrd="1" destOrd="0" presId="urn:microsoft.com/office/officeart/2024/layout/NumberedLinearArrowProcess#4"/>
    <dgm:cxn modelId="{6E718DC1-CE82-4C7D-972E-660F027F273A}" type="presOf" srcId="{09078480-9DC1-4128-BB67-E4464A6A4D16}" destId="{A7AEFA6F-A3D9-4325-B2F7-7A2FCF464FFE}" srcOrd="0" destOrd="0" presId="urn:microsoft.com/office/officeart/2024/layout/NumberedLinearArrowProcess#4"/>
    <dgm:cxn modelId="{B4A30CD7-5853-4F23-A0D3-DBB10D0CA39B}" srcId="{184A0AA4-BA60-4B42-B3E7-12725E04EF2F}" destId="{AF3741A7-43CD-4EBE-8827-8471C021B431}" srcOrd="3" destOrd="0" parTransId="{DDD432FA-9263-42E8-8A98-ED53FD58515F}" sibTransId="{CC404236-8118-42A4-BD94-8544744E6C7E}"/>
    <dgm:cxn modelId="{71BB7CDF-B8E0-4051-B03B-DC7B9D53BA01}" type="presOf" srcId="{130330EC-C253-42F9-8DB9-320B33188528}" destId="{5CCB29B5-A37E-4105-98C2-43986FD48D3B}" srcOrd="0" destOrd="1" presId="urn:microsoft.com/office/officeart/2024/layout/NumberedLinearArrowProcess#4"/>
    <dgm:cxn modelId="{9B6D2CE2-0E4F-4532-B62A-7816802E0A78}" srcId="{184A0AA4-BA60-4B42-B3E7-12725E04EF2F}" destId="{F9215230-1D3D-435F-A0AB-B13CD772D379}" srcOrd="4" destOrd="0" parTransId="{EA88BBF0-1048-47FA-AFB4-B4B17B5FA927}" sibTransId="{4A336948-0FB2-4B86-87CC-BAEB84C21385}"/>
    <dgm:cxn modelId="{3E4DECF0-DFCA-436B-AF63-AC1EA2F0E241}" type="presOf" srcId="{03FE89E6-D8D6-41B4-8D6E-E8D33432E424}" destId="{6E5F5ED8-EEAC-472C-9CA8-EEEB6D177E88}"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241F1AF3-E6FE-4D0E-BA3D-C0025B9DBCFD}" type="presOf" srcId="{4A336948-0FB2-4B86-87CC-BAEB84C21385}" destId="{A87E83E3-BF0F-4EE6-BB1A-D03CCBF3D277}" srcOrd="0" destOrd="0" presId="urn:microsoft.com/office/officeart/2024/layout/NumberedLinearArrowProcess#4"/>
    <dgm:cxn modelId="{53DCF9F5-5EBA-4B9F-B89E-5A9ED6F0944F}" type="presOf" srcId="{C8BAC041-7B71-49BF-A2D8-9134C1303353}" destId="{A4B263FE-750A-4B20-B018-985CAC92EC2F}" srcOrd="0" destOrd="0" presId="urn:microsoft.com/office/officeart/2024/layout/NumberedLinearArrowProcess#4"/>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 modelId="{082A5CAB-B2F2-425B-B877-02C55E311399}" type="presParOf" srcId="{67FD67F0-4802-49FA-98FF-1EBF02981C31}" destId="{692B51D9-E46A-4D82-8AB7-6EA2C97D919F}" srcOrd="1" destOrd="0" presId="urn:microsoft.com/office/officeart/2024/layout/NumberedLinearArrowProcess#4"/>
    <dgm:cxn modelId="{862901D8-A472-4C4C-8961-C18BD43836E0}" type="presParOf" srcId="{67FD67F0-4802-49FA-98FF-1EBF02981C31}" destId="{3260CFEF-5301-40A0-AF83-25F1BCD8A910}" srcOrd="2" destOrd="0" presId="urn:microsoft.com/office/officeart/2024/layout/NumberedLinearArrowProcess#4"/>
    <dgm:cxn modelId="{93722B0D-4EE3-4ECF-BBB6-5A0040CFAAA1}" type="presParOf" srcId="{3260CFEF-5301-40A0-AF83-25F1BCD8A910}" destId="{1E6CC6D4-E65A-4AD3-A744-9613180C427B}" srcOrd="0" destOrd="0" presId="urn:microsoft.com/office/officeart/2024/layout/NumberedLinearArrowProcess#4"/>
    <dgm:cxn modelId="{9A68B826-6E13-4B7B-9658-98F684419784}" type="presParOf" srcId="{3260CFEF-5301-40A0-AF83-25F1BCD8A910}" destId="{66F05516-6866-46C8-9FDA-C8E73372978D}" srcOrd="1" destOrd="0" presId="urn:microsoft.com/office/officeart/2024/layout/NumberedLinearArrowProcess#4"/>
    <dgm:cxn modelId="{A6E52231-D33E-43AD-A0AD-68C0A0DF2534}" type="presParOf" srcId="{66F05516-6866-46C8-9FDA-C8E73372978D}" destId="{48F925C5-ED44-4F8A-A5CA-1CA974525135}" srcOrd="0" destOrd="0" presId="urn:microsoft.com/office/officeart/2024/layout/NumberedLinearArrowProcess#4"/>
    <dgm:cxn modelId="{5BFDD790-173C-437D-83D9-D32A8FB20048}" type="presParOf" srcId="{66F05516-6866-46C8-9FDA-C8E73372978D}" destId="{026363C1-B38D-45F5-A828-D45BEFEA1B91}" srcOrd="1" destOrd="0" presId="urn:microsoft.com/office/officeart/2024/layout/NumberedLinearArrowProcess#4"/>
    <dgm:cxn modelId="{05432B52-2C98-493E-85BC-882165D79860}" type="presParOf" srcId="{66F05516-6866-46C8-9FDA-C8E73372978D}" destId="{B085F6A3-E941-4398-80D7-717198D36045}" srcOrd="2" destOrd="0" presId="urn:microsoft.com/office/officeart/2024/layout/NumberedLinearArrowProcess#4"/>
    <dgm:cxn modelId="{38BE2A63-B4DE-497C-AF2C-D65FB5DC8544}" type="presParOf" srcId="{66F05516-6866-46C8-9FDA-C8E73372978D}" destId="{3CA85C8D-A001-4F0A-ABB6-92D8EA5543FF}" srcOrd="3" destOrd="0" presId="urn:microsoft.com/office/officeart/2024/layout/NumberedLinearArrowProcess#4"/>
    <dgm:cxn modelId="{4C92BA5E-6AA5-4C7A-BF14-9D5514E559CA}" type="presParOf" srcId="{66F05516-6866-46C8-9FDA-C8E73372978D}" destId="{1024A8BB-54E6-4642-AE84-56586A1E6E4C}" srcOrd="4" destOrd="0" presId="urn:microsoft.com/office/officeart/2024/layout/NumberedLinearArrowProcess#4"/>
    <dgm:cxn modelId="{E3D2EFCC-BC09-415A-AB01-ED99E5CFB202}" type="presParOf" srcId="{3260CFEF-5301-40A0-AF83-25F1BCD8A910}" destId="{5CCB29B5-A37E-4105-98C2-43986FD48D3B}" srcOrd="2" destOrd="0" presId="urn:microsoft.com/office/officeart/2024/layout/NumberedLinearArrowProcess#4"/>
    <dgm:cxn modelId="{4126D81A-7AD3-4D06-90CA-421B71F0C7C5}" type="presParOf" srcId="{67FD67F0-4802-49FA-98FF-1EBF02981C31}" destId="{00102F30-3A98-4404-9579-A7B8FDCA8785}" srcOrd="3" destOrd="0" presId="urn:microsoft.com/office/officeart/2024/layout/NumberedLinearArrowProcess#4"/>
    <dgm:cxn modelId="{635961E7-E4E3-486E-A960-FEC8DB7D95E6}" type="presParOf" srcId="{67FD67F0-4802-49FA-98FF-1EBF02981C31}" destId="{BFB5EFDC-1BDC-4623-8657-8FDF6D780C5A}" srcOrd="4" destOrd="0" presId="urn:microsoft.com/office/officeart/2024/layout/NumberedLinearArrowProcess#4"/>
    <dgm:cxn modelId="{DF7D61FE-8BC7-4BC0-B39F-580BD84FB88C}" type="presParOf" srcId="{BFB5EFDC-1BDC-4623-8657-8FDF6D780C5A}" destId="{80FFA0BE-CBF0-4985-A5FC-D9190AF65B66}" srcOrd="0" destOrd="0" presId="urn:microsoft.com/office/officeart/2024/layout/NumberedLinearArrowProcess#4"/>
    <dgm:cxn modelId="{2F2A7DCA-90AD-4AFD-859C-5E1AFF4F1BD4}" type="presParOf" srcId="{BFB5EFDC-1BDC-4623-8657-8FDF6D780C5A}" destId="{99E5D553-584F-44C3-9C78-ADAE134079D9}" srcOrd="1" destOrd="0" presId="urn:microsoft.com/office/officeart/2024/layout/NumberedLinearArrowProcess#4"/>
    <dgm:cxn modelId="{A6294793-38D4-4534-857D-280B06B9C366}" type="presParOf" srcId="{99E5D553-584F-44C3-9C78-ADAE134079D9}" destId="{8482DFE1-AE5B-4692-8EF0-6650A18BD44F}" srcOrd="0" destOrd="0" presId="urn:microsoft.com/office/officeart/2024/layout/NumberedLinearArrowProcess#4"/>
    <dgm:cxn modelId="{6CF06933-469D-4492-A121-703AB048559C}" type="presParOf" srcId="{99E5D553-584F-44C3-9C78-ADAE134079D9}" destId="{05737F4D-5408-498C-A46C-45A2ED25ED16}" srcOrd="1" destOrd="0" presId="urn:microsoft.com/office/officeart/2024/layout/NumberedLinearArrowProcess#4"/>
    <dgm:cxn modelId="{D7E7F610-C2F6-4908-8CF2-BA82BB58A5E9}" type="presParOf" srcId="{99E5D553-584F-44C3-9C78-ADAE134079D9}" destId="{1F060F0D-7B1A-4344-9B83-C3FDABA594BF}" srcOrd="2" destOrd="0" presId="urn:microsoft.com/office/officeart/2024/layout/NumberedLinearArrowProcess#4"/>
    <dgm:cxn modelId="{47DACF42-BF50-4203-8455-C20F33EA676B}" type="presParOf" srcId="{99E5D553-584F-44C3-9C78-ADAE134079D9}" destId="{2DD96BC5-E300-4261-A67F-BDB456004D9B}" srcOrd="3" destOrd="0" presId="urn:microsoft.com/office/officeart/2024/layout/NumberedLinearArrowProcess#4"/>
    <dgm:cxn modelId="{910C9AA2-B781-4204-B608-C22B300E345A}" type="presParOf" srcId="{99E5D553-584F-44C3-9C78-ADAE134079D9}" destId="{962666A5-3021-4C57-9F26-A0AB0DB30C6E}" srcOrd="4" destOrd="0" presId="urn:microsoft.com/office/officeart/2024/layout/NumberedLinearArrowProcess#4"/>
    <dgm:cxn modelId="{B1122DB0-8312-430F-AEDA-31C964123172}" type="presParOf" srcId="{BFB5EFDC-1BDC-4623-8657-8FDF6D780C5A}" destId="{6E5F5ED8-EEAC-472C-9CA8-EEEB6D177E88}" srcOrd="2" destOrd="0" presId="urn:microsoft.com/office/officeart/2024/layout/NumberedLinearArrowProcess#4"/>
    <dgm:cxn modelId="{778C8037-D7A9-4D8A-AA61-16D9B58F8BC6}" type="presParOf" srcId="{67FD67F0-4802-49FA-98FF-1EBF02981C31}" destId="{2788CE5A-A2E9-44E8-ADF9-F5521E288EA8}" srcOrd="5" destOrd="0" presId="urn:microsoft.com/office/officeart/2024/layout/NumberedLinearArrowProcess#4"/>
    <dgm:cxn modelId="{66FA5763-E575-4C16-9398-EECBDCF0CAD6}" type="presParOf" srcId="{67FD67F0-4802-49FA-98FF-1EBF02981C31}" destId="{7A635154-C5F2-4CBE-A426-7F11A99DC65B}" srcOrd="6" destOrd="0" presId="urn:microsoft.com/office/officeart/2024/layout/NumberedLinearArrowProcess#4"/>
    <dgm:cxn modelId="{4900EFA1-F3DF-410B-9A49-9FEAAA3503C3}" type="presParOf" srcId="{7A635154-C5F2-4CBE-A426-7F11A99DC65B}" destId="{7357B26D-8375-484D-89E6-3439F2285170}" srcOrd="0" destOrd="0" presId="urn:microsoft.com/office/officeart/2024/layout/NumberedLinearArrowProcess#4"/>
    <dgm:cxn modelId="{65D42E87-FEAC-4BBA-9001-E0D0524F623C}" type="presParOf" srcId="{7A635154-C5F2-4CBE-A426-7F11A99DC65B}" destId="{0C63DA18-0ABB-438E-B9AF-CDF167335A5B}" srcOrd="1" destOrd="0" presId="urn:microsoft.com/office/officeart/2024/layout/NumberedLinearArrowProcess#4"/>
    <dgm:cxn modelId="{A0B59FEA-7D9E-4DAA-A808-5C0A212C23C2}" type="presParOf" srcId="{0C63DA18-0ABB-438E-B9AF-CDF167335A5B}" destId="{387EAEEC-73D0-4627-8107-0E96519FEB5E}" srcOrd="0" destOrd="0" presId="urn:microsoft.com/office/officeart/2024/layout/NumberedLinearArrowProcess#4"/>
    <dgm:cxn modelId="{F33412E1-1843-4B14-86A2-DB8ECC5694D5}" type="presParOf" srcId="{0C63DA18-0ABB-438E-B9AF-CDF167335A5B}" destId="{28BE933E-F0D3-438E-8E16-09035BD7D0F6}" srcOrd="1" destOrd="0" presId="urn:microsoft.com/office/officeart/2024/layout/NumberedLinearArrowProcess#4"/>
    <dgm:cxn modelId="{5F8BC5FB-E3BA-4CE0-A670-3A5D5B834CD0}" type="presParOf" srcId="{0C63DA18-0ABB-438E-B9AF-CDF167335A5B}" destId="{14E032A3-20D0-409D-8D9B-3A237A6E7CDE}" srcOrd="2" destOrd="0" presId="urn:microsoft.com/office/officeart/2024/layout/NumberedLinearArrowProcess#4"/>
    <dgm:cxn modelId="{1308FB2E-F0CB-454D-A456-38D13F4AC216}" type="presParOf" srcId="{0C63DA18-0ABB-438E-B9AF-CDF167335A5B}" destId="{2FDE0E42-D672-425E-B2E2-0EDB1FE7AB2E}" srcOrd="3" destOrd="0" presId="urn:microsoft.com/office/officeart/2024/layout/NumberedLinearArrowProcess#4"/>
    <dgm:cxn modelId="{05468635-CDC0-462C-9933-0B658B607B3D}" type="presParOf" srcId="{0C63DA18-0ABB-438E-B9AF-CDF167335A5B}" destId="{E0260BBF-42C2-4989-95C0-C8455D96F6A8}" srcOrd="4" destOrd="0" presId="urn:microsoft.com/office/officeart/2024/layout/NumberedLinearArrowProcess#4"/>
    <dgm:cxn modelId="{CA7DFC6C-7F30-4BF1-BC8B-C4FC376813F4}" type="presParOf" srcId="{7A635154-C5F2-4CBE-A426-7F11A99DC65B}" destId="{A44B1309-3F04-4C77-87D5-BEA2401F8AFF}" srcOrd="2" destOrd="0" presId="urn:microsoft.com/office/officeart/2024/layout/NumberedLinearArrowProcess#4"/>
    <dgm:cxn modelId="{29EAD88B-3AAA-414D-9A24-3CFD1F3E1174}" type="presParOf" srcId="{67FD67F0-4802-49FA-98FF-1EBF02981C31}" destId="{11034365-93DE-4D47-B319-2CF623D23047}" srcOrd="7" destOrd="0" presId="urn:microsoft.com/office/officeart/2024/layout/NumberedLinearArrowProcess#4"/>
    <dgm:cxn modelId="{9399B583-9548-4233-8BB7-287334DD7FB3}" type="presParOf" srcId="{67FD67F0-4802-49FA-98FF-1EBF02981C31}" destId="{CB40DC70-C07F-4500-8CE6-F058C533A37D}" srcOrd="8" destOrd="0" presId="urn:microsoft.com/office/officeart/2024/layout/NumberedLinearArrowProcess#4"/>
    <dgm:cxn modelId="{67B95BBE-6405-4D17-B674-DADD1183BCB1}" type="presParOf" srcId="{CB40DC70-C07F-4500-8CE6-F058C533A37D}" destId="{AD15E350-997A-4342-95D4-9D2B6D73B332}" srcOrd="0" destOrd="0" presId="urn:microsoft.com/office/officeart/2024/layout/NumberedLinearArrowProcess#4"/>
    <dgm:cxn modelId="{6EB0BA8B-342E-4A61-81D5-3259D5182614}" type="presParOf" srcId="{CB40DC70-C07F-4500-8CE6-F058C533A37D}" destId="{EC56D68E-9F73-45C9-A408-1A03474A8FAF}" srcOrd="1" destOrd="0" presId="urn:microsoft.com/office/officeart/2024/layout/NumberedLinearArrowProcess#4"/>
    <dgm:cxn modelId="{8DD741F2-7165-4167-9A35-4E294B63A5F6}" type="presParOf" srcId="{EC56D68E-9F73-45C9-A408-1A03474A8FAF}" destId="{08BA35B7-A2EB-4512-8F94-84E4E1A47C0D}" srcOrd="0" destOrd="0" presId="urn:microsoft.com/office/officeart/2024/layout/NumberedLinearArrowProcess#4"/>
    <dgm:cxn modelId="{8BE0AC9B-D5FB-4B9F-B47D-B561923452CC}" type="presParOf" srcId="{EC56D68E-9F73-45C9-A408-1A03474A8FAF}" destId="{B7CA33AB-88CC-45C0-A012-6C86D96129B5}" srcOrd="1" destOrd="0" presId="urn:microsoft.com/office/officeart/2024/layout/NumberedLinearArrowProcess#4"/>
    <dgm:cxn modelId="{4D553ACD-FBB5-4455-A601-5FB469CA6E4D}" type="presParOf" srcId="{EC56D68E-9F73-45C9-A408-1A03474A8FAF}" destId="{A87E83E3-BF0F-4EE6-BB1A-D03CCBF3D277}" srcOrd="2" destOrd="0" presId="urn:microsoft.com/office/officeart/2024/layout/NumberedLinearArrowProcess#4"/>
    <dgm:cxn modelId="{A15912DC-D1DC-4241-933B-A1680A7ED45D}" type="presParOf" srcId="{EC56D68E-9F73-45C9-A408-1A03474A8FAF}" destId="{B2CAF583-4D2A-4EF6-A83E-AA9EA24CA674}" srcOrd="3" destOrd="0" presId="urn:microsoft.com/office/officeart/2024/layout/NumberedLinearArrowProcess#4"/>
    <dgm:cxn modelId="{FE618D65-D3E7-4A72-94B4-2D2C0C213E19}" type="presParOf" srcId="{EC56D68E-9F73-45C9-A408-1A03474A8FAF}" destId="{3DA79B7A-175C-4189-8149-64EEE02604DB}" srcOrd="4" destOrd="0" presId="urn:microsoft.com/office/officeart/2024/layout/NumberedLinearArrowProcess#4"/>
    <dgm:cxn modelId="{2C075757-B2FD-4529-B3B2-752B0CE91A7D}" type="presParOf" srcId="{CB40DC70-C07F-4500-8CE6-F058C533A37D}" destId="{54670F2C-758C-4401-8C7B-7C3B37AECA2B}" srcOrd="2" destOrd="0" presId="urn:microsoft.com/office/officeart/2024/layout/NumberedLinearArrowProcess#4"/>
    <dgm:cxn modelId="{8477D4B7-5940-4E58-A482-63B4047995D0}" type="presParOf" srcId="{67FD67F0-4802-49FA-98FF-1EBF02981C31}" destId="{75205BE3-7388-4EBF-B391-30C4F70B39B2}" srcOrd="9" destOrd="0" presId="urn:microsoft.com/office/officeart/2024/layout/NumberedLinearArrowProcess#4"/>
    <dgm:cxn modelId="{B7478FEE-DA89-4C89-8742-E3A8B8518FAB}" type="presParOf" srcId="{67FD67F0-4802-49FA-98FF-1EBF02981C31}" destId="{41304BFF-750A-4F06-BF2E-6E5AA551FD5B}" srcOrd="10" destOrd="0" presId="urn:microsoft.com/office/officeart/2024/layout/NumberedLinearArrowProcess#4"/>
    <dgm:cxn modelId="{0B01D6DD-28B1-47FC-8871-F259F80FB7B5}" type="presParOf" srcId="{41304BFF-750A-4F06-BF2E-6E5AA551FD5B}" destId="{AE372B69-E46C-4490-8F13-5FB62C056753}" srcOrd="0" destOrd="0" presId="urn:microsoft.com/office/officeart/2024/layout/NumberedLinearArrowProcess#4"/>
    <dgm:cxn modelId="{05617580-78F1-4663-ACD9-2D8FBF238ED5}" type="presParOf" srcId="{41304BFF-750A-4F06-BF2E-6E5AA551FD5B}" destId="{78E35CBF-88D6-463D-8862-1F87FA051A41}" srcOrd="1" destOrd="0" presId="urn:microsoft.com/office/officeart/2024/layout/NumberedLinearArrowProcess#4"/>
    <dgm:cxn modelId="{B2DDF7A7-125D-4E2A-A97C-917B4F67A9E3}" type="presParOf" srcId="{78E35CBF-88D6-463D-8862-1F87FA051A41}" destId="{B0624E8C-3697-4110-8BDB-B9790B85A2DF}" srcOrd="0" destOrd="0" presId="urn:microsoft.com/office/officeart/2024/layout/NumberedLinearArrowProcess#4"/>
    <dgm:cxn modelId="{5E1BB8A5-EA08-466E-BFE3-2DE61B8D60B5}" type="presParOf" srcId="{78E35CBF-88D6-463D-8862-1F87FA051A41}" destId="{0BA03B5B-F367-43EB-AD18-3910EF0C3079}" srcOrd="1" destOrd="0" presId="urn:microsoft.com/office/officeart/2024/layout/NumberedLinearArrowProcess#4"/>
    <dgm:cxn modelId="{1C5D0B97-FF7A-4FAC-85D6-7B090D0B72EC}" type="presParOf" srcId="{78E35CBF-88D6-463D-8862-1F87FA051A41}" destId="{2E410D61-D8A5-4A3C-BBA5-1DA938D393C7}" srcOrd="2" destOrd="0" presId="urn:microsoft.com/office/officeart/2024/layout/NumberedLinearArrowProcess#4"/>
    <dgm:cxn modelId="{58992A74-093A-47AA-AD47-8ED15D6BCCE8}" type="presParOf" srcId="{78E35CBF-88D6-463D-8862-1F87FA051A41}" destId="{C246DCC7-49BF-4E43-A928-DFCA26D4852F}" srcOrd="3" destOrd="0" presId="urn:microsoft.com/office/officeart/2024/layout/NumberedLinearArrowProcess#4"/>
    <dgm:cxn modelId="{BC131671-077C-44E8-9837-0B11BB7C83F2}" type="presParOf" srcId="{78E35CBF-88D6-463D-8862-1F87FA051A41}" destId="{A7A748E6-519D-4525-9F7A-199BFC35873C}" srcOrd="4" destOrd="0" presId="urn:microsoft.com/office/officeart/2024/layout/NumberedLinearArrowProcess#4"/>
    <dgm:cxn modelId="{BC280820-F5AE-473E-82F7-DDF835D7D455}" type="presParOf" srcId="{41304BFF-750A-4F06-BF2E-6E5AA551FD5B}" destId="{50B8585C-7584-4476-AC7F-24ADFB96FEDE}" srcOrd="2" destOrd="0" presId="urn:microsoft.com/office/officeart/2024/layout/NumberedLinearArrowProcess#4"/>
    <dgm:cxn modelId="{9032AA93-2086-401F-B10E-021230A8F67C}" type="presParOf" srcId="{67FD67F0-4802-49FA-98FF-1EBF02981C31}" destId="{1BD47A56-4287-4103-BDC9-2A86D4C276FB}" srcOrd="11" destOrd="0" presId="urn:microsoft.com/office/officeart/2024/layout/NumberedLinearArrowProcess#4"/>
    <dgm:cxn modelId="{DE2305D8-F286-4826-A6E7-A6B112A71DA3}" type="presParOf" srcId="{67FD67F0-4802-49FA-98FF-1EBF02981C31}" destId="{4DEEFBB3-299C-4E27-B89F-01299A307F23}" srcOrd="12" destOrd="0" presId="urn:microsoft.com/office/officeart/2024/layout/NumberedLinearArrowProcess#4"/>
    <dgm:cxn modelId="{3FCE91D5-BED2-4FF9-A86D-2A31ABD7B774}" type="presParOf" srcId="{4DEEFBB3-299C-4E27-B89F-01299A307F23}" destId="{D8AD88B0-0E30-458B-A6AE-422684DF40C5}" srcOrd="0" destOrd="0" presId="urn:microsoft.com/office/officeart/2024/layout/NumberedLinearArrowProcess#4"/>
    <dgm:cxn modelId="{40D54931-F12C-4511-986F-60A977672FDD}" type="presParOf" srcId="{4DEEFBB3-299C-4E27-B89F-01299A307F23}" destId="{B37A4A73-BA41-4253-9604-8756770B1392}" srcOrd="1" destOrd="0" presId="urn:microsoft.com/office/officeart/2024/layout/NumberedLinearArrowProcess#4"/>
    <dgm:cxn modelId="{0DF8B218-55D4-4C1A-8C77-1F0FB383315A}" type="presParOf" srcId="{B37A4A73-BA41-4253-9604-8756770B1392}" destId="{F2F3BA56-BCD8-47BF-A865-9DE3DA0499F4}" srcOrd="0" destOrd="0" presId="urn:microsoft.com/office/officeart/2024/layout/NumberedLinearArrowProcess#4"/>
    <dgm:cxn modelId="{B4BD76A2-F44E-4C5E-891F-F131DC78ECD3}" type="presParOf" srcId="{B37A4A73-BA41-4253-9604-8756770B1392}" destId="{A4B263FE-750A-4B20-B018-985CAC92EC2F}" srcOrd="1" destOrd="0" presId="urn:microsoft.com/office/officeart/2024/layout/NumberedLinearArrowProcess#4"/>
    <dgm:cxn modelId="{45B245A8-FE0D-404F-BF44-7F699AC43C84}" type="presParOf" srcId="{B37A4A73-BA41-4253-9604-8756770B1392}" destId="{A7AEFA6F-A3D9-4325-B2F7-7A2FCF464FFE}" srcOrd="2" destOrd="0" presId="urn:microsoft.com/office/officeart/2024/layout/NumberedLinearArrowProcess#4"/>
    <dgm:cxn modelId="{8E727AF2-0ADF-426B-94CE-65784750B716}" type="presParOf" srcId="{B37A4A73-BA41-4253-9604-8756770B1392}" destId="{37EE3BC7-4711-4204-99A5-FEA47255DCD2}" srcOrd="3" destOrd="0" presId="urn:microsoft.com/office/officeart/2024/layout/NumberedLinearArrowProcess#4"/>
    <dgm:cxn modelId="{BFB0D860-32AB-406C-B27B-765D6F12A23D}" type="presParOf" srcId="{B37A4A73-BA41-4253-9604-8756770B1392}" destId="{4B387966-DED0-4359-9C9A-25CD6A950E78}" srcOrd="4" destOrd="0" presId="urn:microsoft.com/office/officeart/2024/layout/NumberedLinearArrowProcess#4"/>
    <dgm:cxn modelId="{072616D7-9A55-4145-A177-42D6A7EB6EE3}" type="presParOf" srcId="{4DEEFBB3-299C-4E27-B89F-01299A307F23}" destId="{5F09ADF7-6F7B-42F9-99F4-B24914DBC8CA}"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400" b="1" noProof="0">
              <a:latin typeface="Open Sans" panose="020B0606030504020204" pitchFamily="34" charset="0"/>
              <a:ea typeface="Open Sans" panose="020B0606030504020204" pitchFamily="34" charset="0"/>
              <a:cs typeface="Open Sans" panose="020B0606030504020204" pitchFamily="34" charset="0"/>
            </a:rPr>
            <a:t>Etablere oppstart</a:t>
          </a:r>
        </a:p>
        <a:p>
          <a:pPr algn="l"/>
          <a:r>
            <a:rPr lang="nb-NO" sz="1400" b="0" noProof="0">
              <a:latin typeface="Open Sans" panose="020B0606030504020204" pitchFamily="34" charset="0"/>
              <a:ea typeface="Open Sans" panose="020B0606030504020204" pitchFamily="34" charset="0"/>
              <a:cs typeface="Open Sans" panose="020B0606030504020204" pitchFamily="34" charset="0"/>
            </a:rPr>
            <a:t>Forankre:</a:t>
          </a:r>
        </a:p>
        <a:p>
          <a:pPr algn="l"/>
          <a:r>
            <a:rPr lang="nb-NO" sz="1400">
              <a:latin typeface="Open Sans" panose="020B0606030504020204" pitchFamily="34" charset="0"/>
              <a:ea typeface="Open Sans" panose="020B0606030504020204" pitchFamily="34" charset="0"/>
              <a:cs typeface="Open Sans" panose="020B0606030504020204" pitchFamily="34" charset="0"/>
            </a:rPr>
            <a:t> - Forberede, informere  og involvere </a:t>
          </a:r>
        </a:p>
        <a:p>
          <a:pPr algn="l">
            <a:buFont typeface="Courier New" panose="02070309020205020404" pitchFamily="49" charset="0"/>
            <a:buChar char="o"/>
          </a:pPr>
          <a:r>
            <a:rPr lang="nb-NO" sz="1400">
              <a:latin typeface="Open Sans" panose="020B0606030504020204" pitchFamily="34" charset="0"/>
              <a:ea typeface="Open Sans" panose="020B0606030504020204" pitchFamily="34" charset="0"/>
              <a:cs typeface="Open Sans" panose="020B0606030504020204" pitchFamily="34" charset="0"/>
            </a:rPr>
            <a:t> - Forankre</a:t>
          </a:r>
        </a:p>
        <a:p>
          <a:pPr algn="l">
            <a:buFont typeface="Courier New" panose="02070309020205020404" pitchFamily="49" charset="0"/>
            <a:buChar char="o"/>
          </a:pPr>
          <a:r>
            <a:rPr lang="nb-NO" sz="1400">
              <a:latin typeface="Open Sans" panose="020B0606030504020204" pitchFamily="34" charset="0"/>
              <a:ea typeface="Open Sans" panose="020B0606030504020204" pitchFamily="34" charset="0"/>
              <a:cs typeface="Open Sans" panose="020B0606030504020204" pitchFamily="34" charset="0"/>
            </a:rPr>
            <a:t> - Vurdere obs-punkter </a:t>
          </a:r>
        </a:p>
        <a:p>
          <a:pPr algn="l">
            <a:buFont typeface="Courier New" panose="02070309020205020404" pitchFamily="49" charset="0"/>
            <a:buChar char="o"/>
          </a:pPr>
          <a:endParaRPr lang="nb-NO" sz="1400">
            <a:latin typeface="Open Sans" panose="020B0606030504020204" pitchFamily="34" charset="0"/>
            <a:ea typeface="Open Sans" panose="020B0606030504020204" pitchFamily="34" charset="0"/>
            <a:cs typeface="Open Sans" panose="020B0606030504020204" pitchFamily="34" charset="0"/>
          </a:endParaRPr>
        </a:p>
        <a:p>
          <a:pPr algn="l">
            <a:buFont typeface="Courier New" panose="02070309020205020404" pitchFamily="49" charset="0"/>
            <a:buChar char="o"/>
          </a:pPr>
          <a:r>
            <a:rPr lang="nb-NO" sz="1400">
              <a:latin typeface="Open Sans" panose="020B0606030504020204" pitchFamily="34" charset="0"/>
              <a:ea typeface="Open Sans" panose="020B0606030504020204" pitchFamily="34" charset="0"/>
              <a:cs typeface="Open Sans" panose="020B0606030504020204" pitchFamily="34" charset="0"/>
            </a:rPr>
            <a:t>Etablere:</a:t>
          </a:r>
        </a:p>
        <a:p>
          <a:pPr algn="l">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 - Arbeidsgruppe «Leders </a:t>
          </a:r>
          <a:br>
            <a:rPr lang="nb-NO" sz="1400">
              <a:latin typeface="Open Sans" panose="020B0606030504020204" pitchFamily="34" charset="0"/>
              <a:ea typeface="Open Sans" panose="020B0606030504020204" pitchFamily="34" charset="0"/>
              <a:cs typeface="Open Sans" panose="020B0606030504020204" pitchFamily="34" charset="0"/>
            </a:rPr>
          </a:br>
          <a:r>
            <a:rPr lang="nb-NO" sz="1400">
              <a:latin typeface="Open Sans" panose="020B0606030504020204" pitchFamily="34" charset="0"/>
              <a:ea typeface="Open Sans" panose="020B0606030504020204" pitchFamily="34" charset="0"/>
              <a:cs typeface="Open Sans" panose="020B0606030504020204" pitchFamily="34" charset="0"/>
            </a:rPr>
            <a:t>  støttespillere»</a:t>
          </a:r>
        </a:p>
        <a:p>
          <a:pPr algn="l">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 - IA-råd</a:t>
          </a:r>
        </a:p>
        <a:p>
          <a:pPr algn="l">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 - Nettverksgruppe</a:t>
          </a:r>
        </a:p>
        <a:p>
          <a:pPr algn="l">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 - Kunnskap og opplæring</a:t>
          </a:r>
          <a:endParaRPr lang="nb-NO" sz="1400" b="1" noProof="0">
            <a:latin typeface="Open Sans" panose="020B0606030504020204" pitchFamily="34" charset="0"/>
            <a:ea typeface="Open Sans" panose="020B0606030504020204" pitchFamily="34" charset="0"/>
            <a:cs typeface="Open Sans" panose="020B0606030504020204" pitchFamily="34" charset="0"/>
          </a:endParaRPr>
        </a:p>
        <a:p>
          <a:pPr algn="l"/>
          <a:endParaRPr lang="nb-NO" sz="1400" noProof="0">
            <a:latin typeface="Open Sans" panose="020B0606030504020204" pitchFamily="34" charset="0"/>
            <a:ea typeface="Open Sans" panose="020B0606030504020204" pitchFamily="34" charset="0"/>
            <a:cs typeface="Open Sans" panose="020B0606030504020204" pitchFamily="34" charset="0"/>
          </a:endParaRPr>
        </a:p>
        <a:p>
          <a:pPr algn="l"/>
          <a:endParaRPr lang="nb-NO" sz="1400" noProof="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sz="3200">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custT="1"/>
      <dgm:spPr>
        <a:solidFill>
          <a:srgbClr val="4A6FA1"/>
        </a:solidFill>
      </dgm:spPr>
      <dgm:t>
        <a:bodyPr/>
        <a:lstStyle/>
        <a:p>
          <a:pPr algn="l"/>
          <a:r>
            <a:rPr lang="nb-NO" sz="6600">
              <a:latin typeface="Open Sans" panose="020B0606030504020204" pitchFamily="34" charset="0"/>
              <a:ea typeface="Open Sans" panose="020B0606030504020204" pitchFamily="34" charset="0"/>
              <a:cs typeface="Open Sans" panose="020B0606030504020204" pitchFamily="34" charset="0"/>
            </a:rPr>
            <a:t>1</a:t>
          </a:r>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3"/>
      <dgm:spPr/>
    </dgm:pt>
    <dgm:pt modelId="{965D1C31-8815-4D0F-99D5-5C06B8CA08DA}" type="pres">
      <dgm:prSet presAssocID="{6B7E9738-A8F7-4EC9-8FC1-EE78CCE53400}" presName="lineArrowNode" presStyleLbl="alignNode1" presStyleIdx="1" presStyleCnt="3"/>
      <dgm:spPr/>
    </dgm:pt>
    <dgm:pt modelId="{144F0683-4514-4CF7-930A-BD7B90AEA9E2}" type="pres">
      <dgm:prSet presAssocID="{DE35A62F-78F6-454F-9222-32D802459F4B}" presName="sibTransNodeCircle" presStyleLbl="alignNode1" presStyleIdx="2" presStyleCnt="3">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1"/>
      <dgm:spPr/>
    </dgm:pt>
    <dgm:pt modelId="{86DF1511-70AD-41DC-B1FE-8E232E1C7C2F}" type="pres">
      <dgm:prSet presAssocID="{6B7E9738-A8F7-4EC9-8FC1-EE78CCE53400}" presName="nodeText" presStyleLbl="fgAcc1" presStyleIdx="0" presStyleCnt="1">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7ABA9006-D211-46A2-921A-F24F57F51F22}" type="presOf" srcId="{184A0AA4-BA60-4B42-B3E7-12725E04EF2F}" destId="{67FD67F0-4802-49FA-98FF-1EBF02981C31}" srcOrd="0" destOrd="0"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EC1A09A1-129C-4105-AB54-B6F439BFF327}" type="presOf" srcId="{DE35A62F-78F6-454F-9222-32D802459F4B}" destId="{144F0683-4514-4CF7-930A-BD7B90AEA9E2}"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5" loCatId="process" qsTypeId="urn:microsoft.com/office/officeart/2005/8/quickstyle/simple1#5" qsCatId="simple" csTypeId="urn:microsoft.com/office/officeart/2005/8/colors/accent1_3#2" csCatId="accent1" phldr="1"/>
      <dgm:spPr/>
      <dgm:t>
        <a:bodyPr/>
        <a:lstStyle/>
        <a:p>
          <a:endParaRPr lang="nb-NO"/>
        </a:p>
      </dgm:t>
    </dgm:pt>
    <dgm:pt modelId="{F9215230-1D3D-435F-A0AB-B13CD772D379}">
      <dgm:prSet phldrT="[Tekst]" phldr="0" custT="1"/>
      <dgm:spPr>
        <a:ln>
          <a:solidFill>
            <a:srgbClr val="4A6FA1"/>
          </a:solidFill>
        </a:ln>
      </dgm:spPr>
      <dgm:t>
        <a:bodyPr/>
        <a:lstStyle/>
        <a:p>
          <a:pPr algn="l"/>
          <a:r>
            <a:rPr lang="nb-NO" sz="1400" b="1">
              <a:latin typeface="Open Sans" panose="020B0606030504020204" pitchFamily="34" charset="0"/>
              <a:ea typeface="Open Sans" panose="020B0606030504020204" pitchFamily="34" charset="0"/>
              <a:cs typeface="Open Sans" panose="020B0606030504020204" pitchFamily="34" charset="0"/>
            </a:rPr>
            <a:t>Avdelingsmøter i starten av TTP</a:t>
          </a:r>
        </a:p>
        <a:p>
          <a:pPr algn="ctr"/>
          <a:endParaRPr lang="nb-NO" sz="1400" b="1">
            <a:latin typeface="Open Sans" panose="020B0606030504020204" pitchFamily="34" charset="0"/>
            <a:ea typeface="Open Sans" panose="020B0606030504020204" pitchFamily="34" charset="0"/>
            <a:cs typeface="Open Sans" panose="020B0606030504020204" pitchFamily="34" charset="0"/>
          </a:endParaRPr>
        </a:p>
        <a:p>
          <a:pPr algn="l"/>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4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skjer</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når</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syk</a:t>
          </a:r>
          <a:b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b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Oppfølgingsplan</a:t>
          </a:r>
          <a:endPar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4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utarbeides</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fellesskap</a:t>
          </a:r>
          <a:endParaRPr lang="nb-NO"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r>
            <a:rPr lang="nb-NO" sz="1400">
              <a:latin typeface="Open Sans" panose="020B0606030504020204" pitchFamily="34" charset="0"/>
              <a:ea typeface="Open Sans" panose="020B0606030504020204" pitchFamily="34" charset="0"/>
              <a:cs typeface="Open Sans" panose="020B0606030504020204" pitchFamily="34" charset="0"/>
            </a:rPr>
            <a:t>Ansvarlig: </a:t>
          </a:r>
          <a:r>
            <a:rPr lang="nb-NO" sz="1400" err="1">
              <a:latin typeface="Open Sans" panose="020B0606030504020204" pitchFamily="34" charset="0"/>
              <a:ea typeface="Open Sans" panose="020B0606030504020204" pitchFamily="34" charset="0"/>
              <a:cs typeface="Open Sans" panose="020B0606030504020204" pitchFamily="34" charset="0"/>
            </a:rPr>
            <a:t>avd.leder</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ca</a:t>
          </a:r>
          <a:r>
            <a:rPr lang="nb-NO" sz="1400">
              <a:latin typeface="Open Sans" panose="020B0606030504020204" pitchFamily="34" charset="0"/>
              <a:ea typeface="Open Sans" panose="020B0606030504020204" pitchFamily="34" charset="0"/>
              <a:cs typeface="Open Sans" panose="020B0606030504020204" pitchFamily="34" charset="0"/>
            </a:rPr>
            <a:t> 15min (x2)</a:t>
          </a:r>
          <a:endPar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ctr"/>
          <a:endParaRPr lang="nb-NO" sz="110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2" phldr="0"/>
      <dgm:spPr>
        <a:solidFill>
          <a:srgbClr val="4A6FA1"/>
        </a:solidFill>
      </dgm:spPr>
      <dgm:t>
        <a:bodyPr/>
        <a:lstStyle/>
        <a:p>
          <a:r>
            <a:rPr lang="nb-NO"/>
            <a:t>2</a:t>
          </a:r>
        </a:p>
      </dgm:t>
    </dgm:pt>
    <dgm:pt modelId="{D76F1BC2-F1CB-4874-97E6-2175F67B7167}">
      <dgm:prSet phldrT="[Tekst]" custT="1"/>
      <dgm:spPr>
        <a:ln>
          <a:solidFill>
            <a:srgbClr val="4A6FA1"/>
          </a:solidFill>
        </a:ln>
      </dgm:spPr>
      <dgm:t>
        <a:bodyPr/>
        <a:lstStyle/>
        <a:p>
          <a:pPr algn="l">
            <a:buClrTx/>
            <a:buSzTx/>
            <a:buFontTx/>
            <a:buNone/>
          </a:pP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Systematikk</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gjennom</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året</a:t>
          </a:r>
          <a:endPar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buClrTx/>
            <a:buSzTx/>
            <a:buFontTx/>
            <a:buNone/>
          </a:pPr>
          <a:endPar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buClrTx/>
            <a:buSzTx/>
            <a:buFontTx/>
            <a:buNone/>
          </a:pP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Leder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innkaller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alle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medarbeidere</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hver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6-8 uke (30min)</a:t>
          </a:r>
        </a:p>
        <a:p>
          <a:pPr algn="l">
            <a:buClrTx/>
            <a:buSzTx/>
            <a:buFontTx/>
            <a:buNone/>
          </a:pP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 </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b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ravær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og</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arbeidsmiljø</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p>
        <a:p>
          <a:pPr algn="l">
            <a:buClrTx/>
            <a:buSzTx/>
            <a:buFontTx/>
            <a:buNone/>
          </a:pP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 </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avvik</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forbedringsarbeid</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400" b="0">
            <a:solidFill>
              <a:schemeClr val="tx1">
                <a:lumMod val="85000"/>
                <a:lumOff val="15000"/>
              </a:schemeClr>
            </a:solidFill>
          </a:endParaRP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3" phldr="0"/>
      <dgm:spPr>
        <a:solidFill>
          <a:srgbClr val="4A6FA1"/>
        </a:solidFill>
      </dgm:spPr>
      <dgm:t>
        <a:bodyPr/>
        <a:lstStyle/>
        <a:p>
          <a:r>
            <a:rPr lang="nb-NO"/>
            <a:t>3</a:t>
          </a:r>
        </a:p>
      </dgm:t>
    </dgm:pt>
    <dgm:pt modelId="{8B3077FE-2EB8-42DE-9AD8-9BE9DC009FDD}">
      <dgm:prSet phldrT="[Tekst]" custT="1"/>
      <dgm:spPr/>
      <dgm:t>
        <a:bodyPr/>
        <a:lstStyle/>
        <a:p>
          <a:r>
            <a:rPr lang="nb-NO" sz="1400" b="1" noProof="0">
              <a:latin typeface="Open Sans" panose="020B0606030504020204" pitchFamily="34" charset="0"/>
              <a:ea typeface="Open Sans" panose="020B0606030504020204" pitchFamily="34" charset="0"/>
              <a:cs typeface="Open Sans" panose="020B0606030504020204" pitchFamily="34" charset="0"/>
            </a:rPr>
            <a:t>Personalmøte</a:t>
          </a:r>
        </a:p>
        <a:p>
          <a:endParaRPr lang="nb-NO" sz="1400" b="1" noProof="0">
            <a:latin typeface="Open Sans" panose="020B0606030504020204" pitchFamily="34" charset="0"/>
            <a:ea typeface="Open Sans" panose="020B0606030504020204" pitchFamily="34" charset="0"/>
            <a:cs typeface="Open Sans" panose="020B0606030504020204" pitchFamily="34" charset="0"/>
          </a:endParaRPr>
        </a:p>
        <a:p>
          <a:r>
            <a:rPr lang="nb-NO" sz="1400" noProof="0">
              <a:latin typeface="Open Sans" panose="020B0606030504020204" pitchFamily="34" charset="0"/>
              <a:ea typeface="Open Sans" panose="020B0606030504020204" pitchFamily="34" charset="0"/>
              <a:cs typeface="Open Sans" panose="020B0606030504020204" pitchFamily="34" charset="0"/>
            </a:rPr>
            <a:t>Presentasjonen </a:t>
          </a:r>
          <a:r>
            <a:rPr lang="nb-NO" sz="1400" b="1" noProof="0">
              <a:latin typeface="Open Sans" panose="020B0606030504020204" pitchFamily="34" charset="0"/>
              <a:ea typeface="Open Sans" panose="020B0606030504020204" pitchFamily="34" charset="0"/>
              <a:cs typeface="Open Sans" panose="020B0606030504020204" pitchFamily="34" charset="0"/>
            </a:rPr>
            <a:t>«Ansattinformasjon </a:t>
          </a:r>
          <a:r>
            <a:rPr lang="nb-NO" sz="1400" noProof="0">
              <a:latin typeface="Open Sans" panose="020B0606030504020204" pitchFamily="34" charset="0"/>
              <a:ea typeface="Open Sans" panose="020B0606030504020204" pitchFamily="34" charset="0"/>
              <a:cs typeface="Open Sans" panose="020B0606030504020204" pitchFamily="34" charset="0"/>
            </a:rPr>
            <a:t>Tidlig og tett på til bruk i personalmøter»</a:t>
          </a:r>
        </a:p>
        <a:p>
          <a:endParaRPr lang="nb-NO" sz="1400" noProof="0">
            <a:latin typeface="Open Sans" panose="020B0606030504020204" pitchFamily="34" charset="0"/>
            <a:ea typeface="Open Sans" panose="020B0606030504020204" pitchFamily="34" charset="0"/>
            <a:cs typeface="Open Sans" panose="020B0606030504020204" pitchFamily="34" charset="0"/>
          </a:endParaRPr>
        </a:p>
        <a:p>
          <a:r>
            <a:rPr lang="nb-NO" sz="14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endParaRPr lang="nb-NO" sz="1400"/>
        </a:p>
      </dgm:t>
    </dgm:pt>
    <dgm:pt modelId="{67BDAFB8-53F4-4C92-8D9C-EDC48AA605DE}" type="parTrans" cxnId="{E35BD876-3F5D-4AA3-9979-9F5C71849EE9}">
      <dgm:prSet/>
      <dgm:spPr/>
      <dgm:t>
        <a:bodyPr/>
        <a:lstStyle/>
        <a:p>
          <a:endParaRPr lang="nb-NO"/>
        </a:p>
      </dgm:t>
    </dgm:pt>
    <dgm:pt modelId="{9D2F3DF6-652E-4BD7-815A-75E2A1E2B0FD}" type="sibTrans" cxnId="{E35BD876-3F5D-4AA3-9979-9F5C71849EE9}">
      <dgm:prSet phldrT="1" phldr="0"/>
      <dgm:spPr/>
      <dgm:t>
        <a:bodyPr/>
        <a:lstStyle/>
        <a:p>
          <a:r>
            <a:rPr lang="nb-NO"/>
            <a:t>1</a:t>
          </a:r>
        </a:p>
      </dgm:t>
    </dgm:pt>
    <dgm:pt modelId="{67FD67F0-4802-49FA-98FF-1EBF02981C31}" type="pres">
      <dgm:prSet presAssocID="{184A0AA4-BA60-4B42-B3E7-12725E04EF2F}" presName="linearFlow" presStyleCnt="0">
        <dgm:presLayoutVars>
          <dgm:dir/>
          <dgm:animLvl val="lvl"/>
          <dgm:resizeHandles val="exact"/>
        </dgm:presLayoutVars>
      </dgm:prSet>
      <dgm:spPr/>
    </dgm:pt>
    <dgm:pt modelId="{B293B842-7FFE-4196-A1EE-AB2A4E2E6B38}" type="pres">
      <dgm:prSet presAssocID="{8B3077FE-2EB8-42DE-9AD8-9BE9DC009FDD}" presName="compositeNode" presStyleCnt="0"/>
      <dgm:spPr/>
    </dgm:pt>
    <dgm:pt modelId="{8E34BCDF-6664-4D5C-B7DC-FEEABDFABDAB}" type="pres">
      <dgm:prSet presAssocID="{8B3077FE-2EB8-42DE-9AD8-9BE9DC009FDD}" presName="parTx" presStyleLbl="node1" presStyleIdx="0" presStyleCnt="0">
        <dgm:presLayoutVars>
          <dgm:chMax val="0"/>
          <dgm:chPref val="0"/>
          <dgm:bulletEnabled val="1"/>
        </dgm:presLayoutVars>
      </dgm:prSet>
      <dgm:spPr/>
    </dgm:pt>
    <dgm:pt modelId="{450E3304-ABE6-48FF-9AF2-DAF50067A9E4}" type="pres">
      <dgm:prSet presAssocID="{8B3077FE-2EB8-42DE-9AD8-9BE9DC009FDD}" presName="parSh" presStyleCnt="0"/>
      <dgm:spPr/>
    </dgm:pt>
    <dgm:pt modelId="{C5480A8A-BD7D-4F2E-828D-76F868673924}" type="pres">
      <dgm:prSet presAssocID="{8B3077FE-2EB8-42DE-9AD8-9BE9DC009FDD}" presName="lineNode" presStyleLbl="alignNode1" presStyleIdx="0" presStyleCnt="9"/>
      <dgm:spPr/>
    </dgm:pt>
    <dgm:pt modelId="{97430681-BEE0-4BD2-902C-ECF16F4F0E61}" type="pres">
      <dgm:prSet presAssocID="{8B3077FE-2EB8-42DE-9AD8-9BE9DC009FDD}" presName="lineArrowNode" presStyleLbl="alignNode1" presStyleIdx="1" presStyleCnt="9"/>
      <dgm:spPr/>
    </dgm:pt>
    <dgm:pt modelId="{D037919F-47BF-47C3-B262-2D49F360831D}" type="pres">
      <dgm:prSet presAssocID="{9D2F3DF6-652E-4BD7-815A-75E2A1E2B0FD}" presName="sibTransNodeCircle" presStyleLbl="alignNode1" presStyleIdx="2" presStyleCnt="9">
        <dgm:presLayoutVars>
          <dgm:chMax val="0"/>
          <dgm:bulletEnabled/>
        </dgm:presLayoutVars>
      </dgm:prSet>
      <dgm:spPr/>
    </dgm:pt>
    <dgm:pt modelId="{F32CE401-03A4-4623-8753-F33B88C3CFF8}" type="pres">
      <dgm:prSet presAssocID="{9D2F3DF6-652E-4BD7-815A-75E2A1E2B0FD}" presName="spacerBetweenCircleAndCallout" presStyleCnt="0">
        <dgm:presLayoutVars/>
      </dgm:prSet>
      <dgm:spPr/>
    </dgm:pt>
    <dgm:pt modelId="{B89A06C2-B1C2-4FE9-B2A2-887A22A90416}" type="pres">
      <dgm:prSet presAssocID="{9D2F3DF6-652E-4BD7-815A-75E2A1E2B0FD}" presName="verticalConnector" presStyleLbl="alignAccFollowNode1" presStyleIdx="0" presStyleCnt="3"/>
      <dgm:spPr/>
    </dgm:pt>
    <dgm:pt modelId="{6B7F3353-EE80-47A7-B9A3-4E32D6D24308}" type="pres">
      <dgm:prSet presAssocID="{8B3077FE-2EB8-42DE-9AD8-9BE9DC009FDD}" presName="nodeText" presStyleLbl="fgAcc1" presStyleIdx="0" presStyleCnt="3">
        <dgm:presLayoutVars>
          <dgm:bulletEnabled val="1"/>
        </dgm:presLayoutVars>
      </dgm:prSet>
      <dgm:spPr/>
    </dgm:pt>
    <dgm:pt modelId="{391FA5FC-2DAC-402A-9C3A-B59D3F49AF14}" type="pres">
      <dgm:prSet presAssocID="{9D2F3DF6-652E-4BD7-815A-75E2A1E2B0FD}"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3" presStyleCnt="9"/>
      <dgm:spPr/>
    </dgm:pt>
    <dgm:pt modelId="{B7CA33AB-88CC-45C0-A012-6C86D96129B5}" type="pres">
      <dgm:prSet presAssocID="{F9215230-1D3D-435F-A0AB-B13CD772D379}" presName="lineArrowNode" presStyleLbl="alignNode1" presStyleIdx="4" presStyleCnt="9"/>
      <dgm:spPr/>
    </dgm:pt>
    <dgm:pt modelId="{A87E83E3-BF0F-4EE6-BB1A-D03CCBF3D277}" type="pres">
      <dgm:prSet presAssocID="{4A336948-0FB2-4B86-87CC-BAEB84C21385}" presName="sibTransNodeCircle" presStyleLbl="alignNode1" presStyleIdx="5" presStyleCnt="9">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1" presStyleCnt="3"/>
      <dgm:spPr/>
    </dgm:pt>
    <dgm:pt modelId="{54670F2C-758C-4401-8C7B-7C3B37AECA2B}" type="pres">
      <dgm:prSet presAssocID="{F9215230-1D3D-435F-A0AB-B13CD772D379}" presName="nodeText" presStyleLbl="fgAcc1" presStyleIdx="1" presStyleCnt="3">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6" presStyleCnt="9"/>
      <dgm:spPr/>
    </dgm:pt>
    <dgm:pt modelId="{0BA03B5B-F367-43EB-AD18-3910EF0C3079}" type="pres">
      <dgm:prSet presAssocID="{D76F1BC2-F1CB-4874-97E6-2175F67B7167}" presName="lineArrowNode" presStyleLbl="alignNode1" presStyleIdx="7" presStyleCnt="9"/>
      <dgm:spPr/>
    </dgm:pt>
    <dgm:pt modelId="{2E410D61-D8A5-4A3C-BBA5-1DA938D393C7}" type="pres">
      <dgm:prSet presAssocID="{12027AE8-42DE-459F-9924-311FA204B643}" presName="sibTransNodeCircle" presStyleLbl="alignNode1" presStyleIdx="8" presStyleCnt="9">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2" presStyleCnt="3"/>
      <dgm:spPr/>
    </dgm:pt>
    <dgm:pt modelId="{50B8585C-7584-4476-AC7F-24ADFB96FEDE}" type="pres">
      <dgm:prSet presAssocID="{D76F1BC2-F1CB-4874-97E6-2175F67B7167}" presName="nodeText" presStyleLbl="fgAcc1" presStyleIdx="2" presStyleCnt="3">
        <dgm:presLayoutVars>
          <dgm:bulletEnabled val="1"/>
        </dgm:presLayoutVars>
      </dgm:prSet>
      <dgm:spPr/>
    </dgm:pt>
  </dgm:ptLst>
  <dgm:cxnLst>
    <dgm:cxn modelId="{8F279A02-B512-4C15-88BD-97AAF93A5AD0}" type="presOf" srcId="{8B3077FE-2EB8-42DE-9AD8-9BE9DC009FDD}" destId="{97430681-BEE0-4BD2-902C-ECF16F4F0E61}" srcOrd="0" destOrd="0" presId="urn:microsoft.com/office/officeart/2024/layout/NumberedLinearArrowProcess#5"/>
    <dgm:cxn modelId="{BDE6FB03-B6A2-49C7-9604-69FCF75FA002}" type="presOf" srcId="{F9215230-1D3D-435F-A0AB-B13CD772D379}" destId="{54670F2C-758C-4401-8C7B-7C3B37AECA2B}" srcOrd="0" destOrd="0" presId="urn:microsoft.com/office/officeart/2024/layout/NumberedLinearArrowProcess#5"/>
    <dgm:cxn modelId="{7ABA9006-D211-46A2-921A-F24F57F51F22}" type="presOf" srcId="{184A0AA4-BA60-4B42-B3E7-12725E04EF2F}" destId="{67FD67F0-4802-49FA-98FF-1EBF02981C31}" srcOrd="0" destOrd="0" presId="urn:microsoft.com/office/officeart/2024/layout/NumberedLinearArrowProcess#5"/>
    <dgm:cxn modelId="{4F1FC425-5D83-4F96-836F-B78AAB6C7F36}" srcId="{184A0AA4-BA60-4B42-B3E7-12725E04EF2F}" destId="{D76F1BC2-F1CB-4874-97E6-2175F67B7167}" srcOrd="2"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5"/>
    <dgm:cxn modelId="{EAD7E135-4380-42B5-88B1-B676577FC89E}" type="presOf" srcId="{12027AE8-42DE-459F-9924-311FA204B643}" destId="{2E410D61-D8A5-4A3C-BBA5-1DA938D393C7}" srcOrd="0" destOrd="0" presId="urn:microsoft.com/office/officeart/2024/layout/NumberedLinearArrowProcess#5"/>
    <dgm:cxn modelId="{E8E39454-9DED-4661-A369-451579B93A09}" type="presOf" srcId="{D76F1BC2-F1CB-4874-97E6-2175F67B7167}" destId="{0BA03B5B-F367-43EB-AD18-3910EF0C3079}" srcOrd="1" destOrd="0" presId="urn:microsoft.com/office/officeart/2024/layout/NumberedLinearArrowProcess#5"/>
    <dgm:cxn modelId="{E35BD876-3F5D-4AA3-9979-9F5C71849EE9}" srcId="{184A0AA4-BA60-4B42-B3E7-12725E04EF2F}" destId="{8B3077FE-2EB8-42DE-9AD8-9BE9DC009FDD}" srcOrd="0" destOrd="0" parTransId="{67BDAFB8-53F4-4C92-8D9C-EDC48AA605DE}" sibTransId="{9D2F3DF6-652E-4BD7-815A-75E2A1E2B0FD}"/>
    <dgm:cxn modelId="{2A20F1A8-F1C0-4993-B202-3E98D2336263}" type="presOf" srcId="{8B3077FE-2EB8-42DE-9AD8-9BE9DC009FDD}" destId="{6B7F3353-EE80-47A7-B9A3-4E32D6D24308}" srcOrd="1" destOrd="0" presId="urn:microsoft.com/office/officeart/2024/layout/NumberedLinearArrowProcess#5"/>
    <dgm:cxn modelId="{548E12AD-07AF-4101-A302-457AF3A594B2}" type="presOf" srcId="{F9215230-1D3D-435F-A0AB-B13CD772D379}" destId="{B7CA33AB-88CC-45C0-A012-6C86D96129B5}" srcOrd="1" destOrd="0" presId="urn:microsoft.com/office/officeart/2024/layout/NumberedLinearArrowProcess#5"/>
    <dgm:cxn modelId="{1668BDAE-C4BD-4813-ACB7-2B7F72AEE665}" type="presOf" srcId="{9D2F3DF6-652E-4BD7-815A-75E2A1E2B0FD}" destId="{D037919F-47BF-47C3-B262-2D49F360831D}" srcOrd="0" destOrd="0" presId="urn:microsoft.com/office/officeart/2024/layout/NumberedLinearArrowProcess#5"/>
    <dgm:cxn modelId="{9B6D2CE2-0E4F-4532-B62A-7816802E0A78}" srcId="{184A0AA4-BA60-4B42-B3E7-12725E04EF2F}" destId="{F9215230-1D3D-435F-A0AB-B13CD772D379}" srcOrd="1" destOrd="0" parTransId="{EA88BBF0-1048-47FA-AFB4-B4B17B5FA927}" sibTransId="{4A336948-0FB2-4B86-87CC-BAEB84C21385}"/>
    <dgm:cxn modelId="{241F1AF3-E6FE-4D0E-BA3D-C0025B9DBCFD}" type="presOf" srcId="{4A336948-0FB2-4B86-87CC-BAEB84C21385}" destId="{A87E83E3-BF0F-4EE6-BB1A-D03CCBF3D277}" srcOrd="0" destOrd="0" presId="urn:microsoft.com/office/officeart/2024/layout/NumberedLinearArrowProcess#5"/>
    <dgm:cxn modelId="{58541850-D9E6-48E6-96EC-D1AB021FAC22}" type="presParOf" srcId="{67FD67F0-4802-49FA-98FF-1EBF02981C31}" destId="{B293B842-7FFE-4196-A1EE-AB2A4E2E6B38}" srcOrd="0" destOrd="0" presId="urn:microsoft.com/office/officeart/2024/layout/NumberedLinearArrowProcess#5"/>
    <dgm:cxn modelId="{FCE875C6-6FD4-4979-B7EA-86C066E2AC77}" type="presParOf" srcId="{B293B842-7FFE-4196-A1EE-AB2A4E2E6B38}" destId="{8E34BCDF-6664-4D5C-B7DC-FEEABDFABDAB}" srcOrd="0" destOrd="0" presId="urn:microsoft.com/office/officeart/2024/layout/NumberedLinearArrowProcess#5"/>
    <dgm:cxn modelId="{DF8835E1-B72D-4BD4-AC28-12D0AD5BD2BF}" type="presParOf" srcId="{B293B842-7FFE-4196-A1EE-AB2A4E2E6B38}" destId="{450E3304-ABE6-48FF-9AF2-DAF50067A9E4}" srcOrd="1" destOrd="0" presId="urn:microsoft.com/office/officeart/2024/layout/NumberedLinearArrowProcess#5"/>
    <dgm:cxn modelId="{E2A21929-07F8-4030-A9F5-DE8C0A8D1BD4}" type="presParOf" srcId="{450E3304-ABE6-48FF-9AF2-DAF50067A9E4}" destId="{C5480A8A-BD7D-4F2E-828D-76F868673924}" srcOrd="0" destOrd="0" presId="urn:microsoft.com/office/officeart/2024/layout/NumberedLinearArrowProcess#5"/>
    <dgm:cxn modelId="{D4542270-9834-4544-86E7-89704D4A00F3}" type="presParOf" srcId="{450E3304-ABE6-48FF-9AF2-DAF50067A9E4}" destId="{97430681-BEE0-4BD2-902C-ECF16F4F0E61}" srcOrd="1" destOrd="0" presId="urn:microsoft.com/office/officeart/2024/layout/NumberedLinearArrowProcess#5"/>
    <dgm:cxn modelId="{E30BF6FE-9575-4094-BF6F-71AA47825A6C}" type="presParOf" srcId="{450E3304-ABE6-48FF-9AF2-DAF50067A9E4}" destId="{D037919F-47BF-47C3-B262-2D49F360831D}" srcOrd="2" destOrd="0" presId="urn:microsoft.com/office/officeart/2024/layout/NumberedLinearArrowProcess#5"/>
    <dgm:cxn modelId="{276A19E0-C3CE-4ED1-9A3B-70EB0B93EA98}" type="presParOf" srcId="{450E3304-ABE6-48FF-9AF2-DAF50067A9E4}" destId="{F32CE401-03A4-4623-8753-F33B88C3CFF8}" srcOrd="3" destOrd="0" presId="urn:microsoft.com/office/officeart/2024/layout/NumberedLinearArrowProcess#5"/>
    <dgm:cxn modelId="{91DCE42B-7EB2-494B-9722-4EC33D1102E1}" type="presParOf" srcId="{450E3304-ABE6-48FF-9AF2-DAF50067A9E4}" destId="{B89A06C2-B1C2-4FE9-B2A2-887A22A90416}" srcOrd="4" destOrd="0" presId="urn:microsoft.com/office/officeart/2024/layout/NumberedLinearArrowProcess#5"/>
    <dgm:cxn modelId="{E9DA9E6A-27EF-4073-BCD3-CBE123AE79F0}" type="presParOf" srcId="{B293B842-7FFE-4196-A1EE-AB2A4E2E6B38}" destId="{6B7F3353-EE80-47A7-B9A3-4E32D6D24308}" srcOrd="2" destOrd="0" presId="urn:microsoft.com/office/officeart/2024/layout/NumberedLinearArrowProcess#5"/>
    <dgm:cxn modelId="{F88DAB97-90D1-4634-974A-2A2974370512}" type="presParOf" srcId="{67FD67F0-4802-49FA-98FF-1EBF02981C31}" destId="{391FA5FC-2DAC-402A-9C3A-B59D3F49AF14}" srcOrd="1" destOrd="0" presId="urn:microsoft.com/office/officeart/2024/layout/NumberedLinearArrowProcess#5"/>
    <dgm:cxn modelId="{9399B583-9548-4233-8BB7-287334DD7FB3}" type="presParOf" srcId="{67FD67F0-4802-49FA-98FF-1EBF02981C31}" destId="{CB40DC70-C07F-4500-8CE6-F058C533A37D}" srcOrd="2" destOrd="0" presId="urn:microsoft.com/office/officeart/2024/layout/NumberedLinearArrowProcess#5"/>
    <dgm:cxn modelId="{67B95BBE-6405-4D17-B674-DADD1183BCB1}" type="presParOf" srcId="{CB40DC70-C07F-4500-8CE6-F058C533A37D}" destId="{AD15E350-997A-4342-95D4-9D2B6D73B332}" srcOrd="0" destOrd="0" presId="urn:microsoft.com/office/officeart/2024/layout/NumberedLinearArrowProcess#5"/>
    <dgm:cxn modelId="{6EB0BA8B-342E-4A61-81D5-3259D5182614}" type="presParOf" srcId="{CB40DC70-C07F-4500-8CE6-F058C533A37D}" destId="{EC56D68E-9F73-45C9-A408-1A03474A8FAF}" srcOrd="1" destOrd="0" presId="urn:microsoft.com/office/officeart/2024/layout/NumberedLinearArrowProcess#5"/>
    <dgm:cxn modelId="{8DD741F2-7165-4167-9A35-4E294B63A5F6}" type="presParOf" srcId="{EC56D68E-9F73-45C9-A408-1A03474A8FAF}" destId="{08BA35B7-A2EB-4512-8F94-84E4E1A47C0D}" srcOrd="0" destOrd="0" presId="urn:microsoft.com/office/officeart/2024/layout/NumberedLinearArrowProcess#5"/>
    <dgm:cxn modelId="{8BE0AC9B-D5FB-4B9F-B47D-B561923452CC}" type="presParOf" srcId="{EC56D68E-9F73-45C9-A408-1A03474A8FAF}" destId="{B7CA33AB-88CC-45C0-A012-6C86D96129B5}" srcOrd="1" destOrd="0" presId="urn:microsoft.com/office/officeart/2024/layout/NumberedLinearArrowProcess#5"/>
    <dgm:cxn modelId="{4D553ACD-FBB5-4455-A601-5FB469CA6E4D}" type="presParOf" srcId="{EC56D68E-9F73-45C9-A408-1A03474A8FAF}" destId="{A87E83E3-BF0F-4EE6-BB1A-D03CCBF3D277}" srcOrd="2" destOrd="0" presId="urn:microsoft.com/office/officeart/2024/layout/NumberedLinearArrowProcess#5"/>
    <dgm:cxn modelId="{A15912DC-D1DC-4241-933B-A1680A7ED45D}" type="presParOf" srcId="{EC56D68E-9F73-45C9-A408-1A03474A8FAF}" destId="{B2CAF583-4D2A-4EF6-A83E-AA9EA24CA674}" srcOrd="3" destOrd="0" presId="urn:microsoft.com/office/officeart/2024/layout/NumberedLinearArrowProcess#5"/>
    <dgm:cxn modelId="{FE618D65-D3E7-4A72-94B4-2D2C0C213E19}" type="presParOf" srcId="{EC56D68E-9F73-45C9-A408-1A03474A8FAF}" destId="{3DA79B7A-175C-4189-8149-64EEE02604DB}" srcOrd="4" destOrd="0" presId="urn:microsoft.com/office/officeart/2024/layout/NumberedLinearArrowProcess#5"/>
    <dgm:cxn modelId="{2C075757-B2FD-4529-B3B2-752B0CE91A7D}" type="presParOf" srcId="{CB40DC70-C07F-4500-8CE6-F058C533A37D}" destId="{54670F2C-758C-4401-8C7B-7C3B37AECA2B}" srcOrd="2" destOrd="0" presId="urn:microsoft.com/office/officeart/2024/layout/NumberedLinearArrowProcess#5"/>
    <dgm:cxn modelId="{8477D4B7-5940-4E58-A482-63B4047995D0}" type="presParOf" srcId="{67FD67F0-4802-49FA-98FF-1EBF02981C31}" destId="{75205BE3-7388-4EBF-B391-30C4F70B39B2}" srcOrd="3" destOrd="0" presId="urn:microsoft.com/office/officeart/2024/layout/NumberedLinearArrowProcess#5"/>
    <dgm:cxn modelId="{B7478FEE-DA89-4C89-8742-E3A8B8518FAB}" type="presParOf" srcId="{67FD67F0-4802-49FA-98FF-1EBF02981C31}" destId="{41304BFF-750A-4F06-BF2E-6E5AA551FD5B}" srcOrd="4" destOrd="0" presId="urn:microsoft.com/office/officeart/2024/layout/NumberedLinearArrowProcess#5"/>
    <dgm:cxn modelId="{0B01D6DD-28B1-47FC-8871-F259F80FB7B5}" type="presParOf" srcId="{41304BFF-750A-4F06-BF2E-6E5AA551FD5B}" destId="{AE372B69-E46C-4490-8F13-5FB62C056753}" srcOrd="0" destOrd="0" presId="urn:microsoft.com/office/officeart/2024/layout/NumberedLinearArrowProcess#5"/>
    <dgm:cxn modelId="{05617580-78F1-4663-ACD9-2D8FBF238ED5}" type="presParOf" srcId="{41304BFF-750A-4F06-BF2E-6E5AA551FD5B}" destId="{78E35CBF-88D6-463D-8862-1F87FA051A41}" srcOrd="1" destOrd="0" presId="urn:microsoft.com/office/officeart/2024/layout/NumberedLinearArrowProcess#5"/>
    <dgm:cxn modelId="{B2DDF7A7-125D-4E2A-A97C-917B4F67A9E3}" type="presParOf" srcId="{78E35CBF-88D6-463D-8862-1F87FA051A41}" destId="{B0624E8C-3697-4110-8BDB-B9790B85A2DF}" srcOrd="0" destOrd="0" presId="urn:microsoft.com/office/officeart/2024/layout/NumberedLinearArrowProcess#5"/>
    <dgm:cxn modelId="{5E1BB8A5-EA08-466E-BFE3-2DE61B8D60B5}" type="presParOf" srcId="{78E35CBF-88D6-463D-8862-1F87FA051A41}" destId="{0BA03B5B-F367-43EB-AD18-3910EF0C3079}" srcOrd="1" destOrd="0" presId="urn:microsoft.com/office/officeart/2024/layout/NumberedLinearArrowProcess#5"/>
    <dgm:cxn modelId="{1C5D0B97-FF7A-4FAC-85D6-7B090D0B72EC}" type="presParOf" srcId="{78E35CBF-88D6-463D-8862-1F87FA051A41}" destId="{2E410D61-D8A5-4A3C-BBA5-1DA938D393C7}" srcOrd="2" destOrd="0" presId="urn:microsoft.com/office/officeart/2024/layout/NumberedLinearArrowProcess#5"/>
    <dgm:cxn modelId="{58992A74-093A-47AA-AD47-8ED15D6BCCE8}" type="presParOf" srcId="{78E35CBF-88D6-463D-8862-1F87FA051A41}" destId="{C246DCC7-49BF-4E43-A928-DFCA26D4852F}" srcOrd="3" destOrd="0" presId="urn:microsoft.com/office/officeart/2024/layout/NumberedLinearArrowProcess#5"/>
    <dgm:cxn modelId="{BC131671-077C-44E8-9837-0B11BB7C83F2}" type="presParOf" srcId="{78E35CBF-88D6-463D-8862-1F87FA051A41}" destId="{A7A748E6-519D-4525-9F7A-199BFC35873C}" srcOrd="4" destOrd="0" presId="urn:microsoft.com/office/officeart/2024/layout/NumberedLinearArrowProcess#5"/>
    <dgm:cxn modelId="{BC280820-F5AE-473E-82F7-DDF835D7D455}" type="presParOf" srcId="{41304BFF-750A-4F06-BF2E-6E5AA551FD5B}" destId="{50B8585C-7584-4476-AC7F-24ADFB96FEDE}" srcOrd="2" destOrd="0" presId="urn:microsoft.com/office/officeart/2024/layout/NumberedLinearArrowProcess#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5" loCatId="process" qsTypeId="urn:microsoft.com/office/officeart/2005/8/quickstyle/simple1#5" qsCatId="simple" csTypeId="urn:microsoft.com/office/officeart/2005/8/colors/accent1_3#2" csCatId="accent1" phldr="1"/>
      <dgm:spPr/>
      <dgm:t>
        <a:bodyPr/>
        <a:lstStyle/>
        <a:p>
          <a:endParaRPr lang="nb-NO"/>
        </a:p>
      </dgm:t>
    </dgm:pt>
    <dgm:pt modelId="{F9215230-1D3D-435F-A0AB-B13CD772D379}">
      <dgm:prSet phldrT="[Tekst]" phldr="0" custT="1"/>
      <dgm:spPr>
        <a:ln>
          <a:solidFill>
            <a:srgbClr val="4A6FA1"/>
          </a:solidFill>
        </a:ln>
      </dgm:spPr>
      <dgm:t>
        <a:bodyPr/>
        <a:lstStyle/>
        <a:p>
          <a:pPr algn="l"/>
          <a:r>
            <a:rPr lang="nb-NO" sz="1400" b="1">
              <a:latin typeface="Open Sans" panose="020B0606030504020204" pitchFamily="34" charset="0"/>
              <a:ea typeface="Open Sans" panose="020B0606030504020204" pitchFamily="34" charset="0"/>
              <a:cs typeface="Open Sans" panose="020B0606030504020204" pitchFamily="34" charset="0"/>
            </a:rPr>
            <a:t>Avdelingsmøter i starten av TTP</a:t>
          </a:r>
        </a:p>
        <a:p>
          <a:pPr algn="ctr"/>
          <a:endParaRPr lang="nb-NO" sz="1400" b="1">
            <a:latin typeface="Open Sans" panose="020B0606030504020204" pitchFamily="34" charset="0"/>
            <a:ea typeface="Open Sans" panose="020B0606030504020204" pitchFamily="34" charset="0"/>
            <a:cs typeface="Open Sans" panose="020B0606030504020204" pitchFamily="34" charset="0"/>
          </a:endParaRPr>
        </a:p>
        <a:p>
          <a:pPr algn="l"/>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4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skjer</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når</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syk</a:t>
          </a:r>
          <a:b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b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Oppfølgingsplan</a:t>
          </a:r>
          <a:endPar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4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4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utarbeides</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a:t>
          </a: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fellesskap</a:t>
          </a:r>
          <a:endParaRPr lang="nb-NO"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r>
            <a:rPr lang="nb-NO" sz="1400">
              <a:latin typeface="Open Sans" panose="020B0606030504020204" pitchFamily="34" charset="0"/>
              <a:ea typeface="Open Sans" panose="020B0606030504020204" pitchFamily="34" charset="0"/>
              <a:cs typeface="Open Sans" panose="020B0606030504020204" pitchFamily="34" charset="0"/>
            </a:rPr>
            <a:t>Ansvarlig: </a:t>
          </a:r>
          <a:r>
            <a:rPr lang="nb-NO" sz="1400" err="1">
              <a:latin typeface="Open Sans" panose="020B0606030504020204" pitchFamily="34" charset="0"/>
              <a:ea typeface="Open Sans" panose="020B0606030504020204" pitchFamily="34" charset="0"/>
              <a:cs typeface="Open Sans" panose="020B0606030504020204" pitchFamily="34" charset="0"/>
            </a:rPr>
            <a:t>avd.leder</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ca</a:t>
          </a:r>
          <a:r>
            <a:rPr lang="nb-NO" sz="1400">
              <a:latin typeface="Open Sans" panose="020B0606030504020204" pitchFamily="34" charset="0"/>
              <a:ea typeface="Open Sans" panose="020B0606030504020204" pitchFamily="34" charset="0"/>
              <a:cs typeface="Open Sans" panose="020B0606030504020204" pitchFamily="34" charset="0"/>
            </a:rPr>
            <a:t> 15min (x2)</a:t>
          </a:r>
          <a:endPar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ctr"/>
          <a:endParaRPr lang="nb-NO" sz="110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2" phldr="0"/>
      <dgm:spPr>
        <a:solidFill>
          <a:srgbClr val="4A6FA1"/>
        </a:solidFill>
      </dgm:spPr>
      <dgm:t>
        <a:bodyPr/>
        <a:lstStyle/>
        <a:p>
          <a:r>
            <a:rPr lang="nb-NO"/>
            <a:t>2</a:t>
          </a:r>
        </a:p>
      </dgm:t>
    </dgm:pt>
    <dgm:pt modelId="{D76F1BC2-F1CB-4874-97E6-2175F67B7167}">
      <dgm:prSet phldrT="[Tekst]" custT="1"/>
      <dgm:spPr>
        <a:ln>
          <a:solidFill>
            <a:srgbClr val="4A6FA1"/>
          </a:solidFill>
        </a:ln>
      </dgm:spPr>
      <dgm:t>
        <a:bodyPr/>
        <a:lstStyle/>
        <a:p>
          <a:pPr algn="l">
            <a:buClrTx/>
            <a:buSzTx/>
            <a:buFontTx/>
            <a:buNone/>
          </a:pP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Systematikk</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gjennom</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året</a:t>
          </a:r>
          <a:endPar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buClrTx/>
            <a:buSzTx/>
            <a:buFontTx/>
            <a:buNone/>
          </a:pPr>
          <a:endPar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buClrTx/>
            <a:buSzTx/>
            <a:buFontTx/>
            <a:buNone/>
          </a:pP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Leder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innkaller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alle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medarbeidere</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hver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6-8 uke (30min)</a:t>
          </a:r>
        </a:p>
        <a:p>
          <a:pPr algn="l">
            <a:buClrTx/>
            <a:buSzTx/>
            <a:buFontTx/>
            <a:buNone/>
          </a:pPr>
          <a:r>
            <a:rPr lang="en-US" sz="14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 </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b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ravær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og</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arbeidsmiljø</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p>
        <a:p>
          <a:pPr algn="l">
            <a:buClrTx/>
            <a:buSzTx/>
            <a:buFontTx/>
            <a:buNone/>
          </a:pP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 </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avvik</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forbedringsarbeid</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400" b="0">
            <a:solidFill>
              <a:schemeClr val="tx1">
                <a:lumMod val="85000"/>
                <a:lumOff val="15000"/>
              </a:schemeClr>
            </a:solidFill>
          </a:endParaRP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3" phldr="0"/>
      <dgm:spPr>
        <a:solidFill>
          <a:srgbClr val="4A6FA1"/>
        </a:solidFill>
      </dgm:spPr>
      <dgm:t>
        <a:bodyPr/>
        <a:lstStyle/>
        <a:p>
          <a:r>
            <a:rPr lang="nb-NO"/>
            <a:t>3</a:t>
          </a:r>
        </a:p>
      </dgm:t>
    </dgm:pt>
    <dgm:pt modelId="{8B3077FE-2EB8-42DE-9AD8-9BE9DC009FDD}">
      <dgm:prSet phldrT="[Tekst]" custT="1"/>
      <dgm:spPr/>
      <dgm:t>
        <a:bodyPr/>
        <a:lstStyle/>
        <a:p>
          <a:r>
            <a:rPr lang="nb-NO" sz="1400" b="1" noProof="0">
              <a:latin typeface="Open Sans" panose="020B0606030504020204" pitchFamily="34" charset="0"/>
              <a:ea typeface="Open Sans" panose="020B0606030504020204" pitchFamily="34" charset="0"/>
              <a:cs typeface="Open Sans" panose="020B0606030504020204" pitchFamily="34" charset="0"/>
            </a:rPr>
            <a:t>Personalmøte</a:t>
          </a:r>
        </a:p>
        <a:p>
          <a:endParaRPr lang="nb-NO" sz="1400" b="1" noProof="0">
            <a:latin typeface="Open Sans" panose="020B0606030504020204" pitchFamily="34" charset="0"/>
            <a:ea typeface="Open Sans" panose="020B0606030504020204" pitchFamily="34" charset="0"/>
            <a:cs typeface="Open Sans" panose="020B0606030504020204" pitchFamily="34" charset="0"/>
          </a:endParaRPr>
        </a:p>
        <a:p>
          <a:r>
            <a:rPr lang="nb-NO" sz="1400" noProof="0">
              <a:latin typeface="Open Sans" panose="020B0606030504020204" pitchFamily="34" charset="0"/>
              <a:ea typeface="Open Sans" panose="020B0606030504020204" pitchFamily="34" charset="0"/>
              <a:cs typeface="Open Sans" panose="020B0606030504020204" pitchFamily="34" charset="0"/>
            </a:rPr>
            <a:t>Presentasjonen </a:t>
          </a:r>
          <a:r>
            <a:rPr lang="nb-NO" sz="1400" b="1" noProof="0">
              <a:latin typeface="Open Sans" panose="020B0606030504020204" pitchFamily="34" charset="0"/>
              <a:ea typeface="Open Sans" panose="020B0606030504020204" pitchFamily="34" charset="0"/>
              <a:cs typeface="Open Sans" panose="020B0606030504020204" pitchFamily="34" charset="0"/>
            </a:rPr>
            <a:t>«Ansattinformasjon </a:t>
          </a:r>
          <a:r>
            <a:rPr lang="nb-NO" sz="1400" noProof="0">
              <a:latin typeface="Open Sans" panose="020B0606030504020204" pitchFamily="34" charset="0"/>
              <a:ea typeface="Open Sans" panose="020B0606030504020204" pitchFamily="34" charset="0"/>
              <a:cs typeface="Open Sans" panose="020B0606030504020204" pitchFamily="34" charset="0"/>
            </a:rPr>
            <a:t>Tidlig og tett på til bruk i personalmøter»</a:t>
          </a:r>
        </a:p>
        <a:p>
          <a:endParaRPr lang="nb-NO" sz="1400" noProof="0">
            <a:latin typeface="Open Sans" panose="020B0606030504020204" pitchFamily="34" charset="0"/>
            <a:ea typeface="Open Sans" panose="020B0606030504020204" pitchFamily="34" charset="0"/>
            <a:cs typeface="Open Sans" panose="020B0606030504020204" pitchFamily="34" charset="0"/>
          </a:endParaRPr>
        </a:p>
        <a:p>
          <a:r>
            <a:rPr lang="nb-NO" sz="14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endParaRPr lang="nb-NO" sz="1400"/>
        </a:p>
      </dgm:t>
    </dgm:pt>
    <dgm:pt modelId="{67BDAFB8-53F4-4C92-8D9C-EDC48AA605DE}" type="parTrans" cxnId="{E35BD876-3F5D-4AA3-9979-9F5C71849EE9}">
      <dgm:prSet/>
      <dgm:spPr/>
      <dgm:t>
        <a:bodyPr/>
        <a:lstStyle/>
        <a:p>
          <a:endParaRPr lang="nb-NO"/>
        </a:p>
      </dgm:t>
    </dgm:pt>
    <dgm:pt modelId="{9D2F3DF6-652E-4BD7-815A-75E2A1E2B0FD}" type="sibTrans" cxnId="{E35BD876-3F5D-4AA3-9979-9F5C71849EE9}">
      <dgm:prSet phldrT="1" phldr="0"/>
      <dgm:spPr/>
      <dgm:t>
        <a:bodyPr/>
        <a:lstStyle/>
        <a:p>
          <a:r>
            <a:rPr lang="nb-NO"/>
            <a:t>1</a:t>
          </a:r>
        </a:p>
      </dgm:t>
    </dgm:pt>
    <dgm:pt modelId="{67FD67F0-4802-49FA-98FF-1EBF02981C31}" type="pres">
      <dgm:prSet presAssocID="{184A0AA4-BA60-4B42-B3E7-12725E04EF2F}" presName="linearFlow" presStyleCnt="0">
        <dgm:presLayoutVars>
          <dgm:dir/>
          <dgm:animLvl val="lvl"/>
          <dgm:resizeHandles val="exact"/>
        </dgm:presLayoutVars>
      </dgm:prSet>
      <dgm:spPr/>
    </dgm:pt>
    <dgm:pt modelId="{B293B842-7FFE-4196-A1EE-AB2A4E2E6B38}" type="pres">
      <dgm:prSet presAssocID="{8B3077FE-2EB8-42DE-9AD8-9BE9DC009FDD}" presName="compositeNode" presStyleCnt="0"/>
      <dgm:spPr/>
    </dgm:pt>
    <dgm:pt modelId="{8E34BCDF-6664-4D5C-B7DC-FEEABDFABDAB}" type="pres">
      <dgm:prSet presAssocID="{8B3077FE-2EB8-42DE-9AD8-9BE9DC009FDD}" presName="parTx" presStyleLbl="node1" presStyleIdx="0" presStyleCnt="0">
        <dgm:presLayoutVars>
          <dgm:chMax val="0"/>
          <dgm:chPref val="0"/>
          <dgm:bulletEnabled val="1"/>
        </dgm:presLayoutVars>
      </dgm:prSet>
      <dgm:spPr/>
    </dgm:pt>
    <dgm:pt modelId="{450E3304-ABE6-48FF-9AF2-DAF50067A9E4}" type="pres">
      <dgm:prSet presAssocID="{8B3077FE-2EB8-42DE-9AD8-9BE9DC009FDD}" presName="parSh" presStyleCnt="0"/>
      <dgm:spPr/>
    </dgm:pt>
    <dgm:pt modelId="{C5480A8A-BD7D-4F2E-828D-76F868673924}" type="pres">
      <dgm:prSet presAssocID="{8B3077FE-2EB8-42DE-9AD8-9BE9DC009FDD}" presName="lineNode" presStyleLbl="alignNode1" presStyleIdx="0" presStyleCnt="9"/>
      <dgm:spPr/>
    </dgm:pt>
    <dgm:pt modelId="{97430681-BEE0-4BD2-902C-ECF16F4F0E61}" type="pres">
      <dgm:prSet presAssocID="{8B3077FE-2EB8-42DE-9AD8-9BE9DC009FDD}" presName="lineArrowNode" presStyleLbl="alignNode1" presStyleIdx="1" presStyleCnt="9"/>
      <dgm:spPr/>
    </dgm:pt>
    <dgm:pt modelId="{D037919F-47BF-47C3-B262-2D49F360831D}" type="pres">
      <dgm:prSet presAssocID="{9D2F3DF6-652E-4BD7-815A-75E2A1E2B0FD}" presName="sibTransNodeCircle" presStyleLbl="alignNode1" presStyleIdx="2" presStyleCnt="9">
        <dgm:presLayoutVars>
          <dgm:chMax val="0"/>
          <dgm:bulletEnabled/>
        </dgm:presLayoutVars>
      </dgm:prSet>
      <dgm:spPr/>
    </dgm:pt>
    <dgm:pt modelId="{F32CE401-03A4-4623-8753-F33B88C3CFF8}" type="pres">
      <dgm:prSet presAssocID="{9D2F3DF6-652E-4BD7-815A-75E2A1E2B0FD}" presName="spacerBetweenCircleAndCallout" presStyleCnt="0">
        <dgm:presLayoutVars/>
      </dgm:prSet>
      <dgm:spPr/>
    </dgm:pt>
    <dgm:pt modelId="{B89A06C2-B1C2-4FE9-B2A2-887A22A90416}" type="pres">
      <dgm:prSet presAssocID="{9D2F3DF6-652E-4BD7-815A-75E2A1E2B0FD}" presName="verticalConnector" presStyleLbl="alignAccFollowNode1" presStyleIdx="0" presStyleCnt="3"/>
      <dgm:spPr/>
    </dgm:pt>
    <dgm:pt modelId="{6B7F3353-EE80-47A7-B9A3-4E32D6D24308}" type="pres">
      <dgm:prSet presAssocID="{8B3077FE-2EB8-42DE-9AD8-9BE9DC009FDD}" presName="nodeText" presStyleLbl="fgAcc1" presStyleIdx="0" presStyleCnt="3">
        <dgm:presLayoutVars>
          <dgm:bulletEnabled val="1"/>
        </dgm:presLayoutVars>
      </dgm:prSet>
      <dgm:spPr/>
    </dgm:pt>
    <dgm:pt modelId="{391FA5FC-2DAC-402A-9C3A-B59D3F49AF14}" type="pres">
      <dgm:prSet presAssocID="{9D2F3DF6-652E-4BD7-815A-75E2A1E2B0FD}"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3" presStyleCnt="9"/>
      <dgm:spPr/>
    </dgm:pt>
    <dgm:pt modelId="{B7CA33AB-88CC-45C0-A012-6C86D96129B5}" type="pres">
      <dgm:prSet presAssocID="{F9215230-1D3D-435F-A0AB-B13CD772D379}" presName="lineArrowNode" presStyleLbl="alignNode1" presStyleIdx="4" presStyleCnt="9"/>
      <dgm:spPr/>
    </dgm:pt>
    <dgm:pt modelId="{A87E83E3-BF0F-4EE6-BB1A-D03CCBF3D277}" type="pres">
      <dgm:prSet presAssocID="{4A336948-0FB2-4B86-87CC-BAEB84C21385}" presName="sibTransNodeCircle" presStyleLbl="alignNode1" presStyleIdx="5" presStyleCnt="9">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1" presStyleCnt="3"/>
      <dgm:spPr/>
    </dgm:pt>
    <dgm:pt modelId="{54670F2C-758C-4401-8C7B-7C3B37AECA2B}" type="pres">
      <dgm:prSet presAssocID="{F9215230-1D3D-435F-A0AB-B13CD772D379}" presName="nodeText" presStyleLbl="fgAcc1" presStyleIdx="1" presStyleCnt="3">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6" presStyleCnt="9"/>
      <dgm:spPr/>
    </dgm:pt>
    <dgm:pt modelId="{0BA03B5B-F367-43EB-AD18-3910EF0C3079}" type="pres">
      <dgm:prSet presAssocID="{D76F1BC2-F1CB-4874-97E6-2175F67B7167}" presName="lineArrowNode" presStyleLbl="alignNode1" presStyleIdx="7" presStyleCnt="9"/>
      <dgm:spPr/>
    </dgm:pt>
    <dgm:pt modelId="{2E410D61-D8A5-4A3C-BBA5-1DA938D393C7}" type="pres">
      <dgm:prSet presAssocID="{12027AE8-42DE-459F-9924-311FA204B643}" presName="sibTransNodeCircle" presStyleLbl="alignNode1" presStyleIdx="8" presStyleCnt="9">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2" presStyleCnt="3"/>
      <dgm:spPr/>
    </dgm:pt>
    <dgm:pt modelId="{50B8585C-7584-4476-AC7F-24ADFB96FEDE}" type="pres">
      <dgm:prSet presAssocID="{D76F1BC2-F1CB-4874-97E6-2175F67B7167}" presName="nodeText" presStyleLbl="fgAcc1" presStyleIdx="2" presStyleCnt="3">
        <dgm:presLayoutVars>
          <dgm:bulletEnabled val="1"/>
        </dgm:presLayoutVars>
      </dgm:prSet>
      <dgm:spPr/>
    </dgm:pt>
  </dgm:ptLst>
  <dgm:cxnLst>
    <dgm:cxn modelId="{8F279A02-B512-4C15-88BD-97AAF93A5AD0}" type="presOf" srcId="{8B3077FE-2EB8-42DE-9AD8-9BE9DC009FDD}" destId="{97430681-BEE0-4BD2-902C-ECF16F4F0E61}" srcOrd="0" destOrd="0" presId="urn:microsoft.com/office/officeart/2024/layout/NumberedLinearArrowProcess#5"/>
    <dgm:cxn modelId="{BDE6FB03-B6A2-49C7-9604-69FCF75FA002}" type="presOf" srcId="{F9215230-1D3D-435F-A0AB-B13CD772D379}" destId="{54670F2C-758C-4401-8C7B-7C3B37AECA2B}" srcOrd="0" destOrd="0" presId="urn:microsoft.com/office/officeart/2024/layout/NumberedLinearArrowProcess#5"/>
    <dgm:cxn modelId="{7ABA9006-D211-46A2-921A-F24F57F51F22}" type="presOf" srcId="{184A0AA4-BA60-4B42-B3E7-12725E04EF2F}" destId="{67FD67F0-4802-49FA-98FF-1EBF02981C31}" srcOrd="0" destOrd="0" presId="urn:microsoft.com/office/officeart/2024/layout/NumberedLinearArrowProcess#5"/>
    <dgm:cxn modelId="{4F1FC425-5D83-4F96-836F-B78AAB6C7F36}" srcId="{184A0AA4-BA60-4B42-B3E7-12725E04EF2F}" destId="{D76F1BC2-F1CB-4874-97E6-2175F67B7167}" srcOrd="2"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5"/>
    <dgm:cxn modelId="{EAD7E135-4380-42B5-88B1-B676577FC89E}" type="presOf" srcId="{12027AE8-42DE-459F-9924-311FA204B643}" destId="{2E410D61-D8A5-4A3C-BBA5-1DA938D393C7}" srcOrd="0" destOrd="0" presId="urn:microsoft.com/office/officeart/2024/layout/NumberedLinearArrowProcess#5"/>
    <dgm:cxn modelId="{E8E39454-9DED-4661-A369-451579B93A09}" type="presOf" srcId="{D76F1BC2-F1CB-4874-97E6-2175F67B7167}" destId="{0BA03B5B-F367-43EB-AD18-3910EF0C3079}" srcOrd="1" destOrd="0" presId="urn:microsoft.com/office/officeart/2024/layout/NumberedLinearArrowProcess#5"/>
    <dgm:cxn modelId="{E35BD876-3F5D-4AA3-9979-9F5C71849EE9}" srcId="{184A0AA4-BA60-4B42-B3E7-12725E04EF2F}" destId="{8B3077FE-2EB8-42DE-9AD8-9BE9DC009FDD}" srcOrd="0" destOrd="0" parTransId="{67BDAFB8-53F4-4C92-8D9C-EDC48AA605DE}" sibTransId="{9D2F3DF6-652E-4BD7-815A-75E2A1E2B0FD}"/>
    <dgm:cxn modelId="{2A20F1A8-F1C0-4993-B202-3E98D2336263}" type="presOf" srcId="{8B3077FE-2EB8-42DE-9AD8-9BE9DC009FDD}" destId="{6B7F3353-EE80-47A7-B9A3-4E32D6D24308}" srcOrd="1" destOrd="0" presId="urn:microsoft.com/office/officeart/2024/layout/NumberedLinearArrowProcess#5"/>
    <dgm:cxn modelId="{548E12AD-07AF-4101-A302-457AF3A594B2}" type="presOf" srcId="{F9215230-1D3D-435F-A0AB-B13CD772D379}" destId="{B7CA33AB-88CC-45C0-A012-6C86D96129B5}" srcOrd="1" destOrd="0" presId="urn:microsoft.com/office/officeart/2024/layout/NumberedLinearArrowProcess#5"/>
    <dgm:cxn modelId="{1668BDAE-C4BD-4813-ACB7-2B7F72AEE665}" type="presOf" srcId="{9D2F3DF6-652E-4BD7-815A-75E2A1E2B0FD}" destId="{D037919F-47BF-47C3-B262-2D49F360831D}" srcOrd="0" destOrd="0" presId="urn:microsoft.com/office/officeart/2024/layout/NumberedLinearArrowProcess#5"/>
    <dgm:cxn modelId="{9B6D2CE2-0E4F-4532-B62A-7816802E0A78}" srcId="{184A0AA4-BA60-4B42-B3E7-12725E04EF2F}" destId="{F9215230-1D3D-435F-A0AB-B13CD772D379}" srcOrd="1" destOrd="0" parTransId="{EA88BBF0-1048-47FA-AFB4-B4B17B5FA927}" sibTransId="{4A336948-0FB2-4B86-87CC-BAEB84C21385}"/>
    <dgm:cxn modelId="{241F1AF3-E6FE-4D0E-BA3D-C0025B9DBCFD}" type="presOf" srcId="{4A336948-0FB2-4B86-87CC-BAEB84C21385}" destId="{A87E83E3-BF0F-4EE6-BB1A-D03CCBF3D277}" srcOrd="0" destOrd="0" presId="urn:microsoft.com/office/officeart/2024/layout/NumberedLinearArrowProcess#5"/>
    <dgm:cxn modelId="{58541850-D9E6-48E6-96EC-D1AB021FAC22}" type="presParOf" srcId="{67FD67F0-4802-49FA-98FF-1EBF02981C31}" destId="{B293B842-7FFE-4196-A1EE-AB2A4E2E6B38}" srcOrd="0" destOrd="0" presId="urn:microsoft.com/office/officeart/2024/layout/NumberedLinearArrowProcess#5"/>
    <dgm:cxn modelId="{FCE875C6-6FD4-4979-B7EA-86C066E2AC77}" type="presParOf" srcId="{B293B842-7FFE-4196-A1EE-AB2A4E2E6B38}" destId="{8E34BCDF-6664-4D5C-B7DC-FEEABDFABDAB}" srcOrd="0" destOrd="0" presId="urn:microsoft.com/office/officeart/2024/layout/NumberedLinearArrowProcess#5"/>
    <dgm:cxn modelId="{DF8835E1-B72D-4BD4-AC28-12D0AD5BD2BF}" type="presParOf" srcId="{B293B842-7FFE-4196-A1EE-AB2A4E2E6B38}" destId="{450E3304-ABE6-48FF-9AF2-DAF50067A9E4}" srcOrd="1" destOrd="0" presId="urn:microsoft.com/office/officeart/2024/layout/NumberedLinearArrowProcess#5"/>
    <dgm:cxn modelId="{E2A21929-07F8-4030-A9F5-DE8C0A8D1BD4}" type="presParOf" srcId="{450E3304-ABE6-48FF-9AF2-DAF50067A9E4}" destId="{C5480A8A-BD7D-4F2E-828D-76F868673924}" srcOrd="0" destOrd="0" presId="urn:microsoft.com/office/officeart/2024/layout/NumberedLinearArrowProcess#5"/>
    <dgm:cxn modelId="{D4542270-9834-4544-86E7-89704D4A00F3}" type="presParOf" srcId="{450E3304-ABE6-48FF-9AF2-DAF50067A9E4}" destId="{97430681-BEE0-4BD2-902C-ECF16F4F0E61}" srcOrd="1" destOrd="0" presId="urn:microsoft.com/office/officeart/2024/layout/NumberedLinearArrowProcess#5"/>
    <dgm:cxn modelId="{E30BF6FE-9575-4094-BF6F-71AA47825A6C}" type="presParOf" srcId="{450E3304-ABE6-48FF-9AF2-DAF50067A9E4}" destId="{D037919F-47BF-47C3-B262-2D49F360831D}" srcOrd="2" destOrd="0" presId="urn:microsoft.com/office/officeart/2024/layout/NumberedLinearArrowProcess#5"/>
    <dgm:cxn modelId="{276A19E0-C3CE-4ED1-9A3B-70EB0B93EA98}" type="presParOf" srcId="{450E3304-ABE6-48FF-9AF2-DAF50067A9E4}" destId="{F32CE401-03A4-4623-8753-F33B88C3CFF8}" srcOrd="3" destOrd="0" presId="urn:microsoft.com/office/officeart/2024/layout/NumberedLinearArrowProcess#5"/>
    <dgm:cxn modelId="{91DCE42B-7EB2-494B-9722-4EC33D1102E1}" type="presParOf" srcId="{450E3304-ABE6-48FF-9AF2-DAF50067A9E4}" destId="{B89A06C2-B1C2-4FE9-B2A2-887A22A90416}" srcOrd="4" destOrd="0" presId="urn:microsoft.com/office/officeart/2024/layout/NumberedLinearArrowProcess#5"/>
    <dgm:cxn modelId="{E9DA9E6A-27EF-4073-BCD3-CBE123AE79F0}" type="presParOf" srcId="{B293B842-7FFE-4196-A1EE-AB2A4E2E6B38}" destId="{6B7F3353-EE80-47A7-B9A3-4E32D6D24308}" srcOrd="2" destOrd="0" presId="urn:microsoft.com/office/officeart/2024/layout/NumberedLinearArrowProcess#5"/>
    <dgm:cxn modelId="{F88DAB97-90D1-4634-974A-2A2974370512}" type="presParOf" srcId="{67FD67F0-4802-49FA-98FF-1EBF02981C31}" destId="{391FA5FC-2DAC-402A-9C3A-B59D3F49AF14}" srcOrd="1" destOrd="0" presId="urn:microsoft.com/office/officeart/2024/layout/NumberedLinearArrowProcess#5"/>
    <dgm:cxn modelId="{9399B583-9548-4233-8BB7-287334DD7FB3}" type="presParOf" srcId="{67FD67F0-4802-49FA-98FF-1EBF02981C31}" destId="{CB40DC70-C07F-4500-8CE6-F058C533A37D}" srcOrd="2" destOrd="0" presId="urn:microsoft.com/office/officeart/2024/layout/NumberedLinearArrowProcess#5"/>
    <dgm:cxn modelId="{67B95BBE-6405-4D17-B674-DADD1183BCB1}" type="presParOf" srcId="{CB40DC70-C07F-4500-8CE6-F058C533A37D}" destId="{AD15E350-997A-4342-95D4-9D2B6D73B332}" srcOrd="0" destOrd="0" presId="urn:microsoft.com/office/officeart/2024/layout/NumberedLinearArrowProcess#5"/>
    <dgm:cxn modelId="{6EB0BA8B-342E-4A61-81D5-3259D5182614}" type="presParOf" srcId="{CB40DC70-C07F-4500-8CE6-F058C533A37D}" destId="{EC56D68E-9F73-45C9-A408-1A03474A8FAF}" srcOrd="1" destOrd="0" presId="urn:microsoft.com/office/officeart/2024/layout/NumberedLinearArrowProcess#5"/>
    <dgm:cxn modelId="{8DD741F2-7165-4167-9A35-4E294B63A5F6}" type="presParOf" srcId="{EC56D68E-9F73-45C9-A408-1A03474A8FAF}" destId="{08BA35B7-A2EB-4512-8F94-84E4E1A47C0D}" srcOrd="0" destOrd="0" presId="urn:microsoft.com/office/officeart/2024/layout/NumberedLinearArrowProcess#5"/>
    <dgm:cxn modelId="{8BE0AC9B-D5FB-4B9F-B47D-B561923452CC}" type="presParOf" srcId="{EC56D68E-9F73-45C9-A408-1A03474A8FAF}" destId="{B7CA33AB-88CC-45C0-A012-6C86D96129B5}" srcOrd="1" destOrd="0" presId="urn:microsoft.com/office/officeart/2024/layout/NumberedLinearArrowProcess#5"/>
    <dgm:cxn modelId="{4D553ACD-FBB5-4455-A601-5FB469CA6E4D}" type="presParOf" srcId="{EC56D68E-9F73-45C9-A408-1A03474A8FAF}" destId="{A87E83E3-BF0F-4EE6-BB1A-D03CCBF3D277}" srcOrd="2" destOrd="0" presId="urn:microsoft.com/office/officeart/2024/layout/NumberedLinearArrowProcess#5"/>
    <dgm:cxn modelId="{A15912DC-D1DC-4241-933B-A1680A7ED45D}" type="presParOf" srcId="{EC56D68E-9F73-45C9-A408-1A03474A8FAF}" destId="{B2CAF583-4D2A-4EF6-A83E-AA9EA24CA674}" srcOrd="3" destOrd="0" presId="urn:microsoft.com/office/officeart/2024/layout/NumberedLinearArrowProcess#5"/>
    <dgm:cxn modelId="{FE618D65-D3E7-4A72-94B4-2D2C0C213E19}" type="presParOf" srcId="{EC56D68E-9F73-45C9-A408-1A03474A8FAF}" destId="{3DA79B7A-175C-4189-8149-64EEE02604DB}" srcOrd="4" destOrd="0" presId="urn:microsoft.com/office/officeart/2024/layout/NumberedLinearArrowProcess#5"/>
    <dgm:cxn modelId="{2C075757-B2FD-4529-B3B2-752B0CE91A7D}" type="presParOf" srcId="{CB40DC70-C07F-4500-8CE6-F058C533A37D}" destId="{54670F2C-758C-4401-8C7B-7C3B37AECA2B}" srcOrd="2" destOrd="0" presId="urn:microsoft.com/office/officeart/2024/layout/NumberedLinearArrowProcess#5"/>
    <dgm:cxn modelId="{8477D4B7-5940-4E58-A482-63B4047995D0}" type="presParOf" srcId="{67FD67F0-4802-49FA-98FF-1EBF02981C31}" destId="{75205BE3-7388-4EBF-B391-30C4F70B39B2}" srcOrd="3" destOrd="0" presId="urn:microsoft.com/office/officeart/2024/layout/NumberedLinearArrowProcess#5"/>
    <dgm:cxn modelId="{B7478FEE-DA89-4C89-8742-E3A8B8518FAB}" type="presParOf" srcId="{67FD67F0-4802-49FA-98FF-1EBF02981C31}" destId="{41304BFF-750A-4F06-BF2E-6E5AA551FD5B}" srcOrd="4" destOrd="0" presId="urn:microsoft.com/office/officeart/2024/layout/NumberedLinearArrowProcess#5"/>
    <dgm:cxn modelId="{0B01D6DD-28B1-47FC-8871-F259F80FB7B5}" type="presParOf" srcId="{41304BFF-750A-4F06-BF2E-6E5AA551FD5B}" destId="{AE372B69-E46C-4490-8F13-5FB62C056753}" srcOrd="0" destOrd="0" presId="urn:microsoft.com/office/officeart/2024/layout/NumberedLinearArrowProcess#5"/>
    <dgm:cxn modelId="{05617580-78F1-4663-ACD9-2D8FBF238ED5}" type="presParOf" srcId="{41304BFF-750A-4F06-BF2E-6E5AA551FD5B}" destId="{78E35CBF-88D6-463D-8862-1F87FA051A41}" srcOrd="1" destOrd="0" presId="urn:microsoft.com/office/officeart/2024/layout/NumberedLinearArrowProcess#5"/>
    <dgm:cxn modelId="{B2DDF7A7-125D-4E2A-A97C-917B4F67A9E3}" type="presParOf" srcId="{78E35CBF-88D6-463D-8862-1F87FA051A41}" destId="{B0624E8C-3697-4110-8BDB-B9790B85A2DF}" srcOrd="0" destOrd="0" presId="urn:microsoft.com/office/officeart/2024/layout/NumberedLinearArrowProcess#5"/>
    <dgm:cxn modelId="{5E1BB8A5-EA08-466E-BFE3-2DE61B8D60B5}" type="presParOf" srcId="{78E35CBF-88D6-463D-8862-1F87FA051A41}" destId="{0BA03B5B-F367-43EB-AD18-3910EF0C3079}" srcOrd="1" destOrd="0" presId="urn:microsoft.com/office/officeart/2024/layout/NumberedLinearArrowProcess#5"/>
    <dgm:cxn modelId="{1C5D0B97-FF7A-4FAC-85D6-7B090D0B72EC}" type="presParOf" srcId="{78E35CBF-88D6-463D-8862-1F87FA051A41}" destId="{2E410D61-D8A5-4A3C-BBA5-1DA938D393C7}" srcOrd="2" destOrd="0" presId="urn:microsoft.com/office/officeart/2024/layout/NumberedLinearArrowProcess#5"/>
    <dgm:cxn modelId="{58992A74-093A-47AA-AD47-8ED15D6BCCE8}" type="presParOf" srcId="{78E35CBF-88D6-463D-8862-1F87FA051A41}" destId="{C246DCC7-49BF-4E43-A928-DFCA26D4852F}" srcOrd="3" destOrd="0" presId="urn:microsoft.com/office/officeart/2024/layout/NumberedLinearArrowProcess#5"/>
    <dgm:cxn modelId="{BC131671-077C-44E8-9837-0B11BB7C83F2}" type="presParOf" srcId="{78E35CBF-88D6-463D-8862-1F87FA051A41}" destId="{A7A748E6-519D-4525-9F7A-199BFC35873C}" srcOrd="4" destOrd="0" presId="urn:microsoft.com/office/officeart/2024/layout/NumberedLinearArrowProcess#5"/>
    <dgm:cxn modelId="{BC280820-F5AE-473E-82F7-DDF835D7D455}" type="presParOf" srcId="{41304BFF-750A-4F06-BF2E-6E5AA551FD5B}" destId="{50B8585C-7584-4476-AC7F-24ADFB96FEDE}" srcOrd="2" destOrd="0" presId="urn:microsoft.com/office/officeart/2024/layout/NumberedLinearArrowProcess#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algn="l"/>
          <a:endParaRPr lang="nb-NO" sz="1000" noProof="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1</a:t>
          </a:r>
        </a:p>
      </dgm:t>
    </dgm:pt>
    <dgm:pt modelId="{6486953B-864B-49F9-BADB-FB4C13F839CE}">
      <dgm:prSet phldrT="[Tekst]" custT="1"/>
      <dgm:spPr>
        <a:solidFill>
          <a:schemeClr val="bg1"/>
        </a:solidFill>
        <a:ln>
          <a:solidFill>
            <a:srgbClr val="4A6FA1"/>
          </a:solidFill>
        </a:ln>
      </dgm:spPr>
      <dgm:t>
        <a:bodyPr/>
        <a:lstStyle/>
        <a:p>
          <a:pPr algn="ctr">
            <a:buNone/>
          </a:pP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dgm:t>
    </dgm:pt>
    <dgm:pt modelId="{448FB304-A99D-4D1D-B7FB-67802EED503C}" type="parTrans" cxnId="{A23BC010-2E4D-4045-842D-00D0570443B5}">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D981829-772C-46FE-8EFB-1D9A9F736B26}" type="sibTrans" cxnId="{A23BC010-2E4D-4045-842D-00D0570443B5}">
      <dgm:prSet phldrT="2"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2</a:t>
          </a:r>
        </a:p>
      </dgm:t>
    </dgm:pt>
    <dgm:pt modelId="{03FE89E6-D8D6-41B4-8D6E-E8D33432E424}">
      <dgm:prSet phldrT="[Tekst]" custT="1"/>
      <dgm:spPr>
        <a:solidFill>
          <a:schemeClr val="bg1"/>
        </a:solidFill>
        <a:ln>
          <a:solidFill>
            <a:srgbClr val="4A6FA1"/>
          </a:solidFill>
        </a:ln>
      </dgm:spPr>
      <dgm:t>
        <a:bodyPr/>
        <a:lstStyle/>
        <a:p>
          <a:pPr algn="ctr"/>
          <a:r>
            <a:rPr lang="nb-NO" sz="10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algn="l"/>
          <a:endParaRPr lang="nb-NO" sz="1000" b="0" noProof="0">
            <a:latin typeface="Open Sans" panose="020B0606030504020204" pitchFamily="34" charset="0"/>
            <a:ea typeface="Open Sans" panose="020B0606030504020204" pitchFamily="34" charset="0"/>
            <a:cs typeface="Open Sans" panose="020B0606030504020204" pitchFamily="34" charset="0"/>
          </a:endParaRPr>
        </a:p>
      </dgm:t>
    </dgm:pt>
    <dgm:pt modelId="{331A65B2-D5E5-4330-A428-3B74DCE8ECA8}" type="parTrans" cxnId="{5B2F5182-B969-4398-82DB-4D3B5EA4B9BA}">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EFF0CF3-DFE2-427A-A7BC-F46371333931}" type="sibTrans" cxnId="{5B2F5182-B969-4398-82DB-4D3B5EA4B9BA}">
      <dgm:prSet phldrT="3"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3</a:t>
          </a:r>
        </a:p>
      </dgm:t>
    </dgm:pt>
    <dgm:pt modelId="{130330EC-C253-42F9-8DB9-320B33188528}">
      <dgm:prSet phldrT="[Tekst]" custT="1"/>
      <dgm:spPr/>
      <dgm:t>
        <a:bodyPr/>
        <a:lstStyle/>
        <a:p>
          <a:pPr algn="l" rtl="0">
            <a:buFont typeface="Open Sans" panose="020B0606030504020204" pitchFamily="34" charset="0"/>
            <a:buNone/>
          </a:pPr>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083073F4-26C0-4C48-B3E8-127994EEB9E3}" type="par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C75C551-B9DF-44C4-AF1C-B188C8CBF065}" type="sib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F3741A7-43CD-4EBE-8827-8471C021B431}">
      <dgm:prSet custT="1"/>
      <dgm:spPr>
        <a:solidFill>
          <a:schemeClr val="bg1"/>
        </a:solidFill>
        <a:ln>
          <a:solidFill>
            <a:srgbClr val="4A6FA1"/>
          </a:solidFill>
        </a:ln>
      </dgm:spPr>
      <dgm:t>
        <a:bodyPr/>
        <a:lstStyle/>
        <a:p>
          <a:pPr algn="ctr">
            <a:buNone/>
          </a:pPr>
          <a:r>
            <a:rPr lang="nb-NO" sz="10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gm:t>
    </dgm:pt>
    <dgm:pt modelId="{CC404236-8118-42A4-BD94-8544744E6C7E}" type="sibTrans" cxnId="{B4A30CD7-5853-4F23-A0D3-DBB10D0CA39B}">
      <dgm:prSet phldrT="4"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4</a:t>
          </a:r>
        </a:p>
      </dgm:t>
    </dgm:pt>
    <dgm:pt modelId="{DDD432FA-9263-42E8-8A98-ED53FD58515F}" type="parTrans" cxnId="{B4A30CD7-5853-4F23-A0D3-DBB10D0CA39B}">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9215230-1D3D-435F-A0AB-B13CD772D379}">
      <dgm:prSet phldrT="[Tekst]" phldr="0" custT="1"/>
      <dgm:spPr>
        <a:ln>
          <a:solidFill>
            <a:srgbClr val="4A6FA1"/>
          </a:solidFill>
        </a:ln>
      </dgm:spPr>
      <dgm:t>
        <a:bodyPr/>
        <a:lstStyle/>
        <a:p>
          <a:pPr algn="ctr"/>
          <a:r>
            <a:rPr lang="nb-NO"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algn="ctr"/>
          <a:endParaRPr lang="nb-NO" sz="110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5" phldr="0"/>
      <dgm:spPr>
        <a:solidFill>
          <a:srgbClr val="4A6FA1"/>
        </a:solidFill>
      </dgm:spPr>
      <dgm:t>
        <a:bodyPr/>
        <a:lstStyle/>
        <a:p>
          <a:r>
            <a:rPr lang="nb-NO"/>
            <a:t>5</a:t>
          </a:r>
        </a:p>
      </dgm:t>
    </dgm:pt>
    <dgm:pt modelId="{D76F1BC2-F1CB-4874-97E6-2175F67B7167}">
      <dgm:prSet phldrT="[Tekst]" custT="1"/>
      <dgm:spPr>
        <a:ln>
          <a:solidFill>
            <a:srgbClr val="4A6FA1"/>
          </a:solidFill>
        </a:ln>
      </dgm:spPr>
      <dgm:t>
        <a:bodyPr/>
        <a:lstStyle/>
        <a:p>
          <a:pPr algn="ctr">
            <a:buClrTx/>
            <a:buSzTx/>
            <a:buFontTx/>
            <a:buNone/>
          </a:pP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6" phldr="0"/>
      <dgm:spPr>
        <a:solidFill>
          <a:srgbClr val="4A6FA1"/>
        </a:solidFill>
      </dgm:spPr>
      <dgm:t>
        <a:bodyPr/>
        <a:lstStyle/>
        <a:p>
          <a:r>
            <a:rPr lang="nb-NO"/>
            <a:t>6</a:t>
          </a:r>
        </a:p>
      </dgm:t>
    </dgm:pt>
    <dgm:pt modelId="{C8BAC041-7B71-49BF-A2D8-9134C1303353}">
      <dgm:prSet phldrT="[Tekst]" custT="1"/>
      <dgm:spPr>
        <a:ln>
          <a:solidFill>
            <a:srgbClr val="4A6FA1"/>
          </a:solidFill>
        </a:ln>
      </dgm:spPr>
      <dgm:t>
        <a:bodyPr/>
        <a:lstStyle/>
        <a:p>
          <a:r>
            <a:rPr lang="nb-NO" sz="1000" b="1" i="0">
              <a:solidFill>
                <a:schemeClr val="tx1">
                  <a:lumMod val="75000"/>
                  <a:lumOff val="25000"/>
                </a:schemeClr>
              </a:solidFill>
            </a:rPr>
            <a:t>Oppfølging mellom leder og medarbeider</a:t>
          </a:r>
          <a:endParaRPr lang="nb-NO" sz="1000">
            <a:solidFill>
              <a:schemeClr val="tx1">
                <a:lumMod val="75000"/>
                <a:lumOff val="25000"/>
              </a:schemeClr>
            </a:solidFill>
          </a:endParaRPr>
        </a:p>
      </dgm:t>
    </dgm:pt>
    <dgm:pt modelId="{FCAE8EBB-155D-45B7-8AD0-6967D52E1E79}" type="parTrans" cxnId="{8334CA0C-B38E-4EDD-9BD0-17B419C15503}">
      <dgm:prSet/>
      <dgm:spPr/>
      <dgm:t>
        <a:bodyPr/>
        <a:lstStyle/>
        <a:p>
          <a:endParaRPr lang="nb-NO"/>
        </a:p>
      </dgm:t>
    </dgm:pt>
    <dgm:pt modelId="{09078480-9DC1-4128-BB67-E4464A6A4D16}" type="sibTrans" cxnId="{8334CA0C-B38E-4EDD-9BD0-17B419C15503}">
      <dgm:prSet phldrT="7" phldr="0"/>
      <dgm:spPr/>
      <dgm:t>
        <a:bodyPr/>
        <a:lstStyle/>
        <a:p>
          <a:r>
            <a:rPr lang="nb-NO"/>
            <a:t>7</a:t>
          </a:r>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21"/>
      <dgm:spPr/>
    </dgm:pt>
    <dgm:pt modelId="{965D1C31-8815-4D0F-99D5-5C06B8CA08DA}" type="pres">
      <dgm:prSet presAssocID="{6B7E9738-A8F7-4EC9-8FC1-EE78CCE53400}" presName="lineArrowNode" presStyleLbl="alignNode1" presStyleIdx="1" presStyleCnt="21"/>
      <dgm:spPr/>
    </dgm:pt>
    <dgm:pt modelId="{144F0683-4514-4CF7-930A-BD7B90AEA9E2}" type="pres">
      <dgm:prSet presAssocID="{DE35A62F-78F6-454F-9222-32D802459F4B}" presName="sibTransNodeCircle" presStyleLbl="alignNode1" presStyleIdx="2" presStyleCnt="21">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7"/>
      <dgm:spPr/>
    </dgm:pt>
    <dgm:pt modelId="{86DF1511-70AD-41DC-B1FE-8E232E1C7C2F}" type="pres">
      <dgm:prSet presAssocID="{6B7E9738-A8F7-4EC9-8FC1-EE78CCE53400}" presName="nodeText" presStyleLbl="fgAcc1" presStyleIdx="0" presStyleCnt="7">
        <dgm:presLayoutVars>
          <dgm:bulletEnabled val="1"/>
        </dgm:presLayoutVars>
      </dgm:prSet>
      <dgm:spPr/>
    </dgm:pt>
    <dgm:pt modelId="{692B51D9-E46A-4D82-8AB7-6EA2C97D919F}" type="pres">
      <dgm:prSet presAssocID="{DE35A62F-78F6-454F-9222-32D802459F4B}" presName="sibTransComposite" presStyleCnt="0"/>
      <dgm:spPr/>
    </dgm:pt>
    <dgm:pt modelId="{3260CFEF-5301-40A0-AF83-25F1BCD8A910}" type="pres">
      <dgm:prSet presAssocID="{6486953B-864B-49F9-BADB-FB4C13F839CE}" presName="compositeNode" presStyleCnt="0"/>
      <dgm:spPr/>
    </dgm:pt>
    <dgm:pt modelId="{1E6CC6D4-E65A-4AD3-A744-9613180C427B}" type="pres">
      <dgm:prSet presAssocID="{6486953B-864B-49F9-BADB-FB4C13F839CE}" presName="parTx" presStyleLbl="node1" presStyleIdx="0" presStyleCnt="0">
        <dgm:presLayoutVars>
          <dgm:chMax val="0"/>
          <dgm:chPref val="0"/>
          <dgm:bulletEnabled val="1"/>
        </dgm:presLayoutVars>
      </dgm:prSet>
      <dgm:spPr/>
    </dgm:pt>
    <dgm:pt modelId="{66F05516-6866-46C8-9FDA-C8E73372978D}" type="pres">
      <dgm:prSet presAssocID="{6486953B-864B-49F9-BADB-FB4C13F839CE}" presName="parSh" presStyleCnt="0"/>
      <dgm:spPr/>
    </dgm:pt>
    <dgm:pt modelId="{48F925C5-ED44-4F8A-A5CA-1CA974525135}" type="pres">
      <dgm:prSet presAssocID="{6486953B-864B-49F9-BADB-FB4C13F839CE}" presName="lineNode" presStyleLbl="alignNode1" presStyleIdx="3" presStyleCnt="21"/>
      <dgm:spPr/>
    </dgm:pt>
    <dgm:pt modelId="{026363C1-B38D-45F5-A828-D45BEFEA1B91}" type="pres">
      <dgm:prSet presAssocID="{6486953B-864B-49F9-BADB-FB4C13F839CE}" presName="lineArrowNode" presStyleLbl="alignNode1" presStyleIdx="4" presStyleCnt="21"/>
      <dgm:spPr/>
    </dgm:pt>
    <dgm:pt modelId="{B085F6A3-E941-4398-80D7-717198D36045}" type="pres">
      <dgm:prSet presAssocID="{9D981829-772C-46FE-8EFB-1D9A9F736B26}" presName="sibTransNodeCircle" presStyleLbl="alignNode1" presStyleIdx="5" presStyleCnt="21">
        <dgm:presLayoutVars>
          <dgm:chMax val="0"/>
          <dgm:bulletEnabled/>
        </dgm:presLayoutVars>
      </dgm:prSet>
      <dgm:spPr/>
    </dgm:pt>
    <dgm:pt modelId="{3CA85C8D-A001-4F0A-ABB6-92D8EA5543FF}" type="pres">
      <dgm:prSet presAssocID="{9D981829-772C-46FE-8EFB-1D9A9F736B26}" presName="spacerBetweenCircleAndCallout" presStyleCnt="0">
        <dgm:presLayoutVars/>
      </dgm:prSet>
      <dgm:spPr/>
    </dgm:pt>
    <dgm:pt modelId="{1024A8BB-54E6-4642-AE84-56586A1E6E4C}" type="pres">
      <dgm:prSet presAssocID="{9D981829-772C-46FE-8EFB-1D9A9F736B26}" presName="verticalConnector" presStyleLbl="alignAccFollowNode1" presStyleIdx="1" presStyleCnt="7"/>
      <dgm:spPr/>
    </dgm:pt>
    <dgm:pt modelId="{5CCB29B5-A37E-4105-98C2-43986FD48D3B}" type="pres">
      <dgm:prSet presAssocID="{6486953B-864B-49F9-BADB-FB4C13F839CE}" presName="nodeText" presStyleLbl="fgAcc1" presStyleIdx="1" presStyleCnt="7">
        <dgm:presLayoutVars>
          <dgm:bulletEnabled val="1"/>
        </dgm:presLayoutVars>
      </dgm:prSet>
      <dgm:spPr/>
    </dgm:pt>
    <dgm:pt modelId="{00102F30-3A98-4404-9579-A7B8FDCA8785}" type="pres">
      <dgm:prSet presAssocID="{9D981829-772C-46FE-8EFB-1D9A9F736B26}" presName="sibTransComposite" presStyleCnt="0"/>
      <dgm:spPr/>
    </dgm:pt>
    <dgm:pt modelId="{BFB5EFDC-1BDC-4623-8657-8FDF6D780C5A}" type="pres">
      <dgm:prSet presAssocID="{03FE89E6-D8D6-41B4-8D6E-E8D33432E424}" presName="compositeNode" presStyleCnt="0"/>
      <dgm:spPr/>
    </dgm:pt>
    <dgm:pt modelId="{80FFA0BE-CBF0-4985-A5FC-D9190AF65B66}" type="pres">
      <dgm:prSet presAssocID="{03FE89E6-D8D6-41B4-8D6E-E8D33432E424}" presName="parTx" presStyleLbl="node1" presStyleIdx="0" presStyleCnt="0">
        <dgm:presLayoutVars>
          <dgm:chMax val="0"/>
          <dgm:chPref val="0"/>
          <dgm:bulletEnabled val="1"/>
        </dgm:presLayoutVars>
      </dgm:prSet>
      <dgm:spPr/>
    </dgm:pt>
    <dgm:pt modelId="{99E5D553-584F-44C3-9C78-ADAE134079D9}" type="pres">
      <dgm:prSet presAssocID="{03FE89E6-D8D6-41B4-8D6E-E8D33432E424}" presName="parSh" presStyleCnt="0"/>
      <dgm:spPr/>
    </dgm:pt>
    <dgm:pt modelId="{8482DFE1-AE5B-4692-8EF0-6650A18BD44F}" type="pres">
      <dgm:prSet presAssocID="{03FE89E6-D8D6-41B4-8D6E-E8D33432E424}" presName="lineNode" presStyleLbl="alignNode1" presStyleIdx="6" presStyleCnt="21"/>
      <dgm:spPr/>
    </dgm:pt>
    <dgm:pt modelId="{05737F4D-5408-498C-A46C-45A2ED25ED16}" type="pres">
      <dgm:prSet presAssocID="{03FE89E6-D8D6-41B4-8D6E-E8D33432E424}" presName="lineArrowNode" presStyleLbl="alignNode1" presStyleIdx="7" presStyleCnt="21"/>
      <dgm:spPr/>
    </dgm:pt>
    <dgm:pt modelId="{1F060F0D-7B1A-4344-9B83-C3FDABA594BF}" type="pres">
      <dgm:prSet presAssocID="{FEFF0CF3-DFE2-427A-A7BC-F46371333931}" presName="sibTransNodeCircle" presStyleLbl="alignNode1" presStyleIdx="8" presStyleCnt="21">
        <dgm:presLayoutVars>
          <dgm:chMax val="0"/>
          <dgm:bulletEnabled/>
        </dgm:presLayoutVars>
      </dgm:prSet>
      <dgm:spPr/>
    </dgm:pt>
    <dgm:pt modelId="{2DD96BC5-E300-4261-A67F-BDB456004D9B}" type="pres">
      <dgm:prSet presAssocID="{FEFF0CF3-DFE2-427A-A7BC-F46371333931}" presName="spacerBetweenCircleAndCallout" presStyleCnt="0">
        <dgm:presLayoutVars/>
      </dgm:prSet>
      <dgm:spPr/>
    </dgm:pt>
    <dgm:pt modelId="{962666A5-3021-4C57-9F26-A0AB0DB30C6E}" type="pres">
      <dgm:prSet presAssocID="{FEFF0CF3-DFE2-427A-A7BC-F46371333931}" presName="verticalConnector" presStyleLbl="alignAccFollowNode1" presStyleIdx="2" presStyleCnt="7"/>
      <dgm:spPr/>
    </dgm:pt>
    <dgm:pt modelId="{6E5F5ED8-EEAC-472C-9CA8-EEEB6D177E88}" type="pres">
      <dgm:prSet presAssocID="{03FE89E6-D8D6-41B4-8D6E-E8D33432E424}" presName="nodeText" presStyleLbl="fgAcc1" presStyleIdx="2" presStyleCnt="7">
        <dgm:presLayoutVars>
          <dgm:bulletEnabled val="1"/>
        </dgm:presLayoutVars>
      </dgm:prSet>
      <dgm:spPr/>
    </dgm:pt>
    <dgm:pt modelId="{2788CE5A-A2E9-44E8-ADF9-F5521E288EA8}" type="pres">
      <dgm:prSet presAssocID="{FEFF0CF3-DFE2-427A-A7BC-F46371333931}" presName="sibTransComposite" presStyleCnt="0"/>
      <dgm:spPr/>
    </dgm:pt>
    <dgm:pt modelId="{7A635154-C5F2-4CBE-A426-7F11A99DC65B}" type="pres">
      <dgm:prSet presAssocID="{AF3741A7-43CD-4EBE-8827-8471C021B431}" presName="compositeNode" presStyleCnt="0"/>
      <dgm:spPr/>
    </dgm:pt>
    <dgm:pt modelId="{7357B26D-8375-484D-89E6-3439F2285170}" type="pres">
      <dgm:prSet presAssocID="{AF3741A7-43CD-4EBE-8827-8471C021B431}" presName="parTx" presStyleLbl="node1" presStyleIdx="0" presStyleCnt="0">
        <dgm:presLayoutVars>
          <dgm:chMax val="0"/>
          <dgm:chPref val="0"/>
          <dgm:bulletEnabled val="1"/>
        </dgm:presLayoutVars>
      </dgm:prSet>
      <dgm:spPr/>
    </dgm:pt>
    <dgm:pt modelId="{0C63DA18-0ABB-438E-B9AF-CDF167335A5B}" type="pres">
      <dgm:prSet presAssocID="{AF3741A7-43CD-4EBE-8827-8471C021B431}" presName="parSh" presStyleCnt="0"/>
      <dgm:spPr/>
    </dgm:pt>
    <dgm:pt modelId="{387EAEEC-73D0-4627-8107-0E96519FEB5E}" type="pres">
      <dgm:prSet presAssocID="{AF3741A7-43CD-4EBE-8827-8471C021B431}" presName="lineNode" presStyleLbl="alignNode1" presStyleIdx="9" presStyleCnt="21"/>
      <dgm:spPr/>
    </dgm:pt>
    <dgm:pt modelId="{28BE933E-F0D3-438E-8E16-09035BD7D0F6}" type="pres">
      <dgm:prSet presAssocID="{AF3741A7-43CD-4EBE-8827-8471C021B431}" presName="lineArrowNode" presStyleLbl="alignNode1" presStyleIdx="10" presStyleCnt="21"/>
      <dgm:spPr/>
    </dgm:pt>
    <dgm:pt modelId="{14E032A3-20D0-409D-8D9B-3A237A6E7CDE}" type="pres">
      <dgm:prSet presAssocID="{CC404236-8118-42A4-BD94-8544744E6C7E}" presName="sibTransNodeCircle" presStyleLbl="alignNode1" presStyleIdx="11" presStyleCnt="21">
        <dgm:presLayoutVars>
          <dgm:chMax val="0"/>
          <dgm:bulletEnabled/>
        </dgm:presLayoutVars>
      </dgm:prSet>
      <dgm:spPr/>
    </dgm:pt>
    <dgm:pt modelId="{2FDE0E42-D672-425E-B2E2-0EDB1FE7AB2E}" type="pres">
      <dgm:prSet presAssocID="{CC404236-8118-42A4-BD94-8544744E6C7E}" presName="spacerBetweenCircleAndCallout" presStyleCnt="0">
        <dgm:presLayoutVars/>
      </dgm:prSet>
      <dgm:spPr/>
    </dgm:pt>
    <dgm:pt modelId="{E0260BBF-42C2-4989-95C0-C8455D96F6A8}" type="pres">
      <dgm:prSet presAssocID="{CC404236-8118-42A4-BD94-8544744E6C7E}" presName="verticalConnector" presStyleLbl="alignAccFollowNode1" presStyleIdx="3" presStyleCnt="7"/>
      <dgm:spPr/>
    </dgm:pt>
    <dgm:pt modelId="{A44B1309-3F04-4C77-87D5-BEA2401F8AFF}" type="pres">
      <dgm:prSet presAssocID="{AF3741A7-43CD-4EBE-8827-8471C021B431}" presName="nodeText" presStyleLbl="fgAcc1" presStyleIdx="3" presStyleCnt="7">
        <dgm:presLayoutVars>
          <dgm:bulletEnabled val="1"/>
        </dgm:presLayoutVars>
      </dgm:prSet>
      <dgm:spPr/>
    </dgm:pt>
    <dgm:pt modelId="{11034365-93DE-4D47-B319-2CF623D23047}" type="pres">
      <dgm:prSet presAssocID="{CC404236-8118-42A4-BD94-8544744E6C7E}"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12" presStyleCnt="21"/>
      <dgm:spPr/>
    </dgm:pt>
    <dgm:pt modelId="{B7CA33AB-88CC-45C0-A012-6C86D96129B5}" type="pres">
      <dgm:prSet presAssocID="{F9215230-1D3D-435F-A0AB-B13CD772D379}" presName="lineArrowNode" presStyleLbl="alignNode1" presStyleIdx="13" presStyleCnt="21" custLinFactNeighborX="-25570"/>
      <dgm:spPr/>
    </dgm:pt>
    <dgm:pt modelId="{A87E83E3-BF0F-4EE6-BB1A-D03CCBF3D277}" type="pres">
      <dgm:prSet presAssocID="{4A336948-0FB2-4B86-87CC-BAEB84C21385}" presName="sibTransNodeCircle" presStyleLbl="alignNode1" presStyleIdx="14" presStyleCnt="21">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4" presStyleCnt="7"/>
      <dgm:spPr/>
    </dgm:pt>
    <dgm:pt modelId="{54670F2C-758C-4401-8C7B-7C3B37AECA2B}" type="pres">
      <dgm:prSet presAssocID="{F9215230-1D3D-435F-A0AB-B13CD772D379}" presName="nodeText" presStyleLbl="fgAcc1" presStyleIdx="4" presStyleCnt="7">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15" presStyleCnt="21"/>
      <dgm:spPr/>
    </dgm:pt>
    <dgm:pt modelId="{0BA03B5B-F367-43EB-AD18-3910EF0C3079}" type="pres">
      <dgm:prSet presAssocID="{D76F1BC2-F1CB-4874-97E6-2175F67B7167}" presName="lineArrowNode" presStyleLbl="alignNode1" presStyleIdx="16" presStyleCnt="21"/>
      <dgm:spPr/>
    </dgm:pt>
    <dgm:pt modelId="{2E410D61-D8A5-4A3C-BBA5-1DA938D393C7}" type="pres">
      <dgm:prSet presAssocID="{12027AE8-42DE-459F-9924-311FA204B643}" presName="sibTransNodeCircle" presStyleLbl="alignNode1" presStyleIdx="17" presStyleCnt="21">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5" presStyleCnt="7"/>
      <dgm:spPr/>
    </dgm:pt>
    <dgm:pt modelId="{50B8585C-7584-4476-AC7F-24ADFB96FEDE}" type="pres">
      <dgm:prSet presAssocID="{D76F1BC2-F1CB-4874-97E6-2175F67B7167}" presName="nodeText" presStyleLbl="fgAcc1" presStyleIdx="5" presStyleCnt="7">
        <dgm:presLayoutVars>
          <dgm:bulletEnabled val="1"/>
        </dgm:presLayoutVars>
      </dgm:prSet>
      <dgm:spPr/>
    </dgm:pt>
    <dgm:pt modelId="{1BD47A56-4287-4103-BDC9-2A86D4C276FB}" type="pres">
      <dgm:prSet presAssocID="{12027AE8-42DE-459F-9924-311FA204B643}" presName="sibTransComposite" presStyleCnt="0"/>
      <dgm:spPr/>
    </dgm:pt>
    <dgm:pt modelId="{4DEEFBB3-299C-4E27-B89F-01299A307F23}" type="pres">
      <dgm:prSet presAssocID="{C8BAC041-7B71-49BF-A2D8-9134C1303353}" presName="compositeNode" presStyleCnt="0"/>
      <dgm:spPr/>
    </dgm:pt>
    <dgm:pt modelId="{D8AD88B0-0E30-458B-A6AE-422684DF40C5}" type="pres">
      <dgm:prSet presAssocID="{C8BAC041-7B71-49BF-A2D8-9134C1303353}" presName="parTx" presStyleLbl="node1" presStyleIdx="0" presStyleCnt="0">
        <dgm:presLayoutVars>
          <dgm:chMax val="0"/>
          <dgm:chPref val="0"/>
          <dgm:bulletEnabled val="1"/>
        </dgm:presLayoutVars>
      </dgm:prSet>
      <dgm:spPr/>
    </dgm:pt>
    <dgm:pt modelId="{B37A4A73-BA41-4253-9604-8756770B1392}" type="pres">
      <dgm:prSet presAssocID="{C8BAC041-7B71-49BF-A2D8-9134C1303353}" presName="parSh" presStyleCnt="0"/>
      <dgm:spPr/>
    </dgm:pt>
    <dgm:pt modelId="{F2F3BA56-BCD8-47BF-A865-9DE3DA0499F4}" type="pres">
      <dgm:prSet presAssocID="{C8BAC041-7B71-49BF-A2D8-9134C1303353}" presName="lineNode" presStyleLbl="alignNode1" presStyleIdx="18" presStyleCnt="21"/>
      <dgm:spPr/>
    </dgm:pt>
    <dgm:pt modelId="{A4B263FE-750A-4B20-B018-985CAC92EC2F}" type="pres">
      <dgm:prSet presAssocID="{C8BAC041-7B71-49BF-A2D8-9134C1303353}" presName="lineArrowNode" presStyleLbl="alignNode1" presStyleIdx="19" presStyleCnt="21"/>
      <dgm:spPr/>
    </dgm:pt>
    <dgm:pt modelId="{A7AEFA6F-A3D9-4325-B2F7-7A2FCF464FFE}" type="pres">
      <dgm:prSet presAssocID="{09078480-9DC1-4128-BB67-E4464A6A4D16}" presName="sibTransNodeCircle" presStyleLbl="alignNode1" presStyleIdx="20" presStyleCnt="21">
        <dgm:presLayoutVars>
          <dgm:chMax val="0"/>
          <dgm:bulletEnabled/>
        </dgm:presLayoutVars>
      </dgm:prSet>
      <dgm:spPr/>
    </dgm:pt>
    <dgm:pt modelId="{37EE3BC7-4711-4204-99A5-FEA47255DCD2}" type="pres">
      <dgm:prSet presAssocID="{09078480-9DC1-4128-BB67-E4464A6A4D16}" presName="spacerBetweenCircleAndCallout" presStyleCnt="0">
        <dgm:presLayoutVars/>
      </dgm:prSet>
      <dgm:spPr/>
    </dgm:pt>
    <dgm:pt modelId="{4B387966-DED0-4359-9C9A-25CD6A950E78}" type="pres">
      <dgm:prSet presAssocID="{09078480-9DC1-4128-BB67-E4464A6A4D16}" presName="verticalConnector" presStyleLbl="alignAccFollowNode1" presStyleIdx="6" presStyleCnt="7"/>
      <dgm:spPr/>
    </dgm:pt>
    <dgm:pt modelId="{5F09ADF7-6F7B-42F9-99F4-B24914DBC8CA}" type="pres">
      <dgm:prSet presAssocID="{C8BAC041-7B71-49BF-A2D8-9134C1303353}" presName="nodeText" presStyleLbl="fgAcc1" presStyleIdx="6" presStyleCnt="7">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BDE6FB03-B6A2-49C7-9604-69FCF75FA002}" type="presOf" srcId="{F9215230-1D3D-435F-A0AB-B13CD772D379}" destId="{54670F2C-758C-4401-8C7B-7C3B37AECA2B}" srcOrd="0" destOrd="0" presId="urn:microsoft.com/office/officeart/2024/layout/NumberedLinearArrowProcess#4"/>
    <dgm:cxn modelId="{7ABA9006-D211-46A2-921A-F24F57F51F22}" type="presOf" srcId="{184A0AA4-BA60-4B42-B3E7-12725E04EF2F}" destId="{67FD67F0-4802-49FA-98FF-1EBF02981C31}" srcOrd="0" destOrd="0" presId="urn:microsoft.com/office/officeart/2024/layout/NumberedLinearArrowProcess#4"/>
    <dgm:cxn modelId="{CFE36207-E84B-49D0-8B75-B1EC52B4C0E7}" type="presOf" srcId="{C8BAC041-7B71-49BF-A2D8-9134C1303353}" destId="{5F09ADF7-6F7B-42F9-99F4-B24914DBC8CA}" srcOrd="1" destOrd="0" presId="urn:microsoft.com/office/officeart/2024/layout/NumberedLinearArrowProcess#4"/>
    <dgm:cxn modelId="{8334CA0C-B38E-4EDD-9BD0-17B419C15503}" srcId="{184A0AA4-BA60-4B42-B3E7-12725E04EF2F}" destId="{C8BAC041-7B71-49BF-A2D8-9134C1303353}" srcOrd="6" destOrd="0" parTransId="{FCAE8EBB-155D-45B7-8AD0-6967D52E1E79}" sibTransId="{09078480-9DC1-4128-BB67-E4464A6A4D16}"/>
    <dgm:cxn modelId="{15BB7F10-2ACD-4309-8CEB-48CEE20BF3A5}" type="presOf" srcId="{CC404236-8118-42A4-BD94-8544744E6C7E}" destId="{14E032A3-20D0-409D-8D9B-3A237A6E7CDE}" srcOrd="0" destOrd="0" presId="urn:microsoft.com/office/officeart/2024/layout/NumberedLinearArrowProcess#4"/>
    <dgm:cxn modelId="{A23BC010-2E4D-4045-842D-00D0570443B5}" srcId="{184A0AA4-BA60-4B42-B3E7-12725E04EF2F}" destId="{6486953B-864B-49F9-BADB-FB4C13F839CE}" srcOrd="1" destOrd="0" parTransId="{448FB304-A99D-4D1D-B7FB-67802EED503C}" sibTransId="{9D981829-772C-46FE-8EFB-1D9A9F736B26}"/>
    <dgm:cxn modelId="{CAEE8C11-321F-4D0C-8097-45C32B60EF0C}" type="presOf" srcId="{6486953B-864B-49F9-BADB-FB4C13F839CE}" destId="{5CCB29B5-A37E-4105-98C2-43986FD48D3B}" srcOrd="0" destOrd="0" presId="urn:microsoft.com/office/officeart/2024/layout/NumberedLinearArrowProcess#4"/>
    <dgm:cxn modelId="{4F1FC425-5D83-4F96-836F-B78AAB6C7F36}" srcId="{184A0AA4-BA60-4B42-B3E7-12725E04EF2F}" destId="{D76F1BC2-F1CB-4874-97E6-2175F67B7167}" srcOrd="5"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4"/>
    <dgm:cxn modelId="{35305132-99C2-4185-8E9E-FCFEDFA990E5}" type="presOf" srcId="{03FE89E6-D8D6-41B4-8D6E-E8D33432E424}" destId="{05737F4D-5408-498C-A46C-45A2ED25ED16}" srcOrd="1" destOrd="0" presId="urn:microsoft.com/office/officeart/2024/layout/NumberedLinearArrowProcess#4"/>
    <dgm:cxn modelId="{EAD7E135-4380-42B5-88B1-B676577FC89E}" type="presOf" srcId="{12027AE8-42DE-459F-9924-311FA204B643}" destId="{2E410D61-D8A5-4A3C-BBA5-1DA938D393C7}" srcOrd="0" destOrd="0"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95F4316C-AD9B-44C3-9682-00FD6160FFD9}" srcId="{6486953B-864B-49F9-BADB-FB4C13F839CE}" destId="{130330EC-C253-42F9-8DB9-320B33188528}" srcOrd="0" destOrd="0" parTransId="{083073F4-26C0-4C48-B3E8-127994EEB9E3}" sibTransId="{AC75C551-B9DF-44C4-AF1C-B188C8CBF065}"/>
    <dgm:cxn modelId="{6166E76F-4671-4C00-9B01-6282AA1E727C}" type="presOf" srcId="{9D981829-772C-46FE-8EFB-1D9A9F736B26}" destId="{B085F6A3-E941-4398-80D7-717198D36045}" srcOrd="0" destOrd="0" presId="urn:microsoft.com/office/officeart/2024/layout/NumberedLinearArrowProcess#4"/>
    <dgm:cxn modelId="{E8E39454-9DED-4661-A369-451579B93A09}" type="presOf" srcId="{D76F1BC2-F1CB-4874-97E6-2175F67B7167}" destId="{0BA03B5B-F367-43EB-AD18-3910EF0C3079}" srcOrd="1" destOrd="0" presId="urn:microsoft.com/office/officeart/2024/layout/NumberedLinearArrowProcess#4"/>
    <dgm:cxn modelId="{1DAE687E-78C7-43E6-B361-0E56B9A41D36}" type="presOf" srcId="{6486953B-864B-49F9-BADB-FB4C13F839CE}" destId="{026363C1-B38D-45F5-A828-D45BEFEA1B91}" srcOrd="1" destOrd="0" presId="urn:microsoft.com/office/officeart/2024/layout/NumberedLinearArrowProcess#4"/>
    <dgm:cxn modelId="{5B2F5182-B969-4398-82DB-4D3B5EA4B9BA}" srcId="{184A0AA4-BA60-4B42-B3E7-12725E04EF2F}" destId="{03FE89E6-D8D6-41B4-8D6E-E8D33432E424}" srcOrd="2" destOrd="0" parTransId="{331A65B2-D5E5-4330-A428-3B74DCE8ECA8}" sibTransId="{FEFF0CF3-DFE2-427A-A7BC-F46371333931}"/>
    <dgm:cxn modelId="{EC1A09A1-129C-4105-AB54-B6F439BFF327}" type="presOf" srcId="{DE35A62F-78F6-454F-9222-32D802459F4B}" destId="{144F0683-4514-4CF7-930A-BD7B90AEA9E2}" srcOrd="0" destOrd="0" presId="urn:microsoft.com/office/officeart/2024/layout/NumberedLinearArrowProcess#4"/>
    <dgm:cxn modelId="{23D189A3-3D89-4E50-9A01-66A308500A81}" type="presOf" srcId="{FEFF0CF3-DFE2-427A-A7BC-F46371333931}" destId="{1F060F0D-7B1A-4344-9B83-C3FDABA594BF}" srcOrd="0" destOrd="0" presId="urn:microsoft.com/office/officeart/2024/layout/NumberedLinearArrowProcess#4"/>
    <dgm:cxn modelId="{548E12AD-07AF-4101-A302-457AF3A594B2}" type="presOf" srcId="{F9215230-1D3D-435F-A0AB-B13CD772D379}" destId="{B7CA33AB-88CC-45C0-A012-6C86D96129B5}" srcOrd="1" destOrd="0" presId="urn:microsoft.com/office/officeart/2024/layout/NumberedLinearArrowProcess#4"/>
    <dgm:cxn modelId="{B9E13EB4-5D74-4370-A03C-66D086C07A02}" type="presOf" srcId="{AF3741A7-43CD-4EBE-8827-8471C021B431}" destId="{A44B1309-3F04-4C77-87D5-BEA2401F8AFF}" srcOrd="0" destOrd="0" presId="urn:microsoft.com/office/officeart/2024/layout/NumberedLinearArrowProcess#4"/>
    <dgm:cxn modelId="{148E5DB7-5C7D-4DF6-B091-D5D6C6BEC5FE}" type="presOf" srcId="{AF3741A7-43CD-4EBE-8827-8471C021B431}" destId="{28BE933E-F0D3-438E-8E16-09035BD7D0F6}" srcOrd="1" destOrd="0" presId="urn:microsoft.com/office/officeart/2024/layout/NumberedLinearArrowProcess#4"/>
    <dgm:cxn modelId="{6E718DC1-CE82-4C7D-972E-660F027F273A}" type="presOf" srcId="{09078480-9DC1-4128-BB67-E4464A6A4D16}" destId="{A7AEFA6F-A3D9-4325-B2F7-7A2FCF464FFE}" srcOrd="0" destOrd="0" presId="urn:microsoft.com/office/officeart/2024/layout/NumberedLinearArrowProcess#4"/>
    <dgm:cxn modelId="{B4A30CD7-5853-4F23-A0D3-DBB10D0CA39B}" srcId="{184A0AA4-BA60-4B42-B3E7-12725E04EF2F}" destId="{AF3741A7-43CD-4EBE-8827-8471C021B431}" srcOrd="3" destOrd="0" parTransId="{DDD432FA-9263-42E8-8A98-ED53FD58515F}" sibTransId="{CC404236-8118-42A4-BD94-8544744E6C7E}"/>
    <dgm:cxn modelId="{71BB7CDF-B8E0-4051-B03B-DC7B9D53BA01}" type="presOf" srcId="{130330EC-C253-42F9-8DB9-320B33188528}" destId="{5CCB29B5-A37E-4105-98C2-43986FD48D3B}" srcOrd="0" destOrd="1" presId="urn:microsoft.com/office/officeart/2024/layout/NumberedLinearArrowProcess#4"/>
    <dgm:cxn modelId="{9B6D2CE2-0E4F-4532-B62A-7816802E0A78}" srcId="{184A0AA4-BA60-4B42-B3E7-12725E04EF2F}" destId="{F9215230-1D3D-435F-A0AB-B13CD772D379}" srcOrd="4" destOrd="0" parTransId="{EA88BBF0-1048-47FA-AFB4-B4B17B5FA927}" sibTransId="{4A336948-0FB2-4B86-87CC-BAEB84C21385}"/>
    <dgm:cxn modelId="{3E4DECF0-DFCA-436B-AF63-AC1EA2F0E241}" type="presOf" srcId="{03FE89E6-D8D6-41B4-8D6E-E8D33432E424}" destId="{6E5F5ED8-EEAC-472C-9CA8-EEEB6D177E88}"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241F1AF3-E6FE-4D0E-BA3D-C0025B9DBCFD}" type="presOf" srcId="{4A336948-0FB2-4B86-87CC-BAEB84C21385}" destId="{A87E83E3-BF0F-4EE6-BB1A-D03CCBF3D277}" srcOrd="0" destOrd="0" presId="urn:microsoft.com/office/officeart/2024/layout/NumberedLinearArrowProcess#4"/>
    <dgm:cxn modelId="{53DCF9F5-5EBA-4B9F-B89E-5A9ED6F0944F}" type="presOf" srcId="{C8BAC041-7B71-49BF-A2D8-9134C1303353}" destId="{A4B263FE-750A-4B20-B018-985CAC92EC2F}" srcOrd="0" destOrd="0" presId="urn:microsoft.com/office/officeart/2024/layout/NumberedLinearArrowProcess#4"/>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 modelId="{082A5CAB-B2F2-425B-B877-02C55E311399}" type="presParOf" srcId="{67FD67F0-4802-49FA-98FF-1EBF02981C31}" destId="{692B51D9-E46A-4D82-8AB7-6EA2C97D919F}" srcOrd="1" destOrd="0" presId="urn:microsoft.com/office/officeart/2024/layout/NumberedLinearArrowProcess#4"/>
    <dgm:cxn modelId="{862901D8-A472-4C4C-8961-C18BD43836E0}" type="presParOf" srcId="{67FD67F0-4802-49FA-98FF-1EBF02981C31}" destId="{3260CFEF-5301-40A0-AF83-25F1BCD8A910}" srcOrd="2" destOrd="0" presId="urn:microsoft.com/office/officeart/2024/layout/NumberedLinearArrowProcess#4"/>
    <dgm:cxn modelId="{93722B0D-4EE3-4ECF-BBB6-5A0040CFAAA1}" type="presParOf" srcId="{3260CFEF-5301-40A0-AF83-25F1BCD8A910}" destId="{1E6CC6D4-E65A-4AD3-A744-9613180C427B}" srcOrd="0" destOrd="0" presId="urn:microsoft.com/office/officeart/2024/layout/NumberedLinearArrowProcess#4"/>
    <dgm:cxn modelId="{9A68B826-6E13-4B7B-9658-98F684419784}" type="presParOf" srcId="{3260CFEF-5301-40A0-AF83-25F1BCD8A910}" destId="{66F05516-6866-46C8-9FDA-C8E73372978D}" srcOrd="1" destOrd="0" presId="urn:microsoft.com/office/officeart/2024/layout/NumberedLinearArrowProcess#4"/>
    <dgm:cxn modelId="{A6E52231-D33E-43AD-A0AD-68C0A0DF2534}" type="presParOf" srcId="{66F05516-6866-46C8-9FDA-C8E73372978D}" destId="{48F925C5-ED44-4F8A-A5CA-1CA974525135}" srcOrd="0" destOrd="0" presId="urn:microsoft.com/office/officeart/2024/layout/NumberedLinearArrowProcess#4"/>
    <dgm:cxn modelId="{5BFDD790-173C-437D-83D9-D32A8FB20048}" type="presParOf" srcId="{66F05516-6866-46C8-9FDA-C8E73372978D}" destId="{026363C1-B38D-45F5-A828-D45BEFEA1B91}" srcOrd="1" destOrd="0" presId="urn:microsoft.com/office/officeart/2024/layout/NumberedLinearArrowProcess#4"/>
    <dgm:cxn modelId="{05432B52-2C98-493E-85BC-882165D79860}" type="presParOf" srcId="{66F05516-6866-46C8-9FDA-C8E73372978D}" destId="{B085F6A3-E941-4398-80D7-717198D36045}" srcOrd="2" destOrd="0" presId="urn:microsoft.com/office/officeart/2024/layout/NumberedLinearArrowProcess#4"/>
    <dgm:cxn modelId="{38BE2A63-B4DE-497C-AF2C-D65FB5DC8544}" type="presParOf" srcId="{66F05516-6866-46C8-9FDA-C8E73372978D}" destId="{3CA85C8D-A001-4F0A-ABB6-92D8EA5543FF}" srcOrd="3" destOrd="0" presId="urn:microsoft.com/office/officeart/2024/layout/NumberedLinearArrowProcess#4"/>
    <dgm:cxn modelId="{4C92BA5E-6AA5-4C7A-BF14-9D5514E559CA}" type="presParOf" srcId="{66F05516-6866-46C8-9FDA-C8E73372978D}" destId="{1024A8BB-54E6-4642-AE84-56586A1E6E4C}" srcOrd="4" destOrd="0" presId="urn:microsoft.com/office/officeart/2024/layout/NumberedLinearArrowProcess#4"/>
    <dgm:cxn modelId="{E3D2EFCC-BC09-415A-AB01-ED99E5CFB202}" type="presParOf" srcId="{3260CFEF-5301-40A0-AF83-25F1BCD8A910}" destId="{5CCB29B5-A37E-4105-98C2-43986FD48D3B}" srcOrd="2" destOrd="0" presId="urn:microsoft.com/office/officeart/2024/layout/NumberedLinearArrowProcess#4"/>
    <dgm:cxn modelId="{4126D81A-7AD3-4D06-90CA-421B71F0C7C5}" type="presParOf" srcId="{67FD67F0-4802-49FA-98FF-1EBF02981C31}" destId="{00102F30-3A98-4404-9579-A7B8FDCA8785}" srcOrd="3" destOrd="0" presId="urn:microsoft.com/office/officeart/2024/layout/NumberedLinearArrowProcess#4"/>
    <dgm:cxn modelId="{635961E7-E4E3-486E-A960-FEC8DB7D95E6}" type="presParOf" srcId="{67FD67F0-4802-49FA-98FF-1EBF02981C31}" destId="{BFB5EFDC-1BDC-4623-8657-8FDF6D780C5A}" srcOrd="4" destOrd="0" presId="urn:microsoft.com/office/officeart/2024/layout/NumberedLinearArrowProcess#4"/>
    <dgm:cxn modelId="{DF7D61FE-8BC7-4BC0-B39F-580BD84FB88C}" type="presParOf" srcId="{BFB5EFDC-1BDC-4623-8657-8FDF6D780C5A}" destId="{80FFA0BE-CBF0-4985-A5FC-D9190AF65B66}" srcOrd="0" destOrd="0" presId="urn:microsoft.com/office/officeart/2024/layout/NumberedLinearArrowProcess#4"/>
    <dgm:cxn modelId="{2F2A7DCA-90AD-4AFD-859C-5E1AFF4F1BD4}" type="presParOf" srcId="{BFB5EFDC-1BDC-4623-8657-8FDF6D780C5A}" destId="{99E5D553-584F-44C3-9C78-ADAE134079D9}" srcOrd="1" destOrd="0" presId="urn:microsoft.com/office/officeart/2024/layout/NumberedLinearArrowProcess#4"/>
    <dgm:cxn modelId="{A6294793-38D4-4534-857D-280B06B9C366}" type="presParOf" srcId="{99E5D553-584F-44C3-9C78-ADAE134079D9}" destId="{8482DFE1-AE5B-4692-8EF0-6650A18BD44F}" srcOrd="0" destOrd="0" presId="urn:microsoft.com/office/officeart/2024/layout/NumberedLinearArrowProcess#4"/>
    <dgm:cxn modelId="{6CF06933-469D-4492-A121-703AB048559C}" type="presParOf" srcId="{99E5D553-584F-44C3-9C78-ADAE134079D9}" destId="{05737F4D-5408-498C-A46C-45A2ED25ED16}" srcOrd="1" destOrd="0" presId="urn:microsoft.com/office/officeart/2024/layout/NumberedLinearArrowProcess#4"/>
    <dgm:cxn modelId="{D7E7F610-C2F6-4908-8CF2-BA82BB58A5E9}" type="presParOf" srcId="{99E5D553-584F-44C3-9C78-ADAE134079D9}" destId="{1F060F0D-7B1A-4344-9B83-C3FDABA594BF}" srcOrd="2" destOrd="0" presId="urn:microsoft.com/office/officeart/2024/layout/NumberedLinearArrowProcess#4"/>
    <dgm:cxn modelId="{47DACF42-BF50-4203-8455-C20F33EA676B}" type="presParOf" srcId="{99E5D553-584F-44C3-9C78-ADAE134079D9}" destId="{2DD96BC5-E300-4261-A67F-BDB456004D9B}" srcOrd="3" destOrd="0" presId="urn:microsoft.com/office/officeart/2024/layout/NumberedLinearArrowProcess#4"/>
    <dgm:cxn modelId="{910C9AA2-B781-4204-B608-C22B300E345A}" type="presParOf" srcId="{99E5D553-584F-44C3-9C78-ADAE134079D9}" destId="{962666A5-3021-4C57-9F26-A0AB0DB30C6E}" srcOrd="4" destOrd="0" presId="urn:microsoft.com/office/officeart/2024/layout/NumberedLinearArrowProcess#4"/>
    <dgm:cxn modelId="{B1122DB0-8312-430F-AEDA-31C964123172}" type="presParOf" srcId="{BFB5EFDC-1BDC-4623-8657-8FDF6D780C5A}" destId="{6E5F5ED8-EEAC-472C-9CA8-EEEB6D177E88}" srcOrd="2" destOrd="0" presId="urn:microsoft.com/office/officeart/2024/layout/NumberedLinearArrowProcess#4"/>
    <dgm:cxn modelId="{778C8037-D7A9-4D8A-AA61-16D9B58F8BC6}" type="presParOf" srcId="{67FD67F0-4802-49FA-98FF-1EBF02981C31}" destId="{2788CE5A-A2E9-44E8-ADF9-F5521E288EA8}" srcOrd="5" destOrd="0" presId="urn:microsoft.com/office/officeart/2024/layout/NumberedLinearArrowProcess#4"/>
    <dgm:cxn modelId="{66FA5763-E575-4C16-9398-EECBDCF0CAD6}" type="presParOf" srcId="{67FD67F0-4802-49FA-98FF-1EBF02981C31}" destId="{7A635154-C5F2-4CBE-A426-7F11A99DC65B}" srcOrd="6" destOrd="0" presId="urn:microsoft.com/office/officeart/2024/layout/NumberedLinearArrowProcess#4"/>
    <dgm:cxn modelId="{4900EFA1-F3DF-410B-9A49-9FEAAA3503C3}" type="presParOf" srcId="{7A635154-C5F2-4CBE-A426-7F11A99DC65B}" destId="{7357B26D-8375-484D-89E6-3439F2285170}" srcOrd="0" destOrd="0" presId="urn:microsoft.com/office/officeart/2024/layout/NumberedLinearArrowProcess#4"/>
    <dgm:cxn modelId="{65D42E87-FEAC-4BBA-9001-E0D0524F623C}" type="presParOf" srcId="{7A635154-C5F2-4CBE-A426-7F11A99DC65B}" destId="{0C63DA18-0ABB-438E-B9AF-CDF167335A5B}" srcOrd="1" destOrd="0" presId="urn:microsoft.com/office/officeart/2024/layout/NumberedLinearArrowProcess#4"/>
    <dgm:cxn modelId="{A0B59FEA-7D9E-4DAA-A808-5C0A212C23C2}" type="presParOf" srcId="{0C63DA18-0ABB-438E-B9AF-CDF167335A5B}" destId="{387EAEEC-73D0-4627-8107-0E96519FEB5E}" srcOrd="0" destOrd="0" presId="urn:microsoft.com/office/officeart/2024/layout/NumberedLinearArrowProcess#4"/>
    <dgm:cxn modelId="{F33412E1-1843-4B14-86A2-DB8ECC5694D5}" type="presParOf" srcId="{0C63DA18-0ABB-438E-B9AF-CDF167335A5B}" destId="{28BE933E-F0D3-438E-8E16-09035BD7D0F6}" srcOrd="1" destOrd="0" presId="urn:microsoft.com/office/officeart/2024/layout/NumberedLinearArrowProcess#4"/>
    <dgm:cxn modelId="{5F8BC5FB-E3BA-4CE0-A670-3A5D5B834CD0}" type="presParOf" srcId="{0C63DA18-0ABB-438E-B9AF-CDF167335A5B}" destId="{14E032A3-20D0-409D-8D9B-3A237A6E7CDE}" srcOrd="2" destOrd="0" presId="urn:microsoft.com/office/officeart/2024/layout/NumberedLinearArrowProcess#4"/>
    <dgm:cxn modelId="{1308FB2E-F0CB-454D-A456-38D13F4AC216}" type="presParOf" srcId="{0C63DA18-0ABB-438E-B9AF-CDF167335A5B}" destId="{2FDE0E42-D672-425E-B2E2-0EDB1FE7AB2E}" srcOrd="3" destOrd="0" presId="urn:microsoft.com/office/officeart/2024/layout/NumberedLinearArrowProcess#4"/>
    <dgm:cxn modelId="{05468635-CDC0-462C-9933-0B658B607B3D}" type="presParOf" srcId="{0C63DA18-0ABB-438E-B9AF-CDF167335A5B}" destId="{E0260BBF-42C2-4989-95C0-C8455D96F6A8}" srcOrd="4" destOrd="0" presId="urn:microsoft.com/office/officeart/2024/layout/NumberedLinearArrowProcess#4"/>
    <dgm:cxn modelId="{CA7DFC6C-7F30-4BF1-BC8B-C4FC376813F4}" type="presParOf" srcId="{7A635154-C5F2-4CBE-A426-7F11A99DC65B}" destId="{A44B1309-3F04-4C77-87D5-BEA2401F8AFF}" srcOrd="2" destOrd="0" presId="urn:microsoft.com/office/officeart/2024/layout/NumberedLinearArrowProcess#4"/>
    <dgm:cxn modelId="{29EAD88B-3AAA-414D-9A24-3CFD1F3E1174}" type="presParOf" srcId="{67FD67F0-4802-49FA-98FF-1EBF02981C31}" destId="{11034365-93DE-4D47-B319-2CF623D23047}" srcOrd="7" destOrd="0" presId="urn:microsoft.com/office/officeart/2024/layout/NumberedLinearArrowProcess#4"/>
    <dgm:cxn modelId="{9399B583-9548-4233-8BB7-287334DD7FB3}" type="presParOf" srcId="{67FD67F0-4802-49FA-98FF-1EBF02981C31}" destId="{CB40DC70-C07F-4500-8CE6-F058C533A37D}" srcOrd="8" destOrd="0" presId="urn:microsoft.com/office/officeart/2024/layout/NumberedLinearArrowProcess#4"/>
    <dgm:cxn modelId="{67B95BBE-6405-4D17-B674-DADD1183BCB1}" type="presParOf" srcId="{CB40DC70-C07F-4500-8CE6-F058C533A37D}" destId="{AD15E350-997A-4342-95D4-9D2B6D73B332}" srcOrd="0" destOrd="0" presId="urn:microsoft.com/office/officeart/2024/layout/NumberedLinearArrowProcess#4"/>
    <dgm:cxn modelId="{6EB0BA8B-342E-4A61-81D5-3259D5182614}" type="presParOf" srcId="{CB40DC70-C07F-4500-8CE6-F058C533A37D}" destId="{EC56D68E-9F73-45C9-A408-1A03474A8FAF}" srcOrd="1" destOrd="0" presId="urn:microsoft.com/office/officeart/2024/layout/NumberedLinearArrowProcess#4"/>
    <dgm:cxn modelId="{8DD741F2-7165-4167-9A35-4E294B63A5F6}" type="presParOf" srcId="{EC56D68E-9F73-45C9-A408-1A03474A8FAF}" destId="{08BA35B7-A2EB-4512-8F94-84E4E1A47C0D}" srcOrd="0" destOrd="0" presId="urn:microsoft.com/office/officeart/2024/layout/NumberedLinearArrowProcess#4"/>
    <dgm:cxn modelId="{8BE0AC9B-D5FB-4B9F-B47D-B561923452CC}" type="presParOf" srcId="{EC56D68E-9F73-45C9-A408-1A03474A8FAF}" destId="{B7CA33AB-88CC-45C0-A012-6C86D96129B5}" srcOrd="1" destOrd="0" presId="urn:microsoft.com/office/officeart/2024/layout/NumberedLinearArrowProcess#4"/>
    <dgm:cxn modelId="{4D553ACD-FBB5-4455-A601-5FB469CA6E4D}" type="presParOf" srcId="{EC56D68E-9F73-45C9-A408-1A03474A8FAF}" destId="{A87E83E3-BF0F-4EE6-BB1A-D03CCBF3D277}" srcOrd="2" destOrd="0" presId="urn:microsoft.com/office/officeart/2024/layout/NumberedLinearArrowProcess#4"/>
    <dgm:cxn modelId="{A15912DC-D1DC-4241-933B-A1680A7ED45D}" type="presParOf" srcId="{EC56D68E-9F73-45C9-A408-1A03474A8FAF}" destId="{B2CAF583-4D2A-4EF6-A83E-AA9EA24CA674}" srcOrd="3" destOrd="0" presId="urn:microsoft.com/office/officeart/2024/layout/NumberedLinearArrowProcess#4"/>
    <dgm:cxn modelId="{FE618D65-D3E7-4A72-94B4-2D2C0C213E19}" type="presParOf" srcId="{EC56D68E-9F73-45C9-A408-1A03474A8FAF}" destId="{3DA79B7A-175C-4189-8149-64EEE02604DB}" srcOrd="4" destOrd="0" presId="urn:microsoft.com/office/officeart/2024/layout/NumberedLinearArrowProcess#4"/>
    <dgm:cxn modelId="{2C075757-B2FD-4529-B3B2-752B0CE91A7D}" type="presParOf" srcId="{CB40DC70-C07F-4500-8CE6-F058C533A37D}" destId="{54670F2C-758C-4401-8C7B-7C3B37AECA2B}" srcOrd="2" destOrd="0" presId="urn:microsoft.com/office/officeart/2024/layout/NumberedLinearArrowProcess#4"/>
    <dgm:cxn modelId="{8477D4B7-5940-4E58-A482-63B4047995D0}" type="presParOf" srcId="{67FD67F0-4802-49FA-98FF-1EBF02981C31}" destId="{75205BE3-7388-4EBF-B391-30C4F70B39B2}" srcOrd="9" destOrd="0" presId="urn:microsoft.com/office/officeart/2024/layout/NumberedLinearArrowProcess#4"/>
    <dgm:cxn modelId="{B7478FEE-DA89-4C89-8742-E3A8B8518FAB}" type="presParOf" srcId="{67FD67F0-4802-49FA-98FF-1EBF02981C31}" destId="{41304BFF-750A-4F06-BF2E-6E5AA551FD5B}" srcOrd="10" destOrd="0" presId="urn:microsoft.com/office/officeart/2024/layout/NumberedLinearArrowProcess#4"/>
    <dgm:cxn modelId="{0B01D6DD-28B1-47FC-8871-F259F80FB7B5}" type="presParOf" srcId="{41304BFF-750A-4F06-BF2E-6E5AA551FD5B}" destId="{AE372B69-E46C-4490-8F13-5FB62C056753}" srcOrd="0" destOrd="0" presId="urn:microsoft.com/office/officeart/2024/layout/NumberedLinearArrowProcess#4"/>
    <dgm:cxn modelId="{05617580-78F1-4663-ACD9-2D8FBF238ED5}" type="presParOf" srcId="{41304BFF-750A-4F06-BF2E-6E5AA551FD5B}" destId="{78E35CBF-88D6-463D-8862-1F87FA051A41}" srcOrd="1" destOrd="0" presId="urn:microsoft.com/office/officeart/2024/layout/NumberedLinearArrowProcess#4"/>
    <dgm:cxn modelId="{B2DDF7A7-125D-4E2A-A97C-917B4F67A9E3}" type="presParOf" srcId="{78E35CBF-88D6-463D-8862-1F87FA051A41}" destId="{B0624E8C-3697-4110-8BDB-B9790B85A2DF}" srcOrd="0" destOrd="0" presId="urn:microsoft.com/office/officeart/2024/layout/NumberedLinearArrowProcess#4"/>
    <dgm:cxn modelId="{5E1BB8A5-EA08-466E-BFE3-2DE61B8D60B5}" type="presParOf" srcId="{78E35CBF-88D6-463D-8862-1F87FA051A41}" destId="{0BA03B5B-F367-43EB-AD18-3910EF0C3079}" srcOrd="1" destOrd="0" presId="urn:microsoft.com/office/officeart/2024/layout/NumberedLinearArrowProcess#4"/>
    <dgm:cxn modelId="{1C5D0B97-FF7A-4FAC-85D6-7B090D0B72EC}" type="presParOf" srcId="{78E35CBF-88D6-463D-8862-1F87FA051A41}" destId="{2E410D61-D8A5-4A3C-BBA5-1DA938D393C7}" srcOrd="2" destOrd="0" presId="urn:microsoft.com/office/officeart/2024/layout/NumberedLinearArrowProcess#4"/>
    <dgm:cxn modelId="{58992A74-093A-47AA-AD47-8ED15D6BCCE8}" type="presParOf" srcId="{78E35CBF-88D6-463D-8862-1F87FA051A41}" destId="{C246DCC7-49BF-4E43-A928-DFCA26D4852F}" srcOrd="3" destOrd="0" presId="urn:microsoft.com/office/officeart/2024/layout/NumberedLinearArrowProcess#4"/>
    <dgm:cxn modelId="{BC131671-077C-44E8-9837-0B11BB7C83F2}" type="presParOf" srcId="{78E35CBF-88D6-463D-8862-1F87FA051A41}" destId="{A7A748E6-519D-4525-9F7A-199BFC35873C}" srcOrd="4" destOrd="0" presId="urn:microsoft.com/office/officeart/2024/layout/NumberedLinearArrowProcess#4"/>
    <dgm:cxn modelId="{BC280820-F5AE-473E-82F7-DDF835D7D455}" type="presParOf" srcId="{41304BFF-750A-4F06-BF2E-6E5AA551FD5B}" destId="{50B8585C-7584-4476-AC7F-24ADFB96FEDE}" srcOrd="2" destOrd="0" presId="urn:microsoft.com/office/officeart/2024/layout/NumberedLinearArrowProcess#4"/>
    <dgm:cxn modelId="{9032AA93-2086-401F-B10E-021230A8F67C}" type="presParOf" srcId="{67FD67F0-4802-49FA-98FF-1EBF02981C31}" destId="{1BD47A56-4287-4103-BDC9-2A86D4C276FB}" srcOrd="11" destOrd="0" presId="urn:microsoft.com/office/officeart/2024/layout/NumberedLinearArrowProcess#4"/>
    <dgm:cxn modelId="{DE2305D8-F286-4826-A6E7-A6B112A71DA3}" type="presParOf" srcId="{67FD67F0-4802-49FA-98FF-1EBF02981C31}" destId="{4DEEFBB3-299C-4E27-B89F-01299A307F23}" srcOrd="12" destOrd="0" presId="urn:microsoft.com/office/officeart/2024/layout/NumberedLinearArrowProcess#4"/>
    <dgm:cxn modelId="{3FCE91D5-BED2-4FF9-A86D-2A31ABD7B774}" type="presParOf" srcId="{4DEEFBB3-299C-4E27-B89F-01299A307F23}" destId="{D8AD88B0-0E30-458B-A6AE-422684DF40C5}" srcOrd="0" destOrd="0" presId="urn:microsoft.com/office/officeart/2024/layout/NumberedLinearArrowProcess#4"/>
    <dgm:cxn modelId="{40D54931-F12C-4511-986F-60A977672FDD}" type="presParOf" srcId="{4DEEFBB3-299C-4E27-B89F-01299A307F23}" destId="{B37A4A73-BA41-4253-9604-8756770B1392}" srcOrd="1" destOrd="0" presId="urn:microsoft.com/office/officeart/2024/layout/NumberedLinearArrowProcess#4"/>
    <dgm:cxn modelId="{0DF8B218-55D4-4C1A-8C77-1F0FB383315A}" type="presParOf" srcId="{B37A4A73-BA41-4253-9604-8756770B1392}" destId="{F2F3BA56-BCD8-47BF-A865-9DE3DA0499F4}" srcOrd="0" destOrd="0" presId="urn:microsoft.com/office/officeart/2024/layout/NumberedLinearArrowProcess#4"/>
    <dgm:cxn modelId="{B4BD76A2-F44E-4C5E-891F-F131DC78ECD3}" type="presParOf" srcId="{B37A4A73-BA41-4253-9604-8756770B1392}" destId="{A4B263FE-750A-4B20-B018-985CAC92EC2F}" srcOrd="1" destOrd="0" presId="urn:microsoft.com/office/officeart/2024/layout/NumberedLinearArrowProcess#4"/>
    <dgm:cxn modelId="{45B245A8-FE0D-404F-BF44-7F699AC43C84}" type="presParOf" srcId="{B37A4A73-BA41-4253-9604-8756770B1392}" destId="{A7AEFA6F-A3D9-4325-B2F7-7A2FCF464FFE}" srcOrd="2" destOrd="0" presId="urn:microsoft.com/office/officeart/2024/layout/NumberedLinearArrowProcess#4"/>
    <dgm:cxn modelId="{8E727AF2-0ADF-426B-94CE-65784750B716}" type="presParOf" srcId="{B37A4A73-BA41-4253-9604-8756770B1392}" destId="{37EE3BC7-4711-4204-99A5-FEA47255DCD2}" srcOrd="3" destOrd="0" presId="urn:microsoft.com/office/officeart/2024/layout/NumberedLinearArrowProcess#4"/>
    <dgm:cxn modelId="{BFB0D860-32AB-406C-B27B-765D6F12A23D}" type="presParOf" srcId="{B37A4A73-BA41-4253-9604-8756770B1392}" destId="{4B387966-DED0-4359-9C9A-25CD6A950E78}" srcOrd="4" destOrd="0" presId="urn:microsoft.com/office/officeart/2024/layout/NumberedLinearArrowProcess#4"/>
    <dgm:cxn modelId="{072616D7-9A55-4145-A177-42D6A7EB6EE3}" type="presParOf" srcId="{4DEEFBB3-299C-4E27-B89F-01299A307F23}" destId="{5F09ADF7-6F7B-42F9-99F4-B24914DBC8CA}"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000" b="1" noProof="0">
              <a:latin typeface="Open Sans" panose="020B0606030504020204" pitchFamily="34" charset="0"/>
              <a:ea typeface="Open Sans" panose="020B0606030504020204" pitchFamily="34" charset="0"/>
              <a:cs typeface="Open Sans" panose="020B0606030504020204" pitchFamily="34" charset="0"/>
            </a:rPr>
            <a:t>Etablere</a:t>
          </a:r>
        </a:p>
        <a:p>
          <a:pPr algn="l"/>
          <a:r>
            <a:rPr lang="nb-NO" sz="1000"/>
            <a:t>- Forberede, informere  </a:t>
          </a:r>
          <a:br>
            <a:rPr lang="nb-NO" sz="1000"/>
          </a:br>
          <a:r>
            <a:rPr lang="nb-NO" sz="1000"/>
            <a:t>  og involvere </a:t>
          </a:r>
        </a:p>
        <a:p>
          <a:pPr algn="l">
            <a:buFont typeface="Courier New" panose="02070309020205020404" pitchFamily="49" charset="0"/>
            <a:buChar char="o"/>
          </a:pPr>
          <a:r>
            <a:rPr lang="nb-NO" sz="1000"/>
            <a:t>- Forankre</a:t>
          </a:r>
        </a:p>
        <a:p>
          <a:pPr algn="l">
            <a:buFont typeface="Courier New" panose="02070309020205020404" pitchFamily="49" charset="0"/>
            <a:buChar char="o"/>
          </a:pPr>
          <a:r>
            <a:rPr lang="nb-NO" sz="1000"/>
            <a:t>- Vurdere obs-punkter </a:t>
          </a:r>
        </a:p>
        <a:p>
          <a:pPr algn="l">
            <a:buFont typeface="Courier New" panose="02070309020205020404" pitchFamily="49" charset="0"/>
            <a:buChar char="o"/>
          </a:pPr>
          <a:endParaRPr lang="nb-NO" sz="1000"/>
        </a:p>
        <a:p>
          <a:pPr algn="l">
            <a:buFont typeface="Courier New" panose="02070309020205020404" pitchFamily="49" charset="0"/>
            <a:buChar char="o"/>
          </a:pPr>
          <a:r>
            <a:rPr lang="nb-NO" sz="1000"/>
            <a:t>Etablere:</a:t>
          </a:r>
        </a:p>
        <a:p>
          <a:pPr algn="l">
            <a:buFont typeface="Arial" panose="020B0604020202020204" pitchFamily="34" charset="0"/>
            <a:buChar char="•"/>
          </a:pPr>
          <a:r>
            <a:rPr lang="nb-NO" sz="1000"/>
            <a:t>- Arbeidsgruppe «Leders </a:t>
          </a:r>
          <a:br>
            <a:rPr lang="nb-NO" sz="1000"/>
          </a:br>
          <a:r>
            <a:rPr lang="nb-NO" sz="1000"/>
            <a:t>  støttespillere»</a:t>
          </a:r>
        </a:p>
        <a:p>
          <a:pPr algn="l">
            <a:buFont typeface="Arial" panose="020B0604020202020204" pitchFamily="34" charset="0"/>
            <a:buChar char="•"/>
          </a:pPr>
          <a:r>
            <a:rPr lang="nb-NO" sz="1000"/>
            <a:t>- IA-råd</a:t>
          </a:r>
        </a:p>
        <a:p>
          <a:pPr algn="l">
            <a:buFont typeface="Arial" panose="020B0604020202020204" pitchFamily="34" charset="0"/>
            <a:buChar char="•"/>
          </a:pPr>
          <a:r>
            <a:rPr lang="nb-NO" sz="1000"/>
            <a:t>- Nettverksgruppe</a:t>
          </a:r>
        </a:p>
        <a:p>
          <a:pPr algn="l">
            <a:buFont typeface="Arial" panose="020B0604020202020204" pitchFamily="34" charset="0"/>
            <a:buChar char="•"/>
          </a:pPr>
          <a:r>
            <a:rPr lang="nb-NO" sz="1000"/>
            <a:t>- Kunnskap og opplæring</a:t>
          </a:r>
          <a:endParaRPr lang="nb-NO" sz="1000" b="1" noProof="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1</a:t>
          </a:r>
        </a:p>
      </dgm:t>
    </dgm:pt>
    <dgm:pt modelId="{6486953B-864B-49F9-BADB-FB4C13F839CE}">
      <dgm:prSet phldrT="[Tekst]" custT="1"/>
      <dgm:spPr>
        <a:solidFill>
          <a:schemeClr val="bg1"/>
        </a:solidFill>
        <a:ln>
          <a:solidFill>
            <a:srgbClr val="4A6FA1"/>
          </a:solidFill>
        </a:ln>
      </dgm:spPr>
      <dgm:t>
        <a:bodyPr/>
        <a:lstStyle/>
        <a:p>
          <a:pPr algn="ctr">
            <a:buNone/>
          </a:pPr>
          <a:r>
            <a:rPr lang="nb-NO" sz="1000" b="1" noProof="0">
              <a:latin typeface="Open Sans" panose="020B0606030504020204" pitchFamily="34" charset="0"/>
              <a:ea typeface="Open Sans" panose="020B0606030504020204" pitchFamily="34" charset="0"/>
              <a:cs typeface="Open Sans" panose="020B0606030504020204" pitchFamily="34" charset="0"/>
            </a:rPr>
            <a:t>Works</a:t>
          </a:r>
          <a:r>
            <a:rPr lang="nb-NO" sz="1000" b="1" noProof="0">
              <a:solidFill>
                <a:schemeClr val="tx1"/>
              </a:solidFill>
              <a:latin typeface="Open Sans" panose="020B0606030504020204" pitchFamily="34" charset="0"/>
              <a:ea typeface="Open Sans" panose="020B0606030504020204" pitchFamily="34" charset="0"/>
              <a:cs typeface="Open Sans" panose="020B0606030504020204" pitchFamily="34" charset="0"/>
            </a:rPr>
            <a:t>h</a:t>
          </a:r>
          <a:r>
            <a:rPr lang="nb-NO" sz="1000" b="1" noProof="0">
              <a:latin typeface="Open Sans" panose="020B0606030504020204" pitchFamily="34" charset="0"/>
              <a:ea typeface="Open Sans" panose="020B0606030504020204" pitchFamily="34" charset="0"/>
              <a:cs typeface="Open Sans" panose="020B0606030504020204" pitchFamily="34" charset="0"/>
            </a:rPr>
            <a:t>op </a:t>
          </a:r>
          <a:br>
            <a:rPr lang="nb-NO" sz="1000" b="1" noProof="0">
              <a:latin typeface="Open Sans" panose="020B0606030504020204" pitchFamily="34" charset="0"/>
              <a:ea typeface="Open Sans" panose="020B0606030504020204" pitchFamily="34" charset="0"/>
              <a:cs typeface="Open Sans" panose="020B0606030504020204" pitchFamily="34" charset="0"/>
            </a:rPr>
          </a:br>
          <a:r>
            <a:rPr lang="nb-NO" sz="1000" b="1" noProof="0">
              <a:latin typeface="Open Sans" panose="020B0606030504020204" pitchFamily="34" charset="0"/>
              <a:ea typeface="Open Sans" panose="020B0606030504020204" pitchFamily="34" charset="0"/>
              <a:cs typeface="Open Sans" panose="020B0606030504020204" pitchFamily="34" charset="0"/>
            </a:rPr>
            <a:t>for partssamarbeid</a:t>
          </a:r>
          <a:r>
            <a:rPr lang="nb-NO" sz="1000" noProof="0">
              <a:latin typeface="Open Sans" panose="020B0606030504020204" pitchFamily="34" charset="0"/>
              <a:ea typeface="Open Sans" panose="020B0606030504020204" pitchFamily="34" charset="0"/>
              <a:cs typeface="Open Sans" panose="020B0606030504020204" pitchFamily="34" charset="0"/>
            </a:rPr>
            <a:t>	</a:t>
          </a:r>
        </a:p>
      </dgm:t>
    </dgm:pt>
    <dgm:pt modelId="{448FB304-A99D-4D1D-B7FB-67802EED503C}" type="parTrans" cxnId="{A23BC010-2E4D-4045-842D-00D0570443B5}">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D981829-772C-46FE-8EFB-1D9A9F736B26}" type="sibTrans" cxnId="{A23BC010-2E4D-4045-842D-00D0570443B5}">
      <dgm:prSet phldrT="2"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2</a:t>
          </a:r>
        </a:p>
      </dgm:t>
    </dgm:pt>
    <dgm:pt modelId="{BB21AB64-3EF5-43AD-9321-B4F943748464}">
      <dgm:prSet phldrT="[Tekst]" custT="1"/>
      <dgm:spPr/>
      <dgm:t>
        <a:bodyPr/>
        <a:lstStyle/>
        <a:p>
          <a:pPr algn="l">
            <a:buFont typeface="Open Sans" panose="020B0606030504020204" pitchFamily="34" charset="0"/>
            <a:buChar char="-"/>
          </a:pPr>
          <a:r>
            <a:rPr lang="nb-NO" sz="1000" noProof="0">
              <a:latin typeface="Open Sans" panose="020B0606030504020204" pitchFamily="34" charset="0"/>
              <a:ea typeface="Open Sans" panose="020B0606030504020204" pitchFamily="34" charset="0"/>
              <a:cs typeface="Open Sans" panose="020B0606030504020204" pitchFamily="34" charset="0"/>
            </a:rPr>
            <a:t> Leder, verneombud og tillitsvalgt avdeling/ virksomheten</a:t>
          </a:r>
        </a:p>
      </dgm:t>
    </dgm:pt>
    <dgm:pt modelId="{F9CC20AC-3699-482D-9040-39FD3A5C17BA}" type="parTrans" cxnId="{3DC285BF-9302-4A77-B480-4E543D01849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EE459DDF-B446-4891-A0A8-1AAAE72AE05A}" type="sibTrans" cxnId="{3DC285BF-9302-4A77-B480-4E543D01849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03FE89E6-D8D6-41B4-8D6E-E8D33432E424}">
      <dgm:prSet phldrT="[Tekst]" custT="1"/>
      <dgm:spPr>
        <a:solidFill>
          <a:schemeClr val="bg1"/>
        </a:solidFill>
        <a:ln>
          <a:solidFill>
            <a:srgbClr val="4A6FA1"/>
          </a:solidFill>
        </a:ln>
      </dgm:spPr>
      <dgm:t>
        <a:bodyPr/>
        <a:lstStyle/>
        <a:p>
          <a:pPr algn="ctr"/>
          <a:r>
            <a:rPr lang="nb-NO" sz="1000" noProof="0">
              <a:latin typeface="Open Sans" panose="020B0606030504020204" pitchFamily="34" charset="0"/>
              <a:ea typeface="Open Sans" panose="020B0606030504020204" pitchFamily="34" charset="0"/>
              <a:cs typeface="Open Sans" panose="020B0606030504020204" pitchFamily="34" charset="0"/>
            </a:rPr>
            <a:t> </a:t>
          </a:r>
          <a:r>
            <a:rPr lang="nb-NO" sz="1000" b="1" noProof="0">
              <a:latin typeface="Open Sans" panose="020B0606030504020204" pitchFamily="34" charset="0"/>
              <a:ea typeface="Open Sans" panose="020B0606030504020204" pitchFamily="34" charset="0"/>
              <a:cs typeface="Open Sans" panose="020B0606030504020204" pitchFamily="34" charset="0"/>
            </a:rPr>
            <a:t>Opplæring </a:t>
          </a:r>
          <a:br>
            <a:rPr lang="nb-NO" sz="1000" b="1" noProof="0">
              <a:latin typeface="Open Sans" panose="020B0606030504020204" pitchFamily="34" charset="0"/>
              <a:ea typeface="Open Sans" panose="020B0606030504020204" pitchFamily="34" charset="0"/>
              <a:cs typeface="Open Sans" panose="020B0606030504020204" pitchFamily="34" charset="0"/>
            </a:rPr>
          </a:br>
          <a:r>
            <a:rPr lang="nb-NO" sz="1000" b="1" noProof="0">
              <a:latin typeface="Open Sans" panose="020B0606030504020204" pitchFamily="34" charset="0"/>
              <a:ea typeface="Open Sans" panose="020B0606030504020204" pitchFamily="34" charset="0"/>
              <a:cs typeface="Open Sans" panose="020B0606030504020204" pitchFamily="34" charset="0"/>
            </a:rPr>
            <a:t>«Tidlig og tett på»</a:t>
          </a:r>
        </a:p>
        <a:p>
          <a:pPr algn="l"/>
          <a:r>
            <a:rPr lang="nb-NO" sz="1000" noProof="0">
              <a:latin typeface="Open Sans" panose="020B0606030504020204" pitchFamily="34" charset="0"/>
              <a:ea typeface="Open Sans" panose="020B0606030504020204" pitchFamily="34" charset="0"/>
              <a:cs typeface="Open Sans" panose="020B0606030504020204" pitchFamily="34" charset="0"/>
            </a:rPr>
            <a:t>1) Lederopplæring, </a:t>
          </a:r>
          <a:br>
            <a:rPr lang="nb-NO" sz="1000" noProof="0">
              <a:latin typeface="Open Sans" panose="020B0606030504020204" pitchFamily="34" charset="0"/>
              <a:ea typeface="Open Sans" panose="020B0606030504020204" pitchFamily="34" charset="0"/>
              <a:cs typeface="Open Sans" panose="020B0606030504020204" pitchFamily="34" charset="0"/>
            </a:rPr>
          </a:br>
          <a:r>
            <a:rPr lang="nb-NO" sz="1000" noProof="0">
              <a:latin typeface="Open Sans" panose="020B0606030504020204" pitchFamily="34" charset="0"/>
              <a:ea typeface="Open Sans" panose="020B0606030504020204" pitchFamily="34" charset="0"/>
              <a:cs typeface="Open Sans" panose="020B0606030504020204" pitchFamily="34" charset="0"/>
            </a:rPr>
            <a:t>    (2 deler), </a:t>
          </a:r>
          <a:r>
            <a:rPr lang="nb-NO" sz="1000" noProof="0" err="1">
              <a:latin typeface="Open Sans" panose="020B0606030504020204" pitchFamily="34" charset="0"/>
              <a:ea typeface="Open Sans" panose="020B0606030504020204" pitchFamily="34" charset="0"/>
              <a:cs typeface="Open Sans" panose="020B0606030504020204" pitchFamily="34" charset="0"/>
            </a:rPr>
            <a:t>ca</a:t>
          </a:r>
          <a:r>
            <a:rPr lang="nb-NO" sz="1000" noProof="0">
              <a:latin typeface="Open Sans" panose="020B0606030504020204" pitchFamily="34" charset="0"/>
              <a:ea typeface="Open Sans" panose="020B0606030504020204" pitchFamily="34" charset="0"/>
              <a:cs typeface="Open Sans" panose="020B0606030504020204" pitchFamily="34" charset="0"/>
            </a:rPr>
            <a:t> 3 timer </a:t>
          </a:r>
        </a:p>
        <a:p>
          <a:pPr algn="l"/>
          <a:r>
            <a:rPr lang="nb-NO" sz="1000" noProof="0">
              <a:latin typeface="Open Sans" panose="020B0606030504020204" pitchFamily="34" charset="0"/>
              <a:ea typeface="Open Sans" panose="020B0606030504020204" pitchFamily="34" charset="0"/>
              <a:cs typeface="Open Sans" panose="020B0606030504020204" pitchFamily="34" charset="0"/>
            </a:rPr>
            <a:t>2) Partsgruppen deltar i </a:t>
          </a:r>
          <a:br>
            <a:rPr lang="nb-NO" sz="1000" noProof="0">
              <a:latin typeface="Open Sans" panose="020B0606030504020204" pitchFamily="34" charset="0"/>
              <a:ea typeface="Open Sans" panose="020B0606030504020204" pitchFamily="34" charset="0"/>
              <a:cs typeface="Open Sans" panose="020B0606030504020204" pitchFamily="34" charset="0"/>
            </a:rPr>
          </a:br>
          <a:r>
            <a:rPr lang="nb-NO" sz="1000" noProof="0">
              <a:latin typeface="Open Sans" panose="020B0606030504020204" pitchFamily="34" charset="0"/>
              <a:ea typeface="Open Sans" panose="020B0606030504020204" pitchFamily="34" charset="0"/>
              <a:cs typeface="Open Sans" panose="020B0606030504020204" pitchFamily="34" charset="0"/>
            </a:rPr>
            <a:t>    første del av </a:t>
          </a:r>
          <a:br>
            <a:rPr lang="nb-NO" sz="1000" noProof="0">
              <a:latin typeface="Open Sans" panose="020B0606030504020204" pitchFamily="34" charset="0"/>
              <a:ea typeface="Open Sans" panose="020B0606030504020204" pitchFamily="34" charset="0"/>
              <a:cs typeface="Open Sans" panose="020B0606030504020204" pitchFamily="34" charset="0"/>
            </a:rPr>
          </a:br>
          <a:r>
            <a:rPr lang="nb-NO" sz="1000" noProof="0">
              <a:latin typeface="Open Sans" panose="020B0606030504020204" pitchFamily="34" charset="0"/>
              <a:ea typeface="Open Sans" panose="020B0606030504020204" pitchFamily="34" charset="0"/>
              <a:cs typeface="Open Sans" panose="020B0606030504020204" pitchFamily="34" charset="0"/>
            </a:rPr>
            <a:t>    lederopplæringen, </a:t>
          </a:r>
          <a:br>
            <a:rPr lang="nb-NO" sz="1000" noProof="0">
              <a:latin typeface="Open Sans" panose="020B0606030504020204" pitchFamily="34" charset="0"/>
              <a:ea typeface="Open Sans" panose="020B0606030504020204" pitchFamily="34" charset="0"/>
              <a:cs typeface="Open Sans" panose="020B0606030504020204" pitchFamily="34" charset="0"/>
            </a:rPr>
          </a:br>
          <a:r>
            <a:rPr lang="nb-NO" sz="1000" noProof="0">
              <a:latin typeface="Open Sans" panose="020B0606030504020204" pitchFamily="34" charset="0"/>
              <a:ea typeface="Open Sans" panose="020B0606030504020204" pitchFamily="34" charset="0"/>
              <a:cs typeface="Open Sans" panose="020B0606030504020204" pitchFamily="34" charset="0"/>
            </a:rPr>
            <a:t>    </a:t>
          </a:r>
          <a:r>
            <a:rPr lang="nb-NO" sz="1000" noProof="0" err="1">
              <a:latin typeface="Open Sans" panose="020B0606030504020204" pitchFamily="34" charset="0"/>
              <a:ea typeface="Open Sans" panose="020B0606030504020204" pitchFamily="34" charset="0"/>
              <a:cs typeface="Open Sans" panose="020B0606030504020204" pitchFamily="34" charset="0"/>
            </a:rPr>
            <a:t>ca</a:t>
          </a:r>
          <a:r>
            <a:rPr lang="nb-NO" sz="1000" noProof="0">
              <a:latin typeface="Open Sans" panose="020B0606030504020204" pitchFamily="34" charset="0"/>
              <a:ea typeface="Open Sans" panose="020B0606030504020204" pitchFamily="34" charset="0"/>
              <a:cs typeface="Open Sans" panose="020B0606030504020204" pitchFamily="34" charset="0"/>
            </a:rPr>
            <a:t> 1 time</a:t>
          </a:r>
        </a:p>
        <a:p>
          <a:pPr algn="l"/>
          <a:endParaRPr lang="nb-NO" sz="1000" b="1" noProof="0">
            <a:latin typeface="Open Sans" panose="020B0606030504020204" pitchFamily="34" charset="0"/>
            <a:ea typeface="Open Sans" panose="020B0606030504020204" pitchFamily="34" charset="0"/>
            <a:cs typeface="Open Sans" panose="020B0606030504020204" pitchFamily="34" charset="0"/>
          </a:endParaRPr>
        </a:p>
        <a:p>
          <a:pPr algn="l"/>
          <a:r>
            <a:rPr lang="nb-NO" sz="1000" b="0" noProof="0" err="1">
              <a:latin typeface="Open Sans" panose="020B0606030504020204" pitchFamily="34" charset="0"/>
              <a:ea typeface="Open Sans" panose="020B0606030504020204" pitchFamily="34" charset="0"/>
              <a:cs typeface="Open Sans" panose="020B0606030504020204" pitchFamily="34" charset="0"/>
            </a:rPr>
            <a:t>Fasiliteres</a:t>
          </a:r>
          <a:r>
            <a:rPr lang="nb-NO" sz="1000" b="0" noProof="0">
              <a:latin typeface="Open Sans" panose="020B0606030504020204" pitchFamily="34" charset="0"/>
              <a:ea typeface="Open Sans" panose="020B0606030504020204" pitchFamily="34" charset="0"/>
              <a:cs typeface="Open Sans" panose="020B0606030504020204" pitchFamily="34" charset="0"/>
            </a:rPr>
            <a:t> av hjelper</a:t>
          </a:r>
        </a:p>
      </dgm:t>
    </dgm:pt>
    <dgm:pt modelId="{331A65B2-D5E5-4330-A428-3B74DCE8ECA8}" type="parTrans" cxnId="{5B2F5182-B969-4398-82DB-4D3B5EA4B9BA}">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EFF0CF3-DFE2-427A-A7BC-F46371333931}" type="sibTrans" cxnId="{5B2F5182-B969-4398-82DB-4D3B5EA4B9BA}">
      <dgm:prSet phldrT="3"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3</a:t>
          </a:r>
        </a:p>
      </dgm:t>
    </dgm:pt>
    <dgm:pt modelId="{130330EC-C253-42F9-8DB9-320B33188528}">
      <dgm:prSet phldrT="[Tekst]" custT="1"/>
      <dgm:spPr/>
      <dgm:t>
        <a:bodyPr/>
        <a:lstStyle/>
        <a:p>
          <a:pPr algn="l" rtl="0">
            <a:buFont typeface="Open Sans" panose="020B0606030504020204" pitchFamily="34" charset="0"/>
            <a:buNone/>
          </a:pPr>
          <a:r>
            <a:rPr lang="nb-NO" sz="1000" b="0" noProof="0">
              <a:latin typeface="Open Sans" panose="020B0606030504020204" pitchFamily="34" charset="0"/>
              <a:ea typeface="Open Sans" panose="020B0606030504020204" pitchFamily="34" charset="0"/>
              <a:cs typeface="Open Sans" panose="020B0606030504020204" pitchFamily="34" charset="0"/>
            </a:rPr>
            <a:t>  </a:t>
          </a:r>
          <a:r>
            <a:rPr lang="nb-NO" sz="1000" b="0" noProof="0" err="1">
              <a:latin typeface="Open Sans" panose="020B0606030504020204" pitchFamily="34" charset="0"/>
              <a:ea typeface="Open Sans" panose="020B0606030504020204" pitchFamily="34" charset="0"/>
              <a:cs typeface="Open Sans" panose="020B0606030504020204" pitchFamily="34" charset="0"/>
            </a:rPr>
            <a:t>Fasiliteres</a:t>
          </a:r>
          <a:r>
            <a:rPr lang="nb-NO" sz="1000" b="0" noProof="0">
              <a:latin typeface="Open Sans" panose="020B0606030504020204" pitchFamily="34" charset="0"/>
              <a:ea typeface="Open Sans" panose="020B0606030504020204" pitchFamily="34" charset="0"/>
              <a:cs typeface="Open Sans" panose="020B0606030504020204" pitchFamily="34" charset="0"/>
            </a:rPr>
            <a:t> av hjelper</a:t>
          </a:r>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083073F4-26C0-4C48-B3E8-127994EEB9E3}" type="par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C75C551-B9DF-44C4-AF1C-B188C8CBF065}" type="sib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F3741A7-43CD-4EBE-8827-8471C021B431}">
      <dgm:prSet custT="1"/>
      <dgm:spPr>
        <a:solidFill>
          <a:schemeClr val="bg1"/>
        </a:solidFill>
        <a:ln>
          <a:solidFill>
            <a:srgbClr val="4A6FA1"/>
          </a:solidFill>
        </a:ln>
      </dgm:spPr>
      <dgm:t>
        <a:bodyPr/>
        <a:lstStyle/>
        <a:p>
          <a:pPr algn="ctr">
            <a:buNone/>
          </a:pPr>
          <a:r>
            <a:rPr lang="nb-NO" sz="1000" noProof="0">
              <a:latin typeface="Open Sans" panose="020B0606030504020204" pitchFamily="34" charset="0"/>
              <a:ea typeface="Open Sans" panose="020B0606030504020204" pitchFamily="34" charset="0"/>
              <a:cs typeface="Open Sans" panose="020B0606030504020204" pitchFamily="34" charset="0"/>
            </a:rPr>
            <a:t> </a:t>
          </a:r>
          <a:r>
            <a:rPr lang="nb-NO" sz="1000" b="1" noProof="0">
              <a:latin typeface="Open Sans" panose="020B0606030504020204" pitchFamily="34" charset="0"/>
              <a:ea typeface="Open Sans" panose="020B0606030504020204" pitchFamily="34" charset="0"/>
              <a:cs typeface="Open Sans" panose="020B0606030504020204" pitchFamily="34" charset="0"/>
            </a:rPr>
            <a:t>Personalmøte</a:t>
          </a:r>
        </a:p>
      </dgm:t>
    </dgm:pt>
    <dgm:pt modelId="{CC404236-8118-42A4-BD94-8544744E6C7E}" type="sibTrans" cxnId="{B4A30CD7-5853-4F23-A0D3-DBB10D0CA39B}">
      <dgm:prSet phldrT="4"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4</a:t>
          </a:r>
        </a:p>
      </dgm:t>
    </dgm:pt>
    <dgm:pt modelId="{DDD432FA-9263-42E8-8A98-ED53FD58515F}" type="parTrans" cxnId="{B4A30CD7-5853-4F23-A0D3-DBB10D0CA39B}">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74BB36A7-65EA-4D85-91BD-CFF31C11C220}">
      <dgm:prSet custT="1"/>
      <dgm:spPr>
        <a:solidFill>
          <a:schemeClr val="bg1"/>
        </a:solidFill>
        <a:ln>
          <a:solidFill>
            <a:srgbClr val="4A6FA1"/>
          </a:solidFill>
        </a:ln>
      </dgm:spPr>
      <dgm:t>
        <a:bodyPr/>
        <a:lstStyle/>
        <a:p>
          <a:pPr algn="l">
            <a:buFont typeface="Open Sans" panose="020B0606030504020204" pitchFamily="34" charset="0"/>
            <a:buChar char="-"/>
          </a:pPr>
          <a:r>
            <a:rPr lang="nb-NO" sz="1000" noProof="0">
              <a:latin typeface="Open Sans" panose="020B0606030504020204" pitchFamily="34" charset="0"/>
              <a:ea typeface="Open Sans" panose="020B0606030504020204" pitchFamily="34" charset="0"/>
              <a:cs typeface="Open Sans" panose="020B0606030504020204" pitchFamily="34" charset="0"/>
            </a:rPr>
            <a:t>Presentasjonen «Ansattinformasjon Tidlig og tett på til bruk i personalmøter»</a:t>
          </a:r>
        </a:p>
      </dgm:t>
    </dgm:pt>
    <dgm:pt modelId="{6E1BE582-C8BE-465F-94C3-046136734C74}" type="sibTrans" cxnId="{4EDC5076-5A18-4408-9BEC-DBDECE9C4DF6}">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880C6CE7-345F-4815-8CB7-C7EEF8BA887F}" type="parTrans" cxnId="{4EDC5076-5A18-4408-9BEC-DBDECE9C4DF6}">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EFCCEFF-16E8-4872-9EEA-796E6011F29D}">
      <dgm:prSet custT="1"/>
      <dgm:spPr>
        <a:solidFill>
          <a:schemeClr val="bg1"/>
        </a:solidFill>
        <a:ln>
          <a:solidFill>
            <a:srgbClr val="4A6FA1"/>
          </a:solidFill>
        </a:ln>
      </dgm:spPr>
      <dgm:t>
        <a:bodyPr/>
        <a:lstStyle/>
        <a:p>
          <a:pPr algn="l">
            <a:buFont typeface="Open Sans" panose="020B0606030504020204" pitchFamily="34" charset="0"/>
            <a:buChar char="-"/>
          </a:pPr>
          <a:endParaRPr lang="nb-NO" sz="1000" noProof="0">
            <a:latin typeface="Open Sans" panose="020B0606030504020204" pitchFamily="34" charset="0"/>
            <a:ea typeface="Open Sans" panose="020B0606030504020204" pitchFamily="34" charset="0"/>
            <a:cs typeface="Open Sans" panose="020B0606030504020204" pitchFamily="34" charset="0"/>
          </a:endParaRPr>
        </a:p>
      </dgm:t>
    </dgm:pt>
    <dgm:pt modelId="{49B40FAD-459B-472F-915D-43F088D362D1}" type="sibTrans" cxnId="{1ECE5EF9-76A3-4CA7-9390-EE225F817B02}">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4C6B4CDF-DD7A-43F3-B18F-D41216A41DCE}" type="parTrans" cxnId="{1ECE5EF9-76A3-4CA7-9390-EE225F817B02}">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9215230-1D3D-435F-A0AB-B13CD772D379}">
      <dgm:prSet phldrT="[Tekst]" phldr="0" custT="1"/>
      <dgm:spPr>
        <a:ln>
          <a:solidFill>
            <a:srgbClr val="4A6FA1"/>
          </a:solidFill>
        </a:ln>
      </dgm:spPr>
      <dgm:t>
        <a:bodyPr/>
        <a:lstStyle/>
        <a:p>
          <a:pPr algn="ctr"/>
          <a:r>
            <a:rPr lang="nb-NO" sz="1000" b="1">
              <a:latin typeface="Open Sans" panose="020B0606030504020204" pitchFamily="34" charset="0"/>
              <a:ea typeface="Open Sans" panose="020B0606030504020204" pitchFamily="34" charset="0"/>
              <a:cs typeface="Open Sans" panose="020B0606030504020204" pitchFamily="34" charset="0"/>
            </a:rPr>
            <a:t>Avdelingsmøter</a:t>
          </a:r>
        </a:p>
        <a:p>
          <a:pPr algn="l"/>
          <a: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b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0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0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0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15min)</a:t>
          </a:r>
          <a:endParaRPr lang="en-US" sz="9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endPar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000" b="1" i="0" u="none"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000" b="1"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900">
              <a:latin typeface="Open Sans" panose="020B0606030504020204" pitchFamily="34" charset="0"/>
              <a:ea typeface="Open Sans" panose="020B0606030504020204" pitchFamily="34" charset="0"/>
              <a:cs typeface="Open Sans" panose="020B0606030504020204" pitchFamily="34" charset="0"/>
            </a:rPr>
            <a:t>15minx2)</a:t>
          </a:r>
          <a:br>
            <a:rPr lang="nb-NO" sz="900">
              <a:latin typeface="Open Sans" panose="020B0606030504020204" pitchFamily="34" charset="0"/>
              <a:ea typeface="Open Sans" panose="020B0606030504020204" pitchFamily="34" charset="0"/>
              <a:cs typeface="Open Sans" panose="020B0606030504020204" pitchFamily="34" charset="0"/>
            </a:rPr>
          </a:br>
          <a:endParaRPr lang="en-US" sz="900" b="0" i="0" u="none">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ctr"/>
          <a:endParaRPr lang="nb-NO" sz="110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5" phldr="0"/>
      <dgm:spPr>
        <a:solidFill>
          <a:srgbClr val="4A6FA1"/>
        </a:solidFill>
      </dgm:spPr>
      <dgm:t>
        <a:bodyPr/>
        <a:lstStyle/>
        <a:p>
          <a:r>
            <a:rPr lang="nb-NO"/>
            <a:t>5</a:t>
          </a:r>
        </a:p>
      </dgm:t>
    </dgm:pt>
    <dgm:pt modelId="{D76F1BC2-F1CB-4874-97E6-2175F67B7167}">
      <dgm:prSet phldrT="[Tekst]" custT="1"/>
      <dgm:spPr>
        <a:ln>
          <a:solidFill>
            <a:srgbClr val="4A6FA1"/>
          </a:solidFill>
        </a:ln>
      </dgm:spPr>
      <dgm:t>
        <a:bodyPr/>
        <a:lstStyle/>
        <a:p>
          <a:pPr algn="l">
            <a:buClrTx/>
            <a:buSzTx/>
            <a:buFontTx/>
            <a:buNone/>
          </a:pPr>
          <a:r>
            <a:rPr lang="en-US" sz="10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Personalleder</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systematisk</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br>
            <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endPar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buClrTx/>
            <a:buSzTx/>
            <a:buFontTx/>
            <a:buNone/>
          </a:pPr>
          <a:r>
            <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0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r>
            <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9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br>
            <a:rPr lang="en-US" sz="1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endParaRPr lang="en-US" sz="1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algn="l">
            <a:buClrTx/>
            <a:buSzTx/>
            <a:buFontTx/>
            <a:buNone/>
          </a:pPr>
          <a:r>
            <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000" b="1"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br>
            <a:rPr lang="en-US" sz="10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Virksomhetsleder</a:t>
          </a:r>
          <a:r>
            <a:rPr lang="en-US" sz="900" b="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9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000" b="0">
            <a:solidFill>
              <a:schemeClr val="tx1">
                <a:lumMod val="85000"/>
                <a:lumOff val="15000"/>
              </a:schemeClr>
            </a:solidFill>
          </a:endParaRP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6" phldr="0"/>
      <dgm:spPr>
        <a:solidFill>
          <a:srgbClr val="4A6FA1"/>
        </a:solidFill>
      </dgm:spPr>
      <dgm:t>
        <a:bodyPr/>
        <a:lstStyle/>
        <a:p>
          <a:r>
            <a:rPr lang="nb-NO"/>
            <a:t>6</a:t>
          </a:r>
        </a:p>
      </dgm:t>
    </dgm:pt>
    <dgm:pt modelId="{A467E2F2-6504-4DC1-B293-C788C84AC47F}">
      <dgm:prSet phldrT="[Tekst]" custT="1"/>
      <dgm:spPr/>
      <dgm:t>
        <a:bodyPr/>
        <a:lstStyle/>
        <a:p>
          <a:pPr algn="l">
            <a:buFont typeface="Open Sans" panose="020B0606030504020204" pitchFamily="34" charset="0"/>
            <a:buNone/>
          </a:pPr>
          <a:r>
            <a:rPr lang="nb-NO" sz="1000" noProof="0">
              <a:latin typeface="Open Sans" panose="020B0606030504020204" pitchFamily="34" charset="0"/>
              <a:ea typeface="Open Sans" panose="020B0606030504020204" pitchFamily="34" charset="0"/>
              <a:cs typeface="Open Sans" panose="020B0606030504020204" pitchFamily="34" charset="0"/>
            </a:rPr>
            <a:t>  </a:t>
          </a:r>
        </a:p>
      </dgm:t>
    </dgm:pt>
    <dgm:pt modelId="{A170E689-2CFE-46DA-AB71-C53290158C31}" type="parTrans" cxnId="{00225F05-2120-476E-80CC-D950C427E757}">
      <dgm:prSet/>
      <dgm:spPr/>
      <dgm:t>
        <a:bodyPr/>
        <a:lstStyle/>
        <a:p>
          <a:endParaRPr lang="nb-NO"/>
        </a:p>
      </dgm:t>
    </dgm:pt>
    <dgm:pt modelId="{FB9C5CB3-D8F3-4766-9C60-EEF2C84C5679}" type="sibTrans" cxnId="{00225F05-2120-476E-80CC-D950C427E757}">
      <dgm:prSet/>
      <dgm:spPr/>
      <dgm:t>
        <a:bodyPr/>
        <a:lstStyle/>
        <a:p>
          <a:endParaRPr lang="nb-NO"/>
        </a:p>
      </dgm:t>
    </dgm:pt>
    <dgm:pt modelId="{6148F3D3-D7BE-4832-97BD-EBB65BE3DE04}">
      <dgm:prSet custT="1"/>
      <dgm:spPr>
        <a:solidFill>
          <a:schemeClr val="bg1"/>
        </a:solidFill>
        <a:ln>
          <a:solidFill>
            <a:srgbClr val="4A6FA1"/>
          </a:solidFill>
        </a:ln>
      </dgm:spPr>
      <dgm:t>
        <a:bodyPr/>
        <a:lstStyle/>
        <a:p>
          <a:pPr algn="l">
            <a:buFont typeface="Open Sans" panose="020B0606030504020204" pitchFamily="34" charset="0"/>
            <a:buChar char="-"/>
          </a:pPr>
          <a:r>
            <a:rPr lang="nb-NO" sz="10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p>
      </dgm:t>
    </dgm:pt>
    <dgm:pt modelId="{21FFEE44-16E0-40BC-AB95-4EDFEB4FA347}" type="parTrans" cxnId="{73441105-E171-40DD-B5AF-DB5720A3DDB8}">
      <dgm:prSet/>
      <dgm:spPr/>
      <dgm:t>
        <a:bodyPr/>
        <a:lstStyle/>
        <a:p>
          <a:endParaRPr lang="nb-NO"/>
        </a:p>
      </dgm:t>
    </dgm:pt>
    <dgm:pt modelId="{0018FB58-8F88-4D9C-9B52-964C01F1C5DB}" type="sibTrans" cxnId="{73441105-E171-40DD-B5AF-DB5720A3DDB8}">
      <dgm:prSet/>
      <dgm:spPr/>
      <dgm:t>
        <a:bodyPr/>
        <a:lstStyle/>
        <a:p>
          <a:endParaRPr lang="nb-NO"/>
        </a:p>
      </dgm:t>
    </dgm:pt>
    <dgm:pt modelId="{C8BAC041-7B71-49BF-A2D8-9134C1303353}">
      <dgm:prSet phldrT="[Tekst]"/>
      <dgm:spPr/>
      <dgm:t>
        <a:bodyPr/>
        <a:lstStyle/>
        <a:p>
          <a:pPr>
            <a:buNone/>
          </a:pPr>
          <a:endParaRPr lang="nb-NO"/>
        </a:p>
      </dgm:t>
    </dgm:pt>
    <dgm:pt modelId="{FCAE8EBB-155D-45B7-8AD0-6967D52E1E79}" type="parTrans" cxnId="{8334CA0C-B38E-4EDD-9BD0-17B419C15503}">
      <dgm:prSet/>
      <dgm:spPr/>
      <dgm:t>
        <a:bodyPr/>
        <a:lstStyle/>
        <a:p>
          <a:endParaRPr lang="nb-NO"/>
        </a:p>
      </dgm:t>
    </dgm:pt>
    <dgm:pt modelId="{09078480-9DC1-4128-BB67-E4464A6A4D16}" type="sibTrans" cxnId="{8334CA0C-B38E-4EDD-9BD0-17B419C15503}">
      <dgm:prSet phldrT="7" phldr="0"/>
      <dgm:spPr/>
      <dgm:t>
        <a:bodyPr/>
        <a:lstStyle/>
        <a:p>
          <a:r>
            <a:rPr lang="nb-NO"/>
            <a:t>7</a:t>
          </a:r>
        </a:p>
      </dgm:t>
    </dgm:pt>
    <dgm:pt modelId="{53023D99-05EB-4CC7-A0D4-4D58860E326D}">
      <dgm:prSet phldrT="[Tekst]" custT="1"/>
      <dgm:spPr/>
      <dgm:t>
        <a:bodyPr/>
        <a:lstStyle/>
        <a:p>
          <a:pPr algn="l">
            <a:buFont typeface="Open Sans" panose="020B0606030504020204" pitchFamily="34" charset="0"/>
            <a:buNone/>
          </a:pPr>
          <a:r>
            <a:rPr lang="nb-NO" sz="1000" noProof="0">
              <a:latin typeface="Open Sans" panose="020B0606030504020204" pitchFamily="34" charset="0"/>
              <a:ea typeface="Open Sans" panose="020B0606030504020204" pitchFamily="34" charset="0"/>
              <a:cs typeface="Open Sans" panose="020B0606030504020204" pitchFamily="34" charset="0"/>
            </a:rPr>
            <a:t>  </a:t>
          </a:r>
          <a:r>
            <a:rPr lang="nb-NO" sz="1000" noProof="0" err="1">
              <a:latin typeface="Open Sans" panose="020B0606030504020204" pitchFamily="34" charset="0"/>
              <a:ea typeface="Open Sans" panose="020B0606030504020204" pitchFamily="34" charset="0"/>
              <a:cs typeface="Open Sans" panose="020B0606030504020204" pitchFamily="34" charset="0"/>
            </a:rPr>
            <a:t>Ca</a:t>
          </a:r>
          <a:r>
            <a:rPr lang="nb-NO" sz="1000" noProof="0">
              <a:latin typeface="Open Sans" panose="020B0606030504020204" pitchFamily="34" charset="0"/>
              <a:ea typeface="Open Sans" panose="020B0606030504020204" pitchFamily="34" charset="0"/>
              <a:cs typeface="Open Sans" panose="020B0606030504020204" pitchFamily="34" charset="0"/>
            </a:rPr>
            <a:t> 3 timer</a:t>
          </a:r>
        </a:p>
      </dgm:t>
    </dgm:pt>
    <dgm:pt modelId="{87326361-6D89-4FE0-97FF-6C71702611F5}" type="parTrans" cxnId="{94169152-8F13-4625-AB11-DCF421CF8C25}">
      <dgm:prSet/>
      <dgm:spPr/>
      <dgm:t>
        <a:bodyPr/>
        <a:lstStyle/>
        <a:p>
          <a:endParaRPr lang="nb-NO"/>
        </a:p>
      </dgm:t>
    </dgm:pt>
    <dgm:pt modelId="{FA14D473-C956-44B1-AD56-46B2897CB980}" type="sibTrans" cxnId="{94169152-8F13-4625-AB11-DCF421CF8C25}">
      <dgm:prSet/>
      <dgm:spPr/>
      <dgm:t>
        <a:bodyPr/>
        <a:lstStyle/>
        <a:p>
          <a:endParaRPr lang="nb-NO"/>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21"/>
      <dgm:spPr/>
    </dgm:pt>
    <dgm:pt modelId="{965D1C31-8815-4D0F-99D5-5C06B8CA08DA}" type="pres">
      <dgm:prSet presAssocID="{6B7E9738-A8F7-4EC9-8FC1-EE78CCE53400}" presName="lineArrowNode" presStyleLbl="alignNode1" presStyleIdx="1" presStyleCnt="21"/>
      <dgm:spPr/>
    </dgm:pt>
    <dgm:pt modelId="{144F0683-4514-4CF7-930A-BD7B90AEA9E2}" type="pres">
      <dgm:prSet presAssocID="{DE35A62F-78F6-454F-9222-32D802459F4B}" presName="sibTransNodeCircle" presStyleLbl="alignNode1" presStyleIdx="2" presStyleCnt="21">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7"/>
      <dgm:spPr/>
    </dgm:pt>
    <dgm:pt modelId="{86DF1511-70AD-41DC-B1FE-8E232E1C7C2F}" type="pres">
      <dgm:prSet presAssocID="{6B7E9738-A8F7-4EC9-8FC1-EE78CCE53400}" presName="nodeText" presStyleLbl="fgAcc1" presStyleIdx="0" presStyleCnt="7">
        <dgm:presLayoutVars>
          <dgm:bulletEnabled val="1"/>
        </dgm:presLayoutVars>
      </dgm:prSet>
      <dgm:spPr/>
    </dgm:pt>
    <dgm:pt modelId="{692B51D9-E46A-4D82-8AB7-6EA2C97D919F}" type="pres">
      <dgm:prSet presAssocID="{DE35A62F-78F6-454F-9222-32D802459F4B}" presName="sibTransComposite" presStyleCnt="0"/>
      <dgm:spPr/>
    </dgm:pt>
    <dgm:pt modelId="{3260CFEF-5301-40A0-AF83-25F1BCD8A910}" type="pres">
      <dgm:prSet presAssocID="{6486953B-864B-49F9-BADB-FB4C13F839CE}" presName="compositeNode" presStyleCnt="0"/>
      <dgm:spPr/>
    </dgm:pt>
    <dgm:pt modelId="{1E6CC6D4-E65A-4AD3-A744-9613180C427B}" type="pres">
      <dgm:prSet presAssocID="{6486953B-864B-49F9-BADB-FB4C13F839CE}" presName="parTx" presStyleLbl="node1" presStyleIdx="0" presStyleCnt="0">
        <dgm:presLayoutVars>
          <dgm:chMax val="0"/>
          <dgm:chPref val="0"/>
          <dgm:bulletEnabled val="1"/>
        </dgm:presLayoutVars>
      </dgm:prSet>
      <dgm:spPr/>
    </dgm:pt>
    <dgm:pt modelId="{66F05516-6866-46C8-9FDA-C8E73372978D}" type="pres">
      <dgm:prSet presAssocID="{6486953B-864B-49F9-BADB-FB4C13F839CE}" presName="parSh" presStyleCnt="0"/>
      <dgm:spPr/>
    </dgm:pt>
    <dgm:pt modelId="{48F925C5-ED44-4F8A-A5CA-1CA974525135}" type="pres">
      <dgm:prSet presAssocID="{6486953B-864B-49F9-BADB-FB4C13F839CE}" presName="lineNode" presStyleLbl="alignNode1" presStyleIdx="3" presStyleCnt="21"/>
      <dgm:spPr/>
    </dgm:pt>
    <dgm:pt modelId="{026363C1-B38D-45F5-A828-D45BEFEA1B91}" type="pres">
      <dgm:prSet presAssocID="{6486953B-864B-49F9-BADB-FB4C13F839CE}" presName="lineArrowNode" presStyleLbl="alignNode1" presStyleIdx="4" presStyleCnt="21"/>
      <dgm:spPr/>
    </dgm:pt>
    <dgm:pt modelId="{B085F6A3-E941-4398-80D7-717198D36045}" type="pres">
      <dgm:prSet presAssocID="{9D981829-772C-46FE-8EFB-1D9A9F736B26}" presName="sibTransNodeCircle" presStyleLbl="alignNode1" presStyleIdx="5" presStyleCnt="21">
        <dgm:presLayoutVars>
          <dgm:chMax val="0"/>
          <dgm:bulletEnabled/>
        </dgm:presLayoutVars>
      </dgm:prSet>
      <dgm:spPr/>
    </dgm:pt>
    <dgm:pt modelId="{3CA85C8D-A001-4F0A-ABB6-92D8EA5543FF}" type="pres">
      <dgm:prSet presAssocID="{9D981829-772C-46FE-8EFB-1D9A9F736B26}" presName="spacerBetweenCircleAndCallout" presStyleCnt="0">
        <dgm:presLayoutVars/>
      </dgm:prSet>
      <dgm:spPr/>
    </dgm:pt>
    <dgm:pt modelId="{1024A8BB-54E6-4642-AE84-56586A1E6E4C}" type="pres">
      <dgm:prSet presAssocID="{9D981829-772C-46FE-8EFB-1D9A9F736B26}" presName="verticalConnector" presStyleLbl="alignAccFollowNode1" presStyleIdx="1" presStyleCnt="7"/>
      <dgm:spPr/>
    </dgm:pt>
    <dgm:pt modelId="{5CCB29B5-A37E-4105-98C2-43986FD48D3B}" type="pres">
      <dgm:prSet presAssocID="{6486953B-864B-49F9-BADB-FB4C13F839CE}" presName="nodeText" presStyleLbl="fgAcc1" presStyleIdx="1" presStyleCnt="7">
        <dgm:presLayoutVars>
          <dgm:bulletEnabled val="1"/>
        </dgm:presLayoutVars>
      </dgm:prSet>
      <dgm:spPr/>
    </dgm:pt>
    <dgm:pt modelId="{00102F30-3A98-4404-9579-A7B8FDCA8785}" type="pres">
      <dgm:prSet presAssocID="{9D981829-772C-46FE-8EFB-1D9A9F736B26}" presName="sibTransComposite" presStyleCnt="0"/>
      <dgm:spPr/>
    </dgm:pt>
    <dgm:pt modelId="{BFB5EFDC-1BDC-4623-8657-8FDF6D780C5A}" type="pres">
      <dgm:prSet presAssocID="{03FE89E6-D8D6-41B4-8D6E-E8D33432E424}" presName="compositeNode" presStyleCnt="0"/>
      <dgm:spPr/>
    </dgm:pt>
    <dgm:pt modelId="{80FFA0BE-CBF0-4985-A5FC-D9190AF65B66}" type="pres">
      <dgm:prSet presAssocID="{03FE89E6-D8D6-41B4-8D6E-E8D33432E424}" presName="parTx" presStyleLbl="node1" presStyleIdx="0" presStyleCnt="0">
        <dgm:presLayoutVars>
          <dgm:chMax val="0"/>
          <dgm:chPref val="0"/>
          <dgm:bulletEnabled val="1"/>
        </dgm:presLayoutVars>
      </dgm:prSet>
      <dgm:spPr/>
    </dgm:pt>
    <dgm:pt modelId="{99E5D553-584F-44C3-9C78-ADAE134079D9}" type="pres">
      <dgm:prSet presAssocID="{03FE89E6-D8D6-41B4-8D6E-E8D33432E424}" presName="parSh" presStyleCnt="0"/>
      <dgm:spPr/>
    </dgm:pt>
    <dgm:pt modelId="{8482DFE1-AE5B-4692-8EF0-6650A18BD44F}" type="pres">
      <dgm:prSet presAssocID="{03FE89E6-D8D6-41B4-8D6E-E8D33432E424}" presName="lineNode" presStyleLbl="alignNode1" presStyleIdx="6" presStyleCnt="21"/>
      <dgm:spPr/>
    </dgm:pt>
    <dgm:pt modelId="{05737F4D-5408-498C-A46C-45A2ED25ED16}" type="pres">
      <dgm:prSet presAssocID="{03FE89E6-D8D6-41B4-8D6E-E8D33432E424}" presName="lineArrowNode" presStyleLbl="alignNode1" presStyleIdx="7" presStyleCnt="21"/>
      <dgm:spPr/>
    </dgm:pt>
    <dgm:pt modelId="{1F060F0D-7B1A-4344-9B83-C3FDABA594BF}" type="pres">
      <dgm:prSet presAssocID="{FEFF0CF3-DFE2-427A-A7BC-F46371333931}" presName="sibTransNodeCircle" presStyleLbl="alignNode1" presStyleIdx="8" presStyleCnt="21">
        <dgm:presLayoutVars>
          <dgm:chMax val="0"/>
          <dgm:bulletEnabled/>
        </dgm:presLayoutVars>
      </dgm:prSet>
      <dgm:spPr/>
    </dgm:pt>
    <dgm:pt modelId="{2DD96BC5-E300-4261-A67F-BDB456004D9B}" type="pres">
      <dgm:prSet presAssocID="{FEFF0CF3-DFE2-427A-A7BC-F46371333931}" presName="spacerBetweenCircleAndCallout" presStyleCnt="0">
        <dgm:presLayoutVars/>
      </dgm:prSet>
      <dgm:spPr/>
    </dgm:pt>
    <dgm:pt modelId="{962666A5-3021-4C57-9F26-A0AB0DB30C6E}" type="pres">
      <dgm:prSet presAssocID="{FEFF0CF3-DFE2-427A-A7BC-F46371333931}" presName="verticalConnector" presStyleLbl="alignAccFollowNode1" presStyleIdx="2" presStyleCnt="7"/>
      <dgm:spPr/>
    </dgm:pt>
    <dgm:pt modelId="{6E5F5ED8-EEAC-472C-9CA8-EEEB6D177E88}" type="pres">
      <dgm:prSet presAssocID="{03FE89E6-D8D6-41B4-8D6E-E8D33432E424}" presName="nodeText" presStyleLbl="fgAcc1" presStyleIdx="2" presStyleCnt="7">
        <dgm:presLayoutVars>
          <dgm:bulletEnabled val="1"/>
        </dgm:presLayoutVars>
      </dgm:prSet>
      <dgm:spPr/>
    </dgm:pt>
    <dgm:pt modelId="{2788CE5A-A2E9-44E8-ADF9-F5521E288EA8}" type="pres">
      <dgm:prSet presAssocID="{FEFF0CF3-DFE2-427A-A7BC-F46371333931}" presName="sibTransComposite" presStyleCnt="0"/>
      <dgm:spPr/>
    </dgm:pt>
    <dgm:pt modelId="{7A635154-C5F2-4CBE-A426-7F11A99DC65B}" type="pres">
      <dgm:prSet presAssocID="{AF3741A7-43CD-4EBE-8827-8471C021B431}" presName="compositeNode" presStyleCnt="0"/>
      <dgm:spPr/>
    </dgm:pt>
    <dgm:pt modelId="{7357B26D-8375-484D-89E6-3439F2285170}" type="pres">
      <dgm:prSet presAssocID="{AF3741A7-43CD-4EBE-8827-8471C021B431}" presName="parTx" presStyleLbl="node1" presStyleIdx="0" presStyleCnt="0">
        <dgm:presLayoutVars>
          <dgm:chMax val="0"/>
          <dgm:chPref val="0"/>
          <dgm:bulletEnabled val="1"/>
        </dgm:presLayoutVars>
      </dgm:prSet>
      <dgm:spPr/>
    </dgm:pt>
    <dgm:pt modelId="{0C63DA18-0ABB-438E-B9AF-CDF167335A5B}" type="pres">
      <dgm:prSet presAssocID="{AF3741A7-43CD-4EBE-8827-8471C021B431}" presName="parSh" presStyleCnt="0"/>
      <dgm:spPr/>
    </dgm:pt>
    <dgm:pt modelId="{387EAEEC-73D0-4627-8107-0E96519FEB5E}" type="pres">
      <dgm:prSet presAssocID="{AF3741A7-43CD-4EBE-8827-8471C021B431}" presName="lineNode" presStyleLbl="alignNode1" presStyleIdx="9" presStyleCnt="21"/>
      <dgm:spPr/>
    </dgm:pt>
    <dgm:pt modelId="{28BE933E-F0D3-438E-8E16-09035BD7D0F6}" type="pres">
      <dgm:prSet presAssocID="{AF3741A7-43CD-4EBE-8827-8471C021B431}" presName="lineArrowNode" presStyleLbl="alignNode1" presStyleIdx="10" presStyleCnt="21"/>
      <dgm:spPr/>
    </dgm:pt>
    <dgm:pt modelId="{14E032A3-20D0-409D-8D9B-3A237A6E7CDE}" type="pres">
      <dgm:prSet presAssocID="{CC404236-8118-42A4-BD94-8544744E6C7E}" presName="sibTransNodeCircle" presStyleLbl="alignNode1" presStyleIdx="11" presStyleCnt="21">
        <dgm:presLayoutVars>
          <dgm:chMax val="0"/>
          <dgm:bulletEnabled/>
        </dgm:presLayoutVars>
      </dgm:prSet>
      <dgm:spPr/>
    </dgm:pt>
    <dgm:pt modelId="{2FDE0E42-D672-425E-B2E2-0EDB1FE7AB2E}" type="pres">
      <dgm:prSet presAssocID="{CC404236-8118-42A4-BD94-8544744E6C7E}" presName="spacerBetweenCircleAndCallout" presStyleCnt="0">
        <dgm:presLayoutVars/>
      </dgm:prSet>
      <dgm:spPr/>
    </dgm:pt>
    <dgm:pt modelId="{E0260BBF-42C2-4989-95C0-C8455D96F6A8}" type="pres">
      <dgm:prSet presAssocID="{CC404236-8118-42A4-BD94-8544744E6C7E}" presName="verticalConnector" presStyleLbl="alignAccFollowNode1" presStyleIdx="3" presStyleCnt="7"/>
      <dgm:spPr/>
    </dgm:pt>
    <dgm:pt modelId="{A44B1309-3F04-4C77-87D5-BEA2401F8AFF}" type="pres">
      <dgm:prSet presAssocID="{AF3741A7-43CD-4EBE-8827-8471C021B431}" presName="nodeText" presStyleLbl="fgAcc1" presStyleIdx="3" presStyleCnt="7">
        <dgm:presLayoutVars>
          <dgm:bulletEnabled val="1"/>
        </dgm:presLayoutVars>
      </dgm:prSet>
      <dgm:spPr/>
    </dgm:pt>
    <dgm:pt modelId="{11034365-93DE-4D47-B319-2CF623D23047}" type="pres">
      <dgm:prSet presAssocID="{CC404236-8118-42A4-BD94-8544744E6C7E}"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12" presStyleCnt="21"/>
      <dgm:spPr/>
    </dgm:pt>
    <dgm:pt modelId="{B7CA33AB-88CC-45C0-A012-6C86D96129B5}" type="pres">
      <dgm:prSet presAssocID="{F9215230-1D3D-435F-A0AB-B13CD772D379}" presName="lineArrowNode" presStyleLbl="alignNode1" presStyleIdx="13" presStyleCnt="21" custLinFactNeighborX="-25570"/>
      <dgm:spPr/>
    </dgm:pt>
    <dgm:pt modelId="{A87E83E3-BF0F-4EE6-BB1A-D03CCBF3D277}" type="pres">
      <dgm:prSet presAssocID="{4A336948-0FB2-4B86-87CC-BAEB84C21385}" presName="sibTransNodeCircle" presStyleLbl="alignNode1" presStyleIdx="14" presStyleCnt="21">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4" presStyleCnt="7"/>
      <dgm:spPr/>
    </dgm:pt>
    <dgm:pt modelId="{54670F2C-758C-4401-8C7B-7C3B37AECA2B}" type="pres">
      <dgm:prSet presAssocID="{F9215230-1D3D-435F-A0AB-B13CD772D379}" presName="nodeText" presStyleLbl="fgAcc1" presStyleIdx="4" presStyleCnt="7">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15" presStyleCnt="21"/>
      <dgm:spPr/>
    </dgm:pt>
    <dgm:pt modelId="{0BA03B5B-F367-43EB-AD18-3910EF0C3079}" type="pres">
      <dgm:prSet presAssocID="{D76F1BC2-F1CB-4874-97E6-2175F67B7167}" presName="lineArrowNode" presStyleLbl="alignNode1" presStyleIdx="16" presStyleCnt="21"/>
      <dgm:spPr/>
    </dgm:pt>
    <dgm:pt modelId="{2E410D61-D8A5-4A3C-BBA5-1DA938D393C7}" type="pres">
      <dgm:prSet presAssocID="{12027AE8-42DE-459F-9924-311FA204B643}" presName="sibTransNodeCircle" presStyleLbl="alignNode1" presStyleIdx="17" presStyleCnt="21">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5" presStyleCnt="7"/>
      <dgm:spPr/>
    </dgm:pt>
    <dgm:pt modelId="{50B8585C-7584-4476-AC7F-24ADFB96FEDE}" type="pres">
      <dgm:prSet presAssocID="{D76F1BC2-F1CB-4874-97E6-2175F67B7167}" presName="nodeText" presStyleLbl="fgAcc1" presStyleIdx="5" presStyleCnt="7">
        <dgm:presLayoutVars>
          <dgm:bulletEnabled val="1"/>
        </dgm:presLayoutVars>
      </dgm:prSet>
      <dgm:spPr/>
    </dgm:pt>
    <dgm:pt modelId="{1BD47A56-4287-4103-BDC9-2A86D4C276FB}" type="pres">
      <dgm:prSet presAssocID="{12027AE8-42DE-459F-9924-311FA204B643}" presName="sibTransComposite" presStyleCnt="0"/>
      <dgm:spPr/>
    </dgm:pt>
    <dgm:pt modelId="{4DEEFBB3-299C-4E27-B89F-01299A307F23}" type="pres">
      <dgm:prSet presAssocID="{C8BAC041-7B71-49BF-A2D8-9134C1303353}" presName="compositeNode" presStyleCnt="0"/>
      <dgm:spPr/>
    </dgm:pt>
    <dgm:pt modelId="{D8AD88B0-0E30-458B-A6AE-422684DF40C5}" type="pres">
      <dgm:prSet presAssocID="{C8BAC041-7B71-49BF-A2D8-9134C1303353}" presName="parTx" presStyleLbl="node1" presStyleIdx="0" presStyleCnt="0">
        <dgm:presLayoutVars>
          <dgm:chMax val="0"/>
          <dgm:chPref val="0"/>
          <dgm:bulletEnabled val="1"/>
        </dgm:presLayoutVars>
      </dgm:prSet>
      <dgm:spPr/>
    </dgm:pt>
    <dgm:pt modelId="{B37A4A73-BA41-4253-9604-8756770B1392}" type="pres">
      <dgm:prSet presAssocID="{C8BAC041-7B71-49BF-A2D8-9134C1303353}" presName="parSh" presStyleCnt="0"/>
      <dgm:spPr/>
    </dgm:pt>
    <dgm:pt modelId="{F2F3BA56-BCD8-47BF-A865-9DE3DA0499F4}" type="pres">
      <dgm:prSet presAssocID="{C8BAC041-7B71-49BF-A2D8-9134C1303353}" presName="lineNode" presStyleLbl="alignNode1" presStyleIdx="18" presStyleCnt="21"/>
      <dgm:spPr/>
    </dgm:pt>
    <dgm:pt modelId="{A4B263FE-750A-4B20-B018-985CAC92EC2F}" type="pres">
      <dgm:prSet presAssocID="{C8BAC041-7B71-49BF-A2D8-9134C1303353}" presName="lineArrowNode" presStyleLbl="alignNode1" presStyleIdx="19" presStyleCnt="21"/>
      <dgm:spPr/>
    </dgm:pt>
    <dgm:pt modelId="{A7AEFA6F-A3D9-4325-B2F7-7A2FCF464FFE}" type="pres">
      <dgm:prSet presAssocID="{09078480-9DC1-4128-BB67-E4464A6A4D16}" presName="sibTransNodeCircle" presStyleLbl="alignNode1" presStyleIdx="20" presStyleCnt="21">
        <dgm:presLayoutVars>
          <dgm:chMax val="0"/>
          <dgm:bulletEnabled/>
        </dgm:presLayoutVars>
      </dgm:prSet>
      <dgm:spPr/>
    </dgm:pt>
    <dgm:pt modelId="{37EE3BC7-4711-4204-99A5-FEA47255DCD2}" type="pres">
      <dgm:prSet presAssocID="{09078480-9DC1-4128-BB67-E4464A6A4D16}" presName="spacerBetweenCircleAndCallout" presStyleCnt="0">
        <dgm:presLayoutVars/>
      </dgm:prSet>
      <dgm:spPr/>
    </dgm:pt>
    <dgm:pt modelId="{4B387966-DED0-4359-9C9A-25CD6A950E78}" type="pres">
      <dgm:prSet presAssocID="{09078480-9DC1-4128-BB67-E4464A6A4D16}" presName="verticalConnector" presStyleLbl="alignAccFollowNode1" presStyleIdx="6" presStyleCnt="7"/>
      <dgm:spPr/>
    </dgm:pt>
    <dgm:pt modelId="{5F09ADF7-6F7B-42F9-99F4-B24914DBC8CA}" type="pres">
      <dgm:prSet presAssocID="{C8BAC041-7B71-49BF-A2D8-9134C1303353}" presName="nodeText" presStyleLbl="fgAcc1" presStyleIdx="6" presStyleCnt="7">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BDE6FB03-B6A2-49C7-9604-69FCF75FA002}" type="presOf" srcId="{F9215230-1D3D-435F-A0AB-B13CD772D379}" destId="{54670F2C-758C-4401-8C7B-7C3B37AECA2B}" srcOrd="0" destOrd="0" presId="urn:microsoft.com/office/officeart/2024/layout/NumberedLinearArrowProcess#4"/>
    <dgm:cxn modelId="{73441105-E171-40DD-B5AF-DB5720A3DDB8}" srcId="{AF3741A7-43CD-4EBE-8827-8471C021B431}" destId="{6148F3D3-D7BE-4832-97BD-EBB65BE3DE04}" srcOrd="2" destOrd="0" parTransId="{21FFEE44-16E0-40BC-AB95-4EDFEB4FA347}" sibTransId="{0018FB58-8F88-4D9C-9B52-964C01F1C5DB}"/>
    <dgm:cxn modelId="{00225F05-2120-476E-80CC-D950C427E757}" srcId="{6486953B-864B-49F9-BADB-FB4C13F839CE}" destId="{A467E2F2-6504-4DC1-B293-C788C84AC47F}" srcOrd="1" destOrd="0" parTransId="{A170E689-2CFE-46DA-AB71-C53290158C31}" sibTransId="{FB9C5CB3-D8F3-4766-9C60-EEF2C84C5679}"/>
    <dgm:cxn modelId="{7ABA9006-D211-46A2-921A-F24F57F51F22}" type="presOf" srcId="{184A0AA4-BA60-4B42-B3E7-12725E04EF2F}" destId="{67FD67F0-4802-49FA-98FF-1EBF02981C31}" srcOrd="0" destOrd="0" presId="urn:microsoft.com/office/officeart/2024/layout/NumberedLinearArrowProcess#4"/>
    <dgm:cxn modelId="{CFE36207-E84B-49D0-8B75-B1EC52B4C0E7}" type="presOf" srcId="{C8BAC041-7B71-49BF-A2D8-9134C1303353}" destId="{5F09ADF7-6F7B-42F9-99F4-B24914DBC8CA}" srcOrd="1" destOrd="0" presId="urn:microsoft.com/office/officeart/2024/layout/NumberedLinearArrowProcess#4"/>
    <dgm:cxn modelId="{8334CA0C-B38E-4EDD-9BD0-17B419C15503}" srcId="{184A0AA4-BA60-4B42-B3E7-12725E04EF2F}" destId="{C8BAC041-7B71-49BF-A2D8-9134C1303353}" srcOrd="6" destOrd="0" parTransId="{FCAE8EBB-155D-45B7-8AD0-6967D52E1E79}" sibTransId="{09078480-9DC1-4128-BB67-E4464A6A4D16}"/>
    <dgm:cxn modelId="{15BB7F10-2ACD-4309-8CEB-48CEE20BF3A5}" type="presOf" srcId="{CC404236-8118-42A4-BD94-8544744E6C7E}" destId="{14E032A3-20D0-409D-8D9B-3A237A6E7CDE}" srcOrd="0" destOrd="0" presId="urn:microsoft.com/office/officeart/2024/layout/NumberedLinearArrowProcess#4"/>
    <dgm:cxn modelId="{A23BC010-2E4D-4045-842D-00D0570443B5}" srcId="{184A0AA4-BA60-4B42-B3E7-12725E04EF2F}" destId="{6486953B-864B-49F9-BADB-FB4C13F839CE}" srcOrd="1" destOrd="0" parTransId="{448FB304-A99D-4D1D-B7FB-67802EED503C}" sibTransId="{9D981829-772C-46FE-8EFB-1D9A9F736B26}"/>
    <dgm:cxn modelId="{CAEE8C11-321F-4D0C-8097-45C32B60EF0C}" type="presOf" srcId="{6486953B-864B-49F9-BADB-FB4C13F839CE}" destId="{5CCB29B5-A37E-4105-98C2-43986FD48D3B}" srcOrd="0" destOrd="0" presId="urn:microsoft.com/office/officeart/2024/layout/NumberedLinearArrowProcess#4"/>
    <dgm:cxn modelId="{4F1FC425-5D83-4F96-836F-B78AAB6C7F36}" srcId="{184A0AA4-BA60-4B42-B3E7-12725E04EF2F}" destId="{D76F1BC2-F1CB-4874-97E6-2175F67B7167}" srcOrd="5" destOrd="0" parTransId="{321B14C3-9C92-4C50-8425-F70E9CC791DB}" sibTransId="{12027AE8-42DE-459F-9924-311FA204B643}"/>
    <dgm:cxn modelId="{B00F7E26-9D43-4488-8748-ED610F7BAAF7}" type="presOf" srcId="{6148F3D3-D7BE-4832-97BD-EBB65BE3DE04}" destId="{A44B1309-3F04-4C77-87D5-BEA2401F8AFF}" srcOrd="0" destOrd="3" presId="urn:microsoft.com/office/officeart/2024/layout/NumberedLinearArrowProcess#4"/>
    <dgm:cxn modelId="{DB34D130-3731-456B-86C0-FD9FB94AE33F}" type="presOf" srcId="{D76F1BC2-F1CB-4874-97E6-2175F67B7167}" destId="{50B8585C-7584-4476-AC7F-24ADFB96FEDE}" srcOrd="0" destOrd="0" presId="urn:microsoft.com/office/officeart/2024/layout/NumberedLinearArrowProcess#4"/>
    <dgm:cxn modelId="{35305132-99C2-4185-8E9E-FCFEDFA990E5}" type="presOf" srcId="{03FE89E6-D8D6-41B4-8D6E-E8D33432E424}" destId="{05737F4D-5408-498C-A46C-45A2ED25ED16}" srcOrd="1" destOrd="0" presId="urn:microsoft.com/office/officeart/2024/layout/NumberedLinearArrowProcess#4"/>
    <dgm:cxn modelId="{EAD7E135-4380-42B5-88B1-B676577FC89E}" type="presOf" srcId="{12027AE8-42DE-459F-9924-311FA204B643}" destId="{2E410D61-D8A5-4A3C-BBA5-1DA938D393C7}" srcOrd="0" destOrd="0" presId="urn:microsoft.com/office/officeart/2024/layout/NumberedLinearArrowProcess#4"/>
    <dgm:cxn modelId="{B8023260-D9DF-4CCC-BF13-E46D2886D978}" type="presOf" srcId="{53023D99-05EB-4CC7-A0D4-4D58860E326D}" destId="{5CCB29B5-A37E-4105-98C2-43986FD48D3B}" srcOrd="0" destOrd="3"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95F4316C-AD9B-44C3-9682-00FD6160FFD9}" srcId="{6486953B-864B-49F9-BADB-FB4C13F839CE}" destId="{130330EC-C253-42F9-8DB9-320B33188528}" srcOrd="3" destOrd="0" parTransId="{083073F4-26C0-4C48-B3E8-127994EEB9E3}" sibTransId="{AC75C551-B9DF-44C4-AF1C-B188C8CBF065}"/>
    <dgm:cxn modelId="{6166E76F-4671-4C00-9B01-6282AA1E727C}" type="presOf" srcId="{9D981829-772C-46FE-8EFB-1D9A9F736B26}" destId="{B085F6A3-E941-4398-80D7-717198D36045}" srcOrd="0" destOrd="0" presId="urn:microsoft.com/office/officeart/2024/layout/NumberedLinearArrowProcess#4"/>
    <dgm:cxn modelId="{94169152-8F13-4625-AB11-DCF421CF8C25}" srcId="{6486953B-864B-49F9-BADB-FB4C13F839CE}" destId="{53023D99-05EB-4CC7-A0D4-4D58860E326D}" srcOrd="2" destOrd="0" parTransId="{87326361-6D89-4FE0-97FF-6C71702611F5}" sibTransId="{FA14D473-C956-44B1-AD56-46B2897CB980}"/>
    <dgm:cxn modelId="{E8E39454-9DED-4661-A369-451579B93A09}" type="presOf" srcId="{D76F1BC2-F1CB-4874-97E6-2175F67B7167}" destId="{0BA03B5B-F367-43EB-AD18-3910EF0C3079}" srcOrd="1" destOrd="0" presId="urn:microsoft.com/office/officeart/2024/layout/NumberedLinearArrowProcess#4"/>
    <dgm:cxn modelId="{097DAF54-7435-4307-94EC-4094D24F861E}" type="presOf" srcId="{BB21AB64-3EF5-43AD-9321-B4F943748464}" destId="{5CCB29B5-A37E-4105-98C2-43986FD48D3B}" srcOrd="0" destOrd="1" presId="urn:microsoft.com/office/officeart/2024/layout/NumberedLinearArrowProcess#4"/>
    <dgm:cxn modelId="{4EDC5076-5A18-4408-9BEC-DBDECE9C4DF6}" srcId="{AF3741A7-43CD-4EBE-8827-8471C021B431}" destId="{74BB36A7-65EA-4D85-91BD-CFF31C11C220}" srcOrd="0" destOrd="0" parTransId="{880C6CE7-345F-4815-8CB7-C7EEF8BA887F}" sibTransId="{6E1BE582-C8BE-465F-94C3-046136734C74}"/>
    <dgm:cxn modelId="{1DAE687E-78C7-43E6-B361-0E56B9A41D36}" type="presOf" srcId="{6486953B-864B-49F9-BADB-FB4C13F839CE}" destId="{026363C1-B38D-45F5-A828-D45BEFEA1B91}" srcOrd="1" destOrd="0" presId="urn:microsoft.com/office/officeart/2024/layout/NumberedLinearArrowProcess#4"/>
    <dgm:cxn modelId="{5B2F5182-B969-4398-82DB-4D3B5EA4B9BA}" srcId="{184A0AA4-BA60-4B42-B3E7-12725E04EF2F}" destId="{03FE89E6-D8D6-41B4-8D6E-E8D33432E424}" srcOrd="2" destOrd="0" parTransId="{331A65B2-D5E5-4330-A428-3B74DCE8ECA8}" sibTransId="{FEFF0CF3-DFE2-427A-A7BC-F46371333931}"/>
    <dgm:cxn modelId="{EC1A09A1-129C-4105-AB54-B6F439BFF327}" type="presOf" srcId="{DE35A62F-78F6-454F-9222-32D802459F4B}" destId="{144F0683-4514-4CF7-930A-BD7B90AEA9E2}" srcOrd="0" destOrd="0" presId="urn:microsoft.com/office/officeart/2024/layout/NumberedLinearArrowProcess#4"/>
    <dgm:cxn modelId="{23D189A3-3D89-4E50-9A01-66A308500A81}" type="presOf" srcId="{FEFF0CF3-DFE2-427A-A7BC-F46371333931}" destId="{1F060F0D-7B1A-4344-9B83-C3FDABA594BF}" srcOrd="0" destOrd="0" presId="urn:microsoft.com/office/officeart/2024/layout/NumberedLinearArrowProcess#4"/>
    <dgm:cxn modelId="{548E12AD-07AF-4101-A302-457AF3A594B2}" type="presOf" srcId="{F9215230-1D3D-435F-A0AB-B13CD772D379}" destId="{B7CA33AB-88CC-45C0-A012-6C86D96129B5}" srcOrd="1" destOrd="0" presId="urn:microsoft.com/office/officeart/2024/layout/NumberedLinearArrowProcess#4"/>
    <dgm:cxn modelId="{B9E13EB4-5D74-4370-A03C-66D086C07A02}" type="presOf" srcId="{AF3741A7-43CD-4EBE-8827-8471C021B431}" destId="{A44B1309-3F04-4C77-87D5-BEA2401F8AFF}" srcOrd="0" destOrd="0" presId="urn:microsoft.com/office/officeart/2024/layout/NumberedLinearArrowProcess#4"/>
    <dgm:cxn modelId="{148E5DB7-5C7D-4DF6-B091-D5D6C6BEC5FE}" type="presOf" srcId="{AF3741A7-43CD-4EBE-8827-8471C021B431}" destId="{28BE933E-F0D3-438E-8E16-09035BD7D0F6}" srcOrd="1" destOrd="0" presId="urn:microsoft.com/office/officeart/2024/layout/NumberedLinearArrowProcess#4"/>
    <dgm:cxn modelId="{3DC285BF-9302-4A77-B480-4E543D018499}" srcId="{6486953B-864B-49F9-BADB-FB4C13F839CE}" destId="{BB21AB64-3EF5-43AD-9321-B4F943748464}" srcOrd="0" destOrd="0" parTransId="{F9CC20AC-3699-482D-9040-39FD3A5C17BA}" sibTransId="{EE459DDF-B446-4891-A0A8-1AAAE72AE05A}"/>
    <dgm:cxn modelId="{6E718DC1-CE82-4C7D-972E-660F027F273A}" type="presOf" srcId="{09078480-9DC1-4128-BB67-E4464A6A4D16}" destId="{A7AEFA6F-A3D9-4325-B2F7-7A2FCF464FFE}" srcOrd="0" destOrd="0" presId="urn:microsoft.com/office/officeart/2024/layout/NumberedLinearArrowProcess#4"/>
    <dgm:cxn modelId="{E378FFD0-E468-43F0-B7FA-EE4786446F38}" type="presOf" srcId="{74BB36A7-65EA-4D85-91BD-CFF31C11C220}" destId="{A44B1309-3F04-4C77-87D5-BEA2401F8AFF}" srcOrd="0" destOrd="1" presId="urn:microsoft.com/office/officeart/2024/layout/NumberedLinearArrowProcess#4"/>
    <dgm:cxn modelId="{B4A30CD7-5853-4F23-A0D3-DBB10D0CA39B}" srcId="{184A0AA4-BA60-4B42-B3E7-12725E04EF2F}" destId="{AF3741A7-43CD-4EBE-8827-8471C021B431}" srcOrd="3" destOrd="0" parTransId="{DDD432FA-9263-42E8-8A98-ED53FD58515F}" sibTransId="{CC404236-8118-42A4-BD94-8544744E6C7E}"/>
    <dgm:cxn modelId="{71BB7CDF-B8E0-4051-B03B-DC7B9D53BA01}" type="presOf" srcId="{130330EC-C253-42F9-8DB9-320B33188528}" destId="{5CCB29B5-A37E-4105-98C2-43986FD48D3B}" srcOrd="0" destOrd="4" presId="urn:microsoft.com/office/officeart/2024/layout/NumberedLinearArrowProcess#4"/>
    <dgm:cxn modelId="{49CF94E1-202C-48FA-A102-627FE5BF68D5}" type="presOf" srcId="{AEFCCEFF-16E8-4872-9EEA-796E6011F29D}" destId="{A44B1309-3F04-4C77-87D5-BEA2401F8AFF}" srcOrd="0" destOrd="2" presId="urn:microsoft.com/office/officeart/2024/layout/NumberedLinearArrowProcess#4"/>
    <dgm:cxn modelId="{9B6D2CE2-0E4F-4532-B62A-7816802E0A78}" srcId="{184A0AA4-BA60-4B42-B3E7-12725E04EF2F}" destId="{F9215230-1D3D-435F-A0AB-B13CD772D379}" srcOrd="4" destOrd="0" parTransId="{EA88BBF0-1048-47FA-AFB4-B4B17B5FA927}" sibTransId="{4A336948-0FB2-4B86-87CC-BAEB84C21385}"/>
    <dgm:cxn modelId="{EB4D56EE-7C5A-43D6-A07D-59A39C50326F}" type="presOf" srcId="{A467E2F2-6504-4DC1-B293-C788C84AC47F}" destId="{5CCB29B5-A37E-4105-98C2-43986FD48D3B}" srcOrd="0" destOrd="2" presId="urn:microsoft.com/office/officeart/2024/layout/NumberedLinearArrowProcess#4"/>
    <dgm:cxn modelId="{3E4DECF0-DFCA-436B-AF63-AC1EA2F0E241}" type="presOf" srcId="{03FE89E6-D8D6-41B4-8D6E-E8D33432E424}" destId="{6E5F5ED8-EEAC-472C-9CA8-EEEB6D177E88}"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241F1AF3-E6FE-4D0E-BA3D-C0025B9DBCFD}" type="presOf" srcId="{4A336948-0FB2-4B86-87CC-BAEB84C21385}" destId="{A87E83E3-BF0F-4EE6-BB1A-D03CCBF3D277}" srcOrd="0" destOrd="0" presId="urn:microsoft.com/office/officeart/2024/layout/NumberedLinearArrowProcess#4"/>
    <dgm:cxn modelId="{53DCF9F5-5EBA-4B9F-B89E-5A9ED6F0944F}" type="presOf" srcId="{C8BAC041-7B71-49BF-A2D8-9134C1303353}" destId="{A4B263FE-750A-4B20-B018-985CAC92EC2F}" srcOrd="0" destOrd="0" presId="urn:microsoft.com/office/officeart/2024/layout/NumberedLinearArrowProcess#4"/>
    <dgm:cxn modelId="{1ECE5EF9-76A3-4CA7-9390-EE225F817B02}" srcId="{AF3741A7-43CD-4EBE-8827-8471C021B431}" destId="{AEFCCEFF-16E8-4872-9EEA-796E6011F29D}" srcOrd="1" destOrd="0" parTransId="{4C6B4CDF-DD7A-43F3-B18F-D41216A41DCE}" sibTransId="{49B40FAD-459B-472F-915D-43F088D362D1}"/>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 modelId="{082A5CAB-B2F2-425B-B877-02C55E311399}" type="presParOf" srcId="{67FD67F0-4802-49FA-98FF-1EBF02981C31}" destId="{692B51D9-E46A-4D82-8AB7-6EA2C97D919F}" srcOrd="1" destOrd="0" presId="urn:microsoft.com/office/officeart/2024/layout/NumberedLinearArrowProcess#4"/>
    <dgm:cxn modelId="{862901D8-A472-4C4C-8961-C18BD43836E0}" type="presParOf" srcId="{67FD67F0-4802-49FA-98FF-1EBF02981C31}" destId="{3260CFEF-5301-40A0-AF83-25F1BCD8A910}" srcOrd="2" destOrd="0" presId="urn:microsoft.com/office/officeart/2024/layout/NumberedLinearArrowProcess#4"/>
    <dgm:cxn modelId="{93722B0D-4EE3-4ECF-BBB6-5A0040CFAAA1}" type="presParOf" srcId="{3260CFEF-5301-40A0-AF83-25F1BCD8A910}" destId="{1E6CC6D4-E65A-4AD3-A744-9613180C427B}" srcOrd="0" destOrd="0" presId="urn:microsoft.com/office/officeart/2024/layout/NumberedLinearArrowProcess#4"/>
    <dgm:cxn modelId="{9A68B826-6E13-4B7B-9658-98F684419784}" type="presParOf" srcId="{3260CFEF-5301-40A0-AF83-25F1BCD8A910}" destId="{66F05516-6866-46C8-9FDA-C8E73372978D}" srcOrd="1" destOrd="0" presId="urn:microsoft.com/office/officeart/2024/layout/NumberedLinearArrowProcess#4"/>
    <dgm:cxn modelId="{A6E52231-D33E-43AD-A0AD-68C0A0DF2534}" type="presParOf" srcId="{66F05516-6866-46C8-9FDA-C8E73372978D}" destId="{48F925C5-ED44-4F8A-A5CA-1CA974525135}" srcOrd="0" destOrd="0" presId="urn:microsoft.com/office/officeart/2024/layout/NumberedLinearArrowProcess#4"/>
    <dgm:cxn modelId="{5BFDD790-173C-437D-83D9-D32A8FB20048}" type="presParOf" srcId="{66F05516-6866-46C8-9FDA-C8E73372978D}" destId="{026363C1-B38D-45F5-A828-D45BEFEA1B91}" srcOrd="1" destOrd="0" presId="urn:microsoft.com/office/officeart/2024/layout/NumberedLinearArrowProcess#4"/>
    <dgm:cxn modelId="{05432B52-2C98-493E-85BC-882165D79860}" type="presParOf" srcId="{66F05516-6866-46C8-9FDA-C8E73372978D}" destId="{B085F6A3-E941-4398-80D7-717198D36045}" srcOrd="2" destOrd="0" presId="urn:microsoft.com/office/officeart/2024/layout/NumberedLinearArrowProcess#4"/>
    <dgm:cxn modelId="{38BE2A63-B4DE-497C-AF2C-D65FB5DC8544}" type="presParOf" srcId="{66F05516-6866-46C8-9FDA-C8E73372978D}" destId="{3CA85C8D-A001-4F0A-ABB6-92D8EA5543FF}" srcOrd="3" destOrd="0" presId="urn:microsoft.com/office/officeart/2024/layout/NumberedLinearArrowProcess#4"/>
    <dgm:cxn modelId="{4C92BA5E-6AA5-4C7A-BF14-9D5514E559CA}" type="presParOf" srcId="{66F05516-6866-46C8-9FDA-C8E73372978D}" destId="{1024A8BB-54E6-4642-AE84-56586A1E6E4C}" srcOrd="4" destOrd="0" presId="urn:microsoft.com/office/officeart/2024/layout/NumberedLinearArrowProcess#4"/>
    <dgm:cxn modelId="{E3D2EFCC-BC09-415A-AB01-ED99E5CFB202}" type="presParOf" srcId="{3260CFEF-5301-40A0-AF83-25F1BCD8A910}" destId="{5CCB29B5-A37E-4105-98C2-43986FD48D3B}" srcOrd="2" destOrd="0" presId="urn:microsoft.com/office/officeart/2024/layout/NumberedLinearArrowProcess#4"/>
    <dgm:cxn modelId="{4126D81A-7AD3-4D06-90CA-421B71F0C7C5}" type="presParOf" srcId="{67FD67F0-4802-49FA-98FF-1EBF02981C31}" destId="{00102F30-3A98-4404-9579-A7B8FDCA8785}" srcOrd="3" destOrd="0" presId="urn:microsoft.com/office/officeart/2024/layout/NumberedLinearArrowProcess#4"/>
    <dgm:cxn modelId="{635961E7-E4E3-486E-A960-FEC8DB7D95E6}" type="presParOf" srcId="{67FD67F0-4802-49FA-98FF-1EBF02981C31}" destId="{BFB5EFDC-1BDC-4623-8657-8FDF6D780C5A}" srcOrd="4" destOrd="0" presId="urn:microsoft.com/office/officeart/2024/layout/NumberedLinearArrowProcess#4"/>
    <dgm:cxn modelId="{DF7D61FE-8BC7-4BC0-B39F-580BD84FB88C}" type="presParOf" srcId="{BFB5EFDC-1BDC-4623-8657-8FDF6D780C5A}" destId="{80FFA0BE-CBF0-4985-A5FC-D9190AF65B66}" srcOrd="0" destOrd="0" presId="urn:microsoft.com/office/officeart/2024/layout/NumberedLinearArrowProcess#4"/>
    <dgm:cxn modelId="{2F2A7DCA-90AD-4AFD-859C-5E1AFF4F1BD4}" type="presParOf" srcId="{BFB5EFDC-1BDC-4623-8657-8FDF6D780C5A}" destId="{99E5D553-584F-44C3-9C78-ADAE134079D9}" srcOrd="1" destOrd="0" presId="urn:microsoft.com/office/officeart/2024/layout/NumberedLinearArrowProcess#4"/>
    <dgm:cxn modelId="{A6294793-38D4-4534-857D-280B06B9C366}" type="presParOf" srcId="{99E5D553-584F-44C3-9C78-ADAE134079D9}" destId="{8482DFE1-AE5B-4692-8EF0-6650A18BD44F}" srcOrd="0" destOrd="0" presId="urn:microsoft.com/office/officeart/2024/layout/NumberedLinearArrowProcess#4"/>
    <dgm:cxn modelId="{6CF06933-469D-4492-A121-703AB048559C}" type="presParOf" srcId="{99E5D553-584F-44C3-9C78-ADAE134079D9}" destId="{05737F4D-5408-498C-A46C-45A2ED25ED16}" srcOrd="1" destOrd="0" presId="urn:microsoft.com/office/officeart/2024/layout/NumberedLinearArrowProcess#4"/>
    <dgm:cxn modelId="{D7E7F610-C2F6-4908-8CF2-BA82BB58A5E9}" type="presParOf" srcId="{99E5D553-584F-44C3-9C78-ADAE134079D9}" destId="{1F060F0D-7B1A-4344-9B83-C3FDABA594BF}" srcOrd="2" destOrd="0" presId="urn:microsoft.com/office/officeart/2024/layout/NumberedLinearArrowProcess#4"/>
    <dgm:cxn modelId="{47DACF42-BF50-4203-8455-C20F33EA676B}" type="presParOf" srcId="{99E5D553-584F-44C3-9C78-ADAE134079D9}" destId="{2DD96BC5-E300-4261-A67F-BDB456004D9B}" srcOrd="3" destOrd="0" presId="urn:microsoft.com/office/officeart/2024/layout/NumberedLinearArrowProcess#4"/>
    <dgm:cxn modelId="{910C9AA2-B781-4204-B608-C22B300E345A}" type="presParOf" srcId="{99E5D553-584F-44C3-9C78-ADAE134079D9}" destId="{962666A5-3021-4C57-9F26-A0AB0DB30C6E}" srcOrd="4" destOrd="0" presId="urn:microsoft.com/office/officeart/2024/layout/NumberedLinearArrowProcess#4"/>
    <dgm:cxn modelId="{B1122DB0-8312-430F-AEDA-31C964123172}" type="presParOf" srcId="{BFB5EFDC-1BDC-4623-8657-8FDF6D780C5A}" destId="{6E5F5ED8-EEAC-472C-9CA8-EEEB6D177E88}" srcOrd="2" destOrd="0" presId="urn:microsoft.com/office/officeart/2024/layout/NumberedLinearArrowProcess#4"/>
    <dgm:cxn modelId="{778C8037-D7A9-4D8A-AA61-16D9B58F8BC6}" type="presParOf" srcId="{67FD67F0-4802-49FA-98FF-1EBF02981C31}" destId="{2788CE5A-A2E9-44E8-ADF9-F5521E288EA8}" srcOrd="5" destOrd="0" presId="urn:microsoft.com/office/officeart/2024/layout/NumberedLinearArrowProcess#4"/>
    <dgm:cxn modelId="{66FA5763-E575-4C16-9398-EECBDCF0CAD6}" type="presParOf" srcId="{67FD67F0-4802-49FA-98FF-1EBF02981C31}" destId="{7A635154-C5F2-4CBE-A426-7F11A99DC65B}" srcOrd="6" destOrd="0" presId="urn:microsoft.com/office/officeart/2024/layout/NumberedLinearArrowProcess#4"/>
    <dgm:cxn modelId="{4900EFA1-F3DF-410B-9A49-9FEAAA3503C3}" type="presParOf" srcId="{7A635154-C5F2-4CBE-A426-7F11A99DC65B}" destId="{7357B26D-8375-484D-89E6-3439F2285170}" srcOrd="0" destOrd="0" presId="urn:microsoft.com/office/officeart/2024/layout/NumberedLinearArrowProcess#4"/>
    <dgm:cxn modelId="{65D42E87-FEAC-4BBA-9001-E0D0524F623C}" type="presParOf" srcId="{7A635154-C5F2-4CBE-A426-7F11A99DC65B}" destId="{0C63DA18-0ABB-438E-B9AF-CDF167335A5B}" srcOrd="1" destOrd="0" presId="urn:microsoft.com/office/officeart/2024/layout/NumberedLinearArrowProcess#4"/>
    <dgm:cxn modelId="{A0B59FEA-7D9E-4DAA-A808-5C0A212C23C2}" type="presParOf" srcId="{0C63DA18-0ABB-438E-B9AF-CDF167335A5B}" destId="{387EAEEC-73D0-4627-8107-0E96519FEB5E}" srcOrd="0" destOrd="0" presId="urn:microsoft.com/office/officeart/2024/layout/NumberedLinearArrowProcess#4"/>
    <dgm:cxn modelId="{F33412E1-1843-4B14-86A2-DB8ECC5694D5}" type="presParOf" srcId="{0C63DA18-0ABB-438E-B9AF-CDF167335A5B}" destId="{28BE933E-F0D3-438E-8E16-09035BD7D0F6}" srcOrd="1" destOrd="0" presId="urn:microsoft.com/office/officeart/2024/layout/NumberedLinearArrowProcess#4"/>
    <dgm:cxn modelId="{5F8BC5FB-E3BA-4CE0-A670-3A5D5B834CD0}" type="presParOf" srcId="{0C63DA18-0ABB-438E-B9AF-CDF167335A5B}" destId="{14E032A3-20D0-409D-8D9B-3A237A6E7CDE}" srcOrd="2" destOrd="0" presId="urn:microsoft.com/office/officeart/2024/layout/NumberedLinearArrowProcess#4"/>
    <dgm:cxn modelId="{1308FB2E-F0CB-454D-A456-38D13F4AC216}" type="presParOf" srcId="{0C63DA18-0ABB-438E-B9AF-CDF167335A5B}" destId="{2FDE0E42-D672-425E-B2E2-0EDB1FE7AB2E}" srcOrd="3" destOrd="0" presId="urn:microsoft.com/office/officeart/2024/layout/NumberedLinearArrowProcess#4"/>
    <dgm:cxn modelId="{05468635-CDC0-462C-9933-0B658B607B3D}" type="presParOf" srcId="{0C63DA18-0ABB-438E-B9AF-CDF167335A5B}" destId="{E0260BBF-42C2-4989-95C0-C8455D96F6A8}" srcOrd="4" destOrd="0" presId="urn:microsoft.com/office/officeart/2024/layout/NumberedLinearArrowProcess#4"/>
    <dgm:cxn modelId="{CA7DFC6C-7F30-4BF1-BC8B-C4FC376813F4}" type="presParOf" srcId="{7A635154-C5F2-4CBE-A426-7F11A99DC65B}" destId="{A44B1309-3F04-4C77-87D5-BEA2401F8AFF}" srcOrd="2" destOrd="0" presId="urn:microsoft.com/office/officeart/2024/layout/NumberedLinearArrowProcess#4"/>
    <dgm:cxn modelId="{29EAD88B-3AAA-414D-9A24-3CFD1F3E1174}" type="presParOf" srcId="{67FD67F0-4802-49FA-98FF-1EBF02981C31}" destId="{11034365-93DE-4D47-B319-2CF623D23047}" srcOrd="7" destOrd="0" presId="urn:microsoft.com/office/officeart/2024/layout/NumberedLinearArrowProcess#4"/>
    <dgm:cxn modelId="{9399B583-9548-4233-8BB7-287334DD7FB3}" type="presParOf" srcId="{67FD67F0-4802-49FA-98FF-1EBF02981C31}" destId="{CB40DC70-C07F-4500-8CE6-F058C533A37D}" srcOrd="8" destOrd="0" presId="urn:microsoft.com/office/officeart/2024/layout/NumberedLinearArrowProcess#4"/>
    <dgm:cxn modelId="{67B95BBE-6405-4D17-B674-DADD1183BCB1}" type="presParOf" srcId="{CB40DC70-C07F-4500-8CE6-F058C533A37D}" destId="{AD15E350-997A-4342-95D4-9D2B6D73B332}" srcOrd="0" destOrd="0" presId="urn:microsoft.com/office/officeart/2024/layout/NumberedLinearArrowProcess#4"/>
    <dgm:cxn modelId="{6EB0BA8B-342E-4A61-81D5-3259D5182614}" type="presParOf" srcId="{CB40DC70-C07F-4500-8CE6-F058C533A37D}" destId="{EC56D68E-9F73-45C9-A408-1A03474A8FAF}" srcOrd="1" destOrd="0" presId="urn:microsoft.com/office/officeart/2024/layout/NumberedLinearArrowProcess#4"/>
    <dgm:cxn modelId="{8DD741F2-7165-4167-9A35-4E294B63A5F6}" type="presParOf" srcId="{EC56D68E-9F73-45C9-A408-1A03474A8FAF}" destId="{08BA35B7-A2EB-4512-8F94-84E4E1A47C0D}" srcOrd="0" destOrd="0" presId="urn:microsoft.com/office/officeart/2024/layout/NumberedLinearArrowProcess#4"/>
    <dgm:cxn modelId="{8BE0AC9B-D5FB-4B9F-B47D-B561923452CC}" type="presParOf" srcId="{EC56D68E-9F73-45C9-A408-1A03474A8FAF}" destId="{B7CA33AB-88CC-45C0-A012-6C86D96129B5}" srcOrd="1" destOrd="0" presId="urn:microsoft.com/office/officeart/2024/layout/NumberedLinearArrowProcess#4"/>
    <dgm:cxn modelId="{4D553ACD-FBB5-4455-A601-5FB469CA6E4D}" type="presParOf" srcId="{EC56D68E-9F73-45C9-A408-1A03474A8FAF}" destId="{A87E83E3-BF0F-4EE6-BB1A-D03CCBF3D277}" srcOrd="2" destOrd="0" presId="urn:microsoft.com/office/officeart/2024/layout/NumberedLinearArrowProcess#4"/>
    <dgm:cxn modelId="{A15912DC-D1DC-4241-933B-A1680A7ED45D}" type="presParOf" srcId="{EC56D68E-9F73-45C9-A408-1A03474A8FAF}" destId="{B2CAF583-4D2A-4EF6-A83E-AA9EA24CA674}" srcOrd="3" destOrd="0" presId="urn:microsoft.com/office/officeart/2024/layout/NumberedLinearArrowProcess#4"/>
    <dgm:cxn modelId="{FE618D65-D3E7-4A72-94B4-2D2C0C213E19}" type="presParOf" srcId="{EC56D68E-9F73-45C9-A408-1A03474A8FAF}" destId="{3DA79B7A-175C-4189-8149-64EEE02604DB}" srcOrd="4" destOrd="0" presId="urn:microsoft.com/office/officeart/2024/layout/NumberedLinearArrowProcess#4"/>
    <dgm:cxn modelId="{2C075757-B2FD-4529-B3B2-752B0CE91A7D}" type="presParOf" srcId="{CB40DC70-C07F-4500-8CE6-F058C533A37D}" destId="{54670F2C-758C-4401-8C7B-7C3B37AECA2B}" srcOrd="2" destOrd="0" presId="urn:microsoft.com/office/officeart/2024/layout/NumberedLinearArrowProcess#4"/>
    <dgm:cxn modelId="{8477D4B7-5940-4E58-A482-63B4047995D0}" type="presParOf" srcId="{67FD67F0-4802-49FA-98FF-1EBF02981C31}" destId="{75205BE3-7388-4EBF-B391-30C4F70B39B2}" srcOrd="9" destOrd="0" presId="urn:microsoft.com/office/officeart/2024/layout/NumberedLinearArrowProcess#4"/>
    <dgm:cxn modelId="{B7478FEE-DA89-4C89-8742-E3A8B8518FAB}" type="presParOf" srcId="{67FD67F0-4802-49FA-98FF-1EBF02981C31}" destId="{41304BFF-750A-4F06-BF2E-6E5AA551FD5B}" srcOrd="10" destOrd="0" presId="urn:microsoft.com/office/officeart/2024/layout/NumberedLinearArrowProcess#4"/>
    <dgm:cxn modelId="{0B01D6DD-28B1-47FC-8871-F259F80FB7B5}" type="presParOf" srcId="{41304BFF-750A-4F06-BF2E-6E5AA551FD5B}" destId="{AE372B69-E46C-4490-8F13-5FB62C056753}" srcOrd="0" destOrd="0" presId="urn:microsoft.com/office/officeart/2024/layout/NumberedLinearArrowProcess#4"/>
    <dgm:cxn modelId="{05617580-78F1-4663-ACD9-2D8FBF238ED5}" type="presParOf" srcId="{41304BFF-750A-4F06-BF2E-6E5AA551FD5B}" destId="{78E35CBF-88D6-463D-8862-1F87FA051A41}" srcOrd="1" destOrd="0" presId="urn:microsoft.com/office/officeart/2024/layout/NumberedLinearArrowProcess#4"/>
    <dgm:cxn modelId="{B2DDF7A7-125D-4E2A-A97C-917B4F67A9E3}" type="presParOf" srcId="{78E35CBF-88D6-463D-8862-1F87FA051A41}" destId="{B0624E8C-3697-4110-8BDB-B9790B85A2DF}" srcOrd="0" destOrd="0" presId="urn:microsoft.com/office/officeart/2024/layout/NumberedLinearArrowProcess#4"/>
    <dgm:cxn modelId="{5E1BB8A5-EA08-466E-BFE3-2DE61B8D60B5}" type="presParOf" srcId="{78E35CBF-88D6-463D-8862-1F87FA051A41}" destId="{0BA03B5B-F367-43EB-AD18-3910EF0C3079}" srcOrd="1" destOrd="0" presId="urn:microsoft.com/office/officeart/2024/layout/NumberedLinearArrowProcess#4"/>
    <dgm:cxn modelId="{1C5D0B97-FF7A-4FAC-85D6-7B090D0B72EC}" type="presParOf" srcId="{78E35CBF-88D6-463D-8862-1F87FA051A41}" destId="{2E410D61-D8A5-4A3C-BBA5-1DA938D393C7}" srcOrd="2" destOrd="0" presId="urn:microsoft.com/office/officeart/2024/layout/NumberedLinearArrowProcess#4"/>
    <dgm:cxn modelId="{58992A74-093A-47AA-AD47-8ED15D6BCCE8}" type="presParOf" srcId="{78E35CBF-88D6-463D-8862-1F87FA051A41}" destId="{C246DCC7-49BF-4E43-A928-DFCA26D4852F}" srcOrd="3" destOrd="0" presId="urn:microsoft.com/office/officeart/2024/layout/NumberedLinearArrowProcess#4"/>
    <dgm:cxn modelId="{BC131671-077C-44E8-9837-0B11BB7C83F2}" type="presParOf" srcId="{78E35CBF-88D6-463D-8862-1F87FA051A41}" destId="{A7A748E6-519D-4525-9F7A-199BFC35873C}" srcOrd="4" destOrd="0" presId="urn:microsoft.com/office/officeart/2024/layout/NumberedLinearArrowProcess#4"/>
    <dgm:cxn modelId="{BC280820-F5AE-473E-82F7-DDF835D7D455}" type="presParOf" srcId="{41304BFF-750A-4F06-BF2E-6E5AA551FD5B}" destId="{50B8585C-7584-4476-AC7F-24ADFB96FEDE}" srcOrd="2" destOrd="0" presId="urn:microsoft.com/office/officeart/2024/layout/NumberedLinearArrowProcess#4"/>
    <dgm:cxn modelId="{9032AA93-2086-401F-B10E-021230A8F67C}" type="presParOf" srcId="{67FD67F0-4802-49FA-98FF-1EBF02981C31}" destId="{1BD47A56-4287-4103-BDC9-2A86D4C276FB}" srcOrd="11" destOrd="0" presId="urn:microsoft.com/office/officeart/2024/layout/NumberedLinearArrowProcess#4"/>
    <dgm:cxn modelId="{DE2305D8-F286-4826-A6E7-A6B112A71DA3}" type="presParOf" srcId="{67FD67F0-4802-49FA-98FF-1EBF02981C31}" destId="{4DEEFBB3-299C-4E27-B89F-01299A307F23}" srcOrd="12" destOrd="0" presId="urn:microsoft.com/office/officeart/2024/layout/NumberedLinearArrowProcess#4"/>
    <dgm:cxn modelId="{3FCE91D5-BED2-4FF9-A86D-2A31ABD7B774}" type="presParOf" srcId="{4DEEFBB3-299C-4E27-B89F-01299A307F23}" destId="{D8AD88B0-0E30-458B-A6AE-422684DF40C5}" srcOrd="0" destOrd="0" presId="urn:microsoft.com/office/officeart/2024/layout/NumberedLinearArrowProcess#4"/>
    <dgm:cxn modelId="{40D54931-F12C-4511-986F-60A977672FDD}" type="presParOf" srcId="{4DEEFBB3-299C-4E27-B89F-01299A307F23}" destId="{B37A4A73-BA41-4253-9604-8756770B1392}" srcOrd="1" destOrd="0" presId="urn:microsoft.com/office/officeart/2024/layout/NumberedLinearArrowProcess#4"/>
    <dgm:cxn modelId="{0DF8B218-55D4-4C1A-8C77-1F0FB383315A}" type="presParOf" srcId="{B37A4A73-BA41-4253-9604-8756770B1392}" destId="{F2F3BA56-BCD8-47BF-A865-9DE3DA0499F4}" srcOrd="0" destOrd="0" presId="urn:microsoft.com/office/officeart/2024/layout/NumberedLinearArrowProcess#4"/>
    <dgm:cxn modelId="{B4BD76A2-F44E-4C5E-891F-F131DC78ECD3}" type="presParOf" srcId="{B37A4A73-BA41-4253-9604-8756770B1392}" destId="{A4B263FE-750A-4B20-B018-985CAC92EC2F}" srcOrd="1" destOrd="0" presId="urn:microsoft.com/office/officeart/2024/layout/NumberedLinearArrowProcess#4"/>
    <dgm:cxn modelId="{45B245A8-FE0D-404F-BF44-7F699AC43C84}" type="presParOf" srcId="{B37A4A73-BA41-4253-9604-8756770B1392}" destId="{A7AEFA6F-A3D9-4325-B2F7-7A2FCF464FFE}" srcOrd="2" destOrd="0" presId="urn:microsoft.com/office/officeart/2024/layout/NumberedLinearArrowProcess#4"/>
    <dgm:cxn modelId="{8E727AF2-0ADF-426B-94CE-65784750B716}" type="presParOf" srcId="{B37A4A73-BA41-4253-9604-8756770B1392}" destId="{37EE3BC7-4711-4204-99A5-FEA47255DCD2}" srcOrd="3" destOrd="0" presId="urn:microsoft.com/office/officeart/2024/layout/NumberedLinearArrowProcess#4"/>
    <dgm:cxn modelId="{BFB0D860-32AB-406C-B27B-765D6F12A23D}" type="presParOf" srcId="{B37A4A73-BA41-4253-9604-8756770B1392}" destId="{4B387966-DED0-4359-9C9A-25CD6A950E78}" srcOrd="4" destOrd="0" presId="urn:microsoft.com/office/officeart/2024/layout/NumberedLinearArrowProcess#4"/>
    <dgm:cxn modelId="{072616D7-9A55-4145-A177-42D6A7EB6EE3}" type="presParOf" srcId="{4DEEFBB3-299C-4E27-B89F-01299A307F23}" destId="{5F09ADF7-6F7B-42F9-99F4-B24914DBC8CA}"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4801E-91DD-4D85-BC13-1AD7CE75FA53}">
      <dsp:nvSpPr>
        <dsp:cNvPr id="0" name=""/>
        <dsp:cNvSpPr/>
      </dsp:nvSpPr>
      <dsp:spPr>
        <a:xfrm rot="16200000">
          <a:off x="-1759076"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latin typeface="Open Sans" panose="020B0606030504020204" pitchFamily="34" charset="0"/>
              <a:ea typeface="Open Sans" panose="020B0606030504020204" pitchFamily="34" charset="0"/>
              <a:cs typeface="Open Sans" panose="020B0606030504020204" pitchFamily="34" charset="0"/>
            </a:rPr>
            <a:t>Virksomhet</a:t>
          </a:r>
        </a:p>
      </dsp:txBody>
      <dsp:txXfrm>
        <a:off x="-1759076" y="3045613"/>
        <a:ext cx="4239768" cy="540205"/>
      </dsp:txXfrm>
    </dsp:sp>
    <dsp:sp modelId="{980EDCF8-7AE0-46C7-B9BA-28F5701EE03F}">
      <dsp:nvSpPr>
        <dsp:cNvPr id="0" name=""/>
        <dsp:cNvSpPr/>
      </dsp:nvSpPr>
      <dsp:spPr>
        <a:xfrm>
          <a:off x="605509"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76431" rIns="85344" bIns="85344" numCol="1" spcCol="1270" anchor="t" anchorCtr="0">
          <a:noAutofit/>
        </a:bodyPr>
        <a:lstStyle/>
        <a:p>
          <a:pPr marL="114300" lvl="1" indent="0" algn="l" defTabSz="622300">
            <a:lnSpc>
              <a:spcPct val="90000"/>
            </a:lnSpc>
            <a:spcBef>
              <a:spcPct val="0"/>
            </a:spcBef>
            <a:spcAft>
              <a:spcPct val="15000"/>
            </a:spcAft>
            <a:buFontTx/>
            <a:buNone/>
          </a:pPr>
          <a:r>
            <a:rPr lang="nb-NO" sz="1400" b="1" i="0" kern="1200">
              <a:solidFill>
                <a:schemeClr val="tx1"/>
              </a:solidFill>
            </a:rPr>
            <a:t>Gjennom Tidlig og tett på har virksomhetene:</a:t>
          </a:r>
          <a:endParaRPr lang="nb-NO" sz="1400" b="1"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22300">
            <a:lnSpc>
              <a:spcPct val="90000"/>
            </a:lnSpc>
            <a:spcBef>
              <a:spcPct val="0"/>
            </a:spcBef>
            <a:spcAft>
              <a:spcPct val="15000"/>
            </a:spcAft>
            <a:buFontTx/>
            <a:buNone/>
          </a:pPr>
          <a:endParaRPr lang="nb-NO" sz="1400" b="1"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Char char="•"/>
          </a:pPr>
          <a:endParaRPr lang="nb-NO" sz="1200" kern="1200" noProof="0">
            <a:solidFill>
              <a:schemeClr val="tx1"/>
            </a:solidFill>
          </a:endParaRPr>
        </a:p>
        <a:p>
          <a:pPr marL="114300" lvl="1" indent="0" algn="l" defTabSz="533400">
            <a:lnSpc>
              <a:spcPct val="90000"/>
            </a:lnSpc>
            <a:spcBef>
              <a:spcPct val="0"/>
            </a:spcBef>
            <a:spcAft>
              <a:spcPct val="15000"/>
            </a:spcAft>
            <a:buChar char="•"/>
          </a:pPr>
          <a:r>
            <a:rPr lang="nb-NO" sz="1200" kern="1200" noProof="0">
              <a:solidFill>
                <a:schemeClr val="tx1"/>
              </a:solidFill>
            </a:rPr>
            <a:t> bedre rutiner for </a:t>
          </a:r>
          <a:br>
            <a:rPr lang="nb-NO" sz="1200" kern="1200" noProof="0">
              <a:solidFill>
                <a:schemeClr val="tx1"/>
              </a:solidFill>
            </a:rPr>
          </a:br>
          <a:r>
            <a:rPr lang="nb-NO" sz="1200" kern="1200" noProof="0">
              <a:solidFill>
                <a:schemeClr val="tx1"/>
              </a:solidFill>
            </a:rPr>
            <a:t>  sykefraværsoppfølging </a:t>
          </a:r>
        </a:p>
        <a:p>
          <a:pPr marL="114300" lvl="1" indent="0" algn="l" defTabSz="533400">
            <a:lnSpc>
              <a:spcPct val="90000"/>
            </a:lnSpc>
            <a:spcBef>
              <a:spcPct val="0"/>
            </a:spcBef>
            <a:spcAft>
              <a:spcPct val="15000"/>
            </a:spcAft>
            <a:buChar char="•"/>
          </a:pPr>
          <a:endParaRPr lang="nb-NO" sz="1200" kern="1200" noProof="0">
            <a:solidFill>
              <a:schemeClr val="tx1"/>
            </a:solidFill>
          </a:endParaRPr>
        </a:p>
        <a:p>
          <a:pPr marL="114300" lvl="1" indent="0" algn="l" defTabSz="533400">
            <a:lnSpc>
              <a:spcPct val="90000"/>
            </a:lnSpc>
            <a:spcBef>
              <a:spcPct val="0"/>
            </a:spcBef>
            <a:spcAft>
              <a:spcPct val="15000"/>
            </a:spcAft>
            <a:buChar char="•"/>
          </a:pPr>
          <a:r>
            <a:rPr lang="nb-NO" sz="1200" kern="1200" noProof="0">
              <a:solidFill>
                <a:schemeClr val="tx1"/>
              </a:solidFill>
            </a:rPr>
            <a:t> økt fokus på lederopplæring </a:t>
          </a:r>
          <a:br>
            <a:rPr lang="nb-NO" sz="1200" kern="1200" noProof="0">
              <a:solidFill>
                <a:schemeClr val="tx1"/>
              </a:solidFill>
            </a:rPr>
          </a:br>
          <a:r>
            <a:rPr lang="nb-NO" sz="1200" kern="1200" noProof="0">
              <a:solidFill>
                <a:schemeClr val="tx1"/>
              </a:solidFill>
            </a:rPr>
            <a:t>  og bruk av HRM-systemer</a:t>
          </a:r>
        </a:p>
        <a:p>
          <a:pPr marL="114300" lvl="1" indent="0" algn="l" defTabSz="533400">
            <a:lnSpc>
              <a:spcPct val="90000"/>
            </a:lnSpc>
            <a:spcBef>
              <a:spcPct val="0"/>
            </a:spcBef>
            <a:spcAft>
              <a:spcPct val="15000"/>
            </a:spcAft>
            <a:buChar char="•"/>
          </a:pPr>
          <a:endParaRPr lang="nb-NO" sz="1200" kern="1200" noProof="0">
            <a:solidFill>
              <a:schemeClr val="tx1"/>
            </a:solidFill>
          </a:endParaRPr>
        </a:p>
        <a:p>
          <a:pPr marL="114300" lvl="1" indent="0" algn="l" defTabSz="533400">
            <a:lnSpc>
              <a:spcPct val="90000"/>
            </a:lnSpc>
            <a:spcBef>
              <a:spcPct val="0"/>
            </a:spcBef>
            <a:spcAft>
              <a:spcPct val="15000"/>
            </a:spcAft>
            <a:buChar char="•"/>
          </a:pPr>
          <a:r>
            <a:rPr lang="nb-NO" sz="1200" kern="1200" noProof="0">
              <a:solidFill>
                <a:schemeClr val="tx1"/>
              </a:solidFill>
            </a:rPr>
            <a:t> økt samarbeid med </a:t>
          </a:r>
          <a:br>
            <a:rPr lang="nb-NO" sz="1200" kern="1200" noProof="0">
              <a:solidFill>
                <a:schemeClr val="tx1"/>
              </a:solidFill>
            </a:rPr>
          </a:br>
          <a:r>
            <a:rPr lang="nb-NO" sz="1200" kern="1200" noProof="0">
              <a:solidFill>
                <a:schemeClr val="tx1"/>
              </a:solidFill>
            </a:rPr>
            <a:t>  tillitsvalgte og verneombud </a:t>
          </a:r>
        </a:p>
        <a:p>
          <a:pPr marL="114300" lvl="1" indent="0" algn="l" defTabSz="533400">
            <a:lnSpc>
              <a:spcPct val="90000"/>
            </a:lnSpc>
            <a:spcBef>
              <a:spcPct val="0"/>
            </a:spcBef>
            <a:spcAft>
              <a:spcPct val="15000"/>
            </a:spcAft>
            <a:buChar char="•"/>
          </a:pPr>
          <a:endParaRPr lang="nb-NO" sz="1200" kern="1200" noProof="0">
            <a:solidFill>
              <a:schemeClr val="tx1"/>
            </a:solidFill>
          </a:endParaRPr>
        </a:p>
        <a:p>
          <a:pPr marL="114300" lvl="1" indent="0" algn="l" defTabSz="533400">
            <a:lnSpc>
              <a:spcPct val="90000"/>
            </a:lnSpc>
            <a:spcBef>
              <a:spcPct val="0"/>
            </a:spcBef>
            <a:spcAft>
              <a:spcPct val="15000"/>
            </a:spcAft>
            <a:buChar char="•"/>
          </a:pPr>
          <a:r>
            <a:rPr lang="nb-NO" sz="1200" kern="1200" noProof="0">
              <a:solidFill>
                <a:schemeClr val="tx1"/>
              </a:solidFill>
            </a:rPr>
            <a:t> fast samarbeid med NAV </a:t>
          </a:r>
          <a:br>
            <a:rPr lang="nb-NO" sz="1200" kern="1200" noProof="0">
              <a:solidFill>
                <a:schemeClr val="tx1"/>
              </a:solidFill>
            </a:rPr>
          </a:br>
          <a:r>
            <a:rPr lang="nb-NO" sz="1200" kern="1200" noProof="0">
              <a:solidFill>
                <a:schemeClr val="tx1"/>
              </a:solidFill>
            </a:rPr>
            <a:t>  lokal og NAV Arbeidslivssenter </a:t>
          </a:r>
        </a:p>
      </dsp:txBody>
      <dsp:txXfrm>
        <a:off x="605509" y="954451"/>
        <a:ext cx="2690796" cy="4239768"/>
      </dsp:txXfrm>
    </dsp:sp>
    <dsp:sp modelId="{1DC2A796-549C-4FD8-B001-29EAE6AF77D4}">
      <dsp:nvSpPr>
        <dsp:cNvPr id="0" name=""/>
        <dsp:cNvSpPr/>
      </dsp:nvSpPr>
      <dsp:spPr>
        <a:xfrm>
          <a:off x="65303" y="241380"/>
          <a:ext cx="1080410" cy="1080410"/>
        </a:xfrm>
        <a:prstGeom prst="rect">
          <a:avLst/>
        </a:prstGeom>
        <a:blipFill dpi="0" rotWithShape="1">
          <a:blip xmlns:r="http://schemas.openxmlformats.org/officeDocument/2006/relationships" r:embed="rId1">
            <a:duotone>
              <a:schemeClr val="accent1">
                <a:shade val="45000"/>
                <a:satMod val="135000"/>
              </a:schemeClr>
              <a:prstClr val="white"/>
            </a:duotone>
          </a:blip>
          <a:srcRect/>
          <a:stretch>
            <a:fillRect t="6628" b="6628"/>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9916C35-EE81-4365-A111-BCBA4EF582C6}">
      <dsp:nvSpPr>
        <dsp:cNvPr id="0" name=""/>
        <dsp:cNvSpPr/>
      </dsp:nvSpPr>
      <dsp:spPr>
        <a:xfrm rot="16200000">
          <a:off x="2169771"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latin typeface="Open Sans" panose="020B0606030504020204" pitchFamily="34" charset="0"/>
              <a:ea typeface="Open Sans" panose="020B0606030504020204" pitchFamily="34" charset="0"/>
              <a:cs typeface="Open Sans" panose="020B0606030504020204" pitchFamily="34" charset="0"/>
            </a:rPr>
            <a:t>Kunnskap</a:t>
          </a:r>
        </a:p>
      </dsp:txBody>
      <dsp:txXfrm>
        <a:off x="2169771" y="3045613"/>
        <a:ext cx="4239768" cy="540205"/>
      </dsp:txXfrm>
    </dsp:sp>
    <dsp:sp modelId="{0361E385-109A-4CAD-BDCE-7A7D460AF81D}">
      <dsp:nvSpPr>
        <dsp:cNvPr id="0" name=""/>
        <dsp:cNvSpPr/>
      </dsp:nvSpPr>
      <dsp:spPr>
        <a:xfrm>
          <a:off x="4540704"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76431" rIns="85344" bIns="85344" numCol="1" spcCol="1270" anchor="t" anchorCtr="0">
          <a:noAutofit/>
        </a:bodyPr>
        <a:lstStyle/>
        <a:p>
          <a:pPr marL="114300" lvl="1" indent="0" algn="l" defTabSz="666750">
            <a:lnSpc>
              <a:spcPct val="90000"/>
            </a:lnSpc>
            <a:spcBef>
              <a:spcPct val="0"/>
            </a:spcBef>
            <a:spcAft>
              <a:spcPct val="15000"/>
            </a:spcAft>
            <a:buNone/>
          </a:pPr>
          <a:r>
            <a:rPr lang="nb-NO" sz="1500" b="1" kern="1200" noProof="0">
              <a:solidFill>
                <a:schemeClr val="tx1"/>
              </a:solidFill>
            </a:rPr>
            <a:t>Leder, tillitsvalgt og verneombud får økt kunnskap om:</a:t>
          </a:r>
          <a:endParaRPr lang="nb-NO" sz="150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66750">
            <a:lnSpc>
              <a:spcPct val="90000"/>
            </a:lnSpc>
            <a:spcBef>
              <a:spcPct val="0"/>
            </a:spcBef>
            <a:spcAft>
              <a:spcPct val="15000"/>
            </a:spcAft>
            <a:buNone/>
          </a:pPr>
          <a:endParaRPr lang="nb-NO" sz="150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solidFill>
            </a:rPr>
            <a:t> sykefraværsoppfølging</a:t>
          </a:r>
          <a:endParaRPr lang="nb-NO" sz="120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solidFill>
            </a:rPr>
            <a:t> forebyggende </a:t>
          </a:r>
          <a:br>
            <a:rPr lang="nb-NO" sz="1200" kern="1200" noProof="0">
              <a:solidFill>
                <a:schemeClr val="tx1"/>
              </a:solidFill>
            </a:rPr>
          </a:br>
          <a:r>
            <a:rPr lang="nb-NO" sz="1200" kern="1200" noProof="0">
              <a:solidFill>
                <a:schemeClr val="tx1"/>
              </a:solidFill>
            </a:rPr>
            <a:t>  arbeidsmiljøarbeid</a:t>
          </a:r>
          <a:endParaRPr lang="nb-NO" sz="120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solidFill>
            </a:rPr>
            <a:t> årsaker og risikofaktorer </a:t>
          </a:r>
          <a:br>
            <a:rPr lang="nb-NO" sz="1200" kern="1200" noProof="0">
              <a:solidFill>
                <a:schemeClr val="tx1"/>
              </a:solidFill>
            </a:rPr>
          </a:br>
          <a:r>
            <a:rPr lang="nb-NO" sz="1200" kern="1200" noProof="0">
              <a:solidFill>
                <a:schemeClr val="tx1"/>
              </a:solidFill>
            </a:rPr>
            <a:t>  for fravær i barnevernet</a:t>
          </a:r>
          <a:endParaRPr lang="nb-NO" sz="120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Char char="•"/>
          </a:pPr>
          <a:endParaRPr lang="nb-NO" sz="1200" kern="1200" noProof="0">
            <a:solidFill>
              <a:schemeClr val="tx1"/>
            </a:solidFill>
          </a:endParaRPr>
        </a:p>
        <a:p>
          <a:pPr marL="114300" lvl="1" indent="0" algn="l" defTabSz="533400">
            <a:lnSpc>
              <a:spcPct val="90000"/>
            </a:lnSpc>
            <a:spcBef>
              <a:spcPct val="0"/>
            </a:spcBef>
            <a:spcAft>
              <a:spcPct val="15000"/>
            </a:spcAft>
            <a:buChar char="•"/>
          </a:pPr>
          <a:r>
            <a:rPr lang="nb-NO" sz="1200" kern="1200" noProof="0">
              <a:solidFill>
                <a:schemeClr val="tx1"/>
              </a:solidFill>
            </a:rPr>
            <a:t> tiltak og virkemidler </a:t>
          </a:r>
        </a:p>
        <a:p>
          <a:pPr marL="114300" lvl="1" indent="0" algn="l" defTabSz="533400">
            <a:lnSpc>
              <a:spcPct val="90000"/>
            </a:lnSpc>
            <a:spcBef>
              <a:spcPct val="0"/>
            </a:spcBef>
            <a:spcAft>
              <a:spcPct val="15000"/>
            </a:spcAft>
            <a:buChar char="•"/>
          </a:pPr>
          <a:endParaRPr lang="nb-NO" sz="1200" kern="1200" noProof="0">
            <a:solidFill>
              <a:schemeClr val="tx1"/>
            </a:solidFill>
          </a:endParaRPr>
        </a:p>
        <a:p>
          <a:pPr marL="114300" lvl="1" indent="0" algn="l" defTabSz="533400">
            <a:lnSpc>
              <a:spcPct val="90000"/>
            </a:lnSpc>
            <a:spcBef>
              <a:spcPct val="0"/>
            </a:spcBef>
            <a:spcAft>
              <a:spcPct val="15000"/>
            </a:spcAft>
            <a:buChar char="•"/>
          </a:pPr>
          <a:r>
            <a:rPr lang="nb-NO" sz="1200" kern="1200" noProof="0">
              <a:solidFill>
                <a:schemeClr val="tx1"/>
              </a:solidFill>
            </a:rPr>
            <a:t> involvering og medvirkning </a:t>
          </a:r>
          <a:br>
            <a:rPr lang="nb-NO" sz="1200" kern="1200" noProof="0">
              <a:solidFill>
                <a:schemeClr val="tx1"/>
              </a:solidFill>
            </a:rPr>
          </a:br>
          <a:r>
            <a:rPr lang="nb-NO" sz="1200" kern="1200" noProof="0">
              <a:solidFill>
                <a:schemeClr val="tx1"/>
              </a:solidFill>
            </a:rPr>
            <a:t>  av ansatte</a:t>
          </a:r>
        </a:p>
      </dsp:txBody>
      <dsp:txXfrm>
        <a:off x="4540704" y="954451"/>
        <a:ext cx="2690796" cy="4239768"/>
      </dsp:txXfrm>
    </dsp:sp>
    <dsp:sp modelId="{F87D65F0-6224-424D-BA3D-442197D4A4E0}">
      <dsp:nvSpPr>
        <dsp:cNvPr id="0" name=""/>
        <dsp:cNvSpPr/>
      </dsp:nvSpPr>
      <dsp:spPr>
        <a:xfrm>
          <a:off x="4000499" y="241380"/>
          <a:ext cx="1080410" cy="1080410"/>
        </a:xfrm>
        <a:prstGeom prst="rect">
          <a:avLst/>
        </a:prstGeom>
        <a:blipFill dpi="0" rotWithShape="1">
          <a:blip xmlns:r="http://schemas.openxmlformats.org/officeDocument/2006/relationships" r:embed="rId2"/>
          <a:srcRect/>
          <a:stretch>
            <a:fillRect t="11409" b="11409"/>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FC3876A1-EB33-454A-BC6E-8ADD0DF4A38C}">
      <dsp:nvSpPr>
        <dsp:cNvPr id="0" name=""/>
        <dsp:cNvSpPr/>
      </dsp:nvSpPr>
      <dsp:spPr>
        <a:xfrm rot="16200000">
          <a:off x="6092266"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latin typeface="Open Sans" panose="020B0606030504020204" pitchFamily="34" charset="0"/>
              <a:ea typeface="Open Sans" panose="020B0606030504020204" pitchFamily="34" charset="0"/>
              <a:cs typeface="Open Sans" panose="020B0606030504020204" pitchFamily="34" charset="0"/>
            </a:rPr>
            <a:t>Medarbeider  </a:t>
          </a:r>
        </a:p>
      </dsp:txBody>
      <dsp:txXfrm>
        <a:off x="6092266" y="3045613"/>
        <a:ext cx="4239768" cy="540205"/>
      </dsp:txXfrm>
    </dsp:sp>
    <dsp:sp modelId="{2265FA64-8383-4D27-A773-B041FBFB5250}">
      <dsp:nvSpPr>
        <dsp:cNvPr id="0" name=""/>
        <dsp:cNvSpPr/>
      </dsp:nvSpPr>
      <dsp:spPr>
        <a:xfrm>
          <a:off x="8475899"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476431" rIns="99568" bIns="99568" numCol="1" spcCol="1270" anchor="t" anchorCtr="0">
          <a:noAutofit/>
        </a:bodyPr>
        <a:lstStyle/>
        <a:p>
          <a:pPr marL="114300" lvl="1" indent="0" algn="l" defTabSz="622300">
            <a:lnSpc>
              <a:spcPct val="90000"/>
            </a:lnSpc>
            <a:spcBef>
              <a:spcPct val="0"/>
            </a:spcBef>
            <a:spcAft>
              <a:spcPct val="15000"/>
            </a:spcAft>
            <a:buNone/>
          </a:pPr>
          <a:r>
            <a:rPr lang="nb-NO" sz="1400" b="1" kern="1200" noProof="0">
              <a:solidFill>
                <a:schemeClr val="tx1"/>
              </a:solidFill>
            </a:rPr>
            <a:t>Medarbeidere opplever: </a:t>
          </a:r>
          <a:endParaRPr lang="nb-NO" sz="140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22300">
            <a:lnSpc>
              <a:spcPct val="90000"/>
            </a:lnSpc>
            <a:spcBef>
              <a:spcPct val="0"/>
            </a:spcBef>
            <a:spcAft>
              <a:spcPct val="15000"/>
            </a:spcAft>
            <a:buChar char="•"/>
          </a:pPr>
          <a:endParaRPr lang="nb-NO" sz="1400" kern="1200" noProof="0">
            <a:solidFill>
              <a:schemeClr val="tx1"/>
            </a:solidFill>
          </a:endParaRPr>
        </a:p>
        <a:p>
          <a:pPr marL="114300" lvl="1" indent="0" algn="l" defTabSz="622300">
            <a:lnSpc>
              <a:spcPct val="90000"/>
            </a:lnSpc>
            <a:spcBef>
              <a:spcPct val="0"/>
            </a:spcBef>
            <a:spcAft>
              <a:spcPct val="15000"/>
            </a:spcAft>
            <a:buChar char="•"/>
          </a:pPr>
          <a:endParaRPr lang="nb-NO" sz="1400" kern="1200" noProof="0">
            <a:solidFill>
              <a:schemeClr val="tx1"/>
            </a:solidFill>
          </a:endParaRPr>
        </a:p>
        <a:p>
          <a:pPr marL="114300" lvl="1" indent="0" algn="l" defTabSz="622300">
            <a:lnSpc>
              <a:spcPct val="90000"/>
            </a:lnSpc>
            <a:spcBef>
              <a:spcPct val="0"/>
            </a:spcBef>
            <a:spcAft>
              <a:spcPct val="15000"/>
            </a:spcAft>
            <a:buChar char="•"/>
          </a:pPr>
          <a:endParaRPr lang="nb-NO" sz="1400" kern="1200" noProof="0">
            <a:solidFill>
              <a:schemeClr val="tx1"/>
            </a:solidFill>
          </a:endParaRPr>
        </a:p>
        <a:p>
          <a:pPr marL="114300" lvl="1" indent="0" algn="l" defTabSz="622300">
            <a:lnSpc>
              <a:spcPct val="90000"/>
            </a:lnSpc>
            <a:spcBef>
              <a:spcPct val="0"/>
            </a:spcBef>
            <a:spcAft>
              <a:spcPct val="15000"/>
            </a:spcAft>
            <a:buFont typeface="Arial" panose="020B0604020202020204" pitchFamily="34" charset="0"/>
            <a:buChar char="•"/>
          </a:pPr>
          <a:r>
            <a:rPr lang="nb-NO" sz="1400" kern="1200" noProof="0">
              <a:solidFill>
                <a:schemeClr val="tx1"/>
              </a:solidFill>
            </a:rPr>
            <a:t> </a:t>
          </a:r>
          <a:r>
            <a:rPr lang="nb-NO" sz="1200" kern="1200" noProof="0">
              <a:solidFill>
                <a:schemeClr val="tx1"/>
              </a:solidFill>
            </a:rPr>
            <a:t>økt fokus på nærværs- </a:t>
          </a:r>
          <a:br>
            <a:rPr lang="nb-NO" sz="1200" kern="1200" noProof="0">
              <a:solidFill>
                <a:schemeClr val="tx1"/>
              </a:solidFill>
            </a:rPr>
          </a:br>
          <a:r>
            <a:rPr lang="nb-NO" sz="1200" kern="1200" noProof="0">
              <a:solidFill>
                <a:schemeClr val="tx1"/>
              </a:solidFill>
            </a:rPr>
            <a:t>  og arbeidsmiljøarbeid</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solidFill>
            </a:rPr>
            <a:t> økt involvering og medvirkning</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solidFill>
            </a:rPr>
            <a:t> forutsigbarhet i nærmeste </a:t>
          </a:r>
          <a:br>
            <a:rPr lang="nb-NO" sz="1200" kern="1200" noProof="0">
              <a:solidFill>
                <a:schemeClr val="tx1"/>
              </a:solidFill>
            </a:rPr>
          </a:br>
          <a:r>
            <a:rPr lang="nb-NO" sz="1200" kern="1200" noProof="0">
              <a:solidFill>
                <a:schemeClr val="tx1"/>
              </a:solidFill>
            </a:rPr>
            <a:t>  leders oppfølging</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solidFill>
            </a:rPr>
            <a:t> økt kunnskap om egne </a:t>
          </a:r>
          <a:br>
            <a:rPr lang="nb-NO" sz="1200" kern="1200" noProof="0">
              <a:solidFill>
                <a:schemeClr val="tx1"/>
              </a:solidFill>
            </a:rPr>
          </a:br>
          <a:r>
            <a:rPr lang="nb-NO" sz="1200" kern="1200" noProof="0">
              <a:solidFill>
                <a:schemeClr val="tx1"/>
              </a:solidFill>
            </a:rPr>
            <a:t>  muligheter på arbeidsplassen</a:t>
          </a:r>
        </a:p>
      </dsp:txBody>
      <dsp:txXfrm>
        <a:off x="8475899" y="954451"/>
        <a:ext cx="2690796" cy="4239768"/>
      </dsp:txXfrm>
    </dsp:sp>
    <dsp:sp modelId="{6DA35051-2367-48BF-96B3-02DF8BFEA8F7}">
      <dsp:nvSpPr>
        <dsp:cNvPr id="0" name=""/>
        <dsp:cNvSpPr/>
      </dsp:nvSpPr>
      <dsp:spPr>
        <a:xfrm>
          <a:off x="7935694" y="241380"/>
          <a:ext cx="1080410" cy="1080410"/>
        </a:xfrm>
        <a:prstGeom prst="rect">
          <a:avLst/>
        </a:prstGeom>
        <a:blipFill>
          <a:blip xmlns:r="http://schemas.openxmlformats.org/officeDocument/2006/relationships" r:embed="rId3"/>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959197" y="2244550"/>
          <a:ext cx="609451"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D1C31-8815-4D0F-99D5-5C06B8CA08DA}">
      <dsp:nvSpPr>
        <dsp:cNvPr id="0" name=""/>
        <dsp:cNvSpPr/>
      </dsp:nvSpPr>
      <dsp:spPr>
        <a:xfrm>
          <a:off x="1516409" y="2173541"/>
          <a:ext cx="80099" cy="15041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144F0683-4514-4CF7-930A-BD7B90AEA9E2}">
      <dsp:nvSpPr>
        <dsp:cNvPr id="0" name=""/>
        <dsp:cNvSpPr/>
      </dsp:nvSpPr>
      <dsp:spPr>
        <a:xfrm>
          <a:off x="636491" y="2008944"/>
          <a:ext cx="471282" cy="471282"/>
        </a:xfrm>
        <a:prstGeom prst="ellipse">
          <a:avLst/>
        </a:prstGeom>
        <a:solidFill>
          <a:srgbClr val="4A6FA1"/>
        </a:solidFill>
        <a:ln w="25400" cap="flat" cmpd="sng" algn="ctr">
          <a:solidFill>
            <a:schemeClr val="accent1">
              <a:shade val="80000"/>
              <a:hueOff val="39030"/>
              <a:satOff val="1500"/>
              <a:lumOff val="24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1</a:t>
          </a:r>
        </a:p>
      </dsp:txBody>
      <dsp:txXfrm>
        <a:off x="705509" y="2077962"/>
        <a:ext cx="333246" cy="333246"/>
      </dsp:txXfrm>
    </dsp:sp>
    <dsp:sp modelId="{7872B059-6445-4EB7-BDB5-8F316C365784}">
      <dsp:nvSpPr>
        <dsp:cNvPr id="0" name=""/>
        <dsp:cNvSpPr/>
      </dsp:nvSpPr>
      <dsp:spPr>
        <a:xfrm>
          <a:off x="872096" y="2552210"/>
          <a:ext cx="72" cy="29246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88552"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48F925C5-ED44-4F8A-A5CA-1CA974525135}">
      <dsp:nvSpPr>
        <dsp:cNvPr id="0" name=""/>
        <dsp:cNvSpPr/>
      </dsp:nvSpPr>
      <dsp:spPr>
        <a:xfrm>
          <a:off x="1742777" y="2244525"/>
          <a:ext cx="1567160" cy="71"/>
        </a:xfrm>
        <a:prstGeom prst="rect">
          <a:avLst/>
        </a:prstGeom>
        <a:solidFill>
          <a:schemeClr val="accent1">
            <a:shade val="80000"/>
            <a:hueOff val="58545"/>
            <a:satOff val="2251"/>
            <a:lumOff val="3664"/>
            <a:alphaOff val="0"/>
          </a:schemeClr>
        </a:solidFill>
        <a:ln w="25400" cap="flat" cmpd="sng" algn="ctr">
          <a:solidFill>
            <a:schemeClr val="accent1">
              <a:shade val="80000"/>
              <a:hueOff val="58545"/>
              <a:satOff val="2251"/>
              <a:lumOff val="36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363C1-B38D-45F5-A828-D45BEFEA1B91}">
      <dsp:nvSpPr>
        <dsp:cNvPr id="0" name=""/>
        <dsp:cNvSpPr/>
      </dsp:nvSpPr>
      <dsp:spPr>
        <a:xfrm>
          <a:off x="3257698" y="2173516"/>
          <a:ext cx="80099" cy="15043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B085F6A3-E941-4398-80D7-717198D36045}">
      <dsp:nvSpPr>
        <dsp:cNvPr id="0" name=""/>
        <dsp:cNvSpPr/>
      </dsp:nvSpPr>
      <dsp:spPr>
        <a:xfrm>
          <a:off x="2377780" y="2008920"/>
          <a:ext cx="471282" cy="471282"/>
        </a:xfrm>
        <a:prstGeom prst="ellipse">
          <a:avLst/>
        </a:prstGeom>
        <a:solidFill>
          <a:srgbClr val="4A6FA1"/>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2</a:t>
          </a:r>
        </a:p>
      </dsp:txBody>
      <dsp:txXfrm>
        <a:off x="2446798" y="2077938"/>
        <a:ext cx="333246" cy="333246"/>
      </dsp:txXfrm>
    </dsp:sp>
    <dsp:sp modelId="{1024A8BB-54E6-4642-AE84-56586A1E6E4C}">
      <dsp:nvSpPr>
        <dsp:cNvPr id="0" name=""/>
        <dsp:cNvSpPr/>
      </dsp:nvSpPr>
      <dsp:spPr>
        <a:xfrm>
          <a:off x="2613385" y="2552195"/>
          <a:ext cx="72" cy="2925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CB29B5-A37E-4105-98C2-43986FD48D3B}">
      <dsp:nvSpPr>
        <dsp:cNvPr id="0" name=""/>
        <dsp:cNvSpPr/>
      </dsp:nvSpPr>
      <dsp:spPr>
        <a:xfrm>
          <a:off x="1829841"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8482DFE1-AE5B-4692-8EF0-6650A18BD44F}">
      <dsp:nvSpPr>
        <dsp:cNvPr id="0" name=""/>
        <dsp:cNvSpPr/>
      </dsp:nvSpPr>
      <dsp:spPr>
        <a:xfrm>
          <a:off x="3484066" y="2244514"/>
          <a:ext cx="1567160" cy="71"/>
        </a:xfrm>
        <a:prstGeom prst="rect">
          <a:avLst/>
        </a:prstGeom>
        <a:solidFill>
          <a:schemeClr val="accent1">
            <a:shade val="80000"/>
            <a:hueOff val="117090"/>
            <a:satOff val="4501"/>
            <a:lumOff val="7329"/>
            <a:alphaOff val="0"/>
          </a:schemeClr>
        </a:solidFill>
        <a:ln w="25400" cap="flat" cmpd="sng" algn="ctr">
          <a:solidFill>
            <a:schemeClr val="accent1">
              <a:shade val="80000"/>
              <a:hueOff val="117090"/>
              <a:satOff val="4501"/>
              <a:lumOff val="7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7F4D-5408-498C-A46C-45A2ED25ED16}">
      <dsp:nvSpPr>
        <dsp:cNvPr id="0" name=""/>
        <dsp:cNvSpPr/>
      </dsp:nvSpPr>
      <dsp:spPr>
        <a:xfrm>
          <a:off x="4998987" y="2173505"/>
          <a:ext cx="80099" cy="150440"/>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1F060F0D-7B1A-4344-9B83-C3FDABA594BF}">
      <dsp:nvSpPr>
        <dsp:cNvPr id="0" name=""/>
        <dsp:cNvSpPr/>
      </dsp:nvSpPr>
      <dsp:spPr>
        <a:xfrm>
          <a:off x="4119069" y="2008908"/>
          <a:ext cx="471282" cy="471282"/>
        </a:xfrm>
        <a:prstGeom prst="ellipse">
          <a:avLst/>
        </a:prstGeom>
        <a:solidFill>
          <a:srgbClr val="4A6FA1"/>
        </a:solidFill>
        <a:ln w="25400" cap="flat" cmpd="sng" algn="ctr">
          <a:solidFill>
            <a:schemeClr val="accent1">
              <a:shade val="80000"/>
              <a:hueOff val="156120"/>
              <a:satOff val="6002"/>
              <a:lumOff val="97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3</a:t>
          </a:r>
        </a:p>
      </dsp:txBody>
      <dsp:txXfrm>
        <a:off x="4188087" y="2077926"/>
        <a:ext cx="333246" cy="333246"/>
      </dsp:txXfrm>
    </dsp:sp>
    <dsp:sp modelId="{962666A5-3021-4C57-9F26-A0AB0DB30C6E}">
      <dsp:nvSpPr>
        <dsp:cNvPr id="0" name=""/>
        <dsp:cNvSpPr/>
      </dsp:nvSpPr>
      <dsp:spPr>
        <a:xfrm>
          <a:off x="4354674" y="2552188"/>
          <a:ext cx="72" cy="292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F5ED8-EEAC-472C-9CA8-EEEB6D177E88}">
      <dsp:nvSpPr>
        <dsp:cNvPr id="0" name=""/>
        <dsp:cNvSpPr/>
      </dsp:nvSpPr>
      <dsp:spPr>
        <a:xfrm>
          <a:off x="3571130"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387EAEEC-73D0-4627-8107-0E96519FEB5E}">
      <dsp:nvSpPr>
        <dsp:cNvPr id="0" name=""/>
        <dsp:cNvSpPr/>
      </dsp:nvSpPr>
      <dsp:spPr>
        <a:xfrm>
          <a:off x="5225355" y="2244509"/>
          <a:ext cx="1567160" cy="71"/>
        </a:xfrm>
        <a:prstGeom prst="rect">
          <a:avLst/>
        </a:prstGeom>
        <a:solidFill>
          <a:schemeClr val="accent1">
            <a:shade val="80000"/>
            <a:hueOff val="175635"/>
            <a:satOff val="6752"/>
            <a:lumOff val="10993"/>
            <a:alphaOff val="0"/>
          </a:schemeClr>
        </a:solidFill>
        <a:ln w="25400" cap="flat" cmpd="sng" algn="ctr">
          <a:solidFill>
            <a:schemeClr val="accent1">
              <a:shade val="80000"/>
              <a:hueOff val="175635"/>
              <a:satOff val="6752"/>
              <a:lumOff val="109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E933E-F0D3-438E-8E16-09035BD7D0F6}">
      <dsp:nvSpPr>
        <dsp:cNvPr id="0" name=""/>
        <dsp:cNvSpPr/>
      </dsp:nvSpPr>
      <dsp:spPr>
        <a:xfrm>
          <a:off x="6740276" y="2173501"/>
          <a:ext cx="80099" cy="150444"/>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14E032A3-20D0-409D-8D9B-3A237A6E7CDE}">
      <dsp:nvSpPr>
        <dsp:cNvPr id="0" name=""/>
        <dsp:cNvSpPr/>
      </dsp:nvSpPr>
      <dsp:spPr>
        <a:xfrm>
          <a:off x="5860358" y="2008904"/>
          <a:ext cx="471282" cy="471282"/>
        </a:xfrm>
        <a:prstGeom prst="ellipse">
          <a:avLst/>
        </a:prstGeom>
        <a:solidFill>
          <a:srgbClr val="4A6FA1"/>
        </a:solidFill>
        <a:ln w="25400" cap="flat" cmpd="sng" algn="ctr">
          <a:solidFill>
            <a:schemeClr val="accent1">
              <a:shade val="80000"/>
              <a:hueOff val="214665"/>
              <a:satOff val="8253"/>
              <a:lumOff val="134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4</a:t>
          </a:r>
        </a:p>
      </dsp:txBody>
      <dsp:txXfrm>
        <a:off x="5929376" y="2077922"/>
        <a:ext cx="333246" cy="333246"/>
      </dsp:txXfrm>
    </dsp:sp>
    <dsp:sp modelId="{E0260BBF-42C2-4989-95C0-C8455D96F6A8}">
      <dsp:nvSpPr>
        <dsp:cNvPr id="0" name=""/>
        <dsp:cNvSpPr/>
      </dsp:nvSpPr>
      <dsp:spPr>
        <a:xfrm>
          <a:off x="6095963" y="2552185"/>
          <a:ext cx="72" cy="2925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1309-3F04-4C77-87D5-BEA2401F8AFF}">
      <dsp:nvSpPr>
        <dsp:cNvPr id="0" name=""/>
        <dsp:cNvSpPr/>
      </dsp:nvSpPr>
      <dsp:spPr>
        <a:xfrm>
          <a:off x="5312419"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08BA35B7-A2EB-4512-8F94-84E4E1A47C0D}">
      <dsp:nvSpPr>
        <dsp:cNvPr id="0" name=""/>
        <dsp:cNvSpPr/>
      </dsp:nvSpPr>
      <dsp:spPr>
        <a:xfrm>
          <a:off x="6966644" y="2244507"/>
          <a:ext cx="1567160" cy="71"/>
        </a:xfrm>
        <a:prstGeom prst="rect">
          <a:avLst/>
        </a:prstGeom>
        <a:solidFill>
          <a:schemeClr val="accent1">
            <a:shade val="80000"/>
            <a:hueOff val="234180"/>
            <a:satOff val="9003"/>
            <a:lumOff val="14657"/>
            <a:alphaOff val="0"/>
          </a:schemeClr>
        </a:solidFill>
        <a:ln w="25400" cap="flat" cmpd="sng" algn="ctr">
          <a:solidFill>
            <a:schemeClr val="accent1">
              <a:shade val="80000"/>
              <a:hueOff val="234180"/>
              <a:satOff val="9003"/>
              <a:lumOff val="146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8461084" y="2173499"/>
          <a:ext cx="80099" cy="150446"/>
        </a:xfrm>
        <a:prstGeom prst="chevron">
          <a:avLst>
            <a:gd name="adj" fmla="val 90000"/>
          </a:avLst>
        </a:prstGeom>
        <a:solidFill>
          <a:schemeClr val="accent1">
            <a:shade val="80000"/>
            <a:hueOff val="253695"/>
            <a:satOff val="9753"/>
            <a:lumOff val="15879"/>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a:p>
      </dsp:txBody>
      <dsp:txXfrm>
        <a:off x="7079128" y="2890620"/>
        <a:ext cx="1475358" cy="1682998"/>
      </dsp:txXfrm>
    </dsp:sp>
    <dsp:sp modelId="{A87E83E3-BF0F-4EE6-BB1A-D03CCBF3D277}">
      <dsp:nvSpPr>
        <dsp:cNvPr id="0" name=""/>
        <dsp:cNvSpPr/>
      </dsp:nvSpPr>
      <dsp:spPr>
        <a:xfrm>
          <a:off x="7601647" y="2008902"/>
          <a:ext cx="471282" cy="471282"/>
        </a:xfrm>
        <a:prstGeom prst="ellipse">
          <a:avLst/>
        </a:prstGeom>
        <a:solidFill>
          <a:srgbClr val="4A6FA1"/>
        </a:solidFill>
        <a:ln w="25400" cap="flat" cmpd="sng" algn="ctr">
          <a:solidFill>
            <a:schemeClr val="accent1">
              <a:shade val="80000"/>
              <a:hueOff val="273210"/>
              <a:satOff val="10503"/>
              <a:lumOff val="171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5</a:t>
          </a:r>
        </a:p>
      </dsp:txBody>
      <dsp:txXfrm>
        <a:off x="7670665" y="2077920"/>
        <a:ext cx="333246" cy="333246"/>
      </dsp:txXfrm>
    </dsp:sp>
    <dsp:sp modelId="{3DA79B7A-175C-4189-8149-64EEE02604DB}">
      <dsp:nvSpPr>
        <dsp:cNvPr id="0" name=""/>
        <dsp:cNvSpPr/>
      </dsp:nvSpPr>
      <dsp:spPr>
        <a:xfrm>
          <a:off x="7837253" y="2552184"/>
          <a:ext cx="72" cy="29253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703322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a:p>
      </dsp:txBody>
      <dsp:txXfrm>
        <a:off x="7079128" y="2890620"/>
        <a:ext cx="1475358" cy="1682998"/>
      </dsp:txXfrm>
    </dsp:sp>
    <dsp:sp modelId="{B0624E8C-3697-4110-8BDB-B9790B85A2DF}">
      <dsp:nvSpPr>
        <dsp:cNvPr id="0" name=""/>
        <dsp:cNvSpPr/>
      </dsp:nvSpPr>
      <dsp:spPr>
        <a:xfrm>
          <a:off x="8707933" y="2244506"/>
          <a:ext cx="1567160"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03B5B-F367-43EB-AD18-3910EF0C3079}">
      <dsp:nvSpPr>
        <dsp:cNvPr id="0" name=""/>
        <dsp:cNvSpPr/>
      </dsp:nvSpPr>
      <dsp:spPr>
        <a:xfrm>
          <a:off x="10222855" y="2173498"/>
          <a:ext cx="80099" cy="150446"/>
        </a:xfrm>
        <a:prstGeom prst="chevron">
          <a:avLst>
            <a:gd name="adj" fmla="val 90000"/>
          </a:avLst>
        </a:prstGeom>
        <a:solidFill>
          <a:schemeClr val="accent1">
            <a:shade val="80000"/>
            <a:hueOff val="312240"/>
            <a:satOff val="12004"/>
            <a:lumOff val="19543"/>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2E410D61-D8A5-4A3C-BBA5-1DA938D393C7}">
      <dsp:nvSpPr>
        <dsp:cNvPr id="0" name=""/>
        <dsp:cNvSpPr/>
      </dsp:nvSpPr>
      <dsp:spPr>
        <a:xfrm>
          <a:off x="9342936" y="2008901"/>
          <a:ext cx="471282" cy="471282"/>
        </a:xfrm>
        <a:prstGeom prst="ellipse">
          <a:avLst/>
        </a:prstGeom>
        <a:solidFill>
          <a:srgbClr val="4A6FA1"/>
        </a:solidFill>
        <a:ln w="25400" cap="flat" cmpd="sng" algn="ctr">
          <a:solidFill>
            <a:schemeClr val="accent1">
              <a:shade val="80000"/>
              <a:hueOff val="331755"/>
              <a:satOff val="12754"/>
              <a:lumOff val="20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6</a:t>
          </a:r>
        </a:p>
      </dsp:txBody>
      <dsp:txXfrm>
        <a:off x="9411954" y="2077919"/>
        <a:ext cx="333246" cy="333246"/>
      </dsp:txXfrm>
    </dsp:sp>
    <dsp:sp modelId="{A7A748E6-519D-4525-9F7A-199BFC35873C}">
      <dsp:nvSpPr>
        <dsp:cNvPr id="0" name=""/>
        <dsp:cNvSpPr/>
      </dsp:nvSpPr>
      <dsp:spPr>
        <a:xfrm>
          <a:off x="9578542" y="2552183"/>
          <a:ext cx="72" cy="2925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794998"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F2F3BA56-BCD8-47BF-A865-9DE3DA0499F4}">
      <dsp:nvSpPr>
        <dsp:cNvPr id="0" name=""/>
        <dsp:cNvSpPr/>
      </dsp:nvSpPr>
      <dsp:spPr>
        <a:xfrm>
          <a:off x="10449222" y="2244506"/>
          <a:ext cx="870644" cy="71"/>
        </a:xfrm>
        <a:prstGeom prst="rect">
          <a:avLst/>
        </a:prstGeom>
        <a:solidFill>
          <a:schemeClr val="accent1">
            <a:shade val="80000"/>
            <a:hueOff val="351270"/>
            <a:satOff val="13504"/>
            <a:lumOff val="21986"/>
            <a:alphaOff val="0"/>
          </a:schemeClr>
        </a:solidFill>
        <a:ln w="25400" cap="flat" cmpd="sng" algn="ctr">
          <a:solidFill>
            <a:schemeClr val="accent1">
              <a:shade val="80000"/>
              <a:hueOff val="351270"/>
              <a:satOff val="13504"/>
              <a:lumOff val="21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AEFA6F-A3D9-4325-B2F7-7A2FCF464FFE}">
      <dsp:nvSpPr>
        <dsp:cNvPr id="0" name=""/>
        <dsp:cNvSpPr/>
      </dsp:nvSpPr>
      <dsp:spPr>
        <a:xfrm>
          <a:off x="11084225" y="2008900"/>
          <a:ext cx="471282" cy="471282"/>
        </a:xfrm>
        <a:prstGeom prst="ellipse">
          <a:avLst/>
        </a:prstGeom>
        <a:solidFill>
          <a:schemeClr val="accent1">
            <a:shade val="80000"/>
            <a:hueOff val="390300"/>
            <a:satOff val="15005"/>
            <a:lumOff val="24429"/>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7</a:t>
          </a:r>
        </a:p>
      </dsp:txBody>
      <dsp:txXfrm>
        <a:off x="11153243" y="2077918"/>
        <a:ext cx="333246" cy="333246"/>
      </dsp:txXfrm>
    </dsp:sp>
    <dsp:sp modelId="{4B387966-DED0-4359-9C9A-25CD6A950E78}">
      <dsp:nvSpPr>
        <dsp:cNvPr id="0" name=""/>
        <dsp:cNvSpPr/>
      </dsp:nvSpPr>
      <dsp:spPr>
        <a:xfrm>
          <a:off x="11319831" y="2552183"/>
          <a:ext cx="72" cy="29253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9ADF7-6F7B-42F9-99F4-B24914DBC8CA}">
      <dsp:nvSpPr>
        <dsp:cNvPr id="0" name=""/>
        <dsp:cNvSpPr/>
      </dsp:nvSpPr>
      <dsp:spPr>
        <a:xfrm>
          <a:off x="1053628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i="0" kern="1200">
              <a:solidFill>
                <a:schemeClr val="tx1">
                  <a:lumMod val="75000"/>
                  <a:lumOff val="25000"/>
                </a:schemeClr>
              </a:solidFill>
            </a:rPr>
            <a:t>Oppfølging mellom leder og medarbeider</a:t>
          </a:r>
          <a:endParaRPr lang="nb-NO" sz="1000" kern="1200">
            <a:solidFill>
              <a:schemeClr val="tx1">
                <a:lumMod val="75000"/>
                <a:lumOff val="25000"/>
              </a:schemeClr>
            </a:solidFill>
          </a:endParaRPr>
        </a:p>
      </dsp:txBody>
      <dsp:txXfrm>
        <a:off x="10582188" y="2890620"/>
        <a:ext cx="1475358" cy="16829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7363" y="574704"/>
          <a:ext cx="0" cy="72"/>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4F0683-4514-4CF7-930A-BD7B90AEA9E2}">
      <dsp:nvSpPr>
        <dsp:cNvPr id="0" name=""/>
        <dsp:cNvSpPr/>
      </dsp:nvSpPr>
      <dsp:spPr>
        <a:xfrm>
          <a:off x="3200622" y="3463"/>
          <a:ext cx="1142553" cy="1142553"/>
        </a:xfrm>
        <a:prstGeom prst="ellipse">
          <a:avLst/>
        </a:prstGeom>
        <a:solidFill>
          <a:srgbClr val="4A6FA1"/>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337" tIns="44337" rIns="44337" bIns="44337" numCol="1" spcCol="1270" anchor="ctr" anchorCtr="0">
          <a:noAutofit/>
        </a:bodyPr>
        <a:lstStyle/>
        <a:p>
          <a:pPr marL="0" lvl="0" indent="0" algn="l" defTabSz="2933700">
            <a:lnSpc>
              <a:spcPct val="90000"/>
            </a:lnSpc>
            <a:spcBef>
              <a:spcPct val="0"/>
            </a:spcBef>
            <a:spcAft>
              <a:spcPct val="35000"/>
            </a:spcAft>
            <a:buNone/>
          </a:pPr>
          <a:r>
            <a:rPr lang="nb-NO" sz="6600" kern="1200">
              <a:latin typeface="Open Sans" panose="020B0606030504020204" pitchFamily="34" charset="0"/>
              <a:ea typeface="Open Sans" panose="020B0606030504020204" pitchFamily="34" charset="0"/>
              <a:cs typeface="Open Sans" panose="020B0606030504020204" pitchFamily="34" charset="0"/>
            </a:rPr>
            <a:t>1</a:t>
          </a:r>
        </a:p>
      </dsp:txBody>
      <dsp:txXfrm>
        <a:off x="3367945" y="170786"/>
        <a:ext cx="807907" cy="807907"/>
      </dsp:txXfrm>
    </dsp:sp>
    <dsp:sp modelId="{7872B059-6445-4EB7-BDB5-8F316C365784}">
      <dsp:nvSpPr>
        <dsp:cNvPr id="0" name=""/>
        <dsp:cNvSpPr/>
      </dsp:nvSpPr>
      <dsp:spPr>
        <a:xfrm>
          <a:off x="3771863" y="1218016"/>
          <a:ext cx="72" cy="6577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383817" y="1879200"/>
          <a:ext cx="6776164" cy="3839275"/>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119524" tIns="165100" rIns="119524" bIns="165100" numCol="1" spcCol="1270" anchor="t" anchorCtr="0">
          <a:noAutofit/>
        </a:bodyPr>
        <a:lstStyle/>
        <a:p>
          <a:pPr marL="0" lvl="0" indent="0" algn="ctr" defTabSz="622300">
            <a:lnSpc>
              <a:spcPct val="90000"/>
            </a:lnSpc>
            <a:spcBef>
              <a:spcPct val="0"/>
            </a:spcBef>
            <a:spcAft>
              <a:spcPct val="35000"/>
            </a:spcAft>
            <a:buNone/>
          </a:pPr>
          <a:r>
            <a:rPr lang="nb-NO" sz="1400" b="1" kern="1200" noProof="0">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622300">
            <a:lnSpc>
              <a:spcPct val="90000"/>
            </a:lnSpc>
            <a:spcBef>
              <a:spcPct val="0"/>
            </a:spcBef>
            <a:spcAft>
              <a:spcPct val="35000"/>
            </a:spcAft>
            <a:buNone/>
          </a:pPr>
          <a:r>
            <a:rPr lang="nb-NO" sz="1400" b="0" kern="1200" noProof="0">
              <a:latin typeface="Open Sans" panose="020B0606030504020204" pitchFamily="34" charset="0"/>
              <a:ea typeface="Open Sans" panose="020B0606030504020204" pitchFamily="34" charset="0"/>
              <a:cs typeface="Open Sans" panose="020B0606030504020204" pitchFamily="34" charset="0"/>
            </a:rPr>
            <a:t>Forankre:</a:t>
          </a:r>
        </a:p>
        <a:p>
          <a:pPr marL="0" lvl="0" indent="0" algn="l" defTabSz="622300">
            <a:lnSpc>
              <a:spcPct val="90000"/>
            </a:lnSpc>
            <a:spcBef>
              <a:spcPct val="0"/>
            </a:spcBef>
            <a:spcAft>
              <a:spcPct val="35000"/>
            </a:spcAft>
            <a:buNone/>
          </a:pPr>
          <a:r>
            <a:rPr lang="nb-NO" sz="1400" kern="1200">
              <a:latin typeface="Open Sans" panose="020B0606030504020204" pitchFamily="34" charset="0"/>
              <a:ea typeface="Open Sans" panose="020B0606030504020204" pitchFamily="34" charset="0"/>
              <a:cs typeface="Open Sans" panose="020B0606030504020204" pitchFamily="34" charset="0"/>
            </a:rPr>
            <a:t> - Forberede, informere  og involvere </a:t>
          </a:r>
        </a:p>
        <a:p>
          <a:pPr marL="0" lvl="0" indent="0" algn="l" defTabSz="622300">
            <a:lnSpc>
              <a:spcPct val="90000"/>
            </a:lnSpc>
            <a:spcBef>
              <a:spcPct val="0"/>
            </a:spcBef>
            <a:spcAft>
              <a:spcPct val="35000"/>
            </a:spcAft>
            <a:buFont typeface="Courier New" panose="02070309020205020404" pitchFamily="49"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 - Forankre</a:t>
          </a:r>
        </a:p>
        <a:p>
          <a:pPr marL="0" lvl="0" indent="0" algn="l" defTabSz="622300">
            <a:lnSpc>
              <a:spcPct val="90000"/>
            </a:lnSpc>
            <a:spcBef>
              <a:spcPct val="0"/>
            </a:spcBef>
            <a:spcAft>
              <a:spcPct val="35000"/>
            </a:spcAft>
            <a:buFont typeface="Courier New" panose="02070309020205020404" pitchFamily="49"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 - Vurdere obs-punkter </a:t>
          </a:r>
        </a:p>
        <a:p>
          <a:pPr marL="0" lvl="0" indent="0" algn="l" defTabSz="622300">
            <a:lnSpc>
              <a:spcPct val="90000"/>
            </a:lnSpc>
            <a:spcBef>
              <a:spcPct val="0"/>
            </a:spcBef>
            <a:spcAft>
              <a:spcPct val="35000"/>
            </a:spcAft>
            <a:buFont typeface="Courier New" panose="02070309020205020404" pitchFamily="49" charset="0"/>
            <a:buNone/>
          </a:pPr>
          <a:endParaRPr lang="nb-NO" sz="1400" kern="120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Font typeface="Courier New" panose="02070309020205020404" pitchFamily="49"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Etablere:</a:t>
          </a:r>
        </a:p>
        <a:p>
          <a:pPr marL="0" lvl="0" indent="0" algn="l" defTabSz="622300">
            <a:lnSpc>
              <a:spcPct val="90000"/>
            </a:lnSpc>
            <a:spcBef>
              <a:spcPct val="0"/>
            </a:spcBef>
            <a:spcAft>
              <a:spcPct val="35000"/>
            </a:spcAft>
            <a:buFont typeface="Arial" panose="020B0604020202020204" pitchFamily="34"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 - Arbeidsgruppe «Leders </a:t>
          </a:r>
          <a:br>
            <a:rPr lang="nb-NO" sz="1400" kern="1200">
              <a:latin typeface="Open Sans" panose="020B0606030504020204" pitchFamily="34" charset="0"/>
              <a:ea typeface="Open Sans" panose="020B0606030504020204" pitchFamily="34" charset="0"/>
              <a:cs typeface="Open Sans" panose="020B0606030504020204" pitchFamily="34" charset="0"/>
            </a:rPr>
          </a:br>
          <a:r>
            <a:rPr lang="nb-NO" sz="1400" kern="1200">
              <a:latin typeface="Open Sans" panose="020B0606030504020204" pitchFamily="34" charset="0"/>
              <a:ea typeface="Open Sans" panose="020B0606030504020204" pitchFamily="34" charset="0"/>
              <a:cs typeface="Open Sans" panose="020B0606030504020204" pitchFamily="34" charset="0"/>
            </a:rPr>
            <a:t>  støttespillere»</a:t>
          </a:r>
        </a:p>
        <a:p>
          <a:pPr marL="0" lvl="0" indent="0" algn="l" defTabSz="622300">
            <a:lnSpc>
              <a:spcPct val="90000"/>
            </a:lnSpc>
            <a:spcBef>
              <a:spcPct val="0"/>
            </a:spcBef>
            <a:spcAft>
              <a:spcPct val="35000"/>
            </a:spcAft>
            <a:buFont typeface="Arial" panose="020B0604020202020204" pitchFamily="34"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 - IA-råd</a:t>
          </a:r>
        </a:p>
        <a:p>
          <a:pPr marL="0" lvl="0" indent="0" algn="l" defTabSz="622300">
            <a:lnSpc>
              <a:spcPct val="90000"/>
            </a:lnSpc>
            <a:spcBef>
              <a:spcPct val="0"/>
            </a:spcBef>
            <a:spcAft>
              <a:spcPct val="35000"/>
            </a:spcAft>
            <a:buFont typeface="Arial" panose="020B0604020202020204" pitchFamily="34"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 - Nettverksgruppe</a:t>
          </a:r>
        </a:p>
        <a:p>
          <a:pPr marL="0" lvl="0" indent="0" algn="l" defTabSz="622300">
            <a:lnSpc>
              <a:spcPct val="90000"/>
            </a:lnSpc>
            <a:spcBef>
              <a:spcPct val="0"/>
            </a:spcBef>
            <a:spcAft>
              <a:spcPct val="35000"/>
            </a:spcAft>
            <a:buFont typeface="Arial" panose="020B0604020202020204" pitchFamily="34" charset="0"/>
            <a:buNone/>
          </a:pPr>
          <a:r>
            <a:rPr lang="nb-NO" sz="1400" kern="1200">
              <a:latin typeface="Open Sans" panose="020B0606030504020204" pitchFamily="34" charset="0"/>
              <a:ea typeface="Open Sans" panose="020B0606030504020204" pitchFamily="34" charset="0"/>
              <a:cs typeface="Open Sans" panose="020B0606030504020204" pitchFamily="34" charset="0"/>
            </a:rPr>
            <a:t> - Kunnskap og opplæring</a:t>
          </a:r>
          <a:endParaRPr lang="nb-NO" sz="14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endParaRPr lang="nb-NO" sz="14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endParaRPr lang="nb-NO" sz="14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496266" y="1991649"/>
        <a:ext cx="6551266" cy="36143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80A8A-BD7D-4F2E-828D-76F868673924}">
      <dsp:nvSpPr>
        <dsp:cNvPr id="0" name=""/>
        <dsp:cNvSpPr/>
      </dsp:nvSpPr>
      <dsp:spPr>
        <a:xfrm>
          <a:off x="2238970" y="1313018"/>
          <a:ext cx="1421010"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430681-BEE0-4BD2-902C-ECF16F4F0E61}">
      <dsp:nvSpPr>
        <dsp:cNvPr id="0" name=""/>
        <dsp:cNvSpPr/>
      </dsp:nvSpPr>
      <dsp:spPr>
        <a:xfrm>
          <a:off x="3538180" y="1227966"/>
          <a:ext cx="186761" cy="178789"/>
        </a:xfrm>
        <a:prstGeom prst="chevron">
          <a:avLst>
            <a:gd name="adj" fmla="val 90000"/>
          </a:avLst>
        </a:prstGeom>
        <a:solidFill>
          <a:schemeClr val="accent1">
            <a:shade val="80000"/>
            <a:hueOff val="48788"/>
            <a:satOff val="1876"/>
            <a:lumOff val="3054"/>
            <a:alphaOff val="0"/>
          </a:schemeClr>
        </a:solidFill>
        <a:ln w="25400" cap="flat" cmpd="sng" algn="ctr">
          <a:solidFill>
            <a:schemeClr val="accent1">
              <a:shade val="80000"/>
              <a:hueOff val="48788"/>
              <a:satOff val="1876"/>
              <a:lumOff val="305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453" tIns="165100" rIns="64453" bIns="165100" numCol="1" spcCol="1270" anchor="t" anchorCtr="0">
          <a:noAutofit/>
        </a:bodyPr>
        <a:lstStyle/>
        <a:p>
          <a:pPr marL="0" lvl="0" indent="0" algn="ctr" defTabSz="622300">
            <a:lnSpc>
              <a:spcPct val="90000"/>
            </a:lnSpc>
            <a:spcBef>
              <a:spcPct val="0"/>
            </a:spcBef>
            <a:spcAft>
              <a:spcPct val="35000"/>
            </a:spcAft>
            <a:buNone/>
          </a:pPr>
          <a:r>
            <a:rPr lang="nb-NO" sz="1400" b="1" kern="1200" noProof="0">
              <a:latin typeface="Open Sans" panose="020B0606030504020204" pitchFamily="34" charset="0"/>
              <a:ea typeface="Open Sans" panose="020B0606030504020204" pitchFamily="34" charset="0"/>
              <a:cs typeface="Open Sans" panose="020B0606030504020204" pitchFamily="34" charset="0"/>
            </a:rPr>
            <a:t>Personalmøte</a:t>
          </a:r>
        </a:p>
        <a:p>
          <a:pPr marL="0" lvl="0" indent="0" algn="ctr" defTabSz="622300">
            <a:lnSpc>
              <a:spcPct val="90000"/>
            </a:lnSpc>
            <a:spcBef>
              <a:spcPct val="0"/>
            </a:spcBef>
            <a:spcAft>
              <a:spcPct val="35000"/>
            </a:spcAft>
            <a:buNone/>
          </a:pPr>
          <a:endParaRPr lang="nb-NO" sz="14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Presentasjonen </a:t>
          </a:r>
          <a:r>
            <a:rPr lang="nb-NO" sz="1400" b="1" kern="1200" noProof="0">
              <a:latin typeface="Open Sans" panose="020B0606030504020204" pitchFamily="34" charset="0"/>
              <a:ea typeface="Open Sans" panose="020B0606030504020204" pitchFamily="34" charset="0"/>
              <a:cs typeface="Open Sans" panose="020B0606030504020204" pitchFamily="34" charset="0"/>
            </a:rPr>
            <a:t>«Ansattinformasjon </a:t>
          </a:r>
          <a:r>
            <a:rPr lang="nb-NO" sz="1400" kern="1200" noProof="0">
              <a:latin typeface="Open Sans" panose="020B0606030504020204" pitchFamily="34" charset="0"/>
              <a:ea typeface="Open Sans" panose="020B0606030504020204" pitchFamily="34" charset="0"/>
              <a:cs typeface="Open Sans" panose="020B0606030504020204" pitchFamily="34" charset="0"/>
            </a:rPr>
            <a:t>Tidlig og tett på til bruk i personalmøter»</a:t>
          </a:r>
        </a:p>
        <a:p>
          <a:pPr marL="0" lvl="0" indent="0" algn="ctr" defTabSz="622300">
            <a:lnSpc>
              <a:spcPct val="90000"/>
            </a:lnSpc>
            <a:spcBef>
              <a:spcPct val="0"/>
            </a:spcBef>
            <a:spcAft>
              <a:spcPct val="35000"/>
            </a:spcAft>
            <a:buNone/>
          </a:pPr>
          <a:endParaRPr lang="nb-NO" sz="14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endParaRPr lang="nb-NO" sz="1400" kern="1200"/>
        </a:p>
      </dsp:txBody>
      <dsp:txXfrm>
        <a:off x="304630" y="2118836"/>
        <a:ext cx="3462676" cy="3075266"/>
      </dsp:txXfrm>
    </dsp:sp>
    <dsp:sp modelId="{D037919F-47BF-47C3-B262-2D49F360831D}">
      <dsp:nvSpPr>
        <dsp:cNvPr id="0" name=""/>
        <dsp:cNvSpPr/>
      </dsp:nvSpPr>
      <dsp:spPr>
        <a:xfrm>
          <a:off x="1746764" y="1023850"/>
          <a:ext cx="578408" cy="578408"/>
        </a:xfrm>
        <a:prstGeom prst="ellipse">
          <a:avLst/>
        </a:prstGeom>
        <a:solidFill>
          <a:schemeClr val="accent1">
            <a:shade val="80000"/>
            <a:hueOff val="97575"/>
            <a:satOff val="3751"/>
            <a:lumOff val="6107"/>
            <a:alphaOff val="0"/>
          </a:schemeClr>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1</a:t>
          </a:r>
        </a:p>
      </dsp:txBody>
      <dsp:txXfrm>
        <a:off x="1831470" y="1108556"/>
        <a:ext cx="408996" cy="408996"/>
      </dsp:txXfrm>
    </dsp:sp>
    <dsp:sp modelId="{B89A06C2-B1C2-4FE9-B2A2-887A22A90416}">
      <dsp:nvSpPr>
        <dsp:cNvPr id="0" name=""/>
        <dsp:cNvSpPr/>
      </dsp:nvSpPr>
      <dsp:spPr>
        <a:xfrm>
          <a:off x="2035932" y="1673784"/>
          <a:ext cx="72" cy="34764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7F3353-EE80-47A7-B9A3-4E32D6D24308}">
      <dsp:nvSpPr>
        <dsp:cNvPr id="0" name=""/>
        <dsp:cNvSpPr/>
      </dsp:nvSpPr>
      <dsp:spPr>
        <a:xfrm>
          <a:off x="208954" y="2023160"/>
          <a:ext cx="3654028" cy="3266618"/>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53" tIns="165100" rIns="64453" bIns="165100" numCol="1" spcCol="1270" anchor="t" anchorCtr="0">
          <a:noAutofit/>
        </a:bodyPr>
        <a:lstStyle/>
        <a:p>
          <a:pPr marL="0" lvl="0" indent="0" algn="ctr" defTabSz="622300">
            <a:lnSpc>
              <a:spcPct val="90000"/>
            </a:lnSpc>
            <a:spcBef>
              <a:spcPct val="0"/>
            </a:spcBef>
            <a:spcAft>
              <a:spcPct val="35000"/>
            </a:spcAft>
            <a:buNone/>
          </a:pPr>
          <a:r>
            <a:rPr lang="nb-NO" sz="1400" b="1" kern="1200" noProof="0">
              <a:latin typeface="Open Sans" panose="020B0606030504020204" pitchFamily="34" charset="0"/>
              <a:ea typeface="Open Sans" panose="020B0606030504020204" pitchFamily="34" charset="0"/>
              <a:cs typeface="Open Sans" panose="020B0606030504020204" pitchFamily="34" charset="0"/>
            </a:rPr>
            <a:t>Personalmøte</a:t>
          </a:r>
        </a:p>
        <a:p>
          <a:pPr marL="0" lvl="0" indent="0" algn="ctr" defTabSz="622300">
            <a:lnSpc>
              <a:spcPct val="90000"/>
            </a:lnSpc>
            <a:spcBef>
              <a:spcPct val="0"/>
            </a:spcBef>
            <a:spcAft>
              <a:spcPct val="35000"/>
            </a:spcAft>
            <a:buNone/>
          </a:pPr>
          <a:endParaRPr lang="nb-NO" sz="14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Presentasjonen </a:t>
          </a:r>
          <a:r>
            <a:rPr lang="nb-NO" sz="1400" b="1" kern="1200" noProof="0">
              <a:latin typeface="Open Sans" panose="020B0606030504020204" pitchFamily="34" charset="0"/>
              <a:ea typeface="Open Sans" panose="020B0606030504020204" pitchFamily="34" charset="0"/>
              <a:cs typeface="Open Sans" panose="020B0606030504020204" pitchFamily="34" charset="0"/>
            </a:rPr>
            <a:t>«Ansattinformasjon </a:t>
          </a:r>
          <a:r>
            <a:rPr lang="nb-NO" sz="1400" kern="1200" noProof="0">
              <a:latin typeface="Open Sans" panose="020B0606030504020204" pitchFamily="34" charset="0"/>
              <a:ea typeface="Open Sans" panose="020B0606030504020204" pitchFamily="34" charset="0"/>
              <a:cs typeface="Open Sans" panose="020B0606030504020204" pitchFamily="34" charset="0"/>
            </a:rPr>
            <a:t>Tidlig og tett på til bruk i personalmøter»</a:t>
          </a:r>
        </a:p>
        <a:p>
          <a:pPr marL="0" lvl="0" indent="0" algn="ctr" defTabSz="622300">
            <a:lnSpc>
              <a:spcPct val="90000"/>
            </a:lnSpc>
            <a:spcBef>
              <a:spcPct val="0"/>
            </a:spcBef>
            <a:spcAft>
              <a:spcPct val="35000"/>
            </a:spcAft>
            <a:buNone/>
          </a:pPr>
          <a:endParaRPr lang="nb-NO" sz="14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endParaRPr lang="nb-NO" sz="1400" kern="1200"/>
        </a:p>
      </dsp:txBody>
      <dsp:txXfrm>
        <a:off x="304630" y="2118836"/>
        <a:ext cx="3462676" cy="3075266"/>
      </dsp:txXfrm>
    </dsp:sp>
    <dsp:sp modelId="{08BA35B7-A2EB-4512-8F94-84E4E1A47C0D}">
      <dsp:nvSpPr>
        <dsp:cNvPr id="0" name=""/>
        <dsp:cNvSpPr/>
      </dsp:nvSpPr>
      <dsp:spPr>
        <a:xfrm>
          <a:off x="4065984" y="1312213"/>
          <a:ext cx="3654028" cy="71"/>
        </a:xfrm>
        <a:prstGeom prst="rect">
          <a:avLst/>
        </a:prstGeom>
        <a:solidFill>
          <a:schemeClr val="accent1">
            <a:shade val="80000"/>
            <a:hueOff val="146363"/>
            <a:satOff val="5627"/>
            <a:lumOff val="9161"/>
            <a:alphaOff val="0"/>
          </a:schemeClr>
        </a:solidFill>
        <a:ln w="25400" cap="flat" cmpd="sng" algn="ctr">
          <a:solidFill>
            <a:schemeClr val="accent1">
              <a:shade val="80000"/>
              <a:hueOff val="146363"/>
              <a:satOff val="5627"/>
              <a:lumOff val="91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7598211" y="1227160"/>
          <a:ext cx="186761" cy="179477"/>
        </a:xfrm>
        <a:prstGeom prst="chevron">
          <a:avLst>
            <a:gd name="adj" fmla="val 90000"/>
          </a:avLst>
        </a:prstGeom>
        <a:solidFill>
          <a:schemeClr val="accent1">
            <a:shade val="80000"/>
            <a:hueOff val="195150"/>
            <a:satOff val="7502"/>
            <a:lumOff val="12214"/>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453" tIns="165100" rIns="64453" bIns="165100" numCol="1" spcCol="1270" anchor="t" anchorCtr="0">
          <a:noAutofit/>
        </a:bodyPr>
        <a:lstStyle/>
        <a:p>
          <a:pPr marL="0" lvl="0" indent="0" algn="l" defTabSz="622300">
            <a:lnSpc>
              <a:spcPct val="90000"/>
            </a:lnSpc>
            <a:spcBef>
              <a:spcPct val="0"/>
            </a:spcBef>
            <a:spcAft>
              <a:spcPct val="35000"/>
            </a:spcAft>
            <a:buNone/>
          </a:pPr>
          <a:r>
            <a:rPr lang="nb-NO" sz="1400" b="1" kern="1200">
              <a:latin typeface="Open Sans" panose="020B0606030504020204" pitchFamily="34" charset="0"/>
              <a:ea typeface="Open Sans" panose="020B0606030504020204" pitchFamily="34" charset="0"/>
              <a:cs typeface="Open Sans" panose="020B0606030504020204" pitchFamily="34" charset="0"/>
            </a:rPr>
            <a:t>Avdelingsmøter i starten av TTP</a:t>
          </a:r>
        </a:p>
        <a:p>
          <a:pPr marL="0" lvl="0" indent="0" algn="ctr" defTabSz="622300">
            <a:lnSpc>
              <a:spcPct val="90000"/>
            </a:lnSpc>
            <a:spcBef>
              <a:spcPct val="0"/>
            </a:spcBef>
            <a:spcAft>
              <a:spcPct val="35000"/>
            </a:spcAft>
            <a:buNone/>
          </a:pPr>
          <a:endParaRPr lang="nb-NO" sz="1400" b="1" kern="120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skjer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når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syk</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b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Oppfølgingsplan</a:t>
          </a:r>
          <a:endPar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utarbeides</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fellesskap</a:t>
          </a:r>
          <a:endParaRPr lang="nb-NO"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nb-NO" sz="1400" kern="1200">
              <a:latin typeface="Open Sans" panose="020B0606030504020204" pitchFamily="34" charset="0"/>
              <a:ea typeface="Open Sans" panose="020B0606030504020204" pitchFamily="34" charset="0"/>
              <a:cs typeface="Open Sans" panose="020B0606030504020204" pitchFamily="34" charset="0"/>
            </a:rPr>
            <a:t>Ansvarlig: </a:t>
          </a:r>
          <a:r>
            <a:rPr lang="nb-NO" sz="1400" kern="1200" err="1">
              <a:latin typeface="Open Sans" panose="020B0606030504020204" pitchFamily="34" charset="0"/>
              <a:ea typeface="Open Sans" panose="020B0606030504020204" pitchFamily="34" charset="0"/>
              <a:cs typeface="Open Sans" panose="020B0606030504020204" pitchFamily="34" charset="0"/>
            </a:rPr>
            <a:t>avd.leder</a:t>
          </a:r>
          <a:r>
            <a:rPr lang="nb-NO" sz="1400" kern="1200">
              <a:latin typeface="Open Sans" panose="020B0606030504020204" pitchFamily="34" charset="0"/>
              <a:ea typeface="Open Sans" panose="020B0606030504020204" pitchFamily="34" charset="0"/>
              <a:cs typeface="Open Sans" panose="020B0606030504020204" pitchFamily="34" charset="0"/>
            </a:rPr>
            <a:t>, </a:t>
          </a:r>
          <a:r>
            <a:rPr lang="nb-NO" sz="1400" kern="1200" err="1">
              <a:latin typeface="Open Sans" panose="020B0606030504020204" pitchFamily="34" charset="0"/>
              <a:ea typeface="Open Sans" panose="020B0606030504020204" pitchFamily="34" charset="0"/>
              <a:cs typeface="Open Sans" panose="020B0606030504020204" pitchFamily="34" charset="0"/>
            </a:rPr>
            <a:t>ca</a:t>
          </a:r>
          <a:r>
            <a:rPr lang="nb-NO" sz="1400" kern="1200">
              <a:latin typeface="Open Sans" panose="020B0606030504020204" pitchFamily="34" charset="0"/>
              <a:ea typeface="Open Sans" panose="020B0606030504020204" pitchFamily="34" charset="0"/>
              <a:cs typeface="Open Sans" panose="020B0606030504020204" pitchFamily="34" charset="0"/>
            </a:rPr>
            <a:t> 15min (x2)</a:t>
          </a:r>
          <a:endPar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endParaRPr lang="nb-NO" sz="1100" kern="1200"/>
        </a:p>
      </dsp:txBody>
      <dsp:txXfrm>
        <a:off x="4364661" y="2118836"/>
        <a:ext cx="3462676" cy="3075266"/>
      </dsp:txXfrm>
    </dsp:sp>
    <dsp:sp modelId="{A87E83E3-BF0F-4EE6-BB1A-D03CCBF3D277}">
      <dsp:nvSpPr>
        <dsp:cNvPr id="0" name=""/>
        <dsp:cNvSpPr/>
      </dsp:nvSpPr>
      <dsp:spPr>
        <a:xfrm>
          <a:off x="5806795" y="1023044"/>
          <a:ext cx="578408" cy="578408"/>
        </a:xfrm>
        <a:prstGeom prst="ellipse">
          <a:avLst/>
        </a:prstGeom>
        <a:solidFill>
          <a:srgbClr val="4A6FA1"/>
        </a:solidFill>
        <a:ln w="25400" cap="flat" cmpd="sng" algn="ctr">
          <a:solidFill>
            <a:schemeClr val="accent1">
              <a:shade val="80000"/>
              <a:hueOff val="243938"/>
              <a:satOff val="9378"/>
              <a:lumOff val="1526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2</a:t>
          </a:r>
        </a:p>
      </dsp:txBody>
      <dsp:txXfrm>
        <a:off x="5891501" y="1107750"/>
        <a:ext cx="408996" cy="408996"/>
      </dsp:txXfrm>
    </dsp:sp>
    <dsp:sp modelId="{3DA79B7A-175C-4189-8149-64EEE02604DB}">
      <dsp:nvSpPr>
        <dsp:cNvPr id="0" name=""/>
        <dsp:cNvSpPr/>
      </dsp:nvSpPr>
      <dsp:spPr>
        <a:xfrm>
          <a:off x="6095964" y="1673253"/>
          <a:ext cx="72" cy="3489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4268985" y="2023160"/>
          <a:ext cx="3654028" cy="3266618"/>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53" tIns="165100" rIns="64453" bIns="165100" numCol="1" spcCol="1270" anchor="t" anchorCtr="0">
          <a:noAutofit/>
        </a:bodyPr>
        <a:lstStyle/>
        <a:p>
          <a:pPr marL="0" lvl="0" indent="0" algn="l" defTabSz="622300">
            <a:lnSpc>
              <a:spcPct val="90000"/>
            </a:lnSpc>
            <a:spcBef>
              <a:spcPct val="0"/>
            </a:spcBef>
            <a:spcAft>
              <a:spcPct val="35000"/>
            </a:spcAft>
            <a:buNone/>
          </a:pPr>
          <a:r>
            <a:rPr lang="nb-NO" sz="1400" b="1" kern="1200">
              <a:latin typeface="Open Sans" panose="020B0606030504020204" pitchFamily="34" charset="0"/>
              <a:ea typeface="Open Sans" panose="020B0606030504020204" pitchFamily="34" charset="0"/>
              <a:cs typeface="Open Sans" panose="020B0606030504020204" pitchFamily="34" charset="0"/>
            </a:rPr>
            <a:t>Avdelingsmøter i starten av TTP</a:t>
          </a:r>
        </a:p>
        <a:p>
          <a:pPr marL="0" lvl="0" indent="0" algn="ctr" defTabSz="622300">
            <a:lnSpc>
              <a:spcPct val="90000"/>
            </a:lnSpc>
            <a:spcBef>
              <a:spcPct val="0"/>
            </a:spcBef>
            <a:spcAft>
              <a:spcPct val="35000"/>
            </a:spcAft>
            <a:buNone/>
          </a:pPr>
          <a:endParaRPr lang="nb-NO" sz="1400" b="1" kern="120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skjer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når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syk</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b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Oppfølgingsplan</a:t>
          </a:r>
          <a:endPar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utarbeides</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fellesskap</a:t>
          </a:r>
          <a:endParaRPr lang="nb-NO"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nb-NO" sz="1400" kern="1200">
              <a:latin typeface="Open Sans" panose="020B0606030504020204" pitchFamily="34" charset="0"/>
              <a:ea typeface="Open Sans" panose="020B0606030504020204" pitchFamily="34" charset="0"/>
              <a:cs typeface="Open Sans" panose="020B0606030504020204" pitchFamily="34" charset="0"/>
            </a:rPr>
            <a:t>Ansvarlig: </a:t>
          </a:r>
          <a:r>
            <a:rPr lang="nb-NO" sz="1400" kern="1200" err="1">
              <a:latin typeface="Open Sans" panose="020B0606030504020204" pitchFamily="34" charset="0"/>
              <a:ea typeface="Open Sans" panose="020B0606030504020204" pitchFamily="34" charset="0"/>
              <a:cs typeface="Open Sans" panose="020B0606030504020204" pitchFamily="34" charset="0"/>
            </a:rPr>
            <a:t>avd.leder</a:t>
          </a:r>
          <a:r>
            <a:rPr lang="nb-NO" sz="1400" kern="1200">
              <a:latin typeface="Open Sans" panose="020B0606030504020204" pitchFamily="34" charset="0"/>
              <a:ea typeface="Open Sans" panose="020B0606030504020204" pitchFamily="34" charset="0"/>
              <a:cs typeface="Open Sans" panose="020B0606030504020204" pitchFamily="34" charset="0"/>
            </a:rPr>
            <a:t>, </a:t>
          </a:r>
          <a:r>
            <a:rPr lang="nb-NO" sz="1400" kern="1200" err="1">
              <a:latin typeface="Open Sans" panose="020B0606030504020204" pitchFamily="34" charset="0"/>
              <a:ea typeface="Open Sans" panose="020B0606030504020204" pitchFamily="34" charset="0"/>
              <a:cs typeface="Open Sans" panose="020B0606030504020204" pitchFamily="34" charset="0"/>
            </a:rPr>
            <a:t>ca</a:t>
          </a:r>
          <a:r>
            <a:rPr lang="nb-NO" sz="1400" kern="1200">
              <a:latin typeface="Open Sans" panose="020B0606030504020204" pitchFamily="34" charset="0"/>
              <a:ea typeface="Open Sans" panose="020B0606030504020204" pitchFamily="34" charset="0"/>
              <a:cs typeface="Open Sans" panose="020B0606030504020204" pitchFamily="34" charset="0"/>
            </a:rPr>
            <a:t> 15min (x2)</a:t>
          </a:r>
          <a:endPar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endParaRPr lang="nb-NO" sz="1100" kern="1200"/>
        </a:p>
      </dsp:txBody>
      <dsp:txXfrm>
        <a:off x="4364661" y="2118836"/>
        <a:ext cx="3462676" cy="3075266"/>
      </dsp:txXfrm>
    </dsp:sp>
    <dsp:sp modelId="{B0624E8C-3697-4110-8BDB-B9790B85A2DF}">
      <dsp:nvSpPr>
        <dsp:cNvPr id="0" name=""/>
        <dsp:cNvSpPr/>
      </dsp:nvSpPr>
      <dsp:spPr>
        <a:xfrm>
          <a:off x="8126015" y="1311289"/>
          <a:ext cx="2030015"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410D61-D8A5-4A3C-BBA5-1DA938D393C7}">
      <dsp:nvSpPr>
        <dsp:cNvPr id="0" name=""/>
        <dsp:cNvSpPr/>
      </dsp:nvSpPr>
      <dsp:spPr>
        <a:xfrm>
          <a:off x="9866827" y="1022121"/>
          <a:ext cx="578408" cy="578408"/>
        </a:xfrm>
        <a:prstGeom prst="ellipse">
          <a:avLst/>
        </a:prstGeom>
        <a:solidFill>
          <a:srgbClr val="4A6FA1"/>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3</a:t>
          </a:r>
        </a:p>
      </dsp:txBody>
      <dsp:txXfrm>
        <a:off x="9951533" y="1106827"/>
        <a:ext cx="408996" cy="408996"/>
      </dsp:txXfrm>
    </dsp:sp>
    <dsp:sp modelId="{A7A748E6-519D-4525-9F7A-199BFC35873C}">
      <dsp:nvSpPr>
        <dsp:cNvPr id="0" name=""/>
        <dsp:cNvSpPr/>
      </dsp:nvSpPr>
      <dsp:spPr>
        <a:xfrm>
          <a:off x="10155995" y="1672445"/>
          <a:ext cx="72" cy="3495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329017" y="2021990"/>
          <a:ext cx="3654028" cy="3266618"/>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53" tIns="165100" rIns="64453" bIns="165100" numCol="1" spcCol="1270" anchor="t" anchorCtr="0">
          <a:noAutofit/>
        </a:bodyPr>
        <a:lstStyle/>
        <a:p>
          <a:pPr marL="0" lvl="0" indent="0" algn="l" defTabSz="622300">
            <a:lnSpc>
              <a:spcPct val="90000"/>
            </a:lnSpc>
            <a:spcBef>
              <a:spcPct val="0"/>
            </a:spcBef>
            <a:spcAft>
              <a:spcPct val="35000"/>
            </a:spcAft>
            <a:buClrTx/>
            <a:buSzTx/>
            <a:buFontTx/>
            <a:buNone/>
          </a:pP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Systematikk</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gjennom</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året</a:t>
          </a:r>
          <a:endPar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ClrTx/>
            <a:buSzTx/>
            <a:buFontTx/>
            <a:buNone/>
          </a:pPr>
          <a:endPar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ClrTx/>
            <a:buSzTx/>
            <a:buFontTx/>
            <a:buNone/>
          </a:pP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Leder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innkaller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alle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medarbeidere</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hver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6-8 uke (30min)</a:t>
          </a:r>
        </a:p>
        <a:p>
          <a:pPr marL="0" lvl="0" indent="0" algn="l" defTabSz="622300">
            <a:lnSpc>
              <a:spcPct val="90000"/>
            </a:lnSpc>
            <a:spcBef>
              <a:spcPct val="0"/>
            </a:spcBef>
            <a:spcAft>
              <a:spcPct val="35000"/>
            </a:spcAft>
            <a:buClrTx/>
            <a:buSzTx/>
            <a:buFontTx/>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 </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b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ravær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og</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arbeidsmiljø</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p>
        <a:p>
          <a:pPr marL="0" lvl="0" indent="0" algn="l" defTabSz="622300">
            <a:lnSpc>
              <a:spcPct val="90000"/>
            </a:lnSpc>
            <a:spcBef>
              <a:spcPct val="0"/>
            </a:spcBef>
            <a:spcAft>
              <a:spcPct val="35000"/>
            </a:spcAft>
            <a:buClrTx/>
            <a:buSzTx/>
            <a:buFontTx/>
            <a:buNone/>
          </a:pP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 </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avvik</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forbedringsarbeid</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400" b="0" kern="1200">
            <a:solidFill>
              <a:schemeClr val="tx1">
                <a:lumMod val="85000"/>
                <a:lumOff val="15000"/>
              </a:schemeClr>
            </a:solidFill>
          </a:endParaRPr>
        </a:p>
      </dsp:txBody>
      <dsp:txXfrm>
        <a:off x="8424693" y="2117666"/>
        <a:ext cx="3462676" cy="30752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80A8A-BD7D-4F2E-828D-76F868673924}">
      <dsp:nvSpPr>
        <dsp:cNvPr id="0" name=""/>
        <dsp:cNvSpPr/>
      </dsp:nvSpPr>
      <dsp:spPr>
        <a:xfrm>
          <a:off x="2238970" y="1313018"/>
          <a:ext cx="1421010"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430681-BEE0-4BD2-902C-ECF16F4F0E61}">
      <dsp:nvSpPr>
        <dsp:cNvPr id="0" name=""/>
        <dsp:cNvSpPr/>
      </dsp:nvSpPr>
      <dsp:spPr>
        <a:xfrm>
          <a:off x="3538180" y="1227966"/>
          <a:ext cx="186761" cy="178789"/>
        </a:xfrm>
        <a:prstGeom prst="chevron">
          <a:avLst>
            <a:gd name="adj" fmla="val 90000"/>
          </a:avLst>
        </a:prstGeom>
        <a:solidFill>
          <a:schemeClr val="accent1">
            <a:shade val="80000"/>
            <a:hueOff val="48788"/>
            <a:satOff val="1876"/>
            <a:lumOff val="3054"/>
            <a:alphaOff val="0"/>
          </a:schemeClr>
        </a:solidFill>
        <a:ln w="25400" cap="flat" cmpd="sng" algn="ctr">
          <a:solidFill>
            <a:schemeClr val="accent1">
              <a:shade val="80000"/>
              <a:hueOff val="48788"/>
              <a:satOff val="1876"/>
              <a:lumOff val="305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453" tIns="165100" rIns="64453" bIns="165100" numCol="1" spcCol="1270" anchor="t" anchorCtr="0">
          <a:noAutofit/>
        </a:bodyPr>
        <a:lstStyle/>
        <a:p>
          <a:pPr marL="0" lvl="0" indent="0" algn="ctr" defTabSz="622300">
            <a:lnSpc>
              <a:spcPct val="90000"/>
            </a:lnSpc>
            <a:spcBef>
              <a:spcPct val="0"/>
            </a:spcBef>
            <a:spcAft>
              <a:spcPct val="35000"/>
            </a:spcAft>
            <a:buNone/>
          </a:pPr>
          <a:r>
            <a:rPr lang="nb-NO" sz="1400" b="1" kern="1200" noProof="0">
              <a:latin typeface="Open Sans" panose="020B0606030504020204" pitchFamily="34" charset="0"/>
              <a:ea typeface="Open Sans" panose="020B0606030504020204" pitchFamily="34" charset="0"/>
              <a:cs typeface="Open Sans" panose="020B0606030504020204" pitchFamily="34" charset="0"/>
            </a:rPr>
            <a:t>Personalmøte</a:t>
          </a:r>
        </a:p>
        <a:p>
          <a:pPr marL="0" lvl="0" indent="0" algn="ctr" defTabSz="622300">
            <a:lnSpc>
              <a:spcPct val="90000"/>
            </a:lnSpc>
            <a:spcBef>
              <a:spcPct val="0"/>
            </a:spcBef>
            <a:spcAft>
              <a:spcPct val="35000"/>
            </a:spcAft>
            <a:buNone/>
          </a:pPr>
          <a:endParaRPr lang="nb-NO" sz="14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Presentasjonen </a:t>
          </a:r>
          <a:r>
            <a:rPr lang="nb-NO" sz="1400" b="1" kern="1200" noProof="0">
              <a:latin typeface="Open Sans" panose="020B0606030504020204" pitchFamily="34" charset="0"/>
              <a:ea typeface="Open Sans" panose="020B0606030504020204" pitchFamily="34" charset="0"/>
              <a:cs typeface="Open Sans" panose="020B0606030504020204" pitchFamily="34" charset="0"/>
            </a:rPr>
            <a:t>«Ansattinformasjon </a:t>
          </a:r>
          <a:r>
            <a:rPr lang="nb-NO" sz="1400" kern="1200" noProof="0">
              <a:latin typeface="Open Sans" panose="020B0606030504020204" pitchFamily="34" charset="0"/>
              <a:ea typeface="Open Sans" panose="020B0606030504020204" pitchFamily="34" charset="0"/>
              <a:cs typeface="Open Sans" panose="020B0606030504020204" pitchFamily="34" charset="0"/>
            </a:rPr>
            <a:t>Tidlig og tett på til bruk i personalmøter»</a:t>
          </a:r>
        </a:p>
        <a:p>
          <a:pPr marL="0" lvl="0" indent="0" algn="ctr" defTabSz="622300">
            <a:lnSpc>
              <a:spcPct val="90000"/>
            </a:lnSpc>
            <a:spcBef>
              <a:spcPct val="0"/>
            </a:spcBef>
            <a:spcAft>
              <a:spcPct val="35000"/>
            </a:spcAft>
            <a:buNone/>
          </a:pPr>
          <a:endParaRPr lang="nb-NO" sz="14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endParaRPr lang="nb-NO" sz="1400" kern="1200"/>
        </a:p>
      </dsp:txBody>
      <dsp:txXfrm>
        <a:off x="304630" y="2118836"/>
        <a:ext cx="3462676" cy="3075266"/>
      </dsp:txXfrm>
    </dsp:sp>
    <dsp:sp modelId="{D037919F-47BF-47C3-B262-2D49F360831D}">
      <dsp:nvSpPr>
        <dsp:cNvPr id="0" name=""/>
        <dsp:cNvSpPr/>
      </dsp:nvSpPr>
      <dsp:spPr>
        <a:xfrm>
          <a:off x="1746764" y="1023850"/>
          <a:ext cx="578408" cy="578408"/>
        </a:xfrm>
        <a:prstGeom prst="ellipse">
          <a:avLst/>
        </a:prstGeom>
        <a:solidFill>
          <a:schemeClr val="accent1">
            <a:shade val="80000"/>
            <a:hueOff val="97575"/>
            <a:satOff val="3751"/>
            <a:lumOff val="6107"/>
            <a:alphaOff val="0"/>
          </a:schemeClr>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1</a:t>
          </a:r>
        </a:p>
      </dsp:txBody>
      <dsp:txXfrm>
        <a:off x="1831470" y="1108556"/>
        <a:ext cx="408996" cy="408996"/>
      </dsp:txXfrm>
    </dsp:sp>
    <dsp:sp modelId="{B89A06C2-B1C2-4FE9-B2A2-887A22A90416}">
      <dsp:nvSpPr>
        <dsp:cNvPr id="0" name=""/>
        <dsp:cNvSpPr/>
      </dsp:nvSpPr>
      <dsp:spPr>
        <a:xfrm>
          <a:off x="2035932" y="1673784"/>
          <a:ext cx="72" cy="34764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7F3353-EE80-47A7-B9A3-4E32D6D24308}">
      <dsp:nvSpPr>
        <dsp:cNvPr id="0" name=""/>
        <dsp:cNvSpPr/>
      </dsp:nvSpPr>
      <dsp:spPr>
        <a:xfrm>
          <a:off x="208954" y="2023160"/>
          <a:ext cx="3654028" cy="3266618"/>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453" tIns="165100" rIns="64453" bIns="165100" numCol="1" spcCol="1270" anchor="t" anchorCtr="0">
          <a:noAutofit/>
        </a:bodyPr>
        <a:lstStyle/>
        <a:p>
          <a:pPr marL="0" lvl="0" indent="0" algn="ctr" defTabSz="622300">
            <a:lnSpc>
              <a:spcPct val="90000"/>
            </a:lnSpc>
            <a:spcBef>
              <a:spcPct val="0"/>
            </a:spcBef>
            <a:spcAft>
              <a:spcPct val="35000"/>
            </a:spcAft>
            <a:buNone/>
          </a:pPr>
          <a:r>
            <a:rPr lang="nb-NO" sz="1400" b="1" kern="1200" noProof="0">
              <a:latin typeface="Open Sans" panose="020B0606030504020204" pitchFamily="34" charset="0"/>
              <a:ea typeface="Open Sans" panose="020B0606030504020204" pitchFamily="34" charset="0"/>
              <a:cs typeface="Open Sans" panose="020B0606030504020204" pitchFamily="34" charset="0"/>
            </a:rPr>
            <a:t>Personalmøte</a:t>
          </a:r>
        </a:p>
        <a:p>
          <a:pPr marL="0" lvl="0" indent="0" algn="ctr" defTabSz="622300">
            <a:lnSpc>
              <a:spcPct val="90000"/>
            </a:lnSpc>
            <a:spcBef>
              <a:spcPct val="0"/>
            </a:spcBef>
            <a:spcAft>
              <a:spcPct val="35000"/>
            </a:spcAft>
            <a:buNone/>
          </a:pPr>
          <a:endParaRPr lang="nb-NO" sz="14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Presentasjonen </a:t>
          </a:r>
          <a:r>
            <a:rPr lang="nb-NO" sz="1400" b="1" kern="1200" noProof="0">
              <a:latin typeface="Open Sans" panose="020B0606030504020204" pitchFamily="34" charset="0"/>
              <a:ea typeface="Open Sans" panose="020B0606030504020204" pitchFamily="34" charset="0"/>
              <a:cs typeface="Open Sans" panose="020B0606030504020204" pitchFamily="34" charset="0"/>
            </a:rPr>
            <a:t>«Ansattinformasjon </a:t>
          </a:r>
          <a:r>
            <a:rPr lang="nb-NO" sz="1400" kern="1200" noProof="0">
              <a:latin typeface="Open Sans" panose="020B0606030504020204" pitchFamily="34" charset="0"/>
              <a:ea typeface="Open Sans" panose="020B0606030504020204" pitchFamily="34" charset="0"/>
              <a:cs typeface="Open Sans" panose="020B0606030504020204" pitchFamily="34" charset="0"/>
            </a:rPr>
            <a:t>Tidlig og tett på til bruk i personalmøter»</a:t>
          </a:r>
        </a:p>
        <a:p>
          <a:pPr marL="0" lvl="0" indent="0" algn="ctr" defTabSz="622300">
            <a:lnSpc>
              <a:spcPct val="90000"/>
            </a:lnSpc>
            <a:spcBef>
              <a:spcPct val="0"/>
            </a:spcBef>
            <a:spcAft>
              <a:spcPct val="35000"/>
            </a:spcAft>
            <a:buNone/>
          </a:pPr>
          <a:endParaRPr lang="nb-NO" sz="14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r>
            <a:rPr lang="nb-NO" sz="1400" kern="12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endParaRPr lang="nb-NO" sz="1400" kern="1200"/>
        </a:p>
      </dsp:txBody>
      <dsp:txXfrm>
        <a:off x="304630" y="2118836"/>
        <a:ext cx="3462676" cy="3075266"/>
      </dsp:txXfrm>
    </dsp:sp>
    <dsp:sp modelId="{08BA35B7-A2EB-4512-8F94-84E4E1A47C0D}">
      <dsp:nvSpPr>
        <dsp:cNvPr id="0" name=""/>
        <dsp:cNvSpPr/>
      </dsp:nvSpPr>
      <dsp:spPr>
        <a:xfrm>
          <a:off x="4065984" y="1312213"/>
          <a:ext cx="3654028" cy="71"/>
        </a:xfrm>
        <a:prstGeom prst="rect">
          <a:avLst/>
        </a:prstGeom>
        <a:solidFill>
          <a:schemeClr val="accent1">
            <a:shade val="80000"/>
            <a:hueOff val="146363"/>
            <a:satOff val="5627"/>
            <a:lumOff val="9161"/>
            <a:alphaOff val="0"/>
          </a:schemeClr>
        </a:solidFill>
        <a:ln w="25400" cap="flat" cmpd="sng" algn="ctr">
          <a:solidFill>
            <a:schemeClr val="accent1">
              <a:shade val="80000"/>
              <a:hueOff val="146363"/>
              <a:satOff val="5627"/>
              <a:lumOff val="91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7598211" y="1227160"/>
          <a:ext cx="186761" cy="179477"/>
        </a:xfrm>
        <a:prstGeom prst="chevron">
          <a:avLst>
            <a:gd name="adj" fmla="val 90000"/>
          </a:avLst>
        </a:prstGeom>
        <a:solidFill>
          <a:schemeClr val="accent1">
            <a:shade val="80000"/>
            <a:hueOff val="195150"/>
            <a:satOff val="7502"/>
            <a:lumOff val="12214"/>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453" tIns="165100" rIns="64453" bIns="165100" numCol="1" spcCol="1270" anchor="t" anchorCtr="0">
          <a:noAutofit/>
        </a:bodyPr>
        <a:lstStyle/>
        <a:p>
          <a:pPr marL="0" lvl="0" indent="0" algn="l" defTabSz="622300">
            <a:lnSpc>
              <a:spcPct val="90000"/>
            </a:lnSpc>
            <a:spcBef>
              <a:spcPct val="0"/>
            </a:spcBef>
            <a:spcAft>
              <a:spcPct val="35000"/>
            </a:spcAft>
            <a:buNone/>
          </a:pPr>
          <a:r>
            <a:rPr lang="nb-NO" sz="1400" b="1" kern="1200">
              <a:latin typeface="Open Sans" panose="020B0606030504020204" pitchFamily="34" charset="0"/>
              <a:ea typeface="Open Sans" panose="020B0606030504020204" pitchFamily="34" charset="0"/>
              <a:cs typeface="Open Sans" panose="020B0606030504020204" pitchFamily="34" charset="0"/>
            </a:rPr>
            <a:t>Avdelingsmøter i starten av TTP</a:t>
          </a:r>
        </a:p>
        <a:p>
          <a:pPr marL="0" lvl="0" indent="0" algn="ctr" defTabSz="622300">
            <a:lnSpc>
              <a:spcPct val="90000"/>
            </a:lnSpc>
            <a:spcBef>
              <a:spcPct val="0"/>
            </a:spcBef>
            <a:spcAft>
              <a:spcPct val="35000"/>
            </a:spcAft>
            <a:buNone/>
          </a:pPr>
          <a:endParaRPr lang="nb-NO" sz="1400" b="1" kern="120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skjer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når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syk</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b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Oppfølgingsplan</a:t>
          </a:r>
          <a:endPar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utarbeides</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fellesskap</a:t>
          </a:r>
          <a:endParaRPr lang="nb-NO"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nb-NO" sz="1400" kern="1200">
              <a:latin typeface="Open Sans" panose="020B0606030504020204" pitchFamily="34" charset="0"/>
              <a:ea typeface="Open Sans" panose="020B0606030504020204" pitchFamily="34" charset="0"/>
              <a:cs typeface="Open Sans" panose="020B0606030504020204" pitchFamily="34" charset="0"/>
            </a:rPr>
            <a:t>Ansvarlig: </a:t>
          </a:r>
          <a:r>
            <a:rPr lang="nb-NO" sz="1400" kern="1200" err="1">
              <a:latin typeface="Open Sans" panose="020B0606030504020204" pitchFamily="34" charset="0"/>
              <a:ea typeface="Open Sans" panose="020B0606030504020204" pitchFamily="34" charset="0"/>
              <a:cs typeface="Open Sans" panose="020B0606030504020204" pitchFamily="34" charset="0"/>
            </a:rPr>
            <a:t>avd.leder</a:t>
          </a:r>
          <a:r>
            <a:rPr lang="nb-NO" sz="1400" kern="1200">
              <a:latin typeface="Open Sans" panose="020B0606030504020204" pitchFamily="34" charset="0"/>
              <a:ea typeface="Open Sans" panose="020B0606030504020204" pitchFamily="34" charset="0"/>
              <a:cs typeface="Open Sans" panose="020B0606030504020204" pitchFamily="34" charset="0"/>
            </a:rPr>
            <a:t>, </a:t>
          </a:r>
          <a:r>
            <a:rPr lang="nb-NO" sz="1400" kern="1200" err="1">
              <a:latin typeface="Open Sans" panose="020B0606030504020204" pitchFamily="34" charset="0"/>
              <a:ea typeface="Open Sans" panose="020B0606030504020204" pitchFamily="34" charset="0"/>
              <a:cs typeface="Open Sans" panose="020B0606030504020204" pitchFamily="34" charset="0"/>
            </a:rPr>
            <a:t>ca</a:t>
          </a:r>
          <a:r>
            <a:rPr lang="nb-NO" sz="1400" kern="1200">
              <a:latin typeface="Open Sans" panose="020B0606030504020204" pitchFamily="34" charset="0"/>
              <a:ea typeface="Open Sans" panose="020B0606030504020204" pitchFamily="34" charset="0"/>
              <a:cs typeface="Open Sans" panose="020B0606030504020204" pitchFamily="34" charset="0"/>
            </a:rPr>
            <a:t> 15min (x2)</a:t>
          </a:r>
          <a:endPar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endParaRPr lang="nb-NO" sz="1100" kern="1200"/>
        </a:p>
      </dsp:txBody>
      <dsp:txXfrm>
        <a:off x="4364661" y="2118836"/>
        <a:ext cx="3462676" cy="3075266"/>
      </dsp:txXfrm>
    </dsp:sp>
    <dsp:sp modelId="{A87E83E3-BF0F-4EE6-BB1A-D03CCBF3D277}">
      <dsp:nvSpPr>
        <dsp:cNvPr id="0" name=""/>
        <dsp:cNvSpPr/>
      </dsp:nvSpPr>
      <dsp:spPr>
        <a:xfrm>
          <a:off x="5806795" y="1023044"/>
          <a:ext cx="578408" cy="578408"/>
        </a:xfrm>
        <a:prstGeom prst="ellipse">
          <a:avLst/>
        </a:prstGeom>
        <a:solidFill>
          <a:srgbClr val="4A6FA1"/>
        </a:solidFill>
        <a:ln w="25400" cap="flat" cmpd="sng" algn="ctr">
          <a:solidFill>
            <a:schemeClr val="accent1">
              <a:shade val="80000"/>
              <a:hueOff val="243938"/>
              <a:satOff val="9378"/>
              <a:lumOff val="1526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2</a:t>
          </a:r>
        </a:p>
      </dsp:txBody>
      <dsp:txXfrm>
        <a:off x="5891501" y="1107750"/>
        <a:ext cx="408996" cy="408996"/>
      </dsp:txXfrm>
    </dsp:sp>
    <dsp:sp modelId="{3DA79B7A-175C-4189-8149-64EEE02604DB}">
      <dsp:nvSpPr>
        <dsp:cNvPr id="0" name=""/>
        <dsp:cNvSpPr/>
      </dsp:nvSpPr>
      <dsp:spPr>
        <a:xfrm>
          <a:off x="6095964" y="1673253"/>
          <a:ext cx="72" cy="3489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4268985" y="2023160"/>
          <a:ext cx="3654028" cy="3266618"/>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53" tIns="165100" rIns="64453" bIns="165100" numCol="1" spcCol="1270" anchor="t" anchorCtr="0">
          <a:noAutofit/>
        </a:bodyPr>
        <a:lstStyle/>
        <a:p>
          <a:pPr marL="0" lvl="0" indent="0" algn="l" defTabSz="622300">
            <a:lnSpc>
              <a:spcPct val="90000"/>
            </a:lnSpc>
            <a:spcBef>
              <a:spcPct val="0"/>
            </a:spcBef>
            <a:spcAft>
              <a:spcPct val="35000"/>
            </a:spcAft>
            <a:buNone/>
          </a:pPr>
          <a:r>
            <a:rPr lang="nb-NO" sz="1400" b="1" kern="1200">
              <a:latin typeface="Open Sans" panose="020B0606030504020204" pitchFamily="34" charset="0"/>
              <a:ea typeface="Open Sans" panose="020B0606030504020204" pitchFamily="34" charset="0"/>
              <a:cs typeface="Open Sans" panose="020B0606030504020204" pitchFamily="34" charset="0"/>
            </a:rPr>
            <a:t>Avdelingsmøter i starten av TTP</a:t>
          </a:r>
        </a:p>
        <a:p>
          <a:pPr marL="0" lvl="0" indent="0" algn="ctr" defTabSz="622300">
            <a:lnSpc>
              <a:spcPct val="90000"/>
            </a:lnSpc>
            <a:spcBef>
              <a:spcPct val="0"/>
            </a:spcBef>
            <a:spcAft>
              <a:spcPct val="35000"/>
            </a:spcAft>
            <a:buNone/>
          </a:pPr>
          <a:endParaRPr lang="nb-NO" sz="1400" b="1" kern="120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skjer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når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syk</a:t>
          </a:r>
          <a:b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b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Oppfølgingsplan</a:t>
          </a:r>
          <a:endPar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4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4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utarbeides</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a:t>
          </a: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fellesskap</a:t>
          </a:r>
          <a:endParaRPr lang="nb-NO"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None/>
          </a:pPr>
          <a:r>
            <a:rPr lang="nb-NO" sz="1400" kern="1200">
              <a:latin typeface="Open Sans" panose="020B0606030504020204" pitchFamily="34" charset="0"/>
              <a:ea typeface="Open Sans" panose="020B0606030504020204" pitchFamily="34" charset="0"/>
              <a:cs typeface="Open Sans" panose="020B0606030504020204" pitchFamily="34" charset="0"/>
            </a:rPr>
            <a:t>Ansvarlig: </a:t>
          </a:r>
          <a:r>
            <a:rPr lang="nb-NO" sz="1400" kern="1200" err="1">
              <a:latin typeface="Open Sans" panose="020B0606030504020204" pitchFamily="34" charset="0"/>
              <a:ea typeface="Open Sans" panose="020B0606030504020204" pitchFamily="34" charset="0"/>
              <a:cs typeface="Open Sans" panose="020B0606030504020204" pitchFamily="34" charset="0"/>
            </a:rPr>
            <a:t>avd.leder</a:t>
          </a:r>
          <a:r>
            <a:rPr lang="nb-NO" sz="1400" kern="1200">
              <a:latin typeface="Open Sans" panose="020B0606030504020204" pitchFamily="34" charset="0"/>
              <a:ea typeface="Open Sans" panose="020B0606030504020204" pitchFamily="34" charset="0"/>
              <a:cs typeface="Open Sans" panose="020B0606030504020204" pitchFamily="34" charset="0"/>
            </a:rPr>
            <a:t>, </a:t>
          </a:r>
          <a:r>
            <a:rPr lang="nb-NO" sz="1400" kern="1200" err="1">
              <a:latin typeface="Open Sans" panose="020B0606030504020204" pitchFamily="34" charset="0"/>
              <a:ea typeface="Open Sans" panose="020B0606030504020204" pitchFamily="34" charset="0"/>
              <a:cs typeface="Open Sans" panose="020B0606030504020204" pitchFamily="34" charset="0"/>
            </a:rPr>
            <a:t>ca</a:t>
          </a:r>
          <a:r>
            <a:rPr lang="nb-NO" sz="1400" kern="1200">
              <a:latin typeface="Open Sans" panose="020B0606030504020204" pitchFamily="34" charset="0"/>
              <a:ea typeface="Open Sans" panose="020B0606030504020204" pitchFamily="34" charset="0"/>
              <a:cs typeface="Open Sans" panose="020B0606030504020204" pitchFamily="34" charset="0"/>
            </a:rPr>
            <a:t> 15min (x2)</a:t>
          </a:r>
          <a:endPar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defTabSz="622300">
            <a:lnSpc>
              <a:spcPct val="90000"/>
            </a:lnSpc>
            <a:spcBef>
              <a:spcPct val="0"/>
            </a:spcBef>
            <a:spcAft>
              <a:spcPct val="35000"/>
            </a:spcAft>
            <a:buNone/>
          </a:pPr>
          <a:endParaRPr lang="nb-NO" sz="1100" kern="1200"/>
        </a:p>
      </dsp:txBody>
      <dsp:txXfrm>
        <a:off x="4364661" y="2118836"/>
        <a:ext cx="3462676" cy="3075266"/>
      </dsp:txXfrm>
    </dsp:sp>
    <dsp:sp modelId="{B0624E8C-3697-4110-8BDB-B9790B85A2DF}">
      <dsp:nvSpPr>
        <dsp:cNvPr id="0" name=""/>
        <dsp:cNvSpPr/>
      </dsp:nvSpPr>
      <dsp:spPr>
        <a:xfrm>
          <a:off x="8126015" y="1311289"/>
          <a:ext cx="2030015"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410D61-D8A5-4A3C-BBA5-1DA938D393C7}">
      <dsp:nvSpPr>
        <dsp:cNvPr id="0" name=""/>
        <dsp:cNvSpPr/>
      </dsp:nvSpPr>
      <dsp:spPr>
        <a:xfrm>
          <a:off x="9866827" y="1022121"/>
          <a:ext cx="578408" cy="578408"/>
        </a:xfrm>
        <a:prstGeom prst="ellipse">
          <a:avLst/>
        </a:prstGeom>
        <a:solidFill>
          <a:srgbClr val="4A6FA1"/>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3</a:t>
          </a:r>
        </a:p>
      </dsp:txBody>
      <dsp:txXfrm>
        <a:off x="9951533" y="1106827"/>
        <a:ext cx="408996" cy="408996"/>
      </dsp:txXfrm>
    </dsp:sp>
    <dsp:sp modelId="{A7A748E6-519D-4525-9F7A-199BFC35873C}">
      <dsp:nvSpPr>
        <dsp:cNvPr id="0" name=""/>
        <dsp:cNvSpPr/>
      </dsp:nvSpPr>
      <dsp:spPr>
        <a:xfrm>
          <a:off x="10155995" y="1672445"/>
          <a:ext cx="72" cy="3495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329017" y="2021990"/>
          <a:ext cx="3654028" cy="3266618"/>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64453" tIns="165100" rIns="64453" bIns="165100" numCol="1" spcCol="1270" anchor="t" anchorCtr="0">
          <a:noAutofit/>
        </a:bodyPr>
        <a:lstStyle/>
        <a:p>
          <a:pPr marL="0" lvl="0" indent="0" algn="l" defTabSz="622300">
            <a:lnSpc>
              <a:spcPct val="90000"/>
            </a:lnSpc>
            <a:spcBef>
              <a:spcPct val="0"/>
            </a:spcBef>
            <a:spcAft>
              <a:spcPct val="35000"/>
            </a:spcAft>
            <a:buClrTx/>
            <a:buSzTx/>
            <a:buFontTx/>
            <a:buNone/>
          </a:pP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Systematikk</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gjennom</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året</a:t>
          </a:r>
          <a:endPar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ClrTx/>
            <a:buSzTx/>
            <a:buFontTx/>
            <a:buNone/>
          </a:pPr>
          <a:endPar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90000"/>
            </a:lnSpc>
            <a:spcBef>
              <a:spcPct val="0"/>
            </a:spcBef>
            <a:spcAft>
              <a:spcPct val="35000"/>
            </a:spcAft>
            <a:buClrTx/>
            <a:buSzTx/>
            <a:buFontTx/>
            <a:buNone/>
          </a:pP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Leder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innkaller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alle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medarbeidere</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hver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6-8 uke (30min)</a:t>
          </a:r>
        </a:p>
        <a:p>
          <a:pPr marL="0" lvl="0" indent="0" algn="l" defTabSz="622300">
            <a:lnSpc>
              <a:spcPct val="90000"/>
            </a:lnSpc>
            <a:spcBef>
              <a:spcPct val="0"/>
            </a:spcBef>
            <a:spcAft>
              <a:spcPct val="35000"/>
            </a:spcAft>
            <a:buClrTx/>
            <a:buSzTx/>
            <a:buFontTx/>
            <a:buNone/>
          </a:pPr>
          <a:r>
            <a:rPr lang="en-US" sz="14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 </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b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ravær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og</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arbeidsmiljø</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p>
        <a:p>
          <a:pPr marL="0" lvl="0" indent="0" algn="l" defTabSz="622300">
            <a:lnSpc>
              <a:spcPct val="90000"/>
            </a:lnSpc>
            <a:spcBef>
              <a:spcPct val="0"/>
            </a:spcBef>
            <a:spcAft>
              <a:spcPct val="35000"/>
            </a:spcAft>
            <a:buClrTx/>
            <a:buSzTx/>
            <a:buFontTx/>
            <a:buNone/>
          </a:pP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 </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4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avvik</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forbedringsarbeid</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14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400" b="0" kern="1200">
            <a:solidFill>
              <a:schemeClr val="tx1">
                <a:lumMod val="85000"/>
                <a:lumOff val="15000"/>
              </a:schemeClr>
            </a:solidFill>
          </a:endParaRPr>
        </a:p>
      </dsp:txBody>
      <dsp:txXfrm>
        <a:off x="8424693" y="2117666"/>
        <a:ext cx="3462676" cy="30752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959197" y="2244550"/>
          <a:ext cx="609451"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D1C31-8815-4D0F-99D5-5C06B8CA08DA}">
      <dsp:nvSpPr>
        <dsp:cNvPr id="0" name=""/>
        <dsp:cNvSpPr/>
      </dsp:nvSpPr>
      <dsp:spPr>
        <a:xfrm>
          <a:off x="1516409" y="2173541"/>
          <a:ext cx="80099" cy="15041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144F0683-4514-4CF7-930A-BD7B90AEA9E2}">
      <dsp:nvSpPr>
        <dsp:cNvPr id="0" name=""/>
        <dsp:cNvSpPr/>
      </dsp:nvSpPr>
      <dsp:spPr>
        <a:xfrm>
          <a:off x="636491" y="2008944"/>
          <a:ext cx="471282" cy="471282"/>
        </a:xfrm>
        <a:prstGeom prst="ellipse">
          <a:avLst/>
        </a:prstGeom>
        <a:solidFill>
          <a:srgbClr val="4A6FA1"/>
        </a:solidFill>
        <a:ln w="25400" cap="flat" cmpd="sng" algn="ctr">
          <a:solidFill>
            <a:schemeClr val="accent1">
              <a:shade val="80000"/>
              <a:hueOff val="39030"/>
              <a:satOff val="1500"/>
              <a:lumOff val="24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1</a:t>
          </a:r>
        </a:p>
      </dsp:txBody>
      <dsp:txXfrm>
        <a:off x="705509" y="2077962"/>
        <a:ext cx="333246" cy="333246"/>
      </dsp:txXfrm>
    </dsp:sp>
    <dsp:sp modelId="{7872B059-6445-4EB7-BDB5-8F316C365784}">
      <dsp:nvSpPr>
        <dsp:cNvPr id="0" name=""/>
        <dsp:cNvSpPr/>
      </dsp:nvSpPr>
      <dsp:spPr>
        <a:xfrm>
          <a:off x="872096" y="2552210"/>
          <a:ext cx="72" cy="29246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88552"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48F925C5-ED44-4F8A-A5CA-1CA974525135}">
      <dsp:nvSpPr>
        <dsp:cNvPr id="0" name=""/>
        <dsp:cNvSpPr/>
      </dsp:nvSpPr>
      <dsp:spPr>
        <a:xfrm>
          <a:off x="1742777" y="2244525"/>
          <a:ext cx="1567160" cy="71"/>
        </a:xfrm>
        <a:prstGeom prst="rect">
          <a:avLst/>
        </a:prstGeom>
        <a:solidFill>
          <a:schemeClr val="accent1">
            <a:shade val="80000"/>
            <a:hueOff val="58545"/>
            <a:satOff val="2251"/>
            <a:lumOff val="3664"/>
            <a:alphaOff val="0"/>
          </a:schemeClr>
        </a:solidFill>
        <a:ln w="25400" cap="flat" cmpd="sng" algn="ctr">
          <a:solidFill>
            <a:schemeClr val="accent1">
              <a:shade val="80000"/>
              <a:hueOff val="58545"/>
              <a:satOff val="2251"/>
              <a:lumOff val="36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363C1-B38D-45F5-A828-D45BEFEA1B91}">
      <dsp:nvSpPr>
        <dsp:cNvPr id="0" name=""/>
        <dsp:cNvSpPr/>
      </dsp:nvSpPr>
      <dsp:spPr>
        <a:xfrm>
          <a:off x="3257698" y="2173516"/>
          <a:ext cx="80099" cy="15043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B085F6A3-E941-4398-80D7-717198D36045}">
      <dsp:nvSpPr>
        <dsp:cNvPr id="0" name=""/>
        <dsp:cNvSpPr/>
      </dsp:nvSpPr>
      <dsp:spPr>
        <a:xfrm>
          <a:off x="2377780" y="2008920"/>
          <a:ext cx="471282" cy="471282"/>
        </a:xfrm>
        <a:prstGeom prst="ellipse">
          <a:avLst/>
        </a:prstGeom>
        <a:solidFill>
          <a:srgbClr val="4A6FA1"/>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2</a:t>
          </a:r>
        </a:p>
      </dsp:txBody>
      <dsp:txXfrm>
        <a:off x="2446798" y="2077938"/>
        <a:ext cx="333246" cy="333246"/>
      </dsp:txXfrm>
    </dsp:sp>
    <dsp:sp modelId="{1024A8BB-54E6-4642-AE84-56586A1E6E4C}">
      <dsp:nvSpPr>
        <dsp:cNvPr id="0" name=""/>
        <dsp:cNvSpPr/>
      </dsp:nvSpPr>
      <dsp:spPr>
        <a:xfrm>
          <a:off x="2613385" y="2552195"/>
          <a:ext cx="72" cy="2925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CB29B5-A37E-4105-98C2-43986FD48D3B}">
      <dsp:nvSpPr>
        <dsp:cNvPr id="0" name=""/>
        <dsp:cNvSpPr/>
      </dsp:nvSpPr>
      <dsp:spPr>
        <a:xfrm>
          <a:off x="1829841"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8482DFE1-AE5B-4692-8EF0-6650A18BD44F}">
      <dsp:nvSpPr>
        <dsp:cNvPr id="0" name=""/>
        <dsp:cNvSpPr/>
      </dsp:nvSpPr>
      <dsp:spPr>
        <a:xfrm>
          <a:off x="3484066" y="2244514"/>
          <a:ext cx="1567160" cy="71"/>
        </a:xfrm>
        <a:prstGeom prst="rect">
          <a:avLst/>
        </a:prstGeom>
        <a:solidFill>
          <a:schemeClr val="accent1">
            <a:shade val="80000"/>
            <a:hueOff val="117090"/>
            <a:satOff val="4501"/>
            <a:lumOff val="7329"/>
            <a:alphaOff val="0"/>
          </a:schemeClr>
        </a:solidFill>
        <a:ln w="25400" cap="flat" cmpd="sng" algn="ctr">
          <a:solidFill>
            <a:schemeClr val="accent1">
              <a:shade val="80000"/>
              <a:hueOff val="117090"/>
              <a:satOff val="4501"/>
              <a:lumOff val="7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7F4D-5408-498C-A46C-45A2ED25ED16}">
      <dsp:nvSpPr>
        <dsp:cNvPr id="0" name=""/>
        <dsp:cNvSpPr/>
      </dsp:nvSpPr>
      <dsp:spPr>
        <a:xfrm>
          <a:off x="4998987" y="2173505"/>
          <a:ext cx="80099" cy="150440"/>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1F060F0D-7B1A-4344-9B83-C3FDABA594BF}">
      <dsp:nvSpPr>
        <dsp:cNvPr id="0" name=""/>
        <dsp:cNvSpPr/>
      </dsp:nvSpPr>
      <dsp:spPr>
        <a:xfrm>
          <a:off x="4119069" y="2008908"/>
          <a:ext cx="471282" cy="471282"/>
        </a:xfrm>
        <a:prstGeom prst="ellipse">
          <a:avLst/>
        </a:prstGeom>
        <a:solidFill>
          <a:srgbClr val="4A6FA1"/>
        </a:solidFill>
        <a:ln w="25400" cap="flat" cmpd="sng" algn="ctr">
          <a:solidFill>
            <a:schemeClr val="accent1">
              <a:shade val="80000"/>
              <a:hueOff val="156120"/>
              <a:satOff val="6002"/>
              <a:lumOff val="97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3</a:t>
          </a:r>
        </a:p>
      </dsp:txBody>
      <dsp:txXfrm>
        <a:off x="4188087" y="2077926"/>
        <a:ext cx="333246" cy="333246"/>
      </dsp:txXfrm>
    </dsp:sp>
    <dsp:sp modelId="{962666A5-3021-4C57-9F26-A0AB0DB30C6E}">
      <dsp:nvSpPr>
        <dsp:cNvPr id="0" name=""/>
        <dsp:cNvSpPr/>
      </dsp:nvSpPr>
      <dsp:spPr>
        <a:xfrm>
          <a:off x="4354674" y="2552188"/>
          <a:ext cx="72" cy="292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F5ED8-EEAC-472C-9CA8-EEEB6D177E88}">
      <dsp:nvSpPr>
        <dsp:cNvPr id="0" name=""/>
        <dsp:cNvSpPr/>
      </dsp:nvSpPr>
      <dsp:spPr>
        <a:xfrm>
          <a:off x="3571130"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387EAEEC-73D0-4627-8107-0E96519FEB5E}">
      <dsp:nvSpPr>
        <dsp:cNvPr id="0" name=""/>
        <dsp:cNvSpPr/>
      </dsp:nvSpPr>
      <dsp:spPr>
        <a:xfrm>
          <a:off x="5225355" y="2244509"/>
          <a:ext cx="1567160" cy="71"/>
        </a:xfrm>
        <a:prstGeom prst="rect">
          <a:avLst/>
        </a:prstGeom>
        <a:solidFill>
          <a:schemeClr val="accent1">
            <a:shade val="80000"/>
            <a:hueOff val="175635"/>
            <a:satOff val="6752"/>
            <a:lumOff val="10993"/>
            <a:alphaOff val="0"/>
          </a:schemeClr>
        </a:solidFill>
        <a:ln w="25400" cap="flat" cmpd="sng" algn="ctr">
          <a:solidFill>
            <a:schemeClr val="accent1">
              <a:shade val="80000"/>
              <a:hueOff val="175635"/>
              <a:satOff val="6752"/>
              <a:lumOff val="109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E933E-F0D3-438E-8E16-09035BD7D0F6}">
      <dsp:nvSpPr>
        <dsp:cNvPr id="0" name=""/>
        <dsp:cNvSpPr/>
      </dsp:nvSpPr>
      <dsp:spPr>
        <a:xfrm>
          <a:off x="6740276" y="2173501"/>
          <a:ext cx="80099" cy="150444"/>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14E032A3-20D0-409D-8D9B-3A237A6E7CDE}">
      <dsp:nvSpPr>
        <dsp:cNvPr id="0" name=""/>
        <dsp:cNvSpPr/>
      </dsp:nvSpPr>
      <dsp:spPr>
        <a:xfrm>
          <a:off x="5860358" y="2008904"/>
          <a:ext cx="471282" cy="471282"/>
        </a:xfrm>
        <a:prstGeom prst="ellipse">
          <a:avLst/>
        </a:prstGeom>
        <a:solidFill>
          <a:srgbClr val="4A6FA1"/>
        </a:solidFill>
        <a:ln w="25400" cap="flat" cmpd="sng" algn="ctr">
          <a:solidFill>
            <a:schemeClr val="accent1">
              <a:shade val="80000"/>
              <a:hueOff val="214665"/>
              <a:satOff val="8253"/>
              <a:lumOff val="134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4</a:t>
          </a:r>
        </a:p>
      </dsp:txBody>
      <dsp:txXfrm>
        <a:off x="5929376" y="2077922"/>
        <a:ext cx="333246" cy="333246"/>
      </dsp:txXfrm>
    </dsp:sp>
    <dsp:sp modelId="{E0260BBF-42C2-4989-95C0-C8455D96F6A8}">
      <dsp:nvSpPr>
        <dsp:cNvPr id="0" name=""/>
        <dsp:cNvSpPr/>
      </dsp:nvSpPr>
      <dsp:spPr>
        <a:xfrm>
          <a:off x="6095963" y="2552185"/>
          <a:ext cx="72" cy="2925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1309-3F04-4C77-87D5-BEA2401F8AFF}">
      <dsp:nvSpPr>
        <dsp:cNvPr id="0" name=""/>
        <dsp:cNvSpPr/>
      </dsp:nvSpPr>
      <dsp:spPr>
        <a:xfrm>
          <a:off x="5312419"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08BA35B7-A2EB-4512-8F94-84E4E1A47C0D}">
      <dsp:nvSpPr>
        <dsp:cNvPr id="0" name=""/>
        <dsp:cNvSpPr/>
      </dsp:nvSpPr>
      <dsp:spPr>
        <a:xfrm>
          <a:off x="6966644" y="2244507"/>
          <a:ext cx="1567160" cy="71"/>
        </a:xfrm>
        <a:prstGeom prst="rect">
          <a:avLst/>
        </a:prstGeom>
        <a:solidFill>
          <a:schemeClr val="accent1">
            <a:shade val="80000"/>
            <a:hueOff val="234180"/>
            <a:satOff val="9003"/>
            <a:lumOff val="14657"/>
            <a:alphaOff val="0"/>
          </a:schemeClr>
        </a:solidFill>
        <a:ln w="25400" cap="flat" cmpd="sng" algn="ctr">
          <a:solidFill>
            <a:schemeClr val="accent1">
              <a:shade val="80000"/>
              <a:hueOff val="234180"/>
              <a:satOff val="9003"/>
              <a:lumOff val="146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8461084" y="2173499"/>
          <a:ext cx="80099" cy="150446"/>
        </a:xfrm>
        <a:prstGeom prst="chevron">
          <a:avLst>
            <a:gd name="adj" fmla="val 90000"/>
          </a:avLst>
        </a:prstGeom>
        <a:solidFill>
          <a:schemeClr val="accent1">
            <a:shade val="80000"/>
            <a:hueOff val="253695"/>
            <a:satOff val="9753"/>
            <a:lumOff val="15879"/>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a:p>
      </dsp:txBody>
      <dsp:txXfrm>
        <a:off x="7079128" y="2890620"/>
        <a:ext cx="1475358" cy="1682998"/>
      </dsp:txXfrm>
    </dsp:sp>
    <dsp:sp modelId="{A87E83E3-BF0F-4EE6-BB1A-D03CCBF3D277}">
      <dsp:nvSpPr>
        <dsp:cNvPr id="0" name=""/>
        <dsp:cNvSpPr/>
      </dsp:nvSpPr>
      <dsp:spPr>
        <a:xfrm>
          <a:off x="7601647" y="2008902"/>
          <a:ext cx="471282" cy="471282"/>
        </a:xfrm>
        <a:prstGeom prst="ellipse">
          <a:avLst/>
        </a:prstGeom>
        <a:solidFill>
          <a:srgbClr val="4A6FA1"/>
        </a:solidFill>
        <a:ln w="25400" cap="flat" cmpd="sng" algn="ctr">
          <a:solidFill>
            <a:schemeClr val="accent1">
              <a:shade val="80000"/>
              <a:hueOff val="273210"/>
              <a:satOff val="10503"/>
              <a:lumOff val="171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5</a:t>
          </a:r>
        </a:p>
      </dsp:txBody>
      <dsp:txXfrm>
        <a:off x="7670665" y="2077920"/>
        <a:ext cx="333246" cy="333246"/>
      </dsp:txXfrm>
    </dsp:sp>
    <dsp:sp modelId="{3DA79B7A-175C-4189-8149-64EEE02604DB}">
      <dsp:nvSpPr>
        <dsp:cNvPr id="0" name=""/>
        <dsp:cNvSpPr/>
      </dsp:nvSpPr>
      <dsp:spPr>
        <a:xfrm>
          <a:off x="7837253" y="2552184"/>
          <a:ext cx="72" cy="29253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703322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a:p>
      </dsp:txBody>
      <dsp:txXfrm>
        <a:off x="7079128" y="2890620"/>
        <a:ext cx="1475358" cy="1682998"/>
      </dsp:txXfrm>
    </dsp:sp>
    <dsp:sp modelId="{B0624E8C-3697-4110-8BDB-B9790B85A2DF}">
      <dsp:nvSpPr>
        <dsp:cNvPr id="0" name=""/>
        <dsp:cNvSpPr/>
      </dsp:nvSpPr>
      <dsp:spPr>
        <a:xfrm>
          <a:off x="8707933" y="2244506"/>
          <a:ext cx="1567160"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03B5B-F367-43EB-AD18-3910EF0C3079}">
      <dsp:nvSpPr>
        <dsp:cNvPr id="0" name=""/>
        <dsp:cNvSpPr/>
      </dsp:nvSpPr>
      <dsp:spPr>
        <a:xfrm>
          <a:off x="10222855" y="2173498"/>
          <a:ext cx="80099" cy="150446"/>
        </a:xfrm>
        <a:prstGeom prst="chevron">
          <a:avLst>
            <a:gd name="adj" fmla="val 90000"/>
          </a:avLst>
        </a:prstGeom>
        <a:solidFill>
          <a:schemeClr val="accent1">
            <a:shade val="80000"/>
            <a:hueOff val="312240"/>
            <a:satOff val="12004"/>
            <a:lumOff val="19543"/>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2E410D61-D8A5-4A3C-BBA5-1DA938D393C7}">
      <dsp:nvSpPr>
        <dsp:cNvPr id="0" name=""/>
        <dsp:cNvSpPr/>
      </dsp:nvSpPr>
      <dsp:spPr>
        <a:xfrm>
          <a:off x="9342936" y="2008901"/>
          <a:ext cx="471282" cy="471282"/>
        </a:xfrm>
        <a:prstGeom prst="ellipse">
          <a:avLst/>
        </a:prstGeom>
        <a:solidFill>
          <a:srgbClr val="4A6FA1"/>
        </a:solidFill>
        <a:ln w="25400" cap="flat" cmpd="sng" algn="ctr">
          <a:solidFill>
            <a:schemeClr val="accent1">
              <a:shade val="80000"/>
              <a:hueOff val="331755"/>
              <a:satOff val="12754"/>
              <a:lumOff val="20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6</a:t>
          </a:r>
        </a:p>
      </dsp:txBody>
      <dsp:txXfrm>
        <a:off x="9411954" y="2077919"/>
        <a:ext cx="333246" cy="333246"/>
      </dsp:txXfrm>
    </dsp:sp>
    <dsp:sp modelId="{A7A748E6-519D-4525-9F7A-199BFC35873C}">
      <dsp:nvSpPr>
        <dsp:cNvPr id="0" name=""/>
        <dsp:cNvSpPr/>
      </dsp:nvSpPr>
      <dsp:spPr>
        <a:xfrm>
          <a:off x="9578542" y="2552183"/>
          <a:ext cx="72" cy="2925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794998"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F2F3BA56-BCD8-47BF-A865-9DE3DA0499F4}">
      <dsp:nvSpPr>
        <dsp:cNvPr id="0" name=""/>
        <dsp:cNvSpPr/>
      </dsp:nvSpPr>
      <dsp:spPr>
        <a:xfrm>
          <a:off x="10449222" y="2244506"/>
          <a:ext cx="870644" cy="71"/>
        </a:xfrm>
        <a:prstGeom prst="rect">
          <a:avLst/>
        </a:prstGeom>
        <a:solidFill>
          <a:schemeClr val="accent1">
            <a:shade val="80000"/>
            <a:hueOff val="351270"/>
            <a:satOff val="13504"/>
            <a:lumOff val="21986"/>
            <a:alphaOff val="0"/>
          </a:schemeClr>
        </a:solidFill>
        <a:ln w="25400" cap="flat" cmpd="sng" algn="ctr">
          <a:solidFill>
            <a:schemeClr val="accent1">
              <a:shade val="80000"/>
              <a:hueOff val="351270"/>
              <a:satOff val="13504"/>
              <a:lumOff val="21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AEFA6F-A3D9-4325-B2F7-7A2FCF464FFE}">
      <dsp:nvSpPr>
        <dsp:cNvPr id="0" name=""/>
        <dsp:cNvSpPr/>
      </dsp:nvSpPr>
      <dsp:spPr>
        <a:xfrm>
          <a:off x="11084225" y="2008900"/>
          <a:ext cx="471282" cy="471282"/>
        </a:xfrm>
        <a:prstGeom prst="ellipse">
          <a:avLst/>
        </a:prstGeom>
        <a:solidFill>
          <a:schemeClr val="accent1">
            <a:shade val="80000"/>
            <a:hueOff val="390300"/>
            <a:satOff val="15005"/>
            <a:lumOff val="24429"/>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7</a:t>
          </a:r>
        </a:p>
      </dsp:txBody>
      <dsp:txXfrm>
        <a:off x="11153243" y="2077918"/>
        <a:ext cx="333246" cy="333246"/>
      </dsp:txXfrm>
    </dsp:sp>
    <dsp:sp modelId="{4B387966-DED0-4359-9C9A-25CD6A950E78}">
      <dsp:nvSpPr>
        <dsp:cNvPr id="0" name=""/>
        <dsp:cNvSpPr/>
      </dsp:nvSpPr>
      <dsp:spPr>
        <a:xfrm>
          <a:off x="11319831" y="2552183"/>
          <a:ext cx="72" cy="29253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9ADF7-6F7B-42F9-99F4-B24914DBC8CA}">
      <dsp:nvSpPr>
        <dsp:cNvPr id="0" name=""/>
        <dsp:cNvSpPr/>
      </dsp:nvSpPr>
      <dsp:spPr>
        <a:xfrm>
          <a:off x="1053628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i="0" kern="1200">
              <a:solidFill>
                <a:schemeClr val="tx1">
                  <a:lumMod val="75000"/>
                  <a:lumOff val="25000"/>
                </a:schemeClr>
              </a:solidFill>
            </a:rPr>
            <a:t>Oppfølging mellom leder og medarbeider</a:t>
          </a:r>
          <a:endParaRPr lang="nb-NO" sz="1000" kern="1200">
            <a:solidFill>
              <a:schemeClr val="tx1">
                <a:lumMod val="75000"/>
                <a:lumOff val="25000"/>
              </a:schemeClr>
            </a:solidFill>
          </a:endParaRPr>
        </a:p>
      </dsp:txBody>
      <dsp:txXfrm>
        <a:off x="10582188" y="2890620"/>
        <a:ext cx="1475358" cy="16829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959197" y="1634462"/>
          <a:ext cx="609451"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D1C31-8815-4D0F-99D5-5C06B8CA08DA}">
      <dsp:nvSpPr>
        <dsp:cNvPr id="0" name=""/>
        <dsp:cNvSpPr/>
      </dsp:nvSpPr>
      <dsp:spPr>
        <a:xfrm>
          <a:off x="1516409" y="1563453"/>
          <a:ext cx="80099" cy="15041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latin typeface="Open Sans" panose="020B0606030504020204" pitchFamily="34" charset="0"/>
              <a:ea typeface="Open Sans" panose="020B0606030504020204" pitchFamily="34" charset="0"/>
              <a:cs typeface="Open Sans" panose="020B0606030504020204" pitchFamily="34" charset="0"/>
            </a:rPr>
            <a:t>Etablere</a:t>
          </a:r>
        </a:p>
        <a:p>
          <a:pPr marL="0" lvl="0" indent="0" algn="l" defTabSz="444500">
            <a:lnSpc>
              <a:spcPct val="90000"/>
            </a:lnSpc>
            <a:spcBef>
              <a:spcPct val="0"/>
            </a:spcBef>
            <a:spcAft>
              <a:spcPct val="35000"/>
            </a:spcAft>
            <a:buNone/>
          </a:pPr>
          <a:r>
            <a:rPr lang="nb-NO" sz="1000" kern="1200"/>
            <a:t>- Forberede, informere  </a:t>
          </a:r>
          <a:br>
            <a:rPr lang="nb-NO" sz="1000" kern="1200"/>
          </a:br>
          <a:r>
            <a:rPr lang="nb-NO" sz="1000" kern="1200"/>
            <a:t>  og involvere </a:t>
          </a:r>
        </a:p>
        <a:p>
          <a:pPr marL="0" lvl="0" indent="0" algn="l" defTabSz="444500">
            <a:lnSpc>
              <a:spcPct val="90000"/>
            </a:lnSpc>
            <a:spcBef>
              <a:spcPct val="0"/>
            </a:spcBef>
            <a:spcAft>
              <a:spcPct val="35000"/>
            </a:spcAft>
            <a:buFont typeface="Courier New" panose="02070309020205020404" pitchFamily="49" charset="0"/>
            <a:buNone/>
          </a:pPr>
          <a:r>
            <a:rPr lang="nb-NO" sz="1000" kern="1200"/>
            <a:t>- Forankre</a:t>
          </a:r>
        </a:p>
        <a:p>
          <a:pPr marL="0" lvl="0" indent="0" algn="l" defTabSz="444500">
            <a:lnSpc>
              <a:spcPct val="90000"/>
            </a:lnSpc>
            <a:spcBef>
              <a:spcPct val="0"/>
            </a:spcBef>
            <a:spcAft>
              <a:spcPct val="35000"/>
            </a:spcAft>
            <a:buFont typeface="Courier New" panose="02070309020205020404" pitchFamily="49" charset="0"/>
            <a:buNone/>
          </a:pPr>
          <a:r>
            <a:rPr lang="nb-NO" sz="1000" kern="1200"/>
            <a:t>- Vurdere obs-punkter </a:t>
          </a:r>
        </a:p>
        <a:p>
          <a:pPr marL="0" lvl="0" indent="0" algn="l" defTabSz="444500">
            <a:lnSpc>
              <a:spcPct val="90000"/>
            </a:lnSpc>
            <a:spcBef>
              <a:spcPct val="0"/>
            </a:spcBef>
            <a:spcAft>
              <a:spcPct val="35000"/>
            </a:spcAft>
            <a:buFont typeface="Courier New" panose="02070309020205020404" pitchFamily="49" charset="0"/>
            <a:buNone/>
          </a:pPr>
          <a:endParaRPr lang="nb-NO" sz="1000" kern="1200"/>
        </a:p>
        <a:p>
          <a:pPr marL="0" lvl="0" indent="0" algn="l" defTabSz="444500">
            <a:lnSpc>
              <a:spcPct val="90000"/>
            </a:lnSpc>
            <a:spcBef>
              <a:spcPct val="0"/>
            </a:spcBef>
            <a:spcAft>
              <a:spcPct val="35000"/>
            </a:spcAft>
            <a:buFont typeface="Courier New" panose="02070309020205020404" pitchFamily="49" charset="0"/>
            <a:buNone/>
          </a:pPr>
          <a:r>
            <a:rPr lang="nb-NO" sz="1000" kern="1200"/>
            <a:t>Etablere:</a:t>
          </a:r>
        </a:p>
        <a:p>
          <a:pPr marL="0" lvl="0" indent="0" algn="l" defTabSz="444500">
            <a:lnSpc>
              <a:spcPct val="90000"/>
            </a:lnSpc>
            <a:spcBef>
              <a:spcPct val="0"/>
            </a:spcBef>
            <a:spcAft>
              <a:spcPct val="35000"/>
            </a:spcAft>
            <a:buFont typeface="Arial" panose="020B0604020202020204" pitchFamily="34" charset="0"/>
            <a:buNone/>
          </a:pPr>
          <a:r>
            <a:rPr lang="nb-NO" sz="1000" kern="1200"/>
            <a:t>- Arbeidsgruppe «Leders </a:t>
          </a:r>
          <a:br>
            <a:rPr lang="nb-NO" sz="1000" kern="1200"/>
          </a:br>
          <a:r>
            <a:rPr lang="nb-NO" sz="1000" kern="1200"/>
            <a:t>  støttespillere»</a:t>
          </a:r>
        </a:p>
        <a:p>
          <a:pPr marL="0" lvl="0" indent="0" algn="l" defTabSz="444500">
            <a:lnSpc>
              <a:spcPct val="90000"/>
            </a:lnSpc>
            <a:spcBef>
              <a:spcPct val="0"/>
            </a:spcBef>
            <a:spcAft>
              <a:spcPct val="35000"/>
            </a:spcAft>
            <a:buFont typeface="Arial" panose="020B0604020202020204" pitchFamily="34" charset="0"/>
            <a:buNone/>
          </a:pPr>
          <a:r>
            <a:rPr lang="nb-NO" sz="1000" kern="1200"/>
            <a:t>- IA-råd</a:t>
          </a:r>
        </a:p>
        <a:p>
          <a:pPr marL="0" lvl="0" indent="0" algn="l" defTabSz="444500">
            <a:lnSpc>
              <a:spcPct val="90000"/>
            </a:lnSpc>
            <a:spcBef>
              <a:spcPct val="0"/>
            </a:spcBef>
            <a:spcAft>
              <a:spcPct val="35000"/>
            </a:spcAft>
            <a:buFont typeface="Arial" panose="020B0604020202020204" pitchFamily="34" charset="0"/>
            <a:buNone/>
          </a:pPr>
          <a:r>
            <a:rPr lang="nb-NO" sz="1000" kern="1200"/>
            <a:t>- Nettverksgruppe</a:t>
          </a:r>
        </a:p>
        <a:p>
          <a:pPr marL="0" lvl="0" indent="0" algn="l" defTabSz="444500">
            <a:lnSpc>
              <a:spcPct val="90000"/>
            </a:lnSpc>
            <a:spcBef>
              <a:spcPct val="0"/>
            </a:spcBef>
            <a:spcAft>
              <a:spcPct val="35000"/>
            </a:spcAft>
            <a:buFont typeface="Arial" panose="020B0604020202020204" pitchFamily="34" charset="0"/>
            <a:buNone/>
          </a:pPr>
          <a:r>
            <a:rPr lang="nb-NO" sz="1000" kern="1200"/>
            <a:t>- Kunnskap og opplæring</a:t>
          </a:r>
          <a:endParaRPr lang="nb-NO" sz="10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34453" y="2280534"/>
        <a:ext cx="1475358" cy="2903173"/>
      </dsp:txXfrm>
    </dsp:sp>
    <dsp:sp modelId="{144F0683-4514-4CF7-930A-BD7B90AEA9E2}">
      <dsp:nvSpPr>
        <dsp:cNvPr id="0" name=""/>
        <dsp:cNvSpPr/>
      </dsp:nvSpPr>
      <dsp:spPr>
        <a:xfrm>
          <a:off x="636491" y="1398857"/>
          <a:ext cx="471282" cy="471282"/>
        </a:xfrm>
        <a:prstGeom prst="ellipse">
          <a:avLst/>
        </a:prstGeom>
        <a:solidFill>
          <a:srgbClr val="4A6FA1"/>
        </a:solidFill>
        <a:ln w="25400" cap="flat" cmpd="sng" algn="ctr">
          <a:solidFill>
            <a:schemeClr val="accent1">
              <a:shade val="80000"/>
              <a:hueOff val="39030"/>
              <a:satOff val="1500"/>
              <a:lumOff val="24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1</a:t>
          </a:r>
        </a:p>
      </dsp:txBody>
      <dsp:txXfrm>
        <a:off x="705509" y="1467875"/>
        <a:ext cx="333246" cy="333246"/>
      </dsp:txXfrm>
    </dsp:sp>
    <dsp:sp modelId="{7872B059-6445-4EB7-BDB5-8F316C365784}">
      <dsp:nvSpPr>
        <dsp:cNvPr id="0" name=""/>
        <dsp:cNvSpPr/>
      </dsp:nvSpPr>
      <dsp:spPr>
        <a:xfrm>
          <a:off x="872096" y="1942122"/>
          <a:ext cx="72" cy="29246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88552" y="2234633"/>
          <a:ext cx="1567160" cy="2994975"/>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latin typeface="Open Sans" panose="020B0606030504020204" pitchFamily="34" charset="0"/>
              <a:ea typeface="Open Sans" panose="020B0606030504020204" pitchFamily="34" charset="0"/>
              <a:cs typeface="Open Sans" panose="020B0606030504020204" pitchFamily="34" charset="0"/>
            </a:rPr>
            <a:t>Etablere</a:t>
          </a:r>
        </a:p>
        <a:p>
          <a:pPr marL="0" lvl="0" indent="0" algn="l" defTabSz="444500">
            <a:lnSpc>
              <a:spcPct val="90000"/>
            </a:lnSpc>
            <a:spcBef>
              <a:spcPct val="0"/>
            </a:spcBef>
            <a:spcAft>
              <a:spcPct val="35000"/>
            </a:spcAft>
            <a:buNone/>
          </a:pPr>
          <a:r>
            <a:rPr lang="nb-NO" sz="1000" kern="1200"/>
            <a:t>- Forberede, informere  </a:t>
          </a:r>
          <a:br>
            <a:rPr lang="nb-NO" sz="1000" kern="1200"/>
          </a:br>
          <a:r>
            <a:rPr lang="nb-NO" sz="1000" kern="1200"/>
            <a:t>  og involvere </a:t>
          </a:r>
        </a:p>
        <a:p>
          <a:pPr marL="0" lvl="0" indent="0" algn="l" defTabSz="444500">
            <a:lnSpc>
              <a:spcPct val="90000"/>
            </a:lnSpc>
            <a:spcBef>
              <a:spcPct val="0"/>
            </a:spcBef>
            <a:spcAft>
              <a:spcPct val="35000"/>
            </a:spcAft>
            <a:buFont typeface="Courier New" panose="02070309020205020404" pitchFamily="49" charset="0"/>
            <a:buNone/>
          </a:pPr>
          <a:r>
            <a:rPr lang="nb-NO" sz="1000" kern="1200"/>
            <a:t>- Forankre</a:t>
          </a:r>
        </a:p>
        <a:p>
          <a:pPr marL="0" lvl="0" indent="0" algn="l" defTabSz="444500">
            <a:lnSpc>
              <a:spcPct val="90000"/>
            </a:lnSpc>
            <a:spcBef>
              <a:spcPct val="0"/>
            </a:spcBef>
            <a:spcAft>
              <a:spcPct val="35000"/>
            </a:spcAft>
            <a:buFont typeface="Courier New" panose="02070309020205020404" pitchFamily="49" charset="0"/>
            <a:buNone/>
          </a:pPr>
          <a:r>
            <a:rPr lang="nb-NO" sz="1000" kern="1200"/>
            <a:t>- Vurdere obs-punkter </a:t>
          </a:r>
        </a:p>
        <a:p>
          <a:pPr marL="0" lvl="0" indent="0" algn="l" defTabSz="444500">
            <a:lnSpc>
              <a:spcPct val="90000"/>
            </a:lnSpc>
            <a:spcBef>
              <a:spcPct val="0"/>
            </a:spcBef>
            <a:spcAft>
              <a:spcPct val="35000"/>
            </a:spcAft>
            <a:buFont typeface="Courier New" panose="02070309020205020404" pitchFamily="49" charset="0"/>
            <a:buNone/>
          </a:pPr>
          <a:endParaRPr lang="nb-NO" sz="1000" kern="1200"/>
        </a:p>
        <a:p>
          <a:pPr marL="0" lvl="0" indent="0" algn="l" defTabSz="444500">
            <a:lnSpc>
              <a:spcPct val="90000"/>
            </a:lnSpc>
            <a:spcBef>
              <a:spcPct val="0"/>
            </a:spcBef>
            <a:spcAft>
              <a:spcPct val="35000"/>
            </a:spcAft>
            <a:buFont typeface="Courier New" panose="02070309020205020404" pitchFamily="49" charset="0"/>
            <a:buNone/>
          </a:pPr>
          <a:r>
            <a:rPr lang="nb-NO" sz="1000" kern="1200"/>
            <a:t>Etablere:</a:t>
          </a:r>
        </a:p>
        <a:p>
          <a:pPr marL="0" lvl="0" indent="0" algn="l" defTabSz="444500">
            <a:lnSpc>
              <a:spcPct val="90000"/>
            </a:lnSpc>
            <a:spcBef>
              <a:spcPct val="0"/>
            </a:spcBef>
            <a:spcAft>
              <a:spcPct val="35000"/>
            </a:spcAft>
            <a:buFont typeface="Arial" panose="020B0604020202020204" pitchFamily="34" charset="0"/>
            <a:buNone/>
          </a:pPr>
          <a:r>
            <a:rPr lang="nb-NO" sz="1000" kern="1200"/>
            <a:t>- Arbeidsgruppe «Leders </a:t>
          </a:r>
          <a:br>
            <a:rPr lang="nb-NO" sz="1000" kern="1200"/>
          </a:br>
          <a:r>
            <a:rPr lang="nb-NO" sz="1000" kern="1200"/>
            <a:t>  støttespillere»</a:t>
          </a:r>
        </a:p>
        <a:p>
          <a:pPr marL="0" lvl="0" indent="0" algn="l" defTabSz="444500">
            <a:lnSpc>
              <a:spcPct val="90000"/>
            </a:lnSpc>
            <a:spcBef>
              <a:spcPct val="0"/>
            </a:spcBef>
            <a:spcAft>
              <a:spcPct val="35000"/>
            </a:spcAft>
            <a:buFont typeface="Arial" panose="020B0604020202020204" pitchFamily="34" charset="0"/>
            <a:buNone/>
          </a:pPr>
          <a:r>
            <a:rPr lang="nb-NO" sz="1000" kern="1200"/>
            <a:t>- IA-råd</a:t>
          </a:r>
        </a:p>
        <a:p>
          <a:pPr marL="0" lvl="0" indent="0" algn="l" defTabSz="444500">
            <a:lnSpc>
              <a:spcPct val="90000"/>
            </a:lnSpc>
            <a:spcBef>
              <a:spcPct val="0"/>
            </a:spcBef>
            <a:spcAft>
              <a:spcPct val="35000"/>
            </a:spcAft>
            <a:buFont typeface="Arial" panose="020B0604020202020204" pitchFamily="34" charset="0"/>
            <a:buNone/>
          </a:pPr>
          <a:r>
            <a:rPr lang="nb-NO" sz="1000" kern="1200"/>
            <a:t>- Nettverksgruppe</a:t>
          </a:r>
        </a:p>
        <a:p>
          <a:pPr marL="0" lvl="0" indent="0" algn="l" defTabSz="444500">
            <a:lnSpc>
              <a:spcPct val="90000"/>
            </a:lnSpc>
            <a:spcBef>
              <a:spcPct val="0"/>
            </a:spcBef>
            <a:spcAft>
              <a:spcPct val="35000"/>
            </a:spcAft>
            <a:buFont typeface="Arial" panose="020B0604020202020204" pitchFamily="34" charset="0"/>
            <a:buNone/>
          </a:pPr>
          <a:r>
            <a:rPr lang="nb-NO" sz="1000" kern="1200"/>
            <a:t>- Kunnskap og opplæring</a:t>
          </a:r>
          <a:endParaRPr lang="nb-NO" sz="10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34453" y="2280534"/>
        <a:ext cx="1475358" cy="2903173"/>
      </dsp:txXfrm>
    </dsp:sp>
    <dsp:sp modelId="{48F925C5-ED44-4F8A-A5CA-1CA974525135}">
      <dsp:nvSpPr>
        <dsp:cNvPr id="0" name=""/>
        <dsp:cNvSpPr/>
      </dsp:nvSpPr>
      <dsp:spPr>
        <a:xfrm>
          <a:off x="1742777" y="1634438"/>
          <a:ext cx="1567160" cy="71"/>
        </a:xfrm>
        <a:prstGeom prst="rect">
          <a:avLst/>
        </a:prstGeom>
        <a:solidFill>
          <a:schemeClr val="accent1">
            <a:shade val="80000"/>
            <a:hueOff val="58545"/>
            <a:satOff val="2251"/>
            <a:lumOff val="3664"/>
            <a:alphaOff val="0"/>
          </a:schemeClr>
        </a:solidFill>
        <a:ln w="25400" cap="flat" cmpd="sng" algn="ctr">
          <a:solidFill>
            <a:schemeClr val="accent1">
              <a:shade val="80000"/>
              <a:hueOff val="58545"/>
              <a:satOff val="2251"/>
              <a:lumOff val="36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363C1-B38D-45F5-A828-D45BEFEA1B91}">
      <dsp:nvSpPr>
        <dsp:cNvPr id="0" name=""/>
        <dsp:cNvSpPr/>
      </dsp:nvSpPr>
      <dsp:spPr>
        <a:xfrm>
          <a:off x="3257698" y="1563429"/>
          <a:ext cx="80099" cy="15043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latin typeface="Open Sans" panose="020B0606030504020204" pitchFamily="34" charset="0"/>
              <a:ea typeface="Open Sans" panose="020B0606030504020204" pitchFamily="34" charset="0"/>
              <a:cs typeface="Open Sans" panose="020B0606030504020204" pitchFamily="34" charset="0"/>
            </a:rPr>
            <a:t>Works</a:t>
          </a:r>
          <a:r>
            <a:rPr lang="nb-NO" sz="1000" b="1"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h</a:t>
          </a:r>
          <a:r>
            <a:rPr lang="nb-NO" sz="1000" b="1" kern="1200" noProof="0">
              <a:latin typeface="Open Sans" panose="020B0606030504020204" pitchFamily="34" charset="0"/>
              <a:ea typeface="Open Sans" panose="020B0606030504020204" pitchFamily="34" charset="0"/>
              <a:cs typeface="Open Sans" panose="020B0606030504020204" pitchFamily="34" charset="0"/>
            </a:rPr>
            <a:t>op </a:t>
          </a:r>
          <a:br>
            <a:rPr lang="nb-NO" sz="1000" b="1" kern="1200" noProof="0">
              <a:latin typeface="Open Sans" panose="020B0606030504020204" pitchFamily="34" charset="0"/>
              <a:ea typeface="Open Sans" panose="020B0606030504020204" pitchFamily="34" charset="0"/>
              <a:cs typeface="Open Sans" panose="020B0606030504020204" pitchFamily="34" charset="0"/>
            </a:rPr>
          </a:br>
          <a:r>
            <a:rPr lang="nb-NO" sz="1000" b="1" kern="1200" noProof="0">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a:lnSpc>
              <a:spcPct val="90000"/>
            </a:lnSpc>
            <a:spcBef>
              <a:spcPct val="0"/>
            </a:spcBef>
            <a:spcAft>
              <a:spcPct val="15000"/>
            </a:spcAft>
            <a:buFont typeface="Open Sans" panose="020B0606030504020204" pitchFamily="34" charset="0"/>
            <a:buChar char="-"/>
          </a:pPr>
          <a:r>
            <a:rPr lang="nb-NO" sz="1000" kern="1200" noProof="0">
              <a:latin typeface="Open Sans" panose="020B0606030504020204" pitchFamily="34" charset="0"/>
              <a:ea typeface="Open Sans" panose="020B0606030504020204" pitchFamily="34" charset="0"/>
              <a:cs typeface="Open Sans" panose="020B0606030504020204" pitchFamily="34" charset="0"/>
            </a:rPr>
            <a:t> Leder, verneombud og tillitsvalgt avdeling/ virksomheten</a:t>
          </a:r>
        </a:p>
        <a:p>
          <a:pPr marL="57150" lvl="1" indent="-57150" algn="l" defTabSz="444500">
            <a:lnSpc>
              <a:spcPct val="90000"/>
            </a:lnSpc>
            <a:spcBef>
              <a:spcPct val="0"/>
            </a:spcBef>
            <a:spcAft>
              <a:spcPct val="15000"/>
            </a:spcAft>
            <a:buFont typeface="Open Sans" panose="020B0606030504020204" pitchFamily="34" charset="0"/>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a:lnSpc>
              <a:spcPct val="90000"/>
            </a:lnSpc>
            <a:spcBef>
              <a:spcPct val="0"/>
            </a:spcBef>
            <a:spcAft>
              <a:spcPct val="15000"/>
            </a:spcAft>
            <a:buFont typeface="Open Sans" panose="020B0606030504020204" pitchFamily="34" charset="0"/>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kern="1200" noProof="0" err="1">
              <a:latin typeface="Open Sans" panose="020B0606030504020204" pitchFamily="34" charset="0"/>
              <a:ea typeface="Open Sans" panose="020B0606030504020204" pitchFamily="34" charset="0"/>
              <a:cs typeface="Open Sans" panose="020B0606030504020204" pitchFamily="34" charset="0"/>
            </a:rPr>
            <a:t>Ca</a:t>
          </a:r>
          <a:r>
            <a:rPr lang="nb-NO" sz="1000" kern="1200" noProof="0">
              <a:latin typeface="Open Sans" panose="020B0606030504020204" pitchFamily="34" charset="0"/>
              <a:ea typeface="Open Sans" panose="020B0606030504020204" pitchFamily="34" charset="0"/>
              <a:cs typeface="Open Sans" panose="020B0606030504020204" pitchFamily="34" charset="0"/>
            </a:rPr>
            <a:t> 3 timer</a:t>
          </a:r>
        </a:p>
        <a:p>
          <a:pPr marL="57150" lvl="1" indent="-57150" algn="l" defTabSz="444500" rtl="0">
            <a:lnSpc>
              <a:spcPct val="90000"/>
            </a:lnSpc>
            <a:spcBef>
              <a:spcPct val="0"/>
            </a:spcBef>
            <a:spcAft>
              <a:spcPct val="15000"/>
            </a:spcAft>
            <a:buFont typeface="Open Sans" panose="020B0606030504020204" pitchFamily="34" charset="0"/>
            <a:buNone/>
          </a:pPr>
          <a:r>
            <a:rPr lang="nb-NO" sz="1000" b="0" kern="1200" noProof="0">
              <a:latin typeface="Open Sans" panose="020B0606030504020204" pitchFamily="34" charset="0"/>
              <a:ea typeface="Open Sans" panose="020B0606030504020204" pitchFamily="34" charset="0"/>
              <a:cs typeface="Open Sans" panose="020B0606030504020204" pitchFamily="34" charset="0"/>
            </a:rPr>
            <a:t>  </a:t>
          </a:r>
          <a:r>
            <a:rPr lang="nb-NO" sz="1000" b="0" kern="1200" noProof="0" err="1">
              <a:latin typeface="Open Sans" panose="020B0606030504020204" pitchFamily="34" charset="0"/>
              <a:ea typeface="Open Sans" panose="020B0606030504020204" pitchFamily="34" charset="0"/>
              <a:cs typeface="Open Sans" panose="020B0606030504020204" pitchFamily="34" charset="0"/>
            </a:rPr>
            <a:t>Fasiliteres</a:t>
          </a:r>
          <a:r>
            <a:rPr lang="nb-NO" sz="1000" b="0" kern="1200" noProof="0">
              <a:latin typeface="Open Sans" panose="020B0606030504020204" pitchFamily="34" charset="0"/>
              <a:ea typeface="Open Sans" panose="020B0606030504020204" pitchFamily="34" charset="0"/>
              <a:cs typeface="Open Sans" panose="020B0606030504020204" pitchFamily="34" charset="0"/>
            </a:rPr>
            <a:t> av hjelper</a:t>
          </a: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875742" y="2280534"/>
        <a:ext cx="1475358" cy="2903173"/>
      </dsp:txXfrm>
    </dsp:sp>
    <dsp:sp modelId="{B085F6A3-E941-4398-80D7-717198D36045}">
      <dsp:nvSpPr>
        <dsp:cNvPr id="0" name=""/>
        <dsp:cNvSpPr/>
      </dsp:nvSpPr>
      <dsp:spPr>
        <a:xfrm>
          <a:off x="2377780" y="1398832"/>
          <a:ext cx="471282" cy="471282"/>
        </a:xfrm>
        <a:prstGeom prst="ellipse">
          <a:avLst/>
        </a:prstGeom>
        <a:solidFill>
          <a:srgbClr val="4A6FA1"/>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2</a:t>
          </a:r>
        </a:p>
      </dsp:txBody>
      <dsp:txXfrm>
        <a:off x="2446798" y="1467850"/>
        <a:ext cx="333246" cy="333246"/>
      </dsp:txXfrm>
    </dsp:sp>
    <dsp:sp modelId="{1024A8BB-54E6-4642-AE84-56586A1E6E4C}">
      <dsp:nvSpPr>
        <dsp:cNvPr id="0" name=""/>
        <dsp:cNvSpPr/>
      </dsp:nvSpPr>
      <dsp:spPr>
        <a:xfrm>
          <a:off x="2613385" y="1942108"/>
          <a:ext cx="72" cy="2925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CB29B5-A37E-4105-98C2-43986FD48D3B}">
      <dsp:nvSpPr>
        <dsp:cNvPr id="0" name=""/>
        <dsp:cNvSpPr/>
      </dsp:nvSpPr>
      <dsp:spPr>
        <a:xfrm>
          <a:off x="1829841" y="2234633"/>
          <a:ext cx="1567160" cy="2994975"/>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a:latin typeface="Open Sans" panose="020B0606030504020204" pitchFamily="34" charset="0"/>
              <a:ea typeface="Open Sans" panose="020B0606030504020204" pitchFamily="34" charset="0"/>
              <a:cs typeface="Open Sans" panose="020B0606030504020204" pitchFamily="34" charset="0"/>
            </a:rPr>
            <a:t>Works</a:t>
          </a:r>
          <a:r>
            <a:rPr lang="nb-NO" sz="1000" b="1"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h</a:t>
          </a:r>
          <a:r>
            <a:rPr lang="nb-NO" sz="1000" b="1" kern="1200" noProof="0">
              <a:latin typeface="Open Sans" panose="020B0606030504020204" pitchFamily="34" charset="0"/>
              <a:ea typeface="Open Sans" panose="020B0606030504020204" pitchFamily="34" charset="0"/>
              <a:cs typeface="Open Sans" panose="020B0606030504020204" pitchFamily="34" charset="0"/>
            </a:rPr>
            <a:t>op </a:t>
          </a:r>
          <a:br>
            <a:rPr lang="nb-NO" sz="1000" b="1" kern="1200" noProof="0">
              <a:latin typeface="Open Sans" panose="020B0606030504020204" pitchFamily="34" charset="0"/>
              <a:ea typeface="Open Sans" panose="020B0606030504020204" pitchFamily="34" charset="0"/>
              <a:cs typeface="Open Sans" panose="020B0606030504020204" pitchFamily="34" charset="0"/>
            </a:rPr>
          </a:br>
          <a:r>
            <a:rPr lang="nb-NO" sz="1000" b="1" kern="1200" noProof="0">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a:lnSpc>
              <a:spcPct val="90000"/>
            </a:lnSpc>
            <a:spcBef>
              <a:spcPct val="0"/>
            </a:spcBef>
            <a:spcAft>
              <a:spcPct val="15000"/>
            </a:spcAft>
            <a:buFont typeface="Open Sans" panose="020B0606030504020204" pitchFamily="34" charset="0"/>
            <a:buChar char="-"/>
          </a:pPr>
          <a:r>
            <a:rPr lang="nb-NO" sz="1000" kern="1200" noProof="0">
              <a:latin typeface="Open Sans" panose="020B0606030504020204" pitchFamily="34" charset="0"/>
              <a:ea typeface="Open Sans" panose="020B0606030504020204" pitchFamily="34" charset="0"/>
              <a:cs typeface="Open Sans" panose="020B0606030504020204" pitchFamily="34" charset="0"/>
            </a:rPr>
            <a:t> Leder, verneombud og tillitsvalgt avdeling/ virksomheten</a:t>
          </a:r>
        </a:p>
        <a:p>
          <a:pPr marL="57150" lvl="1" indent="-57150" algn="l" defTabSz="444500">
            <a:lnSpc>
              <a:spcPct val="90000"/>
            </a:lnSpc>
            <a:spcBef>
              <a:spcPct val="0"/>
            </a:spcBef>
            <a:spcAft>
              <a:spcPct val="15000"/>
            </a:spcAft>
            <a:buFont typeface="Open Sans" panose="020B0606030504020204" pitchFamily="34" charset="0"/>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a:lnSpc>
              <a:spcPct val="90000"/>
            </a:lnSpc>
            <a:spcBef>
              <a:spcPct val="0"/>
            </a:spcBef>
            <a:spcAft>
              <a:spcPct val="15000"/>
            </a:spcAft>
            <a:buFont typeface="Open Sans" panose="020B0606030504020204" pitchFamily="34" charset="0"/>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kern="1200" noProof="0" err="1">
              <a:latin typeface="Open Sans" panose="020B0606030504020204" pitchFamily="34" charset="0"/>
              <a:ea typeface="Open Sans" panose="020B0606030504020204" pitchFamily="34" charset="0"/>
              <a:cs typeface="Open Sans" panose="020B0606030504020204" pitchFamily="34" charset="0"/>
            </a:rPr>
            <a:t>Ca</a:t>
          </a:r>
          <a:r>
            <a:rPr lang="nb-NO" sz="1000" kern="1200" noProof="0">
              <a:latin typeface="Open Sans" panose="020B0606030504020204" pitchFamily="34" charset="0"/>
              <a:ea typeface="Open Sans" panose="020B0606030504020204" pitchFamily="34" charset="0"/>
              <a:cs typeface="Open Sans" panose="020B0606030504020204" pitchFamily="34" charset="0"/>
            </a:rPr>
            <a:t> 3 timer</a:t>
          </a:r>
        </a:p>
        <a:p>
          <a:pPr marL="57150" lvl="1" indent="-57150" algn="l" defTabSz="444500" rtl="0">
            <a:lnSpc>
              <a:spcPct val="90000"/>
            </a:lnSpc>
            <a:spcBef>
              <a:spcPct val="0"/>
            </a:spcBef>
            <a:spcAft>
              <a:spcPct val="15000"/>
            </a:spcAft>
            <a:buFont typeface="Open Sans" panose="020B0606030504020204" pitchFamily="34" charset="0"/>
            <a:buNone/>
          </a:pPr>
          <a:r>
            <a:rPr lang="nb-NO" sz="1000" b="0" kern="1200" noProof="0">
              <a:latin typeface="Open Sans" panose="020B0606030504020204" pitchFamily="34" charset="0"/>
              <a:ea typeface="Open Sans" panose="020B0606030504020204" pitchFamily="34" charset="0"/>
              <a:cs typeface="Open Sans" panose="020B0606030504020204" pitchFamily="34" charset="0"/>
            </a:rPr>
            <a:t>  </a:t>
          </a:r>
          <a:r>
            <a:rPr lang="nb-NO" sz="1000" b="0" kern="1200" noProof="0" err="1">
              <a:latin typeface="Open Sans" panose="020B0606030504020204" pitchFamily="34" charset="0"/>
              <a:ea typeface="Open Sans" panose="020B0606030504020204" pitchFamily="34" charset="0"/>
              <a:cs typeface="Open Sans" panose="020B0606030504020204" pitchFamily="34" charset="0"/>
            </a:rPr>
            <a:t>Fasiliteres</a:t>
          </a:r>
          <a:r>
            <a:rPr lang="nb-NO" sz="1000" b="0" kern="1200" noProof="0">
              <a:latin typeface="Open Sans" panose="020B0606030504020204" pitchFamily="34" charset="0"/>
              <a:ea typeface="Open Sans" panose="020B0606030504020204" pitchFamily="34" charset="0"/>
              <a:cs typeface="Open Sans" panose="020B0606030504020204" pitchFamily="34" charset="0"/>
            </a:rPr>
            <a:t> av hjelper</a:t>
          </a: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dsp:txBody>
      <dsp:txXfrm>
        <a:off x="1875742" y="2280534"/>
        <a:ext cx="1475358" cy="2903173"/>
      </dsp:txXfrm>
    </dsp:sp>
    <dsp:sp modelId="{8482DFE1-AE5B-4692-8EF0-6650A18BD44F}">
      <dsp:nvSpPr>
        <dsp:cNvPr id="0" name=""/>
        <dsp:cNvSpPr/>
      </dsp:nvSpPr>
      <dsp:spPr>
        <a:xfrm>
          <a:off x="3484066" y="1634426"/>
          <a:ext cx="1567160" cy="71"/>
        </a:xfrm>
        <a:prstGeom prst="rect">
          <a:avLst/>
        </a:prstGeom>
        <a:solidFill>
          <a:schemeClr val="accent1">
            <a:shade val="80000"/>
            <a:hueOff val="117090"/>
            <a:satOff val="4501"/>
            <a:lumOff val="7329"/>
            <a:alphaOff val="0"/>
          </a:schemeClr>
        </a:solidFill>
        <a:ln w="25400" cap="flat" cmpd="sng" algn="ctr">
          <a:solidFill>
            <a:schemeClr val="accent1">
              <a:shade val="80000"/>
              <a:hueOff val="117090"/>
              <a:satOff val="4501"/>
              <a:lumOff val="7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7F4D-5408-498C-A46C-45A2ED25ED16}">
      <dsp:nvSpPr>
        <dsp:cNvPr id="0" name=""/>
        <dsp:cNvSpPr/>
      </dsp:nvSpPr>
      <dsp:spPr>
        <a:xfrm>
          <a:off x="4998987" y="1563418"/>
          <a:ext cx="80099" cy="150440"/>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a:latin typeface="Open Sans" panose="020B0606030504020204" pitchFamily="34" charset="0"/>
              <a:ea typeface="Open Sans" panose="020B0606030504020204" pitchFamily="34" charset="0"/>
              <a:cs typeface="Open Sans" panose="020B0606030504020204" pitchFamily="34" charset="0"/>
            </a:rPr>
          </a:br>
          <a:r>
            <a:rPr lang="nb-NO" sz="1000" b="1" kern="1200" noProof="0">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1) Lederopplæring,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(2 deler), </a:t>
          </a:r>
          <a:r>
            <a:rPr lang="nb-NO" sz="1000" kern="1200" noProof="0" err="1">
              <a:latin typeface="Open Sans" panose="020B0606030504020204" pitchFamily="34" charset="0"/>
              <a:ea typeface="Open Sans" panose="020B0606030504020204" pitchFamily="34" charset="0"/>
              <a:cs typeface="Open Sans" panose="020B0606030504020204" pitchFamily="34" charset="0"/>
            </a:rPr>
            <a:t>ca</a:t>
          </a:r>
          <a:r>
            <a:rPr lang="nb-NO" sz="1000" kern="1200" noProof="0">
              <a:latin typeface="Open Sans" panose="020B0606030504020204" pitchFamily="34" charset="0"/>
              <a:ea typeface="Open Sans" panose="020B0606030504020204" pitchFamily="34" charset="0"/>
              <a:cs typeface="Open Sans" panose="020B0606030504020204" pitchFamily="34" charset="0"/>
            </a:rPr>
            <a:t> 3 timer </a:t>
          </a:r>
        </a:p>
        <a:p>
          <a:pPr marL="0" lvl="0" indent="0" algn="l"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2) Partsgruppen deltar i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første del av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lederopplæringen,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kern="1200" noProof="0" err="1">
              <a:latin typeface="Open Sans" panose="020B0606030504020204" pitchFamily="34" charset="0"/>
              <a:ea typeface="Open Sans" panose="020B0606030504020204" pitchFamily="34" charset="0"/>
              <a:cs typeface="Open Sans" panose="020B0606030504020204" pitchFamily="34" charset="0"/>
            </a:rPr>
            <a:t>ca</a:t>
          </a:r>
          <a:r>
            <a:rPr lang="nb-NO" sz="1000" kern="1200" noProof="0">
              <a:latin typeface="Open Sans" panose="020B0606030504020204" pitchFamily="34" charset="0"/>
              <a:ea typeface="Open Sans" panose="020B0606030504020204" pitchFamily="34" charset="0"/>
              <a:cs typeface="Open Sans" panose="020B0606030504020204" pitchFamily="34" charset="0"/>
            </a:rPr>
            <a:t> 1 time</a:t>
          </a:r>
        </a:p>
        <a:p>
          <a:pPr marL="0" lvl="0" indent="0" algn="l" defTabSz="444500">
            <a:lnSpc>
              <a:spcPct val="90000"/>
            </a:lnSpc>
            <a:spcBef>
              <a:spcPct val="0"/>
            </a:spcBef>
            <a:spcAft>
              <a:spcPct val="35000"/>
            </a:spcAft>
            <a:buNone/>
          </a:pPr>
          <a:endParaRPr lang="nb-NO" sz="10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r>
            <a:rPr lang="nb-NO" sz="1000" b="0" kern="1200" noProof="0" err="1">
              <a:latin typeface="Open Sans" panose="020B0606030504020204" pitchFamily="34" charset="0"/>
              <a:ea typeface="Open Sans" panose="020B0606030504020204" pitchFamily="34" charset="0"/>
              <a:cs typeface="Open Sans" panose="020B0606030504020204" pitchFamily="34" charset="0"/>
            </a:rPr>
            <a:t>Fasiliteres</a:t>
          </a:r>
          <a:r>
            <a:rPr lang="nb-NO" sz="1000" b="0" kern="1200" noProof="0">
              <a:latin typeface="Open Sans" panose="020B0606030504020204" pitchFamily="34" charset="0"/>
              <a:ea typeface="Open Sans" panose="020B0606030504020204" pitchFamily="34" charset="0"/>
              <a:cs typeface="Open Sans" panose="020B0606030504020204" pitchFamily="34" charset="0"/>
            </a:rPr>
            <a:t> av hjelper</a:t>
          </a:r>
        </a:p>
      </dsp:txBody>
      <dsp:txXfrm>
        <a:off x="3617031" y="2280533"/>
        <a:ext cx="1475358" cy="2903173"/>
      </dsp:txXfrm>
    </dsp:sp>
    <dsp:sp modelId="{1F060F0D-7B1A-4344-9B83-C3FDABA594BF}">
      <dsp:nvSpPr>
        <dsp:cNvPr id="0" name=""/>
        <dsp:cNvSpPr/>
      </dsp:nvSpPr>
      <dsp:spPr>
        <a:xfrm>
          <a:off x="4119069" y="1398821"/>
          <a:ext cx="471282" cy="471282"/>
        </a:xfrm>
        <a:prstGeom prst="ellipse">
          <a:avLst/>
        </a:prstGeom>
        <a:solidFill>
          <a:srgbClr val="4A6FA1"/>
        </a:solidFill>
        <a:ln w="25400" cap="flat" cmpd="sng" algn="ctr">
          <a:solidFill>
            <a:schemeClr val="accent1">
              <a:shade val="80000"/>
              <a:hueOff val="156120"/>
              <a:satOff val="6002"/>
              <a:lumOff val="97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3</a:t>
          </a:r>
        </a:p>
      </dsp:txBody>
      <dsp:txXfrm>
        <a:off x="4188087" y="1467839"/>
        <a:ext cx="333246" cy="333246"/>
      </dsp:txXfrm>
    </dsp:sp>
    <dsp:sp modelId="{962666A5-3021-4C57-9F26-A0AB0DB30C6E}">
      <dsp:nvSpPr>
        <dsp:cNvPr id="0" name=""/>
        <dsp:cNvSpPr/>
      </dsp:nvSpPr>
      <dsp:spPr>
        <a:xfrm>
          <a:off x="4354674" y="1942100"/>
          <a:ext cx="72" cy="292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F5ED8-EEAC-472C-9CA8-EEEB6D177E88}">
      <dsp:nvSpPr>
        <dsp:cNvPr id="0" name=""/>
        <dsp:cNvSpPr/>
      </dsp:nvSpPr>
      <dsp:spPr>
        <a:xfrm>
          <a:off x="3571130" y="2234632"/>
          <a:ext cx="1567160" cy="2994975"/>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a:latin typeface="Open Sans" panose="020B0606030504020204" pitchFamily="34" charset="0"/>
              <a:ea typeface="Open Sans" panose="020B0606030504020204" pitchFamily="34" charset="0"/>
              <a:cs typeface="Open Sans" panose="020B0606030504020204" pitchFamily="34" charset="0"/>
            </a:rPr>
          </a:br>
          <a:r>
            <a:rPr lang="nb-NO" sz="1000" b="1" kern="1200" noProof="0">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1) Lederopplæring,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(2 deler), </a:t>
          </a:r>
          <a:r>
            <a:rPr lang="nb-NO" sz="1000" kern="1200" noProof="0" err="1">
              <a:latin typeface="Open Sans" panose="020B0606030504020204" pitchFamily="34" charset="0"/>
              <a:ea typeface="Open Sans" panose="020B0606030504020204" pitchFamily="34" charset="0"/>
              <a:cs typeface="Open Sans" panose="020B0606030504020204" pitchFamily="34" charset="0"/>
            </a:rPr>
            <a:t>ca</a:t>
          </a:r>
          <a:r>
            <a:rPr lang="nb-NO" sz="1000" kern="1200" noProof="0">
              <a:latin typeface="Open Sans" panose="020B0606030504020204" pitchFamily="34" charset="0"/>
              <a:ea typeface="Open Sans" panose="020B0606030504020204" pitchFamily="34" charset="0"/>
              <a:cs typeface="Open Sans" panose="020B0606030504020204" pitchFamily="34" charset="0"/>
            </a:rPr>
            <a:t> 3 timer </a:t>
          </a:r>
        </a:p>
        <a:p>
          <a:pPr marL="0" lvl="0" indent="0" algn="l"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2) Partsgruppen deltar i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første del av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lederopplæringen, </a:t>
          </a:r>
          <a:br>
            <a:rPr lang="nb-NO" sz="1000" kern="1200" noProof="0">
              <a:latin typeface="Open Sans" panose="020B0606030504020204" pitchFamily="34" charset="0"/>
              <a:ea typeface="Open Sans" panose="020B0606030504020204" pitchFamily="34" charset="0"/>
              <a:cs typeface="Open Sans" panose="020B0606030504020204" pitchFamily="34" charset="0"/>
            </a:rPr>
          </a:b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kern="1200" noProof="0" err="1">
              <a:latin typeface="Open Sans" panose="020B0606030504020204" pitchFamily="34" charset="0"/>
              <a:ea typeface="Open Sans" panose="020B0606030504020204" pitchFamily="34" charset="0"/>
              <a:cs typeface="Open Sans" panose="020B0606030504020204" pitchFamily="34" charset="0"/>
            </a:rPr>
            <a:t>ca</a:t>
          </a:r>
          <a:r>
            <a:rPr lang="nb-NO" sz="1000" kern="1200" noProof="0">
              <a:latin typeface="Open Sans" panose="020B0606030504020204" pitchFamily="34" charset="0"/>
              <a:ea typeface="Open Sans" panose="020B0606030504020204" pitchFamily="34" charset="0"/>
              <a:cs typeface="Open Sans" panose="020B0606030504020204" pitchFamily="34" charset="0"/>
            </a:rPr>
            <a:t> 1 time</a:t>
          </a:r>
        </a:p>
        <a:p>
          <a:pPr marL="0" lvl="0" indent="0" algn="l" defTabSz="444500">
            <a:lnSpc>
              <a:spcPct val="90000"/>
            </a:lnSpc>
            <a:spcBef>
              <a:spcPct val="0"/>
            </a:spcBef>
            <a:spcAft>
              <a:spcPct val="35000"/>
            </a:spcAft>
            <a:buNone/>
          </a:pPr>
          <a:endParaRPr lang="nb-NO" sz="1000" b="1" kern="1200" noProof="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r>
            <a:rPr lang="nb-NO" sz="1000" b="0" kern="1200" noProof="0" err="1">
              <a:latin typeface="Open Sans" panose="020B0606030504020204" pitchFamily="34" charset="0"/>
              <a:ea typeface="Open Sans" panose="020B0606030504020204" pitchFamily="34" charset="0"/>
              <a:cs typeface="Open Sans" panose="020B0606030504020204" pitchFamily="34" charset="0"/>
            </a:rPr>
            <a:t>Fasiliteres</a:t>
          </a:r>
          <a:r>
            <a:rPr lang="nb-NO" sz="1000" b="0" kern="1200" noProof="0">
              <a:latin typeface="Open Sans" panose="020B0606030504020204" pitchFamily="34" charset="0"/>
              <a:ea typeface="Open Sans" panose="020B0606030504020204" pitchFamily="34" charset="0"/>
              <a:cs typeface="Open Sans" panose="020B0606030504020204" pitchFamily="34" charset="0"/>
            </a:rPr>
            <a:t> av hjelper</a:t>
          </a:r>
        </a:p>
      </dsp:txBody>
      <dsp:txXfrm>
        <a:off x="3617031" y="2280533"/>
        <a:ext cx="1475358" cy="2903173"/>
      </dsp:txXfrm>
    </dsp:sp>
    <dsp:sp modelId="{387EAEEC-73D0-4627-8107-0E96519FEB5E}">
      <dsp:nvSpPr>
        <dsp:cNvPr id="0" name=""/>
        <dsp:cNvSpPr/>
      </dsp:nvSpPr>
      <dsp:spPr>
        <a:xfrm>
          <a:off x="5225355" y="1634422"/>
          <a:ext cx="1567160" cy="71"/>
        </a:xfrm>
        <a:prstGeom prst="rect">
          <a:avLst/>
        </a:prstGeom>
        <a:solidFill>
          <a:schemeClr val="accent1">
            <a:shade val="80000"/>
            <a:hueOff val="175635"/>
            <a:satOff val="6752"/>
            <a:lumOff val="10993"/>
            <a:alphaOff val="0"/>
          </a:schemeClr>
        </a:solidFill>
        <a:ln w="25400" cap="flat" cmpd="sng" algn="ctr">
          <a:solidFill>
            <a:schemeClr val="accent1">
              <a:shade val="80000"/>
              <a:hueOff val="175635"/>
              <a:satOff val="6752"/>
              <a:lumOff val="109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E933E-F0D3-438E-8E16-09035BD7D0F6}">
      <dsp:nvSpPr>
        <dsp:cNvPr id="0" name=""/>
        <dsp:cNvSpPr/>
      </dsp:nvSpPr>
      <dsp:spPr>
        <a:xfrm>
          <a:off x="6740276" y="1563413"/>
          <a:ext cx="80099" cy="150444"/>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latin typeface="Open Sans" panose="020B0606030504020204" pitchFamily="34" charset="0"/>
              <a:ea typeface="Open Sans" panose="020B0606030504020204" pitchFamily="34" charset="0"/>
              <a:cs typeface="Open Sans" panose="020B0606030504020204" pitchFamily="34" charset="0"/>
            </a:rPr>
            <a:t>Personalmøte</a:t>
          </a:r>
        </a:p>
        <a:p>
          <a:pPr marL="57150" lvl="1" indent="-57150" algn="l" defTabSz="444500">
            <a:lnSpc>
              <a:spcPct val="90000"/>
            </a:lnSpc>
            <a:spcBef>
              <a:spcPct val="0"/>
            </a:spcBef>
            <a:spcAft>
              <a:spcPct val="15000"/>
            </a:spcAft>
            <a:buFont typeface="Open Sans" panose="020B0606030504020204" pitchFamily="34" charset="0"/>
            <a:buChar char="-"/>
          </a:pPr>
          <a:r>
            <a:rPr lang="nb-NO" sz="1000" kern="1200" noProof="0">
              <a:latin typeface="Open Sans" panose="020B0606030504020204" pitchFamily="34" charset="0"/>
              <a:ea typeface="Open Sans" panose="020B0606030504020204" pitchFamily="34" charset="0"/>
              <a:cs typeface="Open Sans" panose="020B0606030504020204" pitchFamily="34" charset="0"/>
            </a:rPr>
            <a:t>Presentasjonen «Ansattinformasjon Tidlig og tett på til bruk i personalmøter»</a:t>
          </a:r>
        </a:p>
        <a:p>
          <a:pPr marL="57150" lvl="1" indent="-57150" algn="l" defTabSz="444500">
            <a:lnSpc>
              <a:spcPct val="90000"/>
            </a:lnSpc>
            <a:spcBef>
              <a:spcPct val="0"/>
            </a:spcBef>
            <a:spcAft>
              <a:spcPct val="15000"/>
            </a:spcAft>
            <a:buFont typeface="Open Sans" panose="020B0606030504020204" pitchFamily="34" charset="0"/>
            <a:buChar char="-"/>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57150" lvl="1" indent="-57150" algn="l" defTabSz="444500">
            <a:lnSpc>
              <a:spcPct val="90000"/>
            </a:lnSpc>
            <a:spcBef>
              <a:spcPct val="0"/>
            </a:spcBef>
            <a:spcAft>
              <a:spcPct val="15000"/>
            </a:spcAft>
            <a:buFont typeface="Open Sans" panose="020B0606030504020204" pitchFamily="34" charset="0"/>
            <a:buChar char="-"/>
          </a:pPr>
          <a:r>
            <a:rPr lang="nb-NO" sz="1000" kern="12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p>
      </dsp:txBody>
      <dsp:txXfrm>
        <a:off x="5358320" y="2280533"/>
        <a:ext cx="1475358" cy="2903173"/>
      </dsp:txXfrm>
    </dsp:sp>
    <dsp:sp modelId="{14E032A3-20D0-409D-8D9B-3A237A6E7CDE}">
      <dsp:nvSpPr>
        <dsp:cNvPr id="0" name=""/>
        <dsp:cNvSpPr/>
      </dsp:nvSpPr>
      <dsp:spPr>
        <a:xfrm>
          <a:off x="5860358" y="1398816"/>
          <a:ext cx="471282" cy="471282"/>
        </a:xfrm>
        <a:prstGeom prst="ellipse">
          <a:avLst/>
        </a:prstGeom>
        <a:solidFill>
          <a:srgbClr val="4A6FA1"/>
        </a:solidFill>
        <a:ln w="25400" cap="flat" cmpd="sng" algn="ctr">
          <a:solidFill>
            <a:schemeClr val="accent1">
              <a:shade val="80000"/>
              <a:hueOff val="214665"/>
              <a:satOff val="8253"/>
              <a:lumOff val="134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4</a:t>
          </a:r>
        </a:p>
      </dsp:txBody>
      <dsp:txXfrm>
        <a:off x="5929376" y="1467834"/>
        <a:ext cx="333246" cy="333246"/>
      </dsp:txXfrm>
    </dsp:sp>
    <dsp:sp modelId="{E0260BBF-42C2-4989-95C0-C8455D96F6A8}">
      <dsp:nvSpPr>
        <dsp:cNvPr id="0" name=""/>
        <dsp:cNvSpPr/>
      </dsp:nvSpPr>
      <dsp:spPr>
        <a:xfrm>
          <a:off x="6095963" y="1942098"/>
          <a:ext cx="72" cy="2925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1309-3F04-4C77-87D5-BEA2401F8AFF}">
      <dsp:nvSpPr>
        <dsp:cNvPr id="0" name=""/>
        <dsp:cNvSpPr/>
      </dsp:nvSpPr>
      <dsp:spPr>
        <a:xfrm>
          <a:off x="5312419" y="2234632"/>
          <a:ext cx="1567160" cy="2994975"/>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a:latin typeface="Open Sans" panose="020B0606030504020204" pitchFamily="34" charset="0"/>
              <a:ea typeface="Open Sans" panose="020B0606030504020204" pitchFamily="34" charset="0"/>
              <a:cs typeface="Open Sans" panose="020B0606030504020204" pitchFamily="34" charset="0"/>
            </a:rPr>
            <a:t> </a:t>
          </a:r>
          <a:r>
            <a:rPr lang="nb-NO" sz="1000" b="1" kern="1200" noProof="0">
              <a:latin typeface="Open Sans" panose="020B0606030504020204" pitchFamily="34" charset="0"/>
              <a:ea typeface="Open Sans" panose="020B0606030504020204" pitchFamily="34" charset="0"/>
              <a:cs typeface="Open Sans" panose="020B0606030504020204" pitchFamily="34" charset="0"/>
            </a:rPr>
            <a:t>Personalmøte</a:t>
          </a:r>
        </a:p>
        <a:p>
          <a:pPr marL="57150" lvl="1" indent="-57150" algn="l" defTabSz="444500">
            <a:lnSpc>
              <a:spcPct val="90000"/>
            </a:lnSpc>
            <a:spcBef>
              <a:spcPct val="0"/>
            </a:spcBef>
            <a:spcAft>
              <a:spcPct val="15000"/>
            </a:spcAft>
            <a:buFont typeface="Open Sans" panose="020B0606030504020204" pitchFamily="34" charset="0"/>
            <a:buChar char="-"/>
          </a:pPr>
          <a:r>
            <a:rPr lang="nb-NO" sz="1000" kern="1200" noProof="0">
              <a:latin typeface="Open Sans" panose="020B0606030504020204" pitchFamily="34" charset="0"/>
              <a:ea typeface="Open Sans" panose="020B0606030504020204" pitchFamily="34" charset="0"/>
              <a:cs typeface="Open Sans" panose="020B0606030504020204" pitchFamily="34" charset="0"/>
            </a:rPr>
            <a:t>Presentasjonen «Ansattinformasjon Tidlig og tett på til bruk i personalmøter»</a:t>
          </a:r>
        </a:p>
        <a:p>
          <a:pPr marL="57150" lvl="1" indent="-57150" algn="l" defTabSz="444500">
            <a:lnSpc>
              <a:spcPct val="90000"/>
            </a:lnSpc>
            <a:spcBef>
              <a:spcPct val="0"/>
            </a:spcBef>
            <a:spcAft>
              <a:spcPct val="15000"/>
            </a:spcAft>
            <a:buFont typeface="Open Sans" panose="020B0606030504020204" pitchFamily="34" charset="0"/>
            <a:buChar char="-"/>
          </a:pPr>
          <a:endParaRPr lang="nb-NO" sz="1000" kern="1200" noProof="0">
            <a:latin typeface="Open Sans" panose="020B0606030504020204" pitchFamily="34" charset="0"/>
            <a:ea typeface="Open Sans" panose="020B0606030504020204" pitchFamily="34" charset="0"/>
            <a:cs typeface="Open Sans" panose="020B0606030504020204" pitchFamily="34" charset="0"/>
          </a:endParaRPr>
        </a:p>
        <a:p>
          <a:pPr marL="57150" lvl="1" indent="-57150" algn="l" defTabSz="444500">
            <a:lnSpc>
              <a:spcPct val="90000"/>
            </a:lnSpc>
            <a:spcBef>
              <a:spcPct val="0"/>
            </a:spcBef>
            <a:spcAft>
              <a:spcPct val="15000"/>
            </a:spcAft>
            <a:buFont typeface="Open Sans" panose="020B0606030504020204" pitchFamily="34" charset="0"/>
            <a:buChar char="-"/>
          </a:pPr>
          <a:r>
            <a:rPr lang="nb-NO" sz="1000" kern="1200" noProof="0">
              <a:latin typeface="Open Sans" panose="020B0606030504020204" pitchFamily="34" charset="0"/>
              <a:ea typeface="Open Sans" panose="020B0606030504020204" pitchFamily="34" charset="0"/>
              <a:cs typeface="Open Sans" panose="020B0606030504020204" pitchFamily="34" charset="0"/>
            </a:rPr>
            <a:t>Leder inviterer alle ansatte i virksomheten til personalmøte</a:t>
          </a:r>
        </a:p>
      </dsp:txBody>
      <dsp:txXfrm>
        <a:off x="5358320" y="2280533"/>
        <a:ext cx="1475358" cy="2903173"/>
      </dsp:txXfrm>
    </dsp:sp>
    <dsp:sp modelId="{08BA35B7-A2EB-4512-8F94-84E4E1A47C0D}">
      <dsp:nvSpPr>
        <dsp:cNvPr id="0" name=""/>
        <dsp:cNvSpPr/>
      </dsp:nvSpPr>
      <dsp:spPr>
        <a:xfrm>
          <a:off x="6966644" y="1634420"/>
          <a:ext cx="1567160" cy="71"/>
        </a:xfrm>
        <a:prstGeom prst="rect">
          <a:avLst/>
        </a:prstGeom>
        <a:solidFill>
          <a:schemeClr val="accent1">
            <a:shade val="80000"/>
            <a:hueOff val="234180"/>
            <a:satOff val="9003"/>
            <a:lumOff val="14657"/>
            <a:alphaOff val="0"/>
          </a:schemeClr>
        </a:solidFill>
        <a:ln w="25400" cap="flat" cmpd="sng" algn="ctr">
          <a:solidFill>
            <a:schemeClr val="accent1">
              <a:shade val="80000"/>
              <a:hueOff val="234180"/>
              <a:satOff val="9003"/>
              <a:lumOff val="146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8461084" y="1563411"/>
          <a:ext cx="80099" cy="150446"/>
        </a:xfrm>
        <a:prstGeom prst="chevron">
          <a:avLst>
            <a:gd name="adj" fmla="val 90000"/>
          </a:avLst>
        </a:prstGeom>
        <a:solidFill>
          <a:schemeClr val="accent1">
            <a:shade val="80000"/>
            <a:hueOff val="253695"/>
            <a:satOff val="9753"/>
            <a:lumOff val="15879"/>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l" defTabSz="444500">
            <a:lnSpc>
              <a:spcPct val="90000"/>
            </a:lnSpc>
            <a:spcBef>
              <a:spcPct val="0"/>
            </a:spcBef>
            <a:spcAft>
              <a:spcPct val="35000"/>
            </a:spcAft>
            <a:buNone/>
          </a:pP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b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15min)</a:t>
          </a:r>
          <a:endParaRPr lang="en-US" sz="9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900" kern="1200">
              <a:latin typeface="Open Sans" panose="020B0606030504020204" pitchFamily="34" charset="0"/>
              <a:ea typeface="Open Sans" panose="020B0606030504020204" pitchFamily="34" charset="0"/>
              <a:cs typeface="Open Sans" panose="020B0606030504020204" pitchFamily="34" charset="0"/>
            </a:rPr>
            <a:t>15minx2)</a:t>
          </a:r>
          <a:br>
            <a:rPr lang="nb-NO" sz="900" kern="1200">
              <a:latin typeface="Open Sans" panose="020B0606030504020204" pitchFamily="34" charset="0"/>
              <a:ea typeface="Open Sans" panose="020B0606030504020204" pitchFamily="34" charset="0"/>
              <a:cs typeface="Open Sans" panose="020B0606030504020204" pitchFamily="34" charset="0"/>
            </a:rPr>
          </a:br>
          <a:endParaRPr lang="en-US" sz="9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defTabSz="444500">
            <a:lnSpc>
              <a:spcPct val="90000"/>
            </a:lnSpc>
            <a:spcBef>
              <a:spcPct val="0"/>
            </a:spcBef>
            <a:spcAft>
              <a:spcPct val="35000"/>
            </a:spcAft>
            <a:buNone/>
          </a:pPr>
          <a:endParaRPr lang="nb-NO" sz="1100" kern="1200"/>
        </a:p>
      </dsp:txBody>
      <dsp:txXfrm>
        <a:off x="7079128" y="2280533"/>
        <a:ext cx="1475358" cy="2903173"/>
      </dsp:txXfrm>
    </dsp:sp>
    <dsp:sp modelId="{A87E83E3-BF0F-4EE6-BB1A-D03CCBF3D277}">
      <dsp:nvSpPr>
        <dsp:cNvPr id="0" name=""/>
        <dsp:cNvSpPr/>
      </dsp:nvSpPr>
      <dsp:spPr>
        <a:xfrm>
          <a:off x="7601647" y="1398814"/>
          <a:ext cx="471282" cy="471282"/>
        </a:xfrm>
        <a:prstGeom prst="ellipse">
          <a:avLst/>
        </a:prstGeom>
        <a:solidFill>
          <a:srgbClr val="4A6FA1"/>
        </a:solidFill>
        <a:ln w="25400" cap="flat" cmpd="sng" algn="ctr">
          <a:solidFill>
            <a:schemeClr val="accent1">
              <a:shade val="80000"/>
              <a:hueOff val="273210"/>
              <a:satOff val="10503"/>
              <a:lumOff val="171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5</a:t>
          </a:r>
        </a:p>
      </dsp:txBody>
      <dsp:txXfrm>
        <a:off x="7670665" y="1467832"/>
        <a:ext cx="333246" cy="333246"/>
      </dsp:txXfrm>
    </dsp:sp>
    <dsp:sp modelId="{3DA79B7A-175C-4189-8149-64EEE02604DB}">
      <dsp:nvSpPr>
        <dsp:cNvPr id="0" name=""/>
        <dsp:cNvSpPr/>
      </dsp:nvSpPr>
      <dsp:spPr>
        <a:xfrm>
          <a:off x="7837253" y="1942096"/>
          <a:ext cx="72" cy="29253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7033227" y="2234632"/>
          <a:ext cx="1567160" cy="2994975"/>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l" defTabSz="444500">
            <a:lnSpc>
              <a:spcPct val="90000"/>
            </a:lnSpc>
            <a:spcBef>
              <a:spcPct val="0"/>
            </a:spcBef>
            <a:spcAft>
              <a:spcPct val="35000"/>
            </a:spcAft>
            <a:buNone/>
          </a:pP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1: </a:t>
          </a:r>
          <a:b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Snakke</a:t>
          </a: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om </a:t>
          </a: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fravær</a:t>
          </a: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a:t>
          </a:r>
          <a:b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15min)</a:t>
          </a:r>
          <a:endParaRPr lang="en-US" sz="9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2: </a:t>
          </a:r>
          <a:r>
            <a:rPr lang="en-US" sz="1000" b="1" i="0" u="none"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Tilrettelegging</a:t>
          </a:r>
          <a:br>
            <a:rPr lang="en-US" sz="1000" b="1"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nb-NO" sz="900" kern="1200">
              <a:latin typeface="Open Sans" panose="020B0606030504020204" pitchFamily="34" charset="0"/>
              <a:ea typeface="Open Sans" panose="020B0606030504020204" pitchFamily="34" charset="0"/>
              <a:cs typeface="Open Sans" panose="020B0606030504020204" pitchFamily="34" charset="0"/>
            </a:rPr>
            <a:t>15minx2)</a:t>
          </a:r>
          <a:br>
            <a:rPr lang="nb-NO" sz="900" kern="1200">
              <a:latin typeface="Open Sans" panose="020B0606030504020204" pitchFamily="34" charset="0"/>
              <a:ea typeface="Open Sans" panose="020B0606030504020204" pitchFamily="34" charset="0"/>
              <a:cs typeface="Open Sans" panose="020B0606030504020204" pitchFamily="34" charset="0"/>
            </a:rPr>
          </a:br>
          <a:endParaRPr lang="en-US" sz="900" b="0" i="0" u="none"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ctr" defTabSz="444500">
            <a:lnSpc>
              <a:spcPct val="90000"/>
            </a:lnSpc>
            <a:spcBef>
              <a:spcPct val="0"/>
            </a:spcBef>
            <a:spcAft>
              <a:spcPct val="35000"/>
            </a:spcAft>
            <a:buNone/>
          </a:pPr>
          <a:endParaRPr lang="nb-NO" sz="1100" kern="1200"/>
        </a:p>
      </dsp:txBody>
      <dsp:txXfrm>
        <a:off x="7079128" y="2280533"/>
        <a:ext cx="1475358" cy="2903173"/>
      </dsp:txXfrm>
    </dsp:sp>
    <dsp:sp modelId="{B0624E8C-3697-4110-8BDB-B9790B85A2DF}">
      <dsp:nvSpPr>
        <dsp:cNvPr id="0" name=""/>
        <dsp:cNvSpPr/>
      </dsp:nvSpPr>
      <dsp:spPr>
        <a:xfrm>
          <a:off x="8707933" y="1634419"/>
          <a:ext cx="1567160"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03B5B-F367-43EB-AD18-3910EF0C3079}">
      <dsp:nvSpPr>
        <dsp:cNvPr id="0" name=""/>
        <dsp:cNvSpPr/>
      </dsp:nvSpPr>
      <dsp:spPr>
        <a:xfrm>
          <a:off x="10222855" y="1563410"/>
          <a:ext cx="80099" cy="150446"/>
        </a:xfrm>
        <a:prstGeom prst="chevron">
          <a:avLst>
            <a:gd name="adj" fmla="val 90000"/>
          </a:avLst>
        </a:prstGeom>
        <a:solidFill>
          <a:schemeClr val="accent1">
            <a:shade val="80000"/>
            <a:hueOff val="312240"/>
            <a:satOff val="12004"/>
            <a:lumOff val="19543"/>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l" defTabSz="444500">
            <a:lnSpc>
              <a:spcPct val="90000"/>
            </a:lnSpc>
            <a:spcBef>
              <a:spcPct val="0"/>
            </a:spcBef>
            <a:spcAft>
              <a:spcPct val="35000"/>
            </a:spcAft>
            <a:buClrTx/>
            <a:buSzTx/>
            <a:buFontTx/>
            <a:buNone/>
          </a:pPr>
          <a:r>
            <a:rPr lang="en-US" sz="10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systematisk</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b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endPar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ClrTx/>
            <a:buSzTx/>
            <a:buFontTx/>
            <a:buNone/>
          </a:pP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0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9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br>
            <a:rPr lang="en-US" sz="1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endParaRPr lang="en-US" sz="1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ClrTx/>
            <a:buSzTx/>
            <a:buFontTx/>
            <a:buNone/>
          </a:pP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0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b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Virksomhetsleder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9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000" b="0" kern="1200">
            <a:solidFill>
              <a:schemeClr val="tx1">
                <a:lumMod val="85000"/>
                <a:lumOff val="15000"/>
              </a:schemeClr>
            </a:solidFill>
          </a:endParaRPr>
        </a:p>
      </dsp:txBody>
      <dsp:txXfrm>
        <a:off x="8840899" y="2280533"/>
        <a:ext cx="1475358" cy="2903173"/>
      </dsp:txXfrm>
    </dsp:sp>
    <dsp:sp modelId="{2E410D61-D8A5-4A3C-BBA5-1DA938D393C7}">
      <dsp:nvSpPr>
        <dsp:cNvPr id="0" name=""/>
        <dsp:cNvSpPr/>
      </dsp:nvSpPr>
      <dsp:spPr>
        <a:xfrm>
          <a:off x="9342936" y="1398813"/>
          <a:ext cx="471282" cy="471282"/>
        </a:xfrm>
        <a:prstGeom prst="ellipse">
          <a:avLst/>
        </a:prstGeom>
        <a:solidFill>
          <a:srgbClr val="4A6FA1"/>
        </a:solidFill>
        <a:ln w="25400" cap="flat" cmpd="sng" algn="ctr">
          <a:solidFill>
            <a:schemeClr val="accent1">
              <a:shade val="80000"/>
              <a:hueOff val="331755"/>
              <a:satOff val="12754"/>
              <a:lumOff val="20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6</a:t>
          </a:r>
        </a:p>
      </dsp:txBody>
      <dsp:txXfrm>
        <a:off x="9411954" y="1467831"/>
        <a:ext cx="333246" cy="333246"/>
      </dsp:txXfrm>
    </dsp:sp>
    <dsp:sp modelId="{A7A748E6-519D-4525-9F7A-199BFC35873C}">
      <dsp:nvSpPr>
        <dsp:cNvPr id="0" name=""/>
        <dsp:cNvSpPr/>
      </dsp:nvSpPr>
      <dsp:spPr>
        <a:xfrm>
          <a:off x="9578542" y="1942096"/>
          <a:ext cx="72" cy="2925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794998" y="2234632"/>
          <a:ext cx="1567160" cy="2994975"/>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l" defTabSz="444500">
            <a:lnSpc>
              <a:spcPct val="90000"/>
            </a:lnSpc>
            <a:spcBef>
              <a:spcPct val="0"/>
            </a:spcBef>
            <a:spcAft>
              <a:spcPct val="35000"/>
            </a:spcAft>
            <a:buClrTx/>
            <a:buSzTx/>
            <a:buFontTx/>
            <a:buNone/>
          </a:pPr>
          <a:r>
            <a:rPr lang="en-US" sz="10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Nærværssamtaler</a:t>
          </a: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systematisk</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b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endPar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ClrTx/>
            <a:buSzTx/>
            <a:buFontTx/>
            <a:buNone/>
          </a:pP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0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avdelingsmøte</a:t>
          </a: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Avdelingsleder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9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br>
            <a:rPr lang="en-US" sz="1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endParaRPr lang="en-US" sz="1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ClrTx/>
            <a:buSzTx/>
            <a:buFontTx/>
            <a:buNone/>
          </a:pPr>
          <a: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Tema </a:t>
          </a:r>
          <a:r>
            <a:rPr lang="en-US" sz="1000" b="1"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personalmøte</a:t>
          </a:r>
          <a:br>
            <a:rPr lang="en-US" sz="1000" b="1"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b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r>
            <a:rPr lang="en-US" sz="900" b="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Virksomhetsleder</a:t>
          </a:r>
          <a:r>
            <a:rPr lang="en-US" sz="900" b="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kern="120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kvartalsvis</a:t>
          </a:r>
          <a:r>
            <a:rPr lang="en-US" sz="9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nb-NO" sz="1000" b="0" kern="1200">
            <a:solidFill>
              <a:schemeClr val="tx1">
                <a:lumMod val="85000"/>
                <a:lumOff val="15000"/>
              </a:schemeClr>
            </a:solidFill>
          </a:endParaRPr>
        </a:p>
      </dsp:txBody>
      <dsp:txXfrm>
        <a:off x="8840899" y="2280533"/>
        <a:ext cx="1475358" cy="2903173"/>
      </dsp:txXfrm>
    </dsp:sp>
    <dsp:sp modelId="{F2F3BA56-BCD8-47BF-A865-9DE3DA0499F4}">
      <dsp:nvSpPr>
        <dsp:cNvPr id="0" name=""/>
        <dsp:cNvSpPr/>
      </dsp:nvSpPr>
      <dsp:spPr>
        <a:xfrm>
          <a:off x="10449222" y="1634418"/>
          <a:ext cx="870644" cy="71"/>
        </a:xfrm>
        <a:prstGeom prst="rect">
          <a:avLst/>
        </a:prstGeom>
        <a:solidFill>
          <a:schemeClr val="accent1">
            <a:shade val="80000"/>
            <a:hueOff val="351270"/>
            <a:satOff val="13504"/>
            <a:lumOff val="21986"/>
            <a:alphaOff val="0"/>
          </a:schemeClr>
        </a:solidFill>
        <a:ln w="25400" cap="flat" cmpd="sng" algn="ctr">
          <a:solidFill>
            <a:schemeClr val="accent1">
              <a:shade val="80000"/>
              <a:hueOff val="351270"/>
              <a:satOff val="13504"/>
              <a:lumOff val="21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AEFA6F-A3D9-4325-B2F7-7A2FCF464FFE}">
      <dsp:nvSpPr>
        <dsp:cNvPr id="0" name=""/>
        <dsp:cNvSpPr/>
      </dsp:nvSpPr>
      <dsp:spPr>
        <a:xfrm>
          <a:off x="11084225" y="1398813"/>
          <a:ext cx="471282" cy="471282"/>
        </a:xfrm>
        <a:prstGeom prst="ellipse">
          <a:avLst/>
        </a:prstGeom>
        <a:solidFill>
          <a:schemeClr val="accent1">
            <a:shade val="80000"/>
            <a:hueOff val="390300"/>
            <a:satOff val="15005"/>
            <a:lumOff val="24429"/>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7</a:t>
          </a:r>
        </a:p>
      </dsp:txBody>
      <dsp:txXfrm>
        <a:off x="11153243" y="1467831"/>
        <a:ext cx="333246" cy="333246"/>
      </dsp:txXfrm>
    </dsp:sp>
    <dsp:sp modelId="{4B387966-DED0-4359-9C9A-25CD6A950E78}">
      <dsp:nvSpPr>
        <dsp:cNvPr id="0" name=""/>
        <dsp:cNvSpPr/>
      </dsp:nvSpPr>
      <dsp:spPr>
        <a:xfrm>
          <a:off x="11319831" y="1942096"/>
          <a:ext cx="72" cy="29253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9ADF7-6F7B-42F9-99F4-B24914DBC8CA}">
      <dsp:nvSpPr>
        <dsp:cNvPr id="0" name=""/>
        <dsp:cNvSpPr/>
      </dsp:nvSpPr>
      <dsp:spPr>
        <a:xfrm>
          <a:off x="10536287" y="2234632"/>
          <a:ext cx="1567160" cy="2994975"/>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800100">
            <a:lnSpc>
              <a:spcPct val="90000"/>
            </a:lnSpc>
            <a:spcBef>
              <a:spcPct val="0"/>
            </a:spcBef>
            <a:spcAft>
              <a:spcPct val="35000"/>
            </a:spcAft>
            <a:buNone/>
          </a:pPr>
          <a:endParaRPr lang="nb-NO" sz="1800" kern="1200"/>
        </a:p>
      </dsp:txBody>
      <dsp:txXfrm>
        <a:off x="10582188" y="2280533"/>
        <a:ext cx="1475358" cy="2903173"/>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24/layout/NumberedLinearArrowProcess#5">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24/layout/NumberedLinearArrowProcess#5">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566AE-052D-44C7-A852-2584E6F1BCFB}" type="datetimeFigureOut">
              <a:rPr lang="nb-NO" smtClean="0"/>
              <a:t>11.09.2026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7A7869-016A-4E62-8C25-E6E423CD76FB}" type="slidenum">
              <a:rPr lang="nb-NO" smtClean="0"/>
              <a:t>‹#›</a:t>
            </a:fld>
            <a:endParaRPr lang="nb-NO"/>
          </a:p>
        </p:txBody>
      </p:sp>
    </p:spTree>
    <p:extLst>
      <p:ext uri="{BB962C8B-B14F-4D97-AF65-F5344CB8AC3E}">
        <p14:creationId xmlns:p14="http://schemas.microsoft.com/office/powerpoint/2010/main" val="3353713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kern="1200" dirty="0">
                <a:solidFill>
                  <a:schemeClr val="tx1"/>
                </a:solidFill>
                <a:effectLst/>
                <a:latin typeface="+mn-lt"/>
                <a:ea typeface="+mn-ea"/>
                <a:cs typeface="+mn-cs"/>
              </a:rPr>
              <a:t>Presentasjonen er et forslag og kan tilpasses etter behov</a:t>
            </a:r>
            <a:endParaRPr lang="nb-NO" b="0" dirty="0"/>
          </a:p>
        </p:txBody>
      </p:sp>
      <p:sp>
        <p:nvSpPr>
          <p:cNvPr id="4" name="Plassholder for lysbildenummer 3"/>
          <p:cNvSpPr>
            <a:spLocks noGrp="1"/>
          </p:cNvSpPr>
          <p:nvPr>
            <p:ph type="sldNum" sz="quarter" idx="5"/>
          </p:nvPr>
        </p:nvSpPr>
        <p:spPr/>
        <p:txBody>
          <a:bodyPr/>
          <a:lstStyle/>
          <a:p>
            <a:pPr>
              <a:defRPr/>
            </a:pPr>
            <a:fld id="{F01739D1-6829-42D5-93D0-EE3536144309}" type="slidenum">
              <a:rPr lang="nb-NO" smtClean="0"/>
              <a:pPr>
                <a:defRPr/>
              </a:pPr>
              <a:t>1</a:t>
            </a:fld>
            <a:endParaRPr lang="nb-NO"/>
          </a:p>
        </p:txBody>
      </p:sp>
    </p:spTree>
    <p:extLst>
      <p:ext uri="{BB962C8B-B14F-4D97-AF65-F5344CB8AC3E}">
        <p14:creationId xmlns:p14="http://schemas.microsoft.com/office/powerpoint/2010/main" val="1609642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nb-NO" b="1" i="1" noProof="0"/>
              <a:t>Hyppig gjentakende fravær går ofte «under radaren» og er en av årsakene til vedvarende høyt fravær i barnevern </a:t>
            </a:r>
          </a:p>
          <a:p>
            <a:pPr>
              <a:buFont typeface="Wingdings" panose="05000000000000000000" pitchFamily="2" charset="2"/>
              <a:buNone/>
            </a:pPr>
            <a:endParaRPr lang="nb-NO" noProof="0"/>
          </a:p>
          <a:p>
            <a:pPr>
              <a:buFont typeface="Wingdings" panose="05000000000000000000" pitchFamily="2" charset="2"/>
              <a:buChar char="q"/>
            </a:pPr>
            <a:r>
              <a:rPr lang="nb-NO" noProof="0"/>
              <a:t>Riktig oppfølging til riktig tid</a:t>
            </a:r>
          </a:p>
          <a:p>
            <a:pPr>
              <a:buFont typeface="Wingdings" panose="05000000000000000000" pitchFamily="2" charset="2"/>
              <a:buChar char="q"/>
            </a:pPr>
            <a:r>
              <a:rPr lang="nb-NO" noProof="0"/>
              <a:t>Gi ledere en struktur å lene seg på</a:t>
            </a:r>
          </a:p>
          <a:p>
            <a:pPr>
              <a:buFont typeface="Wingdings" panose="05000000000000000000" pitchFamily="2" charset="2"/>
              <a:buChar char="q"/>
            </a:pPr>
            <a:r>
              <a:rPr lang="nb-NO" noProof="0"/>
              <a:t>Involvere medarbeidere i løsningene </a:t>
            </a:r>
          </a:p>
          <a:p>
            <a:pPr>
              <a:buFont typeface="Wingdings" panose="05000000000000000000" pitchFamily="2" charset="2"/>
              <a:buChar char="q"/>
            </a:pPr>
            <a:r>
              <a:rPr lang="nb-NO" noProof="0"/>
              <a:t>Reduksjon av sykefravær</a:t>
            </a:r>
          </a:p>
          <a:p>
            <a:pPr>
              <a:buFont typeface="Wingdings" panose="05000000000000000000" pitchFamily="2" charset="2"/>
              <a:buChar char="q"/>
            </a:pPr>
            <a:r>
              <a:rPr lang="nb-NO" noProof="0"/>
              <a:t>Bedre samhandling internt og eksternt</a:t>
            </a:r>
          </a:p>
          <a:p>
            <a:pPr>
              <a:buFont typeface="Wingdings" panose="05000000000000000000" pitchFamily="2" charset="2"/>
              <a:buChar char="q"/>
            </a:pPr>
            <a:r>
              <a:rPr lang="nb-NO" noProof="0"/>
              <a:t>Styrke tillitsvalgte og vernetjenestens deltakelse </a:t>
            </a:r>
            <a:br>
              <a:rPr lang="nb-NO" noProof="0"/>
            </a:br>
            <a:r>
              <a:rPr lang="nb-NO" noProof="0"/>
              <a:t>i det forebyggende arbeidsmiljøarbeidet</a:t>
            </a:r>
          </a:p>
          <a:p>
            <a:endParaRPr lang="nb-NO"/>
          </a:p>
          <a:p>
            <a:endParaRPr lang="nb-NO"/>
          </a:p>
          <a:p>
            <a:endParaRPr lang="nb-NO"/>
          </a:p>
          <a:p>
            <a:r>
              <a:rPr lang="nb-NO"/>
              <a:t>I tillegg gjennomføre korte </a:t>
            </a:r>
            <a:r>
              <a:rPr lang="nb-NO" err="1"/>
              <a:t>nærversamtler</a:t>
            </a:r>
            <a:r>
              <a:rPr lang="nb-NO"/>
              <a:t> med alle ansatte – satt i system</a:t>
            </a:r>
          </a:p>
        </p:txBody>
      </p:sp>
      <p:sp>
        <p:nvSpPr>
          <p:cNvPr id="4" name="Plassholder for lysbildenummer 3"/>
          <p:cNvSpPr>
            <a:spLocks noGrp="1"/>
          </p:cNvSpPr>
          <p:nvPr>
            <p:ph type="sldNum" sz="quarter" idx="5"/>
          </p:nvPr>
        </p:nvSpPr>
        <p:spPr/>
        <p:txBody>
          <a:bodyPr/>
          <a:lstStyle/>
          <a:p>
            <a:fld id="{B17A7869-016A-4E62-8C25-E6E423CD76FB}" type="slidenum">
              <a:rPr lang="nb-NO" smtClean="0"/>
              <a:t>3</a:t>
            </a:fld>
            <a:endParaRPr lang="nb-NO"/>
          </a:p>
        </p:txBody>
      </p:sp>
    </p:spTree>
    <p:extLst>
      <p:ext uri="{BB962C8B-B14F-4D97-AF65-F5344CB8AC3E}">
        <p14:creationId xmlns:p14="http://schemas.microsoft.com/office/powerpoint/2010/main" val="3111476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Hva er fordelen for leder når virksomheten nå innfører tiltaket «Tidlig og tett på?»</a:t>
            </a:r>
          </a:p>
          <a:p>
            <a:endParaRPr lang="nb-NO"/>
          </a:p>
        </p:txBody>
      </p:sp>
      <p:sp>
        <p:nvSpPr>
          <p:cNvPr id="4" name="Plassholder for lysbildenummer 3"/>
          <p:cNvSpPr>
            <a:spLocks noGrp="1"/>
          </p:cNvSpPr>
          <p:nvPr>
            <p:ph type="sldNum" sz="quarter" idx="5"/>
          </p:nvPr>
        </p:nvSpPr>
        <p:spPr/>
        <p:txBody>
          <a:bodyPr/>
          <a:lstStyle/>
          <a:p>
            <a:fld id="{5A3E4D22-A3EB-4A50-B065-7DB4484C4D69}" type="slidenum">
              <a:rPr lang="nb-NO" smtClean="0"/>
              <a:t>4</a:t>
            </a:fld>
            <a:endParaRPr lang="nb-NO"/>
          </a:p>
        </p:txBody>
      </p:sp>
    </p:spTree>
    <p:extLst>
      <p:ext uri="{BB962C8B-B14F-4D97-AF65-F5344CB8AC3E}">
        <p14:creationId xmlns:p14="http://schemas.microsoft.com/office/powerpoint/2010/main" val="1541354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Hva vil den ansatte oppleve når virksomheten nå innfører tiltaket «Tidlig og tett på?»</a:t>
            </a:r>
          </a:p>
        </p:txBody>
      </p:sp>
      <p:sp>
        <p:nvSpPr>
          <p:cNvPr id="4" name="Plassholder for lysbildenummer 3"/>
          <p:cNvSpPr>
            <a:spLocks noGrp="1"/>
          </p:cNvSpPr>
          <p:nvPr>
            <p:ph type="sldNum" sz="quarter" idx="5"/>
          </p:nvPr>
        </p:nvSpPr>
        <p:spPr/>
        <p:txBody>
          <a:bodyPr/>
          <a:lstStyle/>
          <a:p>
            <a:fld id="{5A3E4D22-A3EB-4A50-B065-7DB4484C4D69}" type="slidenum">
              <a:rPr lang="nb-NO" smtClean="0"/>
              <a:t>6</a:t>
            </a:fld>
            <a:endParaRPr lang="nb-NO"/>
          </a:p>
        </p:txBody>
      </p:sp>
    </p:spTree>
    <p:extLst>
      <p:ext uri="{BB962C8B-B14F-4D97-AF65-F5344CB8AC3E}">
        <p14:creationId xmlns:p14="http://schemas.microsoft.com/office/powerpoint/2010/main" val="304082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827ED-7D7D-983D-339A-5EE4DA5C0B6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C7E93C9-4751-3893-ACEF-F8BFA99E6FE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6BF14AE-0464-8381-78F3-0C04AE41544D}"/>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nb-NO" sz="1800" noProof="0"/>
              <a:t>Tidlig og Tett På</a:t>
            </a:r>
            <a:br>
              <a:rPr lang="nb-NO" sz="1200" noProof="0"/>
            </a:br>
            <a:r>
              <a:rPr lang="nb-NO" sz="1200" noProof="0"/>
              <a:t>- </a:t>
            </a:r>
            <a:r>
              <a:rPr lang="nb-NO" sz="1200" b="1" noProof="0"/>
              <a:t>et systemtiltak hvor gevinsten er god individ-oppfølging </a:t>
            </a:r>
          </a:p>
          <a:p>
            <a:pPr marL="0" marR="0" lvl="0" indent="0" algn="l" defTabSz="914400" rtl="0" eaLnBrk="1" fontAlgn="auto" latinLnBrk="0" hangingPunct="1">
              <a:lnSpc>
                <a:spcPct val="90000"/>
              </a:lnSpc>
              <a:spcBef>
                <a:spcPts val="0"/>
              </a:spcBef>
              <a:spcAft>
                <a:spcPts val="0"/>
              </a:spcAft>
              <a:buClrTx/>
              <a:buSzTx/>
              <a:buFontTx/>
              <a:buNone/>
              <a:tabLst/>
              <a:defRPr/>
            </a:pPr>
            <a:endParaRPr lang="nb-NO" sz="1200" b="1" noProof="0">
              <a:solidFill>
                <a:srgbClr val="4F7A7F"/>
              </a:solidFill>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nb-NO" sz="1200" b="1" noProof="0">
                <a:solidFill>
                  <a:srgbClr val="4F7A7F"/>
                </a:solidFill>
              </a:rPr>
              <a:t>Tidlig og tett på fordrer </a:t>
            </a:r>
            <a:r>
              <a:rPr lang="nb-NO" sz="1200" b="1" i="1" noProof="0">
                <a:solidFill>
                  <a:srgbClr val="4F7A7F"/>
                </a:solidFill>
              </a:rPr>
              <a:t>samtidig innsats på system- og individnivå</a:t>
            </a:r>
          </a:p>
          <a:p>
            <a:pPr marL="0" indent="0">
              <a:lnSpc>
                <a:spcPct val="90000"/>
              </a:lnSpc>
              <a:buNone/>
            </a:pPr>
            <a:r>
              <a:rPr lang="nb-NO" sz="1200" noProof="0"/>
              <a:t>Tidlig og tett på skal bidra til</a:t>
            </a:r>
          </a:p>
          <a:p>
            <a:pPr marL="0" indent="0">
              <a:lnSpc>
                <a:spcPct val="90000"/>
              </a:lnSpc>
              <a:buNone/>
            </a:pPr>
            <a:endParaRPr lang="nb-NO" sz="1200" noProof="0"/>
          </a:p>
          <a:p>
            <a:pPr>
              <a:lnSpc>
                <a:spcPct val="90000"/>
              </a:lnSpc>
            </a:pPr>
            <a:r>
              <a:rPr lang="nb-NO" sz="1200" noProof="0"/>
              <a:t>- å </a:t>
            </a:r>
            <a:r>
              <a:rPr lang="nb-NO" sz="1200" i="1" noProof="0"/>
              <a:t>beholde</a:t>
            </a:r>
            <a:r>
              <a:rPr lang="nb-NO" sz="1200" noProof="0"/>
              <a:t> ansatte og deres kompetanse i virksomheten</a:t>
            </a:r>
          </a:p>
          <a:p>
            <a:pPr>
              <a:lnSpc>
                <a:spcPct val="90000"/>
              </a:lnSpc>
            </a:pPr>
            <a:r>
              <a:rPr lang="nb-NO" sz="1200" i="1" noProof="0"/>
              <a:t>- samtidig</a:t>
            </a:r>
            <a:r>
              <a:rPr lang="nb-NO" sz="1200" noProof="0"/>
              <a:t> fokus på det individuelle sykefraværet og det systematiske arbeidsmiljøarbeidet </a:t>
            </a:r>
          </a:p>
          <a:p>
            <a:pPr>
              <a:lnSpc>
                <a:spcPct val="90000"/>
              </a:lnSpc>
            </a:pPr>
            <a:r>
              <a:rPr lang="nb-NO" sz="1200" noProof="0"/>
              <a:t>- å </a:t>
            </a:r>
            <a:r>
              <a:rPr lang="nb-NO" sz="1200" i="1" noProof="0"/>
              <a:t>ivareta</a:t>
            </a:r>
            <a:r>
              <a:rPr lang="nb-NO" sz="1200" noProof="0"/>
              <a:t> leders medarbeideroppfølging</a:t>
            </a:r>
          </a:p>
          <a:p>
            <a:pPr>
              <a:lnSpc>
                <a:spcPct val="90000"/>
              </a:lnSpc>
            </a:pPr>
            <a:r>
              <a:rPr lang="nb-NO" sz="1200" noProof="0"/>
              <a:t>- å </a:t>
            </a:r>
            <a:r>
              <a:rPr lang="nb-NO" sz="1200" i="1" noProof="0"/>
              <a:t>styrke</a:t>
            </a:r>
            <a:r>
              <a:rPr lang="nb-NO" sz="1200" noProof="0"/>
              <a:t> leders samarbeid med tillitsvalgt og verneombud</a:t>
            </a:r>
          </a:p>
          <a:p>
            <a:endParaRPr lang="nb-NO"/>
          </a:p>
        </p:txBody>
      </p:sp>
      <p:sp>
        <p:nvSpPr>
          <p:cNvPr id="4" name="Plassholder for lysbildenummer 3">
            <a:extLst>
              <a:ext uri="{FF2B5EF4-FFF2-40B4-BE49-F238E27FC236}">
                <a16:creationId xmlns:a16="http://schemas.microsoft.com/office/drawing/2014/main" id="{EAEBB28D-4013-DAB2-40CD-394EC806E5C5}"/>
              </a:ext>
            </a:extLst>
          </p:cNvPr>
          <p:cNvSpPr>
            <a:spLocks noGrp="1"/>
          </p:cNvSpPr>
          <p:nvPr>
            <p:ph type="sldNum" sz="quarter" idx="5"/>
          </p:nvPr>
        </p:nvSpPr>
        <p:spPr/>
        <p:txBody>
          <a:bodyPr/>
          <a:lstStyle/>
          <a:p>
            <a:pPr>
              <a:defRPr/>
            </a:pPr>
            <a:fld id="{F01739D1-6829-42D5-93D0-EE3536144309}" type="slidenum">
              <a:rPr lang="nb-NO" smtClean="0"/>
              <a:pPr>
                <a:defRPr/>
              </a:pPr>
              <a:t>7</a:t>
            </a:fld>
            <a:endParaRPr lang="nb-NO"/>
          </a:p>
        </p:txBody>
      </p:sp>
    </p:spTree>
    <p:extLst>
      <p:ext uri="{BB962C8B-B14F-4D97-AF65-F5344CB8AC3E}">
        <p14:creationId xmlns:p14="http://schemas.microsoft.com/office/powerpoint/2010/main" val="2066442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0" i="0" kern="1200" dirty="0">
                <a:solidFill>
                  <a:schemeClr val="tx1"/>
                </a:solidFill>
                <a:effectLst/>
                <a:latin typeface="+mn-lt"/>
                <a:ea typeface="+mn-ea"/>
                <a:cs typeface="+mn-cs"/>
              </a:rPr>
              <a:t>Si til ansatte: «Ønsker å beholde dere!»</a:t>
            </a:r>
          </a:p>
          <a:p>
            <a:pPr rtl="0" fontAlgn="base"/>
            <a:r>
              <a:rPr lang="nb-NO" sz="1200" b="0" i="0" kern="1200" dirty="0">
                <a:solidFill>
                  <a:schemeClr val="tx1"/>
                </a:solidFill>
                <a:effectLst/>
                <a:latin typeface="+mn-lt"/>
                <a:ea typeface="+mn-ea"/>
                <a:cs typeface="+mn-cs"/>
              </a:rPr>
              <a:t>Sette i system oppfølging av ledere </a:t>
            </a:r>
            <a:r>
              <a:rPr lang="nb-NO" sz="1200" b="0" i="0" kern="1200" dirty="0">
                <a:solidFill>
                  <a:schemeClr val="tx1"/>
                </a:solidFill>
                <a:effectLst/>
                <a:latin typeface="+mn-lt"/>
                <a:ea typeface="+mn-ea"/>
                <a:cs typeface="+mn-cs"/>
                <a:sym typeface="Wingdings" panose="05000000000000000000" pitchFamily="2" charset="2"/>
              </a:rPr>
              <a:t> </a:t>
            </a:r>
            <a:r>
              <a:rPr lang="nb-NO" sz="1200" b="0" i="0" kern="1200" dirty="0">
                <a:solidFill>
                  <a:schemeClr val="tx1"/>
                </a:solidFill>
                <a:effectLst/>
                <a:latin typeface="+mn-lt"/>
                <a:ea typeface="+mn-ea"/>
                <a:cs typeface="+mn-cs"/>
              </a:rPr>
              <a:t>Lederopplæring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Justering, evaluering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Alt henger sammen </a:t>
            </a:r>
          </a:p>
          <a:p>
            <a:pPr rtl="0" fontAlgn="base"/>
            <a:endParaRPr lang="nb-NO" sz="1200" b="0" i="0" kern="1200" dirty="0">
              <a:solidFill>
                <a:schemeClr val="tx1"/>
              </a:solidFill>
              <a:effectLst/>
              <a:latin typeface="+mn-lt"/>
              <a:ea typeface="+mn-ea"/>
              <a:cs typeface="+mn-cs"/>
            </a:endParaRPr>
          </a:p>
          <a:p>
            <a:pPr rtl="0" fontAlgn="base"/>
            <a:r>
              <a:rPr lang="nb-NO" sz="1200" b="1" i="0" kern="1200" dirty="0">
                <a:solidFill>
                  <a:schemeClr val="tx1"/>
                </a:solidFill>
                <a:effectLst/>
                <a:latin typeface="+mn-lt"/>
                <a:ea typeface="+mn-ea"/>
                <a:cs typeface="+mn-cs"/>
              </a:rPr>
              <a:t>GULL</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 starten på TTP: hjelper være tydelige. Leder får støtte i starten! </a:t>
            </a:r>
          </a:p>
          <a:p>
            <a:pPr rtl="0" fontAlgn="base"/>
            <a:r>
              <a:rPr lang="nb-NO" sz="1200" b="0" i="0" kern="1200" dirty="0">
                <a:solidFill>
                  <a:schemeClr val="tx1"/>
                </a:solidFill>
                <a:effectLst/>
                <a:latin typeface="+mn-lt"/>
                <a:ea typeface="+mn-ea"/>
                <a:cs typeface="+mn-cs"/>
              </a:rPr>
              <a:t>Leder plukker ut 1-2 de vil starte med (ikke alle), sart med de i midten, der det ikke er gnisninger, ikke komplisert. à øve på malene, samt putte inn fot i bakken à bli god og trygg à deretter ta de kompliserte.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 Vise </a:t>
            </a:r>
            <a:r>
              <a:rPr lang="nb-NO" sz="1200" b="0" i="0" kern="1200" dirty="0" err="1">
                <a:solidFill>
                  <a:schemeClr val="tx1"/>
                </a:solidFill>
                <a:effectLst/>
                <a:latin typeface="+mn-lt"/>
                <a:ea typeface="+mn-ea"/>
                <a:cs typeface="+mn-cs"/>
              </a:rPr>
              <a:t>malverket</a:t>
            </a:r>
            <a:r>
              <a:rPr lang="nb-NO" sz="1200" b="0" i="0" kern="1200" dirty="0">
                <a:solidFill>
                  <a:schemeClr val="tx1"/>
                </a:solidFill>
                <a:effectLst/>
                <a:latin typeface="+mn-lt"/>
                <a:ea typeface="+mn-ea"/>
                <a:cs typeface="+mn-cs"/>
              </a:rPr>
              <a:t> i avdelingsmøte, ha med partene i forkant  Kraften av flertallet!. Jobbe med </a:t>
            </a:r>
            <a:r>
              <a:rPr lang="nb-NO" sz="1200" b="0" i="0" kern="1200" dirty="0" err="1">
                <a:solidFill>
                  <a:schemeClr val="tx1"/>
                </a:solidFill>
                <a:effectLst/>
                <a:latin typeface="+mn-lt"/>
                <a:ea typeface="+mn-ea"/>
                <a:cs typeface="+mn-cs"/>
              </a:rPr>
              <a:t>tilretteleeingslista</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Ikke mål om å bli kvitt, målet er å beholde!!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Kommuniser! </a:t>
            </a:r>
          </a:p>
          <a:p>
            <a:pPr rtl="0" fontAlgn="base"/>
            <a:r>
              <a:rPr lang="nb-NO" sz="1200" b="0" i="0" kern="1200" dirty="0">
                <a:solidFill>
                  <a:schemeClr val="tx1"/>
                </a:solidFill>
                <a:effectLst/>
                <a:latin typeface="+mn-lt"/>
                <a:ea typeface="+mn-ea"/>
                <a:cs typeface="+mn-cs"/>
              </a:rPr>
              <a:t>Vi må rydde før forebyggende </a:t>
            </a:r>
          </a:p>
          <a:p>
            <a:pPr rtl="0" fontAlgn="base"/>
            <a:r>
              <a:rPr lang="nb-NO" sz="1200" b="0" i="0" kern="1200" dirty="0">
                <a:solidFill>
                  <a:schemeClr val="tx1"/>
                </a:solidFill>
                <a:effectLst/>
                <a:latin typeface="+mn-lt"/>
                <a:ea typeface="+mn-ea"/>
                <a:cs typeface="+mn-cs"/>
              </a:rPr>
              <a:t>Få hjelp med saker som har gått à sette i system </a:t>
            </a:r>
          </a:p>
          <a:p>
            <a:pPr rtl="0" fontAlgn="base"/>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noProof="0" dirty="0"/>
              <a:t>Medarbeidere med minimum 25 dager sykefravær </a:t>
            </a:r>
            <a:br>
              <a:rPr lang="nb-NO" sz="1200" noProof="0" dirty="0"/>
            </a:br>
            <a:r>
              <a:rPr lang="nb-NO" sz="1200" noProof="0" dirty="0"/>
              <a:t>(egen- og legemeldt)  hvert enkelt år de 3 siste årene, anses av Bransjeprogrammet IA i barnevern </a:t>
            </a:r>
            <a:br>
              <a:rPr lang="nb-NO" sz="1200" noProof="0" dirty="0"/>
            </a:br>
            <a:r>
              <a:rPr lang="nb-NO" sz="1200" noProof="0" dirty="0"/>
              <a:t>å ha et langvarig og/eller hyppig gjentakende fravær</a:t>
            </a:r>
          </a:p>
          <a:p>
            <a:endParaRPr lang="nb-NO" dirty="0"/>
          </a:p>
          <a:p>
            <a:r>
              <a:rPr lang="nb-NO" b="1" dirty="0"/>
              <a:t>Bruk begrepet «partsgruppe»  = Leder, TV og VT</a:t>
            </a:r>
          </a:p>
          <a:p>
            <a:endParaRPr lang="nb-NO" dirty="0"/>
          </a:p>
        </p:txBody>
      </p:sp>
    </p:spTree>
    <p:extLst>
      <p:ext uri="{BB962C8B-B14F-4D97-AF65-F5344CB8AC3E}">
        <p14:creationId xmlns:p14="http://schemas.microsoft.com/office/powerpoint/2010/main" val="4050021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a:t>Fra pilotering IA Sykehus</a:t>
            </a:r>
          </a:p>
          <a:p>
            <a:r>
              <a:rPr lang="nb-NO"/>
              <a:t>Rapport ligger på IA sykehus – Gevinster og utfordringer</a:t>
            </a:r>
          </a:p>
          <a:p>
            <a:endParaRPr lang="nb-NO"/>
          </a:p>
          <a:p>
            <a:pPr marL="608965" indent="-405765">
              <a:buFont typeface="Wingdings" panose="05000000000000000000" pitchFamily="2" charset="2"/>
              <a:buChar char="§"/>
            </a:pPr>
            <a:r>
              <a:rPr lang="nb-NO"/>
              <a:t>Styrket Partssamarbeidet: </a:t>
            </a:r>
            <a:r>
              <a:rPr lang="nb-NO" b="1"/>
              <a:t>felles forståelse</a:t>
            </a:r>
            <a:r>
              <a:rPr lang="nb-NO"/>
              <a:t> </a:t>
            </a:r>
            <a:r>
              <a:rPr lang="nb-NO" b="1"/>
              <a:t>for roller og ansvar</a:t>
            </a:r>
          </a:p>
          <a:p>
            <a:pPr marL="202565" indent="0">
              <a:buNone/>
            </a:pPr>
            <a:r>
              <a:rPr lang="nb-NO"/>
              <a:t> </a:t>
            </a:r>
          </a:p>
          <a:p>
            <a:pPr marL="608965" indent="-405765">
              <a:buFont typeface="Wingdings" panose="05000000000000000000" pitchFamily="2" charset="2"/>
              <a:buChar char="§"/>
            </a:pPr>
            <a:r>
              <a:rPr lang="nb-NO" b="1"/>
              <a:t>Analyse </a:t>
            </a:r>
            <a:r>
              <a:rPr lang="nb-NO"/>
              <a:t>av virksomhetens/avdelingenes sykefravær og uttak av statistikk </a:t>
            </a:r>
            <a:br>
              <a:rPr lang="nb-NO"/>
            </a:br>
            <a:r>
              <a:rPr lang="nb-NO" b="1"/>
              <a:t>gir en objektiv inngang</a:t>
            </a:r>
            <a:r>
              <a:rPr lang="nb-NO"/>
              <a:t> til leders oppfølging </a:t>
            </a:r>
          </a:p>
          <a:p>
            <a:pPr marL="608965" indent="-405765">
              <a:buFont typeface="Wingdings" panose="05000000000000000000" pitchFamily="2" charset="2"/>
              <a:buChar char="§"/>
            </a:pPr>
            <a:r>
              <a:rPr lang="nb-NO" b="1"/>
              <a:t>Sykefraværstatistikk</a:t>
            </a:r>
            <a:r>
              <a:rPr lang="nb-NO"/>
              <a:t> gir også </a:t>
            </a:r>
            <a:r>
              <a:rPr lang="nb-NO" b="1"/>
              <a:t>medarbeidere bedre innsikt </a:t>
            </a:r>
            <a:br>
              <a:rPr lang="nb-NO" b="1"/>
            </a:br>
            <a:r>
              <a:rPr lang="nb-NO"/>
              <a:t>i eget fravær </a:t>
            </a:r>
          </a:p>
          <a:p>
            <a:pPr>
              <a:buFont typeface="Wingdings" panose="05000000000000000000" pitchFamily="2" charset="2"/>
              <a:buChar char="§"/>
            </a:pPr>
            <a:endParaRPr lang="nb-NO"/>
          </a:p>
          <a:p>
            <a:pPr marL="608965" indent="-405765">
              <a:buFont typeface="Wingdings" panose="05000000000000000000" pitchFamily="2" charset="2"/>
              <a:buChar char="§"/>
            </a:pPr>
            <a:r>
              <a:rPr lang="nb-NO"/>
              <a:t>7 av 10 ledere melder om ø</a:t>
            </a:r>
            <a:r>
              <a:rPr lang="nb-NO" b="1"/>
              <a:t>kt kunnskap om rutiner, retningslinjer og systemer for sykefraværsoppfølging </a:t>
            </a:r>
          </a:p>
          <a:p>
            <a:pPr marL="608965" indent="-405765">
              <a:buFont typeface="Wingdings" panose="05000000000000000000" pitchFamily="2" charset="2"/>
              <a:buChar char="§"/>
            </a:pPr>
            <a:r>
              <a:rPr lang="nb-NO" b="1"/>
              <a:t>HMS-fokuset</a:t>
            </a:r>
            <a:r>
              <a:rPr lang="nb-NO"/>
              <a:t> hos ledere </a:t>
            </a:r>
            <a:r>
              <a:rPr lang="nb-NO" b="1"/>
              <a:t>øker s</a:t>
            </a:r>
            <a:r>
              <a:rPr lang="nb-NO"/>
              <a:t>elv om det forebyggende arbeidsmiljøarbeidet ikke enda «er oppe og gå» </a:t>
            </a:r>
          </a:p>
          <a:p>
            <a:pPr>
              <a:buFont typeface="Wingdings" panose="05000000000000000000" pitchFamily="2" charset="2"/>
              <a:buChar char="§"/>
            </a:pPr>
            <a:endParaRPr lang="nb-NO"/>
          </a:p>
          <a:p>
            <a:pPr marL="608965" indent="-405765">
              <a:buFont typeface="Wingdings" panose="05000000000000000000" pitchFamily="2" charset="2"/>
              <a:buChar char="§"/>
            </a:pPr>
            <a:r>
              <a:rPr lang="nb-NO" b="1"/>
              <a:t>Sykefraværet reduseres </a:t>
            </a:r>
          </a:p>
          <a:p>
            <a:pPr marL="608965" indent="-405765">
              <a:buFont typeface="Wingdings" panose="05000000000000000000" pitchFamily="2" charset="2"/>
              <a:buChar char="§"/>
            </a:pPr>
            <a:r>
              <a:rPr lang="nb-NO" b="1"/>
              <a:t>Gir gevinster i øvrig arbeidsmiljø og samarbeid</a:t>
            </a:r>
          </a:p>
          <a:p>
            <a:pPr marL="608965" indent="-405765">
              <a:buFont typeface="Wingdings" panose="05000000000000000000" pitchFamily="2" charset="2"/>
              <a:buChar char="§"/>
            </a:pPr>
            <a:endParaRPr lang="nb-NO" b="1"/>
          </a:p>
          <a:p>
            <a:pPr marL="203200" indent="0">
              <a:buFont typeface="Wingdings" panose="05000000000000000000" pitchFamily="2" charset="2"/>
              <a:buNone/>
            </a:pPr>
            <a:endParaRPr lang="nb-NO" b="1"/>
          </a:p>
          <a:p>
            <a:endParaRPr lang="nb-NO"/>
          </a:p>
        </p:txBody>
      </p:sp>
    </p:spTree>
    <p:extLst>
      <p:ext uri="{BB962C8B-B14F-4D97-AF65-F5344CB8AC3E}">
        <p14:creationId xmlns:p14="http://schemas.microsoft.com/office/powerpoint/2010/main" val="1458580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10216-67B5-5C11-ECB1-942ADE64C5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161BCB-7D62-0909-CC8E-11B2FB93A7B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CC4FC616-04C4-2BD2-7391-AB516DDC4870}"/>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2min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Fra </a:t>
            </a:r>
            <a:r>
              <a:rPr lang="nb-NO" err="1"/>
              <a:t>Ramøl</a:t>
            </a:r>
            <a:r>
              <a:rPr lang="nb-NO"/>
              <a:t> (rapporten fra IA-sykehus):</a:t>
            </a:r>
            <a:br>
              <a:rPr lang="nb-NO"/>
            </a:br>
            <a:r>
              <a:rPr lang="nb-NO" sz="1200" b="1" noProof="0"/>
              <a:t>Samtidig innsats - </a:t>
            </a:r>
            <a:r>
              <a:rPr lang="nb-NO" sz="1200" b="0" i="0" kern="1200">
                <a:solidFill>
                  <a:schemeClr val="tx1"/>
                </a:solidFill>
                <a:effectLst/>
                <a:latin typeface="+mn-lt"/>
                <a:ea typeface="+mn-ea"/>
                <a:cs typeface="+mn-cs"/>
              </a:rPr>
              <a:t>Alt henger sammen -</a:t>
            </a:r>
            <a:r>
              <a:rPr lang="nb-NO" sz="1200" b="1" i="0" kern="1200">
                <a:solidFill>
                  <a:schemeClr val="tx1"/>
                </a:solidFill>
                <a:effectLst/>
                <a:latin typeface="+mn-lt"/>
                <a:ea typeface="+mn-ea"/>
                <a:cs typeface="+mn-cs"/>
              </a:rPr>
              <a:t>Ønsker å beholde dere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b="0" i="0" kern="1200">
                <a:solidFill>
                  <a:schemeClr val="tx1"/>
                </a:solidFill>
                <a:effectLst/>
                <a:latin typeface="+mn-lt"/>
                <a:ea typeface="+mn-ea"/>
                <a:cs typeface="+mn-cs"/>
              </a:rPr>
              <a:t>Sette i system oppfølging av ledere +Lederopplæring + + Kommunikasjon </a:t>
            </a:r>
          </a:p>
          <a:p>
            <a:pPr>
              <a:buNone/>
            </a:pPr>
            <a:endParaRPr lang="nb-NO" b="1" noProof="0"/>
          </a:p>
          <a:p>
            <a:pPr lvl="0">
              <a:buFont typeface="Arial" panose="020B0604020202020204" pitchFamily="34" charset="0"/>
              <a:buChar char="•"/>
            </a:pPr>
            <a:r>
              <a:rPr lang="nb-NO" sz="1200" noProof="0"/>
              <a:t>Bred forankring og informasjon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noProof="0"/>
              <a:t>Bygge laget rundt lederen  </a:t>
            </a:r>
          </a:p>
          <a:p>
            <a:pPr lvl="0">
              <a:buFont typeface="Arial" panose="020B0604020202020204" pitchFamily="34" charset="0"/>
              <a:buChar char="•"/>
            </a:pPr>
            <a:endParaRPr lang="nb-NO" sz="1200" noProof="0"/>
          </a:p>
          <a:p>
            <a:pPr lvl="0">
              <a:buFont typeface="Arial" panose="020B0604020202020204" pitchFamily="34" charset="0"/>
              <a:buChar char="•"/>
            </a:pPr>
            <a:r>
              <a:rPr lang="nb-NO" sz="1200" noProof="0"/>
              <a:t>Partssamarbeid må etableres og systematiseres i hele organisasjonen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noProof="0"/>
              <a:t>Opplæring og ferdighetstrening </a:t>
            </a:r>
          </a:p>
          <a:p>
            <a:pPr lvl="0">
              <a:buFont typeface="Arial" panose="020B0604020202020204" pitchFamily="34" charset="0"/>
              <a:buChar char="•"/>
            </a:pPr>
            <a:endParaRPr lang="nb-NO" sz="1200" noProof="0"/>
          </a:p>
          <a:p>
            <a:pPr lvl="0">
              <a:buFont typeface="Arial" panose="020B0604020202020204" pitchFamily="34" charset="0"/>
              <a:buChar char="•"/>
            </a:pPr>
            <a:r>
              <a:rPr lang="nb-NO" sz="1200" noProof="0"/>
              <a:t>Oppfølging av ansatte over tid med mål, tiltak, justering og evaluering </a:t>
            </a:r>
          </a:p>
          <a:p>
            <a:pPr lvl="0">
              <a:buFont typeface="Arial" panose="020B0604020202020204" pitchFamily="34" charset="0"/>
              <a:buChar char="•"/>
            </a:pPr>
            <a:r>
              <a:rPr lang="nb-NO" sz="1000" b="0" i="0" kern="1200">
                <a:solidFill>
                  <a:schemeClr val="tx1"/>
                </a:solidFill>
                <a:effectLst/>
                <a:latin typeface="+mn-lt"/>
                <a:ea typeface="+mn-ea"/>
                <a:cs typeface="+mn-cs"/>
              </a:rPr>
              <a:t>Justering, evaluering </a:t>
            </a:r>
          </a:p>
          <a:p>
            <a:pPr rtl="0" fontAlgn="base"/>
            <a:endParaRPr lang="nb-NO" sz="1200" b="1" i="0" kern="1200">
              <a:solidFill>
                <a:schemeClr val="tx1"/>
              </a:solidFill>
              <a:effectLst/>
              <a:latin typeface="+mn-lt"/>
              <a:ea typeface="+mn-ea"/>
              <a:cs typeface="+mn-cs"/>
            </a:endParaRPr>
          </a:p>
          <a:p>
            <a:pPr rtl="0" fontAlgn="base"/>
            <a:r>
              <a:rPr lang="nb-NO" sz="1200" b="1" i="0" kern="1200">
                <a:solidFill>
                  <a:schemeClr val="tx1"/>
                </a:solidFill>
                <a:effectLst/>
                <a:latin typeface="+mn-lt"/>
                <a:ea typeface="+mn-ea"/>
                <a:cs typeface="+mn-cs"/>
              </a:rPr>
              <a:t>GULL</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***I starten på TTP: </a:t>
            </a:r>
            <a:r>
              <a:rPr lang="nb-NO" sz="1200" b="1" i="0" kern="1200">
                <a:solidFill>
                  <a:schemeClr val="tx1"/>
                </a:solidFill>
                <a:effectLst/>
                <a:latin typeface="+mn-lt"/>
                <a:ea typeface="+mn-ea"/>
                <a:cs typeface="+mn-cs"/>
              </a:rPr>
              <a:t>hjelper være tydelige. Leder får støtte i starten! </a:t>
            </a:r>
          </a:p>
          <a:p>
            <a:pPr rtl="0" fontAlgn="base"/>
            <a:r>
              <a:rPr lang="nb-NO" sz="1200" b="0" i="0" kern="1200">
                <a:solidFill>
                  <a:schemeClr val="tx1"/>
                </a:solidFill>
                <a:effectLst/>
                <a:latin typeface="+mn-lt"/>
                <a:ea typeface="+mn-ea"/>
                <a:cs typeface="+mn-cs"/>
              </a:rPr>
              <a:t>Leder plukker ut 1-2 de vil starte med (ikke alle), sart med de i midten, der det ikke er gnisninger, ikke komplisert. à øve på malene, samt putte inn fot i bakken à bli god og trygg à deretter ta de kompliserte.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Kommuniser! </a:t>
            </a:r>
          </a:p>
          <a:p>
            <a:pPr rtl="0" fontAlgn="base"/>
            <a:r>
              <a:rPr lang="nb-NO" sz="1200" b="0" i="0" kern="1200">
                <a:solidFill>
                  <a:schemeClr val="tx1"/>
                </a:solidFill>
                <a:effectLst/>
                <a:latin typeface="+mn-lt"/>
                <a:ea typeface="+mn-ea"/>
                <a:cs typeface="+mn-cs"/>
              </a:rPr>
              <a:t>Vi må rydde før forebyggende </a:t>
            </a:r>
          </a:p>
          <a:p>
            <a:pPr rtl="0" fontAlgn="base"/>
            <a:r>
              <a:rPr lang="nb-NO" sz="1200" b="0" i="0" kern="1200">
                <a:solidFill>
                  <a:schemeClr val="tx1"/>
                </a:solidFill>
                <a:effectLst/>
                <a:latin typeface="+mn-lt"/>
                <a:ea typeface="+mn-ea"/>
                <a:cs typeface="+mn-cs"/>
              </a:rPr>
              <a:t>Få hjelp med saker som har gått à sette i system </a:t>
            </a:r>
          </a:p>
          <a:p>
            <a:pPr rtl="0" fontAlgn="base"/>
            <a:endParaRPr lang="nb-NO" sz="1200" b="0" i="0" kern="1200">
              <a:solidFill>
                <a:schemeClr val="tx1"/>
              </a:solidFill>
              <a:effectLst/>
              <a:latin typeface="+mn-lt"/>
              <a:ea typeface="+mn-ea"/>
              <a:cs typeface="+mn-cs"/>
            </a:endParaRPr>
          </a:p>
          <a:p>
            <a:pPr rtl="0" fontAlgn="base"/>
            <a:r>
              <a:rPr lang="nb-NO" sz="1200" b="0" i="0" kern="1200">
                <a:solidFill>
                  <a:schemeClr val="tx1"/>
                </a:solidFill>
                <a:effectLst/>
                <a:latin typeface="+mn-lt"/>
                <a:ea typeface="+mn-ea"/>
                <a:cs typeface="+mn-cs"/>
              </a:rPr>
              <a:t>* Kan utvide individuell veiledningen i tid for å få fokus på nærværs-samtale hver 6-8uke (leder med personalansvar)</a:t>
            </a:r>
          </a:p>
          <a:p>
            <a:pPr rtl="0" fontAlgn="base"/>
            <a:endParaRPr lang="nb-NO" sz="1200" b="0" i="0" kern="1200">
              <a:solidFill>
                <a:schemeClr val="tx1"/>
              </a:solidFill>
              <a:effectLst/>
              <a:latin typeface="+mn-lt"/>
              <a:ea typeface="+mn-ea"/>
              <a:cs typeface="+mn-cs"/>
            </a:endParaRPr>
          </a:p>
          <a:p>
            <a:pPr algn="l" rtl="0" fontAlgn="base">
              <a:lnSpc>
                <a:spcPts val="1214"/>
              </a:lnSpc>
              <a:spcAft>
                <a:spcPts val="800"/>
              </a:spcAft>
              <a:buNone/>
            </a:pP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Eksempler på tema i personal- og avdelingsmøter:  </a:t>
            </a:r>
          </a:p>
          <a:p>
            <a:pPr algn="l" rtl="0" fontAlgn="base">
              <a:lnSpc>
                <a:spcPts val="1214"/>
              </a:lnSpc>
              <a:buFont typeface="Arial" panose="020B0604020202020204" pitchFamily="34" charset="0"/>
              <a:buChar char="•"/>
            </a:pP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Hva dele i oppfølgingen  </a:t>
            </a:r>
          </a:p>
          <a:p>
            <a:pPr algn="l" rtl="0" fontAlgn="base">
              <a:lnSpc>
                <a:spcPts val="1214"/>
              </a:lnSpc>
              <a:buFont typeface="Arial" panose="020B0604020202020204" pitchFamily="34" charset="0"/>
              <a:buChar char="•"/>
            </a:pP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Leder før lege (ikke bruke dette </a:t>
            </a:r>
            <a:r>
              <a:rPr lang="nb-NO" sz="1200" b="0" i="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malverket</a:t>
            </a: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inni i TTP, men tankene) </a:t>
            </a:r>
          </a:p>
          <a:p>
            <a:pPr algn="l" rtl="0" fontAlgn="base">
              <a:lnSpc>
                <a:spcPts val="1214"/>
              </a:lnSpc>
              <a:buFont typeface="Arial" panose="020B0604020202020204" pitchFamily="34" charset="0"/>
              <a:buChar char="•"/>
            </a:pP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Hvordan sette agenda, sykefravær, hvordan snakke om SF </a:t>
            </a:r>
          </a:p>
          <a:p>
            <a:pPr algn="l" rtl="0" fontAlgn="base">
              <a:lnSpc>
                <a:spcPts val="1214"/>
              </a:lnSpc>
              <a:buFont typeface="Arial" panose="020B0604020202020204" pitchFamily="34" charset="0"/>
              <a:buChar char="•"/>
            </a:pP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Partsgruppa </a:t>
            </a:r>
          </a:p>
          <a:p>
            <a:pPr algn="l" rtl="0" fontAlgn="base">
              <a:lnSpc>
                <a:spcPts val="1214"/>
              </a:lnSpc>
              <a:buFont typeface="Arial" panose="020B0604020202020204" pitchFamily="34" charset="0"/>
              <a:buChar char="•"/>
            </a:pP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Organisatorisk sammenheng: «snakke med </a:t>
            </a:r>
            <a:r>
              <a:rPr lang="nb-NO" sz="1200" b="0" i="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ansattgr</a:t>
            </a:r>
            <a:r>
              <a:rPr lang="nb-NO"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Hva snakker vi om, hva skjer… </a:t>
            </a:r>
          </a:p>
          <a:p>
            <a:pPr rtl="0" fontAlgn="base"/>
            <a:endParaRPr lang="nb-NO" sz="1200" b="0" i="0" kern="1200">
              <a:solidFill>
                <a:schemeClr val="tx1"/>
              </a:solidFill>
              <a:effectLst/>
              <a:latin typeface="+mn-lt"/>
              <a:ea typeface="+mn-ea"/>
              <a:cs typeface="+mn-cs"/>
            </a:endParaRPr>
          </a:p>
          <a:p>
            <a:endParaRPr lang="nb-NO"/>
          </a:p>
        </p:txBody>
      </p:sp>
    </p:spTree>
    <p:extLst>
      <p:ext uri="{BB962C8B-B14F-4D97-AF65-F5344CB8AC3E}">
        <p14:creationId xmlns:p14="http://schemas.microsoft.com/office/powerpoint/2010/main" val="1447728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7B43F-42D5-E6CD-8AB5-3D655567FA2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DFEB12A-BD38-1E94-2454-6702FD12408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70E3ECAA-6F0A-D69E-2C1A-9EA8A34A0711}"/>
              </a:ext>
            </a:extLst>
          </p:cNvPr>
          <p:cNvSpPr>
            <a:spLocks noGrp="1"/>
          </p:cNvSpPr>
          <p:nvPr>
            <p:ph type="body" idx="1"/>
          </p:nvPr>
        </p:nvSpPr>
        <p:spPr>
          <a:xfrm>
            <a:off x="685800" y="4400550"/>
            <a:ext cx="5486400" cy="3600450"/>
          </a:xfrm>
          <a:prstGeom prst="rect">
            <a:avLst/>
          </a:prstGeom>
        </p:spPr>
        <p:txBody>
          <a:bodyPr/>
          <a:lstStyle/>
          <a:p>
            <a:pPr lvl="0">
              <a:buFont typeface="Arial" panose="020B0604020202020204" pitchFamily="34" charset="0"/>
              <a:buNone/>
            </a:pPr>
            <a:r>
              <a:rPr lang="nb-NO" sz="1200" noProof="0"/>
              <a:t>2min</a:t>
            </a:r>
          </a:p>
          <a:p>
            <a:pPr lvl="0">
              <a:buFont typeface="Arial" panose="020B0604020202020204" pitchFamily="34" charset="0"/>
              <a:buNone/>
            </a:pPr>
            <a:endParaRPr lang="nb-NO" sz="1200" noProof="0"/>
          </a:p>
          <a:p>
            <a:pPr lvl="0">
              <a:buFont typeface="Arial" panose="020B0604020202020204" pitchFamily="34" charset="0"/>
              <a:buChar char="•"/>
            </a:pPr>
            <a:r>
              <a:rPr lang="nb-NO" sz="1200" noProof="0"/>
              <a:t>Bred forankring og informasjon</a:t>
            </a:r>
          </a:p>
          <a:p>
            <a:pPr lvl="0">
              <a:buFont typeface="Arial" panose="020B0604020202020204" pitchFamily="34" charset="0"/>
              <a:buChar char="•"/>
            </a:pPr>
            <a:r>
              <a:rPr lang="nb-NO" sz="1200" noProof="0"/>
              <a:t>Opplæring og ferdighetstrening </a:t>
            </a:r>
          </a:p>
          <a:p>
            <a:pPr lvl="0">
              <a:buFont typeface="Arial" panose="020B0604020202020204" pitchFamily="34" charset="0"/>
              <a:buChar char="•"/>
            </a:pPr>
            <a:r>
              <a:rPr lang="nb-NO" sz="1200" noProof="0"/>
              <a:t>Partssamarbeid må etableres og systematiseres i hele organisasjonen</a:t>
            </a:r>
          </a:p>
          <a:p>
            <a:pPr lvl="0">
              <a:buFont typeface="Arial" panose="020B0604020202020204" pitchFamily="34" charset="0"/>
              <a:buChar char="•"/>
            </a:pPr>
            <a:r>
              <a:rPr lang="nb-NO" sz="1200" noProof="0"/>
              <a:t>Oppfølging av ansatte over tid med mål, tiltak, justering og evaluering </a:t>
            </a:r>
          </a:p>
          <a:p>
            <a:pPr marL="0" marR="0" lvl="0" indent="0" algn="l" defTabSz="914400" rtl="0" eaLnBrk="1" fontAlgn="base" latinLnBrk="0" hangingPunct="1">
              <a:lnSpc>
                <a:spcPct val="100000"/>
              </a:lnSpc>
              <a:spcBef>
                <a:spcPts val="0"/>
              </a:spcBef>
              <a:spcAft>
                <a:spcPts val="0"/>
              </a:spcAft>
              <a:buClrTx/>
              <a:buSzTx/>
              <a:buFontTx/>
              <a:buNone/>
              <a:tabLst/>
              <a:defRPr/>
            </a:pPr>
            <a:r>
              <a:rPr lang="nb-NO" sz="1000" noProof="0"/>
              <a:t>Bygge laget rundt lederen  </a:t>
            </a:r>
          </a:p>
          <a:p>
            <a:pPr rtl="0" fontAlgn="base"/>
            <a:r>
              <a:rPr lang="nb-NO" sz="1000" b="0" i="0" kern="1200">
                <a:solidFill>
                  <a:schemeClr val="tx1"/>
                </a:solidFill>
                <a:effectLst/>
                <a:latin typeface="+mn-lt"/>
                <a:ea typeface="+mn-ea"/>
                <a:cs typeface="+mn-cs"/>
              </a:rPr>
              <a:t>… </a:t>
            </a:r>
          </a:p>
          <a:p>
            <a:pPr rtl="0" fontAlgn="base"/>
            <a:r>
              <a:rPr lang="nb-NO" sz="1000" b="0" i="0" kern="1200">
                <a:solidFill>
                  <a:schemeClr val="tx1"/>
                </a:solidFill>
                <a:effectLst/>
                <a:latin typeface="+mn-lt"/>
                <a:ea typeface="+mn-ea"/>
                <a:cs typeface="+mn-cs"/>
              </a:rPr>
              <a:t>Justering, evaluering </a:t>
            </a:r>
          </a:p>
          <a:p>
            <a:pPr rtl="0" fontAlgn="base"/>
            <a:r>
              <a:rPr lang="nb-NO" sz="1200" b="1" i="0" kern="1200">
                <a:solidFill>
                  <a:schemeClr val="tx1"/>
                </a:solidFill>
                <a:effectLst/>
                <a:latin typeface="+mn-lt"/>
                <a:ea typeface="+mn-ea"/>
                <a:cs typeface="+mn-cs"/>
              </a:rPr>
              <a:t>GULL</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***I starten på TTP: </a:t>
            </a:r>
            <a:r>
              <a:rPr lang="nb-NO" sz="1200" b="1" i="0" kern="1200">
                <a:solidFill>
                  <a:schemeClr val="tx1"/>
                </a:solidFill>
                <a:effectLst/>
                <a:latin typeface="+mn-lt"/>
                <a:ea typeface="+mn-ea"/>
                <a:cs typeface="+mn-cs"/>
              </a:rPr>
              <a:t>hjelper være tydelige. Leder får støtte i starten! </a:t>
            </a:r>
            <a:endParaRPr lang="nb-NO"/>
          </a:p>
        </p:txBody>
      </p:sp>
    </p:spTree>
    <p:extLst>
      <p:ext uri="{BB962C8B-B14F-4D97-AF65-F5344CB8AC3E}">
        <p14:creationId xmlns:p14="http://schemas.microsoft.com/office/powerpoint/2010/main" val="4025867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F51B4-0CC9-D3BB-EB41-04031F3BC86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482A1B7-B204-185E-7D58-9E5FE923D00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C9537D9E-EECC-2ADB-5B06-FAF4588FA7BB}"/>
              </a:ext>
            </a:extLst>
          </p:cNvPr>
          <p:cNvSpPr>
            <a:spLocks noGrp="1"/>
          </p:cNvSpPr>
          <p:nvPr>
            <p:ph type="body" idx="1"/>
          </p:nvPr>
        </p:nvSpPr>
        <p:spPr>
          <a:xfrm>
            <a:off x="685800" y="4400550"/>
            <a:ext cx="5486400" cy="3600450"/>
          </a:xfrm>
          <a:prstGeom prst="rect">
            <a:avLst/>
          </a:prstGeom>
        </p:spPr>
        <p:txBody>
          <a:bodyPr/>
          <a:lstStyle/>
          <a:p>
            <a:pPr rtl="0" fontAlgn="base"/>
            <a:r>
              <a:rPr lang="nb-NO" sz="1200" b="0" i="0" kern="1200">
                <a:solidFill>
                  <a:schemeClr val="tx1"/>
                </a:solidFill>
                <a:effectLst/>
                <a:latin typeface="+mn-lt"/>
                <a:ea typeface="+mn-ea"/>
                <a:cs typeface="+mn-cs"/>
              </a:rPr>
              <a:t>3min </a:t>
            </a:r>
          </a:p>
          <a:p>
            <a:pPr rtl="0" fontAlgn="base"/>
            <a:endParaRPr lang="nb-NO" sz="1200" b="0" i="0" kern="1200">
              <a:solidFill>
                <a:schemeClr val="tx1"/>
              </a:solidFill>
              <a:effectLst/>
              <a:latin typeface="+mn-lt"/>
              <a:ea typeface="+mn-ea"/>
              <a:cs typeface="+mn-cs"/>
            </a:endParaRPr>
          </a:p>
          <a:p>
            <a:pPr rtl="0" fontAlgn="base"/>
            <a:r>
              <a:rPr lang="nb-NO" sz="1200" b="0" i="0" kern="1200" err="1">
                <a:solidFill>
                  <a:schemeClr val="tx1"/>
                </a:solidFill>
                <a:effectLst/>
                <a:latin typeface="+mn-lt"/>
                <a:ea typeface="+mn-ea"/>
                <a:cs typeface="+mn-cs"/>
              </a:rPr>
              <a:t>Pkt</a:t>
            </a:r>
            <a:r>
              <a:rPr lang="nb-NO" sz="1200" b="0" i="0" kern="1200">
                <a:solidFill>
                  <a:schemeClr val="tx1"/>
                </a:solidFill>
                <a:effectLst/>
                <a:latin typeface="+mn-lt"/>
                <a:ea typeface="+mn-ea"/>
                <a:cs typeface="+mn-cs"/>
              </a:rPr>
              <a:t> 3 Gjør vi nå </a:t>
            </a:r>
            <a:r>
              <a:rPr lang="nb-NO" sz="1200" b="0" i="0" kern="1200">
                <a:solidFill>
                  <a:schemeClr val="tx1"/>
                </a:solidFill>
                <a:effectLst/>
                <a:latin typeface="+mn-lt"/>
                <a:ea typeface="+mn-ea"/>
                <a:cs typeface="+mn-cs"/>
                <a:sym typeface="Wingdings" panose="05000000000000000000" pitchFamily="2" charset="2"/>
              </a:rPr>
              <a:t></a:t>
            </a:r>
            <a:br>
              <a:rPr lang="nb-NO" sz="1200" b="0" i="0" kern="1200">
                <a:solidFill>
                  <a:schemeClr val="tx1"/>
                </a:solidFill>
                <a:effectLst/>
                <a:latin typeface="+mn-lt"/>
                <a:ea typeface="+mn-ea"/>
                <a:cs typeface="+mn-cs"/>
                <a:sym typeface="Wingdings" panose="05000000000000000000" pitchFamily="2" charset="2"/>
              </a:rPr>
            </a:br>
            <a:r>
              <a:rPr lang="nb-NO" sz="1200" b="0" i="0" kern="1200" err="1">
                <a:solidFill>
                  <a:schemeClr val="tx1"/>
                </a:solidFill>
                <a:effectLst/>
                <a:latin typeface="+mn-lt"/>
                <a:ea typeface="+mn-ea"/>
                <a:cs typeface="+mn-cs"/>
                <a:sym typeface="Wingdings" panose="05000000000000000000" pitchFamily="2" charset="2"/>
              </a:rPr>
              <a:t>Pkt</a:t>
            </a:r>
            <a:r>
              <a:rPr lang="nb-NO" sz="1200" b="0" i="0" kern="1200">
                <a:solidFill>
                  <a:schemeClr val="tx1"/>
                </a:solidFill>
                <a:effectLst/>
                <a:latin typeface="+mn-lt"/>
                <a:ea typeface="+mn-ea"/>
                <a:cs typeface="+mn-cs"/>
                <a:sym typeface="Wingdings" panose="05000000000000000000" pitchFamily="2" charset="2"/>
              </a:rPr>
              <a:t> 2 Workshop for partsamarbeid</a:t>
            </a:r>
          </a:p>
          <a:p>
            <a:pPr rtl="0" fontAlgn="base"/>
            <a:endParaRPr lang="nb-NO" sz="1200" b="0" i="0" kern="1200">
              <a:solidFill>
                <a:schemeClr val="tx1"/>
              </a:solidFill>
              <a:effectLst/>
              <a:latin typeface="+mn-lt"/>
              <a:ea typeface="+mn-ea"/>
              <a:cs typeface="+mn-cs"/>
            </a:endParaRPr>
          </a:p>
          <a:p>
            <a:pPr rtl="0" fontAlgn="base"/>
            <a:r>
              <a:rPr lang="nb-NO" sz="1200" b="0" i="0" kern="1200">
                <a:solidFill>
                  <a:schemeClr val="tx1"/>
                </a:solidFill>
                <a:effectLst/>
                <a:latin typeface="+mn-lt"/>
                <a:ea typeface="+mn-ea"/>
                <a:cs typeface="+mn-cs"/>
              </a:rPr>
              <a:t>Kommuniser! </a:t>
            </a:r>
          </a:p>
          <a:p>
            <a:pPr rtl="0" fontAlgn="base"/>
            <a:endParaRPr lang="nb-NO" sz="1200" b="0" i="0" kern="120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sz="1200" b="0" i="0" kern="1200">
                <a:solidFill>
                  <a:schemeClr val="tx1"/>
                </a:solidFill>
                <a:effectLst/>
                <a:latin typeface="+mn-lt"/>
                <a:ea typeface="+mn-ea"/>
                <a:cs typeface="+mn-cs"/>
              </a:rPr>
              <a:t>Jobbe med tilretteleggingslista *** hopp til neste bilde</a:t>
            </a:r>
          </a:p>
          <a:p>
            <a:pPr rtl="0" fontAlgn="base"/>
            <a:endParaRPr lang="nb-NO" sz="1200" b="0" i="0" kern="1200">
              <a:solidFill>
                <a:schemeClr val="tx1"/>
              </a:solidFill>
              <a:effectLst/>
              <a:latin typeface="+mn-lt"/>
              <a:ea typeface="+mn-ea"/>
              <a:cs typeface="+mn-cs"/>
            </a:endParaRPr>
          </a:p>
          <a:p>
            <a:pPr rtl="0" fontAlgn="base"/>
            <a:r>
              <a:rPr lang="nb-NO" sz="1200" b="0" i="0" kern="1200" err="1">
                <a:solidFill>
                  <a:schemeClr val="tx1"/>
                </a:solidFill>
                <a:effectLst/>
                <a:latin typeface="+mn-lt"/>
                <a:ea typeface="+mn-ea"/>
                <a:cs typeface="+mn-cs"/>
              </a:rPr>
              <a:t>Pkt</a:t>
            </a:r>
            <a:r>
              <a:rPr lang="nb-NO" sz="1200" b="0" i="0" kern="1200">
                <a:solidFill>
                  <a:schemeClr val="tx1"/>
                </a:solidFill>
                <a:effectLst/>
                <a:latin typeface="+mn-lt"/>
                <a:ea typeface="+mn-ea"/>
                <a:cs typeface="+mn-cs"/>
              </a:rPr>
              <a:t> 6 kommer seinere :=</a:t>
            </a:r>
          </a:p>
          <a:p>
            <a:endParaRPr lang="nb-NO"/>
          </a:p>
        </p:txBody>
      </p:sp>
    </p:spTree>
    <p:extLst>
      <p:ext uri="{BB962C8B-B14F-4D97-AF65-F5344CB8AC3E}">
        <p14:creationId xmlns:p14="http://schemas.microsoft.com/office/powerpoint/2010/main" val="2806593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a:t>Jobb med dette sammen med avdelingen.</a:t>
            </a:r>
          </a:p>
          <a:p>
            <a:endParaRPr lang="nb-NO"/>
          </a:p>
          <a:p>
            <a:r>
              <a:rPr lang="nb-NO" err="1"/>
              <a:t>Malverk</a:t>
            </a:r>
            <a:r>
              <a:rPr lang="nb-NO"/>
              <a:t> ligger på Tidlig og tett på.</a:t>
            </a:r>
          </a:p>
        </p:txBody>
      </p:sp>
    </p:spTree>
    <p:extLst>
      <p:ext uri="{BB962C8B-B14F-4D97-AF65-F5344CB8AC3E}">
        <p14:creationId xmlns:p14="http://schemas.microsoft.com/office/powerpoint/2010/main" val="312352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E644C-A899-1F5D-8CD1-341E70CE20F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3545659-129F-4FB9-F80B-8F9B6D4C898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5ED282BD-7D7A-5962-1A44-D66A9B476CD7}"/>
              </a:ext>
            </a:extLst>
          </p:cNvPr>
          <p:cNvSpPr>
            <a:spLocks noGrp="1"/>
          </p:cNvSpPr>
          <p:nvPr>
            <p:ph type="body" idx="1"/>
          </p:nvPr>
        </p:nvSpPr>
        <p:spPr>
          <a:xfrm>
            <a:off x="685800" y="4400550"/>
            <a:ext cx="5486400" cy="3600450"/>
          </a:xfrm>
          <a:prstGeom prst="rect">
            <a:avLst/>
          </a:prstGeom>
        </p:spPr>
        <p:txBody>
          <a:bodyPr/>
          <a:lstStyle/>
          <a:p>
            <a:pPr rtl="0" fontAlgn="base"/>
            <a:r>
              <a:rPr lang="nb-NO" sz="1200" b="0" i="0" kern="1200">
                <a:solidFill>
                  <a:schemeClr val="tx1"/>
                </a:solidFill>
                <a:effectLst/>
                <a:latin typeface="+mn-lt"/>
                <a:ea typeface="+mn-ea"/>
                <a:cs typeface="+mn-cs"/>
              </a:rPr>
              <a:t>Nærværsamtaler – Alle bli sett  fange opp FØR, bygge tillit, bygge en kultur hvor man kan snakke om at ikke man alltid er på topp.</a:t>
            </a:r>
          </a:p>
          <a:p>
            <a:pPr rtl="0" fontAlgn="base"/>
            <a:r>
              <a:rPr lang="nb-NO" sz="1200" b="0" i="0" kern="1200">
                <a:solidFill>
                  <a:schemeClr val="tx1"/>
                </a:solidFill>
                <a:effectLst/>
                <a:latin typeface="+mn-lt"/>
                <a:ea typeface="+mn-ea"/>
                <a:cs typeface="+mn-cs"/>
              </a:rPr>
              <a:t>Ønsker å beholde dere </a:t>
            </a:r>
          </a:p>
          <a:p>
            <a:pPr rtl="0" fontAlgn="base"/>
            <a:r>
              <a:rPr lang="nb-NO" sz="1200" b="0" i="0" kern="1200">
                <a:solidFill>
                  <a:schemeClr val="tx1"/>
                </a:solidFill>
                <a:effectLst/>
                <a:latin typeface="+mn-lt"/>
                <a:ea typeface="+mn-ea"/>
                <a:cs typeface="+mn-cs"/>
              </a:rPr>
              <a:t>Sette i system oppfølging av ledere </a:t>
            </a:r>
          </a:p>
          <a:p>
            <a:pPr rtl="0" fontAlgn="base"/>
            <a:r>
              <a:rPr lang="nb-NO" sz="1200" b="0" i="0" kern="1200">
                <a:solidFill>
                  <a:schemeClr val="tx1"/>
                </a:solidFill>
                <a:effectLst/>
                <a:latin typeface="+mn-lt"/>
                <a:ea typeface="+mn-ea"/>
                <a:cs typeface="+mn-cs"/>
              </a:rPr>
              <a:t>Alt henger sammen </a:t>
            </a:r>
          </a:p>
          <a:p>
            <a:pPr rtl="0" fontAlgn="base"/>
            <a:endParaRPr lang="nb-NO" sz="1200" b="0" i="0" kern="1200">
              <a:solidFill>
                <a:schemeClr val="tx1"/>
              </a:solidFill>
              <a:effectLst/>
              <a:latin typeface="+mn-lt"/>
              <a:ea typeface="+mn-ea"/>
              <a:cs typeface="+mn-cs"/>
            </a:endParaRPr>
          </a:p>
          <a:p>
            <a:pPr rtl="0" fontAlgn="base"/>
            <a:r>
              <a:rPr lang="nb-NO" sz="1200" b="0" i="0" kern="1200">
                <a:solidFill>
                  <a:schemeClr val="tx1"/>
                </a:solidFill>
                <a:effectLst/>
                <a:latin typeface="+mn-lt"/>
                <a:ea typeface="+mn-ea"/>
                <a:cs typeface="+mn-cs"/>
              </a:rPr>
              <a:t>Jobbe over tid (6b, kommer i de videre bildene under metodikk)</a:t>
            </a:r>
          </a:p>
          <a:p>
            <a:pPr rtl="0" fontAlgn="base"/>
            <a:endParaRPr lang="nb-NO" sz="1200" b="0" i="0" kern="1200">
              <a:solidFill>
                <a:schemeClr val="tx1"/>
              </a:solidFill>
              <a:effectLst/>
              <a:latin typeface="+mn-lt"/>
              <a:ea typeface="+mn-ea"/>
              <a:cs typeface="+mn-cs"/>
            </a:endParaRPr>
          </a:p>
          <a:p>
            <a:endParaRPr lang="nb-NO"/>
          </a:p>
        </p:txBody>
      </p:sp>
    </p:spTree>
    <p:extLst>
      <p:ext uri="{BB962C8B-B14F-4D97-AF65-F5344CB8AC3E}">
        <p14:creationId xmlns:p14="http://schemas.microsoft.com/office/powerpoint/2010/main" val="700157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Evaluering og avklaring: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«gir deg ikke før det er en løsning» og «målet er å få den ansatte tilbake i arbeid»</a:t>
            </a:r>
          </a:p>
          <a:p>
            <a:endParaRPr lang="nb-NO"/>
          </a:p>
          <a:p>
            <a:r>
              <a:rPr lang="nb-NO"/>
              <a:t>Praktisk mål: Sett opp innkalling før </a:t>
            </a:r>
            <a:r>
              <a:rPr lang="nb-NO" err="1"/>
              <a:t>sm</a:t>
            </a:r>
            <a:r>
              <a:rPr lang="nb-NO"/>
              <a:t> går ut!</a:t>
            </a:r>
            <a:br>
              <a:rPr lang="nb-NO"/>
            </a:br>
            <a:r>
              <a:rPr lang="nb-NO"/>
              <a:t>Oppdater oppfølgingsplanen hver gang. </a:t>
            </a:r>
            <a:r>
              <a:rPr lang="nb-NO" err="1"/>
              <a:t>Evt</a:t>
            </a:r>
            <a:r>
              <a:rPr lang="nb-NO"/>
              <a:t> fra </a:t>
            </a:r>
            <a:r>
              <a:rPr lang="nb-NO" err="1"/>
              <a:t>malverket</a:t>
            </a:r>
            <a:r>
              <a:rPr lang="nb-NO"/>
              <a:t> i </a:t>
            </a:r>
            <a:r>
              <a:rPr lang="nb-NO" err="1"/>
              <a:t>word</a:t>
            </a:r>
            <a:r>
              <a:rPr lang="nb-NO"/>
              <a:t> (</a:t>
            </a:r>
            <a:r>
              <a:rPr lang="nb-NO" err="1"/>
              <a:t>scanne</a:t>
            </a:r>
            <a:r>
              <a:rPr lang="nb-NO"/>
              <a:t> inn i personalmappe)</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**Animasjon</a:t>
            </a:r>
            <a:br>
              <a:rPr lang="nb-NO"/>
            </a:br>
            <a:r>
              <a:rPr lang="nb-NO"/>
              <a:t>Oppfølging målsetting</a:t>
            </a:r>
          </a:p>
          <a:p>
            <a:endParaRPr lang="nb-NO"/>
          </a:p>
        </p:txBody>
      </p:sp>
    </p:spTree>
    <p:extLst>
      <p:ext uri="{BB962C8B-B14F-4D97-AF65-F5344CB8AC3E}">
        <p14:creationId xmlns:p14="http://schemas.microsoft.com/office/powerpoint/2010/main" val="1690365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IdeBanken.no</a:t>
            </a:r>
            <a:br>
              <a:rPr lang="nb-NO"/>
            </a:br>
            <a:r>
              <a:rPr lang="nb-NO"/>
              <a:t>Spørsmål i samtalen </a:t>
            </a:r>
          </a:p>
          <a:p>
            <a:r>
              <a:rPr lang="nb-NO" b="1"/>
              <a:t>Om situasjonen: </a:t>
            </a:r>
            <a:r>
              <a:rPr lang="nb-NO"/>
              <a:t>Hvordan har du det? Fortell hvordan du opplever situasjonen nå Ut ifra det, hvor lenge tror du fraværet vil vare? Hvordan var arbeidssituasjonen før du ble sykmeldt? </a:t>
            </a:r>
          </a:p>
          <a:p>
            <a:r>
              <a:rPr lang="nb-NO" b="1"/>
              <a:t>Mestring: </a:t>
            </a:r>
            <a:r>
              <a:rPr lang="nb-NO"/>
              <a:t>Hva opplever du at du mestrer godt på jobb? Hva gir deg motivasjon og energi i arbeidshverdagen? </a:t>
            </a:r>
          </a:p>
          <a:p>
            <a:r>
              <a:rPr lang="nb-NO" b="1"/>
              <a:t>Tilpassing: </a:t>
            </a:r>
            <a:r>
              <a:rPr lang="nb-NO"/>
              <a:t>Hvordan kan vi tilpasse arbeidshverdagen slik at du får brukt det du er god på? Er det oppgaver eller situasjoner på jobb du er usikker på? Er det begrensninger vi bør ta hensyn til? Har du erfaringer med å komme tilbake etter en utfordring fra før? Hva hjalp deg da? </a:t>
            </a:r>
          </a:p>
          <a:p>
            <a:r>
              <a:rPr lang="nb-NO" b="1"/>
              <a:t>Oppfølging </a:t>
            </a:r>
            <a:r>
              <a:rPr lang="nb-NO"/>
              <a:t>Hva kan være et godt første steg nå? Hva skal til for at du kan være litt mer på jobb? Hva trenger du fra meg som leder? Hvordan kan jeg best mulig støtte deg nå? Hvordan skal vi følge opp og ha dialog videre? Hva kan vi si til kollegene, og hvem av oss skal dele det? </a:t>
            </a:r>
          </a:p>
        </p:txBody>
      </p:sp>
      <p:sp>
        <p:nvSpPr>
          <p:cNvPr id="4" name="Plassholder for lysbildenummer 3"/>
          <p:cNvSpPr>
            <a:spLocks noGrp="1"/>
          </p:cNvSpPr>
          <p:nvPr>
            <p:ph type="sldNum" sz="quarter" idx="5"/>
          </p:nvPr>
        </p:nvSpPr>
        <p:spPr/>
        <p:txBody>
          <a:bodyPr/>
          <a:lstStyle/>
          <a:p>
            <a:fld id="{B17A7869-016A-4E62-8C25-E6E423CD76FB}" type="slidenum">
              <a:rPr lang="nb-NO" smtClean="0"/>
              <a:t>18</a:t>
            </a:fld>
            <a:endParaRPr lang="nb-NO"/>
          </a:p>
        </p:txBody>
      </p:sp>
    </p:spTree>
    <p:extLst>
      <p:ext uri="{BB962C8B-B14F-4D97-AF65-F5344CB8AC3E}">
        <p14:creationId xmlns:p14="http://schemas.microsoft.com/office/powerpoint/2010/main" val="4230350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0102">
              <a:defRPr/>
            </a:pPr>
            <a:r>
              <a:rPr lang="nb-NO" b="1">
                <a:latin typeface="+mn-lt"/>
              </a:rPr>
              <a:t>Målet med foilen er å løfte at leder har hovedansvar for arbeidsmiljø, forebygging og oppfølging, men at alle roller er viktige for å jobbe forebyggende og at verneombud og tillitsvalgte er hjelpere og pådrivere i dette. </a:t>
            </a:r>
            <a:br>
              <a:rPr lang="nb-NO" b="1">
                <a:latin typeface="+mn-lt"/>
              </a:rPr>
            </a:br>
            <a:r>
              <a:rPr lang="nb-NO">
                <a:latin typeface="+mn-lt"/>
              </a:rPr>
              <a:t>Det kan igjen komme frem at samarbeid er viktig. </a:t>
            </a:r>
            <a:r>
              <a:rPr lang="nb-NO" b="0"/>
              <a:t>Veileder bør snakke om at rollene har ulike plikter og ansvar i arbeidet med sykefravær – når det gjelder forebygging - men også når noen er sykemeldt.</a:t>
            </a:r>
            <a:br>
              <a:rPr lang="nb-NO" b="0"/>
            </a:br>
            <a:endParaRPr lang="nb-NO" i="1">
              <a:ea typeface="Calibri"/>
              <a:cs typeface="Calibri"/>
            </a:endParaRPr>
          </a:p>
          <a:p>
            <a:pPr defTabSz="910102">
              <a:defRPr/>
            </a:pPr>
            <a:endParaRPr lang="nb-NO" i="1"/>
          </a:p>
          <a:p>
            <a:pPr defTabSz="910102">
              <a:defRPr/>
            </a:pPr>
            <a:r>
              <a:rPr lang="nb-NO" b="1" u="sng"/>
              <a:t>Forslag til manus (informasjonen under hver rolle er ment som hjelp til veileder, alt må ikke nevnes – og andre eksempler kan brukes): </a:t>
            </a:r>
            <a:endParaRPr lang="nb-NO" b="1" u="sng">
              <a:ea typeface="Calibri"/>
              <a:cs typeface="Calibri"/>
            </a:endParaRPr>
          </a:p>
          <a:p>
            <a:r>
              <a:rPr lang="nb-NO" b="0"/>
              <a:t>Ledere, verneombud og tillitsvalgte kan sammen skape gode arbeidsmiljøer og forebygge sykefravær – samtidig har dere ulike roller og plikter når det handler om å få til dette. Det skal vi snakke litt om nå. For det å forstå rollen sin er viktig. </a:t>
            </a:r>
            <a:endParaRPr lang="nb-NO" b="0">
              <a:ea typeface="Calibri"/>
              <a:cs typeface="Calibri"/>
            </a:endParaRPr>
          </a:p>
          <a:p>
            <a:r>
              <a:rPr lang="nb-NO" b="0"/>
              <a:t> </a:t>
            </a:r>
            <a:endParaRPr lang="nb-NO" b="0">
              <a:ea typeface="Calibri"/>
              <a:cs typeface="Calibri"/>
            </a:endParaRPr>
          </a:p>
          <a:p>
            <a:r>
              <a:rPr lang="nb-NO" u="sng"/>
              <a:t>Leders rolle og ansvar:</a:t>
            </a:r>
            <a:endParaRPr lang="nb-NO" u="sng">
              <a:ea typeface="Calibri"/>
              <a:cs typeface="Calibri"/>
            </a:endParaRPr>
          </a:p>
          <a:p>
            <a:r>
              <a:rPr lang="nb-NO"/>
              <a:t>Har hovedansvar ved sykefravær og skal følge opp ved sykemelding og arbeide for tilrettelegging så godt det er mulig. Skal følge opp sine plikter og ta sitt ansvar. Skal gjennomføre dialogmøter og lage oppfølgingsplan. </a:t>
            </a:r>
            <a:endParaRPr lang="nb-NO">
              <a:ea typeface="Calibri"/>
              <a:cs typeface="Calibri"/>
            </a:endParaRPr>
          </a:p>
          <a:p>
            <a:endParaRPr lang="nb-NO">
              <a:ea typeface="Calibri"/>
              <a:cs typeface="Calibri"/>
            </a:endParaRPr>
          </a:p>
          <a:p>
            <a:r>
              <a:rPr lang="nb-NO" u="sng"/>
              <a:t>Verneombuds rolle og ansvar:</a:t>
            </a:r>
            <a:endParaRPr lang="nb-NO" u="sng">
              <a:ea typeface="Calibri"/>
              <a:cs typeface="Calibri"/>
            </a:endParaRPr>
          </a:p>
          <a:p>
            <a:r>
              <a:rPr lang="nb-NO"/>
              <a:t>Skal jobbe aktivt for å sikre et forsvarlig arbeidsmiljø, og kan bistå arbeidsgiver og ledere i hvordan sykefravær påvirker arbeidsmiljøet og om sammenhengen mellom arbeidsmiljø og sykefravær. Kan gi råd og veiledning i saker med sykefravær. Kan delta i dialogmøter, men må da være tydelig og avklare sin rolle. Da dette ikke er en partsrolle. Kan bidra til å finne gode løsninger for arbeidsgiver og arbeidstaker. </a:t>
            </a:r>
            <a:endParaRPr lang="nb-NO">
              <a:ea typeface="Calibri"/>
              <a:cs typeface="Calibri"/>
            </a:endParaRPr>
          </a:p>
          <a:p>
            <a:endParaRPr lang="nb-NO">
              <a:ea typeface="Calibri"/>
              <a:cs typeface="Calibri"/>
            </a:endParaRPr>
          </a:p>
          <a:p>
            <a:r>
              <a:rPr lang="nb-NO" u="sng"/>
              <a:t>Tillitsvalgts rolle og ansvar</a:t>
            </a:r>
            <a:endParaRPr lang="nb-NO" u="sng">
              <a:ea typeface="Calibri"/>
              <a:cs typeface="Calibri"/>
            </a:endParaRPr>
          </a:p>
          <a:p>
            <a:r>
              <a:rPr lang="nb-NO" b="0"/>
              <a:t>Kan gi medarbeidere, støtte, råd og veiledning når de er sykemeldt. Kan bistå i dialog med arbeidsgiver og delta i dialogmøter om medarbeideren ønsker det. Skal bidra til å finne best mulig løsninger med arbeidsgiver og arbeidstaker. </a:t>
            </a:r>
          </a:p>
          <a:p>
            <a:endParaRPr lang="nb-NO">
              <a:ea typeface="Calibri"/>
              <a:cs typeface="Calibri"/>
            </a:endParaRPr>
          </a:p>
          <a:p>
            <a:r>
              <a:rPr lang="nb-NO" u="sng">
                <a:ea typeface="Calibri"/>
                <a:cs typeface="Calibri"/>
              </a:rPr>
              <a:t>Arbeidstaker:</a:t>
            </a:r>
          </a:p>
          <a:p>
            <a:r>
              <a:rPr lang="nb-NO" b="1" u="sng">
                <a:ea typeface="Calibri"/>
                <a:cs typeface="Calibri"/>
              </a:rPr>
              <a:t>Rett til </a:t>
            </a:r>
            <a:r>
              <a:rPr lang="nb-NO" b="1" u="sng" err="1">
                <a:ea typeface="Calibri"/>
                <a:cs typeface="Calibri"/>
              </a:rPr>
              <a:t>medvirksning</a:t>
            </a:r>
            <a:endParaRPr lang="nb-NO" b="1" u="sng">
              <a:ea typeface="Calibri"/>
              <a:cs typeface="Calibri"/>
            </a:endParaRPr>
          </a:p>
          <a:p>
            <a:pPr marL="266065" indent="-171450">
              <a:lnSpc>
                <a:spcPct val="90000"/>
              </a:lnSpc>
              <a:spcAft>
                <a:spcPts val="300"/>
              </a:spcAft>
              <a:buClr>
                <a:srgbClr val="4A6FA3"/>
              </a:buClr>
              <a:buFont typeface="Arial"/>
              <a:buChar char="•"/>
            </a:pPr>
            <a:r>
              <a:rPr lang="nb-NO" sz="1400">
                <a:solidFill>
                  <a:srgbClr val="000000"/>
                </a:solidFill>
                <a:latin typeface="Aptos"/>
              </a:rPr>
              <a:t>Har rett på informasjon, bli involvert og gis reell mulighet til å medvirke i </a:t>
            </a:r>
            <a:r>
              <a:rPr lang="nb-NO" sz="1200" b="0">
                <a:solidFill>
                  <a:srgbClr val="182028"/>
                </a:solidFill>
                <a:latin typeface="Open Sans"/>
              </a:rPr>
              <a:t> beslutninger som påvirker egen arbeidssituasjon og arbeidsmiljø.</a:t>
            </a:r>
            <a:endParaRPr lang="nb-NO" sz="1200"/>
          </a:p>
          <a:p>
            <a:pPr marL="168910" indent="-74295">
              <a:lnSpc>
                <a:spcPct val="90000"/>
              </a:lnSpc>
              <a:spcAft>
                <a:spcPts val="300"/>
              </a:spcAft>
              <a:buClr>
                <a:srgbClr val="4A6FA3"/>
              </a:buClr>
              <a:buFont typeface="Open Sans"/>
              <a:buChar char="•"/>
            </a:pPr>
            <a:r>
              <a:rPr lang="nb-NO" sz="1200" b="0" i="1">
                <a:solidFill>
                  <a:srgbClr val="182028"/>
                </a:solidFill>
                <a:latin typeface="Open Sans"/>
              </a:rPr>
              <a:t>Direkte:</a:t>
            </a:r>
            <a:r>
              <a:rPr lang="nb-NO" sz="1200" b="0">
                <a:solidFill>
                  <a:srgbClr val="182028"/>
                </a:solidFill>
                <a:latin typeface="Open Sans"/>
              </a:rPr>
              <a:t> påvirker selv beslutninger med betydning for egen arbeidssituasjon.</a:t>
            </a:r>
            <a:endParaRPr lang="nb-NO" sz="1200" b="0">
              <a:solidFill>
                <a:srgbClr val="182028"/>
              </a:solidFill>
              <a:latin typeface="Open Sans"/>
              <a:ea typeface="Open Sans"/>
              <a:cs typeface="Open Sans"/>
            </a:endParaRPr>
          </a:p>
          <a:p>
            <a:pPr marL="168910" indent="-74295">
              <a:lnSpc>
                <a:spcPct val="90000"/>
              </a:lnSpc>
              <a:spcAft>
                <a:spcPts val="300"/>
              </a:spcAft>
              <a:buClr>
                <a:srgbClr val="4A6FA3"/>
              </a:buClr>
              <a:buFont typeface="Open Sans"/>
              <a:buChar char="•"/>
            </a:pPr>
            <a:r>
              <a:rPr lang="nb-NO" sz="1200" b="0" i="1">
                <a:solidFill>
                  <a:srgbClr val="182028"/>
                </a:solidFill>
                <a:latin typeface="Open Sans"/>
              </a:rPr>
              <a:t>Indirekte:</a:t>
            </a:r>
            <a:r>
              <a:rPr lang="nb-NO" sz="1200" b="0">
                <a:solidFill>
                  <a:srgbClr val="182028"/>
                </a:solidFill>
                <a:latin typeface="Open Sans"/>
              </a:rPr>
              <a:t> via tillitsvalgte, verneombud eller representanter i AMU.</a:t>
            </a: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endParaRPr lang="nb-NO" sz="1200" b="0">
              <a:solidFill>
                <a:srgbClr val="182028"/>
              </a:solidFill>
              <a:latin typeface="Open Sans"/>
              <a:ea typeface="Open Sans"/>
              <a:cs typeface="Open Sans"/>
            </a:endParaRP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1">
                <a:solidFill>
                  <a:srgbClr val="4A6FA3"/>
                </a:solidFill>
                <a:latin typeface="Titillium Web"/>
              </a:rPr>
              <a:t>Aktivitets,- og medvirkningsplikt ved sykefravær</a:t>
            </a:r>
            <a:endParaRPr lang="nb-NO" sz="1400" b="1">
              <a:solidFill>
                <a:srgbClr val="4A6FA3"/>
              </a:solidFill>
              <a:latin typeface="Titillium Web"/>
            </a:endParaRPr>
          </a:p>
          <a:p>
            <a:pPr marL="380365" indent="-285750">
              <a:lnSpc>
                <a:spcPct val="90000"/>
              </a:lnSpc>
              <a:spcAft>
                <a:spcPts val="300"/>
              </a:spcAft>
              <a:buClr>
                <a:srgbClr val="4A6FA3"/>
              </a:buClr>
              <a:buFont typeface="Arial"/>
              <a:buChar char="•"/>
            </a:pPr>
            <a:r>
              <a:rPr lang="nb-NO" sz="1200">
                <a:solidFill>
                  <a:srgbClr val="000000"/>
                </a:solidFill>
                <a:latin typeface="Aptos"/>
              </a:rPr>
              <a:t>Skal prøve </a:t>
            </a:r>
            <a:r>
              <a:rPr lang="nb-NO" sz="1200" b="0">
                <a:solidFill>
                  <a:srgbClr val="000000"/>
                </a:solidFill>
                <a:latin typeface="Aptos"/>
              </a:rPr>
              <a:t>ut tilretteleggingstiltak fra </a:t>
            </a:r>
            <a:r>
              <a:rPr lang="nb-NO" sz="1200">
                <a:solidFill>
                  <a:srgbClr val="000000"/>
                </a:solidFill>
                <a:latin typeface="Aptos"/>
              </a:rPr>
              <a:t>arbeidsgiver eller Nav, selv foreslå løsninger og delta i møter eller enkel dialog med mindre helsetilstanden er klart til hinder for det</a:t>
            </a:r>
            <a:endParaRPr lang="nb-NO" sz="1200">
              <a:solidFill>
                <a:srgbClr val="182028"/>
              </a:solidFill>
              <a:latin typeface="Open Sans"/>
              <a:ea typeface="Open Sans"/>
              <a:cs typeface="Open Sans"/>
            </a:endParaRPr>
          </a:p>
          <a:p>
            <a:pPr marL="380365" indent="-285750">
              <a:lnSpc>
                <a:spcPct val="90000"/>
              </a:lnSpc>
              <a:spcAft>
                <a:spcPts val="300"/>
              </a:spcAft>
              <a:buClr>
                <a:srgbClr val="4A6FA3"/>
              </a:buClr>
              <a:buFont typeface="Arial"/>
              <a:buChar char="•"/>
            </a:pPr>
            <a:r>
              <a:rPr lang="nb-NO" sz="1200">
                <a:solidFill>
                  <a:srgbClr val="182028"/>
                </a:solidFill>
                <a:latin typeface="Open Sans"/>
                <a:ea typeface="Open Sans"/>
                <a:cs typeface="Open Sans"/>
              </a:rPr>
              <a:t>Skal</a:t>
            </a:r>
            <a:r>
              <a:rPr lang="nb-NO" sz="1200">
                <a:solidFill>
                  <a:srgbClr val="182028"/>
                </a:solidFill>
                <a:latin typeface="Open Sans"/>
              </a:rPr>
              <a:t> medvirke</a:t>
            </a:r>
            <a:r>
              <a:rPr lang="nb-NO" sz="1200" b="0">
                <a:solidFill>
                  <a:srgbClr val="182028"/>
                </a:solidFill>
                <a:latin typeface="Open Sans"/>
              </a:rPr>
              <a:t> i oppfølgingsplaner og dialogmøter ved sykefravær.</a:t>
            </a:r>
            <a:endParaRPr lang="nb-NO" sz="1200" b="0">
              <a:solidFill>
                <a:srgbClr val="182028"/>
              </a:solidFill>
              <a:latin typeface="Open Sans"/>
              <a:ea typeface="Open Sans"/>
              <a:cs typeface="Open Sans"/>
            </a:endParaRPr>
          </a:p>
          <a:p>
            <a:pPr marL="168910" indent="-74295">
              <a:lnSpc>
                <a:spcPct val="90000"/>
              </a:lnSpc>
              <a:spcAft>
                <a:spcPts val="300"/>
              </a:spcAft>
              <a:buClr>
                <a:srgbClr val="4A6FA3"/>
              </a:buClr>
              <a:buFont typeface="Open Sans"/>
              <a:buChar char="•"/>
            </a:pPr>
            <a:endParaRPr lang="nb-NO" sz="1200" b="0">
              <a:solidFill>
                <a:srgbClr val="182028"/>
              </a:solidFill>
              <a:latin typeface="Open Sans"/>
              <a:ea typeface="Open Sans"/>
              <a:cs typeface="Open Sans"/>
            </a:endParaRP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1">
                <a:solidFill>
                  <a:srgbClr val="4A6FA3"/>
                </a:solidFill>
                <a:latin typeface="Titillium Web"/>
              </a:rPr>
              <a:t>Medvirkningsplikt fra første dag</a:t>
            </a: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0">
                <a:solidFill>
                  <a:srgbClr val="182028"/>
                </a:solidFill>
                <a:latin typeface="Open Sans"/>
              </a:rPr>
              <a:t>Opplyser tidlig om forventet varighet, restarbeidsevne og behov for støtte for å komme tilbake i jobb.</a:t>
            </a:r>
          </a:p>
          <a:p>
            <a:pPr marL="94615" indent="0">
              <a:lnSpc>
                <a:spcPct val="90000"/>
              </a:lnSpc>
              <a:spcAft>
                <a:spcPts val="300"/>
              </a:spcAft>
              <a:buClr>
                <a:srgbClr val="4A6FA3"/>
              </a:buClr>
              <a:buFont typeface="Open Sans"/>
              <a:buNone/>
            </a:pPr>
            <a:endParaRPr lang="nb-NO" sz="1200" b="0">
              <a:solidFill>
                <a:srgbClr val="182028"/>
              </a:solidFill>
              <a:latin typeface="Open Sans"/>
              <a:ea typeface="Open Sans"/>
              <a:cs typeface="Open Sans"/>
            </a:endParaRP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1">
                <a:solidFill>
                  <a:srgbClr val="4A6FA3"/>
                </a:solidFill>
                <a:latin typeface="Titillium Web"/>
              </a:rPr>
              <a:t>Medvirkningsplikt til et godt og sikkert arbeidsmiljø</a:t>
            </a:r>
          </a:p>
          <a:p>
            <a:pPr marL="168910" indent="-74295">
              <a:lnSpc>
                <a:spcPct val="90000"/>
              </a:lnSpc>
              <a:spcAft>
                <a:spcPts val="300"/>
              </a:spcAft>
              <a:buClr>
                <a:srgbClr val="4A6FA3"/>
              </a:buClr>
              <a:buFont typeface="Open Sans"/>
              <a:buChar char="•"/>
            </a:pPr>
            <a:r>
              <a:rPr lang="nb-NO" sz="1200">
                <a:solidFill>
                  <a:srgbClr val="182028"/>
                </a:solidFill>
                <a:latin typeface="Open Sans"/>
              </a:rPr>
              <a:t>Skal medvirke</a:t>
            </a:r>
            <a:r>
              <a:rPr lang="nb-NO" sz="1200" b="0">
                <a:solidFill>
                  <a:srgbClr val="182028"/>
                </a:solidFill>
                <a:latin typeface="Open Sans"/>
              </a:rPr>
              <a:t> aktivt ved å følge rutiner, bruke verneutstyr og vise aktsomhet.</a:t>
            </a:r>
            <a:endParaRPr lang="nb-NO" sz="1200"/>
          </a:p>
          <a:p>
            <a:pPr marL="168910" indent="-74295">
              <a:lnSpc>
                <a:spcPct val="90000"/>
              </a:lnSpc>
              <a:spcAft>
                <a:spcPts val="300"/>
              </a:spcAft>
              <a:buClr>
                <a:srgbClr val="4A6FA3"/>
              </a:buClr>
              <a:buFont typeface="Open Sans"/>
              <a:buChar char="•"/>
            </a:pPr>
            <a:r>
              <a:rPr lang="nb-NO" sz="1200">
                <a:solidFill>
                  <a:srgbClr val="182028"/>
                </a:solidFill>
                <a:latin typeface="Open Sans"/>
              </a:rPr>
              <a:t>Skal melde</a:t>
            </a:r>
            <a:r>
              <a:rPr lang="nb-NO" sz="1200" b="0">
                <a:solidFill>
                  <a:srgbClr val="182028"/>
                </a:solidFill>
                <a:latin typeface="Open Sans"/>
              </a:rPr>
              <a:t> fra om feil, mangler, fare, trakassering, diskriminering, skade eller sykdom som kan skyldes arbeidet.</a:t>
            </a:r>
            <a:endParaRPr lang="nb-NO" sz="1200" b="0">
              <a:solidFill>
                <a:srgbClr val="182028"/>
              </a:solidFill>
              <a:latin typeface="Open Sans"/>
              <a:ea typeface="Open Sans"/>
              <a:cs typeface="Open Sans"/>
            </a:endParaRPr>
          </a:p>
          <a:p>
            <a:pPr marL="168910" indent="-74295">
              <a:lnSpc>
                <a:spcPct val="90000"/>
              </a:lnSpc>
              <a:spcAft>
                <a:spcPts val="300"/>
              </a:spcAft>
              <a:buClr>
                <a:srgbClr val="4A6FA3"/>
              </a:buClr>
              <a:buFont typeface="Open Sans"/>
              <a:buChar char="•"/>
            </a:pPr>
            <a:r>
              <a:rPr lang="nb-NO" sz="1200">
                <a:solidFill>
                  <a:srgbClr val="182028"/>
                </a:solidFill>
                <a:latin typeface="Open Sans"/>
              </a:rPr>
              <a:t>Skal avbryte</a:t>
            </a:r>
            <a:r>
              <a:rPr lang="nb-NO" sz="1200" b="0">
                <a:solidFill>
                  <a:srgbClr val="182028"/>
                </a:solidFill>
                <a:latin typeface="Open Sans"/>
              </a:rPr>
              <a:t> arbeid dersom videre arbeid kan medføre fare for liv eller helse.</a:t>
            </a:r>
            <a:endParaRPr lang="nb-NO" sz="1200" b="0">
              <a:solidFill>
                <a:srgbClr val="182028"/>
              </a:solidFill>
              <a:latin typeface="Open Sans"/>
              <a:ea typeface="Open Sans"/>
              <a:cs typeface="Open Sans"/>
            </a:endParaRPr>
          </a:p>
          <a:p>
            <a:pPr marL="94615" indent="0">
              <a:lnSpc>
                <a:spcPct val="90000"/>
              </a:lnSpc>
              <a:spcAft>
                <a:spcPts val="300"/>
              </a:spcAft>
              <a:buClr>
                <a:srgbClr val="4A6FA3"/>
              </a:buClr>
              <a:buFont typeface="Open Sans"/>
              <a:buNone/>
            </a:pPr>
            <a:endParaRPr lang="nb-NO" sz="1200" b="0">
              <a:solidFill>
                <a:srgbClr val="182028"/>
              </a:solidFill>
              <a:latin typeface="Open Sans"/>
              <a:ea typeface="Open Sans"/>
              <a:cs typeface="Open Sans"/>
            </a:endParaRPr>
          </a:p>
          <a:p>
            <a:endParaRPr lang="nb-NO" b="1"/>
          </a:p>
          <a:p>
            <a:endParaRPr lang="nb-NO" b="0"/>
          </a:p>
          <a:p>
            <a:endParaRPr lang="nb-NO"/>
          </a:p>
        </p:txBody>
      </p:sp>
      <p:sp>
        <p:nvSpPr>
          <p:cNvPr id="4" name="Plassholder for lysbildenummer 3"/>
          <p:cNvSpPr>
            <a:spLocks noGrp="1"/>
          </p:cNvSpPr>
          <p:nvPr>
            <p:ph type="sldNum" sz="quarter" idx="5"/>
          </p:nvPr>
        </p:nvSpPr>
        <p:spPr/>
        <p:txBody>
          <a:bodyPr/>
          <a:lstStyle/>
          <a:p>
            <a:pPr>
              <a:defRPr/>
            </a:pPr>
            <a:fld id="{F01739D1-6829-42D5-93D0-EE3536144309}" type="slidenum">
              <a:rPr lang="nb-NO" smtClean="0"/>
              <a:pPr>
                <a:defRPr/>
              </a:pPr>
              <a:t>21</a:t>
            </a:fld>
            <a:endParaRPr lang="nb-NO"/>
          </a:p>
        </p:txBody>
      </p:sp>
    </p:spTree>
    <p:extLst>
      <p:ext uri="{BB962C8B-B14F-4D97-AF65-F5344CB8AC3E}">
        <p14:creationId xmlns:p14="http://schemas.microsoft.com/office/powerpoint/2010/main" val="4284354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a:buNone/>
            </a:pPr>
            <a:r>
              <a:rPr lang="nb-NO" sz="1200" b="1">
                <a:solidFill>
                  <a:schemeClr val="tx1"/>
                </a:solidFill>
                <a:latin typeface="Open Sans" panose="020B0606030504020204" pitchFamily="34" charset="0"/>
                <a:ea typeface="Open Sans" panose="020B0606030504020204" pitchFamily="34" charset="0"/>
                <a:cs typeface="Open Sans" panose="020B0606030504020204" pitchFamily="34" charset="0"/>
              </a:rPr>
              <a:t>Partsamarbeidet</a:t>
            </a:r>
          </a:p>
          <a:p>
            <a:pPr marL="342900" lvl="0" indent="-342900">
              <a:buClrTx/>
              <a:buFont typeface="Symbol" panose="05050102010706020507" pitchFamily="18" charset="2"/>
              <a:buChar char=""/>
            </a:pPr>
            <a:r>
              <a:rPr lang="nb-NO" sz="1200" b="1">
                <a:solidFill>
                  <a:schemeClr val="tx1"/>
                </a:solidFill>
                <a:latin typeface="Open Sans" panose="020B0606030504020204" pitchFamily="34" charset="0"/>
                <a:ea typeface="Open Sans" panose="020B0606030504020204" pitchFamily="34" charset="0"/>
                <a:cs typeface="Open Sans" panose="020B0606030504020204" pitchFamily="34" charset="0"/>
              </a:rPr>
              <a:t>Rolle og ansvar </a:t>
            </a: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for tilrettelegging (som medarbeider, verneombud, tillitsvalgt eller leder)?</a:t>
            </a:r>
          </a:p>
          <a:p>
            <a:pPr marL="342900" lvl="0" indent="-342900">
              <a:buClrTx/>
              <a:buFont typeface="Symbol" panose="05050102010706020507" pitchFamily="18" charset="2"/>
              <a:buChar char=""/>
            </a:pPr>
            <a:r>
              <a:rPr lang="nb-NO" sz="1100">
                <a:solidFill>
                  <a:schemeClr val="tx1"/>
                </a:solidFill>
                <a:latin typeface="Open Sans" panose="020B0606030504020204" pitchFamily="34" charset="0"/>
                <a:ea typeface="Open Sans" panose="020B0606030504020204" pitchFamily="34" charset="0"/>
                <a:cs typeface="Open Sans" panose="020B0606030504020204" pitchFamily="34" charset="0"/>
              </a:rPr>
              <a:t>Hva kan leder dele med tillitsvalgt og verneombud om tilrettelegging, uten å dele mer informasjon enn nødvendig?</a:t>
            </a: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lvl="0" indent="-342900">
              <a:buClrTx/>
              <a:buFont typeface="Symbol" panose="05050102010706020507" pitchFamily="18" charset="2"/>
              <a:buChar char=""/>
            </a:pPr>
            <a:r>
              <a:rPr lang="nb-NO" sz="1100">
                <a:solidFill>
                  <a:schemeClr val="tx1"/>
                </a:solidFill>
                <a:latin typeface="Open Sans" panose="020B0606030504020204" pitchFamily="34" charset="0"/>
                <a:ea typeface="Open Sans" panose="020B0606030504020204" pitchFamily="34" charset="0"/>
                <a:cs typeface="Open Sans" panose="020B0606030504020204" pitchFamily="34" charset="0"/>
              </a:rPr>
              <a:t>Hvor ofte bør vi snakke om tilrettelegging i partssamarbeidet?</a:t>
            </a: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lvl="0" indent="-342900">
              <a:buFont typeface="Symbol" panose="05050102010706020507" pitchFamily="18" charset="2"/>
              <a:buChar char=""/>
            </a:pP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lvl="0" indent="0">
              <a:buNone/>
            </a:pPr>
            <a:r>
              <a:rPr lang="nb-NO" b="1">
                <a:solidFill>
                  <a:schemeClr val="tx1"/>
                </a:solidFill>
                <a:latin typeface="Open Sans" panose="020B0606030504020204" pitchFamily="34" charset="0"/>
                <a:ea typeface="Open Sans" panose="020B0606030504020204" pitchFamily="34" charset="0"/>
                <a:cs typeface="Open Sans" panose="020B0606030504020204" pitchFamily="34" charset="0"/>
              </a:rPr>
              <a:t>Medvirkning</a:t>
            </a:r>
          </a:p>
          <a:p>
            <a:pPr marL="342900" lvl="0" indent="-342900">
              <a:buClrTx/>
              <a:buFont typeface="Symbol" panose="05050102010706020507" pitchFamily="18" charset="2"/>
              <a:buChar char=""/>
            </a:pPr>
            <a:r>
              <a:rPr lang="nb-NO" sz="1200" b="1">
                <a:solidFill>
                  <a:schemeClr val="tx1"/>
                </a:solidFill>
                <a:latin typeface="Open Sans" panose="020B0606030504020204" pitchFamily="34" charset="0"/>
                <a:ea typeface="Open Sans" panose="020B0606030504020204" pitchFamily="34" charset="0"/>
                <a:cs typeface="Open Sans" panose="020B0606030504020204" pitchFamily="34" charset="0"/>
              </a:rPr>
              <a:t>Muligheter for tilrettelegging </a:t>
            </a: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i avdelingen og i virksomheten?</a:t>
            </a: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lvl="0" indent="-342900">
              <a:buClrTx/>
              <a:buFont typeface="Symbol" panose="05050102010706020507" pitchFamily="18" charset="2"/>
              <a:buChar char=""/>
            </a:pPr>
            <a:r>
              <a:rPr lang="nb-NO" sz="1200" b="1">
                <a:solidFill>
                  <a:schemeClr val="tx1"/>
                </a:solidFill>
                <a:latin typeface="Open Sans" panose="020B0606030504020204" pitchFamily="34" charset="0"/>
                <a:ea typeface="Open Sans" panose="020B0606030504020204" pitchFamily="34" charset="0"/>
                <a:cs typeface="Open Sans" panose="020B0606030504020204" pitchFamily="34" charset="0"/>
              </a:rPr>
              <a:t>Varighet </a:t>
            </a: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på tilrettelegging, og hvordan </a:t>
            </a:r>
            <a:r>
              <a:rPr lang="nb-NO" sz="1200" b="1">
                <a:solidFill>
                  <a:schemeClr val="tx1"/>
                </a:solidFill>
                <a:latin typeface="Open Sans" panose="020B0606030504020204" pitchFamily="34" charset="0"/>
                <a:ea typeface="Open Sans" panose="020B0606030504020204" pitchFamily="34" charset="0"/>
                <a:cs typeface="Open Sans" panose="020B0606030504020204" pitchFamily="34" charset="0"/>
              </a:rPr>
              <a:t>følge opp</a:t>
            </a: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342900" lvl="0" indent="-342900">
              <a:buClrTx/>
              <a:buFont typeface="Symbol" panose="05050102010706020507" pitchFamily="18" charset="2"/>
              <a:buChar char=""/>
            </a:pP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Hvordan involvere medarbeiderne i å finne gode løsninger for tilrettelegging hos oss?</a:t>
            </a: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lvl="0" indent="-342900">
              <a:buClrTx/>
              <a:buFont typeface="Symbol" panose="05050102010706020507" pitchFamily="18" charset="2"/>
              <a:buChar char=""/>
            </a:pP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Hvordan ivareta behovet for tilrettelegging, sikre drift og unngå at andre ansatte får for stor belastning?</a:t>
            </a:r>
          </a:p>
          <a:p>
            <a:pPr marL="342900" lvl="0" indent="-342900">
              <a:buFont typeface="Symbol" panose="05050102010706020507" pitchFamily="18" charset="2"/>
              <a:buChar char=""/>
            </a:pPr>
            <a:endParaRPr lang="nb-NO" b="1">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lvl="0" indent="0">
              <a:buNone/>
            </a:pPr>
            <a:r>
              <a:rPr lang="nb-NO" b="1">
                <a:solidFill>
                  <a:schemeClr val="tx1"/>
                </a:solidFill>
                <a:latin typeface="Open Sans" panose="020B0606030504020204" pitchFamily="34" charset="0"/>
                <a:ea typeface="Open Sans" panose="020B0606030504020204" pitchFamily="34" charset="0"/>
                <a:cs typeface="Open Sans" panose="020B0606030504020204" pitchFamily="34" charset="0"/>
              </a:rPr>
              <a:t>Rutiner</a:t>
            </a:r>
          </a:p>
          <a:p>
            <a:pPr marL="342900" indent="-342900">
              <a:buClrTx/>
              <a:buFont typeface="Symbol" panose="05050102010706020507" pitchFamily="18" charset="2"/>
              <a:buChar char=""/>
            </a:pP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Hvor beskrive mulighetene og rammene for tilrettelegging, </a:t>
            </a:r>
            <a:b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og hvordan sikrer vi at alle kjenner til dem?</a:t>
            </a: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ClrTx/>
              <a:buFont typeface="Symbol" panose="05050102010706020507" pitchFamily="18" charset="2"/>
              <a:buChar char=""/>
            </a:pPr>
            <a:r>
              <a:rPr lang="nb-NO" sz="1200">
                <a:solidFill>
                  <a:schemeClr val="tx1"/>
                </a:solidFill>
                <a:latin typeface="Open Sans" panose="020B0606030504020204" pitchFamily="34" charset="0"/>
                <a:ea typeface="Open Sans" panose="020B0606030504020204" pitchFamily="34" charset="0"/>
                <a:cs typeface="Open Sans" panose="020B0606030504020204" pitchFamily="34" charset="0"/>
              </a:rPr>
              <a:t>Hvor ofte bør vi gå gjennom rutiner og muligheter for tilrettelegging?</a:t>
            </a:r>
            <a:endParaRPr lang="nb-NO">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nb-NO"/>
          </a:p>
        </p:txBody>
      </p:sp>
      <p:sp>
        <p:nvSpPr>
          <p:cNvPr id="4" name="Plassholder for lysbildenummer 3"/>
          <p:cNvSpPr>
            <a:spLocks noGrp="1"/>
          </p:cNvSpPr>
          <p:nvPr>
            <p:ph type="sldNum" sz="quarter" idx="5"/>
          </p:nvPr>
        </p:nvSpPr>
        <p:spPr/>
        <p:txBody>
          <a:bodyPr/>
          <a:lstStyle/>
          <a:p>
            <a:fld id="{0C5E33D2-B3EE-4B80-B1F4-327EA5FF7481}" type="slidenum">
              <a:rPr lang="nb-NO" smtClean="0"/>
              <a:t>22</a:t>
            </a:fld>
            <a:endParaRPr lang="nb-NO"/>
          </a:p>
        </p:txBody>
      </p:sp>
    </p:spTree>
    <p:extLst>
      <p:ext uri="{BB962C8B-B14F-4D97-AF65-F5344CB8AC3E}">
        <p14:creationId xmlns:p14="http://schemas.microsoft.com/office/powerpoint/2010/main" val="913190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EACB1141-2754-7433-5DB8-8003AB6E10B0}"/>
            </a:ext>
          </a:extLst>
        </p:cNvPr>
        <p:cNvGrpSpPr/>
        <p:nvPr/>
      </p:nvGrpSpPr>
      <p:grpSpPr>
        <a:xfrm>
          <a:off x="0" y="0"/>
          <a:ext cx="0" cy="0"/>
          <a:chOff x="0" y="0"/>
          <a:chExt cx="0" cy="0"/>
        </a:xfrm>
      </p:grpSpPr>
      <p:sp>
        <p:nvSpPr>
          <p:cNvPr id="329" name="Google Shape;329;p22:notes">
            <a:extLst>
              <a:ext uri="{FF2B5EF4-FFF2-40B4-BE49-F238E27FC236}">
                <a16:creationId xmlns:a16="http://schemas.microsoft.com/office/drawing/2014/main" id="{D61FC2CE-D2E5-EBA0-CA86-78592CA26E66}"/>
              </a:ext>
            </a:extLst>
          </p:cNvPr>
          <p:cNvSpPr>
            <a:spLocks noGrp="1" noRot="1" noChangeAspect="1"/>
          </p:cNvSpPr>
          <p:nvPr>
            <p:ph type="sldImg" idx="2"/>
          </p:nvPr>
        </p:nvSpPr>
        <p:spPr>
          <a:xfrm>
            <a:off x="84138" y="731838"/>
            <a:ext cx="6500812" cy="365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p22:notes">
            <a:extLst>
              <a:ext uri="{FF2B5EF4-FFF2-40B4-BE49-F238E27FC236}">
                <a16:creationId xmlns:a16="http://schemas.microsoft.com/office/drawing/2014/main" id="{21DCDBD1-0988-C7CA-6DED-28F7869EAF9A}"/>
              </a:ext>
            </a:extLst>
          </p:cNvPr>
          <p:cNvSpPr txBox="1">
            <a:spLocks noGrp="1"/>
          </p:cNvSpPr>
          <p:nvPr>
            <p:ph type="body" idx="1"/>
          </p:nvPr>
        </p:nvSpPr>
        <p:spPr>
          <a:xfrm>
            <a:off x="666909" y="4632960"/>
            <a:ext cx="5335270" cy="4389120"/>
          </a:xfrm>
          <a:prstGeom prst="rect">
            <a:avLst/>
          </a:prstGeom>
          <a:noFill/>
          <a:ln>
            <a:noFill/>
          </a:ln>
        </p:spPr>
        <p:txBody>
          <a:bodyPr spcFirstLastPara="1" wrap="square" lIns="91425" tIns="91425" rIns="91425" bIns="91425" anchor="t" anchorCtr="0">
            <a:noAutofit/>
          </a:bodyPr>
          <a:lstStyle/>
          <a:p>
            <a:pPr marL="158750" indent="0">
              <a:lnSpc>
                <a:spcPct val="107000"/>
              </a:lnSpc>
              <a:spcAft>
                <a:spcPts val="800"/>
              </a:spcAft>
              <a:buNone/>
            </a:pPr>
            <a:r>
              <a:rPr lang="nb-NO" sz="1200" kern="100">
                <a:effectLst/>
                <a:ea typeface="Verdana"/>
              </a:rPr>
              <a:t>Når vi snakker om arbeidsmiljø i bransjeprogrammet er denne definisjonen vi jobber ut i fra. </a:t>
            </a:r>
          </a:p>
          <a:p>
            <a:pPr marL="158750" indent="0">
              <a:lnSpc>
                <a:spcPct val="107000"/>
              </a:lnSpc>
              <a:spcAft>
                <a:spcPts val="800"/>
              </a:spcAft>
              <a:buNone/>
            </a:pPr>
            <a:r>
              <a:rPr lang="nb-NO" sz="1200" kern="100">
                <a:effectLst/>
                <a:ea typeface="Verdana"/>
              </a:rPr>
              <a:t>Det er fint å ha trivsel på arbeidsplassen med sosiale arrangement og </a:t>
            </a:r>
            <a:r>
              <a:rPr lang="nb-NO" sz="1200" kern="100" err="1">
                <a:effectLst/>
                <a:ea typeface="Verdana"/>
              </a:rPr>
              <a:t>fredagskos</a:t>
            </a:r>
            <a:r>
              <a:rPr lang="nb-NO" sz="1200" kern="100">
                <a:effectLst/>
                <a:ea typeface="Verdana"/>
              </a:rPr>
              <a:t> på pauserommet, </a:t>
            </a:r>
            <a:br>
              <a:rPr lang="nb-NO" sz="1200" kern="100">
                <a:effectLst/>
                <a:ea typeface="Verdana"/>
              </a:rPr>
            </a:br>
            <a:r>
              <a:rPr lang="nb-NO" sz="1200" kern="100">
                <a:effectLst/>
                <a:ea typeface="Verdana"/>
              </a:rPr>
              <a:t>men  det er </a:t>
            </a:r>
            <a:r>
              <a:rPr lang="nb-NO" sz="1200" b="1" kern="100">
                <a:effectLst/>
                <a:ea typeface="Verdana"/>
              </a:rPr>
              <a:t>planlegging , organisering og gjennomføring av arbeidsoppgavene </a:t>
            </a:r>
            <a:r>
              <a:rPr lang="nb-NO" sz="1200" b="0" kern="100">
                <a:effectLst/>
                <a:ea typeface="Verdana"/>
              </a:rPr>
              <a:t>som</a:t>
            </a:r>
            <a:r>
              <a:rPr lang="nb-NO" sz="1200" b="1" kern="100">
                <a:effectLst/>
                <a:ea typeface="Verdana"/>
              </a:rPr>
              <a:t> forebygger slitasje </a:t>
            </a:r>
            <a:r>
              <a:rPr lang="nb-NO" sz="1200" b="0" kern="100">
                <a:effectLst/>
                <a:ea typeface="Verdana"/>
              </a:rPr>
              <a:t>og</a:t>
            </a:r>
            <a:r>
              <a:rPr lang="nb-NO" sz="1200" b="1" kern="100">
                <a:effectLst/>
                <a:ea typeface="Verdana"/>
              </a:rPr>
              <a:t> fremmer et langt og helsefremmed arbeidsliv</a:t>
            </a:r>
            <a:endParaRPr lang="nb-NO" b="1"/>
          </a:p>
          <a:p>
            <a:pPr marL="158750" indent="0">
              <a:lnSpc>
                <a:spcPct val="107000"/>
              </a:lnSpc>
              <a:spcAft>
                <a:spcPts val="800"/>
              </a:spcAft>
              <a:buNone/>
            </a:pPr>
            <a:endParaRPr lang="nb-NO" sz="1200" kern="100">
              <a:effectLst/>
              <a:ea typeface="Verdana" panose="020B0604030504040204" pitchFamily="34" charset="0"/>
            </a:endParaRPr>
          </a:p>
          <a:p>
            <a:pPr marL="158750" marR="0" lvl="0" indent="0" algn="l" defTabSz="914400" rtl="0" eaLnBrk="1" fontAlgn="auto" latinLnBrk="0" hangingPunct="1">
              <a:lnSpc>
                <a:spcPct val="100000"/>
              </a:lnSpc>
              <a:spcBef>
                <a:spcPts val="0"/>
              </a:spcBef>
              <a:spcAft>
                <a:spcPts val="0"/>
              </a:spcAft>
              <a:buClrTx/>
              <a:buSzPts val="1100"/>
              <a:buFontTx/>
              <a:buNone/>
              <a:tabLst/>
              <a:defRPr/>
            </a:pPr>
            <a:r>
              <a:rPr lang="nb-NO" sz="1200">
                <a:solidFill>
                  <a:srgbClr val="000000"/>
                </a:solidFill>
                <a:latin typeface="Open Sans" panose="020B0606030504020204" pitchFamily="34" charset="0"/>
                <a:ea typeface="Open Sans" panose="020B0606030504020204" pitchFamily="34" charset="0"/>
                <a:cs typeface="Open Sans" panose="020B0606030504020204" pitchFamily="34" charset="0"/>
              </a:rPr>
              <a:t>Alle ansatte skal ha et godt arbeidsmiljø som fremmer helse. </a:t>
            </a:r>
            <a:br>
              <a:rPr lang="nb-NO" sz="12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b-NO" sz="1200" b="1">
                <a:solidFill>
                  <a:srgbClr val="000000"/>
                </a:solidFill>
                <a:latin typeface="Open Sans" panose="020B0606030504020204" pitchFamily="34" charset="0"/>
                <a:ea typeface="Open Sans" panose="020B0606030504020204" pitchFamily="34" charset="0"/>
                <a:cs typeface="Open Sans" panose="020B0606030504020204" pitchFamily="34" charset="0"/>
              </a:rPr>
              <a:t>Når arbeidet og arbeidsplassen blir lagt godt til rette, kan det redusere risikoen for sykdom og skader som skyldes jobben. </a:t>
            </a:r>
            <a:br>
              <a:rPr lang="nb-NO" sz="1200" b="1">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b-NO" sz="1200" b="1">
                <a:solidFill>
                  <a:srgbClr val="000000"/>
                </a:solidFill>
                <a:latin typeface="Open Sans" panose="020B0606030504020204" pitchFamily="34" charset="0"/>
                <a:ea typeface="Open Sans" panose="020B0606030504020204" pitchFamily="34" charset="0"/>
                <a:cs typeface="Open Sans" panose="020B0606030504020204" pitchFamily="34" charset="0"/>
              </a:rPr>
              <a:t>Det kan også bidra til at ansatte blir værende i arbeid. Slik tar virksomheten vare på viktig kompetanse og sikrer kontinuitet i arbeidet.</a:t>
            </a:r>
            <a:endParaRPr lang="nb-NO" sz="1200" b="1">
              <a:latin typeface="Open Sans" panose="020B0606030504020204" pitchFamily="34" charset="0"/>
              <a:ea typeface="Open Sans" panose="020B0606030504020204" pitchFamily="34" charset="0"/>
              <a:cs typeface="Open Sans" panose="020B0606030504020204" pitchFamily="34" charset="0"/>
            </a:endParaRPr>
          </a:p>
          <a:p>
            <a:pPr marL="15875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149422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None/>
            </a:pPr>
            <a:r>
              <a:rPr lang="nb-NO" b="1"/>
              <a:t>Dette jobbet dere med i Del 1 sammen med partene.   Ta det med inn i møte med ansatte</a:t>
            </a:r>
          </a:p>
          <a:p>
            <a:pPr>
              <a:buNone/>
            </a:pPr>
            <a:endParaRPr lang="nb-NO" b="1"/>
          </a:p>
          <a:p>
            <a:pPr>
              <a:buNone/>
            </a:pPr>
            <a:r>
              <a:rPr lang="nb-NO" b="1"/>
              <a:t>Hvor langt strekker tilretteleggingsplikten seg?</a:t>
            </a:r>
          </a:p>
          <a:p>
            <a:pPr>
              <a:buNone/>
            </a:pPr>
            <a:r>
              <a:rPr lang="nb-NO"/>
              <a:t>Arbeidsgiver har plikt til å gjøre så mye som mulig for å sikre at arbeidstaker kan stå i jobb. Men tilretteleggingen må ikke gå utover arbeidsforhold eller arbeidsmiljøet for andre i virksomheten. Arbeidsgiver må derfor vurdere flere forhold opp mot hverandre, som</a:t>
            </a:r>
          </a:p>
          <a:p>
            <a:pPr marL="342900" lvl="0" indent="-342900">
              <a:buFont typeface="Arial" panose="020B0604020202020204" pitchFamily="34" charset="0"/>
              <a:buChar char="•"/>
            </a:pPr>
            <a:r>
              <a:rPr lang="nb-NO"/>
              <a:t>hva virksomheten driver med</a:t>
            </a:r>
          </a:p>
          <a:p>
            <a:pPr marL="342900" lvl="0" indent="-342900">
              <a:buFont typeface="Arial" panose="020B0604020202020204" pitchFamily="34" charset="0"/>
              <a:buChar char="•"/>
            </a:pPr>
            <a:r>
              <a:rPr lang="nb-NO"/>
              <a:t>hvor mange ulike arbeidsoppgaver det er</a:t>
            </a:r>
          </a:p>
          <a:p>
            <a:pPr marL="342900" lvl="0" indent="-342900">
              <a:buFont typeface="Arial" panose="020B0604020202020204" pitchFamily="34" charset="0"/>
              <a:buChar char="•"/>
            </a:pPr>
            <a:r>
              <a:rPr lang="nb-NO"/>
              <a:t>hvor mange ansatte det er</a:t>
            </a:r>
          </a:p>
          <a:p>
            <a:pPr marL="342900" lvl="0" indent="-342900">
              <a:buFont typeface="Arial" panose="020B0604020202020204" pitchFamily="34" charset="0"/>
              <a:buChar char="•"/>
            </a:pPr>
            <a:r>
              <a:rPr lang="nb-NO"/>
              <a:t>omfanget av tilretteleggingen</a:t>
            </a:r>
          </a:p>
          <a:p>
            <a:pPr marL="342900" lvl="0" indent="-342900">
              <a:buFont typeface="Arial" panose="020B0604020202020204" pitchFamily="34" charset="0"/>
              <a:buChar char="•"/>
            </a:pPr>
            <a:r>
              <a:rPr lang="nb-NO"/>
              <a:t>kostnadene ved tilretteleggingen</a:t>
            </a:r>
          </a:p>
          <a:p>
            <a:pPr marL="342900" lvl="0" indent="-342900">
              <a:buFont typeface="Arial" panose="020B0604020202020204" pitchFamily="34" charset="0"/>
              <a:buChar char="•"/>
            </a:pPr>
            <a:r>
              <a:rPr lang="nb-NO"/>
              <a:t>konsekvenser for arbeidsmiljøet</a:t>
            </a:r>
          </a:p>
          <a:p>
            <a:endParaRPr lang="nb-NO"/>
          </a:p>
          <a:p>
            <a:r>
              <a:rPr lang="nb-NO"/>
              <a:t>2) Er tilrettelegging for ansatte som står i fare for å bli syk eller er blitt syk</a:t>
            </a:r>
          </a:p>
        </p:txBody>
      </p:sp>
      <p:sp>
        <p:nvSpPr>
          <p:cNvPr id="4" name="Plassholder for lysbildenummer 3"/>
          <p:cNvSpPr>
            <a:spLocks noGrp="1"/>
          </p:cNvSpPr>
          <p:nvPr>
            <p:ph type="sldNum" sz="quarter" idx="5"/>
          </p:nvPr>
        </p:nvSpPr>
        <p:spPr/>
        <p:txBody>
          <a:bodyPr/>
          <a:lstStyle/>
          <a:p>
            <a:fld id="{DE91452E-A6F7-4815-8F16-2E0B4927550B}" type="slidenum">
              <a:rPr lang="nb-NO" smtClean="0"/>
              <a:t>25</a:t>
            </a:fld>
            <a:endParaRPr lang="nb-NO"/>
          </a:p>
        </p:txBody>
      </p:sp>
    </p:spTree>
    <p:extLst>
      <p:ext uri="{BB962C8B-B14F-4D97-AF65-F5344CB8AC3E}">
        <p14:creationId xmlns:p14="http://schemas.microsoft.com/office/powerpoint/2010/main" val="1174471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Tips til hvordan gjøre.</a:t>
            </a:r>
            <a:br>
              <a:rPr lang="nb-NO"/>
            </a:br>
            <a:br>
              <a:rPr lang="nb-NO"/>
            </a:br>
            <a:r>
              <a:rPr lang="nb-NO"/>
              <a:t>Sjekk ut i formant om de får støtte av HR eller ei!</a:t>
            </a:r>
          </a:p>
        </p:txBody>
      </p:sp>
      <p:sp>
        <p:nvSpPr>
          <p:cNvPr id="4" name="Plassholder for lysbildenummer 3"/>
          <p:cNvSpPr>
            <a:spLocks noGrp="1"/>
          </p:cNvSpPr>
          <p:nvPr>
            <p:ph type="sldNum" sz="quarter" idx="5"/>
          </p:nvPr>
        </p:nvSpPr>
        <p:spPr/>
        <p:txBody>
          <a:bodyPr/>
          <a:lstStyle/>
          <a:p>
            <a:fld id="{B17A7869-016A-4E62-8C25-E6E423CD76FB}" type="slidenum">
              <a:rPr lang="nb-NO" smtClean="0"/>
              <a:t>27</a:t>
            </a:fld>
            <a:endParaRPr lang="nb-NO"/>
          </a:p>
        </p:txBody>
      </p:sp>
    </p:spTree>
    <p:extLst>
      <p:ext uri="{BB962C8B-B14F-4D97-AF65-F5344CB8AC3E}">
        <p14:creationId xmlns:p14="http://schemas.microsoft.com/office/powerpoint/2010/main" val="662117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Bruk </a:t>
            </a:r>
            <a:r>
              <a:rPr lang="nb-NO" err="1"/>
              <a:t>evt</a:t>
            </a:r>
            <a:r>
              <a:rPr lang="nb-NO"/>
              <a:t> rapport fra GAT Analyse eller annet HR verktøy</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Start med 1 eller 2 og bli trygg på systematikken</a:t>
            </a:r>
          </a:p>
          <a:p>
            <a:endParaRPr lang="nb-NO"/>
          </a:p>
        </p:txBody>
      </p:sp>
      <p:sp>
        <p:nvSpPr>
          <p:cNvPr id="4" name="Plassholder for lysbildenummer 3"/>
          <p:cNvSpPr>
            <a:spLocks noGrp="1"/>
          </p:cNvSpPr>
          <p:nvPr>
            <p:ph type="sldNum" sz="quarter" idx="5"/>
          </p:nvPr>
        </p:nvSpPr>
        <p:spPr/>
        <p:txBody>
          <a:bodyPr/>
          <a:lstStyle/>
          <a:p>
            <a:fld id="{B17A7869-016A-4E62-8C25-E6E423CD76FB}" type="slidenum">
              <a:rPr lang="nb-NO" smtClean="0"/>
              <a:t>28</a:t>
            </a:fld>
            <a:endParaRPr lang="nb-NO"/>
          </a:p>
        </p:txBody>
      </p:sp>
    </p:spTree>
    <p:extLst>
      <p:ext uri="{BB962C8B-B14F-4D97-AF65-F5344CB8AC3E}">
        <p14:creationId xmlns:p14="http://schemas.microsoft.com/office/powerpoint/2010/main" val="1761813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Eksempel fra GAT</a:t>
            </a:r>
          </a:p>
        </p:txBody>
      </p:sp>
      <p:sp>
        <p:nvSpPr>
          <p:cNvPr id="4" name="Plassholder for lysbildenummer 3"/>
          <p:cNvSpPr>
            <a:spLocks noGrp="1"/>
          </p:cNvSpPr>
          <p:nvPr>
            <p:ph type="sldNum" sz="quarter" idx="5"/>
          </p:nvPr>
        </p:nvSpPr>
        <p:spPr/>
        <p:txBody>
          <a:bodyPr/>
          <a:lstStyle/>
          <a:p>
            <a:fld id="{B17A7869-016A-4E62-8C25-E6E423CD76FB}" type="slidenum">
              <a:rPr lang="nb-NO" smtClean="0"/>
              <a:t>30</a:t>
            </a:fld>
            <a:endParaRPr lang="nb-NO"/>
          </a:p>
        </p:txBody>
      </p:sp>
    </p:spTree>
    <p:extLst>
      <p:ext uri="{BB962C8B-B14F-4D97-AF65-F5344CB8AC3E}">
        <p14:creationId xmlns:p14="http://schemas.microsoft.com/office/powerpoint/2010/main" val="4149288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Neste side viser malene</a:t>
            </a:r>
          </a:p>
        </p:txBody>
      </p:sp>
      <p:sp>
        <p:nvSpPr>
          <p:cNvPr id="4" name="Plassholder for lysbildenummer 3"/>
          <p:cNvSpPr>
            <a:spLocks noGrp="1"/>
          </p:cNvSpPr>
          <p:nvPr>
            <p:ph type="sldNum" sz="quarter" idx="5"/>
          </p:nvPr>
        </p:nvSpPr>
        <p:spPr/>
        <p:txBody>
          <a:bodyPr/>
          <a:lstStyle/>
          <a:p>
            <a:fld id="{B17A7869-016A-4E62-8C25-E6E423CD76FB}" type="slidenum">
              <a:rPr lang="nb-NO" smtClean="0"/>
              <a:t>33</a:t>
            </a:fld>
            <a:endParaRPr lang="nb-NO"/>
          </a:p>
        </p:txBody>
      </p:sp>
    </p:spTree>
    <p:extLst>
      <p:ext uri="{BB962C8B-B14F-4D97-AF65-F5344CB8AC3E}">
        <p14:creationId xmlns:p14="http://schemas.microsoft.com/office/powerpoint/2010/main" val="932623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0" i="0" kern="1200">
                <a:solidFill>
                  <a:schemeClr val="tx1"/>
                </a:solidFill>
                <a:effectLst/>
                <a:latin typeface="+mn-lt"/>
                <a:ea typeface="+mn-ea"/>
                <a:cs typeface="+mn-cs"/>
              </a:rPr>
              <a:t>***I starten på TTP: hjelper være tydelige. Leder får støtte i starten! </a:t>
            </a:r>
          </a:p>
          <a:p>
            <a:pPr rtl="0" fontAlgn="base"/>
            <a:r>
              <a:rPr lang="nb-NO" sz="1200" b="0" i="0" kern="1200">
                <a:solidFill>
                  <a:schemeClr val="tx1"/>
                </a:solidFill>
                <a:effectLst/>
                <a:latin typeface="+mn-lt"/>
                <a:ea typeface="+mn-ea"/>
                <a:cs typeface="+mn-cs"/>
              </a:rPr>
              <a:t>Leder plukker ut 1-2 de vil starte med (ikke alle), sart med de i midten, der det ikke er gnisninger, ikke komplisert. à øve på malene, samt putte inn fot i bakken à bli god og trygg à deretter ta de kompliserte. </a:t>
            </a:r>
          </a:p>
          <a:p>
            <a:pPr rtl="0" fontAlgn="base"/>
            <a:endParaRPr lang="nb-NO" sz="1200" b="0" i="0" kern="1200">
              <a:solidFill>
                <a:schemeClr val="tx1"/>
              </a:solidFill>
              <a:effectLst/>
              <a:latin typeface="+mn-lt"/>
              <a:ea typeface="+mn-ea"/>
              <a:cs typeface="+mn-cs"/>
            </a:endParaRPr>
          </a:p>
          <a:p>
            <a:pPr marL="285750" indent="-285750">
              <a:buFont typeface="Arial" panose="020B0604020202020204" pitchFamily="34" charset="0"/>
              <a:buChar char="•"/>
            </a:pPr>
            <a:r>
              <a:rPr lang="nb-NO" noProof="0">
                <a:solidFill>
                  <a:schemeClr val="tx1">
                    <a:lumMod val="85000"/>
                    <a:lumOff val="15000"/>
                  </a:schemeClr>
                </a:solidFill>
              </a:rPr>
              <a:t>Få dialog om historikk, for å bedre kunne igangsette hensiktsmessige tiltak som faktisk kan gi et ønsket resultat</a:t>
            </a:r>
            <a:endParaRPr lang="nb-NO">
              <a:solidFill>
                <a:schemeClr val="tx1">
                  <a:lumMod val="85000"/>
                  <a:lumOff val="15000"/>
                </a:schemeClr>
              </a:solidFill>
            </a:endParaRPr>
          </a:p>
          <a:p>
            <a:pPr marL="285750" indent="-285750">
              <a:buFont typeface="Arial" panose="020B0604020202020204" pitchFamily="34" charset="0"/>
              <a:buChar char="•"/>
            </a:pPr>
            <a:endParaRPr lang="nb-NO" noProof="0">
              <a:solidFill>
                <a:schemeClr val="tx1">
                  <a:lumMod val="85000"/>
                  <a:lumOff val="15000"/>
                </a:schemeClr>
              </a:solidFill>
            </a:endParaRPr>
          </a:p>
          <a:p>
            <a:r>
              <a:rPr lang="nb-NO" b="1">
                <a:solidFill>
                  <a:schemeClr val="tx1">
                    <a:lumMod val="85000"/>
                    <a:lumOff val="15000"/>
                  </a:schemeClr>
                </a:solidFill>
              </a:rPr>
              <a:t>Forslag til spørsmål i samtale med ansatt</a:t>
            </a:r>
            <a:endParaRPr lang="nb-NO" b="1" noProof="0">
              <a:solidFill>
                <a:schemeClr val="tx1">
                  <a:lumMod val="85000"/>
                  <a:lumOff val="15000"/>
                </a:schemeClr>
              </a:solidFill>
            </a:endParaRPr>
          </a:p>
          <a:p>
            <a:pPr marL="285750" indent="-285750">
              <a:buFont typeface="Arial" panose="020B0604020202020204" pitchFamily="34" charset="0"/>
              <a:buChar char="•"/>
            </a:pPr>
            <a:r>
              <a:rPr lang="nb-NO" noProof="0">
                <a:solidFill>
                  <a:schemeClr val="tx1">
                    <a:lumMod val="85000"/>
                    <a:lumOff val="15000"/>
                  </a:schemeClr>
                </a:solidFill>
              </a:rPr>
              <a:t>Hva har vært prøvd før? </a:t>
            </a:r>
          </a:p>
          <a:p>
            <a:pPr marL="285750" indent="-285750">
              <a:buFont typeface="Arial" panose="020B0604020202020204" pitchFamily="34" charset="0"/>
              <a:buChar char="•"/>
            </a:pPr>
            <a:r>
              <a:rPr lang="nb-NO" noProof="0">
                <a:solidFill>
                  <a:schemeClr val="tx1">
                    <a:lumMod val="85000"/>
                    <a:lumOff val="15000"/>
                  </a:schemeClr>
                </a:solidFill>
              </a:rPr>
              <a:t>Har noe endret seg siden det ble prøvd? </a:t>
            </a:r>
          </a:p>
          <a:p>
            <a:pPr marL="285750" indent="-285750">
              <a:buFont typeface="Arial" panose="020B0604020202020204" pitchFamily="34" charset="0"/>
              <a:buChar char="•"/>
            </a:pPr>
            <a:r>
              <a:rPr lang="nb-NO" noProof="0">
                <a:solidFill>
                  <a:schemeClr val="tx1">
                    <a:lumMod val="85000"/>
                    <a:lumOff val="15000"/>
                  </a:schemeClr>
                </a:solidFill>
              </a:rPr>
              <a:t>Arbeidsoppgaver, hjemme, det helsemessige utfordringsbildet</a:t>
            </a:r>
          </a:p>
          <a:p>
            <a:pPr marL="285750" indent="-285750">
              <a:buFont typeface="Arial" panose="020B0604020202020204" pitchFamily="34" charset="0"/>
              <a:buChar char="•"/>
            </a:pPr>
            <a:endParaRPr lang="nb-NO">
              <a:solidFill>
                <a:schemeClr val="tx1">
                  <a:lumMod val="85000"/>
                  <a:lumOff val="15000"/>
                </a:schemeClr>
              </a:solidFill>
            </a:endParaRPr>
          </a:p>
          <a:p>
            <a:pPr marL="285750" indent="-285750">
              <a:buFont typeface="Arial" panose="020B0604020202020204" pitchFamily="34" charset="0"/>
              <a:buChar char="•"/>
            </a:pPr>
            <a:r>
              <a:rPr lang="nb-NO" noProof="0">
                <a:solidFill>
                  <a:schemeClr val="tx1">
                    <a:lumMod val="85000"/>
                    <a:lumOff val="15000"/>
                  </a:schemeClr>
                </a:solidFill>
              </a:rPr>
              <a:t>Snakke om mønster, forbedre kunne vurdere mulighetsrommet på arbeidsplassen </a:t>
            </a:r>
          </a:p>
          <a:p>
            <a:pPr rtl="0" fontAlgn="base"/>
            <a:endParaRPr lang="nb-NO" sz="1200" b="0" i="0" kern="1200">
              <a:solidFill>
                <a:schemeClr val="tx1"/>
              </a:solidFill>
              <a:effectLst/>
              <a:latin typeface="+mn-lt"/>
              <a:ea typeface="+mn-ea"/>
              <a:cs typeface="+mn-cs"/>
            </a:endParaRPr>
          </a:p>
          <a:p>
            <a:endParaRPr lang="nb-NO"/>
          </a:p>
        </p:txBody>
      </p:sp>
    </p:spTree>
    <p:extLst>
      <p:ext uri="{BB962C8B-B14F-4D97-AF65-F5344CB8AC3E}">
        <p14:creationId xmlns:p14="http://schemas.microsoft.com/office/powerpoint/2010/main" val="3417200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Vise til at de finnes på nettsiden Tidlig og tett på</a:t>
            </a:r>
          </a:p>
        </p:txBody>
      </p:sp>
      <p:sp>
        <p:nvSpPr>
          <p:cNvPr id="4" name="Plassholder for lysbildenummer 3"/>
          <p:cNvSpPr>
            <a:spLocks noGrp="1"/>
          </p:cNvSpPr>
          <p:nvPr>
            <p:ph type="sldNum" sz="quarter" idx="5"/>
          </p:nvPr>
        </p:nvSpPr>
        <p:spPr/>
        <p:txBody>
          <a:bodyPr/>
          <a:lstStyle/>
          <a:p>
            <a:fld id="{B17A7869-016A-4E62-8C25-E6E423CD76FB}" type="slidenum">
              <a:rPr lang="nb-NO" smtClean="0"/>
              <a:t>38</a:t>
            </a:fld>
            <a:endParaRPr lang="nb-NO"/>
          </a:p>
        </p:txBody>
      </p:sp>
    </p:spTree>
    <p:extLst>
      <p:ext uri="{BB962C8B-B14F-4D97-AF65-F5344CB8AC3E}">
        <p14:creationId xmlns:p14="http://schemas.microsoft.com/office/powerpoint/2010/main" val="1987665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Dette er eksempel på innhold hvor ledere kan finne informasjon – må tilpasses den virksomheten </a:t>
            </a:r>
            <a:r>
              <a:rPr lang="nb-NO" err="1"/>
              <a:t>opplærinen</a:t>
            </a:r>
            <a:r>
              <a:rPr lang="nb-NO"/>
              <a:t> gjennomføres</a:t>
            </a:r>
          </a:p>
        </p:txBody>
      </p:sp>
      <p:sp>
        <p:nvSpPr>
          <p:cNvPr id="4" name="Plassholder for lysbildenummer 3"/>
          <p:cNvSpPr>
            <a:spLocks noGrp="1"/>
          </p:cNvSpPr>
          <p:nvPr>
            <p:ph type="sldNum" sz="quarter" idx="5"/>
          </p:nvPr>
        </p:nvSpPr>
        <p:spPr/>
        <p:txBody>
          <a:bodyPr/>
          <a:lstStyle/>
          <a:p>
            <a:fld id="{B17A7869-016A-4E62-8C25-E6E423CD76FB}" type="slidenum">
              <a:rPr lang="nb-NO" smtClean="0"/>
              <a:t>42</a:t>
            </a:fld>
            <a:endParaRPr lang="nb-NO"/>
          </a:p>
        </p:txBody>
      </p:sp>
    </p:spTree>
    <p:extLst>
      <p:ext uri="{BB962C8B-B14F-4D97-AF65-F5344CB8AC3E}">
        <p14:creationId xmlns:p14="http://schemas.microsoft.com/office/powerpoint/2010/main" val="3183106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10216-67B5-5C11-ECB1-942ADE64C5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161BCB-7D62-0909-CC8E-11B2FB93A7B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CC4FC616-04C4-2BD2-7391-AB516DDC4870}"/>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Prosessen</a:t>
            </a:r>
          </a:p>
        </p:txBody>
      </p:sp>
    </p:spTree>
    <p:extLst>
      <p:ext uri="{BB962C8B-B14F-4D97-AF65-F5344CB8AC3E}">
        <p14:creationId xmlns:p14="http://schemas.microsoft.com/office/powerpoint/2010/main" val="1447728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4EA49-2593-79AC-A96F-D4CD8EFF1BF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EC9A994-5C76-1B23-0FFF-1F567BAD5C1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755D4145-A477-44AD-30C3-471E3DAEF2AF}"/>
              </a:ext>
            </a:extLst>
          </p:cNvPr>
          <p:cNvSpPr>
            <a:spLocks noGrp="1"/>
          </p:cNvSpPr>
          <p:nvPr>
            <p:ph type="body" idx="1"/>
          </p:nvPr>
        </p:nvSpPr>
        <p:spPr>
          <a:xfrm>
            <a:off x="685800" y="4400550"/>
            <a:ext cx="5486400" cy="3600450"/>
          </a:xfrm>
          <a:prstGeom prst="rect">
            <a:avLst/>
          </a:prstGeom>
        </p:spPr>
        <p:txBody>
          <a:bodyPr/>
          <a:lstStyle/>
          <a:p>
            <a:pPr rtl="0" fontAlgn="base"/>
            <a:r>
              <a:rPr lang="nb-NO" sz="1200" b="0" i="0" kern="1200">
                <a:solidFill>
                  <a:schemeClr val="tx1"/>
                </a:solidFill>
                <a:effectLst/>
                <a:latin typeface="+mn-lt"/>
                <a:ea typeface="+mn-ea"/>
                <a:cs typeface="+mn-cs"/>
              </a:rPr>
              <a:t>Oppsummert med mer av innholdet</a:t>
            </a:r>
          </a:p>
        </p:txBody>
      </p:sp>
    </p:spTree>
    <p:extLst>
      <p:ext uri="{BB962C8B-B14F-4D97-AF65-F5344CB8AC3E}">
        <p14:creationId xmlns:p14="http://schemas.microsoft.com/office/powerpoint/2010/main" val="3865072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17A7869-016A-4E62-8C25-E6E423CD76FB}" type="slidenum">
              <a:rPr lang="nb-NO" smtClean="0"/>
              <a:t>46</a:t>
            </a:fld>
            <a:endParaRPr lang="nb-NO"/>
          </a:p>
        </p:txBody>
      </p:sp>
    </p:spTree>
    <p:extLst>
      <p:ext uri="{BB962C8B-B14F-4D97-AF65-F5344CB8AC3E}">
        <p14:creationId xmlns:p14="http://schemas.microsoft.com/office/powerpoint/2010/main" val="2351857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ma 1 - Forside" type="title" preserve="1">
  <p:cSld name="Tema 1 - Forside">
    <p:bg>
      <p:bgPr>
        <a:solidFill>
          <a:srgbClr val="D8BAC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942443"/>
              </a:buClr>
              <a:buSzPts val="3700"/>
              <a:buNone/>
              <a:defRPr sz="4933">
                <a:solidFill>
                  <a:srgbClr val="942443"/>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0" name="Google Shape;10;p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400"/>
              <a:buNone/>
              <a:defRPr>
                <a:solidFill>
                  <a:srgbClr val="942443"/>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nb-NO"/>
              <a:t>Klikk for å redigere undertittelstil i malen</a:t>
            </a:r>
            <a:endParaRPr/>
          </a:p>
        </p:txBody>
      </p:sp>
      <p:pic>
        <p:nvPicPr>
          <p:cNvPr id="11" name="Google Shape;11;p2"/>
          <p:cNvPicPr preferRelativeResize="0"/>
          <p:nvPr/>
        </p:nvPicPr>
        <p:blipFill>
          <a:blip r:embed="rId2">
            <a:alphaModFix/>
          </a:blip>
          <a:stretch>
            <a:fillRect/>
          </a:stretch>
        </p:blipFill>
        <p:spPr>
          <a:xfrm>
            <a:off x="5352001" y="1843600"/>
            <a:ext cx="6359532" cy="3847376"/>
          </a:xfrm>
          <a:prstGeom prst="rect">
            <a:avLst/>
          </a:prstGeom>
          <a:noFill/>
          <a:ln>
            <a:noFill/>
          </a:ln>
        </p:spPr>
      </p:pic>
      <p:sp>
        <p:nvSpPr>
          <p:cNvPr id="12" name="Google Shape;12;p2"/>
          <p:cNvSpPr txBox="1">
            <a:spLocks noGrp="1"/>
          </p:cNvSpPr>
          <p:nvPr>
            <p:ph type="subTitle" idx="2"/>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3" name="Google Shape;13;p2" title="Asset 3@4x.png"/>
          <p:cNvPicPr preferRelativeResize="0"/>
          <p:nvPr/>
        </p:nvPicPr>
        <p:blipFill>
          <a:blip r:embed="rId3">
            <a:alphaModFix/>
          </a:blip>
          <a:stretch>
            <a:fillRect/>
          </a:stretch>
        </p:blipFill>
        <p:spPr>
          <a:xfrm>
            <a:off x="9152001" y="5854399"/>
            <a:ext cx="2559535" cy="666867"/>
          </a:xfrm>
          <a:prstGeom prst="rect">
            <a:avLst/>
          </a:prstGeom>
          <a:noFill/>
          <a:ln>
            <a:noFill/>
          </a:ln>
        </p:spPr>
      </p:pic>
    </p:spTree>
    <p:extLst>
      <p:ext uri="{BB962C8B-B14F-4D97-AF65-F5344CB8AC3E}">
        <p14:creationId xmlns:p14="http://schemas.microsoft.com/office/powerpoint/2010/main" val="2749594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ma 1 - Agenda" preserve="1">
  <p:cSld name="Tema 1 - Agenda">
    <p:spTree>
      <p:nvGrpSpPr>
        <p:cNvPr id="1" name="Shape 22"/>
        <p:cNvGrpSpPr/>
        <p:nvPr/>
      </p:nvGrpSpPr>
      <p:grpSpPr>
        <a:xfrm>
          <a:off x="0" y="0"/>
          <a:ext cx="0" cy="0"/>
          <a:chOff x="0" y="0"/>
          <a:chExt cx="0" cy="0"/>
        </a:xfrm>
      </p:grpSpPr>
      <p:sp>
        <p:nvSpPr>
          <p:cNvPr id="23" name="Google Shape;23;p5"/>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b="1"/>
            </a:lvl1pPr>
            <a:lvl2pPr marL="1219170" lvl="1" indent="-406390">
              <a:spcBef>
                <a:spcPts val="0"/>
              </a:spcBef>
              <a:spcAft>
                <a:spcPts val="0"/>
              </a:spcAft>
              <a:buSzPts val="1200"/>
              <a:buChar char="○"/>
              <a:defRPr sz="1600" b="1"/>
            </a:lvl2pPr>
            <a:lvl3pPr marL="1828754" lvl="2" indent="-406390">
              <a:spcBef>
                <a:spcPts val="0"/>
              </a:spcBef>
              <a:spcAft>
                <a:spcPts val="0"/>
              </a:spcAft>
              <a:buSzPts val="1200"/>
              <a:buChar char="■"/>
              <a:defRPr sz="1600" b="1"/>
            </a:lvl3pPr>
            <a:lvl4pPr marL="2438339" lvl="3" indent="-406390">
              <a:spcBef>
                <a:spcPts val="0"/>
              </a:spcBef>
              <a:spcAft>
                <a:spcPts val="0"/>
              </a:spcAft>
              <a:buSzPts val="1200"/>
              <a:buChar char="●"/>
              <a:defRPr sz="1600" b="1"/>
            </a:lvl4pPr>
            <a:lvl5pPr marL="3047924" lvl="4" indent="-406390">
              <a:spcBef>
                <a:spcPts val="0"/>
              </a:spcBef>
              <a:spcAft>
                <a:spcPts val="0"/>
              </a:spcAft>
              <a:buSzPts val="1200"/>
              <a:buChar char="○"/>
              <a:defRPr sz="1600" b="1"/>
            </a:lvl5pPr>
            <a:lvl6pPr marL="3657509" lvl="5" indent="-406390">
              <a:spcBef>
                <a:spcPts val="0"/>
              </a:spcBef>
              <a:spcAft>
                <a:spcPts val="0"/>
              </a:spcAft>
              <a:buSzPts val="1200"/>
              <a:buChar char="■"/>
              <a:defRPr sz="1600" b="1"/>
            </a:lvl6pPr>
            <a:lvl7pPr marL="4267093" lvl="6" indent="-406390">
              <a:spcBef>
                <a:spcPts val="0"/>
              </a:spcBef>
              <a:spcAft>
                <a:spcPts val="0"/>
              </a:spcAft>
              <a:buSzPts val="1200"/>
              <a:buChar char="●"/>
              <a:defRPr sz="1600" b="1"/>
            </a:lvl7pPr>
            <a:lvl8pPr marL="4876678" lvl="7" indent="-406390">
              <a:spcBef>
                <a:spcPts val="0"/>
              </a:spcBef>
              <a:spcAft>
                <a:spcPts val="0"/>
              </a:spcAft>
              <a:buSzPts val="1200"/>
              <a:buChar char="○"/>
              <a:defRPr sz="1600" b="1"/>
            </a:lvl8pPr>
            <a:lvl9pPr marL="5486263" lvl="8" indent="-406390">
              <a:spcBef>
                <a:spcPts val="0"/>
              </a:spcBef>
              <a:spcAft>
                <a:spcPts val="0"/>
              </a:spcAft>
              <a:buSzPts val="1200"/>
              <a:buChar char="■"/>
              <a:defRPr sz="1600" b="1"/>
            </a:lvl9pPr>
          </a:lstStyle>
          <a:p>
            <a:pPr lvl="0"/>
            <a:r>
              <a:rPr lang="nb-NO"/>
              <a:t>Klikk for å redigere tekststiler i malen</a:t>
            </a:r>
          </a:p>
        </p:txBody>
      </p:sp>
      <p:sp>
        <p:nvSpPr>
          <p:cNvPr id="24" name="Google Shape;24;p5"/>
          <p:cNvSpPr>
            <a:spLocks noGrp="1"/>
          </p:cNvSpPr>
          <p:nvPr>
            <p:ph type="pic" idx="2"/>
          </p:nvPr>
        </p:nvSpPr>
        <p:spPr>
          <a:xfrm>
            <a:off x="6979200" y="480000"/>
            <a:ext cx="4732800" cy="5160400"/>
          </a:xfrm>
          <a:prstGeom prst="rect">
            <a:avLst/>
          </a:prstGeom>
          <a:noFill/>
          <a:ln>
            <a:noFill/>
          </a:ln>
        </p:spPr>
      </p:sp>
      <p:sp>
        <p:nvSpPr>
          <p:cNvPr id="25" name="Google Shape;25;p5"/>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AGENDA</a:t>
            </a:r>
            <a:endParaRPr sz="4000" b="1">
              <a:solidFill>
                <a:srgbClr val="942443"/>
              </a:solidFill>
              <a:latin typeface="Titillium Web"/>
              <a:ea typeface="Titillium Web"/>
              <a:cs typeface="Titillium Web"/>
              <a:sym typeface="Titillium Web"/>
            </a:endParaRPr>
          </a:p>
        </p:txBody>
      </p:sp>
      <p:sp>
        <p:nvSpPr>
          <p:cNvPr id="26" name="Google Shape;26;p5"/>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200"/>
              <a:buNone/>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27" name="Google Shape;27;p5"/>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28" name="Google Shape;28;p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178136230"/>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ma 1 - Agenda" preserve="1">
  <p:cSld name="1_Tema 1 - Agenda">
    <p:spTree>
      <p:nvGrpSpPr>
        <p:cNvPr id="1" name="Shape 22"/>
        <p:cNvGrpSpPr/>
        <p:nvPr/>
      </p:nvGrpSpPr>
      <p:grpSpPr>
        <a:xfrm>
          <a:off x="0" y="0"/>
          <a:ext cx="0" cy="0"/>
          <a:chOff x="0" y="0"/>
          <a:chExt cx="0" cy="0"/>
        </a:xfrm>
      </p:grpSpPr>
      <p:sp>
        <p:nvSpPr>
          <p:cNvPr id="23" name="Google Shape;23;p5"/>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b="1"/>
            </a:lvl1pPr>
            <a:lvl2pPr marL="1219170" lvl="1" indent="-406390">
              <a:spcBef>
                <a:spcPts val="0"/>
              </a:spcBef>
              <a:spcAft>
                <a:spcPts val="0"/>
              </a:spcAft>
              <a:buSzPts val="1200"/>
              <a:buChar char="○"/>
              <a:defRPr sz="1600" b="1"/>
            </a:lvl2pPr>
            <a:lvl3pPr marL="1828754" lvl="2" indent="-406390">
              <a:spcBef>
                <a:spcPts val="0"/>
              </a:spcBef>
              <a:spcAft>
                <a:spcPts val="0"/>
              </a:spcAft>
              <a:buSzPts val="1200"/>
              <a:buChar char="■"/>
              <a:defRPr sz="1600" b="1"/>
            </a:lvl3pPr>
            <a:lvl4pPr marL="2438339" lvl="3" indent="-406390">
              <a:spcBef>
                <a:spcPts val="0"/>
              </a:spcBef>
              <a:spcAft>
                <a:spcPts val="0"/>
              </a:spcAft>
              <a:buSzPts val="1200"/>
              <a:buChar char="●"/>
              <a:defRPr sz="1600" b="1"/>
            </a:lvl4pPr>
            <a:lvl5pPr marL="3047924" lvl="4" indent="-406390">
              <a:spcBef>
                <a:spcPts val="0"/>
              </a:spcBef>
              <a:spcAft>
                <a:spcPts val="0"/>
              </a:spcAft>
              <a:buSzPts val="1200"/>
              <a:buChar char="○"/>
              <a:defRPr sz="1600" b="1"/>
            </a:lvl5pPr>
            <a:lvl6pPr marL="3657509" lvl="5" indent="-406390">
              <a:spcBef>
                <a:spcPts val="0"/>
              </a:spcBef>
              <a:spcAft>
                <a:spcPts val="0"/>
              </a:spcAft>
              <a:buSzPts val="1200"/>
              <a:buChar char="■"/>
              <a:defRPr sz="1600" b="1"/>
            </a:lvl6pPr>
            <a:lvl7pPr marL="4267093" lvl="6" indent="-406390">
              <a:spcBef>
                <a:spcPts val="0"/>
              </a:spcBef>
              <a:spcAft>
                <a:spcPts val="0"/>
              </a:spcAft>
              <a:buSzPts val="1200"/>
              <a:buChar char="●"/>
              <a:defRPr sz="1600" b="1"/>
            </a:lvl7pPr>
            <a:lvl8pPr marL="4876678" lvl="7" indent="-406390">
              <a:spcBef>
                <a:spcPts val="0"/>
              </a:spcBef>
              <a:spcAft>
                <a:spcPts val="0"/>
              </a:spcAft>
              <a:buSzPts val="1200"/>
              <a:buChar char="○"/>
              <a:defRPr sz="1600" b="1"/>
            </a:lvl8pPr>
            <a:lvl9pPr marL="5486263" lvl="8" indent="-406390">
              <a:spcBef>
                <a:spcPts val="0"/>
              </a:spcBef>
              <a:spcAft>
                <a:spcPts val="0"/>
              </a:spcAft>
              <a:buSzPts val="1200"/>
              <a:buChar char="■"/>
              <a:defRPr sz="1600" b="1"/>
            </a:lvl9pPr>
          </a:lstStyle>
          <a:p>
            <a:pPr lvl="0"/>
            <a:r>
              <a:rPr lang="nb-NO"/>
              <a:t>Klikk for å redigere tekststiler i malen</a:t>
            </a:r>
          </a:p>
        </p:txBody>
      </p:sp>
      <p:sp>
        <p:nvSpPr>
          <p:cNvPr id="25" name="Google Shape;25;p5"/>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AGENDA</a:t>
            </a:r>
            <a:endParaRPr sz="4000" b="1">
              <a:solidFill>
                <a:srgbClr val="942443"/>
              </a:solidFill>
              <a:latin typeface="Titillium Web"/>
              <a:ea typeface="Titillium Web"/>
              <a:cs typeface="Titillium Web"/>
              <a:sym typeface="Titillium Web"/>
            </a:endParaRPr>
          </a:p>
        </p:txBody>
      </p:sp>
      <p:sp>
        <p:nvSpPr>
          <p:cNvPr id="26" name="Google Shape;26;p5"/>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200"/>
              <a:buNone/>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27" name="Google Shape;27;p5"/>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28" name="Google Shape;28;p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pic>
        <p:nvPicPr>
          <p:cNvPr id="2" name="Google Shape;526;p87" title="Frame-1.png">
            <a:extLst>
              <a:ext uri="{FF2B5EF4-FFF2-40B4-BE49-F238E27FC236}">
                <a16:creationId xmlns:a16="http://schemas.microsoft.com/office/drawing/2014/main" id="{05D10A61-04BD-919B-21BE-93663FB9A3D0}"/>
              </a:ext>
            </a:extLst>
          </p:cNvPr>
          <p:cNvPicPr preferRelativeResize="0">
            <a:picLocks noChangeAspect="1"/>
          </p:cNvPicPr>
          <p:nvPr/>
        </p:nvPicPr>
        <p:blipFill>
          <a:blip r:embed="rId3">
            <a:alphaModFix/>
          </a:blip>
          <a:stretch>
            <a:fillRect/>
          </a:stretch>
        </p:blipFill>
        <p:spPr>
          <a:xfrm>
            <a:off x="6835134" y="478800"/>
            <a:ext cx="4787775" cy="4982400"/>
          </a:xfrm>
          <a:prstGeom prst="rect">
            <a:avLst/>
          </a:prstGeom>
          <a:noFill/>
          <a:ln>
            <a:noFill/>
          </a:ln>
        </p:spPr>
      </p:pic>
    </p:spTree>
    <p:extLst>
      <p:ext uri="{BB962C8B-B14F-4D97-AF65-F5344CB8AC3E}">
        <p14:creationId xmlns:p14="http://schemas.microsoft.com/office/powerpoint/2010/main" val="1410123040"/>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ma 1 - Høra" preserve="1">
  <p:cSld name="Tema 1 - Høra">
    <p:bg>
      <p:bgPr>
        <a:solidFill>
          <a:srgbClr val="F5F1EE"/>
        </a:solidFill>
        <a:effectLst/>
      </p:bgPr>
    </p:bg>
    <p:spTree>
      <p:nvGrpSpPr>
        <p:cNvPr id="1" name="Shape 29"/>
        <p:cNvGrpSpPr/>
        <p:nvPr/>
      </p:nvGrpSpPr>
      <p:grpSpPr>
        <a:xfrm>
          <a:off x="0" y="0"/>
          <a:ext cx="0" cy="0"/>
          <a:chOff x="0" y="0"/>
          <a:chExt cx="0" cy="0"/>
        </a:xfrm>
      </p:grpSpPr>
      <p:sp>
        <p:nvSpPr>
          <p:cNvPr id="30" name="Google Shape;30;p6"/>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HØRA</a:t>
            </a:r>
            <a:endParaRPr sz="4000" b="1">
              <a:solidFill>
                <a:srgbClr val="942443"/>
              </a:solidFill>
              <a:latin typeface="Titillium Web"/>
              <a:ea typeface="Titillium Web"/>
              <a:cs typeface="Titillium Web"/>
              <a:sym typeface="Titillium Web"/>
            </a:endParaRPr>
          </a:p>
        </p:txBody>
      </p:sp>
      <p:sp>
        <p:nvSpPr>
          <p:cNvPr id="31" name="Google Shape;31;p6"/>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2" name="Google Shape;32;p6"/>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3" name="Google Shape;33;p6"/>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4" name="Google Shape;34;p6"/>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Hensikt</a:t>
            </a:r>
            <a:endParaRPr sz="2400" b="1">
              <a:solidFill>
                <a:srgbClr val="942443"/>
              </a:solidFill>
              <a:latin typeface="Open Sans"/>
              <a:ea typeface="Open Sans"/>
              <a:cs typeface="Open Sans"/>
              <a:sym typeface="Open Sans"/>
            </a:endParaRPr>
          </a:p>
        </p:txBody>
      </p:sp>
      <p:sp>
        <p:nvSpPr>
          <p:cNvPr id="35" name="Google Shape;35;p6"/>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Ønsket resultat</a:t>
            </a:r>
            <a:endParaRPr sz="2400" b="1">
              <a:solidFill>
                <a:srgbClr val="942443"/>
              </a:solidFill>
              <a:latin typeface="Open Sans"/>
              <a:ea typeface="Open Sans"/>
              <a:cs typeface="Open Sans"/>
              <a:sym typeface="Open Sans"/>
            </a:endParaRPr>
          </a:p>
        </p:txBody>
      </p:sp>
      <p:sp>
        <p:nvSpPr>
          <p:cNvPr id="36" name="Google Shape;36;p6"/>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Agenda</a:t>
            </a:r>
            <a:endParaRPr sz="2400" b="1">
              <a:solidFill>
                <a:srgbClr val="942443"/>
              </a:solidFill>
              <a:latin typeface="Open Sans"/>
              <a:ea typeface="Open Sans"/>
              <a:cs typeface="Open Sans"/>
              <a:sym typeface="Open Sans"/>
            </a:endParaRPr>
          </a:p>
        </p:txBody>
      </p:sp>
      <p:sp>
        <p:nvSpPr>
          <p:cNvPr id="37" name="Google Shape;37;p6"/>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38" name="Google Shape;38;p6"/>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39" name="Google Shape;39;p6"/>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pic>
        <p:nvPicPr>
          <p:cNvPr id="40" name="Google Shape;40;p6"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714432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ma 1 - Hovedpoeng" preserve="1">
  <p:cSld name="Tema 1 - Hovedpoeng">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94" name="Google Shape;94;p16"/>
          <p:cNvSpPr txBox="1">
            <a:spLocks noGrp="1"/>
          </p:cNvSpPr>
          <p:nvPr>
            <p:ph type="subTitle" idx="1"/>
          </p:nvPr>
        </p:nvSpPr>
        <p:spPr>
          <a:xfrm>
            <a:off x="1214933" y="4439033"/>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5" name="Google Shape;95;p16"/>
          <p:cNvSpPr txBox="1">
            <a:spLocks noGrp="1"/>
          </p:cNvSpPr>
          <p:nvPr>
            <p:ph type="subTitle" idx="2"/>
          </p:nvPr>
        </p:nvSpPr>
        <p:spPr>
          <a:xfrm>
            <a:off x="4817465" y="4439631"/>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6" name="Google Shape;96;p16"/>
          <p:cNvSpPr txBox="1">
            <a:spLocks noGrp="1"/>
          </p:cNvSpPr>
          <p:nvPr>
            <p:ph type="subTitle" idx="3"/>
          </p:nvPr>
        </p:nvSpPr>
        <p:spPr>
          <a:xfrm>
            <a:off x="8419999" y="4439033"/>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7" name="Google Shape;97;p16"/>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98" name="Google Shape;98;p16"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pic>
        <p:nvPicPr>
          <p:cNvPr id="99" name="Google Shape;99;p16" title="Group 5.png"/>
          <p:cNvPicPr preferRelativeResize="0"/>
          <p:nvPr/>
        </p:nvPicPr>
        <p:blipFill>
          <a:blip r:embed="rId3">
            <a:alphaModFix/>
          </a:blip>
          <a:stretch>
            <a:fillRect/>
          </a:stretch>
        </p:blipFill>
        <p:spPr>
          <a:xfrm>
            <a:off x="1104867" y="2253500"/>
            <a:ext cx="9936397" cy="2042600"/>
          </a:xfrm>
          <a:prstGeom prst="rect">
            <a:avLst/>
          </a:prstGeom>
          <a:noFill/>
          <a:ln>
            <a:noFill/>
          </a:ln>
        </p:spPr>
      </p:pic>
    </p:spTree>
    <p:extLst>
      <p:ext uri="{BB962C8B-B14F-4D97-AF65-F5344CB8AC3E}">
        <p14:creationId xmlns:p14="http://schemas.microsoft.com/office/powerpoint/2010/main" val="152099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ma 1 - Hovedpoeng" preserve="1">
  <p:cSld name="1_Tema 1 - Hovedpoeng">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102" name="Google Shape;102;p17"/>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03" name="Google Shape;103;p17"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
        <p:nvSpPr>
          <p:cNvPr id="104" name="Google Shape;104;p1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5" name="Google Shape;105;p17"/>
          <p:cNvSpPr txBox="1">
            <a:spLocks noGrp="1"/>
          </p:cNvSpPr>
          <p:nvPr>
            <p:ph type="subTitle" idx="2"/>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106" name="Google Shape;106;p1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7" name="Google Shape;107;p1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8" name="Google Shape;108;p17"/>
          <p:cNvSpPr txBox="1">
            <a:spLocks noGrp="1"/>
          </p:cNvSpPr>
          <p:nvPr>
            <p:ph type="subTitle" idx="3"/>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rtl="0">
              <a:lnSpc>
                <a:spcPct val="100000"/>
              </a:lnSpc>
              <a:spcBef>
                <a:spcPts val="0"/>
              </a:spcBef>
              <a:spcAft>
                <a:spcPts val="0"/>
              </a:spcAft>
              <a:buSzPts val="1400"/>
              <a:buNone/>
              <a:defRPr b="1"/>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109" name="Google Shape;109;p17"/>
          <p:cNvSpPr txBox="1">
            <a:spLocks noGrp="1"/>
          </p:cNvSpPr>
          <p:nvPr>
            <p:ph type="subTitle" idx="4"/>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rtl="0">
              <a:lnSpc>
                <a:spcPct val="100000"/>
              </a:lnSpc>
              <a:spcBef>
                <a:spcPts val="0"/>
              </a:spcBef>
              <a:spcAft>
                <a:spcPts val="0"/>
              </a:spcAft>
              <a:buSzPts val="1400"/>
              <a:buNone/>
              <a:defRPr b="1"/>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Tree>
    <p:extLst>
      <p:ext uri="{BB962C8B-B14F-4D97-AF65-F5344CB8AC3E}">
        <p14:creationId xmlns:p14="http://schemas.microsoft.com/office/powerpoint/2010/main" val="1199030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ma 1 - Logoer" preserve="1">
  <p:cSld name="Tema 1 - Logoer">
    <p:bg>
      <p:bgPr>
        <a:solidFill>
          <a:srgbClr val="F5F1EE"/>
        </a:solidFill>
        <a:effectLst/>
      </p:bgPr>
    </p:bg>
    <p:spTree>
      <p:nvGrpSpPr>
        <p:cNvPr id="1" name="Shape 110"/>
        <p:cNvGrpSpPr/>
        <p:nvPr/>
      </p:nvGrpSpPr>
      <p:grpSpPr>
        <a:xfrm>
          <a:off x="0" y="0"/>
          <a:ext cx="0" cy="0"/>
          <a:chOff x="0" y="0"/>
          <a:chExt cx="0" cy="0"/>
        </a:xfrm>
      </p:grpSpPr>
      <p:sp>
        <p:nvSpPr>
          <p:cNvPr id="111" name="Google Shape;111;p18"/>
          <p:cNvSpPr/>
          <p:nvPr/>
        </p:nvSpPr>
        <p:spPr>
          <a:xfrm>
            <a:off x="6979200" y="480000"/>
            <a:ext cx="4732800" cy="5117600"/>
          </a:xfrm>
          <a:prstGeom prst="roundRect">
            <a:avLst>
              <a:gd name="adj" fmla="val 2465"/>
            </a:avLst>
          </a:prstGeom>
          <a:solidFill>
            <a:srgbClr val="94244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112" name="Google Shape;112;p1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sp>
        <p:nvSpPr>
          <p:cNvPr id="113" name="Google Shape;113;p1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114" name="Google Shape;114;p1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pic>
        <p:nvPicPr>
          <p:cNvPr id="115" name="Google Shape;115;p1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116" name="Google Shape;116;p18" title="Asset 3@4x.png"/>
          <p:cNvPicPr preferRelativeResize="0"/>
          <p:nvPr/>
        </p:nvPicPr>
        <p:blipFill>
          <a:blip r:embed="rId3">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558417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ma 1 - Tittel og brødtekst" preserve="1">
  <p:cSld name="Tema 1 - Tittel og brødtekst">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Titillium Web"/>
              <a:buNone/>
              <a:defRPr b="1">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69" name="Google Shape;69;p1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70" name="Google Shape;70;p11"/>
          <p:cNvSpPr txBox="1">
            <a:spLocks noGrp="1"/>
          </p:cNvSpPr>
          <p:nvPr>
            <p:ph type="subTitle" idx="2"/>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71" name="Google Shape;71;p11"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741075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ma 1 - Tittel og brødtekst" type="tx" preserve="1">
  <p:cSld name="1_Tema 1 - Tittel og brødteks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Titillium Web"/>
              <a:buNone/>
              <a:defRPr b="1">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43" name="Google Shape;43;p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44" name="Google Shape;44;p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Char char="●"/>
              <a:defRPr b="1"/>
            </a:lvl1pPr>
            <a:lvl2pPr marL="1219170" lvl="1" indent="-423323" rtl="0">
              <a:spcBef>
                <a:spcPts val="0"/>
              </a:spcBef>
              <a:spcAft>
                <a:spcPts val="0"/>
              </a:spcAft>
              <a:buSzPts val="1400"/>
              <a:buChar char="○"/>
              <a:defRPr b="1"/>
            </a:lvl2pPr>
            <a:lvl3pPr marL="1828754" lvl="2" indent="-423323" rtl="0">
              <a:spcBef>
                <a:spcPts val="0"/>
              </a:spcBef>
              <a:spcAft>
                <a:spcPts val="0"/>
              </a:spcAft>
              <a:buSzPts val="1400"/>
              <a:buChar char="■"/>
              <a:defRPr b="1"/>
            </a:lvl3pPr>
            <a:lvl4pPr marL="2438339" lvl="3" indent="-423323" rtl="0">
              <a:spcBef>
                <a:spcPts val="0"/>
              </a:spcBef>
              <a:spcAft>
                <a:spcPts val="0"/>
              </a:spcAft>
              <a:buSzPts val="1400"/>
              <a:buChar char="●"/>
              <a:defRPr b="1"/>
            </a:lvl4pPr>
            <a:lvl5pPr marL="3047924" lvl="4" indent="-423323" rtl="0">
              <a:spcBef>
                <a:spcPts val="0"/>
              </a:spcBef>
              <a:spcAft>
                <a:spcPts val="0"/>
              </a:spcAft>
              <a:buSzPts val="1400"/>
              <a:buChar char="○"/>
              <a:defRPr b="1"/>
            </a:lvl5pPr>
            <a:lvl6pPr marL="3657509" lvl="5" indent="-423323" rtl="0">
              <a:spcBef>
                <a:spcPts val="0"/>
              </a:spcBef>
              <a:spcAft>
                <a:spcPts val="0"/>
              </a:spcAft>
              <a:buSzPts val="1400"/>
              <a:buChar char="■"/>
              <a:defRPr b="1"/>
            </a:lvl6pPr>
            <a:lvl7pPr marL="4267093" lvl="6" indent="-423323" rtl="0">
              <a:spcBef>
                <a:spcPts val="0"/>
              </a:spcBef>
              <a:spcAft>
                <a:spcPts val="0"/>
              </a:spcAft>
              <a:buSzPts val="1400"/>
              <a:buChar char="●"/>
              <a:defRPr b="1"/>
            </a:lvl7pPr>
            <a:lvl8pPr marL="4876678" lvl="7" indent="-423323" rtl="0">
              <a:spcBef>
                <a:spcPts val="0"/>
              </a:spcBef>
              <a:spcAft>
                <a:spcPts val="0"/>
              </a:spcAft>
              <a:buSzPts val="1400"/>
              <a:buChar char="○"/>
              <a:defRPr b="1"/>
            </a:lvl8pPr>
            <a:lvl9pPr marL="5486263" lvl="8" indent="-423323" rtl="0">
              <a:spcBef>
                <a:spcPts val="0"/>
              </a:spcBef>
              <a:spcAft>
                <a:spcPts val="0"/>
              </a:spcAft>
              <a:buSzPts val="1400"/>
              <a:buChar char="■"/>
              <a:defRPr b="1"/>
            </a:lvl9pPr>
          </a:lstStyle>
          <a:p>
            <a:pPr lvl="0"/>
            <a:r>
              <a:rPr lang="nb-NO"/>
              <a:t>Klikk for å redigere tekststiler i malen</a:t>
            </a:r>
          </a:p>
        </p:txBody>
      </p:sp>
      <p:sp>
        <p:nvSpPr>
          <p:cNvPr id="45" name="Google Shape;45;p7"/>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46" name="Google Shape;46;p7"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401420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ma 1 - Tittel og brødtekst" type="twoColTx" preserve="1">
  <p:cSld name="2_Tema 1 - Tittel og brødtekst">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49" name="Google Shape;49;p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0" name="Google Shape;50;p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1" name="Google Shape;51;p8"/>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52" name="Google Shape;52;p8"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072732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ma 1 - Tittel og brødtekst" preserve="1">
  <p:cSld name="3_Tema 1 - Tittel og brødtekst">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55" name="Google Shape;55;p9"/>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6" name="Google Shape;56;p9"/>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7" name="Google Shape;57;p9"/>
          <p:cNvSpPr txBox="1">
            <a:spLocks noGrp="1"/>
          </p:cNvSpPr>
          <p:nvPr>
            <p:ph type="body" idx="3"/>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400"/>
              <a:buNone/>
              <a:defRPr sz="1867"/>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58" name="Google Shape;58;p9"/>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59" name="Google Shape;59;p9"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915169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ma 1 - Tittel og brødtekst" preserve="1">
  <p:cSld name="4_Tema 1 - Tittel og brødtekst">
    <p:spTree>
      <p:nvGrpSpPr>
        <p:cNvPr id="1" name="Shape 60"/>
        <p:cNvGrpSpPr/>
        <p:nvPr/>
      </p:nvGrpSpPr>
      <p:grpSpPr>
        <a:xfrm>
          <a:off x="0" y="0"/>
          <a:ext cx="0" cy="0"/>
          <a:chOff x="0" y="0"/>
          <a:chExt cx="0" cy="0"/>
        </a:xfrm>
      </p:grpSpPr>
      <p:sp>
        <p:nvSpPr>
          <p:cNvPr id="61" name="Google Shape;61;p1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2" name="Google Shape;62;p1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Clr>
                <a:srgbClr val="942443"/>
              </a:buClr>
              <a:buSzPts val="2800"/>
              <a:buNone/>
              <a:defRPr>
                <a:solidFill>
                  <a:srgbClr val="942443"/>
                </a:solidFill>
              </a:defRPr>
            </a:lvl2pPr>
            <a:lvl3pPr lvl="2">
              <a:spcBef>
                <a:spcPts val="0"/>
              </a:spcBef>
              <a:spcAft>
                <a:spcPts val="0"/>
              </a:spcAft>
              <a:buClr>
                <a:srgbClr val="942443"/>
              </a:buClr>
              <a:buSzPts val="2800"/>
              <a:buNone/>
              <a:defRPr>
                <a:solidFill>
                  <a:srgbClr val="942443"/>
                </a:solidFill>
              </a:defRPr>
            </a:lvl3pPr>
            <a:lvl4pPr lvl="3">
              <a:spcBef>
                <a:spcPts val="0"/>
              </a:spcBef>
              <a:spcAft>
                <a:spcPts val="0"/>
              </a:spcAft>
              <a:buClr>
                <a:srgbClr val="942443"/>
              </a:buClr>
              <a:buSzPts val="2800"/>
              <a:buNone/>
              <a:defRPr>
                <a:solidFill>
                  <a:srgbClr val="942443"/>
                </a:solidFill>
              </a:defRPr>
            </a:lvl4pPr>
            <a:lvl5pPr lvl="4">
              <a:spcBef>
                <a:spcPts val="0"/>
              </a:spcBef>
              <a:spcAft>
                <a:spcPts val="0"/>
              </a:spcAft>
              <a:buClr>
                <a:srgbClr val="942443"/>
              </a:buClr>
              <a:buSzPts val="2800"/>
              <a:buNone/>
              <a:defRPr>
                <a:solidFill>
                  <a:srgbClr val="942443"/>
                </a:solidFill>
              </a:defRPr>
            </a:lvl5pPr>
            <a:lvl6pPr lvl="5">
              <a:spcBef>
                <a:spcPts val="0"/>
              </a:spcBef>
              <a:spcAft>
                <a:spcPts val="0"/>
              </a:spcAft>
              <a:buClr>
                <a:srgbClr val="942443"/>
              </a:buClr>
              <a:buSzPts val="2800"/>
              <a:buNone/>
              <a:defRPr>
                <a:solidFill>
                  <a:srgbClr val="942443"/>
                </a:solidFill>
              </a:defRPr>
            </a:lvl6pPr>
            <a:lvl7pPr lvl="6">
              <a:spcBef>
                <a:spcPts val="0"/>
              </a:spcBef>
              <a:spcAft>
                <a:spcPts val="0"/>
              </a:spcAft>
              <a:buClr>
                <a:srgbClr val="942443"/>
              </a:buClr>
              <a:buSzPts val="2800"/>
              <a:buNone/>
              <a:defRPr>
                <a:solidFill>
                  <a:srgbClr val="942443"/>
                </a:solidFill>
              </a:defRPr>
            </a:lvl7pPr>
            <a:lvl8pPr lvl="7">
              <a:spcBef>
                <a:spcPts val="0"/>
              </a:spcBef>
              <a:spcAft>
                <a:spcPts val="0"/>
              </a:spcAft>
              <a:buClr>
                <a:srgbClr val="942443"/>
              </a:buClr>
              <a:buSzPts val="2800"/>
              <a:buNone/>
              <a:defRPr>
                <a:solidFill>
                  <a:srgbClr val="942443"/>
                </a:solidFill>
              </a:defRPr>
            </a:lvl8pPr>
            <a:lvl9pPr lvl="8">
              <a:spcBef>
                <a:spcPts val="0"/>
              </a:spcBef>
              <a:spcAft>
                <a:spcPts val="0"/>
              </a:spcAft>
              <a:buClr>
                <a:srgbClr val="942443"/>
              </a:buClr>
              <a:buSzPts val="2800"/>
              <a:buNone/>
              <a:defRPr>
                <a:solidFill>
                  <a:srgbClr val="942443"/>
                </a:solidFill>
              </a:defRPr>
            </a:lvl9pPr>
          </a:lstStyle>
          <a:p>
            <a:r>
              <a:rPr lang="nb-NO"/>
              <a:t>Klikk for å redigere tittelstil</a:t>
            </a:r>
            <a:endParaRPr/>
          </a:p>
        </p:txBody>
      </p:sp>
      <p:sp>
        <p:nvSpPr>
          <p:cNvPr id="63" name="Google Shape;63;p1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4" name="Google Shape;64;p1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5" name="Google Shape;65;p10"/>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66" name="Google Shape;66;p10"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4161783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ma 1 - Tittel og bilde" type="titleOnly" preserve="1">
  <p:cSld name="Tema 1 - Tittel og bilde">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74" name="Google Shape;74;p12"/>
          <p:cNvSpPr>
            <a:spLocks noGrp="1"/>
          </p:cNvSpPr>
          <p:nvPr>
            <p:ph type="pic" idx="2"/>
          </p:nvPr>
        </p:nvSpPr>
        <p:spPr>
          <a:xfrm>
            <a:off x="480000" y="2208000"/>
            <a:ext cx="11232000" cy="3563200"/>
          </a:xfrm>
          <a:prstGeom prst="rect">
            <a:avLst/>
          </a:prstGeom>
          <a:noFill/>
          <a:ln>
            <a:noFill/>
          </a:ln>
        </p:spPr>
      </p:sp>
      <p:sp>
        <p:nvSpPr>
          <p:cNvPr id="75" name="Google Shape;75;p12"/>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76" name="Google Shape;76;p12"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394470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ma 1 - Tittel og bilde" preserve="1">
  <p:cSld name="1_Tema 1 - Tittel og bilde">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79" name="Google Shape;79;p1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80" name="Google Shape;80;p13"/>
          <p:cNvSpPr>
            <a:spLocks noGrp="1"/>
          </p:cNvSpPr>
          <p:nvPr>
            <p:ph type="pic" idx="2"/>
          </p:nvPr>
        </p:nvSpPr>
        <p:spPr>
          <a:xfrm>
            <a:off x="6979200" y="480000"/>
            <a:ext cx="4732800" cy="5352400"/>
          </a:xfrm>
          <a:prstGeom prst="rect">
            <a:avLst/>
          </a:prstGeom>
          <a:noFill/>
          <a:ln>
            <a:noFill/>
          </a:ln>
        </p:spPr>
      </p:sp>
      <p:sp>
        <p:nvSpPr>
          <p:cNvPr id="81" name="Google Shape;81;p13"/>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82" name="Google Shape;82;p13"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904065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ma 1 - Tittel og bilde" preserve="1">
  <p:cSld name="2_Tema 1 - Tittel og bilde">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85" name="Google Shape;85;p1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86" name="Google Shape;86;p14"/>
          <p:cNvSpPr>
            <a:spLocks noGrp="1"/>
          </p:cNvSpPr>
          <p:nvPr>
            <p:ph type="pic" idx="2"/>
          </p:nvPr>
        </p:nvSpPr>
        <p:spPr>
          <a:xfrm>
            <a:off x="467333" y="532567"/>
            <a:ext cx="4732800" cy="5108000"/>
          </a:xfrm>
          <a:prstGeom prst="rect">
            <a:avLst/>
          </a:prstGeom>
          <a:noFill/>
          <a:ln>
            <a:noFill/>
          </a:ln>
        </p:spPr>
      </p:sp>
      <p:sp>
        <p:nvSpPr>
          <p:cNvPr id="87" name="Google Shape;87;p14"/>
          <p:cNvSpPr txBox="1">
            <a:spLocks noGrp="1"/>
          </p:cNvSpPr>
          <p:nvPr>
            <p:ph type="subTitle" idx="3"/>
          </p:nvPr>
        </p:nvSpPr>
        <p:spPr>
          <a:xfrm>
            <a:off x="564467" y="6023700"/>
            <a:ext cx="4192800" cy="524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88" name="Google Shape;88;p14"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577466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ma 1 - Sitat" type="secHead" preserve="1">
  <p:cSld name="Tema 1 - Sita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942443"/>
              </a:buClr>
              <a:buSzPts val="3000"/>
              <a:buNone/>
              <a:defRPr sz="4000" i="1">
                <a:solidFill>
                  <a:srgbClr val="942443"/>
                </a:solidFill>
              </a:defRPr>
            </a:lvl1pPr>
            <a:lvl2pPr lvl="1" algn="ctr">
              <a:spcBef>
                <a:spcPts val="0"/>
              </a:spcBef>
              <a:spcAft>
                <a:spcPts val="0"/>
              </a:spcAft>
              <a:buClr>
                <a:srgbClr val="942443"/>
              </a:buClr>
              <a:buSzPts val="3600"/>
              <a:buNone/>
              <a:defRPr sz="4800">
                <a:solidFill>
                  <a:srgbClr val="942443"/>
                </a:solidFill>
              </a:defRPr>
            </a:lvl2pPr>
            <a:lvl3pPr lvl="2" algn="ctr">
              <a:spcBef>
                <a:spcPts val="0"/>
              </a:spcBef>
              <a:spcAft>
                <a:spcPts val="0"/>
              </a:spcAft>
              <a:buClr>
                <a:srgbClr val="942443"/>
              </a:buClr>
              <a:buSzPts val="3600"/>
              <a:buNone/>
              <a:defRPr sz="4800">
                <a:solidFill>
                  <a:srgbClr val="942443"/>
                </a:solidFill>
              </a:defRPr>
            </a:lvl3pPr>
            <a:lvl4pPr lvl="3" algn="ctr">
              <a:spcBef>
                <a:spcPts val="0"/>
              </a:spcBef>
              <a:spcAft>
                <a:spcPts val="0"/>
              </a:spcAft>
              <a:buClr>
                <a:srgbClr val="942443"/>
              </a:buClr>
              <a:buSzPts val="3600"/>
              <a:buNone/>
              <a:defRPr sz="4800">
                <a:solidFill>
                  <a:srgbClr val="942443"/>
                </a:solidFill>
              </a:defRPr>
            </a:lvl4pPr>
            <a:lvl5pPr lvl="4" algn="ctr">
              <a:spcBef>
                <a:spcPts val="0"/>
              </a:spcBef>
              <a:spcAft>
                <a:spcPts val="0"/>
              </a:spcAft>
              <a:buClr>
                <a:srgbClr val="942443"/>
              </a:buClr>
              <a:buSzPts val="3600"/>
              <a:buNone/>
              <a:defRPr sz="4800">
                <a:solidFill>
                  <a:srgbClr val="942443"/>
                </a:solidFill>
              </a:defRPr>
            </a:lvl5pPr>
            <a:lvl6pPr lvl="5" algn="ctr">
              <a:spcBef>
                <a:spcPts val="0"/>
              </a:spcBef>
              <a:spcAft>
                <a:spcPts val="0"/>
              </a:spcAft>
              <a:buClr>
                <a:srgbClr val="942443"/>
              </a:buClr>
              <a:buSzPts val="3600"/>
              <a:buNone/>
              <a:defRPr sz="4800">
                <a:solidFill>
                  <a:srgbClr val="942443"/>
                </a:solidFill>
              </a:defRPr>
            </a:lvl6pPr>
            <a:lvl7pPr lvl="6" algn="ctr">
              <a:spcBef>
                <a:spcPts val="0"/>
              </a:spcBef>
              <a:spcAft>
                <a:spcPts val="0"/>
              </a:spcAft>
              <a:buClr>
                <a:srgbClr val="942443"/>
              </a:buClr>
              <a:buSzPts val="3600"/>
              <a:buNone/>
              <a:defRPr sz="4800">
                <a:solidFill>
                  <a:srgbClr val="942443"/>
                </a:solidFill>
              </a:defRPr>
            </a:lvl7pPr>
            <a:lvl8pPr lvl="7" algn="ctr">
              <a:spcBef>
                <a:spcPts val="0"/>
              </a:spcBef>
              <a:spcAft>
                <a:spcPts val="0"/>
              </a:spcAft>
              <a:buClr>
                <a:srgbClr val="942443"/>
              </a:buClr>
              <a:buSzPts val="3600"/>
              <a:buNone/>
              <a:defRPr sz="4800">
                <a:solidFill>
                  <a:srgbClr val="942443"/>
                </a:solidFill>
              </a:defRPr>
            </a:lvl8pPr>
            <a:lvl9pPr lvl="8" algn="ctr">
              <a:spcBef>
                <a:spcPts val="0"/>
              </a:spcBef>
              <a:spcAft>
                <a:spcPts val="0"/>
              </a:spcAft>
              <a:buClr>
                <a:srgbClr val="942443"/>
              </a:buClr>
              <a:buSzPts val="3600"/>
              <a:buNone/>
              <a:defRPr sz="4800">
                <a:solidFill>
                  <a:srgbClr val="942443"/>
                </a:solidFill>
              </a:defRPr>
            </a:lvl9pPr>
          </a:lstStyle>
          <a:p>
            <a:r>
              <a:rPr lang="nb-NO"/>
              <a:t>Klikk for å redigere tittelstil</a:t>
            </a:r>
            <a:endParaRPr/>
          </a:p>
        </p:txBody>
      </p:sp>
      <p:sp>
        <p:nvSpPr>
          <p:cNvPr id="16" name="Google Shape;16;p3"/>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7" name="Google Shape;17;p3"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927609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ma 1 - Sitat 2" preserve="1">
  <p:cSld name="Tema 1 - Sitat 2">
    <p:bg>
      <p:bgPr>
        <a:solidFill>
          <a:srgbClr val="942443"/>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20" name="Google Shape;20;p4"/>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21" name="Google Shape;21;p4"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3527307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ma 1 - Tom" preserve="1">
  <p:cSld name="Tema 1 - Tom">
    <p:spTree>
      <p:nvGrpSpPr>
        <p:cNvPr id="1" name="Shape 89"/>
        <p:cNvGrpSpPr/>
        <p:nvPr/>
      </p:nvGrpSpPr>
      <p:grpSpPr>
        <a:xfrm>
          <a:off x="0" y="0"/>
          <a:ext cx="0" cy="0"/>
          <a:chOff x="0" y="0"/>
          <a:chExt cx="0" cy="0"/>
        </a:xfrm>
      </p:grpSpPr>
      <p:sp>
        <p:nvSpPr>
          <p:cNvPr id="90" name="Google Shape;90;p15"/>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91" name="Google Shape;91;p1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940748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ma 1 - Logoer" preserve="1">
  <p:cSld name="1_Tema 1 - Logoer">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119" name="Google Shape;119;p19"/>
          <p:cNvSpPr/>
          <p:nvPr/>
        </p:nvSpPr>
        <p:spPr>
          <a:xfrm>
            <a:off x="480000" y="5548000"/>
            <a:ext cx="11232000" cy="831200"/>
          </a:xfrm>
          <a:prstGeom prst="roundRect">
            <a:avLst>
              <a:gd name="adj" fmla="val 6240"/>
            </a:avLst>
          </a:prstGeom>
          <a:solidFill>
            <a:srgbClr val="94244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120" name="Google Shape;120;p1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121" name="Google Shape;121;p1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Tree>
    <p:extLst>
      <p:ext uri="{BB962C8B-B14F-4D97-AF65-F5344CB8AC3E}">
        <p14:creationId xmlns:p14="http://schemas.microsoft.com/office/powerpoint/2010/main" val="2383162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ma 1 - Logoer" preserve="1">
  <p:cSld name="2_Tema 1 - Logoer">
    <p:spTree>
      <p:nvGrpSpPr>
        <p:cNvPr id="1" name="Shape 122"/>
        <p:cNvGrpSpPr/>
        <p:nvPr/>
      </p:nvGrpSpPr>
      <p:grpSpPr>
        <a:xfrm>
          <a:off x="0" y="0"/>
          <a:ext cx="0" cy="0"/>
          <a:chOff x="0" y="0"/>
          <a:chExt cx="0" cy="0"/>
        </a:xfrm>
      </p:grpSpPr>
      <p:sp>
        <p:nvSpPr>
          <p:cNvPr id="123" name="Google Shape;123;p20"/>
          <p:cNvSpPr/>
          <p:nvPr/>
        </p:nvSpPr>
        <p:spPr>
          <a:xfrm>
            <a:off x="140800" y="103800"/>
            <a:ext cx="11910400" cy="6650400"/>
          </a:xfrm>
          <a:prstGeom prst="roundRect">
            <a:avLst>
              <a:gd name="adj" fmla="val 2266"/>
            </a:avLst>
          </a:prstGeom>
          <a:solidFill>
            <a:srgbClr val="942443"/>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124" name="Google Shape;124;p2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1176773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ma 1 - Kontakt" preserve="1">
  <p:cSld name="Tema 1 - Kontakt">
    <p:bg>
      <p:bgPr>
        <a:solidFill>
          <a:srgbClr val="942443"/>
        </a:solidFill>
        <a:effectLst/>
      </p:bgPr>
    </p:bg>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127" name="Google Shape;127;p2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128" name="Google Shape;128;p21"/>
          <p:cNvSpPr>
            <a:spLocks noGrp="1"/>
          </p:cNvSpPr>
          <p:nvPr>
            <p:ph type="pic" idx="2"/>
          </p:nvPr>
        </p:nvSpPr>
        <p:spPr>
          <a:xfrm>
            <a:off x="5796000" y="1091033"/>
            <a:ext cx="2366400" cy="2554000"/>
          </a:xfrm>
          <a:prstGeom prst="roundRect">
            <a:avLst>
              <a:gd name="adj" fmla="val 10349"/>
            </a:avLst>
          </a:prstGeom>
          <a:noFill/>
          <a:ln>
            <a:noFill/>
          </a:ln>
        </p:spPr>
      </p:sp>
      <p:sp>
        <p:nvSpPr>
          <p:cNvPr id="129" name="Google Shape;129;p21"/>
          <p:cNvSpPr>
            <a:spLocks noGrp="1"/>
          </p:cNvSpPr>
          <p:nvPr>
            <p:ph type="pic" idx="3"/>
          </p:nvPr>
        </p:nvSpPr>
        <p:spPr>
          <a:xfrm>
            <a:off x="8457600" y="1091033"/>
            <a:ext cx="2366400" cy="2554000"/>
          </a:xfrm>
          <a:prstGeom prst="roundRect">
            <a:avLst>
              <a:gd name="adj" fmla="val 10349"/>
            </a:avLst>
          </a:prstGeom>
          <a:noFill/>
          <a:ln>
            <a:noFill/>
          </a:ln>
        </p:spPr>
      </p:sp>
      <p:sp>
        <p:nvSpPr>
          <p:cNvPr id="130" name="Google Shape;130;p2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131" name="Google Shape;131;p2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Clr>
                <a:schemeClr val="lt1"/>
              </a:buClr>
              <a:buSzPts val="1000"/>
              <a:buNone/>
              <a:defRPr sz="1333">
                <a:solidFill>
                  <a:schemeClr val="lt1"/>
                </a:solidFill>
              </a:defRPr>
            </a:lvl1pPr>
            <a:lvl2pPr marL="1219170" lvl="1" indent="-389457" rtl="0">
              <a:spcBef>
                <a:spcPts val="0"/>
              </a:spcBef>
              <a:spcAft>
                <a:spcPts val="0"/>
              </a:spcAft>
              <a:buClr>
                <a:schemeClr val="lt1"/>
              </a:buClr>
              <a:buSzPts val="1000"/>
              <a:buChar char="○"/>
              <a:defRPr sz="1333">
                <a:solidFill>
                  <a:schemeClr val="lt1"/>
                </a:solidFill>
              </a:defRPr>
            </a:lvl2pPr>
            <a:lvl3pPr marL="1828754" lvl="2" indent="-389457" rtl="0">
              <a:spcBef>
                <a:spcPts val="0"/>
              </a:spcBef>
              <a:spcAft>
                <a:spcPts val="0"/>
              </a:spcAft>
              <a:buClr>
                <a:schemeClr val="lt1"/>
              </a:buClr>
              <a:buSzPts val="1000"/>
              <a:buChar char="■"/>
              <a:defRPr sz="1333">
                <a:solidFill>
                  <a:schemeClr val="lt1"/>
                </a:solidFill>
              </a:defRPr>
            </a:lvl3pPr>
            <a:lvl4pPr marL="2438339" lvl="3" indent="-389457" rtl="0">
              <a:spcBef>
                <a:spcPts val="0"/>
              </a:spcBef>
              <a:spcAft>
                <a:spcPts val="0"/>
              </a:spcAft>
              <a:buClr>
                <a:schemeClr val="lt1"/>
              </a:buClr>
              <a:buSzPts val="1000"/>
              <a:buChar char="●"/>
              <a:defRPr sz="1333">
                <a:solidFill>
                  <a:schemeClr val="lt1"/>
                </a:solidFill>
              </a:defRPr>
            </a:lvl4pPr>
            <a:lvl5pPr marL="3047924" lvl="4" indent="-389457" rtl="0">
              <a:spcBef>
                <a:spcPts val="0"/>
              </a:spcBef>
              <a:spcAft>
                <a:spcPts val="0"/>
              </a:spcAft>
              <a:buClr>
                <a:schemeClr val="lt1"/>
              </a:buClr>
              <a:buSzPts val="1000"/>
              <a:buChar char="○"/>
              <a:defRPr sz="1333">
                <a:solidFill>
                  <a:schemeClr val="lt1"/>
                </a:solidFill>
              </a:defRPr>
            </a:lvl5pPr>
            <a:lvl6pPr marL="3657509" lvl="5" indent="-389457" rtl="0">
              <a:spcBef>
                <a:spcPts val="0"/>
              </a:spcBef>
              <a:spcAft>
                <a:spcPts val="0"/>
              </a:spcAft>
              <a:buClr>
                <a:schemeClr val="lt1"/>
              </a:buClr>
              <a:buSzPts val="1000"/>
              <a:buChar char="■"/>
              <a:defRPr sz="1333">
                <a:solidFill>
                  <a:schemeClr val="lt1"/>
                </a:solidFill>
              </a:defRPr>
            </a:lvl6pPr>
            <a:lvl7pPr marL="4267093" lvl="6" indent="-389457" rtl="0">
              <a:spcBef>
                <a:spcPts val="0"/>
              </a:spcBef>
              <a:spcAft>
                <a:spcPts val="0"/>
              </a:spcAft>
              <a:buClr>
                <a:schemeClr val="lt1"/>
              </a:buClr>
              <a:buSzPts val="1000"/>
              <a:buChar char="●"/>
              <a:defRPr sz="1333">
                <a:solidFill>
                  <a:schemeClr val="lt1"/>
                </a:solidFill>
              </a:defRPr>
            </a:lvl7pPr>
            <a:lvl8pPr marL="4876678" lvl="7" indent="-389457" rtl="0">
              <a:spcBef>
                <a:spcPts val="0"/>
              </a:spcBef>
              <a:spcAft>
                <a:spcPts val="0"/>
              </a:spcAft>
              <a:buClr>
                <a:schemeClr val="lt1"/>
              </a:buClr>
              <a:buSzPts val="1000"/>
              <a:buChar char="○"/>
              <a:defRPr sz="1333">
                <a:solidFill>
                  <a:schemeClr val="lt1"/>
                </a:solidFill>
              </a:defRPr>
            </a:lvl8pPr>
            <a:lvl9pPr marL="5486263" lvl="8" indent="-389457" rtl="0">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468913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ema 1 - Logo" preserve="1">
  <p:cSld name="Tema 1 - Logo">
    <p:bg>
      <p:bgPr>
        <a:solidFill>
          <a:srgbClr val="942443"/>
        </a:solidFill>
        <a:effectLst/>
      </p:bgPr>
    </p:bg>
    <p:spTree>
      <p:nvGrpSpPr>
        <p:cNvPr id="1" name="Shape 504"/>
        <p:cNvGrpSpPr/>
        <p:nvPr/>
      </p:nvGrpSpPr>
      <p:grpSpPr>
        <a:xfrm>
          <a:off x="0" y="0"/>
          <a:ext cx="0" cy="0"/>
          <a:chOff x="0" y="0"/>
          <a:chExt cx="0" cy="0"/>
        </a:xfrm>
      </p:grpSpPr>
      <p:pic>
        <p:nvPicPr>
          <p:cNvPr id="505" name="Google Shape;505;p82"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20070377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ema 2 - Forside" preserve="1">
  <p:cSld name="Tema 2 - Forside">
    <p:bg>
      <p:bgPr>
        <a:solidFill>
          <a:srgbClr val="D3D8E8"/>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700"/>
              <a:buNone/>
              <a:defRPr sz="4933">
                <a:solidFill>
                  <a:srgbClr val="4A6FA1"/>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34" name="Google Shape;134;p2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marL="0" lvl="0" indent="0">
              <a:lnSpc>
                <a:spcPct val="100000"/>
              </a:lnSpc>
              <a:spcBef>
                <a:spcPts val="0"/>
              </a:spcBef>
              <a:spcAft>
                <a:spcPts val="0"/>
              </a:spcAft>
              <a:buClr>
                <a:srgbClr val="4A6FA1"/>
              </a:buClr>
              <a:buSzPts val="1400"/>
              <a:buNone/>
              <a:defRPr>
                <a:solidFill>
                  <a:srgbClr val="4A6FA1"/>
                </a:solidFill>
              </a:defRPr>
            </a:lvl1pPr>
            <a:lvl2pPr lvl="1" algn="ctr">
              <a:lnSpc>
                <a:spcPct val="100000"/>
              </a:lnSpc>
              <a:spcBef>
                <a:spcPts val="0"/>
              </a:spcBef>
              <a:spcAft>
                <a:spcPts val="0"/>
              </a:spcAft>
              <a:buClr>
                <a:srgbClr val="4A6FA1"/>
              </a:buClr>
              <a:buSzPts val="2800"/>
              <a:buNone/>
              <a:defRPr sz="3733">
                <a:solidFill>
                  <a:srgbClr val="4A6FA1"/>
                </a:solidFill>
              </a:defRPr>
            </a:lvl2pPr>
            <a:lvl3pPr lvl="2" algn="ctr">
              <a:lnSpc>
                <a:spcPct val="100000"/>
              </a:lnSpc>
              <a:spcBef>
                <a:spcPts val="0"/>
              </a:spcBef>
              <a:spcAft>
                <a:spcPts val="0"/>
              </a:spcAft>
              <a:buClr>
                <a:srgbClr val="4A6FA1"/>
              </a:buClr>
              <a:buSzPts val="2800"/>
              <a:buNone/>
              <a:defRPr sz="3733">
                <a:solidFill>
                  <a:srgbClr val="4A6FA1"/>
                </a:solidFill>
              </a:defRPr>
            </a:lvl3pPr>
            <a:lvl4pPr lvl="3" algn="ctr">
              <a:lnSpc>
                <a:spcPct val="100000"/>
              </a:lnSpc>
              <a:spcBef>
                <a:spcPts val="0"/>
              </a:spcBef>
              <a:spcAft>
                <a:spcPts val="0"/>
              </a:spcAft>
              <a:buClr>
                <a:srgbClr val="4A6FA1"/>
              </a:buClr>
              <a:buSzPts val="2800"/>
              <a:buNone/>
              <a:defRPr sz="3733">
                <a:solidFill>
                  <a:srgbClr val="4A6FA1"/>
                </a:solidFill>
              </a:defRPr>
            </a:lvl4pPr>
            <a:lvl5pPr lvl="4" algn="ctr">
              <a:lnSpc>
                <a:spcPct val="100000"/>
              </a:lnSpc>
              <a:spcBef>
                <a:spcPts val="0"/>
              </a:spcBef>
              <a:spcAft>
                <a:spcPts val="0"/>
              </a:spcAft>
              <a:buClr>
                <a:srgbClr val="4A6FA1"/>
              </a:buClr>
              <a:buSzPts val="2800"/>
              <a:buNone/>
              <a:defRPr sz="3733">
                <a:solidFill>
                  <a:srgbClr val="4A6FA1"/>
                </a:solidFill>
              </a:defRPr>
            </a:lvl5pPr>
            <a:lvl6pPr lvl="5" algn="ctr">
              <a:lnSpc>
                <a:spcPct val="100000"/>
              </a:lnSpc>
              <a:spcBef>
                <a:spcPts val="0"/>
              </a:spcBef>
              <a:spcAft>
                <a:spcPts val="0"/>
              </a:spcAft>
              <a:buClr>
                <a:srgbClr val="4A6FA1"/>
              </a:buClr>
              <a:buSzPts val="2800"/>
              <a:buNone/>
              <a:defRPr sz="3733">
                <a:solidFill>
                  <a:srgbClr val="4A6FA1"/>
                </a:solidFill>
              </a:defRPr>
            </a:lvl6pPr>
            <a:lvl7pPr lvl="6" algn="ctr">
              <a:lnSpc>
                <a:spcPct val="100000"/>
              </a:lnSpc>
              <a:spcBef>
                <a:spcPts val="0"/>
              </a:spcBef>
              <a:spcAft>
                <a:spcPts val="0"/>
              </a:spcAft>
              <a:buClr>
                <a:srgbClr val="4A6FA1"/>
              </a:buClr>
              <a:buSzPts val="2800"/>
              <a:buNone/>
              <a:defRPr sz="3733">
                <a:solidFill>
                  <a:srgbClr val="4A6FA1"/>
                </a:solidFill>
              </a:defRPr>
            </a:lvl7pPr>
            <a:lvl8pPr lvl="7" algn="ctr">
              <a:lnSpc>
                <a:spcPct val="100000"/>
              </a:lnSpc>
              <a:spcBef>
                <a:spcPts val="0"/>
              </a:spcBef>
              <a:spcAft>
                <a:spcPts val="0"/>
              </a:spcAft>
              <a:buClr>
                <a:srgbClr val="4A6FA1"/>
              </a:buClr>
              <a:buSzPts val="2800"/>
              <a:buNone/>
              <a:defRPr sz="3733">
                <a:solidFill>
                  <a:srgbClr val="4A6FA1"/>
                </a:solidFill>
              </a:defRPr>
            </a:lvl8pPr>
            <a:lvl9pPr lvl="8" algn="ctr">
              <a:lnSpc>
                <a:spcPct val="100000"/>
              </a:lnSpc>
              <a:spcBef>
                <a:spcPts val="0"/>
              </a:spcBef>
              <a:spcAft>
                <a:spcPts val="0"/>
              </a:spcAft>
              <a:buClr>
                <a:srgbClr val="4A6FA1"/>
              </a:buClr>
              <a:buSzPts val="2800"/>
              <a:buNone/>
              <a:defRPr sz="3733">
                <a:solidFill>
                  <a:srgbClr val="4A6FA1"/>
                </a:solidFill>
              </a:defRPr>
            </a:lvl9pPr>
          </a:lstStyle>
          <a:p>
            <a:r>
              <a:rPr lang="nb-NO"/>
              <a:t>Klikk for å redigere undertittelstil i malen</a:t>
            </a:r>
            <a:endParaRPr/>
          </a:p>
        </p:txBody>
      </p:sp>
      <p:sp>
        <p:nvSpPr>
          <p:cNvPr id="135" name="Google Shape;135;p2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36" name="Google Shape;136;p2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spTree>
    <p:extLst>
      <p:ext uri="{BB962C8B-B14F-4D97-AF65-F5344CB8AC3E}">
        <p14:creationId xmlns:p14="http://schemas.microsoft.com/office/powerpoint/2010/main" val="1256510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ema 2 - Forside" preserve="1">
  <p:cSld name="1_Tema 2 - Forside">
    <p:bg>
      <p:bgPr>
        <a:solidFill>
          <a:srgbClr val="D3D8E8"/>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700"/>
              <a:buNone/>
              <a:defRPr sz="4933">
                <a:solidFill>
                  <a:srgbClr val="4A6FA1"/>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34" name="Google Shape;134;p2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400"/>
              <a:buNone/>
              <a:defRPr>
                <a:solidFill>
                  <a:srgbClr val="4A6FA1"/>
                </a:solidFill>
              </a:defRPr>
            </a:lvl1pPr>
            <a:lvl2pPr lvl="1" algn="ctr">
              <a:lnSpc>
                <a:spcPct val="100000"/>
              </a:lnSpc>
              <a:spcBef>
                <a:spcPts val="0"/>
              </a:spcBef>
              <a:spcAft>
                <a:spcPts val="0"/>
              </a:spcAft>
              <a:buClr>
                <a:srgbClr val="4A6FA1"/>
              </a:buClr>
              <a:buSzPts val="2800"/>
              <a:buNone/>
              <a:defRPr sz="3733">
                <a:solidFill>
                  <a:srgbClr val="4A6FA1"/>
                </a:solidFill>
              </a:defRPr>
            </a:lvl2pPr>
            <a:lvl3pPr lvl="2" algn="ctr">
              <a:lnSpc>
                <a:spcPct val="100000"/>
              </a:lnSpc>
              <a:spcBef>
                <a:spcPts val="0"/>
              </a:spcBef>
              <a:spcAft>
                <a:spcPts val="0"/>
              </a:spcAft>
              <a:buClr>
                <a:srgbClr val="4A6FA1"/>
              </a:buClr>
              <a:buSzPts val="2800"/>
              <a:buNone/>
              <a:defRPr sz="3733">
                <a:solidFill>
                  <a:srgbClr val="4A6FA1"/>
                </a:solidFill>
              </a:defRPr>
            </a:lvl3pPr>
            <a:lvl4pPr lvl="3" algn="ctr">
              <a:lnSpc>
                <a:spcPct val="100000"/>
              </a:lnSpc>
              <a:spcBef>
                <a:spcPts val="0"/>
              </a:spcBef>
              <a:spcAft>
                <a:spcPts val="0"/>
              </a:spcAft>
              <a:buClr>
                <a:srgbClr val="4A6FA1"/>
              </a:buClr>
              <a:buSzPts val="2800"/>
              <a:buNone/>
              <a:defRPr sz="3733">
                <a:solidFill>
                  <a:srgbClr val="4A6FA1"/>
                </a:solidFill>
              </a:defRPr>
            </a:lvl4pPr>
            <a:lvl5pPr lvl="4" algn="ctr">
              <a:lnSpc>
                <a:spcPct val="100000"/>
              </a:lnSpc>
              <a:spcBef>
                <a:spcPts val="0"/>
              </a:spcBef>
              <a:spcAft>
                <a:spcPts val="0"/>
              </a:spcAft>
              <a:buClr>
                <a:srgbClr val="4A6FA1"/>
              </a:buClr>
              <a:buSzPts val="2800"/>
              <a:buNone/>
              <a:defRPr sz="3733">
                <a:solidFill>
                  <a:srgbClr val="4A6FA1"/>
                </a:solidFill>
              </a:defRPr>
            </a:lvl5pPr>
            <a:lvl6pPr lvl="5" algn="ctr">
              <a:lnSpc>
                <a:spcPct val="100000"/>
              </a:lnSpc>
              <a:spcBef>
                <a:spcPts val="0"/>
              </a:spcBef>
              <a:spcAft>
                <a:spcPts val="0"/>
              </a:spcAft>
              <a:buClr>
                <a:srgbClr val="4A6FA1"/>
              </a:buClr>
              <a:buSzPts val="2800"/>
              <a:buNone/>
              <a:defRPr sz="3733">
                <a:solidFill>
                  <a:srgbClr val="4A6FA1"/>
                </a:solidFill>
              </a:defRPr>
            </a:lvl6pPr>
            <a:lvl7pPr lvl="6" algn="ctr">
              <a:lnSpc>
                <a:spcPct val="100000"/>
              </a:lnSpc>
              <a:spcBef>
                <a:spcPts val="0"/>
              </a:spcBef>
              <a:spcAft>
                <a:spcPts val="0"/>
              </a:spcAft>
              <a:buClr>
                <a:srgbClr val="4A6FA1"/>
              </a:buClr>
              <a:buSzPts val="2800"/>
              <a:buNone/>
              <a:defRPr sz="3733">
                <a:solidFill>
                  <a:srgbClr val="4A6FA1"/>
                </a:solidFill>
              </a:defRPr>
            </a:lvl7pPr>
            <a:lvl8pPr lvl="7" algn="ctr">
              <a:lnSpc>
                <a:spcPct val="100000"/>
              </a:lnSpc>
              <a:spcBef>
                <a:spcPts val="0"/>
              </a:spcBef>
              <a:spcAft>
                <a:spcPts val="0"/>
              </a:spcAft>
              <a:buClr>
                <a:srgbClr val="4A6FA1"/>
              </a:buClr>
              <a:buSzPts val="2800"/>
              <a:buNone/>
              <a:defRPr sz="3733">
                <a:solidFill>
                  <a:srgbClr val="4A6FA1"/>
                </a:solidFill>
              </a:defRPr>
            </a:lvl8pPr>
            <a:lvl9pPr lvl="8" algn="ctr">
              <a:lnSpc>
                <a:spcPct val="100000"/>
              </a:lnSpc>
              <a:spcBef>
                <a:spcPts val="0"/>
              </a:spcBef>
              <a:spcAft>
                <a:spcPts val="0"/>
              </a:spcAft>
              <a:buClr>
                <a:srgbClr val="4A6FA1"/>
              </a:buClr>
              <a:buSzPts val="2800"/>
              <a:buNone/>
              <a:defRPr sz="3733">
                <a:solidFill>
                  <a:srgbClr val="4A6FA1"/>
                </a:solidFill>
              </a:defRPr>
            </a:lvl9pPr>
          </a:lstStyle>
          <a:p>
            <a:r>
              <a:rPr lang="nb-NO"/>
              <a:t>Klikk for å redigere undertittelstil i malen</a:t>
            </a:r>
            <a:endParaRPr/>
          </a:p>
        </p:txBody>
      </p:sp>
      <p:sp>
        <p:nvSpPr>
          <p:cNvPr id="135" name="Google Shape;135;p2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36" name="Google Shape;136;p2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pic>
        <p:nvPicPr>
          <p:cNvPr id="137" name="Google Shape;137;p22" title="Group-3.png"/>
          <p:cNvPicPr preferRelativeResize="0"/>
          <p:nvPr/>
        </p:nvPicPr>
        <p:blipFill>
          <a:blip r:embed="rId3">
            <a:alphaModFix/>
          </a:blip>
          <a:stretch>
            <a:fillRect/>
          </a:stretch>
        </p:blipFill>
        <p:spPr>
          <a:xfrm>
            <a:off x="6979201" y="423801"/>
            <a:ext cx="4270873" cy="5206399"/>
          </a:xfrm>
          <a:prstGeom prst="rect">
            <a:avLst/>
          </a:prstGeom>
          <a:noFill/>
          <a:ln>
            <a:noFill/>
          </a:ln>
        </p:spPr>
      </p:pic>
    </p:spTree>
    <p:extLst>
      <p:ext uri="{BB962C8B-B14F-4D97-AF65-F5344CB8AC3E}">
        <p14:creationId xmlns:p14="http://schemas.microsoft.com/office/powerpoint/2010/main" val="3679302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ma 2 - Agenda" preserve="1">
  <p:cSld name="Tema 2 - Agenda">
    <p:spTree>
      <p:nvGrpSpPr>
        <p:cNvPr id="1" name="Shape 138"/>
        <p:cNvGrpSpPr/>
        <p:nvPr/>
      </p:nvGrpSpPr>
      <p:grpSpPr>
        <a:xfrm>
          <a:off x="0" y="0"/>
          <a:ext cx="0" cy="0"/>
          <a:chOff x="0" y="0"/>
          <a:chExt cx="0" cy="0"/>
        </a:xfrm>
      </p:grpSpPr>
      <p:sp>
        <p:nvSpPr>
          <p:cNvPr id="139" name="Google Shape;139;p2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b="1">
                <a:solidFill>
                  <a:srgbClr val="4A6FA1"/>
                </a:solidFill>
              </a:defRPr>
            </a:lvl1pPr>
            <a:lvl2pPr marL="1219170" lvl="1" indent="-406390">
              <a:spcBef>
                <a:spcPts val="0"/>
              </a:spcBef>
              <a:spcAft>
                <a:spcPts val="0"/>
              </a:spcAft>
              <a:buClr>
                <a:srgbClr val="4A6FA1"/>
              </a:buClr>
              <a:buSzPts val="1200"/>
              <a:buChar char="○"/>
              <a:defRPr sz="1600" b="1">
                <a:solidFill>
                  <a:srgbClr val="4A6FA1"/>
                </a:solidFill>
              </a:defRPr>
            </a:lvl2pPr>
            <a:lvl3pPr marL="1828754" lvl="2" indent="-406390">
              <a:spcBef>
                <a:spcPts val="0"/>
              </a:spcBef>
              <a:spcAft>
                <a:spcPts val="0"/>
              </a:spcAft>
              <a:buClr>
                <a:srgbClr val="4A6FA1"/>
              </a:buClr>
              <a:buSzPts val="1200"/>
              <a:buChar char="■"/>
              <a:defRPr sz="1600" b="1">
                <a:solidFill>
                  <a:srgbClr val="4A6FA1"/>
                </a:solidFill>
              </a:defRPr>
            </a:lvl3pPr>
            <a:lvl4pPr marL="2438339" lvl="3" indent="-406390">
              <a:spcBef>
                <a:spcPts val="0"/>
              </a:spcBef>
              <a:spcAft>
                <a:spcPts val="0"/>
              </a:spcAft>
              <a:buClr>
                <a:srgbClr val="4A6FA1"/>
              </a:buClr>
              <a:buSzPts val="1200"/>
              <a:buChar char="●"/>
              <a:defRPr sz="1600" b="1">
                <a:solidFill>
                  <a:srgbClr val="4A6FA1"/>
                </a:solidFill>
              </a:defRPr>
            </a:lvl4pPr>
            <a:lvl5pPr marL="3047924" lvl="4" indent="-406390">
              <a:spcBef>
                <a:spcPts val="0"/>
              </a:spcBef>
              <a:spcAft>
                <a:spcPts val="0"/>
              </a:spcAft>
              <a:buClr>
                <a:srgbClr val="4A6FA1"/>
              </a:buClr>
              <a:buSzPts val="1200"/>
              <a:buChar char="○"/>
              <a:defRPr sz="1600" b="1">
                <a:solidFill>
                  <a:srgbClr val="4A6FA1"/>
                </a:solidFill>
              </a:defRPr>
            </a:lvl5pPr>
            <a:lvl6pPr marL="3657509" lvl="5" indent="-406390">
              <a:spcBef>
                <a:spcPts val="0"/>
              </a:spcBef>
              <a:spcAft>
                <a:spcPts val="0"/>
              </a:spcAft>
              <a:buClr>
                <a:srgbClr val="4A6FA1"/>
              </a:buClr>
              <a:buSzPts val="1200"/>
              <a:buChar char="■"/>
              <a:defRPr sz="1600" b="1">
                <a:solidFill>
                  <a:srgbClr val="4A6FA1"/>
                </a:solidFill>
              </a:defRPr>
            </a:lvl6pPr>
            <a:lvl7pPr marL="4267093" lvl="6" indent="-406390">
              <a:spcBef>
                <a:spcPts val="0"/>
              </a:spcBef>
              <a:spcAft>
                <a:spcPts val="0"/>
              </a:spcAft>
              <a:buClr>
                <a:srgbClr val="4A6FA1"/>
              </a:buClr>
              <a:buSzPts val="1200"/>
              <a:buChar char="●"/>
              <a:defRPr sz="1600" b="1">
                <a:solidFill>
                  <a:srgbClr val="4A6FA1"/>
                </a:solidFill>
              </a:defRPr>
            </a:lvl7pPr>
            <a:lvl8pPr marL="4876678" lvl="7" indent="-406390">
              <a:spcBef>
                <a:spcPts val="0"/>
              </a:spcBef>
              <a:spcAft>
                <a:spcPts val="0"/>
              </a:spcAft>
              <a:buClr>
                <a:srgbClr val="4A6FA1"/>
              </a:buClr>
              <a:buSzPts val="1200"/>
              <a:buChar char="○"/>
              <a:defRPr sz="1600" b="1">
                <a:solidFill>
                  <a:srgbClr val="4A6FA1"/>
                </a:solidFill>
              </a:defRPr>
            </a:lvl8pPr>
            <a:lvl9pPr marL="5486263" lvl="8" indent="-406390">
              <a:spcBef>
                <a:spcPts val="0"/>
              </a:spcBef>
              <a:spcAft>
                <a:spcPts val="0"/>
              </a:spcAft>
              <a:buClr>
                <a:srgbClr val="4A6FA1"/>
              </a:buClr>
              <a:buSzPts val="1200"/>
              <a:buChar char="■"/>
              <a:defRPr sz="1600" b="1">
                <a:solidFill>
                  <a:srgbClr val="4A6FA1"/>
                </a:solidFill>
              </a:defRPr>
            </a:lvl9pPr>
          </a:lstStyle>
          <a:p>
            <a:pPr lvl="0"/>
            <a:r>
              <a:rPr lang="nb-NO"/>
              <a:t>Klikk for å redigere tekststiler i malen</a:t>
            </a:r>
          </a:p>
        </p:txBody>
      </p:sp>
      <p:sp>
        <p:nvSpPr>
          <p:cNvPr id="140" name="Google Shape;140;p23"/>
          <p:cNvSpPr>
            <a:spLocks noGrp="1"/>
          </p:cNvSpPr>
          <p:nvPr>
            <p:ph type="pic" idx="2"/>
          </p:nvPr>
        </p:nvSpPr>
        <p:spPr>
          <a:xfrm>
            <a:off x="6979200" y="480000"/>
            <a:ext cx="4732800" cy="5160400"/>
          </a:xfrm>
          <a:prstGeom prst="rect">
            <a:avLst/>
          </a:prstGeom>
          <a:noFill/>
          <a:ln>
            <a:noFill/>
          </a:ln>
        </p:spPr>
      </p:sp>
      <p:sp>
        <p:nvSpPr>
          <p:cNvPr id="141" name="Google Shape;141;p2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4A6FA1"/>
                </a:solidFill>
                <a:latin typeface="Titillium Web"/>
                <a:ea typeface="Titillium Web"/>
                <a:cs typeface="Titillium Web"/>
                <a:sym typeface="Titillium Web"/>
              </a:rPr>
              <a:t>AGENDA</a:t>
            </a:r>
            <a:endParaRPr sz="4000" b="1">
              <a:solidFill>
                <a:srgbClr val="4A6FA1"/>
              </a:solidFill>
              <a:latin typeface="Titillium Web"/>
              <a:ea typeface="Titillium Web"/>
              <a:cs typeface="Titillium Web"/>
              <a:sym typeface="Titillium Web"/>
            </a:endParaRPr>
          </a:p>
        </p:txBody>
      </p:sp>
      <p:sp>
        <p:nvSpPr>
          <p:cNvPr id="142" name="Google Shape;142;p2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43" name="Google Shape;143;p2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44" name="Google Shape;144;p2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819459437"/>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ma 2 - Agenda" preserve="1">
  <p:cSld name="1_Tema 2 - Agenda">
    <p:spTree>
      <p:nvGrpSpPr>
        <p:cNvPr id="1" name="Shape 138"/>
        <p:cNvGrpSpPr/>
        <p:nvPr/>
      </p:nvGrpSpPr>
      <p:grpSpPr>
        <a:xfrm>
          <a:off x="0" y="0"/>
          <a:ext cx="0" cy="0"/>
          <a:chOff x="0" y="0"/>
          <a:chExt cx="0" cy="0"/>
        </a:xfrm>
      </p:grpSpPr>
      <p:sp>
        <p:nvSpPr>
          <p:cNvPr id="139" name="Google Shape;139;p2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b="1">
                <a:solidFill>
                  <a:srgbClr val="4A6FA1"/>
                </a:solidFill>
              </a:defRPr>
            </a:lvl1pPr>
            <a:lvl2pPr marL="1219170" lvl="1" indent="-406390">
              <a:spcBef>
                <a:spcPts val="0"/>
              </a:spcBef>
              <a:spcAft>
                <a:spcPts val="0"/>
              </a:spcAft>
              <a:buClr>
                <a:srgbClr val="4A6FA1"/>
              </a:buClr>
              <a:buSzPts val="1200"/>
              <a:buChar char="○"/>
              <a:defRPr sz="1600" b="1">
                <a:solidFill>
                  <a:srgbClr val="4A6FA1"/>
                </a:solidFill>
              </a:defRPr>
            </a:lvl2pPr>
            <a:lvl3pPr marL="1828754" lvl="2" indent="-406390">
              <a:spcBef>
                <a:spcPts val="0"/>
              </a:spcBef>
              <a:spcAft>
                <a:spcPts val="0"/>
              </a:spcAft>
              <a:buClr>
                <a:srgbClr val="4A6FA1"/>
              </a:buClr>
              <a:buSzPts val="1200"/>
              <a:buChar char="■"/>
              <a:defRPr sz="1600" b="1">
                <a:solidFill>
                  <a:srgbClr val="4A6FA1"/>
                </a:solidFill>
              </a:defRPr>
            </a:lvl3pPr>
            <a:lvl4pPr marL="2438339" lvl="3" indent="-406390">
              <a:spcBef>
                <a:spcPts val="0"/>
              </a:spcBef>
              <a:spcAft>
                <a:spcPts val="0"/>
              </a:spcAft>
              <a:buClr>
                <a:srgbClr val="4A6FA1"/>
              </a:buClr>
              <a:buSzPts val="1200"/>
              <a:buChar char="●"/>
              <a:defRPr sz="1600" b="1">
                <a:solidFill>
                  <a:srgbClr val="4A6FA1"/>
                </a:solidFill>
              </a:defRPr>
            </a:lvl4pPr>
            <a:lvl5pPr marL="3047924" lvl="4" indent="-406390">
              <a:spcBef>
                <a:spcPts val="0"/>
              </a:spcBef>
              <a:spcAft>
                <a:spcPts val="0"/>
              </a:spcAft>
              <a:buClr>
                <a:srgbClr val="4A6FA1"/>
              </a:buClr>
              <a:buSzPts val="1200"/>
              <a:buChar char="○"/>
              <a:defRPr sz="1600" b="1">
                <a:solidFill>
                  <a:srgbClr val="4A6FA1"/>
                </a:solidFill>
              </a:defRPr>
            </a:lvl5pPr>
            <a:lvl6pPr marL="3657509" lvl="5" indent="-406390">
              <a:spcBef>
                <a:spcPts val="0"/>
              </a:spcBef>
              <a:spcAft>
                <a:spcPts val="0"/>
              </a:spcAft>
              <a:buClr>
                <a:srgbClr val="4A6FA1"/>
              </a:buClr>
              <a:buSzPts val="1200"/>
              <a:buChar char="■"/>
              <a:defRPr sz="1600" b="1">
                <a:solidFill>
                  <a:srgbClr val="4A6FA1"/>
                </a:solidFill>
              </a:defRPr>
            </a:lvl6pPr>
            <a:lvl7pPr marL="4267093" lvl="6" indent="-406390">
              <a:spcBef>
                <a:spcPts val="0"/>
              </a:spcBef>
              <a:spcAft>
                <a:spcPts val="0"/>
              </a:spcAft>
              <a:buClr>
                <a:srgbClr val="4A6FA1"/>
              </a:buClr>
              <a:buSzPts val="1200"/>
              <a:buChar char="●"/>
              <a:defRPr sz="1600" b="1">
                <a:solidFill>
                  <a:srgbClr val="4A6FA1"/>
                </a:solidFill>
              </a:defRPr>
            </a:lvl7pPr>
            <a:lvl8pPr marL="4876678" lvl="7" indent="-406390">
              <a:spcBef>
                <a:spcPts val="0"/>
              </a:spcBef>
              <a:spcAft>
                <a:spcPts val="0"/>
              </a:spcAft>
              <a:buClr>
                <a:srgbClr val="4A6FA1"/>
              </a:buClr>
              <a:buSzPts val="1200"/>
              <a:buChar char="○"/>
              <a:defRPr sz="1600" b="1">
                <a:solidFill>
                  <a:srgbClr val="4A6FA1"/>
                </a:solidFill>
              </a:defRPr>
            </a:lvl8pPr>
            <a:lvl9pPr marL="5486263" lvl="8" indent="-406390">
              <a:spcBef>
                <a:spcPts val="0"/>
              </a:spcBef>
              <a:spcAft>
                <a:spcPts val="0"/>
              </a:spcAft>
              <a:buClr>
                <a:srgbClr val="4A6FA1"/>
              </a:buClr>
              <a:buSzPts val="1200"/>
              <a:buChar char="■"/>
              <a:defRPr sz="1600" b="1">
                <a:solidFill>
                  <a:srgbClr val="4A6FA1"/>
                </a:solidFill>
              </a:defRPr>
            </a:lvl9pPr>
          </a:lstStyle>
          <a:p>
            <a:pPr lvl="0"/>
            <a:r>
              <a:rPr lang="nb-NO"/>
              <a:t>Klikk for å redigere tekststiler i malen</a:t>
            </a:r>
          </a:p>
        </p:txBody>
      </p:sp>
      <p:sp>
        <p:nvSpPr>
          <p:cNvPr id="141" name="Google Shape;141;p2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4A6FA1"/>
                </a:solidFill>
                <a:latin typeface="Titillium Web"/>
                <a:ea typeface="Titillium Web"/>
                <a:cs typeface="Titillium Web"/>
                <a:sym typeface="Titillium Web"/>
              </a:rPr>
              <a:t>AGENDA</a:t>
            </a:r>
            <a:endParaRPr sz="4000" b="1">
              <a:solidFill>
                <a:srgbClr val="4A6FA1"/>
              </a:solidFill>
              <a:latin typeface="Titillium Web"/>
              <a:ea typeface="Titillium Web"/>
              <a:cs typeface="Titillium Web"/>
              <a:sym typeface="Titillium Web"/>
            </a:endParaRPr>
          </a:p>
        </p:txBody>
      </p:sp>
      <p:sp>
        <p:nvSpPr>
          <p:cNvPr id="142" name="Google Shape;142;p2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43" name="Google Shape;143;p2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44" name="Google Shape;144;p2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2" name="Google Shape;700;p110" title="Frame-1.png">
            <a:extLst>
              <a:ext uri="{FF2B5EF4-FFF2-40B4-BE49-F238E27FC236}">
                <a16:creationId xmlns:a16="http://schemas.microsoft.com/office/drawing/2014/main" id="{A14E608A-F01D-0362-CED5-6707FD86712D}"/>
              </a:ext>
            </a:extLst>
          </p:cNvPr>
          <p:cNvPicPr preferRelativeResize="0">
            <a:picLocks noChangeAspect="1"/>
          </p:cNvPicPr>
          <p:nvPr/>
        </p:nvPicPr>
        <p:blipFill>
          <a:blip r:embed="rId3">
            <a:alphaModFix/>
          </a:blip>
          <a:stretch>
            <a:fillRect/>
          </a:stretch>
        </p:blipFill>
        <p:spPr>
          <a:xfrm>
            <a:off x="6835134" y="478868"/>
            <a:ext cx="4785247" cy="4979769"/>
          </a:xfrm>
          <a:prstGeom prst="rect">
            <a:avLst/>
          </a:prstGeom>
          <a:noFill/>
          <a:ln>
            <a:noFill/>
          </a:ln>
        </p:spPr>
      </p:pic>
    </p:spTree>
    <p:extLst>
      <p:ext uri="{BB962C8B-B14F-4D97-AF65-F5344CB8AC3E}">
        <p14:creationId xmlns:p14="http://schemas.microsoft.com/office/powerpoint/2010/main" val="1262661524"/>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ema 2 - Høra" preserve="1">
  <p:cSld name="Tema 2 - Høra">
    <p:bg>
      <p:bgPr>
        <a:solidFill>
          <a:srgbClr val="F5F1EE"/>
        </a:solidFill>
        <a:effectLst/>
      </p:bgPr>
    </p:bg>
    <p:spTree>
      <p:nvGrpSpPr>
        <p:cNvPr id="1" name="Shape 145"/>
        <p:cNvGrpSpPr/>
        <p:nvPr/>
      </p:nvGrpSpPr>
      <p:grpSpPr>
        <a:xfrm>
          <a:off x="0" y="0"/>
          <a:ext cx="0" cy="0"/>
          <a:chOff x="0" y="0"/>
          <a:chExt cx="0" cy="0"/>
        </a:xfrm>
      </p:grpSpPr>
      <p:sp>
        <p:nvSpPr>
          <p:cNvPr id="146" name="Google Shape;146;p24"/>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005591"/>
                </a:solidFill>
                <a:latin typeface="Titillium Web"/>
                <a:ea typeface="Titillium Web"/>
                <a:cs typeface="Titillium Web"/>
                <a:sym typeface="Titillium Web"/>
              </a:rPr>
              <a:t>HØRA</a:t>
            </a:r>
            <a:endParaRPr sz="4000" b="1">
              <a:solidFill>
                <a:srgbClr val="005591"/>
              </a:solidFill>
              <a:latin typeface="Titillium Web"/>
              <a:ea typeface="Titillium Web"/>
              <a:cs typeface="Titillium Web"/>
              <a:sym typeface="Titillium Web"/>
            </a:endParaRPr>
          </a:p>
        </p:txBody>
      </p:sp>
      <p:sp>
        <p:nvSpPr>
          <p:cNvPr id="147" name="Google Shape;147;p24"/>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8" name="Google Shape;148;p24"/>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9" name="Google Shape;149;p24"/>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50" name="Google Shape;150;p24"/>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Hensikt</a:t>
            </a:r>
            <a:endParaRPr sz="2400" b="1">
              <a:solidFill>
                <a:srgbClr val="005591"/>
              </a:solidFill>
              <a:latin typeface="Open Sans"/>
              <a:ea typeface="Open Sans"/>
              <a:cs typeface="Open Sans"/>
              <a:sym typeface="Open Sans"/>
            </a:endParaRPr>
          </a:p>
        </p:txBody>
      </p:sp>
      <p:sp>
        <p:nvSpPr>
          <p:cNvPr id="151" name="Google Shape;151;p24"/>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Ønsket resultat</a:t>
            </a:r>
            <a:endParaRPr sz="2400" b="1">
              <a:solidFill>
                <a:srgbClr val="005591"/>
              </a:solidFill>
              <a:latin typeface="Open Sans"/>
              <a:ea typeface="Open Sans"/>
              <a:cs typeface="Open Sans"/>
              <a:sym typeface="Open Sans"/>
            </a:endParaRPr>
          </a:p>
        </p:txBody>
      </p:sp>
      <p:sp>
        <p:nvSpPr>
          <p:cNvPr id="152" name="Google Shape;152;p24"/>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Agenda</a:t>
            </a:r>
            <a:endParaRPr sz="2400" b="1">
              <a:solidFill>
                <a:srgbClr val="005591"/>
              </a:solidFill>
              <a:latin typeface="Open Sans"/>
              <a:ea typeface="Open Sans"/>
              <a:cs typeface="Open Sans"/>
              <a:sym typeface="Open Sans"/>
            </a:endParaRPr>
          </a:p>
        </p:txBody>
      </p:sp>
      <p:sp>
        <p:nvSpPr>
          <p:cNvPr id="153" name="Google Shape;153;p24"/>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sp>
        <p:nvSpPr>
          <p:cNvPr id="154" name="Google Shape;154;p24"/>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sp>
        <p:nvSpPr>
          <p:cNvPr id="155" name="Google Shape;155;p24"/>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pic>
        <p:nvPicPr>
          <p:cNvPr id="156" name="Google Shape;156;p2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622093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ma 2 - Hovedpoeng" preserve="1">
  <p:cSld name="Tema 2 - Hovedpoeng">
    <p:spTree>
      <p:nvGrpSpPr>
        <p:cNvPr id="1" name="Shape 216"/>
        <p:cNvGrpSpPr/>
        <p:nvPr/>
      </p:nvGrpSpPr>
      <p:grpSpPr>
        <a:xfrm>
          <a:off x="0" y="0"/>
          <a:ext cx="0" cy="0"/>
          <a:chOff x="0" y="0"/>
          <a:chExt cx="0" cy="0"/>
        </a:xfrm>
      </p:grpSpPr>
      <p:sp>
        <p:nvSpPr>
          <p:cNvPr id="217" name="Google Shape;217;p36"/>
          <p:cNvSpPr txBox="1">
            <a:spLocks noGrp="1"/>
          </p:cNvSpPr>
          <p:nvPr>
            <p:ph type="subTitle" idx="1"/>
          </p:nvPr>
        </p:nvSpPr>
        <p:spPr>
          <a:xfrm>
            <a:off x="1003035"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18" name="Google Shape;218;p36"/>
          <p:cNvSpPr txBox="1">
            <a:spLocks noGrp="1"/>
          </p:cNvSpPr>
          <p:nvPr>
            <p:ph type="subTitle" idx="2"/>
          </p:nvPr>
        </p:nvSpPr>
        <p:spPr>
          <a:xfrm>
            <a:off x="4673400"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19" name="Google Shape;219;p36"/>
          <p:cNvSpPr txBox="1">
            <a:spLocks noGrp="1"/>
          </p:cNvSpPr>
          <p:nvPr>
            <p:ph type="subTitle" idx="3"/>
          </p:nvPr>
        </p:nvSpPr>
        <p:spPr>
          <a:xfrm>
            <a:off x="8343767"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20" name="Google Shape;220;p3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21" name="Google Shape;221;p36"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
        <p:nvSpPr>
          <p:cNvPr id="222" name="Google Shape;222;p3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pic>
        <p:nvPicPr>
          <p:cNvPr id="223" name="Google Shape;223;p36" title="Group 5-3.png"/>
          <p:cNvPicPr preferRelativeResize="0"/>
          <p:nvPr/>
        </p:nvPicPr>
        <p:blipFill>
          <a:blip r:embed="rId3">
            <a:alphaModFix/>
          </a:blip>
          <a:stretch>
            <a:fillRect/>
          </a:stretch>
        </p:blipFill>
        <p:spPr>
          <a:xfrm>
            <a:off x="849332" y="1948301"/>
            <a:ext cx="10428600" cy="2143767"/>
          </a:xfrm>
          <a:prstGeom prst="rect">
            <a:avLst/>
          </a:prstGeom>
          <a:noFill/>
          <a:ln>
            <a:noFill/>
          </a:ln>
        </p:spPr>
      </p:pic>
    </p:spTree>
    <p:extLst>
      <p:ext uri="{BB962C8B-B14F-4D97-AF65-F5344CB8AC3E}">
        <p14:creationId xmlns:p14="http://schemas.microsoft.com/office/powerpoint/2010/main" val="11389400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ma 2 - Hovedpoeng" preserve="1">
  <p:cSld name="1_Tema 2 - Hovedpoeng">
    <p:spTree>
      <p:nvGrpSpPr>
        <p:cNvPr id="1" name="Shape 224"/>
        <p:cNvGrpSpPr/>
        <p:nvPr/>
      </p:nvGrpSpPr>
      <p:grpSpPr>
        <a:xfrm>
          <a:off x="0" y="0"/>
          <a:ext cx="0" cy="0"/>
          <a:chOff x="0" y="0"/>
          <a:chExt cx="0" cy="0"/>
        </a:xfrm>
      </p:grpSpPr>
      <p:sp>
        <p:nvSpPr>
          <p:cNvPr id="225" name="Google Shape;225;p3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226" name="Google Shape;226;p3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27" name="Google Shape;227;p3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sp>
        <p:nvSpPr>
          <p:cNvPr id="228" name="Google Shape;228;p3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29" name="Google Shape;229;p3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30" name="Google Shape;230;p3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sp>
        <p:nvSpPr>
          <p:cNvPr id="231" name="Google Shape;231;p3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pic>
        <p:nvPicPr>
          <p:cNvPr id="232" name="Google Shape;232;p37" title="Asset 2@4x.png"/>
          <p:cNvPicPr preferRelativeResize="0"/>
          <p:nvPr/>
        </p:nvPicPr>
        <p:blipFill>
          <a:blip r:embed="rId2">
            <a:alphaModFix/>
          </a:blip>
          <a:stretch>
            <a:fillRect/>
          </a:stretch>
        </p:blipFill>
        <p:spPr>
          <a:xfrm>
            <a:off x="10133924" y="5962667"/>
            <a:ext cx="1634845" cy="405333"/>
          </a:xfrm>
          <a:prstGeom prst="rect">
            <a:avLst/>
          </a:prstGeom>
          <a:noFill/>
          <a:ln>
            <a:noFill/>
          </a:ln>
        </p:spPr>
      </p:pic>
      <p:sp>
        <p:nvSpPr>
          <p:cNvPr id="233" name="Google Shape;233;p3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Tree>
    <p:extLst>
      <p:ext uri="{BB962C8B-B14F-4D97-AF65-F5344CB8AC3E}">
        <p14:creationId xmlns:p14="http://schemas.microsoft.com/office/powerpoint/2010/main" val="1484919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ma 2 - Logoer" preserve="1">
  <p:cSld name="Tema 2 - Logoer">
    <p:bg>
      <p:bgPr>
        <a:solidFill>
          <a:srgbClr val="F5F1EE"/>
        </a:solidFill>
        <a:effectLst/>
      </p:bgPr>
    </p:bg>
    <p:spTree>
      <p:nvGrpSpPr>
        <p:cNvPr id="1" name="Shape 234"/>
        <p:cNvGrpSpPr/>
        <p:nvPr/>
      </p:nvGrpSpPr>
      <p:grpSpPr>
        <a:xfrm>
          <a:off x="0" y="0"/>
          <a:ext cx="0" cy="0"/>
          <a:chOff x="0" y="0"/>
          <a:chExt cx="0" cy="0"/>
        </a:xfrm>
      </p:grpSpPr>
      <p:sp>
        <p:nvSpPr>
          <p:cNvPr id="235" name="Google Shape;235;p38"/>
          <p:cNvSpPr/>
          <p:nvPr/>
        </p:nvSpPr>
        <p:spPr>
          <a:xfrm>
            <a:off x="6979200" y="480000"/>
            <a:ext cx="4732800" cy="5117600"/>
          </a:xfrm>
          <a:prstGeom prst="roundRect">
            <a:avLst>
              <a:gd name="adj" fmla="val 2465"/>
            </a:avLst>
          </a:prstGeom>
          <a:solidFill>
            <a:srgbClr val="4A6F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236" name="Google Shape;236;p3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
        <p:nvSpPr>
          <p:cNvPr id="237" name="Google Shape;237;p3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38" name="Google Shape;238;p3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pic>
        <p:nvPicPr>
          <p:cNvPr id="239" name="Google Shape;239;p3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240" name="Google Shape;240;p38" title="Asset 2@4x.png"/>
          <p:cNvPicPr preferRelativeResize="0"/>
          <p:nvPr/>
        </p:nvPicPr>
        <p:blipFill>
          <a:blip r:embed="rId3">
            <a:alphaModFix/>
          </a:blip>
          <a:stretch>
            <a:fillRect/>
          </a:stretch>
        </p:blipFill>
        <p:spPr>
          <a:xfrm>
            <a:off x="10133924" y="5962667"/>
            <a:ext cx="1634845" cy="405333"/>
          </a:xfrm>
          <a:prstGeom prst="rect">
            <a:avLst/>
          </a:prstGeom>
          <a:noFill/>
          <a:ln>
            <a:noFill/>
          </a:ln>
        </p:spPr>
      </p:pic>
    </p:spTree>
    <p:extLst>
      <p:ext uri="{BB962C8B-B14F-4D97-AF65-F5344CB8AC3E}">
        <p14:creationId xmlns:p14="http://schemas.microsoft.com/office/powerpoint/2010/main" val="1260701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ma 2 - Brødtekst" preserve="1">
  <p:cSld name="Tema 2 - Brødtekst">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Font typeface="Titillium Web"/>
              <a:buNone/>
              <a:defRPr b="1">
                <a:solidFill>
                  <a:srgbClr val="4A6FA1"/>
                </a:solidFill>
                <a:latin typeface="Titillium Web"/>
                <a:ea typeface="Titillium Web"/>
                <a:cs typeface="Titillium Web"/>
                <a:sym typeface="Titillium Web"/>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93" name="Google Shape;193;p3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4A6FA1"/>
              </a:buClr>
              <a:buSzPts val="1400"/>
              <a:buChar char="●"/>
              <a:defRPr>
                <a:solidFill>
                  <a:srgbClr val="4A6FA1"/>
                </a:solidFill>
              </a:defRPr>
            </a:lvl1pPr>
            <a:lvl2pPr marL="1219170" lvl="1" indent="-423323">
              <a:spcBef>
                <a:spcPts val="0"/>
              </a:spcBef>
              <a:spcAft>
                <a:spcPts val="0"/>
              </a:spcAft>
              <a:buClr>
                <a:srgbClr val="4A6FA1"/>
              </a:buClr>
              <a:buSzPts val="1400"/>
              <a:buChar char="○"/>
              <a:defRPr>
                <a:solidFill>
                  <a:srgbClr val="4A6FA1"/>
                </a:solidFill>
              </a:defRPr>
            </a:lvl2pPr>
            <a:lvl3pPr marL="1828754" lvl="2" indent="-423323">
              <a:spcBef>
                <a:spcPts val="0"/>
              </a:spcBef>
              <a:spcAft>
                <a:spcPts val="0"/>
              </a:spcAft>
              <a:buClr>
                <a:srgbClr val="4A6FA1"/>
              </a:buClr>
              <a:buSzPts val="1400"/>
              <a:buChar char="■"/>
              <a:defRPr>
                <a:solidFill>
                  <a:srgbClr val="4A6FA1"/>
                </a:solidFill>
              </a:defRPr>
            </a:lvl3pPr>
            <a:lvl4pPr marL="2438339" lvl="3" indent="-423323">
              <a:spcBef>
                <a:spcPts val="0"/>
              </a:spcBef>
              <a:spcAft>
                <a:spcPts val="0"/>
              </a:spcAft>
              <a:buClr>
                <a:srgbClr val="4A6FA1"/>
              </a:buClr>
              <a:buSzPts val="1400"/>
              <a:buChar char="●"/>
              <a:defRPr>
                <a:solidFill>
                  <a:srgbClr val="4A6FA1"/>
                </a:solidFill>
              </a:defRPr>
            </a:lvl4pPr>
            <a:lvl5pPr marL="3047924" lvl="4" indent="-423323">
              <a:spcBef>
                <a:spcPts val="0"/>
              </a:spcBef>
              <a:spcAft>
                <a:spcPts val="0"/>
              </a:spcAft>
              <a:buClr>
                <a:srgbClr val="4A6FA1"/>
              </a:buClr>
              <a:buSzPts val="1400"/>
              <a:buChar char="○"/>
              <a:defRPr>
                <a:solidFill>
                  <a:srgbClr val="4A6FA1"/>
                </a:solidFill>
              </a:defRPr>
            </a:lvl5pPr>
            <a:lvl6pPr marL="3657509" lvl="5" indent="-423323">
              <a:spcBef>
                <a:spcPts val="0"/>
              </a:spcBef>
              <a:spcAft>
                <a:spcPts val="0"/>
              </a:spcAft>
              <a:buClr>
                <a:srgbClr val="4A6FA1"/>
              </a:buClr>
              <a:buSzPts val="1400"/>
              <a:buChar char="■"/>
              <a:defRPr>
                <a:solidFill>
                  <a:srgbClr val="4A6FA1"/>
                </a:solidFill>
              </a:defRPr>
            </a:lvl6pPr>
            <a:lvl7pPr marL="4267093" lvl="6" indent="-423323">
              <a:spcBef>
                <a:spcPts val="0"/>
              </a:spcBef>
              <a:spcAft>
                <a:spcPts val="0"/>
              </a:spcAft>
              <a:buClr>
                <a:srgbClr val="4A6FA1"/>
              </a:buClr>
              <a:buSzPts val="1400"/>
              <a:buChar char="●"/>
              <a:defRPr>
                <a:solidFill>
                  <a:srgbClr val="4A6FA1"/>
                </a:solidFill>
              </a:defRPr>
            </a:lvl7pPr>
            <a:lvl8pPr marL="4876678" lvl="7" indent="-423323">
              <a:spcBef>
                <a:spcPts val="0"/>
              </a:spcBef>
              <a:spcAft>
                <a:spcPts val="0"/>
              </a:spcAft>
              <a:buClr>
                <a:srgbClr val="4A6FA1"/>
              </a:buClr>
              <a:buSzPts val="1400"/>
              <a:buChar char="○"/>
              <a:defRPr>
                <a:solidFill>
                  <a:srgbClr val="4A6FA1"/>
                </a:solidFill>
              </a:defRPr>
            </a:lvl8pPr>
            <a:lvl9pPr marL="5486263" lvl="8" indent="-423323">
              <a:spcBef>
                <a:spcPts val="0"/>
              </a:spcBef>
              <a:spcAft>
                <a:spcPts val="0"/>
              </a:spcAft>
              <a:buClr>
                <a:srgbClr val="4A6FA1"/>
              </a:buClr>
              <a:buSzPts val="1400"/>
              <a:buChar char="■"/>
              <a:defRPr>
                <a:solidFill>
                  <a:srgbClr val="4A6FA1"/>
                </a:solidFill>
              </a:defRPr>
            </a:lvl9pPr>
          </a:lstStyle>
          <a:p>
            <a:pPr lvl="0"/>
            <a:r>
              <a:rPr lang="nb-NO"/>
              <a:t>Klikk for å redigere tekststiler i malen</a:t>
            </a:r>
          </a:p>
        </p:txBody>
      </p:sp>
      <p:sp>
        <p:nvSpPr>
          <p:cNvPr id="194" name="Google Shape;194;p3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95" name="Google Shape;195;p31"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2077916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ma 2 - Brødtekst" preserve="1">
  <p:cSld name="1_Tema 2 - Brødtekst">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Font typeface="Titillium Web"/>
              <a:buNone/>
              <a:defRPr b="1">
                <a:solidFill>
                  <a:srgbClr val="4A6FA1"/>
                </a:solidFill>
                <a:latin typeface="Titillium Web"/>
                <a:ea typeface="Titillium Web"/>
                <a:cs typeface="Titillium Web"/>
                <a:sym typeface="Titillium Web"/>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67" name="Google Shape;167;p2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a:solidFill>
                  <a:srgbClr val="4A6FA1"/>
                </a:solidFill>
              </a:defRPr>
            </a:lvl1pPr>
            <a:lvl2pPr marL="1219170" lvl="1" indent="-423323">
              <a:spcBef>
                <a:spcPts val="0"/>
              </a:spcBef>
              <a:spcAft>
                <a:spcPts val="0"/>
              </a:spcAft>
              <a:buClr>
                <a:srgbClr val="4A6FA1"/>
              </a:buClr>
              <a:buSzPts val="1400"/>
              <a:buChar char="○"/>
              <a:defRPr>
                <a:solidFill>
                  <a:srgbClr val="4A6FA1"/>
                </a:solidFill>
              </a:defRPr>
            </a:lvl2pPr>
            <a:lvl3pPr marL="1828754" lvl="2" indent="-423323">
              <a:spcBef>
                <a:spcPts val="0"/>
              </a:spcBef>
              <a:spcAft>
                <a:spcPts val="0"/>
              </a:spcAft>
              <a:buClr>
                <a:srgbClr val="4A6FA1"/>
              </a:buClr>
              <a:buSzPts val="1400"/>
              <a:buChar char="■"/>
              <a:defRPr>
                <a:solidFill>
                  <a:srgbClr val="4A6FA1"/>
                </a:solidFill>
              </a:defRPr>
            </a:lvl3pPr>
            <a:lvl4pPr marL="2438339" lvl="3" indent="-423323">
              <a:spcBef>
                <a:spcPts val="0"/>
              </a:spcBef>
              <a:spcAft>
                <a:spcPts val="0"/>
              </a:spcAft>
              <a:buClr>
                <a:srgbClr val="4A6FA1"/>
              </a:buClr>
              <a:buSzPts val="1400"/>
              <a:buChar char="●"/>
              <a:defRPr>
                <a:solidFill>
                  <a:srgbClr val="4A6FA1"/>
                </a:solidFill>
              </a:defRPr>
            </a:lvl4pPr>
            <a:lvl5pPr marL="3047924" lvl="4" indent="-423323">
              <a:spcBef>
                <a:spcPts val="0"/>
              </a:spcBef>
              <a:spcAft>
                <a:spcPts val="0"/>
              </a:spcAft>
              <a:buClr>
                <a:srgbClr val="4A6FA1"/>
              </a:buClr>
              <a:buSzPts val="1400"/>
              <a:buChar char="○"/>
              <a:defRPr>
                <a:solidFill>
                  <a:srgbClr val="4A6FA1"/>
                </a:solidFill>
              </a:defRPr>
            </a:lvl5pPr>
            <a:lvl6pPr marL="3657509" lvl="5" indent="-423323">
              <a:spcBef>
                <a:spcPts val="0"/>
              </a:spcBef>
              <a:spcAft>
                <a:spcPts val="0"/>
              </a:spcAft>
              <a:buClr>
                <a:srgbClr val="4A6FA1"/>
              </a:buClr>
              <a:buSzPts val="1400"/>
              <a:buChar char="■"/>
              <a:defRPr>
                <a:solidFill>
                  <a:srgbClr val="4A6FA1"/>
                </a:solidFill>
              </a:defRPr>
            </a:lvl6pPr>
            <a:lvl7pPr marL="4267093" lvl="6" indent="-423323">
              <a:spcBef>
                <a:spcPts val="0"/>
              </a:spcBef>
              <a:spcAft>
                <a:spcPts val="0"/>
              </a:spcAft>
              <a:buClr>
                <a:srgbClr val="4A6FA1"/>
              </a:buClr>
              <a:buSzPts val="1400"/>
              <a:buChar char="●"/>
              <a:defRPr>
                <a:solidFill>
                  <a:srgbClr val="4A6FA1"/>
                </a:solidFill>
              </a:defRPr>
            </a:lvl7pPr>
            <a:lvl8pPr marL="4876678" lvl="7" indent="-423323">
              <a:spcBef>
                <a:spcPts val="0"/>
              </a:spcBef>
              <a:spcAft>
                <a:spcPts val="0"/>
              </a:spcAft>
              <a:buClr>
                <a:srgbClr val="4A6FA1"/>
              </a:buClr>
              <a:buSzPts val="1400"/>
              <a:buChar char="○"/>
              <a:defRPr>
                <a:solidFill>
                  <a:srgbClr val="4A6FA1"/>
                </a:solidFill>
              </a:defRPr>
            </a:lvl8pPr>
            <a:lvl9pPr marL="5486263" lvl="8" indent="-423323">
              <a:spcBef>
                <a:spcPts val="0"/>
              </a:spcBef>
              <a:spcAft>
                <a:spcPts val="0"/>
              </a:spcAft>
              <a:buClr>
                <a:srgbClr val="4A6FA1"/>
              </a:buClr>
              <a:buSzPts val="1400"/>
              <a:buChar char="■"/>
              <a:defRPr>
                <a:solidFill>
                  <a:srgbClr val="4A6FA1"/>
                </a:solidFill>
              </a:defRPr>
            </a:lvl9pPr>
          </a:lstStyle>
          <a:p>
            <a:pPr lvl="0"/>
            <a:r>
              <a:rPr lang="nb-NO"/>
              <a:t>Klikk for å redigere tekststiler i malen</a:t>
            </a:r>
          </a:p>
        </p:txBody>
      </p:sp>
      <p:sp>
        <p:nvSpPr>
          <p:cNvPr id="168" name="Google Shape;168;p2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4A6FA1"/>
              </a:buClr>
              <a:buSzPts val="1400"/>
              <a:buChar char="●"/>
              <a:defRPr b="1">
                <a:solidFill>
                  <a:srgbClr val="4A6FA1"/>
                </a:solidFill>
              </a:defRPr>
            </a:lvl1pPr>
            <a:lvl2pPr marL="1219170" lvl="1" indent="-423323">
              <a:spcBef>
                <a:spcPts val="0"/>
              </a:spcBef>
              <a:spcAft>
                <a:spcPts val="0"/>
              </a:spcAft>
              <a:buClr>
                <a:srgbClr val="4A6FA1"/>
              </a:buClr>
              <a:buSzPts val="1400"/>
              <a:buChar char="○"/>
              <a:defRPr b="1">
                <a:solidFill>
                  <a:srgbClr val="4A6FA1"/>
                </a:solidFill>
              </a:defRPr>
            </a:lvl2pPr>
            <a:lvl3pPr marL="1828754" lvl="2" indent="-423323">
              <a:spcBef>
                <a:spcPts val="0"/>
              </a:spcBef>
              <a:spcAft>
                <a:spcPts val="0"/>
              </a:spcAft>
              <a:buClr>
                <a:srgbClr val="4A6FA1"/>
              </a:buClr>
              <a:buSzPts val="1400"/>
              <a:buChar char="■"/>
              <a:defRPr b="1">
                <a:solidFill>
                  <a:srgbClr val="4A6FA1"/>
                </a:solidFill>
              </a:defRPr>
            </a:lvl3pPr>
            <a:lvl4pPr marL="2438339" lvl="3" indent="-423323">
              <a:spcBef>
                <a:spcPts val="0"/>
              </a:spcBef>
              <a:spcAft>
                <a:spcPts val="0"/>
              </a:spcAft>
              <a:buClr>
                <a:srgbClr val="4A6FA1"/>
              </a:buClr>
              <a:buSzPts val="1400"/>
              <a:buChar char="●"/>
              <a:defRPr b="1">
                <a:solidFill>
                  <a:srgbClr val="4A6FA1"/>
                </a:solidFill>
              </a:defRPr>
            </a:lvl4pPr>
            <a:lvl5pPr marL="3047924" lvl="4" indent="-423323">
              <a:spcBef>
                <a:spcPts val="0"/>
              </a:spcBef>
              <a:spcAft>
                <a:spcPts val="0"/>
              </a:spcAft>
              <a:buClr>
                <a:srgbClr val="4A6FA1"/>
              </a:buClr>
              <a:buSzPts val="1400"/>
              <a:buChar char="○"/>
              <a:defRPr b="1">
                <a:solidFill>
                  <a:srgbClr val="4A6FA1"/>
                </a:solidFill>
              </a:defRPr>
            </a:lvl5pPr>
            <a:lvl6pPr marL="3657509" lvl="5" indent="-423323">
              <a:spcBef>
                <a:spcPts val="0"/>
              </a:spcBef>
              <a:spcAft>
                <a:spcPts val="0"/>
              </a:spcAft>
              <a:buClr>
                <a:srgbClr val="4A6FA1"/>
              </a:buClr>
              <a:buSzPts val="1400"/>
              <a:buChar char="■"/>
              <a:defRPr b="1">
                <a:solidFill>
                  <a:srgbClr val="4A6FA1"/>
                </a:solidFill>
              </a:defRPr>
            </a:lvl6pPr>
            <a:lvl7pPr marL="4267093" lvl="6" indent="-423323">
              <a:spcBef>
                <a:spcPts val="0"/>
              </a:spcBef>
              <a:spcAft>
                <a:spcPts val="0"/>
              </a:spcAft>
              <a:buClr>
                <a:srgbClr val="4A6FA1"/>
              </a:buClr>
              <a:buSzPts val="1400"/>
              <a:buChar char="●"/>
              <a:defRPr b="1">
                <a:solidFill>
                  <a:srgbClr val="4A6FA1"/>
                </a:solidFill>
              </a:defRPr>
            </a:lvl7pPr>
            <a:lvl8pPr marL="4876678" lvl="7" indent="-423323">
              <a:spcBef>
                <a:spcPts val="0"/>
              </a:spcBef>
              <a:spcAft>
                <a:spcPts val="0"/>
              </a:spcAft>
              <a:buClr>
                <a:srgbClr val="4A6FA1"/>
              </a:buClr>
              <a:buSzPts val="1400"/>
              <a:buChar char="○"/>
              <a:defRPr b="1">
                <a:solidFill>
                  <a:srgbClr val="4A6FA1"/>
                </a:solidFill>
              </a:defRPr>
            </a:lvl8pPr>
            <a:lvl9pPr marL="5486263" lvl="8" indent="-423323">
              <a:spcBef>
                <a:spcPts val="0"/>
              </a:spcBef>
              <a:spcAft>
                <a:spcPts val="0"/>
              </a:spcAft>
              <a:buClr>
                <a:srgbClr val="4A6FA1"/>
              </a:buClr>
              <a:buSzPts val="1400"/>
              <a:buChar char="■"/>
              <a:defRPr b="1">
                <a:solidFill>
                  <a:srgbClr val="4A6FA1"/>
                </a:solidFill>
              </a:defRPr>
            </a:lvl9pPr>
          </a:lstStyle>
          <a:p>
            <a:pPr lvl="0"/>
            <a:r>
              <a:rPr lang="nb-NO"/>
              <a:t>Klikk for å redigere tekststiler i malen</a:t>
            </a:r>
          </a:p>
        </p:txBody>
      </p:sp>
      <p:sp>
        <p:nvSpPr>
          <p:cNvPr id="169" name="Google Shape;169;p2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70" name="Google Shape;170;p2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0882723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ema 2 - Brødtekst" preserve="1">
  <p:cSld name="2_Tema 2 - Brødtekst">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73" name="Google Shape;173;p2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4" name="Google Shape;174;p2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5" name="Google Shape;175;p2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76" name="Google Shape;176;p28"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7429929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ma 2 - Brødtekst" preserve="1">
  <p:cSld name="3_Tema 2 - Brødtekst">
    <p:spTree>
      <p:nvGrpSpPr>
        <p:cNvPr id="1" name="Shape 177"/>
        <p:cNvGrpSpPr/>
        <p:nvPr/>
      </p:nvGrpSpPr>
      <p:grpSpPr>
        <a:xfrm>
          <a:off x="0" y="0"/>
          <a:ext cx="0" cy="0"/>
          <a:chOff x="0" y="0"/>
          <a:chExt cx="0" cy="0"/>
        </a:xfrm>
      </p:grpSpPr>
      <p:sp>
        <p:nvSpPr>
          <p:cNvPr id="178" name="Google Shape;178;p2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9" name="Google Shape;179;p2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80" name="Google Shape;180;p2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1" name="Google Shape;181;p2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2" name="Google Shape;182;p2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83" name="Google Shape;183;p29"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0735162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ema 2 - Brødtekst" preserve="1">
  <p:cSld name="4_Tema 2 - Brødtekst">
    <p:spTree>
      <p:nvGrpSpPr>
        <p:cNvPr id="1" name="Shape 184"/>
        <p:cNvGrpSpPr/>
        <p:nvPr/>
      </p:nvGrpSpPr>
      <p:grpSpPr>
        <a:xfrm>
          <a:off x="0" y="0"/>
          <a:ext cx="0" cy="0"/>
          <a:chOff x="0" y="0"/>
          <a:chExt cx="0" cy="0"/>
        </a:xfrm>
      </p:grpSpPr>
      <p:sp>
        <p:nvSpPr>
          <p:cNvPr id="185" name="Google Shape;185;p3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6" name="Google Shape;186;p3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87" name="Google Shape;187;p3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8" name="Google Shape;188;p3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9" name="Google Shape;189;p3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90" name="Google Shape;190;p30"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097711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ma 2 - Bilde" preserve="1">
  <p:cSld name="Tema 2 - Bilde">
    <p:spTree>
      <p:nvGrpSpPr>
        <p:cNvPr id="1" name="Shape 196"/>
        <p:cNvGrpSpPr/>
        <p:nvPr/>
      </p:nvGrpSpPr>
      <p:grpSpPr>
        <a:xfrm>
          <a:off x="0" y="0"/>
          <a:ext cx="0" cy="0"/>
          <a:chOff x="0" y="0"/>
          <a:chExt cx="0" cy="0"/>
        </a:xfrm>
      </p:grpSpPr>
      <p:sp>
        <p:nvSpPr>
          <p:cNvPr id="197" name="Google Shape;197;p3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sz="4000">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98" name="Google Shape;198;p3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
        <p:nvSpPr>
          <p:cNvPr id="199" name="Google Shape;199;p32"/>
          <p:cNvSpPr>
            <a:spLocks noGrp="1"/>
          </p:cNvSpPr>
          <p:nvPr>
            <p:ph type="pic" idx="2"/>
          </p:nvPr>
        </p:nvSpPr>
        <p:spPr>
          <a:xfrm>
            <a:off x="480000" y="2208000"/>
            <a:ext cx="11232000" cy="3563200"/>
          </a:xfrm>
          <a:prstGeom prst="rect">
            <a:avLst/>
          </a:prstGeom>
          <a:noFill/>
          <a:ln>
            <a:noFill/>
          </a:ln>
        </p:spPr>
      </p:sp>
      <p:pic>
        <p:nvPicPr>
          <p:cNvPr id="200" name="Google Shape;200;p32"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6198481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ema 2 - Bilde" preserve="1">
  <p:cSld name="1_Tema 2 - Bilde">
    <p:spTree>
      <p:nvGrpSpPr>
        <p:cNvPr id="1" name="Shape 201"/>
        <p:cNvGrpSpPr/>
        <p:nvPr/>
      </p:nvGrpSpPr>
      <p:grpSpPr>
        <a:xfrm>
          <a:off x="0" y="0"/>
          <a:ext cx="0" cy="0"/>
          <a:chOff x="0" y="0"/>
          <a:chExt cx="0" cy="0"/>
        </a:xfrm>
      </p:grpSpPr>
      <p:sp>
        <p:nvSpPr>
          <p:cNvPr id="202" name="Google Shape;202;p3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03" name="Google Shape;203;p3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4A6FA1"/>
              </a:buClr>
              <a:buSzPts val="1200"/>
              <a:buChar char="●"/>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204" name="Google Shape;204;p33"/>
          <p:cNvSpPr>
            <a:spLocks noGrp="1"/>
          </p:cNvSpPr>
          <p:nvPr>
            <p:ph type="pic" idx="2"/>
          </p:nvPr>
        </p:nvSpPr>
        <p:spPr>
          <a:xfrm>
            <a:off x="6979200" y="480000"/>
            <a:ext cx="4732800" cy="5352400"/>
          </a:xfrm>
          <a:prstGeom prst="rect">
            <a:avLst/>
          </a:prstGeom>
          <a:noFill/>
          <a:ln>
            <a:noFill/>
          </a:ln>
        </p:spPr>
      </p:sp>
      <p:sp>
        <p:nvSpPr>
          <p:cNvPr id="205" name="Google Shape;205;p3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06" name="Google Shape;206;p3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3339508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ma 2 - Bilde" preserve="1">
  <p:cSld name="2_Tema 2 - Bilde">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09" name="Google Shape;209;p3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210" name="Google Shape;210;p34"/>
          <p:cNvSpPr>
            <a:spLocks noGrp="1"/>
          </p:cNvSpPr>
          <p:nvPr>
            <p:ph type="pic" idx="2"/>
          </p:nvPr>
        </p:nvSpPr>
        <p:spPr>
          <a:xfrm>
            <a:off x="467333" y="480000"/>
            <a:ext cx="4732800" cy="5160400"/>
          </a:xfrm>
          <a:prstGeom prst="rect">
            <a:avLst/>
          </a:prstGeom>
          <a:noFill/>
          <a:ln>
            <a:noFill/>
          </a:ln>
        </p:spPr>
      </p:sp>
      <p:sp>
        <p:nvSpPr>
          <p:cNvPr id="211" name="Google Shape;211;p3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12" name="Google Shape;212;p3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5540009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ma 2 - Sitat" preserve="1">
  <p:cSld name="Tema 2 - Sitat">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4A6FA1"/>
              </a:buClr>
              <a:buSzPts val="3000"/>
              <a:buNone/>
              <a:defRPr sz="4000" i="1">
                <a:solidFill>
                  <a:srgbClr val="4A6FA1"/>
                </a:solidFill>
              </a:defRPr>
            </a:lvl1pPr>
            <a:lvl2pPr lvl="1" algn="ctr">
              <a:spcBef>
                <a:spcPts val="0"/>
              </a:spcBef>
              <a:spcAft>
                <a:spcPts val="0"/>
              </a:spcAft>
              <a:buClr>
                <a:srgbClr val="4A6FA1"/>
              </a:buClr>
              <a:buSzPts val="3600"/>
              <a:buNone/>
              <a:defRPr sz="4800">
                <a:solidFill>
                  <a:srgbClr val="4A6FA1"/>
                </a:solidFill>
              </a:defRPr>
            </a:lvl2pPr>
            <a:lvl3pPr lvl="2" algn="ctr">
              <a:spcBef>
                <a:spcPts val="0"/>
              </a:spcBef>
              <a:spcAft>
                <a:spcPts val="0"/>
              </a:spcAft>
              <a:buClr>
                <a:srgbClr val="4A6FA1"/>
              </a:buClr>
              <a:buSzPts val="3600"/>
              <a:buNone/>
              <a:defRPr sz="4800">
                <a:solidFill>
                  <a:srgbClr val="4A6FA1"/>
                </a:solidFill>
              </a:defRPr>
            </a:lvl3pPr>
            <a:lvl4pPr lvl="3" algn="ctr">
              <a:spcBef>
                <a:spcPts val="0"/>
              </a:spcBef>
              <a:spcAft>
                <a:spcPts val="0"/>
              </a:spcAft>
              <a:buClr>
                <a:srgbClr val="4A6FA1"/>
              </a:buClr>
              <a:buSzPts val="3600"/>
              <a:buNone/>
              <a:defRPr sz="4800">
                <a:solidFill>
                  <a:srgbClr val="4A6FA1"/>
                </a:solidFill>
              </a:defRPr>
            </a:lvl4pPr>
            <a:lvl5pPr lvl="4" algn="ctr">
              <a:spcBef>
                <a:spcPts val="0"/>
              </a:spcBef>
              <a:spcAft>
                <a:spcPts val="0"/>
              </a:spcAft>
              <a:buClr>
                <a:srgbClr val="4A6FA1"/>
              </a:buClr>
              <a:buSzPts val="3600"/>
              <a:buNone/>
              <a:defRPr sz="4800">
                <a:solidFill>
                  <a:srgbClr val="4A6FA1"/>
                </a:solidFill>
              </a:defRPr>
            </a:lvl5pPr>
            <a:lvl6pPr lvl="5" algn="ctr">
              <a:spcBef>
                <a:spcPts val="0"/>
              </a:spcBef>
              <a:spcAft>
                <a:spcPts val="0"/>
              </a:spcAft>
              <a:buClr>
                <a:srgbClr val="4A6FA1"/>
              </a:buClr>
              <a:buSzPts val="3600"/>
              <a:buNone/>
              <a:defRPr sz="4800">
                <a:solidFill>
                  <a:srgbClr val="4A6FA1"/>
                </a:solidFill>
              </a:defRPr>
            </a:lvl6pPr>
            <a:lvl7pPr lvl="6" algn="ctr">
              <a:spcBef>
                <a:spcPts val="0"/>
              </a:spcBef>
              <a:spcAft>
                <a:spcPts val="0"/>
              </a:spcAft>
              <a:buClr>
                <a:srgbClr val="4A6FA1"/>
              </a:buClr>
              <a:buSzPts val="3600"/>
              <a:buNone/>
              <a:defRPr sz="4800">
                <a:solidFill>
                  <a:srgbClr val="4A6FA1"/>
                </a:solidFill>
              </a:defRPr>
            </a:lvl7pPr>
            <a:lvl8pPr lvl="7" algn="ctr">
              <a:spcBef>
                <a:spcPts val="0"/>
              </a:spcBef>
              <a:spcAft>
                <a:spcPts val="0"/>
              </a:spcAft>
              <a:buClr>
                <a:srgbClr val="4A6FA1"/>
              </a:buClr>
              <a:buSzPts val="3600"/>
              <a:buNone/>
              <a:defRPr sz="4800">
                <a:solidFill>
                  <a:srgbClr val="4A6FA1"/>
                </a:solidFill>
              </a:defRPr>
            </a:lvl8pPr>
            <a:lvl9pPr lvl="8" algn="ctr">
              <a:spcBef>
                <a:spcPts val="0"/>
              </a:spcBef>
              <a:spcAft>
                <a:spcPts val="0"/>
              </a:spcAft>
              <a:buClr>
                <a:srgbClr val="4A6FA1"/>
              </a:buClr>
              <a:buSzPts val="3600"/>
              <a:buNone/>
              <a:defRPr sz="4800">
                <a:solidFill>
                  <a:srgbClr val="4A6FA1"/>
                </a:solidFill>
              </a:defRPr>
            </a:lvl9pPr>
          </a:lstStyle>
          <a:p>
            <a:r>
              <a:rPr lang="nb-NO"/>
              <a:t>Klikk for å redigere tittelstil</a:t>
            </a:r>
            <a:endParaRPr/>
          </a:p>
        </p:txBody>
      </p:sp>
      <p:sp>
        <p:nvSpPr>
          <p:cNvPr id="159" name="Google Shape;159;p2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60" name="Google Shape;160;p2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8539041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ma 2 - Sitat" preserve="1">
  <p:cSld name="1_Tema 2 - Sitat">
    <p:bg>
      <p:bgPr>
        <a:solidFill>
          <a:srgbClr val="4A6FA1"/>
        </a:solidFill>
        <a:effectLst/>
      </p:bgPr>
    </p:bg>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163" name="Google Shape;163;p2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164" name="Google Shape;164;p2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6594946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ma 2 - Tom" preserve="1">
  <p:cSld name="Tema 2 - Tom">
    <p:spTree>
      <p:nvGrpSpPr>
        <p:cNvPr id="1" name="Shape 213"/>
        <p:cNvGrpSpPr/>
        <p:nvPr/>
      </p:nvGrpSpPr>
      <p:grpSpPr>
        <a:xfrm>
          <a:off x="0" y="0"/>
          <a:ext cx="0" cy="0"/>
          <a:chOff x="0" y="0"/>
          <a:chExt cx="0" cy="0"/>
        </a:xfrm>
      </p:grpSpPr>
      <p:sp>
        <p:nvSpPr>
          <p:cNvPr id="214" name="Google Shape;214;p3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15" name="Google Shape;215;p3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0233273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ma 2 - Logoer" preserve="1">
  <p:cSld name="1_Tema 2 - Logoer">
    <p:spTree>
      <p:nvGrpSpPr>
        <p:cNvPr id="1" name="Shape 241"/>
        <p:cNvGrpSpPr/>
        <p:nvPr/>
      </p:nvGrpSpPr>
      <p:grpSpPr>
        <a:xfrm>
          <a:off x="0" y="0"/>
          <a:ext cx="0" cy="0"/>
          <a:chOff x="0" y="0"/>
          <a:chExt cx="0" cy="0"/>
        </a:xfrm>
      </p:grpSpPr>
      <p:sp>
        <p:nvSpPr>
          <p:cNvPr id="242" name="Google Shape;242;p3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243" name="Google Shape;243;p39"/>
          <p:cNvSpPr/>
          <p:nvPr/>
        </p:nvSpPr>
        <p:spPr>
          <a:xfrm>
            <a:off x="480000" y="5548000"/>
            <a:ext cx="11232000" cy="831200"/>
          </a:xfrm>
          <a:prstGeom prst="roundRect">
            <a:avLst>
              <a:gd name="adj" fmla="val 6240"/>
            </a:avLst>
          </a:prstGeom>
          <a:solidFill>
            <a:srgbClr val="4A6F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244" name="Google Shape;244;p3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245" name="Google Shape;245;p3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4A6FA1"/>
              </a:buClr>
              <a:buSzPts val="1200"/>
              <a:buChar char="●"/>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Tree>
    <p:extLst>
      <p:ext uri="{BB962C8B-B14F-4D97-AF65-F5344CB8AC3E}">
        <p14:creationId xmlns:p14="http://schemas.microsoft.com/office/powerpoint/2010/main" val="18500353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ma 2 - Logoer" preserve="1">
  <p:cSld name="2_Tema 2 - Logoer">
    <p:spTree>
      <p:nvGrpSpPr>
        <p:cNvPr id="1" name="Shape 246"/>
        <p:cNvGrpSpPr/>
        <p:nvPr/>
      </p:nvGrpSpPr>
      <p:grpSpPr>
        <a:xfrm>
          <a:off x="0" y="0"/>
          <a:ext cx="0" cy="0"/>
          <a:chOff x="0" y="0"/>
          <a:chExt cx="0" cy="0"/>
        </a:xfrm>
      </p:grpSpPr>
      <p:sp>
        <p:nvSpPr>
          <p:cNvPr id="247" name="Google Shape;247;p40"/>
          <p:cNvSpPr/>
          <p:nvPr/>
        </p:nvSpPr>
        <p:spPr>
          <a:xfrm>
            <a:off x="140800" y="103800"/>
            <a:ext cx="11910400" cy="6650400"/>
          </a:xfrm>
          <a:prstGeom prst="roundRect">
            <a:avLst>
              <a:gd name="adj" fmla="val 2266"/>
            </a:avLst>
          </a:prstGeom>
          <a:solidFill>
            <a:srgbClr val="4A6FA1"/>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248" name="Google Shape;248;p4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21847008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ma 2 - Kontakt" preserve="1">
  <p:cSld name="Tema 2 - Kontakt">
    <p:bg>
      <p:bgPr>
        <a:solidFill>
          <a:srgbClr val="4A6FA1"/>
        </a:solidFill>
        <a:effectLst/>
      </p:bgPr>
    </p:bg>
    <p:spTree>
      <p:nvGrpSpPr>
        <p:cNvPr id="1" name="Shape 249"/>
        <p:cNvGrpSpPr/>
        <p:nvPr/>
      </p:nvGrpSpPr>
      <p:grpSpPr>
        <a:xfrm>
          <a:off x="0" y="0"/>
          <a:ext cx="0" cy="0"/>
          <a:chOff x="0" y="0"/>
          <a:chExt cx="0" cy="0"/>
        </a:xfrm>
      </p:grpSpPr>
      <p:sp>
        <p:nvSpPr>
          <p:cNvPr id="250" name="Google Shape;250;p4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251" name="Google Shape;251;p4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252" name="Google Shape;252;p41"/>
          <p:cNvSpPr>
            <a:spLocks noGrp="1"/>
          </p:cNvSpPr>
          <p:nvPr>
            <p:ph type="pic" idx="2"/>
          </p:nvPr>
        </p:nvSpPr>
        <p:spPr>
          <a:xfrm>
            <a:off x="5796000" y="1091033"/>
            <a:ext cx="2366400" cy="2554000"/>
          </a:xfrm>
          <a:prstGeom prst="roundRect">
            <a:avLst>
              <a:gd name="adj" fmla="val 10349"/>
            </a:avLst>
          </a:prstGeom>
          <a:noFill/>
          <a:ln>
            <a:noFill/>
          </a:ln>
        </p:spPr>
      </p:sp>
      <p:sp>
        <p:nvSpPr>
          <p:cNvPr id="253" name="Google Shape;253;p41"/>
          <p:cNvSpPr>
            <a:spLocks noGrp="1"/>
          </p:cNvSpPr>
          <p:nvPr>
            <p:ph type="pic" idx="3"/>
          </p:nvPr>
        </p:nvSpPr>
        <p:spPr>
          <a:xfrm>
            <a:off x="8457600" y="1091033"/>
            <a:ext cx="2366400" cy="2554000"/>
          </a:xfrm>
          <a:prstGeom prst="roundRect">
            <a:avLst>
              <a:gd name="adj" fmla="val 10349"/>
            </a:avLst>
          </a:prstGeom>
          <a:noFill/>
          <a:ln>
            <a:noFill/>
          </a:ln>
        </p:spPr>
      </p:sp>
      <p:sp>
        <p:nvSpPr>
          <p:cNvPr id="254" name="Google Shape;254;p4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255" name="Google Shape;255;p4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10361971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ma 2 - Logo" preserve="1">
  <p:cSld name="Tema 2 - Logo">
    <p:bg>
      <p:bgPr>
        <a:solidFill>
          <a:srgbClr val="4A6FA1"/>
        </a:solidFill>
        <a:effectLst/>
      </p:bgPr>
    </p:bg>
    <p:spTree>
      <p:nvGrpSpPr>
        <p:cNvPr id="1" name="Shape 506"/>
        <p:cNvGrpSpPr/>
        <p:nvPr/>
      </p:nvGrpSpPr>
      <p:grpSpPr>
        <a:xfrm>
          <a:off x="0" y="0"/>
          <a:ext cx="0" cy="0"/>
          <a:chOff x="0" y="0"/>
          <a:chExt cx="0" cy="0"/>
        </a:xfrm>
      </p:grpSpPr>
      <p:pic>
        <p:nvPicPr>
          <p:cNvPr id="507" name="Google Shape;507;p83"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15074751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ema 3 - Forside" preserve="1">
  <p:cSld name="Tema 3 - Forside">
    <p:bg>
      <p:bgPr>
        <a:solidFill>
          <a:srgbClr val="F8A940">
            <a:alpha val="32910"/>
          </a:srgbClr>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258" name="Google Shape;258;p4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259" name="Google Shape;259;p4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1" name="Google Shape;261;p42" title="Asset 1@4x.png"/>
          <p:cNvPicPr preferRelativeResize="0"/>
          <p:nvPr/>
        </p:nvPicPr>
        <p:blipFill>
          <a:blip r:embed="rId2">
            <a:alphaModFix/>
          </a:blip>
          <a:stretch>
            <a:fillRect/>
          </a:stretch>
        </p:blipFill>
        <p:spPr>
          <a:xfrm>
            <a:off x="9247500" y="5821602"/>
            <a:ext cx="2566467" cy="644033"/>
          </a:xfrm>
          <a:prstGeom prst="rect">
            <a:avLst/>
          </a:prstGeom>
          <a:noFill/>
          <a:ln>
            <a:noFill/>
          </a:ln>
        </p:spPr>
      </p:pic>
    </p:spTree>
    <p:extLst>
      <p:ext uri="{BB962C8B-B14F-4D97-AF65-F5344CB8AC3E}">
        <p14:creationId xmlns:p14="http://schemas.microsoft.com/office/powerpoint/2010/main" val="31130376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ema 3 - Forside" preserve="1">
  <p:cSld name="1_Tema 3 - Forside">
    <p:bg>
      <p:bgPr>
        <a:solidFill>
          <a:srgbClr val="F8A940">
            <a:alpha val="32910"/>
          </a:srgbClr>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258" name="Google Shape;258;p4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259" name="Google Shape;259;p4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0" name="Google Shape;260;p42" title="barnevernillustrasjon.png"/>
          <p:cNvPicPr preferRelativeResize="0"/>
          <p:nvPr/>
        </p:nvPicPr>
        <p:blipFill>
          <a:blip r:embed="rId2">
            <a:alphaModFix/>
          </a:blip>
          <a:stretch>
            <a:fillRect/>
          </a:stretch>
        </p:blipFill>
        <p:spPr>
          <a:xfrm>
            <a:off x="5411200" y="2208001"/>
            <a:ext cx="5502195" cy="3328500"/>
          </a:xfrm>
          <a:prstGeom prst="rect">
            <a:avLst/>
          </a:prstGeom>
          <a:noFill/>
          <a:ln>
            <a:noFill/>
          </a:ln>
        </p:spPr>
      </p:pic>
      <p:pic>
        <p:nvPicPr>
          <p:cNvPr id="261" name="Google Shape;261;p42" title="Asset 1@4x.png"/>
          <p:cNvPicPr preferRelativeResize="0"/>
          <p:nvPr/>
        </p:nvPicPr>
        <p:blipFill>
          <a:blip r:embed="rId3">
            <a:alphaModFix/>
          </a:blip>
          <a:stretch>
            <a:fillRect/>
          </a:stretch>
        </p:blipFill>
        <p:spPr>
          <a:xfrm>
            <a:off x="9247500" y="5821602"/>
            <a:ext cx="2566467" cy="644033"/>
          </a:xfrm>
          <a:prstGeom prst="rect">
            <a:avLst/>
          </a:prstGeom>
          <a:noFill/>
          <a:ln>
            <a:noFill/>
          </a:ln>
        </p:spPr>
      </p:pic>
    </p:spTree>
    <p:extLst>
      <p:ext uri="{BB962C8B-B14F-4D97-AF65-F5344CB8AC3E}">
        <p14:creationId xmlns:p14="http://schemas.microsoft.com/office/powerpoint/2010/main" val="35460041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ema 3 - Agenda" preserve="1">
  <p:cSld name="Tema 3 - Agenda">
    <p:spTree>
      <p:nvGrpSpPr>
        <p:cNvPr id="1" name="Shape 262"/>
        <p:cNvGrpSpPr/>
        <p:nvPr/>
      </p:nvGrpSpPr>
      <p:grpSpPr>
        <a:xfrm>
          <a:off x="0" y="0"/>
          <a:ext cx="0" cy="0"/>
          <a:chOff x="0" y="0"/>
          <a:chExt cx="0" cy="0"/>
        </a:xfrm>
      </p:grpSpPr>
      <p:sp>
        <p:nvSpPr>
          <p:cNvPr id="263" name="Google Shape;263;p4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264" name="Google Shape;264;p43"/>
          <p:cNvSpPr>
            <a:spLocks noGrp="1"/>
          </p:cNvSpPr>
          <p:nvPr>
            <p:ph type="pic" idx="2"/>
          </p:nvPr>
        </p:nvSpPr>
        <p:spPr>
          <a:xfrm>
            <a:off x="6979200" y="480000"/>
            <a:ext cx="4732800" cy="5160400"/>
          </a:xfrm>
          <a:prstGeom prst="rect">
            <a:avLst/>
          </a:prstGeom>
          <a:noFill/>
          <a:ln>
            <a:noFill/>
          </a:ln>
        </p:spPr>
      </p:sp>
      <p:sp>
        <p:nvSpPr>
          <p:cNvPr id="265" name="Google Shape;265;p4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266" name="Google Shape;266;p4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67" name="Google Shape;267;p4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8" name="Google Shape;268;p4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218974840"/>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ema 3 - Agenda" preserve="1">
  <p:cSld name="1_Tema 3 - Agenda">
    <p:spTree>
      <p:nvGrpSpPr>
        <p:cNvPr id="1" name="Shape 262"/>
        <p:cNvGrpSpPr/>
        <p:nvPr/>
      </p:nvGrpSpPr>
      <p:grpSpPr>
        <a:xfrm>
          <a:off x="0" y="0"/>
          <a:ext cx="0" cy="0"/>
          <a:chOff x="0" y="0"/>
          <a:chExt cx="0" cy="0"/>
        </a:xfrm>
      </p:grpSpPr>
      <p:sp>
        <p:nvSpPr>
          <p:cNvPr id="263" name="Google Shape;263;p4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265" name="Google Shape;265;p4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266" name="Google Shape;266;p4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67" name="Google Shape;267;p4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8" name="Google Shape;268;p4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pic>
        <p:nvPicPr>
          <p:cNvPr id="3" name="Google Shape;844;p129" title="Frame.png">
            <a:extLst>
              <a:ext uri="{FF2B5EF4-FFF2-40B4-BE49-F238E27FC236}">
                <a16:creationId xmlns:a16="http://schemas.microsoft.com/office/drawing/2014/main" id="{ECD1A9B5-91F8-5636-A842-1742DD9A71A5}"/>
              </a:ext>
            </a:extLst>
          </p:cNvPr>
          <p:cNvPicPr preferRelativeResize="0">
            <a:picLocks noChangeAspect="1"/>
          </p:cNvPicPr>
          <p:nvPr/>
        </p:nvPicPr>
        <p:blipFill>
          <a:blip r:embed="rId3">
            <a:alphaModFix/>
          </a:blip>
          <a:stretch>
            <a:fillRect/>
          </a:stretch>
        </p:blipFill>
        <p:spPr>
          <a:xfrm>
            <a:off x="6835134" y="478867"/>
            <a:ext cx="4787783" cy="4982400"/>
          </a:xfrm>
          <a:prstGeom prst="rect">
            <a:avLst/>
          </a:prstGeom>
          <a:noFill/>
          <a:ln>
            <a:noFill/>
          </a:ln>
        </p:spPr>
      </p:pic>
    </p:spTree>
    <p:extLst>
      <p:ext uri="{BB962C8B-B14F-4D97-AF65-F5344CB8AC3E}">
        <p14:creationId xmlns:p14="http://schemas.microsoft.com/office/powerpoint/2010/main" val="646546087"/>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ema 3 - Høra 1" preserve="1">
  <p:cSld name="Tema 3 - Høra 1">
    <p:bg>
      <p:bgPr>
        <a:solidFill>
          <a:srgbClr val="F5F1EE"/>
        </a:solidFill>
        <a:effectLst/>
      </p:bgPr>
    </p:bg>
    <p:spTree>
      <p:nvGrpSpPr>
        <p:cNvPr id="1" name="Shape 269"/>
        <p:cNvGrpSpPr/>
        <p:nvPr/>
      </p:nvGrpSpPr>
      <p:grpSpPr>
        <a:xfrm>
          <a:off x="0" y="0"/>
          <a:ext cx="0" cy="0"/>
          <a:chOff x="0" y="0"/>
          <a:chExt cx="0" cy="0"/>
        </a:xfrm>
      </p:grpSpPr>
      <p:sp>
        <p:nvSpPr>
          <p:cNvPr id="270" name="Google Shape;270;p44"/>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HØRA</a:t>
            </a:r>
            <a:endParaRPr sz="4000" b="1">
              <a:solidFill>
                <a:srgbClr val="182028"/>
              </a:solidFill>
              <a:latin typeface="Titillium Web"/>
              <a:ea typeface="Titillium Web"/>
              <a:cs typeface="Titillium Web"/>
              <a:sym typeface="Titillium Web"/>
            </a:endParaRPr>
          </a:p>
        </p:txBody>
      </p:sp>
      <p:sp>
        <p:nvSpPr>
          <p:cNvPr id="271" name="Google Shape;271;p44"/>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2" name="Google Shape;272;p44"/>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3" name="Google Shape;273;p44"/>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4" name="Google Shape;274;p44"/>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Hensikt</a:t>
            </a:r>
            <a:endParaRPr sz="2400" b="1">
              <a:solidFill>
                <a:srgbClr val="182028"/>
              </a:solidFill>
              <a:latin typeface="Open Sans"/>
              <a:ea typeface="Open Sans"/>
              <a:cs typeface="Open Sans"/>
              <a:sym typeface="Open Sans"/>
            </a:endParaRPr>
          </a:p>
        </p:txBody>
      </p:sp>
      <p:sp>
        <p:nvSpPr>
          <p:cNvPr id="275" name="Google Shape;275;p44"/>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Ønsket resultat</a:t>
            </a:r>
            <a:endParaRPr sz="2400" b="1">
              <a:solidFill>
                <a:srgbClr val="182028"/>
              </a:solidFill>
              <a:latin typeface="Open Sans"/>
              <a:ea typeface="Open Sans"/>
              <a:cs typeface="Open Sans"/>
              <a:sym typeface="Open Sans"/>
            </a:endParaRPr>
          </a:p>
        </p:txBody>
      </p:sp>
      <p:sp>
        <p:nvSpPr>
          <p:cNvPr id="276" name="Google Shape;276;p44"/>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Agenda</a:t>
            </a:r>
            <a:endParaRPr sz="2400" b="1">
              <a:solidFill>
                <a:srgbClr val="182028"/>
              </a:solidFill>
              <a:latin typeface="Open Sans"/>
              <a:ea typeface="Open Sans"/>
              <a:cs typeface="Open Sans"/>
              <a:sym typeface="Open Sans"/>
            </a:endParaRPr>
          </a:p>
        </p:txBody>
      </p:sp>
      <p:sp>
        <p:nvSpPr>
          <p:cNvPr id="277" name="Google Shape;277;p44"/>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78" name="Google Shape;278;p44"/>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79" name="Google Shape;279;p44"/>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pic>
        <p:nvPicPr>
          <p:cNvPr id="280" name="Google Shape;280;p44"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1210940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ema 3 - Sitat" preserve="1">
  <p:cSld name="Tema 3 - Sitat">
    <p:bg>
      <p:bgPr>
        <a:solidFill>
          <a:srgbClr val="F08E0D"/>
        </a:solidFill>
        <a:effectLst/>
      </p:bgPr>
    </p:bg>
    <p:spTree>
      <p:nvGrpSpPr>
        <p:cNvPr id="1" name="Shape 285"/>
        <p:cNvGrpSpPr/>
        <p:nvPr/>
      </p:nvGrpSpPr>
      <p:grpSpPr>
        <a:xfrm>
          <a:off x="0" y="0"/>
          <a:ext cx="0" cy="0"/>
          <a:chOff x="0" y="0"/>
          <a:chExt cx="0" cy="0"/>
        </a:xfrm>
      </p:grpSpPr>
      <p:sp>
        <p:nvSpPr>
          <p:cNvPr id="286" name="Google Shape;286;p4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287" name="Google Shape;287;p4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288" name="Google Shape;288;p4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14718376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ema 3 - Tom" preserve="1">
  <p:cSld name="Tema 3 - Tom">
    <p:spTree>
      <p:nvGrpSpPr>
        <p:cNvPr id="1" name="Shape 337"/>
        <p:cNvGrpSpPr/>
        <p:nvPr/>
      </p:nvGrpSpPr>
      <p:grpSpPr>
        <a:xfrm>
          <a:off x="0" y="0"/>
          <a:ext cx="0" cy="0"/>
          <a:chOff x="0" y="0"/>
          <a:chExt cx="0" cy="0"/>
        </a:xfrm>
      </p:grpSpPr>
      <p:sp>
        <p:nvSpPr>
          <p:cNvPr id="338" name="Google Shape;338;p5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339" name="Google Shape;339;p55"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6733165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ema 3 - Hovedpoeng" preserve="1">
  <p:cSld name="Tema 3 - Hovedpoeng">
    <p:spTree>
      <p:nvGrpSpPr>
        <p:cNvPr id="1" name="Shape 340"/>
        <p:cNvGrpSpPr/>
        <p:nvPr/>
      </p:nvGrpSpPr>
      <p:grpSpPr>
        <a:xfrm>
          <a:off x="0" y="0"/>
          <a:ext cx="0" cy="0"/>
          <a:chOff x="0" y="0"/>
          <a:chExt cx="0" cy="0"/>
        </a:xfrm>
      </p:grpSpPr>
      <p:sp>
        <p:nvSpPr>
          <p:cNvPr id="341" name="Google Shape;341;p56"/>
          <p:cNvSpPr txBox="1">
            <a:spLocks noGrp="1"/>
          </p:cNvSpPr>
          <p:nvPr>
            <p:ph type="subTitle" idx="1"/>
          </p:nvPr>
        </p:nvSpPr>
        <p:spPr>
          <a:xfrm>
            <a:off x="1067433"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2" name="Google Shape;342;p56"/>
          <p:cNvSpPr txBox="1">
            <a:spLocks noGrp="1"/>
          </p:cNvSpPr>
          <p:nvPr>
            <p:ph type="subTitle" idx="2"/>
          </p:nvPr>
        </p:nvSpPr>
        <p:spPr>
          <a:xfrm>
            <a:off x="4705600"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3" name="Google Shape;343;p56"/>
          <p:cNvSpPr txBox="1">
            <a:spLocks noGrp="1"/>
          </p:cNvSpPr>
          <p:nvPr>
            <p:ph type="subTitle" idx="3"/>
          </p:nvPr>
        </p:nvSpPr>
        <p:spPr>
          <a:xfrm>
            <a:off x="8343767"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4" name="Google Shape;344;p5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45" name="Google Shape;345;p5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pic>
        <p:nvPicPr>
          <p:cNvPr id="346" name="Google Shape;346;p56"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pic>
        <p:nvPicPr>
          <p:cNvPr id="347" name="Google Shape;347;p56" title="Group 5-2.png"/>
          <p:cNvPicPr preferRelativeResize="0"/>
          <p:nvPr/>
        </p:nvPicPr>
        <p:blipFill>
          <a:blip r:embed="rId3">
            <a:alphaModFix/>
          </a:blip>
          <a:stretch>
            <a:fillRect/>
          </a:stretch>
        </p:blipFill>
        <p:spPr>
          <a:xfrm>
            <a:off x="999501" y="2292634"/>
            <a:ext cx="10192999" cy="2095333"/>
          </a:xfrm>
          <a:prstGeom prst="rect">
            <a:avLst/>
          </a:prstGeom>
          <a:noFill/>
          <a:ln>
            <a:noFill/>
          </a:ln>
        </p:spPr>
      </p:pic>
    </p:spTree>
    <p:extLst>
      <p:ext uri="{BB962C8B-B14F-4D97-AF65-F5344CB8AC3E}">
        <p14:creationId xmlns:p14="http://schemas.microsoft.com/office/powerpoint/2010/main" val="35321468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ema 3 - Hovedpoeng" preserve="1">
  <p:cSld name="1_Tema 3 - Hovedpoeng">
    <p:spTree>
      <p:nvGrpSpPr>
        <p:cNvPr id="1" name="Shape 348"/>
        <p:cNvGrpSpPr/>
        <p:nvPr/>
      </p:nvGrpSpPr>
      <p:grpSpPr>
        <a:xfrm>
          <a:off x="0" y="0"/>
          <a:ext cx="0" cy="0"/>
          <a:chOff x="0" y="0"/>
          <a:chExt cx="0" cy="0"/>
        </a:xfrm>
      </p:grpSpPr>
      <p:sp>
        <p:nvSpPr>
          <p:cNvPr id="349" name="Google Shape;349;p5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50" name="Google Shape;350;p5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1" name="Google Shape;351;p5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2" name="Google Shape;352;p5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3" name="Google Shape;353;p5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4" name="Google Shape;354;p5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5" name="Google Shape;355;p5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6" name="Google Shape;356;p5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57" name="Google Shape;357;p57"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9741549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ema 3 - Logoer" preserve="1">
  <p:cSld name="Tema 3 - Logoer">
    <p:bg>
      <p:bgPr>
        <a:solidFill>
          <a:srgbClr val="F5F1EE"/>
        </a:solidFill>
        <a:effectLst/>
      </p:bgPr>
    </p:bg>
    <p:spTree>
      <p:nvGrpSpPr>
        <p:cNvPr id="1" name="Shape 358"/>
        <p:cNvGrpSpPr/>
        <p:nvPr/>
      </p:nvGrpSpPr>
      <p:grpSpPr>
        <a:xfrm>
          <a:off x="0" y="0"/>
          <a:ext cx="0" cy="0"/>
          <a:chOff x="0" y="0"/>
          <a:chExt cx="0" cy="0"/>
        </a:xfrm>
      </p:grpSpPr>
      <p:sp>
        <p:nvSpPr>
          <p:cNvPr id="359" name="Google Shape;359;p58"/>
          <p:cNvSpPr/>
          <p:nvPr/>
        </p:nvSpPr>
        <p:spPr>
          <a:xfrm>
            <a:off x="6979200" y="480000"/>
            <a:ext cx="4732800" cy="5117600"/>
          </a:xfrm>
          <a:prstGeom prst="roundRect">
            <a:avLst>
              <a:gd name="adj" fmla="val 2465"/>
            </a:avLst>
          </a:prstGeom>
          <a:solidFill>
            <a:srgbClr val="F08E0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360" name="Google Shape;360;p5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61" name="Google Shape;361;p5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400"/>
              <a:buNone/>
              <a:defRPr sz="3200">
                <a:solidFill>
                  <a:srgbClr val="182028"/>
                </a:solidFill>
              </a:defRPr>
            </a:lvl2pPr>
            <a:lvl3pPr lvl="2">
              <a:spcBef>
                <a:spcPts val="0"/>
              </a:spcBef>
              <a:spcAft>
                <a:spcPts val="0"/>
              </a:spcAft>
              <a:buClr>
                <a:srgbClr val="182028"/>
              </a:buClr>
              <a:buSzPts val="2400"/>
              <a:buNone/>
              <a:defRPr sz="3200">
                <a:solidFill>
                  <a:srgbClr val="182028"/>
                </a:solidFill>
              </a:defRPr>
            </a:lvl3pPr>
            <a:lvl4pPr lvl="3">
              <a:spcBef>
                <a:spcPts val="0"/>
              </a:spcBef>
              <a:spcAft>
                <a:spcPts val="0"/>
              </a:spcAft>
              <a:buClr>
                <a:srgbClr val="182028"/>
              </a:buClr>
              <a:buSzPts val="2400"/>
              <a:buNone/>
              <a:defRPr sz="3200">
                <a:solidFill>
                  <a:srgbClr val="182028"/>
                </a:solidFill>
              </a:defRPr>
            </a:lvl4pPr>
            <a:lvl5pPr lvl="4">
              <a:spcBef>
                <a:spcPts val="0"/>
              </a:spcBef>
              <a:spcAft>
                <a:spcPts val="0"/>
              </a:spcAft>
              <a:buClr>
                <a:srgbClr val="182028"/>
              </a:buClr>
              <a:buSzPts val="2400"/>
              <a:buNone/>
              <a:defRPr sz="3200">
                <a:solidFill>
                  <a:srgbClr val="182028"/>
                </a:solidFill>
              </a:defRPr>
            </a:lvl5pPr>
            <a:lvl6pPr lvl="5">
              <a:spcBef>
                <a:spcPts val="0"/>
              </a:spcBef>
              <a:spcAft>
                <a:spcPts val="0"/>
              </a:spcAft>
              <a:buClr>
                <a:srgbClr val="182028"/>
              </a:buClr>
              <a:buSzPts val="2400"/>
              <a:buNone/>
              <a:defRPr sz="3200">
                <a:solidFill>
                  <a:srgbClr val="182028"/>
                </a:solidFill>
              </a:defRPr>
            </a:lvl6pPr>
            <a:lvl7pPr lvl="6">
              <a:spcBef>
                <a:spcPts val="0"/>
              </a:spcBef>
              <a:spcAft>
                <a:spcPts val="0"/>
              </a:spcAft>
              <a:buClr>
                <a:srgbClr val="182028"/>
              </a:buClr>
              <a:buSzPts val="2400"/>
              <a:buNone/>
              <a:defRPr sz="3200">
                <a:solidFill>
                  <a:srgbClr val="182028"/>
                </a:solidFill>
              </a:defRPr>
            </a:lvl7pPr>
            <a:lvl8pPr lvl="7">
              <a:spcBef>
                <a:spcPts val="0"/>
              </a:spcBef>
              <a:spcAft>
                <a:spcPts val="0"/>
              </a:spcAft>
              <a:buClr>
                <a:srgbClr val="182028"/>
              </a:buClr>
              <a:buSzPts val="2400"/>
              <a:buNone/>
              <a:defRPr sz="3200">
                <a:solidFill>
                  <a:srgbClr val="182028"/>
                </a:solidFill>
              </a:defRPr>
            </a:lvl8pPr>
            <a:lvl9pPr lvl="8">
              <a:spcBef>
                <a:spcPts val="0"/>
              </a:spcBef>
              <a:spcAft>
                <a:spcPts val="0"/>
              </a:spcAft>
              <a:buClr>
                <a:srgbClr val="182028"/>
              </a:buClr>
              <a:buSzPts val="2400"/>
              <a:buNone/>
              <a:defRPr sz="3200">
                <a:solidFill>
                  <a:srgbClr val="182028"/>
                </a:solidFill>
              </a:defRPr>
            </a:lvl9pPr>
          </a:lstStyle>
          <a:p>
            <a:r>
              <a:rPr lang="nb-NO"/>
              <a:t>Klikk for å redigere tittelstil</a:t>
            </a:r>
            <a:endParaRPr/>
          </a:p>
        </p:txBody>
      </p:sp>
      <p:sp>
        <p:nvSpPr>
          <p:cNvPr id="362" name="Google Shape;362;p5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pic>
        <p:nvPicPr>
          <p:cNvPr id="363" name="Google Shape;363;p5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364" name="Google Shape;364;p58" title="Asset 1@4x.png"/>
          <p:cNvPicPr preferRelativeResize="0"/>
          <p:nvPr/>
        </p:nvPicPr>
        <p:blipFill>
          <a:blip r:embed="rId3">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6429094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ema 3 - Brødtekst" preserve="1">
  <p:cSld name="Tema 3 - Brødtekst">
    <p:spTree>
      <p:nvGrpSpPr>
        <p:cNvPr id="1" name="Shape 315"/>
        <p:cNvGrpSpPr/>
        <p:nvPr/>
      </p:nvGrpSpPr>
      <p:grpSpPr>
        <a:xfrm>
          <a:off x="0" y="0"/>
          <a:ext cx="0" cy="0"/>
          <a:chOff x="0" y="0"/>
          <a:chExt cx="0" cy="0"/>
        </a:xfrm>
      </p:grpSpPr>
      <p:sp>
        <p:nvSpPr>
          <p:cNvPr id="316" name="Google Shape;316;p5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17" name="Google Shape;317;p5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318" name="Google Shape;318;p5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19" name="Google Shape;319;p51"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21050836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ma 3 - Brødtekst" preserve="1">
  <p:cSld name="1_Tema 3 - Brødtekst">
    <p:spTree>
      <p:nvGrpSpPr>
        <p:cNvPr id="1" name="Shape 289"/>
        <p:cNvGrpSpPr/>
        <p:nvPr/>
      </p:nvGrpSpPr>
      <p:grpSpPr>
        <a:xfrm>
          <a:off x="0" y="0"/>
          <a:ext cx="0" cy="0"/>
          <a:chOff x="0" y="0"/>
          <a:chExt cx="0" cy="0"/>
        </a:xfrm>
      </p:grpSpPr>
      <p:sp>
        <p:nvSpPr>
          <p:cNvPr id="290" name="Google Shape;290;p4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291" name="Google Shape;291;p4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92" name="Google Shape;292;p4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b="1">
                <a:solidFill>
                  <a:srgbClr val="182028"/>
                </a:solidFill>
              </a:defRPr>
            </a:lvl1pPr>
            <a:lvl2pPr marL="1219170" lvl="1" indent="-423323">
              <a:spcBef>
                <a:spcPts val="0"/>
              </a:spcBef>
              <a:spcAft>
                <a:spcPts val="0"/>
              </a:spcAft>
              <a:buClr>
                <a:srgbClr val="182028"/>
              </a:buClr>
              <a:buSzPts val="1400"/>
              <a:buChar char="○"/>
              <a:defRPr b="1">
                <a:solidFill>
                  <a:srgbClr val="182028"/>
                </a:solidFill>
              </a:defRPr>
            </a:lvl2pPr>
            <a:lvl3pPr marL="1828754" lvl="2" indent="-423323">
              <a:spcBef>
                <a:spcPts val="0"/>
              </a:spcBef>
              <a:spcAft>
                <a:spcPts val="0"/>
              </a:spcAft>
              <a:buClr>
                <a:srgbClr val="182028"/>
              </a:buClr>
              <a:buSzPts val="1400"/>
              <a:buChar char="■"/>
              <a:defRPr b="1">
                <a:solidFill>
                  <a:srgbClr val="182028"/>
                </a:solidFill>
              </a:defRPr>
            </a:lvl3pPr>
            <a:lvl4pPr marL="2438339" lvl="3" indent="-423323">
              <a:spcBef>
                <a:spcPts val="0"/>
              </a:spcBef>
              <a:spcAft>
                <a:spcPts val="0"/>
              </a:spcAft>
              <a:buClr>
                <a:srgbClr val="182028"/>
              </a:buClr>
              <a:buSzPts val="1400"/>
              <a:buChar char="●"/>
              <a:defRPr b="1">
                <a:solidFill>
                  <a:srgbClr val="182028"/>
                </a:solidFill>
              </a:defRPr>
            </a:lvl4pPr>
            <a:lvl5pPr marL="3047924" lvl="4" indent="-423323">
              <a:spcBef>
                <a:spcPts val="0"/>
              </a:spcBef>
              <a:spcAft>
                <a:spcPts val="0"/>
              </a:spcAft>
              <a:buClr>
                <a:srgbClr val="182028"/>
              </a:buClr>
              <a:buSzPts val="1400"/>
              <a:buChar char="○"/>
              <a:defRPr b="1">
                <a:solidFill>
                  <a:srgbClr val="182028"/>
                </a:solidFill>
              </a:defRPr>
            </a:lvl5pPr>
            <a:lvl6pPr marL="3657509" lvl="5" indent="-423323">
              <a:spcBef>
                <a:spcPts val="0"/>
              </a:spcBef>
              <a:spcAft>
                <a:spcPts val="0"/>
              </a:spcAft>
              <a:buClr>
                <a:srgbClr val="182028"/>
              </a:buClr>
              <a:buSzPts val="1400"/>
              <a:buChar char="■"/>
              <a:defRPr b="1">
                <a:solidFill>
                  <a:srgbClr val="182028"/>
                </a:solidFill>
              </a:defRPr>
            </a:lvl6pPr>
            <a:lvl7pPr marL="4267093" lvl="6" indent="-423323">
              <a:spcBef>
                <a:spcPts val="0"/>
              </a:spcBef>
              <a:spcAft>
                <a:spcPts val="0"/>
              </a:spcAft>
              <a:buClr>
                <a:srgbClr val="182028"/>
              </a:buClr>
              <a:buSzPts val="1400"/>
              <a:buChar char="●"/>
              <a:defRPr b="1">
                <a:solidFill>
                  <a:srgbClr val="182028"/>
                </a:solidFill>
              </a:defRPr>
            </a:lvl7pPr>
            <a:lvl8pPr marL="4876678" lvl="7" indent="-423323">
              <a:spcBef>
                <a:spcPts val="0"/>
              </a:spcBef>
              <a:spcAft>
                <a:spcPts val="0"/>
              </a:spcAft>
              <a:buClr>
                <a:srgbClr val="182028"/>
              </a:buClr>
              <a:buSzPts val="1400"/>
              <a:buChar char="○"/>
              <a:defRPr b="1">
                <a:solidFill>
                  <a:srgbClr val="182028"/>
                </a:solidFill>
              </a:defRPr>
            </a:lvl8pPr>
            <a:lvl9pPr marL="5486263" lvl="8" indent="-423323">
              <a:spcBef>
                <a:spcPts val="0"/>
              </a:spcBef>
              <a:spcAft>
                <a:spcPts val="0"/>
              </a:spcAft>
              <a:buClr>
                <a:srgbClr val="182028"/>
              </a:buClr>
              <a:buSzPts val="1400"/>
              <a:buChar char="■"/>
              <a:defRPr b="1">
                <a:solidFill>
                  <a:srgbClr val="182028"/>
                </a:solidFill>
              </a:defRPr>
            </a:lvl9pPr>
          </a:lstStyle>
          <a:p>
            <a:pPr lvl="0"/>
            <a:r>
              <a:rPr lang="nb-NO"/>
              <a:t>Klikk for å redigere tekststiler i malen</a:t>
            </a:r>
          </a:p>
        </p:txBody>
      </p:sp>
      <p:sp>
        <p:nvSpPr>
          <p:cNvPr id="293" name="Google Shape;293;p4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94" name="Google Shape;294;p47"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789319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ma 3 - Brødtekst" preserve="1">
  <p:cSld name="2_Tema 3 - Brødtekst">
    <p:spTree>
      <p:nvGrpSpPr>
        <p:cNvPr id="1" name="Shape 295"/>
        <p:cNvGrpSpPr/>
        <p:nvPr/>
      </p:nvGrpSpPr>
      <p:grpSpPr>
        <a:xfrm>
          <a:off x="0" y="0"/>
          <a:ext cx="0" cy="0"/>
          <a:chOff x="0" y="0"/>
          <a:chExt cx="0" cy="0"/>
        </a:xfrm>
      </p:grpSpPr>
      <p:sp>
        <p:nvSpPr>
          <p:cNvPr id="296" name="Google Shape;296;p4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297" name="Google Shape;297;p4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98" name="Google Shape;298;p4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99" name="Google Shape;299;p4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00" name="Google Shape;300;p48"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20334315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ema 3 - Brødtekst" preserve="1">
  <p:cSld name="3_Tema 3 - Brødtekst">
    <p:spTree>
      <p:nvGrpSpPr>
        <p:cNvPr id="1" name="Shape 301"/>
        <p:cNvGrpSpPr/>
        <p:nvPr/>
      </p:nvGrpSpPr>
      <p:grpSpPr>
        <a:xfrm>
          <a:off x="0" y="0"/>
          <a:ext cx="0" cy="0"/>
          <a:chOff x="0" y="0"/>
          <a:chExt cx="0" cy="0"/>
        </a:xfrm>
      </p:grpSpPr>
      <p:sp>
        <p:nvSpPr>
          <p:cNvPr id="302" name="Google Shape;302;p4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3" name="Google Shape;303;p4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04" name="Google Shape;304;p4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5" name="Google Shape;305;p4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6" name="Google Shape;306;p4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07" name="Google Shape;307;p49"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7545148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ma 3 - Brødtekst" preserve="1">
  <p:cSld name="4_Tema 3 - Brødtekst">
    <p:spTree>
      <p:nvGrpSpPr>
        <p:cNvPr id="1" name="Shape 308"/>
        <p:cNvGrpSpPr/>
        <p:nvPr/>
      </p:nvGrpSpPr>
      <p:grpSpPr>
        <a:xfrm>
          <a:off x="0" y="0"/>
          <a:ext cx="0" cy="0"/>
          <a:chOff x="0" y="0"/>
          <a:chExt cx="0" cy="0"/>
        </a:xfrm>
      </p:grpSpPr>
      <p:sp>
        <p:nvSpPr>
          <p:cNvPr id="309" name="Google Shape;309;p5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0" name="Google Shape;310;p5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11" name="Google Shape;311;p5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2" name="Google Shape;312;p5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3" name="Google Shape;313;p5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14" name="Google Shape;314;p50"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6354087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ema 3 - Bilde" preserve="1">
  <p:cSld name="Tema 3 - Bilde">
    <p:spTree>
      <p:nvGrpSpPr>
        <p:cNvPr id="1" name="Shape 320"/>
        <p:cNvGrpSpPr/>
        <p:nvPr/>
      </p:nvGrpSpPr>
      <p:grpSpPr>
        <a:xfrm>
          <a:off x="0" y="0"/>
          <a:ext cx="0" cy="0"/>
          <a:chOff x="0" y="0"/>
          <a:chExt cx="0" cy="0"/>
        </a:xfrm>
      </p:grpSpPr>
      <p:sp>
        <p:nvSpPr>
          <p:cNvPr id="321" name="Google Shape;321;p5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sz="4000">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22" name="Google Shape;322;p5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23" name="Google Shape;323;p52"/>
          <p:cNvSpPr>
            <a:spLocks noGrp="1"/>
          </p:cNvSpPr>
          <p:nvPr>
            <p:ph type="pic" idx="2"/>
          </p:nvPr>
        </p:nvSpPr>
        <p:spPr>
          <a:xfrm>
            <a:off x="480000" y="2208000"/>
            <a:ext cx="11232000" cy="3563200"/>
          </a:xfrm>
          <a:prstGeom prst="rect">
            <a:avLst/>
          </a:prstGeom>
          <a:noFill/>
          <a:ln>
            <a:noFill/>
          </a:ln>
        </p:spPr>
      </p:sp>
      <p:pic>
        <p:nvPicPr>
          <p:cNvPr id="324" name="Google Shape;324;p52"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2381028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ema 3 - Bilde" preserve="1">
  <p:cSld name="1_Tema 3 - Bilde">
    <p:spTree>
      <p:nvGrpSpPr>
        <p:cNvPr id="1" name="Shape 325"/>
        <p:cNvGrpSpPr/>
        <p:nvPr/>
      </p:nvGrpSpPr>
      <p:grpSpPr>
        <a:xfrm>
          <a:off x="0" y="0"/>
          <a:ext cx="0" cy="0"/>
          <a:chOff x="0" y="0"/>
          <a:chExt cx="0" cy="0"/>
        </a:xfrm>
      </p:grpSpPr>
      <p:sp>
        <p:nvSpPr>
          <p:cNvPr id="326" name="Google Shape;326;p5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327" name="Google Shape;327;p5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328" name="Google Shape;328;p53"/>
          <p:cNvSpPr>
            <a:spLocks noGrp="1"/>
          </p:cNvSpPr>
          <p:nvPr>
            <p:ph type="pic" idx="2"/>
          </p:nvPr>
        </p:nvSpPr>
        <p:spPr>
          <a:xfrm>
            <a:off x="6979200" y="480000"/>
            <a:ext cx="4732800" cy="5352400"/>
          </a:xfrm>
          <a:prstGeom prst="rect">
            <a:avLst/>
          </a:prstGeom>
          <a:noFill/>
          <a:ln>
            <a:noFill/>
          </a:ln>
        </p:spPr>
      </p:sp>
      <p:sp>
        <p:nvSpPr>
          <p:cNvPr id="329" name="Google Shape;329;p5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330" name="Google Shape;330;p5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6849053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ema 3 - Bilde" preserve="1">
  <p:cSld name="2_Tema 3 - Bilde">
    <p:spTree>
      <p:nvGrpSpPr>
        <p:cNvPr id="1" name="Shape 331"/>
        <p:cNvGrpSpPr/>
        <p:nvPr/>
      </p:nvGrpSpPr>
      <p:grpSpPr>
        <a:xfrm>
          <a:off x="0" y="0"/>
          <a:ext cx="0" cy="0"/>
          <a:chOff x="0" y="0"/>
          <a:chExt cx="0" cy="0"/>
        </a:xfrm>
      </p:grpSpPr>
      <p:sp>
        <p:nvSpPr>
          <p:cNvPr id="332" name="Google Shape;332;p5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333" name="Google Shape;333;p5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334" name="Google Shape;334;p54"/>
          <p:cNvSpPr>
            <a:spLocks noGrp="1"/>
          </p:cNvSpPr>
          <p:nvPr>
            <p:ph type="pic" idx="2"/>
          </p:nvPr>
        </p:nvSpPr>
        <p:spPr>
          <a:xfrm>
            <a:off x="467333" y="480000"/>
            <a:ext cx="4732800" cy="5160400"/>
          </a:xfrm>
          <a:prstGeom prst="rect">
            <a:avLst/>
          </a:prstGeom>
          <a:noFill/>
          <a:ln>
            <a:noFill/>
          </a:ln>
        </p:spPr>
      </p:sp>
      <p:sp>
        <p:nvSpPr>
          <p:cNvPr id="335" name="Google Shape;335;p5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336" name="Google Shape;336;p54"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5063236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ema 3 - Sitat" preserve="1">
  <p:cSld name="1_Tema 3 - Sitat">
    <p:spTree>
      <p:nvGrpSpPr>
        <p:cNvPr id="1" name="Shape 281"/>
        <p:cNvGrpSpPr/>
        <p:nvPr/>
      </p:nvGrpSpPr>
      <p:grpSpPr>
        <a:xfrm>
          <a:off x="0" y="0"/>
          <a:ext cx="0" cy="0"/>
          <a:chOff x="0" y="0"/>
          <a:chExt cx="0" cy="0"/>
        </a:xfrm>
      </p:grpSpPr>
      <p:sp>
        <p:nvSpPr>
          <p:cNvPr id="282" name="Google Shape;282;p45"/>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82028"/>
              </a:buClr>
              <a:buSzPts val="3000"/>
              <a:buNone/>
              <a:defRPr sz="4000" i="1">
                <a:solidFill>
                  <a:srgbClr val="182028"/>
                </a:solidFill>
              </a:defRPr>
            </a:lvl1pPr>
            <a:lvl2pPr lvl="1" algn="ctr">
              <a:spcBef>
                <a:spcPts val="0"/>
              </a:spcBef>
              <a:spcAft>
                <a:spcPts val="0"/>
              </a:spcAft>
              <a:buClr>
                <a:srgbClr val="182028"/>
              </a:buClr>
              <a:buSzPts val="3600"/>
              <a:buNone/>
              <a:defRPr sz="4800">
                <a:solidFill>
                  <a:srgbClr val="182028"/>
                </a:solidFill>
              </a:defRPr>
            </a:lvl2pPr>
            <a:lvl3pPr lvl="2" algn="ctr">
              <a:spcBef>
                <a:spcPts val="0"/>
              </a:spcBef>
              <a:spcAft>
                <a:spcPts val="0"/>
              </a:spcAft>
              <a:buClr>
                <a:srgbClr val="182028"/>
              </a:buClr>
              <a:buSzPts val="3600"/>
              <a:buNone/>
              <a:defRPr sz="4800">
                <a:solidFill>
                  <a:srgbClr val="182028"/>
                </a:solidFill>
              </a:defRPr>
            </a:lvl3pPr>
            <a:lvl4pPr lvl="3" algn="ctr">
              <a:spcBef>
                <a:spcPts val="0"/>
              </a:spcBef>
              <a:spcAft>
                <a:spcPts val="0"/>
              </a:spcAft>
              <a:buClr>
                <a:srgbClr val="182028"/>
              </a:buClr>
              <a:buSzPts val="3600"/>
              <a:buNone/>
              <a:defRPr sz="4800">
                <a:solidFill>
                  <a:srgbClr val="182028"/>
                </a:solidFill>
              </a:defRPr>
            </a:lvl4pPr>
            <a:lvl5pPr lvl="4" algn="ctr">
              <a:spcBef>
                <a:spcPts val="0"/>
              </a:spcBef>
              <a:spcAft>
                <a:spcPts val="0"/>
              </a:spcAft>
              <a:buClr>
                <a:srgbClr val="182028"/>
              </a:buClr>
              <a:buSzPts val="3600"/>
              <a:buNone/>
              <a:defRPr sz="4800">
                <a:solidFill>
                  <a:srgbClr val="182028"/>
                </a:solidFill>
              </a:defRPr>
            </a:lvl5pPr>
            <a:lvl6pPr lvl="5" algn="ctr">
              <a:spcBef>
                <a:spcPts val="0"/>
              </a:spcBef>
              <a:spcAft>
                <a:spcPts val="0"/>
              </a:spcAft>
              <a:buClr>
                <a:srgbClr val="182028"/>
              </a:buClr>
              <a:buSzPts val="3600"/>
              <a:buNone/>
              <a:defRPr sz="4800">
                <a:solidFill>
                  <a:srgbClr val="182028"/>
                </a:solidFill>
              </a:defRPr>
            </a:lvl6pPr>
            <a:lvl7pPr lvl="6" algn="ctr">
              <a:spcBef>
                <a:spcPts val="0"/>
              </a:spcBef>
              <a:spcAft>
                <a:spcPts val="0"/>
              </a:spcAft>
              <a:buClr>
                <a:srgbClr val="182028"/>
              </a:buClr>
              <a:buSzPts val="3600"/>
              <a:buNone/>
              <a:defRPr sz="4800">
                <a:solidFill>
                  <a:srgbClr val="182028"/>
                </a:solidFill>
              </a:defRPr>
            </a:lvl7pPr>
            <a:lvl8pPr lvl="7" algn="ctr">
              <a:spcBef>
                <a:spcPts val="0"/>
              </a:spcBef>
              <a:spcAft>
                <a:spcPts val="0"/>
              </a:spcAft>
              <a:buClr>
                <a:srgbClr val="182028"/>
              </a:buClr>
              <a:buSzPts val="3600"/>
              <a:buNone/>
              <a:defRPr sz="4800">
                <a:solidFill>
                  <a:srgbClr val="182028"/>
                </a:solidFill>
              </a:defRPr>
            </a:lvl8pPr>
            <a:lvl9pPr lvl="8" algn="ctr">
              <a:spcBef>
                <a:spcPts val="0"/>
              </a:spcBef>
              <a:spcAft>
                <a:spcPts val="0"/>
              </a:spcAft>
              <a:buClr>
                <a:srgbClr val="182028"/>
              </a:buClr>
              <a:buSzPts val="3600"/>
              <a:buNone/>
              <a:defRPr sz="4800">
                <a:solidFill>
                  <a:srgbClr val="182028"/>
                </a:solidFill>
              </a:defRPr>
            </a:lvl9pPr>
          </a:lstStyle>
          <a:p>
            <a:r>
              <a:rPr lang="nb-NO"/>
              <a:t>Klikk for å redigere tittelstil</a:t>
            </a:r>
            <a:endParaRPr/>
          </a:p>
        </p:txBody>
      </p:sp>
      <p:sp>
        <p:nvSpPr>
          <p:cNvPr id="283" name="Google Shape;283;p4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84" name="Google Shape;284;p45"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2478387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ema 3 - Logoer" preserve="1">
  <p:cSld name="1_Tema 3 - Logoer">
    <p:spTree>
      <p:nvGrpSpPr>
        <p:cNvPr id="1" name="Shape 365"/>
        <p:cNvGrpSpPr/>
        <p:nvPr/>
      </p:nvGrpSpPr>
      <p:grpSpPr>
        <a:xfrm>
          <a:off x="0" y="0"/>
          <a:ext cx="0" cy="0"/>
          <a:chOff x="0" y="0"/>
          <a:chExt cx="0" cy="0"/>
        </a:xfrm>
      </p:grpSpPr>
      <p:sp>
        <p:nvSpPr>
          <p:cNvPr id="366" name="Google Shape;366;p5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67" name="Google Shape;367;p59"/>
          <p:cNvSpPr/>
          <p:nvPr/>
        </p:nvSpPr>
        <p:spPr>
          <a:xfrm>
            <a:off x="480000" y="5548000"/>
            <a:ext cx="11232000" cy="831200"/>
          </a:xfrm>
          <a:prstGeom prst="roundRect">
            <a:avLst>
              <a:gd name="adj" fmla="val 6240"/>
            </a:avLst>
          </a:prstGeom>
          <a:solidFill>
            <a:srgbClr val="F08E0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368" name="Google Shape;368;p5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369" name="Google Shape;369;p5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182028"/>
              </a:buClr>
              <a:buSzPts val="1200"/>
              <a:buChar char="●"/>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Tree>
    <p:extLst>
      <p:ext uri="{BB962C8B-B14F-4D97-AF65-F5344CB8AC3E}">
        <p14:creationId xmlns:p14="http://schemas.microsoft.com/office/powerpoint/2010/main" val="40000880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ema 3 - Logoer" preserve="1">
  <p:cSld name="2_Tema 3 - Logoer">
    <p:spTree>
      <p:nvGrpSpPr>
        <p:cNvPr id="1" name="Shape 370"/>
        <p:cNvGrpSpPr/>
        <p:nvPr/>
      </p:nvGrpSpPr>
      <p:grpSpPr>
        <a:xfrm>
          <a:off x="0" y="0"/>
          <a:ext cx="0" cy="0"/>
          <a:chOff x="0" y="0"/>
          <a:chExt cx="0" cy="0"/>
        </a:xfrm>
      </p:grpSpPr>
      <p:sp>
        <p:nvSpPr>
          <p:cNvPr id="371" name="Google Shape;371;p60"/>
          <p:cNvSpPr/>
          <p:nvPr/>
        </p:nvSpPr>
        <p:spPr>
          <a:xfrm>
            <a:off x="140800" y="103800"/>
            <a:ext cx="11910400" cy="6650400"/>
          </a:xfrm>
          <a:prstGeom prst="roundRect">
            <a:avLst>
              <a:gd name="adj" fmla="val 2266"/>
            </a:avLst>
          </a:prstGeom>
          <a:solidFill>
            <a:srgbClr val="F08E0D"/>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372" name="Google Shape;372;p6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17109007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ema 3 - Kontakt" preserve="1">
  <p:cSld name="Tema 3 - Kontakt">
    <p:bg>
      <p:bgPr>
        <a:solidFill>
          <a:srgbClr val="EB9527"/>
        </a:solidFill>
        <a:effectLst/>
      </p:bgPr>
    </p:bg>
    <p:spTree>
      <p:nvGrpSpPr>
        <p:cNvPr id="1" name="Shape 373"/>
        <p:cNvGrpSpPr/>
        <p:nvPr/>
      </p:nvGrpSpPr>
      <p:grpSpPr>
        <a:xfrm>
          <a:off x="0" y="0"/>
          <a:ext cx="0" cy="0"/>
          <a:chOff x="0" y="0"/>
          <a:chExt cx="0" cy="0"/>
        </a:xfrm>
      </p:grpSpPr>
      <p:sp>
        <p:nvSpPr>
          <p:cNvPr id="374" name="Google Shape;374;p6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375" name="Google Shape;375;p6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376" name="Google Shape;376;p61"/>
          <p:cNvSpPr>
            <a:spLocks noGrp="1"/>
          </p:cNvSpPr>
          <p:nvPr>
            <p:ph type="pic" idx="2"/>
          </p:nvPr>
        </p:nvSpPr>
        <p:spPr>
          <a:xfrm>
            <a:off x="5796000" y="1091033"/>
            <a:ext cx="2366400" cy="2554000"/>
          </a:xfrm>
          <a:prstGeom prst="roundRect">
            <a:avLst>
              <a:gd name="adj" fmla="val 10349"/>
            </a:avLst>
          </a:prstGeom>
          <a:noFill/>
          <a:ln>
            <a:noFill/>
          </a:ln>
        </p:spPr>
      </p:sp>
      <p:sp>
        <p:nvSpPr>
          <p:cNvPr id="377" name="Google Shape;377;p61"/>
          <p:cNvSpPr>
            <a:spLocks noGrp="1"/>
          </p:cNvSpPr>
          <p:nvPr>
            <p:ph type="pic" idx="3"/>
          </p:nvPr>
        </p:nvSpPr>
        <p:spPr>
          <a:xfrm>
            <a:off x="8457600" y="1091033"/>
            <a:ext cx="2366400" cy="2554000"/>
          </a:xfrm>
          <a:prstGeom prst="roundRect">
            <a:avLst>
              <a:gd name="adj" fmla="val 10349"/>
            </a:avLst>
          </a:prstGeom>
          <a:noFill/>
          <a:ln>
            <a:noFill/>
          </a:ln>
        </p:spPr>
      </p:sp>
      <p:sp>
        <p:nvSpPr>
          <p:cNvPr id="378" name="Google Shape;378;p6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379" name="Google Shape;379;p6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40031394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ema 3 - Logo" preserve="1">
  <p:cSld name="Tema 3 - Logo">
    <p:bg>
      <p:bgPr>
        <a:solidFill>
          <a:srgbClr val="F08E0D"/>
        </a:solidFill>
        <a:effectLst/>
      </p:bgPr>
    </p:bg>
    <p:spTree>
      <p:nvGrpSpPr>
        <p:cNvPr id="1" name="Shape 508"/>
        <p:cNvGrpSpPr/>
        <p:nvPr/>
      </p:nvGrpSpPr>
      <p:grpSpPr>
        <a:xfrm>
          <a:off x="0" y="0"/>
          <a:ext cx="0" cy="0"/>
          <a:chOff x="0" y="0"/>
          <a:chExt cx="0" cy="0"/>
        </a:xfrm>
      </p:grpSpPr>
      <p:pic>
        <p:nvPicPr>
          <p:cNvPr id="509" name="Google Shape;509;p84"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17060926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ema 4 - Forside" preserve="1">
  <p:cSld name="Tema 4 - Forside">
    <p:bg>
      <p:bgPr>
        <a:solidFill>
          <a:srgbClr val="74C6C7">
            <a:alpha val="32910"/>
          </a:srgbClr>
        </a:solidFill>
        <a:effectLst/>
      </p:bgPr>
    </p:bg>
    <p:spTree>
      <p:nvGrpSpPr>
        <p:cNvPr id="1" name="Shape 380"/>
        <p:cNvGrpSpPr/>
        <p:nvPr/>
      </p:nvGrpSpPr>
      <p:grpSpPr>
        <a:xfrm>
          <a:off x="0" y="0"/>
          <a:ext cx="0" cy="0"/>
          <a:chOff x="0" y="0"/>
          <a:chExt cx="0" cy="0"/>
        </a:xfrm>
      </p:grpSpPr>
      <p:sp>
        <p:nvSpPr>
          <p:cNvPr id="381" name="Google Shape;381;p6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382" name="Google Shape;382;p6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383" name="Google Shape;383;p6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4" name="Google Shape;384;p6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spTree>
    <p:extLst>
      <p:ext uri="{BB962C8B-B14F-4D97-AF65-F5344CB8AC3E}">
        <p14:creationId xmlns:p14="http://schemas.microsoft.com/office/powerpoint/2010/main" val="2618234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ma 4 - Forside" preserve="1">
  <p:cSld name="1_Tema 4 - Forside">
    <p:bg>
      <p:bgPr>
        <a:solidFill>
          <a:srgbClr val="74C6C7">
            <a:alpha val="32910"/>
          </a:srgbClr>
        </a:solidFill>
        <a:effectLst/>
      </p:bgPr>
    </p:bg>
    <p:spTree>
      <p:nvGrpSpPr>
        <p:cNvPr id="1" name="Shape 380"/>
        <p:cNvGrpSpPr/>
        <p:nvPr/>
      </p:nvGrpSpPr>
      <p:grpSpPr>
        <a:xfrm>
          <a:off x="0" y="0"/>
          <a:ext cx="0" cy="0"/>
          <a:chOff x="0" y="0"/>
          <a:chExt cx="0" cy="0"/>
        </a:xfrm>
      </p:grpSpPr>
      <p:sp>
        <p:nvSpPr>
          <p:cNvPr id="381" name="Google Shape;381;p6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382" name="Google Shape;382;p6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383" name="Google Shape;383;p6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4" name="Google Shape;384;p6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pic>
        <p:nvPicPr>
          <p:cNvPr id="385" name="Google Shape;385;p62" title="Group-3.png"/>
          <p:cNvPicPr preferRelativeResize="0"/>
          <p:nvPr/>
        </p:nvPicPr>
        <p:blipFill>
          <a:blip r:embed="rId3">
            <a:alphaModFix/>
          </a:blip>
          <a:stretch>
            <a:fillRect/>
          </a:stretch>
        </p:blipFill>
        <p:spPr>
          <a:xfrm>
            <a:off x="7045900" y="479996"/>
            <a:ext cx="4084803" cy="4979568"/>
          </a:xfrm>
          <a:prstGeom prst="rect">
            <a:avLst/>
          </a:prstGeom>
          <a:noFill/>
          <a:ln>
            <a:noFill/>
          </a:ln>
        </p:spPr>
      </p:pic>
    </p:spTree>
    <p:extLst>
      <p:ext uri="{BB962C8B-B14F-4D97-AF65-F5344CB8AC3E}">
        <p14:creationId xmlns:p14="http://schemas.microsoft.com/office/powerpoint/2010/main" val="2563838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ma 4 - Agenda" preserve="1">
  <p:cSld name="Tema 4 - Agenda">
    <p:spTree>
      <p:nvGrpSpPr>
        <p:cNvPr id="1" name="Shape 390"/>
        <p:cNvGrpSpPr/>
        <p:nvPr/>
      </p:nvGrpSpPr>
      <p:grpSpPr>
        <a:xfrm>
          <a:off x="0" y="0"/>
          <a:ext cx="0" cy="0"/>
          <a:chOff x="0" y="0"/>
          <a:chExt cx="0" cy="0"/>
        </a:xfrm>
      </p:grpSpPr>
      <p:sp>
        <p:nvSpPr>
          <p:cNvPr id="391" name="Google Shape;391;p64"/>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392" name="Google Shape;392;p64"/>
          <p:cNvSpPr>
            <a:spLocks noGrp="1"/>
          </p:cNvSpPr>
          <p:nvPr>
            <p:ph type="pic" idx="2"/>
          </p:nvPr>
        </p:nvSpPr>
        <p:spPr>
          <a:xfrm>
            <a:off x="6979200" y="480000"/>
            <a:ext cx="4732800" cy="5160400"/>
          </a:xfrm>
          <a:prstGeom prst="rect">
            <a:avLst/>
          </a:prstGeom>
          <a:noFill/>
          <a:ln>
            <a:noFill/>
          </a:ln>
        </p:spPr>
      </p:sp>
      <p:sp>
        <p:nvSpPr>
          <p:cNvPr id="393" name="Google Shape;393;p64"/>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394" name="Google Shape;394;p64"/>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95" name="Google Shape;395;p64"/>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96" name="Google Shape;396;p6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304067391"/>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ema 4 - Agenda" preserve="1">
  <p:cSld name="1_Tema 4 - Agenda">
    <p:spTree>
      <p:nvGrpSpPr>
        <p:cNvPr id="1" name="Shape 390"/>
        <p:cNvGrpSpPr/>
        <p:nvPr/>
      </p:nvGrpSpPr>
      <p:grpSpPr>
        <a:xfrm>
          <a:off x="0" y="0"/>
          <a:ext cx="0" cy="0"/>
          <a:chOff x="0" y="0"/>
          <a:chExt cx="0" cy="0"/>
        </a:xfrm>
      </p:grpSpPr>
      <p:sp>
        <p:nvSpPr>
          <p:cNvPr id="391" name="Google Shape;391;p64"/>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393" name="Google Shape;393;p64"/>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394" name="Google Shape;394;p64"/>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95" name="Google Shape;395;p64"/>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96" name="Google Shape;396;p6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3" name="Bilde 2" descr="Et bilde som inneholder tegnefilm, tegning, klær, illustrasjon&#10;&#10;KI-generert innhold kan være feil.">
            <a:extLst>
              <a:ext uri="{FF2B5EF4-FFF2-40B4-BE49-F238E27FC236}">
                <a16:creationId xmlns:a16="http://schemas.microsoft.com/office/drawing/2014/main" id="{5105833E-972C-2B4E-0402-676AF32F422B}"/>
              </a:ext>
            </a:extLst>
          </p:cNvPr>
          <p:cNvPicPr>
            <a:picLocks noChangeAspect="1"/>
          </p:cNvPicPr>
          <p:nvPr/>
        </p:nvPicPr>
        <p:blipFill>
          <a:blip r:embed="rId3"/>
          <a:stretch>
            <a:fillRect/>
          </a:stretch>
        </p:blipFill>
        <p:spPr>
          <a:xfrm>
            <a:off x="6835134" y="478867"/>
            <a:ext cx="4787605" cy="4982400"/>
          </a:xfrm>
          <a:prstGeom prst="rect">
            <a:avLst/>
          </a:prstGeom>
        </p:spPr>
      </p:pic>
    </p:spTree>
    <p:extLst>
      <p:ext uri="{BB962C8B-B14F-4D97-AF65-F5344CB8AC3E}">
        <p14:creationId xmlns:p14="http://schemas.microsoft.com/office/powerpoint/2010/main" val="1563384002"/>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ema 4 - Høra" preserve="1">
  <p:cSld name="Tema 4 - Høra">
    <p:bg>
      <p:bgPr>
        <a:solidFill>
          <a:srgbClr val="F5F1EE"/>
        </a:solidFill>
        <a:effectLst/>
      </p:bgPr>
    </p:bg>
    <p:spTree>
      <p:nvGrpSpPr>
        <p:cNvPr id="1" name="Shape 397"/>
        <p:cNvGrpSpPr/>
        <p:nvPr/>
      </p:nvGrpSpPr>
      <p:grpSpPr>
        <a:xfrm>
          <a:off x="0" y="0"/>
          <a:ext cx="0" cy="0"/>
          <a:chOff x="0" y="0"/>
          <a:chExt cx="0" cy="0"/>
        </a:xfrm>
      </p:grpSpPr>
      <p:sp>
        <p:nvSpPr>
          <p:cNvPr id="398" name="Google Shape;398;p65"/>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HØRA</a:t>
            </a:r>
            <a:endParaRPr sz="4000" b="1">
              <a:solidFill>
                <a:srgbClr val="182028"/>
              </a:solidFill>
              <a:latin typeface="Titillium Web"/>
              <a:ea typeface="Titillium Web"/>
              <a:cs typeface="Titillium Web"/>
              <a:sym typeface="Titillium Web"/>
            </a:endParaRPr>
          </a:p>
        </p:txBody>
      </p:sp>
      <p:sp>
        <p:nvSpPr>
          <p:cNvPr id="399" name="Google Shape;399;p65"/>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0" name="Google Shape;400;p65"/>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1" name="Google Shape;401;p65"/>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2" name="Google Shape;402;p65"/>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Hensikt</a:t>
            </a:r>
            <a:endParaRPr sz="2400" b="1">
              <a:solidFill>
                <a:srgbClr val="182028"/>
              </a:solidFill>
              <a:latin typeface="Open Sans"/>
              <a:ea typeface="Open Sans"/>
              <a:cs typeface="Open Sans"/>
              <a:sym typeface="Open Sans"/>
            </a:endParaRPr>
          </a:p>
        </p:txBody>
      </p:sp>
      <p:sp>
        <p:nvSpPr>
          <p:cNvPr id="403" name="Google Shape;403;p65"/>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Ønsket resultat</a:t>
            </a:r>
            <a:endParaRPr sz="2400" b="1">
              <a:solidFill>
                <a:srgbClr val="182028"/>
              </a:solidFill>
              <a:latin typeface="Open Sans"/>
              <a:ea typeface="Open Sans"/>
              <a:cs typeface="Open Sans"/>
              <a:sym typeface="Open Sans"/>
            </a:endParaRPr>
          </a:p>
        </p:txBody>
      </p:sp>
      <p:sp>
        <p:nvSpPr>
          <p:cNvPr id="404" name="Google Shape;404;p65"/>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Agenda</a:t>
            </a:r>
            <a:endParaRPr sz="2400" b="1">
              <a:solidFill>
                <a:srgbClr val="182028"/>
              </a:solidFill>
              <a:latin typeface="Open Sans"/>
              <a:ea typeface="Open Sans"/>
              <a:cs typeface="Open Sans"/>
              <a:sym typeface="Open Sans"/>
            </a:endParaRPr>
          </a:p>
        </p:txBody>
      </p:sp>
      <p:sp>
        <p:nvSpPr>
          <p:cNvPr id="405" name="Google Shape;405;p65"/>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06" name="Google Shape;406;p65"/>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07" name="Google Shape;407;p65"/>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pic>
        <p:nvPicPr>
          <p:cNvPr id="408" name="Google Shape;408;p6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6120190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ema 4 - Hovedpoeng" preserve="1">
  <p:cSld name="Tema 4 - Hovedpoeng">
    <p:spTree>
      <p:nvGrpSpPr>
        <p:cNvPr id="1" name="Shape 464"/>
        <p:cNvGrpSpPr/>
        <p:nvPr/>
      </p:nvGrpSpPr>
      <p:grpSpPr>
        <a:xfrm>
          <a:off x="0" y="0"/>
          <a:ext cx="0" cy="0"/>
          <a:chOff x="0" y="0"/>
          <a:chExt cx="0" cy="0"/>
        </a:xfrm>
      </p:grpSpPr>
      <p:sp>
        <p:nvSpPr>
          <p:cNvPr id="465" name="Google Shape;465;p76"/>
          <p:cNvSpPr txBox="1">
            <a:spLocks noGrp="1"/>
          </p:cNvSpPr>
          <p:nvPr>
            <p:ph type="subTitle" idx="1"/>
          </p:nvPr>
        </p:nvSpPr>
        <p:spPr>
          <a:xfrm>
            <a:off x="1067433"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6" name="Google Shape;466;p76"/>
          <p:cNvSpPr txBox="1">
            <a:spLocks noGrp="1"/>
          </p:cNvSpPr>
          <p:nvPr>
            <p:ph type="subTitle" idx="2"/>
          </p:nvPr>
        </p:nvSpPr>
        <p:spPr>
          <a:xfrm>
            <a:off x="4705600"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7" name="Google Shape;467;p76"/>
          <p:cNvSpPr txBox="1">
            <a:spLocks noGrp="1"/>
          </p:cNvSpPr>
          <p:nvPr>
            <p:ph type="subTitle" idx="3"/>
          </p:nvPr>
        </p:nvSpPr>
        <p:spPr>
          <a:xfrm>
            <a:off x="8343767"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8" name="Google Shape;468;p7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69" name="Google Shape;469;p7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pic>
        <p:nvPicPr>
          <p:cNvPr id="470" name="Google Shape;470;p76"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471" name="Google Shape;471;p76" title="Group 5-1.png"/>
          <p:cNvPicPr preferRelativeResize="0"/>
          <p:nvPr/>
        </p:nvPicPr>
        <p:blipFill>
          <a:blip r:embed="rId3">
            <a:alphaModFix/>
          </a:blip>
          <a:stretch>
            <a:fillRect/>
          </a:stretch>
        </p:blipFill>
        <p:spPr>
          <a:xfrm>
            <a:off x="854785" y="2156401"/>
            <a:ext cx="10482436" cy="2154833"/>
          </a:xfrm>
          <a:prstGeom prst="rect">
            <a:avLst/>
          </a:prstGeom>
          <a:noFill/>
          <a:ln>
            <a:noFill/>
          </a:ln>
        </p:spPr>
      </p:pic>
    </p:spTree>
    <p:extLst>
      <p:ext uri="{BB962C8B-B14F-4D97-AF65-F5344CB8AC3E}">
        <p14:creationId xmlns:p14="http://schemas.microsoft.com/office/powerpoint/2010/main" val="35698886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ema 4 - Hovedpoeng" preserve="1">
  <p:cSld name="1_Tema 4 - Hovedpoeng">
    <p:spTree>
      <p:nvGrpSpPr>
        <p:cNvPr id="1" name="Shape 472"/>
        <p:cNvGrpSpPr/>
        <p:nvPr/>
      </p:nvGrpSpPr>
      <p:grpSpPr>
        <a:xfrm>
          <a:off x="0" y="0"/>
          <a:ext cx="0" cy="0"/>
          <a:chOff x="0" y="0"/>
          <a:chExt cx="0" cy="0"/>
        </a:xfrm>
      </p:grpSpPr>
      <p:sp>
        <p:nvSpPr>
          <p:cNvPr id="473" name="Google Shape;473;p7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74" name="Google Shape;474;p7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5" name="Google Shape;475;p7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76" name="Google Shape;476;p7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7" name="Google Shape;477;p7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8" name="Google Shape;478;p7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79" name="Google Shape;479;p7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80" name="Google Shape;480;p7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81" name="Google Shape;481;p7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4662566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ema 4 - Logoer" preserve="1">
  <p:cSld name="Tema 4 - Logoer">
    <p:bg>
      <p:bgPr>
        <a:solidFill>
          <a:srgbClr val="F5F1EE"/>
        </a:solidFill>
        <a:effectLst/>
      </p:bgPr>
    </p:bg>
    <p:spTree>
      <p:nvGrpSpPr>
        <p:cNvPr id="1" name="Shape 482"/>
        <p:cNvGrpSpPr/>
        <p:nvPr/>
      </p:nvGrpSpPr>
      <p:grpSpPr>
        <a:xfrm>
          <a:off x="0" y="0"/>
          <a:ext cx="0" cy="0"/>
          <a:chOff x="0" y="0"/>
          <a:chExt cx="0" cy="0"/>
        </a:xfrm>
      </p:grpSpPr>
      <p:sp>
        <p:nvSpPr>
          <p:cNvPr id="483" name="Google Shape;483;p78"/>
          <p:cNvSpPr/>
          <p:nvPr/>
        </p:nvSpPr>
        <p:spPr>
          <a:xfrm>
            <a:off x="6979200" y="480000"/>
            <a:ext cx="4732800" cy="5117600"/>
          </a:xfrm>
          <a:prstGeom prst="roundRect">
            <a:avLst>
              <a:gd name="adj" fmla="val 2465"/>
            </a:avLst>
          </a:prstGeom>
          <a:solidFill>
            <a:srgbClr val="74C6C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484" name="Google Shape;484;p7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85" name="Google Shape;485;p7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400"/>
              <a:buNone/>
              <a:defRPr sz="3200">
                <a:solidFill>
                  <a:srgbClr val="182028"/>
                </a:solidFill>
              </a:defRPr>
            </a:lvl2pPr>
            <a:lvl3pPr lvl="2">
              <a:spcBef>
                <a:spcPts val="0"/>
              </a:spcBef>
              <a:spcAft>
                <a:spcPts val="0"/>
              </a:spcAft>
              <a:buClr>
                <a:srgbClr val="182028"/>
              </a:buClr>
              <a:buSzPts val="2400"/>
              <a:buNone/>
              <a:defRPr sz="3200">
                <a:solidFill>
                  <a:srgbClr val="182028"/>
                </a:solidFill>
              </a:defRPr>
            </a:lvl3pPr>
            <a:lvl4pPr lvl="3">
              <a:spcBef>
                <a:spcPts val="0"/>
              </a:spcBef>
              <a:spcAft>
                <a:spcPts val="0"/>
              </a:spcAft>
              <a:buClr>
                <a:srgbClr val="182028"/>
              </a:buClr>
              <a:buSzPts val="2400"/>
              <a:buNone/>
              <a:defRPr sz="3200">
                <a:solidFill>
                  <a:srgbClr val="182028"/>
                </a:solidFill>
              </a:defRPr>
            </a:lvl4pPr>
            <a:lvl5pPr lvl="4">
              <a:spcBef>
                <a:spcPts val="0"/>
              </a:spcBef>
              <a:spcAft>
                <a:spcPts val="0"/>
              </a:spcAft>
              <a:buClr>
                <a:srgbClr val="182028"/>
              </a:buClr>
              <a:buSzPts val="2400"/>
              <a:buNone/>
              <a:defRPr sz="3200">
                <a:solidFill>
                  <a:srgbClr val="182028"/>
                </a:solidFill>
              </a:defRPr>
            </a:lvl5pPr>
            <a:lvl6pPr lvl="5">
              <a:spcBef>
                <a:spcPts val="0"/>
              </a:spcBef>
              <a:spcAft>
                <a:spcPts val="0"/>
              </a:spcAft>
              <a:buClr>
                <a:srgbClr val="182028"/>
              </a:buClr>
              <a:buSzPts val="2400"/>
              <a:buNone/>
              <a:defRPr sz="3200">
                <a:solidFill>
                  <a:srgbClr val="182028"/>
                </a:solidFill>
              </a:defRPr>
            </a:lvl6pPr>
            <a:lvl7pPr lvl="6">
              <a:spcBef>
                <a:spcPts val="0"/>
              </a:spcBef>
              <a:spcAft>
                <a:spcPts val="0"/>
              </a:spcAft>
              <a:buClr>
                <a:srgbClr val="182028"/>
              </a:buClr>
              <a:buSzPts val="2400"/>
              <a:buNone/>
              <a:defRPr sz="3200">
                <a:solidFill>
                  <a:srgbClr val="182028"/>
                </a:solidFill>
              </a:defRPr>
            </a:lvl7pPr>
            <a:lvl8pPr lvl="7">
              <a:spcBef>
                <a:spcPts val="0"/>
              </a:spcBef>
              <a:spcAft>
                <a:spcPts val="0"/>
              </a:spcAft>
              <a:buClr>
                <a:srgbClr val="182028"/>
              </a:buClr>
              <a:buSzPts val="2400"/>
              <a:buNone/>
              <a:defRPr sz="3200">
                <a:solidFill>
                  <a:srgbClr val="182028"/>
                </a:solidFill>
              </a:defRPr>
            </a:lvl8pPr>
            <a:lvl9pPr lvl="8">
              <a:spcBef>
                <a:spcPts val="0"/>
              </a:spcBef>
              <a:spcAft>
                <a:spcPts val="0"/>
              </a:spcAft>
              <a:buClr>
                <a:srgbClr val="182028"/>
              </a:buClr>
              <a:buSzPts val="2400"/>
              <a:buNone/>
              <a:defRPr sz="3200">
                <a:solidFill>
                  <a:srgbClr val="182028"/>
                </a:solidFill>
              </a:defRPr>
            </a:lvl9pPr>
          </a:lstStyle>
          <a:p>
            <a:r>
              <a:rPr lang="nb-NO"/>
              <a:t>Klikk for å redigere tittelstil</a:t>
            </a:r>
            <a:endParaRPr/>
          </a:p>
        </p:txBody>
      </p:sp>
      <p:sp>
        <p:nvSpPr>
          <p:cNvPr id="486" name="Google Shape;486;p7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pic>
        <p:nvPicPr>
          <p:cNvPr id="487" name="Google Shape;487;p7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488" name="Google Shape;488;p78" title="Asset 2@4x.png"/>
          <p:cNvPicPr preferRelativeResize="0"/>
          <p:nvPr/>
        </p:nvPicPr>
        <p:blipFill>
          <a:blip r:embed="rId3">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0383284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ema 4 - Brødtekst" preserve="1">
  <p:cSld name="Tema 4 - Brødtekst">
    <p:spTree>
      <p:nvGrpSpPr>
        <p:cNvPr id="1" name="Shape 439"/>
        <p:cNvGrpSpPr/>
        <p:nvPr/>
      </p:nvGrpSpPr>
      <p:grpSpPr>
        <a:xfrm>
          <a:off x="0" y="0"/>
          <a:ext cx="0" cy="0"/>
          <a:chOff x="0" y="0"/>
          <a:chExt cx="0" cy="0"/>
        </a:xfrm>
      </p:grpSpPr>
      <p:sp>
        <p:nvSpPr>
          <p:cNvPr id="440" name="Google Shape;440;p7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41" name="Google Shape;441;p7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42" name="Google Shape;442;p7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43" name="Google Shape;443;p71"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1386870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ema 4 - Brødtekst" preserve="1">
  <p:cSld name="1_Tema 4 - Brødtekst">
    <p:spTree>
      <p:nvGrpSpPr>
        <p:cNvPr id="1" name="Shape 413"/>
        <p:cNvGrpSpPr/>
        <p:nvPr/>
      </p:nvGrpSpPr>
      <p:grpSpPr>
        <a:xfrm>
          <a:off x="0" y="0"/>
          <a:ext cx="0" cy="0"/>
          <a:chOff x="0" y="0"/>
          <a:chExt cx="0" cy="0"/>
        </a:xfrm>
      </p:grpSpPr>
      <p:sp>
        <p:nvSpPr>
          <p:cNvPr id="414" name="Google Shape;414;p6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15" name="Google Shape;415;p6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16" name="Google Shape;416;p6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b="1">
                <a:solidFill>
                  <a:srgbClr val="182028"/>
                </a:solidFill>
              </a:defRPr>
            </a:lvl1pPr>
            <a:lvl2pPr marL="1219170" lvl="1" indent="-423323">
              <a:spcBef>
                <a:spcPts val="0"/>
              </a:spcBef>
              <a:spcAft>
                <a:spcPts val="0"/>
              </a:spcAft>
              <a:buClr>
                <a:srgbClr val="182028"/>
              </a:buClr>
              <a:buSzPts val="1400"/>
              <a:buChar char="○"/>
              <a:defRPr b="1">
                <a:solidFill>
                  <a:srgbClr val="182028"/>
                </a:solidFill>
              </a:defRPr>
            </a:lvl2pPr>
            <a:lvl3pPr marL="1828754" lvl="2" indent="-423323">
              <a:spcBef>
                <a:spcPts val="0"/>
              </a:spcBef>
              <a:spcAft>
                <a:spcPts val="0"/>
              </a:spcAft>
              <a:buClr>
                <a:srgbClr val="182028"/>
              </a:buClr>
              <a:buSzPts val="1400"/>
              <a:buChar char="■"/>
              <a:defRPr b="1">
                <a:solidFill>
                  <a:srgbClr val="182028"/>
                </a:solidFill>
              </a:defRPr>
            </a:lvl3pPr>
            <a:lvl4pPr marL="2438339" lvl="3" indent="-423323">
              <a:spcBef>
                <a:spcPts val="0"/>
              </a:spcBef>
              <a:spcAft>
                <a:spcPts val="0"/>
              </a:spcAft>
              <a:buClr>
                <a:srgbClr val="182028"/>
              </a:buClr>
              <a:buSzPts val="1400"/>
              <a:buChar char="●"/>
              <a:defRPr b="1">
                <a:solidFill>
                  <a:srgbClr val="182028"/>
                </a:solidFill>
              </a:defRPr>
            </a:lvl4pPr>
            <a:lvl5pPr marL="3047924" lvl="4" indent="-423323">
              <a:spcBef>
                <a:spcPts val="0"/>
              </a:spcBef>
              <a:spcAft>
                <a:spcPts val="0"/>
              </a:spcAft>
              <a:buClr>
                <a:srgbClr val="182028"/>
              </a:buClr>
              <a:buSzPts val="1400"/>
              <a:buChar char="○"/>
              <a:defRPr b="1">
                <a:solidFill>
                  <a:srgbClr val="182028"/>
                </a:solidFill>
              </a:defRPr>
            </a:lvl5pPr>
            <a:lvl6pPr marL="3657509" lvl="5" indent="-423323">
              <a:spcBef>
                <a:spcPts val="0"/>
              </a:spcBef>
              <a:spcAft>
                <a:spcPts val="0"/>
              </a:spcAft>
              <a:buClr>
                <a:srgbClr val="182028"/>
              </a:buClr>
              <a:buSzPts val="1400"/>
              <a:buChar char="■"/>
              <a:defRPr b="1">
                <a:solidFill>
                  <a:srgbClr val="182028"/>
                </a:solidFill>
              </a:defRPr>
            </a:lvl6pPr>
            <a:lvl7pPr marL="4267093" lvl="6" indent="-423323">
              <a:spcBef>
                <a:spcPts val="0"/>
              </a:spcBef>
              <a:spcAft>
                <a:spcPts val="0"/>
              </a:spcAft>
              <a:buClr>
                <a:srgbClr val="182028"/>
              </a:buClr>
              <a:buSzPts val="1400"/>
              <a:buChar char="●"/>
              <a:defRPr b="1">
                <a:solidFill>
                  <a:srgbClr val="182028"/>
                </a:solidFill>
              </a:defRPr>
            </a:lvl7pPr>
            <a:lvl8pPr marL="4876678" lvl="7" indent="-423323">
              <a:spcBef>
                <a:spcPts val="0"/>
              </a:spcBef>
              <a:spcAft>
                <a:spcPts val="0"/>
              </a:spcAft>
              <a:buClr>
                <a:srgbClr val="182028"/>
              </a:buClr>
              <a:buSzPts val="1400"/>
              <a:buChar char="○"/>
              <a:defRPr b="1">
                <a:solidFill>
                  <a:srgbClr val="182028"/>
                </a:solidFill>
              </a:defRPr>
            </a:lvl8pPr>
            <a:lvl9pPr marL="5486263" lvl="8" indent="-423323">
              <a:spcBef>
                <a:spcPts val="0"/>
              </a:spcBef>
              <a:spcAft>
                <a:spcPts val="0"/>
              </a:spcAft>
              <a:buClr>
                <a:srgbClr val="182028"/>
              </a:buClr>
              <a:buSzPts val="1400"/>
              <a:buChar char="■"/>
              <a:defRPr b="1">
                <a:solidFill>
                  <a:srgbClr val="182028"/>
                </a:solidFill>
              </a:defRPr>
            </a:lvl9pPr>
          </a:lstStyle>
          <a:p>
            <a:pPr lvl="0"/>
            <a:r>
              <a:rPr lang="nb-NO"/>
              <a:t>Klikk for å redigere tekststiler i malen</a:t>
            </a:r>
          </a:p>
        </p:txBody>
      </p:sp>
      <p:sp>
        <p:nvSpPr>
          <p:cNvPr id="417" name="Google Shape;417;p6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18" name="Google Shape;418;p6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9512808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ema 4 - Brødtekst" preserve="1">
  <p:cSld name="2_Tema 4 - Brødtekst">
    <p:spTree>
      <p:nvGrpSpPr>
        <p:cNvPr id="1" name="Shape 419"/>
        <p:cNvGrpSpPr/>
        <p:nvPr/>
      </p:nvGrpSpPr>
      <p:grpSpPr>
        <a:xfrm>
          <a:off x="0" y="0"/>
          <a:ext cx="0" cy="0"/>
          <a:chOff x="0" y="0"/>
          <a:chExt cx="0" cy="0"/>
        </a:xfrm>
      </p:grpSpPr>
      <p:sp>
        <p:nvSpPr>
          <p:cNvPr id="420" name="Google Shape;420;p6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21" name="Google Shape;421;p6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2" name="Google Shape;422;p6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3" name="Google Shape;423;p6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24" name="Google Shape;424;p68"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126912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ema 4 - Brødtekst" preserve="1">
  <p:cSld name="3_Tema 4 - Brødtekst">
    <p:spTree>
      <p:nvGrpSpPr>
        <p:cNvPr id="1" name="Shape 425"/>
        <p:cNvGrpSpPr/>
        <p:nvPr/>
      </p:nvGrpSpPr>
      <p:grpSpPr>
        <a:xfrm>
          <a:off x="0" y="0"/>
          <a:ext cx="0" cy="0"/>
          <a:chOff x="0" y="0"/>
          <a:chExt cx="0" cy="0"/>
        </a:xfrm>
      </p:grpSpPr>
      <p:sp>
        <p:nvSpPr>
          <p:cNvPr id="426" name="Google Shape;426;p6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7" name="Google Shape;427;p6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28" name="Google Shape;428;p6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9" name="Google Shape;429;p6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0" name="Google Shape;430;p6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31" name="Google Shape;431;p69"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218838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ema 4 - Brødtekst" preserve="1">
  <p:cSld name="4_Tema 4 - Brødtekst">
    <p:spTree>
      <p:nvGrpSpPr>
        <p:cNvPr id="1" name="Shape 432"/>
        <p:cNvGrpSpPr/>
        <p:nvPr/>
      </p:nvGrpSpPr>
      <p:grpSpPr>
        <a:xfrm>
          <a:off x="0" y="0"/>
          <a:ext cx="0" cy="0"/>
          <a:chOff x="0" y="0"/>
          <a:chExt cx="0" cy="0"/>
        </a:xfrm>
      </p:grpSpPr>
      <p:sp>
        <p:nvSpPr>
          <p:cNvPr id="433" name="Google Shape;433;p7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4" name="Google Shape;434;p7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35" name="Google Shape;435;p7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6" name="Google Shape;436;p7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7" name="Google Shape;437;p7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38" name="Google Shape;438;p70"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011184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ema 4 - Bilde" preserve="1">
  <p:cSld name="Tema 4 - Bilde">
    <p:spTree>
      <p:nvGrpSpPr>
        <p:cNvPr id="1" name="Shape 444"/>
        <p:cNvGrpSpPr/>
        <p:nvPr/>
      </p:nvGrpSpPr>
      <p:grpSpPr>
        <a:xfrm>
          <a:off x="0" y="0"/>
          <a:ext cx="0" cy="0"/>
          <a:chOff x="0" y="0"/>
          <a:chExt cx="0" cy="0"/>
        </a:xfrm>
      </p:grpSpPr>
      <p:sp>
        <p:nvSpPr>
          <p:cNvPr id="445" name="Google Shape;445;p7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sz="4000">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46" name="Google Shape;446;p7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47" name="Google Shape;447;p72"/>
          <p:cNvSpPr>
            <a:spLocks noGrp="1"/>
          </p:cNvSpPr>
          <p:nvPr>
            <p:ph type="pic" idx="2"/>
          </p:nvPr>
        </p:nvSpPr>
        <p:spPr>
          <a:xfrm>
            <a:off x="480000" y="2208000"/>
            <a:ext cx="11232000" cy="3563200"/>
          </a:xfrm>
          <a:prstGeom prst="rect">
            <a:avLst/>
          </a:prstGeom>
          <a:noFill/>
          <a:ln>
            <a:noFill/>
          </a:ln>
        </p:spPr>
      </p:sp>
      <p:pic>
        <p:nvPicPr>
          <p:cNvPr id="448" name="Google Shape;448;p72"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78086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ema 4 - Bilde" preserve="1">
  <p:cSld name="1_Tema 4 - Bilde">
    <p:spTree>
      <p:nvGrpSpPr>
        <p:cNvPr id="1" name="Shape 449"/>
        <p:cNvGrpSpPr/>
        <p:nvPr/>
      </p:nvGrpSpPr>
      <p:grpSpPr>
        <a:xfrm>
          <a:off x="0" y="0"/>
          <a:ext cx="0" cy="0"/>
          <a:chOff x="0" y="0"/>
          <a:chExt cx="0" cy="0"/>
        </a:xfrm>
      </p:grpSpPr>
      <p:sp>
        <p:nvSpPr>
          <p:cNvPr id="450" name="Google Shape;450;p7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451" name="Google Shape;451;p7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452" name="Google Shape;452;p73"/>
          <p:cNvSpPr>
            <a:spLocks noGrp="1"/>
          </p:cNvSpPr>
          <p:nvPr>
            <p:ph type="pic" idx="2"/>
          </p:nvPr>
        </p:nvSpPr>
        <p:spPr>
          <a:xfrm>
            <a:off x="6979200" y="480000"/>
            <a:ext cx="4732800" cy="5352400"/>
          </a:xfrm>
          <a:prstGeom prst="rect">
            <a:avLst/>
          </a:prstGeom>
          <a:noFill/>
          <a:ln>
            <a:noFill/>
          </a:ln>
        </p:spPr>
      </p:sp>
      <p:sp>
        <p:nvSpPr>
          <p:cNvPr id="453" name="Google Shape;453;p7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454" name="Google Shape;454;p7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2657198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ema 4 - Bilde" preserve="1">
  <p:cSld name="2_Tema 4 - Bilde">
    <p:spTree>
      <p:nvGrpSpPr>
        <p:cNvPr id="1" name="Shape 455"/>
        <p:cNvGrpSpPr/>
        <p:nvPr/>
      </p:nvGrpSpPr>
      <p:grpSpPr>
        <a:xfrm>
          <a:off x="0" y="0"/>
          <a:ext cx="0" cy="0"/>
          <a:chOff x="0" y="0"/>
          <a:chExt cx="0" cy="0"/>
        </a:xfrm>
      </p:grpSpPr>
      <p:sp>
        <p:nvSpPr>
          <p:cNvPr id="456" name="Google Shape;456;p7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457" name="Google Shape;457;p7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458" name="Google Shape;458;p74"/>
          <p:cNvSpPr>
            <a:spLocks noGrp="1"/>
          </p:cNvSpPr>
          <p:nvPr>
            <p:ph type="pic" idx="2"/>
          </p:nvPr>
        </p:nvSpPr>
        <p:spPr>
          <a:xfrm>
            <a:off x="467333" y="480000"/>
            <a:ext cx="4732800" cy="5160400"/>
          </a:xfrm>
          <a:prstGeom prst="rect">
            <a:avLst/>
          </a:prstGeom>
          <a:noFill/>
          <a:ln>
            <a:noFill/>
          </a:ln>
        </p:spPr>
      </p:sp>
      <p:sp>
        <p:nvSpPr>
          <p:cNvPr id="459" name="Google Shape;459;p7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460" name="Google Shape;460;p7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21032533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ema 4 - Sitat" preserve="1">
  <p:cSld name="Tema 4 - Sitat">
    <p:spTree>
      <p:nvGrpSpPr>
        <p:cNvPr id="1" name="Shape 386"/>
        <p:cNvGrpSpPr/>
        <p:nvPr/>
      </p:nvGrpSpPr>
      <p:grpSpPr>
        <a:xfrm>
          <a:off x="0" y="0"/>
          <a:ext cx="0" cy="0"/>
          <a:chOff x="0" y="0"/>
          <a:chExt cx="0" cy="0"/>
        </a:xfrm>
      </p:grpSpPr>
      <p:sp>
        <p:nvSpPr>
          <p:cNvPr id="387" name="Google Shape;387;p6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82028"/>
              </a:buClr>
              <a:buSzPts val="3000"/>
              <a:buNone/>
              <a:defRPr sz="4000" i="1">
                <a:solidFill>
                  <a:srgbClr val="182028"/>
                </a:solidFill>
              </a:defRPr>
            </a:lvl1pPr>
            <a:lvl2pPr lvl="1" algn="ctr">
              <a:spcBef>
                <a:spcPts val="0"/>
              </a:spcBef>
              <a:spcAft>
                <a:spcPts val="0"/>
              </a:spcAft>
              <a:buClr>
                <a:srgbClr val="182028"/>
              </a:buClr>
              <a:buSzPts val="3600"/>
              <a:buNone/>
              <a:defRPr sz="4800">
                <a:solidFill>
                  <a:srgbClr val="182028"/>
                </a:solidFill>
              </a:defRPr>
            </a:lvl2pPr>
            <a:lvl3pPr lvl="2" algn="ctr">
              <a:spcBef>
                <a:spcPts val="0"/>
              </a:spcBef>
              <a:spcAft>
                <a:spcPts val="0"/>
              </a:spcAft>
              <a:buClr>
                <a:srgbClr val="182028"/>
              </a:buClr>
              <a:buSzPts val="3600"/>
              <a:buNone/>
              <a:defRPr sz="4800">
                <a:solidFill>
                  <a:srgbClr val="182028"/>
                </a:solidFill>
              </a:defRPr>
            </a:lvl3pPr>
            <a:lvl4pPr lvl="3" algn="ctr">
              <a:spcBef>
                <a:spcPts val="0"/>
              </a:spcBef>
              <a:spcAft>
                <a:spcPts val="0"/>
              </a:spcAft>
              <a:buClr>
                <a:srgbClr val="182028"/>
              </a:buClr>
              <a:buSzPts val="3600"/>
              <a:buNone/>
              <a:defRPr sz="4800">
                <a:solidFill>
                  <a:srgbClr val="182028"/>
                </a:solidFill>
              </a:defRPr>
            </a:lvl4pPr>
            <a:lvl5pPr lvl="4" algn="ctr">
              <a:spcBef>
                <a:spcPts val="0"/>
              </a:spcBef>
              <a:spcAft>
                <a:spcPts val="0"/>
              </a:spcAft>
              <a:buClr>
                <a:srgbClr val="182028"/>
              </a:buClr>
              <a:buSzPts val="3600"/>
              <a:buNone/>
              <a:defRPr sz="4800">
                <a:solidFill>
                  <a:srgbClr val="182028"/>
                </a:solidFill>
              </a:defRPr>
            </a:lvl5pPr>
            <a:lvl6pPr lvl="5" algn="ctr">
              <a:spcBef>
                <a:spcPts val="0"/>
              </a:spcBef>
              <a:spcAft>
                <a:spcPts val="0"/>
              </a:spcAft>
              <a:buClr>
                <a:srgbClr val="182028"/>
              </a:buClr>
              <a:buSzPts val="3600"/>
              <a:buNone/>
              <a:defRPr sz="4800">
                <a:solidFill>
                  <a:srgbClr val="182028"/>
                </a:solidFill>
              </a:defRPr>
            </a:lvl6pPr>
            <a:lvl7pPr lvl="6" algn="ctr">
              <a:spcBef>
                <a:spcPts val="0"/>
              </a:spcBef>
              <a:spcAft>
                <a:spcPts val="0"/>
              </a:spcAft>
              <a:buClr>
                <a:srgbClr val="182028"/>
              </a:buClr>
              <a:buSzPts val="3600"/>
              <a:buNone/>
              <a:defRPr sz="4800">
                <a:solidFill>
                  <a:srgbClr val="182028"/>
                </a:solidFill>
              </a:defRPr>
            </a:lvl7pPr>
            <a:lvl8pPr lvl="7" algn="ctr">
              <a:spcBef>
                <a:spcPts val="0"/>
              </a:spcBef>
              <a:spcAft>
                <a:spcPts val="0"/>
              </a:spcAft>
              <a:buClr>
                <a:srgbClr val="182028"/>
              </a:buClr>
              <a:buSzPts val="3600"/>
              <a:buNone/>
              <a:defRPr sz="4800">
                <a:solidFill>
                  <a:srgbClr val="182028"/>
                </a:solidFill>
              </a:defRPr>
            </a:lvl8pPr>
            <a:lvl9pPr lvl="8" algn="ctr">
              <a:spcBef>
                <a:spcPts val="0"/>
              </a:spcBef>
              <a:spcAft>
                <a:spcPts val="0"/>
              </a:spcAft>
              <a:buClr>
                <a:srgbClr val="182028"/>
              </a:buClr>
              <a:buSzPts val="3600"/>
              <a:buNone/>
              <a:defRPr sz="4800">
                <a:solidFill>
                  <a:srgbClr val="182028"/>
                </a:solidFill>
              </a:defRPr>
            </a:lvl9pPr>
          </a:lstStyle>
          <a:p>
            <a:r>
              <a:rPr lang="nb-NO"/>
              <a:t>Klikk for å redigere tittelstil</a:t>
            </a:r>
            <a:endParaRPr/>
          </a:p>
        </p:txBody>
      </p:sp>
      <p:sp>
        <p:nvSpPr>
          <p:cNvPr id="388" name="Google Shape;388;p63"/>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9" name="Google Shape;389;p6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6312737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ma 4 - Sitat" preserve="1">
  <p:cSld name="1_Tema 4 - Sitat">
    <p:bg>
      <p:bgPr>
        <a:solidFill>
          <a:srgbClr val="74C6C7"/>
        </a:solidFill>
        <a:effectLst/>
      </p:bgPr>
    </p:bg>
    <p:spTree>
      <p:nvGrpSpPr>
        <p:cNvPr id="1" name="Shape 409"/>
        <p:cNvGrpSpPr/>
        <p:nvPr/>
      </p:nvGrpSpPr>
      <p:grpSpPr>
        <a:xfrm>
          <a:off x="0" y="0"/>
          <a:ext cx="0" cy="0"/>
          <a:chOff x="0" y="0"/>
          <a:chExt cx="0" cy="0"/>
        </a:xfrm>
      </p:grpSpPr>
      <p:sp>
        <p:nvSpPr>
          <p:cNvPr id="410" name="Google Shape;410;p6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411" name="Google Shape;411;p6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412" name="Google Shape;412;p6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10949560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ema 4 - Tom" preserve="1">
  <p:cSld name="Tema 4 - Tom">
    <p:spTree>
      <p:nvGrpSpPr>
        <p:cNvPr id="1" name="Shape 461"/>
        <p:cNvGrpSpPr/>
        <p:nvPr/>
      </p:nvGrpSpPr>
      <p:grpSpPr>
        <a:xfrm>
          <a:off x="0" y="0"/>
          <a:ext cx="0" cy="0"/>
          <a:chOff x="0" y="0"/>
          <a:chExt cx="0" cy="0"/>
        </a:xfrm>
      </p:grpSpPr>
      <p:sp>
        <p:nvSpPr>
          <p:cNvPr id="462" name="Google Shape;462;p7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463" name="Google Shape;463;p7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5973845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ema 4 - Logoer" preserve="1">
  <p:cSld name="1_Tema 4 - Logoer">
    <p:spTree>
      <p:nvGrpSpPr>
        <p:cNvPr id="1" name="Shape 489"/>
        <p:cNvGrpSpPr/>
        <p:nvPr/>
      </p:nvGrpSpPr>
      <p:grpSpPr>
        <a:xfrm>
          <a:off x="0" y="0"/>
          <a:ext cx="0" cy="0"/>
          <a:chOff x="0" y="0"/>
          <a:chExt cx="0" cy="0"/>
        </a:xfrm>
      </p:grpSpPr>
      <p:sp>
        <p:nvSpPr>
          <p:cNvPr id="490" name="Google Shape;490;p7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91" name="Google Shape;491;p79"/>
          <p:cNvSpPr/>
          <p:nvPr/>
        </p:nvSpPr>
        <p:spPr>
          <a:xfrm>
            <a:off x="480000" y="5548000"/>
            <a:ext cx="11232000" cy="831200"/>
          </a:xfrm>
          <a:prstGeom prst="roundRect">
            <a:avLst>
              <a:gd name="adj" fmla="val 6240"/>
            </a:avLst>
          </a:prstGeom>
          <a:solidFill>
            <a:srgbClr val="74C6C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492" name="Google Shape;492;p7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493" name="Google Shape;493;p7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Tree>
    <p:extLst>
      <p:ext uri="{BB962C8B-B14F-4D97-AF65-F5344CB8AC3E}">
        <p14:creationId xmlns:p14="http://schemas.microsoft.com/office/powerpoint/2010/main" val="25974290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ema 4 - Logoer" preserve="1">
  <p:cSld name="2_Tema 4 - Logoer">
    <p:spTree>
      <p:nvGrpSpPr>
        <p:cNvPr id="1" name="Shape 494"/>
        <p:cNvGrpSpPr/>
        <p:nvPr/>
      </p:nvGrpSpPr>
      <p:grpSpPr>
        <a:xfrm>
          <a:off x="0" y="0"/>
          <a:ext cx="0" cy="0"/>
          <a:chOff x="0" y="0"/>
          <a:chExt cx="0" cy="0"/>
        </a:xfrm>
      </p:grpSpPr>
      <p:sp>
        <p:nvSpPr>
          <p:cNvPr id="495" name="Google Shape;495;p80"/>
          <p:cNvSpPr/>
          <p:nvPr/>
        </p:nvSpPr>
        <p:spPr>
          <a:xfrm>
            <a:off x="140800" y="103800"/>
            <a:ext cx="11910400" cy="6650400"/>
          </a:xfrm>
          <a:prstGeom prst="roundRect">
            <a:avLst>
              <a:gd name="adj" fmla="val 2266"/>
            </a:avLst>
          </a:prstGeom>
          <a:solidFill>
            <a:srgbClr val="74C6C7"/>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496" name="Google Shape;496;p8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27239261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ema 4 - Kontakt" preserve="1">
  <p:cSld name="Tema 4 - Kontakt">
    <p:bg>
      <p:bgPr>
        <a:solidFill>
          <a:srgbClr val="74C6C7"/>
        </a:solidFill>
        <a:effectLst/>
      </p:bgPr>
    </p:bg>
    <p:spTree>
      <p:nvGrpSpPr>
        <p:cNvPr id="1" name="Shape 497"/>
        <p:cNvGrpSpPr/>
        <p:nvPr/>
      </p:nvGrpSpPr>
      <p:grpSpPr>
        <a:xfrm>
          <a:off x="0" y="0"/>
          <a:ext cx="0" cy="0"/>
          <a:chOff x="0" y="0"/>
          <a:chExt cx="0" cy="0"/>
        </a:xfrm>
      </p:grpSpPr>
      <p:sp>
        <p:nvSpPr>
          <p:cNvPr id="498" name="Google Shape;498;p8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499" name="Google Shape;499;p8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500" name="Google Shape;500;p81"/>
          <p:cNvSpPr>
            <a:spLocks noGrp="1"/>
          </p:cNvSpPr>
          <p:nvPr>
            <p:ph type="pic" idx="2"/>
          </p:nvPr>
        </p:nvSpPr>
        <p:spPr>
          <a:xfrm>
            <a:off x="5796000" y="1091033"/>
            <a:ext cx="2366400" cy="2554000"/>
          </a:xfrm>
          <a:prstGeom prst="roundRect">
            <a:avLst>
              <a:gd name="adj" fmla="val 10349"/>
            </a:avLst>
          </a:prstGeom>
          <a:noFill/>
          <a:ln>
            <a:noFill/>
          </a:ln>
        </p:spPr>
      </p:sp>
      <p:sp>
        <p:nvSpPr>
          <p:cNvPr id="501" name="Google Shape;501;p81"/>
          <p:cNvSpPr>
            <a:spLocks noGrp="1"/>
          </p:cNvSpPr>
          <p:nvPr>
            <p:ph type="pic" idx="3"/>
          </p:nvPr>
        </p:nvSpPr>
        <p:spPr>
          <a:xfrm>
            <a:off x="8457600" y="1091033"/>
            <a:ext cx="2366400" cy="2554000"/>
          </a:xfrm>
          <a:prstGeom prst="roundRect">
            <a:avLst>
              <a:gd name="adj" fmla="val 10349"/>
            </a:avLst>
          </a:prstGeom>
          <a:noFill/>
          <a:ln>
            <a:noFill/>
          </a:ln>
        </p:spPr>
      </p:sp>
      <p:sp>
        <p:nvSpPr>
          <p:cNvPr id="502" name="Google Shape;502;p8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503" name="Google Shape;503;p8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33454371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ema 4 - Logo" preserve="1">
  <p:cSld name="Tema 4 - Logo">
    <p:bg>
      <p:bgPr>
        <a:solidFill>
          <a:srgbClr val="74C6C7"/>
        </a:solidFill>
        <a:effectLst/>
      </p:bgPr>
    </p:bg>
    <p:spTree>
      <p:nvGrpSpPr>
        <p:cNvPr id="1" name="Shape 510"/>
        <p:cNvGrpSpPr/>
        <p:nvPr/>
      </p:nvGrpSpPr>
      <p:grpSpPr>
        <a:xfrm>
          <a:off x="0" y="0"/>
          <a:ext cx="0" cy="0"/>
          <a:chOff x="0" y="0"/>
          <a:chExt cx="0" cy="0"/>
        </a:xfrm>
      </p:grpSpPr>
      <p:pic>
        <p:nvPicPr>
          <p:cNvPr id="511" name="Google Shape;511;p85"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316998705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92F026-02BF-7DE0-9CCC-D2B7503C3D9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804CCB0-2432-D8B2-1D44-5038BB7426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F176AB2-9C83-52B8-5FC9-ADE54B99EFE3}"/>
              </a:ext>
            </a:extLst>
          </p:cNvPr>
          <p:cNvSpPr>
            <a:spLocks noGrp="1"/>
          </p:cNvSpPr>
          <p:nvPr>
            <p:ph type="dt" sz="half" idx="10"/>
          </p:nvPr>
        </p:nvSpPr>
        <p:spPr/>
        <p:txBody>
          <a:bodyPr/>
          <a:lstStyle/>
          <a:p>
            <a:fld id="{3FC2A8ED-7D1F-421C-A2F3-E353F3811E34}" type="datetimeFigureOut">
              <a:rPr lang="nb-NO" smtClean="0"/>
              <a:t>11.09.2026</a:t>
            </a:fld>
            <a:endParaRPr lang="nb-NO"/>
          </a:p>
        </p:txBody>
      </p:sp>
      <p:sp>
        <p:nvSpPr>
          <p:cNvPr id="5" name="Plassholder for bunntekst 4">
            <a:extLst>
              <a:ext uri="{FF2B5EF4-FFF2-40B4-BE49-F238E27FC236}">
                <a16:creationId xmlns:a16="http://schemas.microsoft.com/office/drawing/2014/main" id="{BB2DEAB7-0969-EA60-95DA-A570D06D6F8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6BF9727-9E2E-1738-DA50-327462609057}"/>
              </a:ext>
            </a:extLst>
          </p:cNvPr>
          <p:cNvSpPr>
            <a:spLocks noGrp="1"/>
          </p:cNvSpPr>
          <p:nvPr>
            <p:ph type="sldNum" sz="quarter" idx="12"/>
          </p:nvPr>
        </p:nvSpPr>
        <p:spPr/>
        <p:txBody>
          <a:bodyPr/>
          <a:lstStyle/>
          <a:p>
            <a:fld id="{F66FE3C2-6D29-4A45-AEFA-B7CFBAE25FB3}" type="slidenum">
              <a:rPr lang="nb-NO" smtClean="0"/>
              <a:t>‹#›</a:t>
            </a:fld>
            <a:endParaRPr lang="nb-NO"/>
          </a:p>
        </p:txBody>
      </p:sp>
    </p:spTree>
    <p:extLst>
      <p:ext uri="{BB962C8B-B14F-4D97-AF65-F5344CB8AC3E}">
        <p14:creationId xmlns:p14="http://schemas.microsoft.com/office/powerpoint/2010/main" val="153535960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1EE"/>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80000" y="480000"/>
            <a:ext cx="11296400" cy="1676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942443"/>
              </a:buClr>
              <a:buSzPts val="3000"/>
              <a:buFont typeface="Titillium Web"/>
              <a:buNone/>
              <a:defRPr sz="3000" b="1">
                <a:solidFill>
                  <a:srgbClr val="942443"/>
                </a:solidFill>
                <a:latin typeface="Titillium Web"/>
                <a:ea typeface="Titillium Web"/>
                <a:cs typeface="Titillium Web"/>
                <a:sym typeface="Titillium We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80000" y="2314933"/>
            <a:ext cx="11230400" cy="3777200"/>
          </a:xfrm>
          <a:prstGeom prst="rect">
            <a:avLst/>
          </a:prstGeom>
          <a:noFill/>
          <a:ln>
            <a:noFill/>
          </a:ln>
        </p:spPr>
        <p:txBody>
          <a:bodyPr spcFirstLastPara="1" wrap="square" lIns="91425" tIns="91425" rIns="91425" bIns="91425" anchor="t" anchorCtr="0">
            <a:normAutofit/>
          </a:bodyPr>
          <a:lstStyle>
            <a:lvl1pPr marL="457200" lvl="0"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1pPr>
            <a:lvl2pPr marL="914400" lvl="1"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2pPr>
            <a:lvl3pPr marL="1371600" lvl="2"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3pPr>
            <a:lvl4pPr marL="1828800" lvl="3"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4pPr>
            <a:lvl5pPr marL="2286000" lvl="4"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5pPr>
            <a:lvl6pPr marL="2743200" lvl="5"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6pPr>
            <a:lvl7pPr marL="3200400" lvl="6"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7pPr>
            <a:lvl8pPr marL="3657600" lvl="7"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8pPr>
            <a:lvl9pPr marL="4114800" lvl="8"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45017462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27">
          <p15:clr>
            <a:srgbClr val="E46962"/>
          </p15:clr>
        </p15:guide>
        <p15:guide id="2" pos="227">
          <p15:clr>
            <a:srgbClr val="E46962"/>
          </p15:clr>
        </p15:guide>
        <p15:guide id="3" pos="925">
          <p15:clr>
            <a:srgbClr val="E46962"/>
          </p15:clr>
        </p15:guide>
        <p15:guide id="4" pos="996">
          <p15:clr>
            <a:srgbClr val="E46962"/>
          </p15:clr>
        </p15:guide>
        <p15:guide id="5" pos="1694">
          <p15:clr>
            <a:srgbClr val="E46962"/>
          </p15:clr>
        </p15:guide>
        <p15:guide id="6" pos="1762">
          <p15:clr>
            <a:srgbClr val="E46962"/>
          </p15:clr>
        </p15:guide>
        <p15:guide id="7" pos="2460">
          <p15:clr>
            <a:srgbClr val="E46962"/>
          </p15:clr>
        </p15:guide>
        <p15:guide id="8" pos="2529">
          <p15:clr>
            <a:srgbClr val="E46962"/>
          </p15:clr>
        </p15:guide>
        <p15:guide id="9" pos="3229">
          <p15:clr>
            <a:srgbClr val="E46962"/>
          </p15:clr>
        </p15:guide>
        <p15:guide id="10" pos="3297">
          <p15:clr>
            <a:srgbClr val="E46962"/>
          </p15:clr>
        </p15:guide>
        <p15:guide id="11" pos="3996">
          <p15:clr>
            <a:srgbClr val="E46962"/>
          </p15:clr>
        </p15:guide>
        <p15:guide id="12" pos="4064">
          <p15:clr>
            <a:srgbClr val="E46962"/>
          </p15:clr>
        </p15:guide>
        <p15:guide id="13" pos="4764">
          <p15:clr>
            <a:srgbClr val="E46962"/>
          </p15:clr>
        </p15:guide>
        <p15:guide id="14" pos="4833">
          <p15:clr>
            <a:srgbClr val="E46962"/>
          </p15:clr>
        </p15:guide>
        <p15:guide id="15" pos="5533">
          <p15:clr>
            <a:srgbClr val="E46962"/>
          </p15:clr>
        </p15:guide>
        <p15:guide id="16" orient="horz" pos="3014">
          <p15:clr>
            <a:srgbClr val="E46962"/>
          </p15:clr>
        </p15:guide>
        <p15:guide id="17" orient="horz" pos="104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7.xml"/><Relationship Id="rId6" Type="http://schemas.openxmlformats.org/officeDocument/2006/relationships/image" Target="../media/image28.png"/><Relationship Id="rId5" Type="http://schemas.openxmlformats.org/officeDocument/2006/relationships/image" Target="../media/image24.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diagramColors" Target="../diagrams/colors2.xml"/><Relationship Id="rId11" Type="http://schemas.openxmlformats.org/officeDocument/2006/relationships/image" Target="../media/image36.png"/><Relationship Id="rId5" Type="http://schemas.openxmlformats.org/officeDocument/2006/relationships/diagramQuickStyle" Target="../diagrams/quickStyle2.xml"/><Relationship Id="rId10"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34.png"/><Relationship Id="rId1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31.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hyperlink" Target="https://idebanken-xp7prod.enonic.cloud/headless/idebanken/master/_/attachment/inline/7f189117-0243-43b4-9c56-52f39f575c36:9eafeb718fbe6f2bc74cb45f1858b3411394d802/Samtaleguide%20med%20sp%C3%B8rsm%C3%A5l%20-%20dobbeltsidig%20A4.pdf" TargetMode="External"/><Relationship Id="rId2" Type="http://schemas.openxmlformats.org/officeDocument/2006/relationships/notesSlide" Target="../notesSlides/notesSlide14.xml"/><Relationship Id="rId1" Type="http://schemas.openxmlformats.org/officeDocument/2006/relationships/slideLayout" Target="../slideLayouts/slideLayout31.xml"/><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2" Type="http://schemas.openxmlformats.org/officeDocument/2006/relationships/hyperlink" Target="https://idebanken.no/forebygge-sykefravaer/bekymringssamtale" TargetMode="Externa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8" Type="http://schemas.openxmlformats.org/officeDocument/2006/relationships/hyperlink" Target="https://mag.idebanken.org/tillitsvalgtB/7/" TargetMode="External"/><Relationship Id="rId3" Type="http://schemas.openxmlformats.org/officeDocument/2006/relationships/image" Target="../media/image46.png"/><Relationship Id="rId7" Type="http://schemas.openxmlformats.org/officeDocument/2006/relationships/hyperlink" Target="https://www.arbeidstilsynet.no/hms/roller-i-hms-arbeidet/verneombud/" TargetMode="External"/><Relationship Id="rId2" Type="http://schemas.openxmlformats.org/officeDocument/2006/relationships/notesSlide" Target="../notesSlides/notesSlide15.xml"/><Relationship Id="rId1" Type="http://schemas.openxmlformats.org/officeDocument/2006/relationships/slideLayout" Target="../slideLayouts/slideLayout37.xml"/><Relationship Id="rId6" Type="http://schemas.openxmlformats.org/officeDocument/2006/relationships/hyperlink" Target="https://www.arbeidstilsynet.no/arbeidstid-og-organisering/tilrettelegging/oppfolging-av-sykmeldte/" TargetMode="External"/><Relationship Id="rId5" Type="http://schemas.openxmlformats.org/officeDocument/2006/relationships/image" Target="../media/image47.png"/><Relationship Id="rId10" Type="http://schemas.openxmlformats.org/officeDocument/2006/relationships/image" Target="../media/image48.png"/><Relationship Id="rId4" Type="http://schemas.openxmlformats.org/officeDocument/2006/relationships/image" Target="../media/image23.png"/><Relationship Id="rId9" Type="http://schemas.openxmlformats.org/officeDocument/2006/relationships/hyperlink" Target="https://mag.idebanken.org/manua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31.xml"/><Relationship Id="rId5" Type="http://schemas.openxmlformats.org/officeDocument/2006/relationships/image" Target="../media/image52.sv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37.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3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0.png"/><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hyperlink" Target="https://www.ks.no/fagomrader/arbeidsgiverpolitikk/ia-bransjeprogram/ia-bransjeprogram-barnevern_/tidlig-og-tett-pa/" TargetMode="Externa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31.xml"/><Relationship Id="rId6" Type="http://schemas.openxmlformats.org/officeDocument/2006/relationships/diagramColors" Target="../diagrams/colors6.xml"/><Relationship Id="rId11" Type="http://schemas.openxmlformats.org/officeDocument/2006/relationships/image" Target="../media/image36.png"/><Relationship Id="rId5" Type="http://schemas.openxmlformats.org/officeDocument/2006/relationships/diagramQuickStyle" Target="../diagrams/quickStyle6.xml"/><Relationship Id="rId10" Type="http://schemas.openxmlformats.org/officeDocument/2006/relationships/image" Target="../media/image35.png"/><Relationship Id="rId4" Type="http://schemas.openxmlformats.org/officeDocument/2006/relationships/diagramLayout" Target="../diagrams/layout6.xml"/><Relationship Id="rId9" Type="http://schemas.openxmlformats.org/officeDocument/2006/relationships/image" Target="../media/image34.png"/><Relationship Id="rId14" Type="http://schemas.openxmlformats.org/officeDocument/2006/relationships/image" Target="../media/image39.png"/></Relationships>
</file>

<file path=ppt/slides/_rels/slide45.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3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77EB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125609-D4F0-3B67-7346-9BF2395AFCEC}"/>
              </a:ext>
            </a:extLst>
          </p:cNvPr>
          <p:cNvSpPr>
            <a:spLocks noGrp="1"/>
          </p:cNvSpPr>
          <p:nvPr>
            <p:ph type="title"/>
          </p:nvPr>
        </p:nvSpPr>
        <p:spPr/>
        <p:txBody>
          <a:bodyPr>
            <a:noAutofit/>
          </a:bodyPr>
          <a:lstStyle/>
          <a:p>
            <a:r>
              <a:rPr lang="nb-NO" sz="4400" dirty="0">
                <a:solidFill>
                  <a:srgbClr val="FDF6EE"/>
                </a:solidFill>
                <a:ea typeface="Open Sans Semibold"/>
                <a:cs typeface="Open Sans SemiBold"/>
              </a:rPr>
              <a:t>Velkommen til </a:t>
            </a:r>
            <a:br>
              <a:rPr lang="nb-NO" sz="4400" dirty="0">
                <a:solidFill>
                  <a:srgbClr val="FDF6EE"/>
                </a:solidFill>
                <a:latin typeface="Titillium Web" panose="00000500000000000000" pitchFamily="2" charset="0"/>
                <a:ea typeface="Open Sans Semibold"/>
                <a:cs typeface="Open Sans SemiBold"/>
              </a:rPr>
            </a:br>
            <a:r>
              <a:rPr lang="nb-NO" sz="4400" dirty="0">
                <a:solidFill>
                  <a:srgbClr val="FDF6EE"/>
                </a:solidFill>
                <a:ea typeface="Open Sans Semibold"/>
                <a:cs typeface="Open Sans SemiBold"/>
              </a:rPr>
              <a:t>lederopplæring</a:t>
            </a:r>
            <a:br>
              <a:rPr lang="nb-NO" sz="4400" dirty="0">
                <a:solidFill>
                  <a:srgbClr val="FDF6EE"/>
                </a:solidFill>
                <a:ea typeface="Open Sans Semibold"/>
                <a:cs typeface="Open Sans SemiBold"/>
              </a:rPr>
            </a:br>
            <a:br>
              <a:rPr lang="nb-NO" sz="4400" dirty="0">
                <a:solidFill>
                  <a:srgbClr val="FDF6EE"/>
                </a:solidFill>
                <a:ea typeface="Open Sans Semibold"/>
                <a:cs typeface="Open Sans SemiBold"/>
              </a:rPr>
            </a:br>
            <a:r>
              <a:rPr lang="nb-NO" sz="2400" dirty="0">
                <a:solidFill>
                  <a:srgbClr val="FDF6EE"/>
                </a:solidFill>
                <a:ea typeface="Open Sans Semibold"/>
                <a:cs typeface="Open Sans SemiBold"/>
              </a:rPr>
              <a:t>del 2</a:t>
            </a:r>
            <a:endParaRPr lang="nb-NO" sz="4400" dirty="0">
              <a:solidFill>
                <a:srgbClr val="FDF6EE"/>
              </a:solidFill>
            </a:endParaRPr>
          </a:p>
        </p:txBody>
      </p:sp>
      <p:sp>
        <p:nvSpPr>
          <p:cNvPr id="7" name="Plassholder for tekst 6">
            <a:extLst>
              <a:ext uri="{FF2B5EF4-FFF2-40B4-BE49-F238E27FC236}">
                <a16:creationId xmlns:a16="http://schemas.microsoft.com/office/drawing/2014/main" id="{A319BDF5-1593-6D4F-0D30-352AE01F89E9}"/>
              </a:ext>
            </a:extLst>
          </p:cNvPr>
          <p:cNvSpPr>
            <a:spLocks noGrp="1"/>
          </p:cNvSpPr>
          <p:nvPr>
            <p:ph type="body" idx="1"/>
          </p:nvPr>
        </p:nvSpPr>
        <p:spPr>
          <a:xfrm>
            <a:off x="302915" y="3429000"/>
            <a:ext cx="6355200" cy="2320600"/>
          </a:xfrm>
        </p:spPr>
        <p:txBody>
          <a:bodyPr/>
          <a:lstStyle/>
          <a:p>
            <a:pPr marL="186055" indent="0">
              <a:buNone/>
            </a:pPr>
            <a:r>
              <a:rPr lang="nb-NO" sz="1850" dirty="0">
                <a:solidFill>
                  <a:srgbClr val="FDF6EE"/>
                </a:solidFill>
              </a:rPr>
              <a:t>Tidlig og tett på</a:t>
            </a:r>
          </a:p>
          <a:p>
            <a:pPr marL="186055" indent="0">
              <a:buNone/>
            </a:pPr>
            <a:r>
              <a:rPr lang="nb-NO" sz="1850" dirty="0">
                <a:solidFill>
                  <a:srgbClr val="FDF6EE"/>
                </a:solidFill>
              </a:rPr>
              <a:t>i IA-bransjeprogram barnevern</a:t>
            </a:r>
          </a:p>
          <a:p>
            <a:pPr marL="608965" indent="-422910"/>
            <a:endParaRPr lang="nb-NO" sz="1850" dirty="0">
              <a:solidFill>
                <a:srgbClr val="FDF6EE"/>
              </a:solidFill>
            </a:endParaRPr>
          </a:p>
        </p:txBody>
      </p:sp>
      <p:sp>
        <p:nvSpPr>
          <p:cNvPr id="4" name="Rektangel 3">
            <a:extLst>
              <a:ext uri="{FF2B5EF4-FFF2-40B4-BE49-F238E27FC236}">
                <a16:creationId xmlns:a16="http://schemas.microsoft.com/office/drawing/2014/main" id="{A852B16D-238A-5C9F-DC3C-5D084D57CAB6}"/>
              </a:ext>
            </a:extLst>
          </p:cNvPr>
          <p:cNvSpPr/>
          <p:nvPr/>
        </p:nvSpPr>
        <p:spPr>
          <a:xfrm>
            <a:off x="6078602" y="810"/>
            <a:ext cx="6114245" cy="6876244"/>
          </a:xfrm>
          <a:prstGeom prst="rect">
            <a:avLst/>
          </a:prstGeom>
          <a:solidFill>
            <a:srgbClr val="FDF6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Bilde 5">
            <a:extLst>
              <a:ext uri="{FF2B5EF4-FFF2-40B4-BE49-F238E27FC236}">
                <a16:creationId xmlns:a16="http://schemas.microsoft.com/office/drawing/2014/main" id="{144ECCDC-1D2D-5079-56C9-93233279D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8115" y="1212980"/>
            <a:ext cx="5037006" cy="4125312"/>
          </a:xfrm>
          <a:prstGeom prst="rect">
            <a:avLst/>
          </a:prstGeom>
        </p:spPr>
      </p:pic>
    </p:spTree>
    <p:extLst>
      <p:ext uri="{BB962C8B-B14F-4D97-AF65-F5344CB8AC3E}">
        <p14:creationId xmlns:p14="http://schemas.microsoft.com/office/powerpoint/2010/main" val="2929752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C5D507A-F891-8DC9-5101-16DCE18E298F}"/>
              </a:ext>
            </a:extLst>
          </p:cNvPr>
          <p:cNvSpPr>
            <a:spLocks noGrp="1"/>
          </p:cNvSpPr>
          <p:nvPr>
            <p:ph type="body" idx="1"/>
          </p:nvPr>
        </p:nvSpPr>
        <p:spPr>
          <a:xfrm>
            <a:off x="749300" y="1880199"/>
            <a:ext cx="6111233" cy="3370674"/>
          </a:xfrm>
        </p:spPr>
        <p:txBody>
          <a:bodyPr>
            <a:normAutofit fontScale="92500" lnSpcReduction="10000"/>
          </a:bodyPr>
          <a:lstStyle/>
          <a:p>
            <a:pPr marL="285750" indent="-285750" defTabSz="914400">
              <a:buFont typeface="Arial" panose="020B0604020202020204" pitchFamily="34" charset="0"/>
              <a:buChar char="•"/>
            </a:pPr>
            <a:r>
              <a:rPr lang="nb-NO"/>
              <a:t>Hva er Tidlig og tett på</a:t>
            </a:r>
          </a:p>
          <a:p>
            <a:pPr marL="285750" indent="-285750" defTabSz="914400">
              <a:buFont typeface="Arial" panose="020B0604020202020204" pitchFamily="34" charset="0"/>
              <a:buChar char="•"/>
            </a:pPr>
            <a:r>
              <a:rPr lang="nb-NO"/>
              <a:t>Prosess</a:t>
            </a:r>
          </a:p>
          <a:p>
            <a:pPr defTabSz="914400">
              <a:lnSpc>
                <a:spcPct val="106000"/>
              </a:lnSpc>
              <a:spcAft>
                <a:spcPts val="800"/>
              </a:spcAft>
              <a:buFont typeface="Arial" panose="020B0604020202020204" pitchFamily="34" charset="0"/>
              <a:buChar char="•"/>
            </a:pPr>
            <a:endParaRPr lang="nb-NO">
              <a:latin typeface="Open Sans" panose="020B0606030504020204" pitchFamily="34" charset="0"/>
              <a:ea typeface="Open Sans" panose="020B0606030504020204" pitchFamily="34" charset="0"/>
              <a:cs typeface="Open Sans" panose="020B0606030504020204" pitchFamily="34" charset="0"/>
            </a:endParaRPr>
          </a:p>
          <a:p>
            <a:pPr marL="285750" indent="-285750" defTabSz="914400">
              <a:lnSpc>
                <a:spcPct val="106000"/>
              </a:lnSpc>
              <a:spcAft>
                <a:spcPts val="800"/>
              </a:spcAft>
              <a:buFont typeface="Arial" panose="020B0604020202020204" pitchFamily="34" charset="0"/>
              <a:buChar char="•"/>
            </a:pPr>
            <a:r>
              <a:rPr lang="nb-NO">
                <a:latin typeface="Open Sans" panose="020B0606030504020204" pitchFamily="34" charset="0"/>
                <a:ea typeface="Open Sans" panose="020B0606030504020204" pitchFamily="34" charset="0"/>
                <a:cs typeface="Open Sans" panose="020B0606030504020204" pitchFamily="34" charset="0"/>
              </a:rPr>
              <a:t>Mulige temaer</a:t>
            </a:r>
          </a:p>
          <a:p>
            <a:pPr marL="540000" lvl="1" indent="-285750" defTabSz="914400">
              <a:lnSpc>
                <a:spcPct val="106000"/>
              </a:lnSpc>
              <a:spcAft>
                <a:spcPts val="800"/>
              </a:spcAft>
              <a:buFont typeface="Courier New" panose="02070309020205020404" pitchFamily="49" charset="0"/>
              <a:buChar char="o"/>
            </a:pPr>
            <a:r>
              <a:rPr lang="nb-NO" b="0">
                <a:latin typeface="Open Sans" panose="020B0606030504020204" pitchFamily="34" charset="0"/>
                <a:ea typeface="Open Sans" panose="020B0606030504020204" pitchFamily="34" charset="0"/>
                <a:cs typeface="Open Sans" panose="020B0606030504020204" pitchFamily="34" charset="0"/>
              </a:rPr>
              <a:t>Hvordan sette agenda - Hvordan gjør vi det hos oss?</a:t>
            </a:r>
          </a:p>
          <a:p>
            <a:pPr marL="540000" lvl="1" indent="-285750" defTabSz="914400">
              <a:lnSpc>
                <a:spcPct val="106000"/>
              </a:lnSpc>
              <a:spcAft>
                <a:spcPts val="800"/>
              </a:spcAft>
              <a:buFont typeface="Courier New" panose="02070309020205020404" pitchFamily="49" charset="0"/>
              <a:buChar char="o"/>
            </a:pPr>
            <a:r>
              <a:rPr lang="nb-NO" b="0">
                <a:latin typeface="Open Sans" panose="020B0606030504020204" pitchFamily="34" charset="0"/>
                <a:ea typeface="Open Sans" panose="020B0606030504020204" pitchFamily="34" charset="0"/>
                <a:cs typeface="Open Sans" panose="020B0606030504020204" pitchFamily="34" charset="0"/>
              </a:rPr>
              <a:t>Hva dele i oppfølgingen  og hva snakke om? </a:t>
            </a:r>
          </a:p>
          <a:p>
            <a:pPr marL="540000" lvl="1" indent="-285750" defTabSz="914400">
              <a:lnSpc>
                <a:spcPct val="106000"/>
              </a:lnSpc>
              <a:spcAft>
                <a:spcPts val="800"/>
              </a:spcAft>
              <a:buFont typeface="Courier New" panose="02070309020205020404" pitchFamily="49" charset="0"/>
              <a:buChar char="o"/>
            </a:pPr>
            <a:r>
              <a:rPr lang="nb-NO" b="0" kern="100">
                <a:latin typeface="Open Sans" panose="020B0606030504020204" pitchFamily="34" charset="0"/>
                <a:ea typeface="Open Sans" panose="020B0606030504020204" pitchFamily="34" charset="0"/>
                <a:cs typeface="Open Sans" panose="020B0606030504020204" pitchFamily="34" charset="0"/>
              </a:rPr>
              <a:t>Kommunikasjon og hvordan få til den vanskelige samtalen </a:t>
            </a:r>
          </a:p>
          <a:p>
            <a:pPr marL="540000" lvl="1" indent="-285750" defTabSz="914400">
              <a:lnSpc>
                <a:spcPct val="106000"/>
              </a:lnSpc>
              <a:spcAft>
                <a:spcPts val="800"/>
              </a:spcAft>
              <a:buFont typeface="Courier New" panose="02070309020205020404" pitchFamily="49" charset="0"/>
              <a:buChar char="o"/>
            </a:pPr>
            <a:r>
              <a:rPr lang="nb-NO" b="0" kern="100">
                <a:latin typeface="Open Sans" panose="020B0606030504020204" pitchFamily="34" charset="0"/>
                <a:ea typeface="Open Sans" panose="020B0606030504020204" pitchFamily="34" charset="0"/>
                <a:cs typeface="Open Sans" panose="020B0606030504020204" pitchFamily="34" charset="0"/>
              </a:rPr>
              <a:t>Jobbe partssammensatt på systemnivå</a:t>
            </a:r>
          </a:p>
          <a:p>
            <a:pPr marL="540000" lvl="1" indent="-285750" defTabSz="914400">
              <a:lnSpc>
                <a:spcPct val="106000"/>
              </a:lnSpc>
              <a:spcAft>
                <a:spcPts val="800"/>
              </a:spcAft>
              <a:buFont typeface="Courier New" panose="02070309020205020404" pitchFamily="49" charset="0"/>
              <a:buChar char="o"/>
            </a:pPr>
            <a:endParaRPr lang="nb-NO" b="0" kern="100">
              <a:latin typeface="Open Sans" panose="020B0606030504020204" pitchFamily="34" charset="0"/>
              <a:ea typeface="Open Sans" panose="020B0606030504020204" pitchFamily="34" charset="0"/>
              <a:cs typeface="Open Sans" panose="020B0606030504020204" pitchFamily="34" charset="0"/>
            </a:endParaRPr>
          </a:p>
          <a:p>
            <a:pPr marL="285750" indent="-285750" defTabSz="914400">
              <a:buFont typeface="Arial" panose="020B0604020202020204" pitchFamily="34" charset="0"/>
              <a:buChar char="•"/>
            </a:pPr>
            <a:r>
              <a:rPr lang="nb-NO"/>
              <a:t>Praktisk gjennomføring av Tidlig og tett på</a:t>
            </a:r>
          </a:p>
          <a:p>
            <a:endParaRPr lang="nb-NO" b="0"/>
          </a:p>
        </p:txBody>
      </p:sp>
      <p:pic>
        <p:nvPicPr>
          <p:cNvPr id="7" name="Plassholder for bilde 6">
            <a:extLst>
              <a:ext uri="{FF2B5EF4-FFF2-40B4-BE49-F238E27FC236}">
                <a16:creationId xmlns:a16="http://schemas.microsoft.com/office/drawing/2014/main" id="{FD9CF143-4C41-F815-02A2-058C73521BA1}"/>
              </a:ext>
            </a:extLst>
          </p:cNvPr>
          <p:cNvPicPr>
            <a:picLocks noGrp="1" noChangeAspect="1"/>
          </p:cNvPicPr>
          <p:nvPr>
            <p:ph type="pic" idx="2"/>
          </p:nvPr>
        </p:nvPicPr>
        <p:blipFill rotWithShape="1">
          <a:blip r:embed="rId2">
            <a:extLst>
              <a:ext uri="{28A0092B-C50C-407E-A947-70E740481C1C}">
                <a14:useLocalDpi xmlns:a14="http://schemas.microsoft.com/office/drawing/2010/main" val="0"/>
              </a:ext>
            </a:extLst>
          </a:blip>
          <a:srcRect t="-3797" b="-3797"/>
          <a:stretch>
            <a:fillRect/>
          </a:stretch>
        </p:blipFill>
        <p:spPr>
          <a:xfrm>
            <a:off x="7747000" y="1298541"/>
            <a:ext cx="3907850" cy="4260917"/>
          </a:xfrm>
          <a:prstGeom prst="rect">
            <a:avLst/>
          </a:prstGeom>
          <a:noFill/>
          <a:ln>
            <a:noFill/>
          </a:ln>
        </p:spPr>
      </p:pic>
    </p:spTree>
    <p:extLst>
      <p:ext uri="{BB962C8B-B14F-4D97-AF65-F5344CB8AC3E}">
        <p14:creationId xmlns:p14="http://schemas.microsoft.com/office/powerpoint/2010/main" val="39744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E9A7C-6149-2837-40CB-15E3E036927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4CD5281-4560-DDD7-AD15-DB72BA9311CD}"/>
              </a:ext>
            </a:extLst>
          </p:cNvPr>
          <p:cNvSpPr>
            <a:spLocks noGrp="1"/>
          </p:cNvSpPr>
          <p:nvPr>
            <p:ph type="title"/>
          </p:nvPr>
        </p:nvSpPr>
        <p:spPr/>
        <p:txBody>
          <a:bodyPr>
            <a:normAutofit/>
          </a:bodyPr>
          <a:lstStyle/>
          <a:p>
            <a:r>
              <a:rPr lang="nb-NO" sz="3600"/>
              <a:t>Tidlig og tett på</a:t>
            </a:r>
            <a:br>
              <a:rPr lang="nb-NO" sz="2400"/>
            </a:br>
            <a:endParaRPr lang="nb-NO" sz="2400"/>
          </a:p>
        </p:txBody>
      </p:sp>
      <p:sp>
        <p:nvSpPr>
          <p:cNvPr id="19" name="Rektangel 18">
            <a:extLst>
              <a:ext uri="{FF2B5EF4-FFF2-40B4-BE49-F238E27FC236}">
                <a16:creationId xmlns:a16="http://schemas.microsoft.com/office/drawing/2014/main" id="{5A6B55E5-89EC-4BC4-2D14-629D1C2AC8E8}"/>
              </a:ext>
            </a:extLst>
          </p:cNvPr>
          <p:cNvSpPr/>
          <p:nvPr/>
        </p:nvSpPr>
        <p:spPr>
          <a:xfrm>
            <a:off x="6835200" y="0"/>
            <a:ext cx="5363464"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01343048-C34B-486D-43C4-537CA5592BBF}"/>
              </a:ext>
            </a:extLst>
          </p:cNvPr>
          <p:cNvSpPr>
            <a:spLocks noGrp="1"/>
          </p:cNvSpPr>
          <p:nvPr>
            <p:ph type="body" idx="1"/>
          </p:nvPr>
        </p:nvSpPr>
        <p:spPr>
          <a:xfrm>
            <a:off x="480000" y="2206300"/>
            <a:ext cx="5616000" cy="3626000"/>
          </a:xfrm>
        </p:spPr>
        <p:txBody>
          <a:bodyPr>
            <a:noAutofit/>
          </a:bodyPr>
          <a:lstStyle/>
          <a:p>
            <a:pPr marL="0" indent="0">
              <a:lnSpc>
                <a:spcPct val="90000"/>
              </a:lnSpc>
              <a:buNone/>
            </a:pPr>
            <a:r>
              <a:rPr lang="nb-NO"/>
              <a:t>Tidlig og tett på skal bidra til</a:t>
            </a:r>
          </a:p>
          <a:p>
            <a:pPr marL="0" indent="0">
              <a:lnSpc>
                <a:spcPct val="90000"/>
              </a:lnSpc>
              <a:buNone/>
            </a:pPr>
            <a:endParaRPr lang="nb-NO"/>
          </a:p>
          <a:p>
            <a:pPr>
              <a:lnSpc>
                <a:spcPct val="90000"/>
              </a:lnSpc>
            </a:pPr>
            <a:r>
              <a:rPr lang="nb-NO"/>
              <a:t>å </a:t>
            </a:r>
            <a:r>
              <a:rPr lang="nb-NO" i="1"/>
              <a:t>beholde</a:t>
            </a:r>
            <a:r>
              <a:rPr lang="nb-NO"/>
              <a:t> ansatte og deres kompetanse i virksomheten</a:t>
            </a:r>
          </a:p>
          <a:p>
            <a:pPr>
              <a:lnSpc>
                <a:spcPct val="90000"/>
              </a:lnSpc>
            </a:pPr>
            <a:endParaRPr lang="nb-NO" i="1"/>
          </a:p>
          <a:p>
            <a:pPr>
              <a:lnSpc>
                <a:spcPct val="90000"/>
              </a:lnSpc>
            </a:pPr>
            <a:r>
              <a:rPr lang="nb-NO" i="1"/>
              <a:t>samtidig</a:t>
            </a:r>
            <a:r>
              <a:rPr lang="nb-NO"/>
              <a:t> fokus på det individuelle sykefraværet </a:t>
            </a:r>
            <a:br>
              <a:rPr lang="nb-NO"/>
            </a:br>
            <a:r>
              <a:rPr lang="nb-NO"/>
              <a:t>og det systematiske arbeidsmiljøarbeidet </a:t>
            </a:r>
          </a:p>
          <a:p>
            <a:pPr>
              <a:lnSpc>
                <a:spcPct val="90000"/>
              </a:lnSpc>
            </a:pPr>
            <a:endParaRPr lang="nb-NO"/>
          </a:p>
          <a:p>
            <a:pPr>
              <a:lnSpc>
                <a:spcPct val="90000"/>
              </a:lnSpc>
            </a:pPr>
            <a:r>
              <a:rPr lang="nb-NO"/>
              <a:t>å </a:t>
            </a:r>
            <a:r>
              <a:rPr lang="nb-NO" i="1"/>
              <a:t>ivareta</a:t>
            </a:r>
            <a:r>
              <a:rPr lang="nb-NO"/>
              <a:t> leders medarbeideroppfølging</a:t>
            </a:r>
          </a:p>
          <a:p>
            <a:pPr marL="0" indent="-334192">
              <a:lnSpc>
                <a:spcPct val="90000"/>
              </a:lnSpc>
              <a:buNone/>
            </a:pPr>
            <a:endParaRPr lang="nb-NO"/>
          </a:p>
          <a:p>
            <a:pPr>
              <a:lnSpc>
                <a:spcPct val="90000"/>
              </a:lnSpc>
            </a:pPr>
            <a:r>
              <a:rPr lang="nb-NO"/>
              <a:t>å </a:t>
            </a:r>
            <a:r>
              <a:rPr lang="nb-NO" i="1"/>
              <a:t>styrke</a:t>
            </a:r>
            <a:r>
              <a:rPr lang="nb-NO"/>
              <a:t> leders samarbeid med tillitsvalgt og verneombud</a:t>
            </a:r>
          </a:p>
        </p:txBody>
      </p:sp>
      <p:pic>
        <p:nvPicPr>
          <p:cNvPr id="8" name="Picture 2" descr="A diagram of a diagram with circles and text&#10;&#10;Description automatically generated with medium confidence">
            <a:extLst>
              <a:ext uri="{FF2B5EF4-FFF2-40B4-BE49-F238E27FC236}">
                <a16:creationId xmlns:a16="http://schemas.microsoft.com/office/drawing/2014/main" id="{24F51F8A-544F-993F-3F8E-C760E91885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6494" y="3633386"/>
            <a:ext cx="4269105" cy="2059843"/>
          </a:xfrm>
          <a:prstGeom prst="rect">
            <a:avLst/>
          </a:prstGeom>
          <a:noFill/>
        </p:spPr>
      </p:pic>
      <p:sp>
        <p:nvSpPr>
          <p:cNvPr id="17" name="TekstSylinder 16">
            <a:extLst>
              <a:ext uri="{FF2B5EF4-FFF2-40B4-BE49-F238E27FC236}">
                <a16:creationId xmlns:a16="http://schemas.microsoft.com/office/drawing/2014/main" id="{C8A14400-9628-48BB-8E0E-CF109748D16A}"/>
              </a:ext>
            </a:extLst>
          </p:cNvPr>
          <p:cNvSpPr txBox="1"/>
          <p:nvPr/>
        </p:nvSpPr>
        <p:spPr>
          <a:xfrm>
            <a:off x="7526494" y="2293386"/>
            <a:ext cx="4267936" cy="584775"/>
          </a:xfrm>
          <a:prstGeom prst="rect">
            <a:avLst/>
          </a:prstGeom>
          <a:noFill/>
        </p:spPr>
        <p:txBody>
          <a:bodyPr wrap="square">
            <a:spAutoFit/>
          </a:bodyPr>
          <a:lstStyle/>
          <a:p>
            <a:r>
              <a:rPr lang="nb-NO" sz="1600" kern="10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Tidlig og tett på fordrer </a:t>
            </a:r>
            <a:r>
              <a:rPr lang="nb-NO" sz="1600" b="1" kern="10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samtidig innsats </a:t>
            </a:r>
            <a:r>
              <a:rPr lang="nb-NO" sz="1600" kern="10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på system- og individnivå</a:t>
            </a:r>
          </a:p>
        </p:txBody>
      </p:sp>
    </p:spTree>
    <p:extLst>
      <p:ext uri="{BB962C8B-B14F-4D97-AF65-F5344CB8AC3E}">
        <p14:creationId xmlns:p14="http://schemas.microsoft.com/office/powerpoint/2010/main" val="1546530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134C74-CD4E-C9FB-C4BE-4F9EEF9E7CBF}"/>
              </a:ext>
            </a:extLst>
          </p:cNvPr>
          <p:cNvSpPr>
            <a:spLocks noGrp="1"/>
          </p:cNvSpPr>
          <p:nvPr>
            <p:ph type="title"/>
          </p:nvPr>
        </p:nvSpPr>
        <p:spPr/>
        <p:txBody>
          <a:bodyPr wrap="square" anchor="t">
            <a:normAutofit/>
          </a:bodyPr>
          <a:lstStyle/>
          <a:p>
            <a:r>
              <a:rPr lang="nb-NO" noProof="0"/>
              <a:t>Hvorfor «Tidlig og tett på»?</a:t>
            </a:r>
          </a:p>
        </p:txBody>
      </p:sp>
      <p:sp>
        <p:nvSpPr>
          <p:cNvPr id="3" name="Plassholder for innhold 2">
            <a:extLst>
              <a:ext uri="{FF2B5EF4-FFF2-40B4-BE49-F238E27FC236}">
                <a16:creationId xmlns:a16="http://schemas.microsoft.com/office/drawing/2014/main" id="{193C181F-88FE-0FF9-771C-86EA43431B76}"/>
              </a:ext>
            </a:extLst>
          </p:cNvPr>
          <p:cNvSpPr>
            <a:spLocks noGrp="1"/>
          </p:cNvSpPr>
          <p:nvPr>
            <p:ph type="body" idx="1"/>
          </p:nvPr>
        </p:nvSpPr>
        <p:spPr>
          <a:xfrm>
            <a:off x="480000" y="2127251"/>
            <a:ext cx="5412800" cy="3074000"/>
          </a:xfrm>
        </p:spPr>
        <p:txBody>
          <a:bodyPr wrap="square" anchor="t">
            <a:normAutofit/>
          </a:bodyPr>
          <a:lstStyle/>
          <a:p>
            <a:pPr marL="0" indent="0" fontAlgn="base">
              <a:lnSpc>
                <a:spcPct val="105000"/>
              </a:lnSpc>
              <a:spcAft>
                <a:spcPts val="600"/>
              </a:spcAft>
              <a:buNone/>
            </a:pPr>
            <a:r>
              <a:rPr lang="nb-NO" sz="2000" noProof="0"/>
              <a:t>Tidlig og tett på gir deg som </a:t>
            </a:r>
            <a:r>
              <a:rPr lang="nb-NO" sz="2000" b="1" noProof="0"/>
              <a:t>leder</a:t>
            </a:r>
            <a:endParaRPr lang="nb-NO" sz="2000" noProof="0"/>
          </a:p>
          <a:p>
            <a:pPr marL="457200" indent="-457200" fontAlgn="base">
              <a:lnSpc>
                <a:spcPct val="105000"/>
              </a:lnSpc>
              <a:spcAft>
                <a:spcPts val="600"/>
              </a:spcAft>
              <a:buFont typeface="Arial" panose="020B0604020202020204" pitchFamily="34" charset="0"/>
              <a:buChar char="•"/>
            </a:pPr>
            <a:r>
              <a:rPr lang="nb-NO" sz="2000" noProof="0"/>
              <a:t>verktøy for å avklare, redusere og forebygge langvarig og/eller gjentakende hyppig fravær​</a:t>
            </a:r>
          </a:p>
          <a:p>
            <a:pPr marL="457200" indent="-457200" fontAlgn="base">
              <a:lnSpc>
                <a:spcPct val="105000"/>
              </a:lnSpc>
              <a:spcAft>
                <a:spcPts val="600"/>
              </a:spcAft>
              <a:buFont typeface="Arial" panose="020B0604020202020204" pitchFamily="34" charset="0"/>
              <a:buChar char="•"/>
            </a:pPr>
            <a:endParaRPr lang="nb-NO" sz="2000" noProof="0"/>
          </a:p>
          <a:p>
            <a:pPr marL="457200" indent="-457200" fontAlgn="base">
              <a:lnSpc>
                <a:spcPct val="105000"/>
              </a:lnSpc>
              <a:spcAft>
                <a:spcPts val="600"/>
              </a:spcAft>
              <a:buFont typeface="Arial" panose="020B0604020202020204" pitchFamily="34" charset="0"/>
              <a:buChar char="•"/>
            </a:pPr>
            <a:r>
              <a:rPr lang="nb-NO" sz="2000" noProof="0"/>
              <a:t>systematisk oppfølging og partsamarbeid skal bidra til varig forbedring i arbeidsmiljøet</a:t>
            </a:r>
          </a:p>
          <a:p>
            <a:pPr>
              <a:lnSpc>
                <a:spcPct val="105000"/>
              </a:lnSpc>
              <a:spcAft>
                <a:spcPts val="600"/>
              </a:spcAft>
            </a:pPr>
            <a:endParaRPr lang="nb-NO" sz="2000" noProof="0"/>
          </a:p>
        </p:txBody>
      </p:sp>
      <p:pic>
        <p:nvPicPr>
          <p:cNvPr id="5" name="Bilde 4">
            <a:extLst>
              <a:ext uri="{FF2B5EF4-FFF2-40B4-BE49-F238E27FC236}">
                <a16:creationId xmlns:a16="http://schemas.microsoft.com/office/drawing/2014/main" id="{58909069-9AC0-B75E-940B-3FE7FE140D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23759" y="2046518"/>
            <a:ext cx="3300984" cy="3235466"/>
          </a:xfrm>
          <a:prstGeom prst="rect">
            <a:avLst/>
          </a:prstGeom>
        </p:spPr>
      </p:pic>
    </p:spTree>
    <p:extLst>
      <p:ext uri="{BB962C8B-B14F-4D97-AF65-F5344CB8AC3E}">
        <p14:creationId xmlns:p14="http://schemas.microsoft.com/office/powerpoint/2010/main" val="1642505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CF48DC-C8C3-598E-6E9C-56A7EAE1C663}"/>
              </a:ext>
            </a:extLst>
          </p:cNvPr>
          <p:cNvSpPr>
            <a:spLocks noGrp="1"/>
          </p:cNvSpPr>
          <p:nvPr>
            <p:ph type="title"/>
          </p:nvPr>
        </p:nvSpPr>
        <p:spPr/>
        <p:txBody>
          <a:bodyPr/>
          <a:lstStyle/>
          <a:p>
            <a:r>
              <a:rPr lang="nb-NO" noProof="0"/>
              <a:t>Hvorfor «Tidlig og tett på»?</a:t>
            </a:r>
          </a:p>
        </p:txBody>
      </p:sp>
      <p:sp>
        <p:nvSpPr>
          <p:cNvPr id="3" name="Plassholder for tekst 2">
            <a:extLst>
              <a:ext uri="{FF2B5EF4-FFF2-40B4-BE49-F238E27FC236}">
                <a16:creationId xmlns:a16="http://schemas.microsoft.com/office/drawing/2014/main" id="{5A3FD6CC-D165-3617-3340-765350774858}"/>
              </a:ext>
            </a:extLst>
          </p:cNvPr>
          <p:cNvSpPr>
            <a:spLocks noGrp="1"/>
          </p:cNvSpPr>
          <p:nvPr>
            <p:ph type="body" idx="1"/>
          </p:nvPr>
        </p:nvSpPr>
        <p:spPr>
          <a:xfrm>
            <a:off x="480000" y="1634113"/>
            <a:ext cx="6355200" cy="1870400"/>
          </a:xfrm>
          <a:solidFill>
            <a:srgbClr val="FFFFFF"/>
          </a:solidFill>
        </p:spPr>
        <p:txBody>
          <a:bodyPr>
            <a:noAutofit/>
          </a:bodyPr>
          <a:lstStyle/>
          <a:p>
            <a:pPr marL="203195" indent="0">
              <a:buNone/>
            </a:pPr>
            <a:r>
              <a:rPr lang="nb-NO" sz="2000" noProof="0"/>
              <a:t>Tidlig og tett på gir </a:t>
            </a:r>
            <a:br>
              <a:rPr lang="nb-NO" sz="2000" noProof="0"/>
            </a:br>
            <a:r>
              <a:rPr lang="nb-NO" sz="2000" b="1" noProof="0"/>
              <a:t>verneombud og tillitsvalgte </a:t>
            </a:r>
            <a:br>
              <a:rPr lang="nb-NO" sz="2000" b="1" noProof="0"/>
            </a:br>
            <a:endParaRPr lang="nb-NO" sz="2000" b="1" noProof="0"/>
          </a:p>
          <a:p>
            <a:r>
              <a:rPr lang="nb-NO" sz="2000" noProof="0"/>
              <a:t>en tydelig og forankret rolle i sykefraværsarbeidet</a:t>
            </a:r>
          </a:p>
          <a:p>
            <a:r>
              <a:rPr lang="nb-NO" sz="2000" noProof="0"/>
              <a:t>styrket kompetanse og trygghet i partssamarbeidet</a:t>
            </a:r>
          </a:p>
          <a:p>
            <a:r>
              <a:rPr lang="nb-NO" sz="2000" noProof="0"/>
              <a:t>bedre verktøy for å ivareta ansatte gjennom tidlig dialog, medvirkning og tilrettelegging</a:t>
            </a:r>
          </a:p>
        </p:txBody>
      </p:sp>
      <p:pic>
        <p:nvPicPr>
          <p:cNvPr id="1026" name="Picture 2">
            <a:extLst>
              <a:ext uri="{FF2B5EF4-FFF2-40B4-BE49-F238E27FC236}">
                <a16:creationId xmlns:a16="http://schemas.microsoft.com/office/drawing/2014/main" id="{A1F3E7C6-099E-CBD3-0D6B-94EB63BDFD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767462" y="1634113"/>
            <a:ext cx="3329273" cy="3176016"/>
          </a:xfrm>
          <a:prstGeom prst="rect">
            <a:avLst/>
          </a:prstGeom>
          <a:solidFill>
            <a:srgbClr val="FFFFFF"/>
          </a:solidFill>
          <a:ln>
            <a:noFill/>
          </a:ln>
        </p:spPr>
      </p:pic>
    </p:spTree>
    <p:extLst>
      <p:ext uri="{BB962C8B-B14F-4D97-AF65-F5344CB8AC3E}">
        <p14:creationId xmlns:p14="http://schemas.microsoft.com/office/powerpoint/2010/main" val="362072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557E5E-CFF4-C5B5-CE4D-0E80FCFF832E}"/>
              </a:ext>
            </a:extLst>
          </p:cNvPr>
          <p:cNvSpPr>
            <a:spLocks noGrp="1"/>
          </p:cNvSpPr>
          <p:nvPr>
            <p:ph type="title"/>
          </p:nvPr>
        </p:nvSpPr>
        <p:spPr/>
        <p:txBody>
          <a:bodyPr>
            <a:normAutofit/>
          </a:bodyPr>
          <a:lstStyle/>
          <a:p>
            <a:r>
              <a:rPr lang="nb-NO" noProof="0"/>
              <a:t>Hvorfor «Tidlig og tett på»?</a:t>
            </a:r>
          </a:p>
        </p:txBody>
      </p:sp>
      <p:sp>
        <p:nvSpPr>
          <p:cNvPr id="3" name="Plassholder for innhold 2">
            <a:extLst>
              <a:ext uri="{FF2B5EF4-FFF2-40B4-BE49-F238E27FC236}">
                <a16:creationId xmlns:a16="http://schemas.microsoft.com/office/drawing/2014/main" id="{A3CC79D2-FB15-97DA-443A-B6E8644F3A29}"/>
              </a:ext>
            </a:extLst>
          </p:cNvPr>
          <p:cNvSpPr>
            <a:spLocks noGrp="1"/>
          </p:cNvSpPr>
          <p:nvPr>
            <p:ph type="body" idx="1"/>
          </p:nvPr>
        </p:nvSpPr>
        <p:spPr>
          <a:xfrm>
            <a:off x="556200" y="1691950"/>
            <a:ext cx="5518838" cy="3293200"/>
          </a:xfrm>
        </p:spPr>
        <p:txBody>
          <a:bodyPr>
            <a:normAutofit lnSpcReduction="10000"/>
          </a:bodyPr>
          <a:lstStyle/>
          <a:p>
            <a:pPr marL="0" indent="0">
              <a:buNone/>
            </a:pPr>
            <a:endParaRPr lang="nb-NO" sz="2000" noProof="0"/>
          </a:p>
          <a:p>
            <a:pPr marL="0" indent="0">
              <a:buNone/>
            </a:pPr>
            <a:r>
              <a:rPr lang="nb-NO" sz="2000" noProof="0"/>
              <a:t>Tidlig og tett på gir de </a:t>
            </a:r>
            <a:r>
              <a:rPr lang="nb-NO" sz="2000" b="1" noProof="0"/>
              <a:t>ansatte</a:t>
            </a:r>
            <a:r>
              <a:rPr lang="nb-NO" sz="2000" noProof="0"/>
              <a:t> </a:t>
            </a:r>
          </a:p>
          <a:p>
            <a:pPr marL="457200" indent="-457200">
              <a:buFont typeface="Arial" panose="020B0604020202020204" pitchFamily="34" charset="0"/>
              <a:buChar char="•"/>
            </a:pPr>
            <a:endParaRPr lang="nb-NO" sz="1600"/>
          </a:p>
          <a:p>
            <a:pPr marL="457200" indent="-457200">
              <a:buFont typeface="Arial" panose="020B0604020202020204" pitchFamily="34" charset="0"/>
              <a:buChar char="•"/>
            </a:pPr>
            <a:r>
              <a:rPr lang="nb-NO" sz="1600"/>
              <a:t>tydeligere oppfølging </a:t>
            </a:r>
          </a:p>
          <a:p>
            <a:pPr marL="457200" indent="-457200">
              <a:buFont typeface="Arial" panose="020B0604020202020204" pitchFamily="34" charset="0"/>
              <a:buChar char="•"/>
            </a:pPr>
            <a:r>
              <a:rPr lang="nb-NO" sz="1600"/>
              <a:t>forutsigbare rutiner</a:t>
            </a:r>
          </a:p>
          <a:p>
            <a:pPr marL="457200" indent="-457200">
              <a:buFont typeface="Arial" panose="020B0604020202020204" pitchFamily="34" charset="0"/>
              <a:buChar char="•"/>
            </a:pPr>
            <a:r>
              <a:rPr lang="nb-NO" sz="1600"/>
              <a:t>er et bidrag til løsning av utfordringer </a:t>
            </a:r>
            <a:br>
              <a:rPr lang="nb-NO" sz="1600"/>
            </a:br>
            <a:r>
              <a:rPr lang="nb-NO" sz="1600"/>
              <a:t>og mestring i arbeidshverdagen</a:t>
            </a:r>
          </a:p>
          <a:p>
            <a:pPr marL="457200" indent="-457200">
              <a:buFont typeface="Arial" panose="020B0604020202020204" pitchFamily="34" charset="0"/>
              <a:buChar char="•"/>
            </a:pPr>
            <a:r>
              <a:rPr lang="nb-NO" sz="1600"/>
              <a:t>tidlig avklaring av utfordringer og behov</a:t>
            </a:r>
          </a:p>
          <a:p>
            <a:pPr marL="457200" indent="-457200">
              <a:buFont typeface="Arial" panose="020B0604020202020204" pitchFamily="34" charset="0"/>
              <a:buChar char="•"/>
            </a:pPr>
            <a:r>
              <a:rPr lang="nb-NO" sz="1600"/>
              <a:t>innflytelse på egne tiltak og løsninger</a:t>
            </a:r>
          </a:p>
          <a:p>
            <a:pPr marL="457200" indent="-457200">
              <a:buFont typeface="Arial" panose="020B0604020202020204" pitchFamily="34" charset="0"/>
              <a:buChar char="•"/>
            </a:pPr>
            <a:r>
              <a:rPr lang="nb-NO" sz="1600"/>
              <a:t>økt kunnskap om muligheter og tilrettelegging på arbeidsplassen</a:t>
            </a:r>
          </a:p>
          <a:p>
            <a:pPr marL="457200" indent="-457200">
              <a:buFont typeface="Arial" panose="020B0604020202020204" pitchFamily="34" charset="0"/>
              <a:buChar char="•"/>
            </a:pPr>
            <a:endParaRPr lang="nb-NO" sz="2000" noProof="0"/>
          </a:p>
          <a:p>
            <a:pPr marL="457200" indent="-457200">
              <a:buFont typeface="Arial" panose="020B0604020202020204" pitchFamily="34" charset="0"/>
              <a:buChar char="•"/>
            </a:pPr>
            <a:endParaRPr lang="nb-NO" sz="2000" noProof="0"/>
          </a:p>
        </p:txBody>
      </p:sp>
      <p:pic>
        <p:nvPicPr>
          <p:cNvPr id="6" name="Bilde 5">
            <a:extLst>
              <a:ext uri="{FF2B5EF4-FFF2-40B4-BE49-F238E27FC236}">
                <a16:creationId xmlns:a16="http://schemas.microsoft.com/office/drawing/2014/main" id="{9A7957C5-72D2-6823-BD9A-6B1BADBB0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592" y="854671"/>
            <a:ext cx="4509163" cy="4533053"/>
          </a:xfrm>
          <a:prstGeom prst="rect">
            <a:avLst/>
          </a:prstGeom>
        </p:spPr>
      </p:pic>
    </p:spTree>
    <p:extLst>
      <p:ext uri="{BB962C8B-B14F-4D97-AF65-F5344CB8AC3E}">
        <p14:creationId xmlns:p14="http://schemas.microsoft.com/office/powerpoint/2010/main" val="56520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A6B9C-5D08-332C-CC87-D144A9EF71C1}"/>
            </a:ext>
          </a:extLst>
        </p:cNvPr>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05D525EB-D887-16A7-851C-820B71018B2D}"/>
              </a:ext>
            </a:extLst>
          </p:cNvPr>
          <p:cNvSpPr/>
          <p:nvPr/>
        </p:nvSpPr>
        <p:spPr>
          <a:xfrm>
            <a:off x="4493552" y="1697217"/>
            <a:ext cx="3358645" cy="24377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ktangel: avrundede hjørner 9">
            <a:extLst>
              <a:ext uri="{FF2B5EF4-FFF2-40B4-BE49-F238E27FC236}">
                <a16:creationId xmlns:a16="http://schemas.microsoft.com/office/drawing/2014/main" id="{5B6F7491-47EB-9852-BC76-F2067897FE69}"/>
              </a:ext>
            </a:extLst>
          </p:cNvPr>
          <p:cNvSpPr/>
          <p:nvPr/>
        </p:nvSpPr>
        <p:spPr>
          <a:xfrm>
            <a:off x="560130" y="1718682"/>
            <a:ext cx="3358645" cy="242199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extLst>
              <a:ext uri="{FF2B5EF4-FFF2-40B4-BE49-F238E27FC236}">
                <a16:creationId xmlns:a16="http://schemas.microsoft.com/office/drawing/2014/main" id="{844A431F-D09B-B78B-4E00-265CBC1EB6E4}"/>
              </a:ext>
            </a:extLst>
          </p:cNvPr>
          <p:cNvSpPr/>
          <p:nvPr/>
        </p:nvSpPr>
        <p:spPr>
          <a:xfrm>
            <a:off x="8351849" y="1702583"/>
            <a:ext cx="3358645" cy="24338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Bilde 6">
            <a:extLst>
              <a:ext uri="{FF2B5EF4-FFF2-40B4-BE49-F238E27FC236}">
                <a16:creationId xmlns:a16="http://schemas.microsoft.com/office/drawing/2014/main" id="{3B6513BD-E1A3-CD22-235E-58B5518F427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78389" y="1204797"/>
            <a:ext cx="1823492" cy="1673218"/>
          </a:xfrm>
          <a:prstGeom prst="rect">
            <a:avLst/>
          </a:prstGeom>
        </p:spPr>
      </p:pic>
      <p:pic>
        <p:nvPicPr>
          <p:cNvPr id="9" name="Bilde 8">
            <a:extLst>
              <a:ext uri="{FF2B5EF4-FFF2-40B4-BE49-F238E27FC236}">
                <a16:creationId xmlns:a16="http://schemas.microsoft.com/office/drawing/2014/main" id="{3406D289-529E-9741-A0F4-36FF2DB632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68743" y="1382203"/>
            <a:ext cx="1823492" cy="1225670"/>
          </a:xfrm>
          <a:prstGeom prst="rect">
            <a:avLst/>
          </a:prstGeom>
        </p:spPr>
      </p:pic>
      <p:pic>
        <p:nvPicPr>
          <p:cNvPr id="11" name="Bilde 10">
            <a:extLst>
              <a:ext uri="{FF2B5EF4-FFF2-40B4-BE49-F238E27FC236}">
                <a16:creationId xmlns:a16="http://schemas.microsoft.com/office/drawing/2014/main" id="{148A08DE-C9CA-4F19-B85B-851BEFD627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223566" y="1167199"/>
            <a:ext cx="1823492" cy="1739550"/>
          </a:xfrm>
          <a:prstGeom prst="rect">
            <a:avLst/>
          </a:prstGeom>
        </p:spPr>
      </p:pic>
      <p:sp>
        <p:nvSpPr>
          <p:cNvPr id="12" name="TekstSylinder 11">
            <a:extLst>
              <a:ext uri="{FF2B5EF4-FFF2-40B4-BE49-F238E27FC236}">
                <a16:creationId xmlns:a16="http://schemas.microsoft.com/office/drawing/2014/main" id="{AFD1E484-1A84-48A4-86A8-5E2B6F60E083}"/>
              </a:ext>
            </a:extLst>
          </p:cNvPr>
          <p:cNvSpPr txBox="1"/>
          <p:nvPr/>
        </p:nvSpPr>
        <p:spPr>
          <a:xfrm>
            <a:off x="732051" y="2948584"/>
            <a:ext cx="3014804" cy="923330"/>
          </a:xfrm>
          <a:prstGeom prst="rect">
            <a:avLst/>
          </a:prstGeom>
          <a:noFill/>
        </p:spPr>
        <p:txBody>
          <a:bodyPr wrap="square" lIns="91440" tIns="45720" rIns="91440" bIns="45720" rtlCol="0" anchor="ctr">
            <a:spAutoFit/>
          </a:bodyPr>
          <a:lstStyle/>
          <a:p>
            <a:pPr algn="ct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Opplæring og ferdighetstrening </a:t>
            </a:r>
            <a:b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for ledere </a:t>
            </a:r>
          </a:p>
        </p:txBody>
      </p:sp>
      <p:sp>
        <p:nvSpPr>
          <p:cNvPr id="13" name="TekstSylinder 12">
            <a:extLst>
              <a:ext uri="{FF2B5EF4-FFF2-40B4-BE49-F238E27FC236}">
                <a16:creationId xmlns:a16="http://schemas.microsoft.com/office/drawing/2014/main" id="{6DC854A8-A86D-AC90-8F38-C83EAA846085}"/>
              </a:ext>
            </a:extLst>
          </p:cNvPr>
          <p:cNvSpPr txBox="1"/>
          <p:nvPr/>
        </p:nvSpPr>
        <p:spPr>
          <a:xfrm>
            <a:off x="429296" y="622479"/>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b="1">
                <a:solidFill>
                  <a:srgbClr val="4A6FA1"/>
                </a:solidFill>
                <a:latin typeface="Titillium Web" panose="00000500000000000000" pitchFamily="2" charset="0"/>
              </a:rPr>
              <a:t>Samtidig innsats</a:t>
            </a:r>
          </a:p>
          <a:p>
            <a:pPr algn="ctr"/>
            <a:endParaRPr lang="nb-NO"/>
          </a:p>
        </p:txBody>
      </p:sp>
      <p:sp>
        <p:nvSpPr>
          <p:cNvPr id="5" name="TekstSylinder 4">
            <a:extLst>
              <a:ext uri="{FF2B5EF4-FFF2-40B4-BE49-F238E27FC236}">
                <a16:creationId xmlns:a16="http://schemas.microsoft.com/office/drawing/2014/main" id="{36033441-5C12-F976-A3B0-037F6C20DD22}"/>
              </a:ext>
            </a:extLst>
          </p:cNvPr>
          <p:cNvSpPr txBox="1"/>
          <p:nvPr/>
        </p:nvSpPr>
        <p:spPr>
          <a:xfrm>
            <a:off x="4665473" y="3087084"/>
            <a:ext cx="3014804" cy="646331"/>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 </a:t>
            </a:r>
            <a:r>
              <a:rPr lang="nb-NO" b="1">
                <a:solidFill>
                  <a:srgbClr val="4A6FA1"/>
                </a:solidFill>
                <a:latin typeface="Open Sans"/>
                <a:ea typeface="Open Sans"/>
                <a:cs typeface="Open Sans"/>
              </a:rPr>
              <a:t>Systematisk styrking </a:t>
            </a:r>
            <a:br>
              <a:rPr lang="nb-NO" b="1">
                <a:solidFill>
                  <a:srgbClr val="4A6FA1"/>
                </a:solidFill>
                <a:latin typeface="Open Sans"/>
                <a:ea typeface="Open Sans"/>
                <a:cs typeface="Open Sans"/>
              </a:rPr>
            </a:br>
            <a:r>
              <a:rPr lang="nb-NO" b="1">
                <a:solidFill>
                  <a:srgbClr val="4A6FA1"/>
                </a:solidFill>
                <a:latin typeface="Open Sans"/>
                <a:ea typeface="Open Sans"/>
                <a:cs typeface="Open Sans"/>
              </a:rPr>
              <a:t>av partsamarbeidet </a:t>
            </a:r>
            <a:endParaRPr lang="nb-NO" b="1">
              <a:solidFill>
                <a:srgbClr val="4A6FA1"/>
              </a:solidFill>
            </a:endParaRPr>
          </a:p>
        </p:txBody>
      </p:sp>
      <p:sp>
        <p:nvSpPr>
          <p:cNvPr id="17" name="TekstSylinder 16">
            <a:extLst>
              <a:ext uri="{FF2B5EF4-FFF2-40B4-BE49-F238E27FC236}">
                <a16:creationId xmlns:a16="http://schemas.microsoft.com/office/drawing/2014/main" id="{B708C445-5CC4-B4E0-B886-EF9612F8DCDE}"/>
              </a:ext>
            </a:extLst>
          </p:cNvPr>
          <p:cNvSpPr txBox="1"/>
          <p:nvPr/>
        </p:nvSpPr>
        <p:spPr>
          <a:xfrm>
            <a:off x="8523770" y="3087083"/>
            <a:ext cx="3014804" cy="646331"/>
          </a:xfrm>
          <a:prstGeom prst="rect">
            <a:avLst/>
          </a:prstGeom>
          <a:noFill/>
        </p:spPr>
        <p:txBody>
          <a:bodyPr wrap="square" lIns="91440" tIns="45720" rIns="91440" bIns="45720" rtlCol="0" anchor="ctr">
            <a:spAutoFit/>
          </a:bodyPr>
          <a:lstStyle/>
          <a:p>
            <a:pPr algn="ct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Individuell     </a:t>
            </a:r>
            <a:b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medarbeideroppfølging  </a:t>
            </a:r>
          </a:p>
        </p:txBody>
      </p:sp>
      <p:sp>
        <p:nvSpPr>
          <p:cNvPr id="26" name="Rektangel: avrundede hjørner 25">
            <a:extLst>
              <a:ext uri="{FF2B5EF4-FFF2-40B4-BE49-F238E27FC236}">
                <a16:creationId xmlns:a16="http://schemas.microsoft.com/office/drawing/2014/main" id="{17CE76F2-8C33-0383-5844-C53FBCE06103}"/>
              </a:ext>
            </a:extLst>
          </p:cNvPr>
          <p:cNvSpPr/>
          <p:nvPr/>
        </p:nvSpPr>
        <p:spPr>
          <a:xfrm>
            <a:off x="2732631" y="4664977"/>
            <a:ext cx="6880486" cy="178154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defTabSz="914400">
              <a:defRPr/>
            </a:pPr>
            <a:endParaRPr lang="nb-NO" b="1">
              <a:solidFill>
                <a:srgbClr val="4A6FA1"/>
              </a:solidFill>
              <a:latin typeface="Open Sans"/>
            </a:endParaRPr>
          </a:p>
          <a:p>
            <a:pPr lvl="0" algn="ctr" defTabSz="914400">
              <a:defRPr/>
            </a:pPr>
            <a:endParaRPr lang="nb-NO" b="1">
              <a:solidFill>
                <a:srgbClr val="4A6FA1"/>
              </a:solidFill>
              <a:latin typeface="Open Sans"/>
            </a:endParaRPr>
          </a:p>
          <a:p>
            <a:pPr lvl="0" algn="ctr" defTabSz="914400">
              <a:defRPr/>
            </a:pPr>
            <a:endParaRPr lang="nb-NO" b="1">
              <a:solidFill>
                <a:srgbClr val="4A6FA1"/>
              </a:solidFill>
              <a:latin typeface="Open Sans"/>
            </a:endParaRPr>
          </a:p>
          <a:p>
            <a:pPr lvl="0" algn="ctr" defTabSz="914400">
              <a:defRPr/>
            </a:pPr>
            <a:r>
              <a:rPr lang="nb-NO" b="1">
                <a:solidFill>
                  <a:srgbClr val="4A6FA1"/>
                </a:solidFill>
                <a:latin typeface="Open Sans"/>
              </a:rPr>
              <a:t>Organisatorisk samhandling</a:t>
            </a:r>
          </a:p>
          <a:p>
            <a:pPr lvl="0" algn="ctr" defTabSz="914400">
              <a:defRPr/>
            </a:pPr>
            <a:r>
              <a:rPr lang="nb-NO" b="1">
                <a:solidFill>
                  <a:srgbClr val="4A6FA1"/>
                </a:solidFill>
                <a:latin typeface="Open Sans"/>
              </a:rPr>
              <a:t>Tiltak for å styrke det forebyggende arbeidsmiljøarbeidet </a:t>
            </a:r>
          </a:p>
        </p:txBody>
      </p:sp>
      <p:pic>
        <p:nvPicPr>
          <p:cNvPr id="3" name="Bilde 2">
            <a:extLst>
              <a:ext uri="{FF2B5EF4-FFF2-40B4-BE49-F238E27FC236}">
                <a16:creationId xmlns:a16="http://schemas.microsoft.com/office/drawing/2014/main" id="{3DA64749-E06D-B851-27AC-69D63B694543}"/>
              </a:ext>
            </a:extLst>
          </p:cNvPr>
          <p:cNvPicPr>
            <a:picLocks noChangeAspect="1"/>
          </p:cNvPicPr>
          <p:nvPr/>
        </p:nvPicPr>
        <p:blipFill>
          <a:blip r:embed="rId6">
            <a:extLst>
              <a:ext uri="{28A0092B-C50C-407E-A947-70E740481C1C}">
                <a14:useLocalDpi xmlns:a14="http://schemas.microsoft.com/office/drawing/2010/main" val="0"/>
              </a:ext>
            </a:extLst>
          </a:blip>
          <a:srcRect b="33785"/>
          <a:stretch>
            <a:fillRect/>
          </a:stretch>
        </p:blipFill>
        <p:spPr>
          <a:xfrm>
            <a:off x="5110364" y="4257712"/>
            <a:ext cx="1628764" cy="1267113"/>
          </a:xfrm>
          <a:prstGeom prst="rect">
            <a:avLst/>
          </a:prstGeom>
        </p:spPr>
      </p:pic>
    </p:spTree>
    <p:extLst>
      <p:ext uri="{BB962C8B-B14F-4D97-AF65-F5344CB8AC3E}">
        <p14:creationId xmlns:p14="http://schemas.microsoft.com/office/powerpoint/2010/main" val="3796201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1844657-32F8-8F08-C3A4-C5FBFD589D73}"/>
              </a:ext>
            </a:extLst>
          </p:cNvPr>
          <p:cNvSpPr/>
          <p:nvPr/>
        </p:nvSpPr>
        <p:spPr>
          <a:xfrm>
            <a:off x="6620964" y="0"/>
            <a:ext cx="5571036"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DEE57C65-48DA-3F36-490E-7AF10BD00AC2}"/>
              </a:ext>
            </a:extLst>
          </p:cNvPr>
          <p:cNvSpPr>
            <a:spLocks noGrp="1"/>
          </p:cNvSpPr>
          <p:nvPr>
            <p:ph type="title"/>
          </p:nvPr>
        </p:nvSpPr>
        <p:spPr/>
        <p:txBody>
          <a:bodyPr/>
          <a:lstStyle/>
          <a:p>
            <a:r>
              <a:rPr lang="nb-NO" noProof="0"/>
              <a:t>Målgruppe</a:t>
            </a:r>
          </a:p>
        </p:txBody>
      </p:sp>
      <p:sp>
        <p:nvSpPr>
          <p:cNvPr id="3" name="Plassholder for tekst 2">
            <a:extLst>
              <a:ext uri="{FF2B5EF4-FFF2-40B4-BE49-F238E27FC236}">
                <a16:creationId xmlns:a16="http://schemas.microsoft.com/office/drawing/2014/main" id="{FC96D145-13B1-0CC8-92B1-20A411F91F1D}"/>
              </a:ext>
            </a:extLst>
          </p:cNvPr>
          <p:cNvSpPr>
            <a:spLocks noGrp="1"/>
          </p:cNvSpPr>
          <p:nvPr>
            <p:ph type="body" idx="1"/>
          </p:nvPr>
        </p:nvSpPr>
        <p:spPr>
          <a:xfrm>
            <a:off x="419260" y="1479167"/>
            <a:ext cx="6262444" cy="4229100"/>
          </a:xfrm>
        </p:spPr>
        <p:txBody>
          <a:bodyPr>
            <a:noAutofit/>
          </a:bodyPr>
          <a:lstStyle/>
          <a:p>
            <a:r>
              <a:rPr lang="nb-NO" sz="1400" b="1" noProof="0" dirty="0"/>
              <a:t>Individuell medarbeideroppfølging</a:t>
            </a:r>
          </a:p>
          <a:p>
            <a:endParaRPr lang="nb-NO" sz="1400" b="1" noProof="0" dirty="0"/>
          </a:p>
          <a:p>
            <a:pPr marL="342900" indent="-342900">
              <a:buFont typeface="Arial" panose="020B0604020202020204" pitchFamily="34" charset="0"/>
              <a:buChar char="•"/>
            </a:pPr>
            <a:r>
              <a:rPr lang="nb-NO" sz="1400" noProof="0" dirty="0">
                <a:solidFill>
                  <a:schemeClr val="tx1">
                    <a:lumMod val="75000"/>
                    <a:lumOff val="25000"/>
                  </a:schemeClr>
                </a:solidFill>
              </a:rPr>
              <a:t>Nærværsamtaler (alle ansatte, systematisk gjennom året)</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noProof="0" dirty="0">
                <a:solidFill>
                  <a:schemeClr val="tx1">
                    <a:lumMod val="75000"/>
                    <a:lumOff val="25000"/>
                  </a:schemeClr>
                </a:solidFill>
              </a:rPr>
              <a:t>Medarbeidere med minimum </a:t>
            </a:r>
            <a:r>
              <a:rPr lang="nb-NO" sz="1400" b="1" noProof="0" dirty="0">
                <a:solidFill>
                  <a:schemeClr val="tx1">
                    <a:lumMod val="75000"/>
                    <a:lumOff val="25000"/>
                  </a:schemeClr>
                </a:solidFill>
              </a:rPr>
              <a:t>25 dager sykefravær </a:t>
            </a:r>
            <a:br>
              <a:rPr lang="nb-NO" sz="1400" noProof="0" dirty="0">
                <a:solidFill>
                  <a:schemeClr val="tx1">
                    <a:lumMod val="75000"/>
                    <a:lumOff val="25000"/>
                  </a:schemeClr>
                </a:solidFill>
              </a:rPr>
            </a:br>
            <a:r>
              <a:rPr lang="nb-NO" sz="1400" noProof="0" dirty="0">
                <a:solidFill>
                  <a:schemeClr val="tx1">
                    <a:lumMod val="75000"/>
                    <a:lumOff val="25000"/>
                  </a:schemeClr>
                </a:solidFill>
              </a:rPr>
              <a:t>(egen- og legemeldt)  </a:t>
            </a:r>
            <a:r>
              <a:rPr lang="nb-NO" sz="1400" b="1" noProof="0" dirty="0">
                <a:solidFill>
                  <a:schemeClr val="tx1">
                    <a:lumMod val="75000"/>
                    <a:lumOff val="25000"/>
                  </a:schemeClr>
                </a:solidFill>
              </a:rPr>
              <a:t>hvert enkelt år de 3 siste årene</a:t>
            </a:r>
            <a:r>
              <a:rPr lang="nb-NO" sz="1400" noProof="0" dirty="0">
                <a:solidFill>
                  <a:schemeClr val="tx1">
                    <a:lumMod val="75000"/>
                    <a:lumOff val="25000"/>
                  </a:schemeClr>
                </a:solidFill>
              </a:rPr>
              <a:t>, </a:t>
            </a:r>
            <a:br>
              <a:rPr lang="nb-NO" sz="1400" noProof="0" dirty="0">
                <a:solidFill>
                  <a:schemeClr val="tx1">
                    <a:lumMod val="75000"/>
                    <a:lumOff val="25000"/>
                  </a:schemeClr>
                </a:solidFill>
              </a:rPr>
            </a:br>
            <a:r>
              <a:rPr lang="nb-NO" sz="1400" noProof="0" dirty="0">
                <a:solidFill>
                  <a:schemeClr val="tx1">
                    <a:lumMod val="75000"/>
                    <a:lumOff val="25000"/>
                  </a:schemeClr>
                </a:solidFill>
              </a:rPr>
              <a:t>anses å ha et langvarig og/eller hyppig gjentakende fravær</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b="1" noProof="0" dirty="0">
                <a:solidFill>
                  <a:schemeClr val="tx1">
                    <a:lumMod val="75000"/>
                    <a:lumOff val="25000"/>
                  </a:schemeClr>
                </a:solidFill>
              </a:rPr>
              <a:t>25* dager eller mer i samlet sykefravær siste 12 måneder </a:t>
            </a:r>
            <a:br>
              <a:rPr lang="nb-NO" sz="1400" noProof="0" dirty="0">
                <a:solidFill>
                  <a:schemeClr val="tx1">
                    <a:lumMod val="75000"/>
                    <a:lumOff val="25000"/>
                  </a:schemeClr>
                </a:solidFill>
              </a:rPr>
            </a:br>
            <a:r>
              <a:rPr lang="nb-NO" sz="1400" noProof="0" dirty="0">
                <a:solidFill>
                  <a:schemeClr val="tx1">
                    <a:lumMod val="75000"/>
                    <a:lumOff val="25000"/>
                  </a:schemeClr>
                </a:solidFill>
              </a:rPr>
              <a:t>kan være en indikasjon på risiko for langvarig sykefravær</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Medarbeidere som 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uavklarte</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 eller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går «under radaren</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 </a:t>
            </a:r>
          </a:p>
          <a:p>
            <a:pPr marL="342900" indent="-342900">
              <a:buFont typeface="Arial" panose="020B0604020202020204" pitchFamily="34" charset="0"/>
              <a:buChar char="•"/>
            </a:pPr>
            <a:endPar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pPr marL="342900" indent="-342900">
              <a:buFont typeface="Arial" panose="020B0604020202020204" pitchFamily="34" charset="0"/>
              <a:buChar char="•"/>
            </a:pP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Medarbeidere hvor det 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potensiale for å redusere risikoen </a:t>
            </a:r>
            <a:b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b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både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for nytt fravær </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og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frafall fra arbeidslivet</a:t>
            </a:r>
          </a:p>
          <a:p>
            <a:pPr marL="342900" indent="-342900">
              <a:buFont typeface="Arial" panose="020B0604020202020204" pitchFamily="34" charset="0"/>
              <a:buChar char="•"/>
            </a:pPr>
            <a:endParaRPr lang="nb-NO" sz="140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pPr marL="342900" indent="-342900">
              <a:buFont typeface="Arial" panose="020B0604020202020204" pitchFamily="34" charset="0"/>
              <a:buChar char="•"/>
            </a:pPr>
            <a:endPar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r>
              <a:rPr lang="nb-NO" sz="1400" i="1" dirty="0">
                <a:solidFill>
                  <a:schemeClr val="tx1">
                    <a:lumMod val="75000"/>
                    <a:lumOff val="25000"/>
                  </a:schemeClr>
                </a:solidFill>
              </a:rPr>
              <a:t>	                *(25 dager eller 10 % samlet fravær (i 100 % stilling)</a:t>
            </a:r>
          </a:p>
        </p:txBody>
      </p:sp>
      <p:sp>
        <p:nvSpPr>
          <p:cNvPr id="6" name="Plassholder for tekst 2">
            <a:extLst>
              <a:ext uri="{FF2B5EF4-FFF2-40B4-BE49-F238E27FC236}">
                <a16:creationId xmlns:a16="http://schemas.microsoft.com/office/drawing/2014/main" id="{69D0A87B-6628-50C7-C540-C55A1C14CEF1}"/>
              </a:ext>
            </a:extLst>
          </p:cNvPr>
          <p:cNvSpPr txBox="1">
            <a:spLocks/>
          </p:cNvSpPr>
          <p:nvPr/>
        </p:nvSpPr>
        <p:spPr>
          <a:xfrm>
            <a:off x="7093644" y="1479167"/>
            <a:ext cx="4257933" cy="4229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l" rtl="0" eaLnBrk="1" hangingPunct="1">
              <a:lnSpc>
                <a:spcPct val="115000"/>
              </a:lnSpc>
              <a:spcBef>
                <a:spcPts val="0"/>
              </a:spcBef>
              <a:spcAft>
                <a:spcPts val="0"/>
              </a:spcAft>
              <a:buClr>
                <a:srgbClr val="4A6FA1"/>
              </a:buClr>
              <a:buSzPts val="1400"/>
              <a:buFont typeface="Open Sans"/>
              <a:buNone/>
              <a:defRPr sz="1867" b="0" i="0" u="none" strike="noStrike" cap="none">
                <a:solidFill>
                  <a:srgbClr val="4A6FA1"/>
                </a:solidFill>
                <a:latin typeface="Open Sans"/>
                <a:ea typeface="Open Sans"/>
                <a:cs typeface="Open Sans"/>
                <a:sym typeface="Open Sans"/>
              </a:defRPr>
            </a:lvl1pPr>
            <a:lvl2pPr marL="1219170" marR="0" lvl="1"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2pPr>
            <a:lvl3pPr marL="1828754" marR="0" lvl="2"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3pPr>
            <a:lvl4pPr marL="2438339" marR="0" lvl="3"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4pPr>
            <a:lvl5pPr marL="3047924" marR="0" lvl="4"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5pPr>
            <a:lvl6pPr marL="3657509" marR="0" lvl="5"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6pPr>
            <a:lvl7pPr marL="4267093" marR="0" lvl="6"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7pPr>
            <a:lvl8pPr marL="4876678" marR="0" lvl="7"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8pPr>
            <a:lvl9pPr marL="5486263" marR="0" lvl="8"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9pPr>
          </a:lstStyle>
          <a:p>
            <a:pPr defTabSz="914400"/>
            <a:r>
              <a:rPr lang="nb-NO" sz="1400" b="1" kern="0" dirty="0"/>
              <a:t>Systematisk samhandling</a:t>
            </a:r>
          </a:p>
          <a:p>
            <a:pPr defTabSz="914400"/>
            <a:endParaRPr lang="nb-NO" sz="1400" b="1" kern="0" dirty="0"/>
          </a:p>
          <a:p>
            <a:pPr marL="342900" indent="-342900" defTabSz="914400">
              <a:buFont typeface="Arial" panose="020B0604020202020204" pitchFamily="34" charset="0"/>
              <a:buChar char="•"/>
            </a:pPr>
            <a:r>
              <a:rPr lang="nb-NO" sz="1400" kern="0" dirty="0">
                <a:solidFill>
                  <a:schemeClr val="tx1"/>
                </a:solidFill>
              </a:rPr>
              <a:t>Ledere</a:t>
            </a:r>
          </a:p>
          <a:p>
            <a:pPr marL="342900" indent="-342900" defTabSz="914400">
              <a:buFont typeface="Arial" panose="020B0604020202020204" pitchFamily="34" charset="0"/>
              <a:buChar char="•"/>
            </a:pPr>
            <a:r>
              <a:rPr lang="nb-NO" sz="1400" kern="0" dirty="0">
                <a:solidFill>
                  <a:schemeClr val="tx1"/>
                </a:solidFill>
              </a:rPr>
              <a:t>Ansatte</a:t>
            </a:r>
          </a:p>
          <a:p>
            <a:pPr marL="342900" indent="-342900" defTabSz="914400">
              <a:buFont typeface="Arial" panose="020B0604020202020204" pitchFamily="34" charset="0"/>
              <a:buChar char="•"/>
            </a:pPr>
            <a:r>
              <a:rPr lang="nb-NO" sz="1400" kern="0" dirty="0">
                <a:solidFill>
                  <a:schemeClr val="tx1"/>
                </a:solidFill>
              </a:rPr>
              <a:t>Partsgruppen</a:t>
            </a:r>
          </a:p>
        </p:txBody>
      </p:sp>
      <p:pic>
        <p:nvPicPr>
          <p:cNvPr id="14" name="Bilde 13">
            <a:extLst>
              <a:ext uri="{FF2B5EF4-FFF2-40B4-BE49-F238E27FC236}">
                <a16:creationId xmlns:a16="http://schemas.microsoft.com/office/drawing/2014/main" id="{EC49F522-4065-D346-E246-8F105E1DF7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17201" y="3182076"/>
            <a:ext cx="3254587" cy="3104767"/>
          </a:xfrm>
          <a:prstGeom prst="rect">
            <a:avLst/>
          </a:prstGeom>
        </p:spPr>
      </p:pic>
    </p:spTree>
    <p:extLst>
      <p:ext uri="{BB962C8B-B14F-4D97-AF65-F5344CB8AC3E}">
        <p14:creationId xmlns:p14="http://schemas.microsoft.com/office/powerpoint/2010/main" val="193364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E39E5018-7879-81E5-6CF5-2A19DDB8EDED}"/>
              </a:ext>
            </a:extLst>
          </p:cNvPr>
          <p:cNvPicPr>
            <a:picLocks noChangeAspect="1"/>
          </p:cNvPicPr>
          <p:nvPr/>
        </p:nvPicPr>
        <p:blipFill>
          <a:blip r:embed="rId3">
            <a:extLst>
              <a:ext uri="{28A0092B-C50C-407E-A947-70E740481C1C}">
                <a14:useLocalDpi xmlns:a14="http://schemas.microsoft.com/office/drawing/2010/main" val="0"/>
              </a:ext>
            </a:extLst>
          </a:blip>
          <a:srcRect t="2941" b="2941"/>
          <a:stretch>
            <a:fillRect/>
          </a:stretch>
        </p:blipFill>
        <p:spPr>
          <a:xfrm>
            <a:off x="0" y="0"/>
            <a:ext cx="12192000" cy="6858000"/>
          </a:xfrm>
          <a:prstGeom prst="rect">
            <a:avLst/>
          </a:prstGeom>
        </p:spPr>
      </p:pic>
      <p:graphicFrame>
        <p:nvGraphicFramePr>
          <p:cNvPr id="8" name="Diagram 7">
            <a:extLst>
              <a:ext uri="{FF2B5EF4-FFF2-40B4-BE49-F238E27FC236}">
                <a16:creationId xmlns:a16="http://schemas.microsoft.com/office/drawing/2014/main" id="{8375A98D-91C8-EB07-CA66-3E31A8AC5D8C}"/>
              </a:ext>
            </a:extLst>
          </p:cNvPr>
          <p:cNvGraphicFramePr/>
          <p:nvPr/>
        </p:nvGraphicFramePr>
        <p:xfrm>
          <a:off x="480000" y="1346201"/>
          <a:ext cx="11232000" cy="5435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tel 4">
            <a:extLst>
              <a:ext uri="{FF2B5EF4-FFF2-40B4-BE49-F238E27FC236}">
                <a16:creationId xmlns:a16="http://schemas.microsoft.com/office/drawing/2014/main" id="{6345E024-CD14-5501-D079-09071BB67387}"/>
              </a:ext>
            </a:extLst>
          </p:cNvPr>
          <p:cNvSpPr>
            <a:spLocks noGrp="1"/>
          </p:cNvSpPr>
          <p:nvPr>
            <p:ph type="title"/>
          </p:nvPr>
        </p:nvSpPr>
        <p:spPr/>
        <p:txBody>
          <a:bodyPr/>
          <a:lstStyle/>
          <a:p>
            <a:r>
              <a:rPr lang="nb-NO" noProof="0"/>
              <a:t>Gevinster ved innføring av Tidlig og tett på </a:t>
            </a:r>
          </a:p>
        </p:txBody>
      </p:sp>
      <p:pic>
        <p:nvPicPr>
          <p:cNvPr id="3" name="Bilde 2">
            <a:extLst>
              <a:ext uri="{FF2B5EF4-FFF2-40B4-BE49-F238E27FC236}">
                <a16:creationId xmlns:a16="http://schemas.microsoft.com/office/drawing/2014/main" id="{6A96F294-582F-01C1-8DC5-70366687EAAC}"/>
              </a:ext>
            </a:extLst>
          </p:cNvPr>
          <p:cNvPicPr>
            <a:picLocks noChangeAspect="1"/>
          </p:cNvPicPr>
          <p:nvPr/>
        </p:nvPicPr>
        <p:blipFill>
          <a:blip r:embed="rId9"/>
          <a:stretch>
            <a:fillRect/>
          </a:stretch>
        </p:blipFill>
        <p:spPr>
          <a:xfrm>
            <a:off x="10840017" y="172994"/>
            <a:ext cx="1175380" cy="1676400"/>
          </a:xfrm>
          <a:prstGeom prst="rect">
            <a:avLst/>
          </a:prstGeom>
        </p:spPr>
      </p:pic>
    </p:spTree>
    <p:extLst>
      <p:ext uri="{BB962C8B-B14F-4D97-AF65-F5344CB8AC3E}">
        <p14:creationId xmlns:p14="http://schemas.microsoft.com/office/powerpoint/2010/main" val="1014010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3D8E8"/>
        </a:solidFill>
        <a:effectLst/>
      </p:bgPr>
    </p:bg>
    <p:spTree>
      <p:nvGrpSpPr>
        <p:cNvPr id="1" name="">
          <a:extLst>
            <a:ext uri="{FF2B5EF4-FFF2-40B4-BE49-F238E27FC236}">
              <a16:creationId xmlns:a16="http://schemas.microsoft.com/office/drawing/2014/main" id="{A8092137-5020-5A5D-22FD-D4726CF24EC8}"/>
            </a:ext>
          </a:extLst>
        </p:cNvPr>
        <p:cNvGrpSpPr/>
        <p:nvPr/>
      </p:nvGrpSpPr>
      <p:grpSpPr>
        <a:xfrm>
          <a:off x="0" y="0"/>
          <a:ext cx="0" cy="0"/>
          <a:chOff x="0" y="0"/>
          <a:chExt cx="0" cy="0"/>
        </a:xfrm>
      </p:grpSpPr>
      <p:sp>
        <p:nvSpPr>
          <p:cNvPr id="5" name="Tittel 4">
            <a:extLst>
              <a:ext uri="{FF2B5EF4-FFF2-40B4-BE49-F238E27FC236}">
                <a16:creationId xmlns:a16="http://schemas.microsoft.com/office/drawing/2014/main" id="{451CF141-AC9D-8738-C0EF-315E584787E6}"/>
              </a:ext>
            </a:extLst>
          </p:cNvPr>
          <p:cNvSpPr>
            <a:spLocks noGrp="1"/>
          </p:cNvSpPr>
          <p:nvPr>
            <p:ph type="ctrTitle"/>
          </p:nvPr>
        </p:nvSpPr>
        <p:spPr/>
        <p:txBody>
          <a:bodyPr/>
          <a:lstStyle/>
          <a:p>
            <a:pPr lvl="0"/>
            <a:r>
              <a:rPr lang="nb-NO" i="0" dirty="0"/>
              <a:t>Tidlig og tett på</a:t>
            </a:r>
            <a:endParaRPr lang="nb-NO" dirty="0"/>
          </a:p>
        </p:txBody>
      </p:sp>
      <p:sp>
        <p:nvSpPr>
          <p:cNvPr id="2" name="Undertittel 1">
            <a:extLst>
              <a:ext uri="{FF2B5EF4-FFF2-40B4-BE49-F238E27FC236}">
                <a16:creationId xmlns:a16="http://schemas.microsoft.com/office/drawing/2014/main" id="{6BD9F358-D14F-BE50-4603-2DC44686A4DA}"/>
              </a:ext>
            </a:extLst>
          </p:cNvPr>
          <p:cNvSpPr>
            <a:spLocks noGrp="1"/>
          </p:cNvSpPr>
          <p:nvPr>
            <p:ph type="subTitle" idx="1"/>
          </p:nvPr>
        </p:nvSpPr>
        <p:spPr/>
        <p:txBody>
          <a:bodyPr/>
          <a:lstStyle/>
          <a:p>
            <a:r>
              <a:rPr lang="nb-NO" dirty="0"/>
              <a:t>Vi skal se mer detaljert på innholdet</a:t>
            </a:r>
          </a:p>
        </p:txBody>
      </p:sp>
      <p:sp>
        <p:nvSpPr>
          <p:cNvPr id="3" name="Undertittel 2">
            <a:extLst>
              <a:ext uri="{FF2B5EF4-FFF2-40B4-BE49-F238E27FC236}">
                <a16:creationId xmlns:a16="http://schemas.microsoft.com/office/drawing/2014/main" id="{D4C447F2-A83D-E855-162B-027926C96B04}"/>
              </a:ext>
            </a:extLst>
          </p:cNvPr>
          <p:cNvSpPr>
            <a:spLocks noGrp="1"/>
          </p:cNvSpPr>
          <p:nvPr>
            <p:ph type="subTitle" idx="2"/>
          </p:nvPr>
        </p:nvSpPr>
        <p:spPr/>
        <p:txBody>
          <a:bodyPr/>
          <a:lstStyle/>
          <a:p>
            <a:endParaRPr lang="nb-NO"/>
          </a:p>
        </p:txBody>
      </p:sp>
    </p:spTree>
    <p:extLst>
      <p:ext uri="{BB962C8B-B14F-4D97-AF65-F5344CB8AC3E}">
        <p14:creationId xmlns:p14="http://schemas.microsoft.com/office/powerpoint/2010/main" val="1851560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C3A9-79A2-DD3E-76E8-AF0783309485}"/>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78433FE0-3912-4EF6-9B45-D5D5BA2D7F8F}"/>
              </a:ext>
            </a:extLst>
          </p:cNvPr>
          <p:cNvGraphicFramePr>
            <a:graphicFrameLocks/>
          </p:cNvGraphicFramePr>
          <p:nvPr/>
        </p:nvGraphicFramePr>
        <p:xfrm>
          <a:off x="0" y="114789"/>
          <a:ext cx="12192000" cy="662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ktangel 12">
            <a:extLst>
              <a:ext uri="{FF2B5EF4-FFF2-40B4-BE49-F238E27FC236}">
                <a16:creationId xmlns:a16="http://schemas.microsoft.com/office/drawing/2014/main" id="{9C6AE372-C263-FDB6-19C2-7E5150F1BAC6}"/>
              </a:ext>
            </a:extLst>
          </p:cNvPr>
          <p:cNvSpPr/>
          <p:nvPr/>
        </p:nvSpPr>
        <p:spPr>
          <a:xfrm>
            <a:off x="8641080" y="1886399"/>
            <a:ext cx="3550920" cy="1048379"/>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91B9059C-FA70-E28F-81A4-4C9D3D1A4CE0}"/>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BC9FF7AB-B092-7401-BD05-936E63F0D118}"/>
              </a:ext>
            </a:extLst>
          </p:cNvPr>
          <p:cNvSpPr/>
          <p:nvPr/>
        </p:nvSpPr>
        <p:spPr>
          <a:xfrm>
            <a:off x="9927336" y="5791476"/>
            <a:ext cx="2264664" cy="79220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81DB5335-96FE-1304-4074-023B1D94BC2E}"/>
              </a:ext>
            </a:extLst>
          </p:cNvPr>
          <p:cNvSpPr>
            <a:spLocks noGrp="1"/>
          </p:cNvSpPr>
          <p:nvPr>
            <p:ph type="title"/>
          </p:nvPr>
        </p:nvSpPr>
        <p:spPr/>
        <p:txBody>
          <a:bodyPr/>
          <a:lstStyle/>
          <a:p>
            <a:r>
              <a:rPr lang="nb-NO" sz="2800"/>
              <a:t>Tidlig og tett på </a:t>
            </a:r>
            <a:endParaRPr lang="nb-NO"/>
          </a:p>
        </p:txBody>
      </p:sp>
      <p:cxnSp>
        <p:nvCxnSpPr>
          <p:cNvPr id="17" name="Rett linje 16">
            <a:extLst>
              <a:ext uri="{FF2B5EF4-FFF2-40B4-BE49-F238E27FC236}">
                <a16:creationId xmlns:a16="http://schemas.microsoft.com/office/drawing/2014/main" id="{D6914687-2A58-492C-4B46-FD4FB8B034CD}"/>
              </a:ext>
            </a:extLst>
          </p:cNvPr>
          <p:cNvCxnSpPr>
            <a:cxnSpLocks/>
          </p:cNvCxnSpPr>
          <p:nvPr/>
        </p:nvCxnSpPr>
        <p:spPr>
          <a:xfrm flipV="1">
            <a:off x="8641080" y="2352266"/>
            <a:ext cx="2069387" cy="26374"/>
          </a:xfrm>
          <a:prstGeom prst="line">
            <a:avLst/>
          </a:prstGeom>
          <a:ln w="38100">
            <a:solidFill>
              <a:srgbClr val="749AEF"/>
            </a:solidFil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17F64564-96BE-08AD-4DB2-CA22BB1B4E23}"/>
              </a:ext>
            </a:extLst>
          </p:cNvPr>
          <p:cNvSpPr/>
          <p:nvPr/>
        </p:nvSpPr>
        <p:spPr>
          <a:xfrm>
            <a:off x="10213861" y="227306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1" name="Rett linje 20">
            <a:extLst>
              <a:ext uri="{FF2B5EF4-FFF2-40B4-BE49-F238E27FC236}">
                <a16:creationId xmlns:a16="http://schemas.microsoft.com/office/drawing/2014/main" id="{9F3134D8-F2BF-5372-BD67-C0090770AD94}"/>
              </a:ext>
            </a:extLst>
          </p:cNvPr>
          <p:cNvCxnSpPr>
            <a:cxnSpLocks/>
          </p:cNvCxnSpPr>
          <p:nvPr/>
        </p:nvCxnSpPr>
        <p:spPr>
          <a:xfrm flipH="1">
            <a:off x="9591374" y="2719077"/>
            <a:ext cx="802306" cy="215702"/>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1A633BA8-94A3-118B-EA49-A481C4A14BBE}"/>
              </a:ext>
            </a:extLst>
          </p:cNvPr>
          <p:cNvCxnSpPr>
            <a:cxnSpLocks/>
          </p:cNvCxnSpPr>
          <p:nvPr/>
        </p:nvCxnSpPr>
        <p:spPr>
          <a:xfrm>
            <a:off x="10577959" y="2708373"/>
            <a:ext cx="747157" cy="226850"/>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pic>
        <p:nvPicPr>
          <p:cNvPr id="26" name="Bilde 25">
            <a:extLst>
              <a:ext uri="{FF2B5EF4-FFF2-40B4-BE49-F238E27FC236}">
                <a16:creationId xmlns:a16="http://schemas.microsoft.com/office/drawing/2014/main" id="{DD0ED557-2BF0-0F73-6BC3-139DE05297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2593" y="3630800"/>
            <a:ext cx="1178872" cy="792386"/>
          </a:xfrm>
          <a:prstGeom prst="rect">
            <a:avLst/>
          </a:prstGeom>
        </p:spPr>
      </p:pic>
      <p:pic>
        <p:nvPicPr>
          <p:cNvPr id="28" name="Bilde 27">
            <a:extLst>
              <a:ext uri="{FF2B5EF4-FFF2-40B4-BE49-F238E27FC236}">
                <a16:creationId xmlns:a16="http://schemas.microsoft.com/office/drawing/2014/main" id="{1D532D24-9C90-C3D6-7FBC-55BD333F72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8282" y="3503568"/>
            <a:ext cx="995435" cy="1000709"/>
          </a:xfrm>
          <a:prstGeom prst="rect">
            <a:avLst/>
          </a:prstGeom>
        </p:spPr>
      </p:pic>
      <p:pic>
        <p:nvPicPr>
          <p:cNvPr id="31" name="Bilde 30">
            <a:extLst>
              <a:ext uri="{FF2B5EF4-FFF2-40B4-BE49-F238E27FC236}">
                <a16:creationId xmlns:a16="http://schemas.microsoft.com/office/drawing/2014/main" id="{3F34F590-C8F5-198B-D466-37097750F7D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3829" y="3630800"/>
            <a:ext cx="951926" cy="873478"/>
          </a:xfrm>
          <a:prstGeom prst="rect">
            <a:avLst/>
          </a:prstGeom>
        </p:spPr>
      </p:pic>
      <p:pic>
        <p:nvPicPr>
          <p:cNvPr id="33" name="Bilde 32">
            <a:extLst>
              <a:ext uri="{FF2B5EF4-FFF2-40B4-BE49-F238E27FC236}">
                <a16:creationId xmlns:a16="http://schemas.microsoft.com/office/drawing/2014/main" id="{5395753B-FA07-0B0F-513E-AB19AB0878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0852" y="3503569"/>
            <a:ext cx="1221054" cy="1000709"/>
          </a:xfrm>
          <a:prstGeom prst="rect">
            <a:avLst/>
          </a:prstGeom>
        </p:spPr>
      </p:pic>
      <p:pic>
        <p:nvPicPr>
          <p:cNvPr id="37" name="Bilde 36">
            <a:extLst>
              <a:ext uri="{FF2B5EF4-FFF2-40B4-BE49-F238E27FC236}">
                <a16:creationId xmlns:a16="http://schemas.microsoft.com/office/drawing/2014/main" id="{D60C5D90-C01E-D89A-2F18-391A6CD78D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9709" y="3560605"/>
            <a:ext cx="995435" cy="949613"/>
          </a:xfrm>
          <a:prstGeom prst="rect">
            <a:avLst/>
          </a:prstGeom>
        </p:spPr>
      </p:pic>
      <p:pic>
        <p:nvPicPr>
          <p:cNvPr id="39" name="Bilde 38">
            <a:extLst>
              <a:ext uri="{FF2B5EF4-FFF2-40B4-BE49-F238E27FC236}">
                <a16:creationId xmlns:a16="http://schemas.microsoft.com/office/drawing/2014/main" id="{3EF142A4-9D5E-5FDF-9E39-67A0811DC1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43388" y="3566548"/>
            <a:ext cx="995435" cy="937729"/>
          </a:xfrm>
          <a:prstGeom prst="rect">
            <a:avLst/>
          </a:prstGeom>
        </p:spPr>
      </p:pic>
      <p:pic>
        <p:nvPicPr>
          <p:cNvPr id="43" name="Bilde 42">
            <a:extLst>
              <a:ext uri="{FF2B5EF4-FFF2-40B4-BE49-F238E27FC236}">
                <a16:creationId xmlns:a16="http://schemas.microsoft.com/office/drawing/2014/main" id="{5F843B98-F34D-B558-7F12-965827EE913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134674" y="3564097"/>
            <a:ext cx="802307" cy="942628"/>
          </a:xfrm>
          <a:prstGeom prst="rect">
            <a:avLst/>
          </a:prstGeom>
        </p:spPr>
      </p:pic>
      <p:sp>
        <p:nvSpPr>
          <p:cNvPr id="41" name="Bindepunkt 40">
            <a:extLst>
              <a:ext uri="{FF2B5EF4-FFF2-40B4-BE49-F238E27FC236}">
                <a16:creationId xmlns:a16="http://schemas.microsoft.com/office/drawing/2014/main" id="{8B185D18-7347-EAE9-31DE-7070F564A9DD}"/>
              </a:ext>
            </a:extLst>
          </p:cNvPr>
          <p:cNvSpPr/>
          <p:nvPr/>
        </p:nvSpPr>
        <p:spPr>
          <a:xfrm>
            <a:off x="760095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4" name="Bindepunkt 43">
            <a:extLst>
              <a:ext uri="{FF2B5EF4-FFF2-40B4-BE49-F238E27FC236}">
                <a16:creationId xmlns:a16="http://schemas.microsoft.com/office/drawing/2014/main" id="{DA530394-D08D-8680-7E18-DA8A9100909E}"/>
              </a:ext>
            </a:extLst>
          </p:cNvPr>
          <p:cNvSpPr/>
          <p:nvPr/>
        </p:nvSpPr>
        <p:spPr>
          <a:xfrm>
            <a:off x="10173337" y="2089758"/>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6" name="Bindepunkt 45">
            <a:extLst>
              <a:ext uri="{FF2B5EF4-FFF2-40B4-BE49-F238E27FC236}">
                <a16:creationId xmlns:a16="http://schemas.microsoft.com/office/drawing/2014/main" id="{D9F83C61-1123-4D43-88F5-E8097675A052}"/>
              </a:ext>
            </a:extLst>
          </p:cNvPr>
          <p:cNvSpPr/>
          <p:nvPr/>
        </p:nvSpPr>
        <p:spPr>
          <a:xfrm>
            <a:off x="5850677" y="2095635"/>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8" name="Bindepunkt 47">
            <a:extLst>
              <a:ext uri="{FF2B5EF4-FFF2-40B4-BE49-F238E27FC236}">
                <a16:creationId xmlns:a16="http://schemas.microsoft.com/office/drawing/2014/main" id="{1B4F0CCA-83D7-8C94-FB9C-312505D8ABF6}"/>
              </a:ext>
            </a:extLst>
          </p:cNvPr>
          <p:cNvSpPr/>
          <p:nvPr/>
        </p:nvSpPr>
        <p:spPr>
          <a:xfrm>
            <a:off x="4086452" y="2095636"/>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50" name="Bindepunkt 49">
            <a:extLst>
              <a:ext uri="{FF2B5EF4-FFF2-40B4-BE49-F238E27FC236}">
                <a16:creationId xmlns:a16="http://schemas.microsoft.com/office/drawing/2014/main" id="{A3947B81-CDF3-7001-1E68-0283E5397EAF}"/>
              </a:ext>
            </a:extLst>
          </p:cNvPr>
          <p:cNvSpPr/>
          <p:nvPr/>
        </p:nvSpPr>
        <p:spPr>
          <a:xfrm>
            <a:off x="2366223" y="2095637"/>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2" name="Bindepunkt 51">
            <a:extLst>
              <a:ext uri="{FF2B5EF4-FFF2-40B4-BE49-F238E27FC236}">
                <a16:creationId xmlns:a16="http://schemas.microsoft.com/office/drawing/2014/main" id="{829F272F-1C7B-BF67-DF3D-FAF7DEC99C9B}"/>
              </a:ext>
            </a:extLst>
          </p:cNvPr>
          <p:cNvSpPr/>
          <p:nvPr/>
        </p:nvSpPr>
        <p:spPr>
          <a:xfrm>
            <a:off x="62230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220710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CE6FE-9C83-4019-C444-5BF4C92EFE03}"/>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5CE974C3-E390-8308-D51C-C485CFD14982}"/>
              </a:ext>
            </a:extLst>
          </p:cNvPr>
          <p:cNvGraphicFramePr>
            <a:graphicFrameLocks/>
          </p:cNvGraphicFramePr>
          <p:nvPr/>
        </p:nvGraphicFramePr>
        <p:xfrm>
          <a:off x="233873" y="659525"/>
          <a:ext cx="7543799" cy="5718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ktangel 8">
            <a:extLst>
              <a:ext uri="{FF2B5EF4-FFF2-40B4-BE49-F238E27FC236}">
                <a16:creationId xmlns:a16="http://schemas.microsoft.com/office/drawing/2014/main" id="{17658120-AE21-5A1D-519B-09C5E88AF804}"/>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Rektangel 29">
            <a:extLst>
              <a:ext uri="{FF2B5EF4-FFF2-40B4-BE49-F238E27FC236}">
                <a16:creationId xmlns:a16="http://schemas.microsoft.com/office/drawing/2014/main" id="{F56D900E-2FC8-9C00-FD5D-05A0287AC6F1}"/>
              </a:ext>
            </a:extLst>
          </p:cNvPr>
          <p:cNvSpPr/>
          <p:nvPr/>
        </p:nvSpPr>
        <p:spPr>
          <a:xfrm>
            <a:off x="10136600" y="174051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Bilde 7">
            <a:extLst>
              <a:ext uri="{FF2B5EF4-FFF2-40B4-BE49-F238E27FC236}">
                <a16:creationId xmlns:a16="http://schemas.microsoft.com/office/drawing/2014/main" id="{6B121660-9987-6C7A-5B1D-7E02F7CE57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65359" y="1886401"/>
            <a:ext cx="6362466" cy="4276568"/>
          </a:xfrm>
          <a:prstGeom prst="rect">
            <a:avLst/>
          </a:prstGeom>
        </p:spPr>
      </p:pic>
    </p:spTree>
    <p:extLst>
      <p:ext uri="{BB962C8B-B14F-4D97-AF65-F5344CB8AC3E}">
        <p14:creationId xmlns:p14="http://schemas.microsoft.com/office/powerpoint/2010/main" val="144978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A8F31-729C-1639-393C-A633CE1ECE20}"/>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13EF9DDF-9822-30F5-A02A-F8BACD3652DE}"/>
              </a:ext>
            </a:extLst>
          </p:cNvPr>
          <p:cNvSpPr/>
          <p:nvPr/>
        </p:nvSpPr>
        <p:spPr>
          <a:xfrm>
            <a:off x="9912350" y="5797550"/>
            <a:ext cx="2203450" cy="704850"/>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FDAA9C24-4253-08C4-FA97-054375408FF5}"/>
              </a:ext>
            </a:extLst>
          </p:cNvPr>
          <p:cNvSpPr>
            <a:spLocks noGrp="1"/>
          </p:cNvSpPr>
          <p:nvPr>
            <p:ph type="title"/>
          </p:nvPr>
        </p:nvSpPr>
        <p:spPr>
          <a:xfrm>
            <a:off x="480000" y="480000"/>
            <a:ext cx="11381800" cy="1676400"/>
          </a:xfrm>
        </p:spPr>
        <p:txBody>
          <a:bodyPr>
            <a:normAutofit fontScale="90000"/>
          </a:bodyPr>
          <a:lstStyle/>
          <a:p>
            <a:r>
              <a:rPr lang="nb-NO" sz="4400">
                <a:solidFill>
                  <a:srgbClr val="4A6FA1"/>
                </a:solidFill>
              </a:rPr>
              <a:t>B) «</a:t>
            </a:r>
            <a:r>
              <a:rPr lang="nb-NO" sz="4400" i="1">
                <a:solidFill>
                  <a:srgbClr val="4A6FA1"/>
                </a:solidFill>
              </a:rPr>
              <a:t>Sånn gjør vi det her </a:t>
            </a:r>
            <a:r>
              <a:rPr lang="nb-NO" sz="4400">
                <a:solidFill>
                  <a:srgbClr val="4A6FA1"/>
                </a:solidFill>
              </a:rPr>
              <a:t>»</a:t>
            </a:r>
            <a:br>
              <a:rPr lang="nb-NO" sz="4400">
                <a:solidFill>
                  <a:srgbClr val="4A6FA1"/>
                </a:solidFill>
              </a:rPr>
            </a:br>
            <a:r>
              <a:rPr lang="nb-NO" sz="3100">
                <a:solidFill>
                  <a:srgbClr val="4A6FA1"/>
                </a:solidFill>
              </a:rPr>
              <a:t>       -en endringsreise </a:t>
            </a:r>
            <a:br>
              <a:rPr lang="nb-NO" sz="3100">
                <a:solidFill>
                  <a:srgbClr val="4A6FA1"/>
                </a:solidFill>
              </a:rPr>
            </a:br>
            <a:endParaRPr lang="nb-NO">
              <a:solidFill>
                <a:srgbClr val="4A6FA1"/>
              </a:solidFill>
            </a:endParaRPr>
          </a:p>
        </p:txBody>
      </p:sp>
      <p:graphicFrame>
        <p:nvGraphicFramePr>
          <p:cNvPr id="9" name="Plassholder for innhold 5">
            <a:extLst>
              <a:ext uri="{FF2B5EF4-FFF2-40B4-BE49-F238E27FC236}">
                <a16:creationId xmlns:a16="http://schemas.microsoft.com/office/drawing/2014/main" id="{385CEFAE-CF0B-B075-8BDF-9BCB64DDB9E4}"/>
              </a:ext>
            </a:extLst>
          </p:cNvPr>
          <p:cNvGraphicFramePr>
            <a:graphicFrameLocks/>
          </p:cNvGraphicFramePr>
          <p:nvPr>
            <p:extLst>
              <p:ext uri="{D42A27DB-BD31-4B8C-83A1-F6EECF244321}">
                <p14:modId xmlns:p14="http://schemas.microsoft.com/office/powerpoint/2010/main" val="1141684822"/>
              </p:ext>
            </p:extLst>
          </p:nvPr>
        </p:nvGraphicFramePr>
        <p:xfrm>
          <a:off x="127000" y="1123950"/>
          <a:ext cx="12192000" cy="6311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ktangel 13">
            <a:extLst>
              <a:ext uri="{FF2B5EF4-FFF2-40B4-BE49-F238E27FC236}">
                <a16:creationId xmlns:a16="http://schemas.microsoft.com/office/drawing/2014/main" id="{1A4CDE6A-C01B-425F-5C95-4DB4E5272DB2}"/>
              </a:ext>
            </a:extLst>
          </p:cNvPr>
          <p:cNvSpPr/>
          <p:nvPr/>
        </p:nvSpPr>
        <p:spPr>
          <a:xfrm>
            <a:off x="6035675" y="2232837"/>
            <a:ext cx="365125" cy="402686"/>
          </a:xfrm>
          <a:prstGeom prst="rect">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sz="100">
              <a:latin typeface="Open Sans"/>
              <a:ea typeface="Open Sans"/>
              <a:cs typeface="Open Sans"/>
            </a:endParaRPr>
          </a:p>
          <a:p>
            <a:pPr algn="ctr"/>
            <a:r>
              <a:rPr lang="nb-NO" sz="3200">
                <a:latin typeface="Open Sans"/>
                <a:ea typeface="Open Sans"/>
                <a:cs typeface="Open Sans"/>
              </a:rPr>
              <a:t>5</a:t>
            </a:r>
            <a:endParaRPr lang="nb-NO">
              <a:latin typeface="Open Sans"/>
              <a:ea typeface="Open Sans"/>
              <a:cs typeface="Open Sans"/>
            </a:endParaRPr>
          </a:p>
        </p:txBody>
      </p:sp>
      <p:sp>
        <p:nvSpPr>
          <p:cNvPr id="15" name="Rektangel 14">
            <a:extLst>
              <a:ext uri="{FF2B5EF4-FFF2-40B4-BE49-F238E27FC236}">
                <a16:creationId xmlns:a16="http://schemas.microsoft.com/office/drawing/2014/main" id="{74CE4EEB-3A1F-89A0-9B6E-873BA0D08895}"/>
              </a:ext>
            </a:extLst>
          </p:cNvPr>
          <p:cNvSpPr/>
          <p:nvPr/>
        </p:nvSpPr>
        <p:spPr>
          <a:xfrm>
            <a:off x="10139422" y="2213722"/>
            <a:ext cx="302417" cy="402686"/>
          </a:xfrm>
          <a:prstGeom prst="rect">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sz="3200"/>
          </a:p>
          <a:p>
            <a:pPr algn="ctr"/>
            <a:endParaRPr lang="nb-NO" sz="100">
              <a:cs typeface="Arial"/>
            </a:endParaRPr>
          </a:p>
          <a:p>
            <a:pPr algn="ctr"/>
            <a:r>
              <a:rPr lang="nb-NO" sz="3200"/>
              <a:t>6</a:t>
            </a:r>
            <a:endParaRPr lang="nb-NO"/>
          </a:p>
          <a:p>
            <a:pPr algn="ctr"/>
            <a:endParaRPr lang="nb-NO" sz="3200">
              <a:cs typeface="Arial"/>
            </a:endParaRPr>
          </a:p>
        </p:txBody>
      </p:sp>
      <p:grpSp>
        <p:nvGrpSpPr>
          <p:cNvPr id="3" name="Gruppe 2">
            <a:extLst>
              <a:ext uri="{FF2B5EF4-FFF2-40B4-BE49-F238E27FC236}">
                <a16:creationId xmlns:a16="http://schemas.microsoft.com/office/drawing/2014/main" id="{8A0D4DB2-31D0-4E94-D34F-E8734C77F2BB}"/>
              </a:ext>
            </a:extLst>
          </p:cNvPr>
          <p:cNvGrpSpPr/>
          <p:nvPr/>
        </p:nvGrpSpPr>
        <p:grpSpPr>
          <a:xfrm>
            <a:off x="1872081" y="2129015"/>
            <a:ext cx="578408" cy="578408"/>
            <a:chOff x="5806795" y="1023044"/>
            <a:chExt cx="578408" cy="578408"/>
          </a:xfrm>
        </p:grpSpPr>
        <p:sp>
          <p:nvSpPr>
            <p:cNvPr id="4" name="Ellipse 3">
              <a:extLst>
                <a:ext uri="{FF2B5EF4-FFF2-40B4-BE49-F238E27FC236}">
                  <a16:creationId xmlns:a16="http://schemas.microsoft.com/office/drawing/2014/main" id="{C52FF58A-3B05-9DAC-4723-9D04752E043C}"/>
                </a:ext>
              </a:extLst>
            </p:cNvPr>
            <p:cNvSpPr/>
            <p:nvPr/>
          </p:nvSpPr>
          <p:spPr>
            <a:xfrm>
              <a:off x="5806795" y="1023044"/>
              <a:ext cx="578408" cy="578408"/>
            </a:xfrm>
            <a:prstGeom prst="ellipse">
              <a:avLst/>
            </a:prstGeom>
            <a:solidFill>
              <a:srgbClr val="4A6FA1"/>
            </a:solidFill>
          </p:spPr>
          <p:style>
            <a:lnRef idx="2">
              <a:schemeClr val="accent1">
                <a:shade val="80000"/>
                <a:hueOff val="243938"/>
                <a:satOff val="9378"/>
                <a:lumOff val="15268"/>
                <a:alphaOff val="0"/>
              </a:schemeClr>
            </a:lnRef>
            <a:fillRef idx="1">
              <a:scrgbClr r="0" g="0" b="0"/>
            </a:fillRef>
            <a:effectRef idx="0">
              <a:schemeClr val="accent1">
                <a:shade val="80000"/>
                <a:hueOff val="243938"/>
                <a:satOff val="9378"/>
                <a:lumOff val="15268"/>
                <a:alphaOff val="0"/>
              </a:schemeClr>
            </a:effectRef>
            <a:fontRef idx="minor">
              <a:schemeClr val="lt1"/>
            </a:fontRef>
          </p:style>
          <p:txBody>
            <a:bodyPr/>
            <a:lstStyle/>
            <a:p>
              <a:endParaRPr lang="nb-NO"/>
            </a:p>
          </p:txBody>
        </p:sp>
        <p:sp>
          <p:nvSpPr>
            <p:cNvPr id="5" name="Ellipse 4">
              <a:extLst>
                <a:ext uri="{FF2B5EF4-FFF2-40B4-BE49-F238E27FC236}">
                  <a16:creationId xmlns:a16="http://schemas.microsoft.com/office/drawing/2014/main" id="{7D8F3C52-A298-4F05-CB6A-348C0C6D8CC9}"/>
                </a:ext>
              </a:extLst>
            </p:cNvPr>
            <p:cNvSpPr txBox="1"/>
            <p:nvPr/>
          </p:nvSpPr>
          <p:spPr>
            <a:xfrm>
              <a:off x="5891501" y="1107750"/>
              <a:ext cx="408996" cy="4089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4</a:t>
              </a:r>
            </a:p>
          </p:txBody>
        </p:sp>
      </p:grpSp>
      <p:sp>
        <p:nvSpPr>
          <p:cNvPr id="6" name="Rektangel 5">
            <a:extLst>
              <a:ext uri="{FF2B5EF4-FFF2-40B4-BE49-F238E27FC236}">
                <a16:creationId xmlns:a16="http://schemas.microsoft.com/office/drawing/2014/main" id="{DD0B9F3D-2D8D-C611-952B-E649E5232268}"/>
              </a:ext>
            </a:extLst>
          </p:cNvPr>
          <p:cNvSpPr/>
          <p:nvPr/>
        </p:nvSpPr>
        <p:spPr>
          <a:xfrm>
            <a:off x="8574833" y="3819028"/>
            <a:ext cx="3286967" cy="235783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59004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tel 10">
            <a:extLst>
              <a:ext uri="{FF2B5EF4-FFF2-40B4-BE49-F238E27FC236}">
                <a16:creationId xmlns:a16="http://schemas.microsoft.com/office/drawing/2014/main" id="{2D6E4F08-9616-C2F7-3317-72579C08E01C}"/>
              </a:ext>
            </a:extLst>
          </p:cNvPr>
          <p:cNvSpPr>
            <a:spLocks noGrp="1"/>
          </p:cNvSpPr>
          <p:nvPr>
            <p:ph type="title"/>
          </p:nvPr>
        </p:nvSpPr>
        <p:spPr/>
        <p:txBody>
          <a:bodyPr>
            <a:normAutofit fontScale="90000"/>
          </a:bodyPr>
          <a:lstStyle/>
          <a:p>
            <a:r>
              <a:rPr lang="nb-NO" sz="3200">
                <a:latin typeface="Open Sans" panose="020B0606030504020204" pitchFamily="34" charset="0"/>
                <a:ea typeface="Open Sans" panose="020B0606030504020204" pitchFamily="34" charset="0"/>
                <a:cs typeface="Open Sans" panose="020B0606030504020204" pitchFamily="34" charset="0"/>
              </a:rPr>
              <a:t>Avdelingsmøter i starten av </a:t>
            </a:r>
            <a:br>
              <a:rPr lang="nb-NO" sz="3200">
                <a:latin typeface="Open Sans" panose="020B0606030504020204" pitchFamily="34" charset="0"/>
                <a:ea typeface="Open Sans" panose="020B0606030504020204" pitchFamily="34" charset="0"/>
                <a:cs typeface="Open Sans" panose="020B0606030504020204" pitchFamily="34" charset="0"/>
              </a:rPr>
            </a:br>
            <a:r>
              <a:rPr lang="nb-NO" sz="3200">
                <a:latin typeface="Open Sans" panose="020B0606030504020204" pitchFamily="34" charset="0"/>
                <a:ea typeface="Open Sans" panose="020B0606030504020204" pitchFamily="34" charset="0"/>
                <a:cs typeface="Open Sans" panose="020B0606030504020204" pitchFamily="34" charset="0"/>
              </a:rPr>
              <a:t>Tidlig og tett på</a:t>
            </a:r>
            <a:br>
              <a:rPr lang="nb-NO" sz="3200">
                <a:latin typeface="Open Sans" panose="020B0606030504020204" pitchFamily="34" charset="0"/>
                <a:ea typeface="Open Sans" panose="020B0606030504020204" pitchFamily="34" charset="0"/>
                <a:cs typeface="Open Sans" panose="020B0606030504020204" pitchFamily="34" charset="0"/>
              </a:rPr>
            </a:br>
            <a:br>
              <a:rPr lang="nb-NO" sz="3200">
                <a:latin typeface="Open Sans" panose="020B0606030504020204" pitchFamily="34" charset="0"/>
                <a:ea typeface="Open Sans" panose="020B0606030504020204" pitchFamily="34" charset="0"/>
                <a:cs typeface="Open Sans" panose="020B0606030504020204" pitchFamily="34" charset="0"/>
              </a:rPr>
            </a:br>
            <a:r>
              <a:rPr lang="nb-NO" sz="2200"/>
              <a:t>Tema 2</a:t>
            </a:r>
            <a:endParaRPr lang="nb-NO"/>
          </a:p>
        </p:txBody>
      </p:sp>
      <p:pic>
        <p:nvPicPr>
          <p:cNvPr id="6" name="Bilde 5">
            <a:extLst>
              <a:ext uri="{FF2B5EF4-FFF2-40B4-BE49-F238E27FC236}">
                <a16:creationId xmlns:a16="http://schemas.microsoft.com/office/drawing/2014/main" id="{2C251428-A7E1-B0AC-3048-C5BEFF75E587}"/>
              </a:ext>
            </a:extLst>
          </p:cNvPr>
          <p:cNvPicPr>
            <a:picLocks noChangeAspect="1"/>
          </p:cNvPicPr>
          <p:nvPr/>
        </p:nvPicPr>
        <p:blipFill>
          <a:blip r:embed="rId3"/>
          <a:stretch>
            <a:fillRect/>
          </a:stretch>
        </p:blipFill>
        <p:spPr>
          <a:xfrm>
            <a:off x="480000" y="2301039"/>
            <a:ext cx="6064562" cy="3435527"/>
          </a:xfrm>
          <a:prstGeom prst="rect">
            <a:avLst/>
          </a:prstGeom>
        </p:spPr>
      </p:pic>
      <p:pic>
        <p:nvPicPr>
          <p:cNvPr id="8" name="Bilde 7">
            <a:extLst>
              <a:ext uri="{FF2B5EF4-FFF2-40B4-BE49-F238E27FC236}">
                <a16:creationId xmlns:a16="http://schemas.microsoft.com/office/drawing/2014/main" id="{C803FDD0-1A63-D838-9D5E-BBDA6BE872AD}"/>
              </a:ext>
            </a:extLst>
          </p:cNvPr>
          <p:cNvPicPr>
            <a:picLocks noChangeAspect="1"/>
          </p:cNvPicPr>
          <p:nvPr/>
        </p:nvPicPr>
        <p:blipFill>
          <a:blip r:embed="rId4"/>
          <a:stretch>
            <a:fillRect/>
          </a:stretch>
        </p:blipFill>
        <p:spPr>
          <a:xfrm>
            <a:off x="7264435" y="480000"/>
            <a:ext cx="4447565" cy="2697971"/>
          </a:xfrm>
          <a:prstGeom prst="rect">
            <a:avLst/>
          </a:prstGeom>
        </p:spPr>
      </p:pic>
      <p:pic>
        <p:nvPicPr>
          <p:cNvPr id="10" name="Bilde 9">
            <a:extLst>
              <a:ext uri="{FF2B5EF4-FFF2-40B4-BE49-F238E27FC236}">
                <a16:creationId xmlns:a16="http://schemas.microsoft.com/office/drawing/2014/main" id="{F1D4C7C7-177A-372F-F861-83E7C24A7728}"/>
              </a:ext>
            </a:extLst>
          </p:cNvPr>
          <p:cNvPicPr>
            <a:picLocks noChangeAspect="1"/>
          </p:cNvPicPr>
          <p:nvPr/>
        </p:nvPicPr>
        <p:blipFill>
          <a:blip r:embed="rId5"/>
          <a:stretch>
            <a:fillRect/>
          </a:stretch>
        </p:blipFill>
        <p:spPr>
          <a:xfrm>
            <a:off x="7529535" y="2725367"/>
            <a:ext cx="4522765" cy="3011199"/>
          </a:xfrm>
          <a:prstGeom prst="rect">
            <a:avLst/>
          </a:prstGeom>
          <a:ln>
            <a:solidFill>
              <a:schemeClr val="bg2"/>
            </a:solidFill>
          </a:ln>
        </p:spPr>
      </p:pic>
    </p:spTree>
    <p:extLst>
      <p:ext uri="{BB962C8B-B14F-4D97-AF65-F5344CB8AC3E}">
        <p14:creationId xmlns:p14="http://schemas.microsoft.com/office/powerpoint/2010/main" val="172966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0701A-5680-C7AD-D830-87E834B52361}"/>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4CF57922-8065-88EA-BDA4-EEA0C5301408}"/>
              </a:ext>
            </a:extLst>
          </p:cNvPr>
          <p:cNvSpPr/>
          <p:nvPr/>
        </p:nvSpPr>
        <p:spPr>
          <a:xfrm>
            <a:off x="9912350" y="5797550"/>
            <a:ext cx="2203450" cy="704850"/>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C79A5C30-4662-766F-2DAE-313C66024060}"/>
              </a:ext>
            </a:extLst>
          </p:cNvPr>
          <p:cNvSpPr>
            <a:spLocks noGrp="1"/>
          </p:cNvSpPr>
          <p:nvPr>
            <p:ph type="title"/>
          </p:nvPr>
        </p:nvSpPr>
        <p:spPr>
          <a:xfrm>
            <a:off x="480000" y="480000"/>
            <a:ext cx="11381800" cy="1676400"/>
          </a:xfrm>
        </p:spPr>
        <p:txBody>
          <a:bodyPr>
            <a:normAutofit fontScale="90000"/>
          </a:bodyPr>
          <a:lstStyle/>
          <a:p>
            <a:r>
              <a:rPr lang="nb-NO" sz="4400">
                <a:solidFill>
                  <a:srgbClr val="4A6FA1"/>
                </a:solidFill>
              </a:rPr>
              <a:t>B) «</a:t>
            </a:r>
            <a:r>
              <a:rPr lang="nb-NO" sz="4400" i="1">
                <a:solidFill>
                  <a:srgbClr val="4A6FA1"/>
                </a:solidFill>
              </a:rPr>
              <a:t>Sånn gjør vi det her </a:t>
            </a:r>
            <a:r>
              <a:rPr lang="nb-NO" sz="4400">
                <a:solidFill>
                  <a:srgbClr val="4A6FA1"/>
                </a:solidFill>
              </a:rPr>
              <a:t>»</a:t>
            </a:r>
            <a:br>
              <a:rPr lang="nb-NO" sz="4400">
                <a:solidFill>
                  <a:srgbClr val="4A6FA1"/>
                </a:solidFill>
              </a:rPr>
            </a:br>
            <a:r>
              <a:rPr lang="nb-NO" sz="3100">
                <a:solidFill>
                  <a:srgbClr val="4A6FA1"/>
                </a:solidFill>
              </a:rPr>
              <a:t>       -en endringsreise </a:t>
            </a:r>
            <a:br>
              <a:rPr lang="nb-NO" sz="3100">
                <a:solidFill>
                  <a:srgbClr val="4A6FA1"/>
                </a:solidFill>
              </a:rPr>
            </a:br>
            <a:endParaRPr lang="nb-NO">
              <a:solidFill>
                <a:srgbClr val="4A6FA1"/>
              </a:solidFill>
            </a:endParaRPr>
          </a:p>
        </p:txBody>
      </p:sp>
      <p:graphicFrame>
        <p:nvGraphicFramePr>
          <p:cNvPr id="9" name="Plassholder for innhold 5">
            <a:extLst>
              <a:ext uri="{FF2B5EF4-FFF2-40B4-BE49-F238E27FC236}">
                <a16:creationId xmlns:a16="http://schemas.microsoft.com/office/drawing/2014/main" id="{115A3ADE-C1AA-62D6-10B0-DC504E309D49}"/>
              </a:ext>
            </a:extLst>
          </p:cNvPr>
          <p:cNvGraphicFramePr>
            <a:graphicFrameLocks/>
          </p:cNvGraphicFramePr>
          <p:nvPr>
            <p:extLst>
              <p:ext uri="{D42A27DB-BD31-4B8C-83A1-F6EECF244321}">
                <p14:modId xmlns:p14="http://schemas.microsoft.com/office/powerpoint/2010/main" val="2984526479"/>
              </p:ext>
            </p:extLst>
          </p:nvPr>
        </p:nvGraphicFramePr>
        <p:xfrm>
          <a:off x="127000" y="1123950"/>
          <a:ext cx="12192000" cy="6311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ktangel 13">
            <a:extLst>
              <a:ext uri="{FF2B5EF4-FFF2-40B4-BE49-F238E27FC236}">
                <a16:creationId xmlns:a16="http://schemas.microsoft.com/office/drawing/2014/main" id="{9EE5C9FB-B7F0-9DAD-7098-279A6426D72E}"/>
              </a:ext>
            </a:extLst>
          </p:cNvPr>
          <p:cNvSpPr/>
          <p:nvPr/>
        </p:nvSpPr>
        <p:spPr>
          <a:xfrm>
            <a:off x="6035675" y="2232837"/>
            <a:ext cx="365125" cy="402686"/>
          </a:xfrm>
          <a:prstGeom prst="rect">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sz="100">
              <a:latin typeface="Open Sans"/>
              <a:ea typeface="Open Sans"/>
              <a:cs typeface="Open Sans"/>
            </a:endParaRPr>
          </a:p>
          <a:p>
            <a:pPr algn="ctr"/>
            <a:r>
              <a:rPr lang="nb-NO" sz="3200">
                <a:latin typeface="Open Sans"/>
                <a:ea typeface="Open Sans"/>
                <a:cs typeface="Open Sans"/>
              </a:rPr>
              <a:t>5</a:t>
            </a:r>
            <a:endParaRPr lang="nb-NO">
              <a:latin typeface="Open Sans"/>
              <a:ea typeface="Open Sans"/>
              <a:cs typeface="Open Sans"/>
            </a:endParaRPr>
          </a:p>
        </p:txBody>
      </p:sp>
      <p:sp>
        <p:nvSpPr>
          <p:cNvPr id="15" name="Rektangel 14">
            <a:extLst>
              <a:ext uri="{FF2B5EF4-FFF2-40B4-BE49-F238E27FC236}">
                <a16:creationId xmlns:a16="http://schemas.microsoft.com/office/drawing/2014/main" id="{56942A1B-B5AC-3023-B0CA-5E37A8C4DC34}"/>
              </a:ext>
            </a:extLst>
          </p:cNvPr>
          <p:cNvSpPr/>
          <p:nvPr/>
        </p:nvSpPr>
        <p:spPr>
          <a:xfrm>
            <a:off x="10139422" y="2213722"/>
            <a:ext cx="302417" cy="402686"/>
          </a:xfrm>
          <a:prstGeom prst="rect">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sz="3200"/>
          </a:p>
          <a:p>
            <a:pPr algn="ctr"/>
            <a:endParaRPr lang="nb-NO" sz="100">
              <a:cs typeface="Arial"/>
            </a:endParaRPr>
          </a:p>
          <a:p>
            <a:pPr algn="ctr"/>
            <a:r>
              <a:rPr lang="nb-NO" sz="3200"/>
              <a:t>6</a:t>
            </a:r>
            <a:endParaRPr lang="nb-NO"/>
          </a:p>
          <a:p>
            <a:pPr algn="ctr"/>
            <a:endParaRPr lang="nb-NO" sz="3200">
              <a:cs typeface="Arial"/>
            </a:endParaRPr>
          </a:p>
        </p:txBody>
      </p:sp>
      <p:grpSp>
        <p:nvGrpSpPr>
          <p:cNvPr id="3" name="Gruppe 2">
            <a:extLst>
              <a:ext uri="{FF2B5EF4-FFF2-40B4-BE49-F238E27FC236}">
                <a16:creationId xmlns:a16="http://schemas.microsoft.com/office/drawing/2014/main" id="{7E77579C-B232-C4A2-0796-893583326BC9}"/>
              </a:ext>
            </a:extLst>
          </p:cNvPr>
          <p:cNvGrpSpPr/>
          <p:nvPr/>
        </p:nvGrpSpPr>
        <p:grpSpPr>
          <a:xfrm>
            <a:off x="1872081" y="2129015"/>
            <a:ext cx="578408" cy="578408"/>
            <a:chOff x="5806795" y="1023044"/>
            <a:chExt cx="578408" cy="578408"/>
          </a:xfrm>
        </p:grpSpPr>
        <p:sp>
          <p:nvSpPr>
            <p:cNvPr id="4" name="Ellipse 3">
              <a:extLst>
                <a:ext uri="{FF2B5EF4-FFF2-40B4-BE49-F238E27FC236}">
                  <a16:creationId xmlns:a16="http://schemas.microsoft.com/office/drawing/2014/main" id="{11C90F0A-8381-1E4E-6F56-4B9E2B98A955}"/>
                </a:ext>
              </a:extLst>
            </p:cNvPr>
            <p:cNvSpPr/>
            <p:nvPr/>
          </p:nvSpPr>
          <p:spPr>
            <a:xfrm>
              <a:off x="5806795" y="1023044"/>
              <a:ext cx="578408" cy="578408"/>
            </a:xfrm>
            <a:prstGeom prst="ellipse">
              <a:avLst/>
            </a:prstGeom>
            <a:solidFill>
              <a:srgbClr val="4A6FA1"/>
            </a:solidFill>
          </p:spPr>
          <p:style>
            <a:lnRef idx="2">
              <a:schemeClr val="accent1">
                <a:shade val="80000"/>
                <a:hueOff val="243938"/>
                <a:satOff val="9378"/>
                <a:lumOff val="15268"/>
                <a:alphaOff val="0"/>
              </a:schemeClr>
            </a:lnRef>
            <a:fillRef idx="1">
              <a:scrgbClr r="0" g="0" b="0"/>
            </a:fillRef>
            <a:effectRef idx="0">
              <a:schemeClr val="accent1">
                <a:shade val="80000"/>
                <a:hueOff val="243938"/>
                <a:satOff val="9378"/>
                <a:lumOff val="15268"/>
                <a:alphaOff val="0"/>
              </a:schemeClr>
            </a:effectRef>
            <a:fontRef idx="minor">
              <a:schemeClr val="lt1"/>
            </a:fontRef>
          </p:style>
          <p:txBody>
            <a:bodyPr/>
            <a:lstStyle/>
            <a:p>
              <a:endParaRPr lang="nb-NO"/>
            </a:p>
          </p:txBody>
        </p:sp>
        <p:sp>
          <p:nvSpPr>
            <p:cNvPr id="5" name="Ellipse 4">
              <a:extLst>
                <a:ext uri="{FF2B5EF4-FFF2-40B4-BE49-F238E27FC236}">
                  <a16:creationId xmlns:a16="http://schemas.microsoft.com/office/drawing/2014/main" id="{0F3A5A5B-CEE3-FEC0-E087-E44184FD52D7}"/>
                </a:ext>
              </a:extLst>
            </p:cNvPr>
            <p:cNvSpPr txBox="1"/>
            <p:nvPr/>
          </p:nvSpPr>
          <p:spPr>
            <a:xfrm>
              <a:off x="5891501" y="1107750"/>
              <a:ext cx="408996" cy="4089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445" tIns="22445" rIns="22445" bIns="22445" numCol="1" spcCol="1270" anchor="ctr" anchorCtr="0">
              <a:noAutofit/>
            </a:bodyPr>
            <a:lstStyle/>
            <a:p>
              <a:pPr marL="0" lvl="0" indent="0" algn="ctr" defTabSz="1200150">
                <a:lnSpc>
                  <a:spcPct val="90000"/>
                </a:lnSpc>
                <a:spcBef>
                  <a:spcPct val="0"/>
                </a:spcBef>
                <a:spcAft>
                  <a:spcPct val="35000"/>
                </a:spcAft>
                <a:buNone/>
              </a:pPr>
              <a:r>
                <a:rPr lang="nb-NO" sz="2700" kern="1200"/>
                <a:t>4</a:t>
              </a:r>
            </a:p>
          </p:txBody>
        </p:sp>
      </p:grpSp>
      <p:sp>
        <p:nvSpPr>
          <p:cNvPr id="6" name="Rektangel 5">
            <a:extLst>
              <a:ext uri="{FF2B5EF4-FFF2-40B4-BE49-F238E27FC236}">
                <a16:creationId xmlns:a16="http://schemas.microsoft.com/office/drawing/2014/main" id="{6048C6D5-2EAA-0D5E-EAAE-3B57A2486659}"/>
              </a:ext>
            </a:extLst>
          </p:cNvPr>
          <p:cNvSpPr/>
          <p:nvPr/>
        </p:nvSpPr>
        <p:spPr>
          <a:xfrm>
            <a:off x="8378891" y="3060441"/>
            <a:ext cx="3736909" cy="3441959"/>
          </a:xfrm>
          <a:prstGeom prst="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21792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4BC07-583B-6C71-E2D6-C0F502C0A4B1}"/>
            </a:ext>
          </a:extLst>
        </p:cNvPr>
        <p:cNvGrpSpPr/>
        <p:nvPr/>
      </p:nvGrpSpPr>
      <p:grpSpPr>
        <a:xfrm>
          <a:off x="0" y="0"/>
          <a:ext cx="0" cy="0"/>
          <a:chOff x="0" y="0"/>
          <a:chExt cx="0" cy="0"/>
        </a:xfrm>
      </p:grpSpPr>
      <p:cxnSp>
        <p:nvCxnSpPr>
          <p:cNvPr id="13" name="Rett linje 12">
            <a:extLst>
              <a:ext uri="{FF2B5EF4-FFF2-40B4-BE49-F238E27FC236}">
                <a16:creationId xmlns:a16="http://schemas.microsoft.com/office/drawing/2014/main" id="{355CB591-5927-24CF-236F-B8A3E2E9503D}"/>
              </a:ext>
            </a:extLst>
          </p:cNvPr>
          <p:cNvCxnSpPr>
            <a:cxnSpLocks/>
          </p:cNvCxnSpPr>
          <p:nvPr/>
        </p:nvCxnSpPr>
        <p:spPr>
          <a:xfrm flipH="1">
            <a:off x="7133602" y="1140244"/>
            <a:ext cx="0" cy="4885307"/>
          </a:xfrm>
          <a:prstGeom prst="line">
            <a:avLst/>
          </a:prstGeom>
          <a:ln w="28575"/>
        </p:spPr>
        <p:style>
          <a:lnRef idx="1">
            <a:schemeClr val="accent3"/>
          </a:lnRef>
          <a:fillRef idx="0">
            <a:schemeClr val="accent3"/>
          </a:fillRef>
          <a:effectRef idx="0">
            <a:schemeClr val="accent3"/>
          </a:effectRef>
          <a:fontRef idx="minor">
            <a:schemeClr val="tx1"/>
          </a:fontRef>
        </p:style>
      </p:cxnSp>
      <p:grpSp>
        <p:nvGrpSpPr>
          <p:cNvPr id="16" name="Gruppe 15">
            <a:extLst>
              <a:ext uri="{FF2B5EF4-FFF2-40B4-BE49-F238E27FC236}">
                <a16:creationId xmlns:a16="http://schemas.microsoft.com/office/drawing/2014/main" id="{D1A29099-788E-2766-133E-2449C567B7AE}"/>
              </a:ext>
            </a:extLst>
          </p:cNvPr>
          <p:cNvGrpSpPr/>
          <p:nvPr/>
        </p:nvGrpSpPr>
        <p:grpSpPr>
          <a:xfrm>
            <a:off x="281880" y="107950"/>
            <a:ext cx="6700998" cy="1588770"/>
            <a:chOff x="8046750" y="1402156"/>
            <a:chExt cx="2870409" cy="654050"/>
          </a:xfrm>
          <a:solidFill>
            <a:srgbClr val="8FA9CB"/>
          </a:solidFill>
        </p:grpSpPr>
        <p:sp>
          <p:nvSpPr>
            <p:cNvPr id="17" name="Rektangel: avrundede hjørner 16">
              <a:extLst>
                <a:ext uri="{FF2B5EF4-FFF2-40B4-BE49-F238E27FC236}">
                  <a16:creationId xmlns:a16="http://schemas.microsoft.com/office/drawing/2014/main" id="{5326589A-52C6-DE92-0E25-8C7DF9BA8F4B}"/>
                </a:ext>
              </a:extLst>
            </p:cNvPr>
            <p:cNvSpPr/>
            <p:nvPr/>
          </p:nvSpPr>
          <p:spPr>
            <a:xfrm>
              <a:off x="8046750" y="1402156"/>
              <a:ext cx="2870409" cy="654050"/>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Open Sans"/>
                <a:ea typeface="+mn-ea"/>
                <a:cs typeface="+mn-cs"/>
              </a:endParaRPr>
            </a:p>
          </p:txBody>
        </p:sp>
        <p:sp>
          <p:nvSpPr>
            <p:cNvPr id="18" name="Rektangel: avrundede hjørner 4">
              <a:extLst>
                <a:ext uri="{FF2B5EF4-FFF2-40B4-BE49-F238E27FC236}">
                  <a16:creationId xmlns:a16="http://schemas.microsoft.com/office/drawing/2014/main" id="{7C217C46-2F5B-D21B-73AF-5FD89FD0ECEF}"/>
                </a:ext>
              </a:extLst>
            </p:cNvPr>
            <p:cNvSpPr txBox="1"/>
            <p:nvPr/>
          </p:nvSpPr>
          <p:spPr>
            <a:xfrm>
              <a:off x="8097193" y="1540928"/>
              <a:ext cx="2769523" cy="4128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Open Sans"/>
                <a:ea typeface="+mn-ea"/>
                <a:cs typeface="+mn-cs"/>
              </a:endParaRPr>
            </a:p>
          </p:txBody>
        </p:sp>
      </p:grpSp>
      <p:sp>
        <p:nvSpPr>
          <p:cNvPr id="11" name="Rektangel: avrundede hjørner 10">
            <a:extLst>
              <a:ext uri="{FF2B5EF4-FFF2-40B4-BE49-F238E27FC236}">
                <a16:creationId xmlns:a16="http://schemas.microsoft.com/office/drawing/2014/main" id="{027988B0-C129-5A50-00D2-BD05FF0DD468}"/>
              </a:ext>
            </a:extLst>
          </p:cNvPr>
          <p:cNvSpPr/>
          <p:nvPr/>
        </p:nvSpPr>
        <p:spPr>
          <a:xfrm>
            <a:off x="399640" y="2938614"/>
            <a:ext cx="6465479" cy="3000375"/>
          </a:xfrm>
          <a:prstGeom prst="roundRect">
            <a:avLst/>
          </a:prstGeom>
          <a:ln>
            <a:solidFill>
              <a:srgbClr val="4A6FA1"/>
            </a:solidFill>
          </a:ln>
        </p:spPr>
        <p:style>
          <a:lnRef idx="2">
            <a:schemeClr val="accent1"/>
          </a:lnRef>
          <a:fillRef idx="1">
            <a:schemeClr val="lt1"/>
          </a:fillRef>
          <a:effectRef idx="0">
            <a:schemeClr val="accent1"/>
          </a:effectRef>
          <a:fontRef idx="minor">
            <a:schemeClr val="dk1"/>
          </a:fontRef>
        </p:style>
        <p:txBody>
          <a:bodyPr rtlCol="0" anchor="ctr"/>
          <a:lstStyle/>
          <a:p>
            <a:pPr lvl="0">
              <a:buNone/>
            </a:pPr>
            <a:r>
              <a:rPr lang="nb-NO" sz="1200" b="1" dirty="0">
                <a:latin typeface="Open Sans" panose="020B0606030504020204" pitchFamily="34" charset="0"/>
                <a:ea typeface="Open Sans" panose="020B0606030504020204" pitchFamily="34" charset="0"/>
                <a:cs typeface="Open Sans" panose="020B0606030504020204" pitchFamily="34" charset="0"/>
              </a:rPr>
              <a:t>Identifisere og analysere sykefravær</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lvl="0">
              <a:buNone/>
            </a:pPr>
            <a:r>
              <a:rPr lang="nb-NO" sz="1200" dirty="0">
                <a:latin typeface="Open Sans" panose="020B0606030504020204" pitchFamily="34" charset="0"/>
                <a:ea typeface="Open Sans" panose="020B0606030504020204" pitchFamily="34" charset="0"/>
                <a:cs typeface="Open Sans" panose="020B0606030504020204" pitchFamily="34" charset="0"/>
              </a:rPr>
              <a:t>Forarbeid: Leder får oversikt og kunnskap om egne ansattes</a:t>
            </a:r>
          </a:p>
          <a:p>
            <a:pPr lvl="0">
              <a:buNone/>
            </a:pPr>
            <a:r>
              <a:rPr lang="nb-NO" sz="1200" dirty="0">
                <a:latin typeface="Open Sans" panose="020B0606030504020204" pitchFamily="34" charset="0"/>
                <a:ea typeface="Open Sans" panose="020B0606030504020204" pitchFamily="34" charset="0"/>
                <a:cs typeface="Open Sans" panose="020B0606030504020204" pitchFamily="34" charset="0"/>
              </a:rPr>
              <a:t>fraværsmønster og sortere hvem som skal følges opp videre </a:t>
            </a:r>
            <a:br>
              <a:rPr lang="nb-NO" sz="1200" dirty="0">
                <a:latin typeface="Open Sans" panose="020B0606030504020204" pitchFamily="34" charset="0"/>
                <a:ea typeface="Open Sans" panose="020B0606030504020204" pitchFamily="34" charset="0"/>
                <a:cs typeface="Open Sans" panose="020B0606030504020204" pitchFamily="34" charset="0"/>
              </a:rPr>
            </a:br>
            <a:r>
              <a:rPr lang="nb-NO" sz="1200" dirty="0">
                <a:latin typeface="Open Sans" panose="020B0606030504020204" pitchFamily="34" charset="0"/>
                <a:ea typeface="Open Sans" panose="020B0606030504020204" pitchFamily="34" charset="0"/>
                <a:cs typeface="Open Sans" panose="020B0606030504020204" pitchFamily="34" charset="0"/>
              </a:rPr>
              <a:t>(Sammen    med ressurser i HR/HMS/BHT)</a:t>
            </a:r>
          </a:p>
          <a:p>
            <a:pPr lvl="0">
              <a:buNone/>
            </a:pPr>
            <a:endParaRPr lang="nb-NO" sz="1200" dirty="0">
              <a:latin typeface="Open Sans" panose="020B0606030504020204" pitchFamily="34" charset="0"/>
              <a:ea typeface="Open Sans" panose="020B0606030504020204" pitchFamily="34" charset="0"/>
              <a:cs typeface="Open Sans" panose="020B0606030504020204" pitchFamily="34" charset="0"/>
            </a:endParaRPr>
          </a:p>
          <a:p>
            <a:pPr lvl="0">
              <a:buNone/>
            </a:pPr>
            <a:r>
              <a:rPr lang="nb-NO" sz="1200" b="1" dirty="0">
                <a:latin typeface="Open Sans" panose="020B0606030504020204" pitchFamily="34" charset="0"/>
                <a:ea typeface="Open Sans" panose="020B0606030504020204" pitchFamily="34" charset="0"/>
                <a:cs typeface="Open Sans" panose="020B0606030504020204" pitchFamily="34" charset="0"/>
              </a:rPr>
              <a:t>Oppfølging og målsetting</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lvl="0">
              <a:buNone/>
            </a:pPr>
            <a:r>
              <a:rPr lang="nb-NO" sz="1200" dirty="0">
                <a:latin typeface="Open Sans" panose="020B0606030504020204" pitchFamily="34" charset="0"/>
                <a:ea typeface="Open Sans" panose="020B0606030504020204" pitchFamily="34" charset="0"/>
                <a:cs typeface="Open Sans" panose="020B0606030504020204" pitchFamily="34" charset="0"/>
              </a:rPr>
              <a:t>Leder gjennomfører oppfølgingssamtaler med ansatte i målgruppen. </a:t>
            </a:r>
            <a:br>
              <a:rPr lang="nb-NO" sz="1200" dirty="0">
                <a:latin typeface="Open Sans" panose="020B0606030504020204" pitchFamily="34" charset="0"/>
                <a:ea typeface="Open Sans" panose="020B0606030504020204" pitchFamily="34" charset="0"/>
                <a:cs typeface="Open Sans" panose="020B0606030504020204" pitchFamily="34" charset="0"/>
              </a:rPr>
            </a:br>
            <a:r>
              <a:rPr lang="nb-NO" sz="1200" dirty="0">
                <a:latin typeface="Open Sans" panose="020B0606030504020204" pitchFamily="34" charset="0"/>
                <a:ea typeface="Open Sans" panose="020B0606030504020204" pitchFamily="34" charset="0"/>
                <a:cs typeface="Open Sans" panose="020B0606030504020204" pitchFamily="34" charset="0"/>
              </a:rPr>
              <a:t>Sammen lager leder og ansatt mål for mulige tiltak og gjennomføring</a:t>
            </a:r>
          </a:p>
          <a:p>
            <a:pPr lvl="0">
              <a:buNone/>
            </a:pPr>
            <a:endParaRPr lang="nb-NO" sz="1200" b="1" dirty="0">
              <a:latin typeface="Open Sans" panose="020B0606030504020204" pitchFamily="34" charset="0"/>
              <a:ea typeface="Open Sans" panose="020B0606030504020204" pitchFamily="34" charset="0"/>
              <a:cs typeface="Open Sans" panose="020B0606030504020204" pitchFamily="34" charset="0"/>
            </a:endParaRPr>
          </a:p>
          <a:p>
            <a:pPr lvl="0">
              <a:buNone/>
            </a:pPr>
            <a:r>
              <a:rPr lang="nb-NO" sz="1200" b="1" dirty="0">
                <a:latin typeface="Open Sans" panose="020B0606030504020204" pitchFamily="34" charset="0"/>
                <a:ea typeface="Open Sans" panose="020B0606030504020204" pitchFamily="34" charset="0"/>
                <a:cs typeface="Open Sans" panose="020B0606030504020204" pitchFamily="34" charset="0"/>
              </a:rPr>
              <a:t>Evaluering og avklaring</a:t>
            </a:r>
            <a:endParaRPr lang="nb-NO" sz="1200" dirty="0">
              <a:latin typeface="Open Sans" panose="020B0606030504020204" pitchFamily="34" charset="0"/>
              <a:ea typeface="Open Sans" panose="020B0606030504020204" pitchFamily="34" charset="0"/>
              <a:cs typeface="Open Sans" panose="020B0606030504020204" pitchFamily="34" charset="0"/>
            </a:endParaRPr>
          </a:p>
          <a:p>
            <a:pPr lvl="0">
              <a:buNone/>
            </a:pPr>
            <a:r>
              <a:rPr lang="nb-NO" sz="1200" dirty="0">
                <a:latin typeface="Open Sans" panose="020B0606030504020204" pitchFamily="34" charset="0"/>
                <a:ea typeface="Open Sans" panose="020B0606030504020204" pitchFamily="34" charset="0"/>
                <a:cs typeface="Open Sans" panose="020B0606030504020204" pitchFamily="34" charset="0"/>
              </a:rPr>
              <a:t>Leder og ansatt evaluerer sammen hvordan tiltakene har fungert, </a:t>
            </a:r>
            <a:br>
              <a:rPr lang="nb-NO" sz="1200" dirty="0">
                <a:latin typeface="Open Sans" panose="020B0606030504020204" pitchFamily="34" charset="0"/>
                <a:ea typeface="Open Sans" panose="020B0606030504020204" pitchFamily="34" charset="0"/>
                <a:cs typeface="Open Sans" panose="020B0606030504020204" pitchFamily="34" charset="0"/>
              </a:rPr>
            </a:br>
            <a:r>
              <a:rPr lang="nb-NO" sz="1200" dirty="0">
                <a:latin typeface="Open Sans" panose="020B0606030504020204" pitchFamily="34" charset="0"/>
                <a:ea typeface="Open Sans" panose="020B0606030504020204" pitchFamily="34" charset="0"/>
                <a:cs typeface="Open Sans" panose="020B0606030504020204" pitchFamily="34" charset="0"/>
              </a:rPr>
              <a:t>og behovet for videre samtaler og samarbeid</a:t>
            </a:r>
          </a:p>
        </p:txBody>
      </p:sp>
      <p:pic>
        <p:nvPicPr>
          <p:cNvPr id="5" name="Bilde 4">
            <a:extLst>
              <a:ext uri="{FF2B5EF4-FFF2-40B4-BE49-F238E27FC236}">
                <a16:creationId xmlns:a16="http://schemas.microsoft.com/office/drawing/2014/main" id="{1A6E1050-1E4D-7B88-346A-0DE0DFFD0F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7601" y="232246"/>
            <a:ext cx="1509554" cy="1340177"/>
          </a:xfrm>
          <a:prstGeom prst="rect">
            <a:avLst/>
          </a:prstGeom>
        </p:spPr>
      </p:pic>
      <p:sp>
        <p:nvSpPr>
          <p:cNvPr id="14" name="Plassholder for tekst 3">
            <a:extLst>
              <a:ext uri="{FF2B5EF4-FFF2-40B4-BE49-F238E27FC236}">
                <a16:creationId xmlns:a16="http://schemas.microsoft.com/office/drawing/2014/main" id="{721D6349-31C7-CEA8-FA2B-2552B082AE61}"/>
              </a:ext>
            </a:extLst>
          </p:cNvPr>
          <p:cNvSpPr>
            <a:spLocks noGrp="1"/>
          </p:cNvSpPr>
          <p:nvPr>
            <p:ph type="body" idx="1"/>
          </p:nvPr>
        </p:nvSpPr>
        <p:spPr>
          <a:xfrm>
            <a:off x="7477212" y="2938614"/>
            <a:ext cx="4380271" cy="3086937"/>
          </a:xfrm>
        </p:spPr>
        <p:txBody>
          <a:bodyPr anchor="ctr"/>
          <a:lstStyle/>
          <a:p>
            <a:pPr marL="0" indent="0">
              <a:buNone/>
            </a:pPr>
            <a:r>
              <a:rPr lang="nb-NO" sz="1600" b="1">
                <a:solidFill>
                  <a:schemeClr val="tx1"/>
                </a:solidFill>
                <a:latin typeface="Open Sans" panose="020B0606030504020204" pitchFamily="34" charset="0"/>
                <a:ea typeface="Open Sans" panose="020B0606030504020204" pitchFamily="34" charset="0"/>
                <a:cs typeface="Open Sans" panose="020B0606030504020204" pitchFamily="34" charset="0"/>
              </a:rPr>
              <a:t>Mål for leder og medarbeider: </a:t>
            </a:r>
          </a:p>
          <a:p>
            <a:pPr marL="285750" indent="-285750">
              <a:buFont typeface="Arial" panose="020B0604020202020204" pitchFamily="34" charset="0"/>
              <a:buChar char="•"/>
            </a:pP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et felles faktagrunnlag og forståelse </a:t>
            </a:r>
            <a:b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for samarbeidet</a:t>
            </a:r>
          </a:p>
          <a:p>
            <a:pPr marL="285750" indent="-285750">
              <a:buFont typeface="Arial" panose="020B0604020202020204" pitchFamily="34" charset="0"/>
              <a:buChar char="•"/>
            </a:pP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sammen definere mål og tiltak</a:t>
            </a:r>
          </a:p>
          <a:p>
            <a:pPr marL="285750" indent="-285750">
              <a:buFont typeface="Arial" panose="020B0604020202020204" pitchFamily="34" charset="0"/>
              <a:buChar char="•"/>
            </a:pP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sikre at prosessen ikke stopper opp </a:t>
            </a:r>
            <a:b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før målsettingene er nådd</a:t>
            </a:r>
          </a:p>
          <a:p>
            <a:endParaRPr lang="nb-NO" sz="2000">
              <a:latin typeface="Open Sans" panose="020B0606030504020204" pitchFamily="34" charset="0"/>
              <a:ea typeface="Open Sans" panose="020B0606030504020204" pitchFamily="34" charset="0"/>
              <a:cs typeface="Open Sans" panose="020B0606030504020204" pitchFamily="34" charset="0"/>
            </a:endParaRPr>
          </a:p>
        </p:txBody>
      </p:sp>
      <p:sp>
        <p:nvSpPr>
          <p:cNvPr id="3" name="TekstSylinder 2">
            <a:extLst>
              <a:ext uri="{FF2B5EF4-FFF2-40B4-BE49-F238E27FC236}">
                <a16:creationId xmlns:a16="http://schemas.microsoft.com/office/drawing/2014/main" id="{20D2F20F-18D3-2B46-6982-E4E77213F345}"/>
              </a:ext>
            </a:extLst>
          </p:cNvPr>
          <p:cNvSpPr txBox="1"/>
          <p:nvPr/>
        </p:nvSpPr>
        <p:spPr>
          <a:xfrm>
            <a:off x="7477212" y="1140244"/>
            <a:ext cx="4432908" cy="4731512"/>
          </a:xfrm>
          <a:prstGeom prst="rect">
            <a:avLst/>
          </a:prstGeom>
          <a:solidFill>
            <a:srgbClr val="F5F1EE"/>
          </a:solidFill>
        </p:spPr>
        <p:txBody>
          <a:bodyPr wrap="square" rtlCol="0">
            <a:spAutoFit/>
          </a:bodyPr>
          <a:lstStyle/>
          <a:p>
            <a:pPr lvl="0">
              <a:buNone/>
            </a:pPr>
            <a:endParaRPr lang="nb-NO">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4624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FF920-A17A-4A75-56EB-37A7658FDF0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AA6AD2E-6A38-649B-9AB9-54FC9D3873F8}"/>
              </a:ext>
            </a:extLst>
          </p:cNvPr>
          <p:cNvSpPr>
            <a:spLocks noGrp="1"/>
          </p:cNvSpPr>
          <p:nvPr>
            <p:ph type="title"/>
          </p:nvPr>
        </p:nvSpPr>
        <p:spPr/>
        <p:txBody>
          <a:bodyPr/>
          <a:lstStyle/>
          <a:p>
            <a:pPr marL="186262"/>
            <a:r>
              <a:rPr lang="nb-NO" sz="3200"/>
              <a:t>Hvordan sette agenda «Sykefravær»</a:t>
            </a:r>
          </a:p>
        </p:txBody>
      </p:sp>
      <p:sp>
        <p:nvSpPr>
          <p:cNvPr id="3" name="Plassholder for tekst 2">
            <a:extLst>
              <a:ext uri="{FF2B5EF4-FFF2-40B4-BE49-F238E27FC236}">
                <a16:creationId xmlns:a16="http://schemas.microsoft.com/office/drawing/2014/main" id="{0C0C5A35-DFAD-5E9C-F611-EBE8B9E93B3C}"/>
              </a:ext>
            </a:extLst>
          </p:cNvPr>
          <p:cNvSpPr>
            <a:spLocks noGrp="1"/>
          </p:cNvSpPr>
          <p:nvPr>
            <p:ph type="body" idx="1"/>
          </p:nvPr>
        </p:nvSpPr>
        <p:spPr/>
        <p:txBody>
          <a:bodyPr/>
          <a:lstStyle/>
          <a:p>
            <a:pPr marL="186262" indent="0">
              <a:buNone/>
            </a:pPr>
            <a:endParaRPr lang="nb-NO">
              <a:solidFill>
                <a:schemeClr val="tx1"/>
              </a:solidFill>
            </a:endParaRPr>
          </a:p>
          <a:p>
            <a:r>
              <a:rPr lang="nb-NO" sz="1600">
                <a:solidFill>
                  <a:schemeClr val="tx1"/>
                </a:solidFill>
              </a:rPr>
              <a:t>Snakke om det i «fredstid»</a:t>
            </a:r>
          </a:p>
          <a:p>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Organisatorisk sammenheng</a:t>
            </a:r>
            <a:b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«snakke med ansattgruppen»</a:t>
            </a:r>
            <a:endParaRPr lang="nb-NO" sz="1600">
              <a:solidFill>
                <a:schemeClr val="tx1"/>
              </a:solidFill>
            </a:endParaRPr>
          </a:p>
          <a:p>
            <a:pPr lvl="1"/>
            <a:r>
              <a:rPr lang="nb-NO" sz="1600">
                <a:solidFill>
                  <a:schemeClr val="tx1"/>
                </a:solidFill>
              </a:rPr>
              <a:t>Hvordan gjør vi det hos oss?</a:t>
            </a:r>
          </a:p>
          <a:p>
            <a:pPr lvl="1"/>
            <a:r>
              <a:rPr lang="nb-NO" sz="1600">
                <a:solidFill>
                  <a:schemeClr val="tx1"/>
                </a:solidFill>
              </a:rPr>
              <a:t>Hva snakker vi om</a:t>
            </a:r>
          </a:p>
          <a:p>
            <a:pPr lvl="1"/>
            <a:r>
              <a:rPr lang="nb-NO" sz="1600">
                <a:solidFill>
                  <a:schemeClr val="tx1"/>
                </a:solidFill>
              </a:rPr>
              <a:t>Tilrettelegging</a:t>
            </a:r>
          </a:p>
          <a:p>
            <a:pPr lvl="1"/>
            <a:r>
              <a:rPr lang="nb-NO" sz="1600">
                <a:solidFill>
                  <a:schemeClr val="tx1"/>
                </a:solidFill>
              </a:rPr>
              <a:t>Medvirkning</a:t>
            </a:r>
          </a:p>
        </p:txBody>
      </p:sp>
    </p:spTree>
    <p:extLst>
      <p:ext uri="{BB962C8B-B14F-4D97-AF65-F5344CB8AC3E}">
        <p14:creationId xmlns:p14="http://schemas.microsoft.com/office/powerpoint/2010/main" val="294650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659DF0-7A38-90E5-6EC9-51D28843FBAA}"/>
              </a:ext>
            </a:extLst>
          </p:cNvPr>
          <p:cNvSpPr>
            <a:spLocks noGrp="1"/>
          </p:cNvSpPr>
          <p:nvPr>
            <p:ph type="title"/>
          </p:nvPr>
        </p:nvSpPr>
        <p:spPr/>
        <p:txBody>
          <a:bodyPr>
            <a:normAutofit fontScale="90000"/>
          </a:bodyPr>
          <a:lstStyle/>
          <a:p>
            <a:r>
              <a:rPr lang="nb-NO" sz="3200"/>
              <a:t>Hva dele </a:t>
            </a:r>
            <a:br>
              <a:rPr lang="nb-NO" sz="3200"/>
            </a:br>
            <a:r>
              <a:rPr lang="nb-NO" sz="3200"/>
              <a:t>og hva kan vi snakke om?</a:t>
            </a:r>
            <a:br>
              <a:rPr lang="nb-NO" sz="3200">
                <a:solidFill>
                  <a:schemeClr val="tx1"/>
                </a:solidFill>
              </a:rPr>
            </a:br>
            <a:endParaRPr lang="nb-NO"/>
          </a:p>
        </p:txBody>
      </p:sp>
      <p:sp>
        <p:nvSpPr>
          <p:cNvPr id="3" name="Plassholder for tekst 2">
            <a:extLst>
              <a:ext uri="{FF2B5EF4-FFF2-40B4-BE49-F238E27FC236}">
                <a16:creationId xmlns:a16="http://schemas.microsoft.com/office/drawing/2014/main" id="{A56ABF6D-688F-21D7-E7A3-A5912BE559F5}"/>
              </a:ext>
            </a:extLst>
          </p:cNvPr>
          <p:cNvSpPr>
            <a:spLocks noGrp="1"/>
          </p:cNvSpPr>
          <p:nvPr>
            <p:ph type="body" idx="1"/>
          </p:nvPr>
        </p:nvSpPr>
        <p:spPr>
          <a:xfrm>
            <a:off x="480000" y="1886400"/>
            <a:ext cx="6355200" cy="3541600"/>
          </a:xfrm>
        </p:spPr>
        <p:txBody>
          <a:bodyPr>
            <a:normAutofit/>
          </a:bodyPr>
          <a:lstStyle/>
          <a:p>
            <a:pPr>
              <a:buClrTx/>
            </a:pPr>
            <a:endParaRPr lang="nb-NO" sz="1800">
              <a:solidFill>
                <a:schemeClr val="tx1"/>
              </a:solidFill>
            </a:endParaRPr>
          </a:p>
          <a:p>
            <a:pPr lvl="0"/>
            <a:r>
              <a:rPr lang="nb-NO" sz="1600">
                <a:solidFill>
                  <a:schemeClr val="tx1"/>
                </a:solidFill>
              </a:rPr>
              <a:t>Hvordan har du det? </a:t>
            </a:r>
          </a:p>
          <a:p>
            <a:pPr lvl="0"/>
            <a:r>
              <a:rPr lang="nb-NO" sz="1600">
                <a:solidFill>
                  <a:schemeClr val="tx1"/>
                </a:solidFill>
              </a:rPr>
              <a:t>Hva kan jeg gjøre for deg? </a:t>
            </a:r>
          </a:p>
          <a:p>
            <a:pPr lvl="0"/>
            <a:r>
              <a:rPr lang="nb-NO" sz="1600">
                <a:solidFill>
                  <a:schemeClr val="tx1"/>
                </a:solidFill>
              </a:rPr>
              <a:t>Er sykefraværet arbeidsrelatert? </a:t>
            </a:r>
          </a:p>
          <a:p>
            <a:pPr lvl="0"/>
            <a:r>
              <a:rPr lang="nb-NO" sz="1600">
                <a:solidFill>
                  <a:schemeClr val="tx1"/>
                </a:solidFill>
              </a:rPr>
              <a:t>Snakk om situasjonen</a:t>
            </a:r>
          </a:p>
          <a:p>
            <a:pPr lvl="0"/>
            <a:r>
              <a:rPr lang="nb-NO" sz="1600">
                <a:solidFill>
                  <a:schemeClr val="tx1"/>
                </a:solidFill>
              </a:rPr>
              <a:t>Mestring</a:t>
            </a:r>
          </a:p>
          <a:p>
            <a:pPr lvl="0"/>
            <a:r>
              <a:rPr lang="nb-NO" sz="1600">
                <a:solidFill>
                  <a:schemeClr val="tx1"/>
                </a:solidFill>
              </a:rPr>
              <a:t>Tilpassing</a:t>
            </a:r>
          </a:p>
          <a:p>
            <a:pPr lvl="0"/>
            <a:r>
              <a:rPr lang="nb-NO" sz="1600">
                <a:solidFill>
                  <a:schemeClr val="tx1"/>
                </a:solidFill>
              </a:rPr>
              <a:t>Oppfølging</a:t>
            </a:r>
          </a:p>
        </p:txBody>
      </p:sp>
      <p:sp>
        <p:nvSpPr>
          <p:cNvPr id="4" name="Undertittel 3">
            <a:extLst>
              <a:ext uri="{FF2B5EF4-FFF2-40B4-BE49-F238E27FC236}">
                <a16:creationId xmlns:a16="http://schemas.microsoft.com/office/drawing/2014/main" id="{14CE63B4-152A-990A-C21E-6621F3684FE4}"/>
              </a:ext>
            </a:extLst>
          </p:cNvPr>
          <p:cNvSpPr>
            <a:spLocks noGrp="1"/>
          </p:cNvSpPr>
          <p:nvPr>
            <p:ph type="subTitle" idx="2"/>
          </p:nvPr>
        </p:nvSpPr>
        <p:spPr/>
        <p:txBody>
          <a:bodyPr>
            <a:normAutofit fontScale="77500" lnSpcReduction="20000"/>
          </a:bodyPr>
          <a:lstStyle/>
          <a:p>
            <a:r>
              <a:rPr lang="nb-NO"/>
              <a:t>Samtale guide: </a:t>
            </a:r>
            <a:r>
              <a:rPr lang="nb-NO">
                <a:hlinkClick r:id="rId3"/>
              </a:rPr>
              <a:t>Samtaleguide med spørsmål – IdeBanken.no</a:t>
            </a:r>
            <a:endParaRPr lang="nb-NO"/>
          </a:p>
        </p:txBody>
      </p:sp>
      <p:pic>
        <p:nvPicPr>
          <p:cNvPr id="10" name="Bilde 9">
            <a:extLst>
              <a:ext uri="{FF2B5EF4-FFF2-40B4-BE49-F238E27FC236}">
                <a16:creationId xmlns:a16="http://schemas.microsoft.com/office/drawing/2014/main" id="{769B07B8-038F-13F0-9239-3AE6210CD98F}"/>
              </a:ext>
            </a:extLst>
          </p:cNvPr>
          <p:cNvPicPr>
            <a:picLocks noChangeAspect="1"/>
          </p:cNvPicPr>
          <p:nvPr/>
        </p:nvPicPr>
        <p:blipFill>
          <a:blip r:embed="rId4"/>
          <a:stretch>
            <a:fillRect/>
          </a:stretch>
        </p:blipFill>
        <p:spPr>
          <a:xfrm>
            <a:off x="4621996" y="86904"/>
            <a:ext cx="6481728" cy="3238334"/>
          </a:xfrm>
          <a:prstGeom prst="rect">
            <a:avLst/>
          </a:prstGeom>
        </p:spPr>
      </p:pic>
      <p:pic>
        <p:nvPicPr>
          <p:cNvPr id="16" name="Bilde 15">
            <a:extLst>
              <a:ext uri="{FF2B5EF4-FFF2-40B4-BE49-F238E27FC236}">
                <a16:creationId xmlns:a16="http://schemas.microsoft.com/office/drawing/2014/main" id="{9FF3F097-9FC0-5825-FB30-51EE056AAA98}"/>
              </a:ext>
            </a:extLst>
          </p:cNvPr>
          <p:cNvPicPr>
            <a:picLocks noChangeAspect="1"/>
          </p:cNvPicPr>
          <p:nvPr/>
        </p:nvPicPr>
        <p:blipFill>
          <a:blip r:embed="rId5"/>
          <a:srcRect l="52061" r="625" b="16635"/>
          <a:stretch>
            <a:fillRect/>
          </a:stretch>
        </p:blipFill>
        <p:spPr>
          <a:xfrm>
            <a:off x="5866446" y="3944602"/>
            <a:ext cx="5768503" cy="2913398"/>
          </a:xfrm>
          <a:prstGeom prst="rect">
            <a:avLst/>
          </a:prstGeom>
        </p:spPr>
      </p:pic>
      <p:pic>
        <p:nvPicPr>
          <p:cNvPr id="18" name="Bilde 17">
            <a:extLst>
              <a:ext uri="{FF2B5EF4-FFF2-40B4-BE49-F238E27FC236}">
                <a16:creationId xmlns:a16="http://schemas.microsoft.com/office/drawing/2014/main" id="{1522AC31-3524-5645-953A-823C6AB96BF7}"/>
              </a:ext>
            </a:extLst>
          </p:cNvPr>
          <p:cNvPicPr>
            <a:picLocks noChangeAspect="1"/>
          </p:cNvPicPr>
          <p:nvPr/>
        </p:nvPicPr>
        <p:blipFill>
          <a:blip r:embed="rId5"/>
          <a:srcRect r="52686"/>
          <a:stretch>
            <a:fillRect/>
          </a:stretch>
        </p:blipFill>
        <p:spPr>
          <a:xfrm>
            <a:off x="5866447" y="480000"/>
            <a:ext cx="5768502" cy="3494730"/>
          </a:xfrm>
          <a:prstGeom prst="rect">
            <a:avLst/>
          </a:prstGeom>
        </p:spPr>
      </p:pic>
    </p:spTree>
    <p:extLst>
      <p:ext uri="{BB962C8B-B14F-4D97-AF65-F5344CB8AC3E}">
        <p14:creationId xmlns:p14="http://schemas.microsoft.com/office/powerpoint/2010/main" val="166612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DFD6E-EAF4-40D7-80F9-75A6DD6ABFD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0A02D1B-E196-4678-D288-DC1565FDE0E6}"/>
              </a:ext>
            </a:extLst>
          </p:cNvPr>
          <p:cNvSpPr>
            <a:spLocks noGrp="1"/>
          </p:cNvSpPr>
          <p:nvPr>
            <p:ph type="title"/>
          </p:nvPr>
        </p:nvSpPr>
        <p:spPr/>
        <p:txBody>
          <a:bodyPr>
            <a:normAutofit fontScale="90000"/>
          </a:bodyPr>
          <a:lstStyle/>
          <a:p>
            <a:pPr marL="186262"/>
            <a:r>
              <a:rPr lang="nb-NO" kern="100">
                <a:latin typeface="Open Sans" panose="020B0606030504020204" pitchFamily="34" charset="0"/>
                <a:ea typeface="Open Sans" panose="020B0606030504020204" pitchFamily="34" charset="0"/>
                <a:cs typeface="Open Sans" panose="020B0606030504020204" pitchFamily="34" charset="0"/>
              </a:rPr>
              <a:t>Kommunikasjon </a:t>
            </a:r>
            <a:br>
              <a:rPr lang="nb-NO" kern="100">
                <a:latin typeface="Open Sans" panose="020B0606030504020204" pitchFamily="34" charset="0"/>
                <a:ea typeface="Open Sans" panose="020B0606030504020204" pitchFamily="34" charset="0"/>
                <a:cs typeface="Open Sans" panose="020B0606030504020204" pitchFamily="34" charset="0"/>
              </a:rPr>
            </a:br>
            <a:r>
              <a:rPr lang="nb-NO" kern="100">
                <a:latin typeface="Open Sans" panose="020B0606030504020204" pitchFamily="34" charset="0"/>
                <a:ea typeface="Open Sans" panose="020B0606030504020204" pitchFamily="34" charset="0"/>
                <a:cs typeface="Open Sans" panose="020B0606030504020204" pitchFamily="34" charset="0"/>
              </a:rPr>
              <a:t>- hvordan få til den vanskelige samtalen </a:t>
            </a:r>
            <a:br>
              <a:rPr lang="nb-NO" kern="100">
                <a:latin typeface="Open Sans" panose="020B0606030504020204" pitchFamily="34" charset="0"/>
                <a:ea typeface="Open Sans" panose="020B0606030504020204" pitchFamily="34" charset="0"/>
                <a:cs typeface="Open Sans" panose="020B0606030504020204" pitchFamily="34" charset="0"/>
              </a:rPr>
            </a:br>
            <a:br>
              <a:rPr lang="nb-NO"/>
            </a:br>
            <a:endParaRPr lang="nb-NO"/>
          </a:p>
        </p:txBody>
      </p:sp>
      <p:sp>
        <p:nvSpPr>
          <p:cNvPr id="3" name="Plassholder for tekst 2">
            <a:extLst>
              <a:ext uri="{FF2B5EF4-FFF2-40B4-BE49-F238E27FC236}">
                <a16:creationId xmlns:a16="http://schemas.microsoft.com/office/drawing/2014/main" id="{42F22CD8-ABC5-A22A-DDCE-A3D2D7EF0301}"/>
              </a:ext>
            </a:extLst>
          </p:cNvPr>
          <p:cNvSpPr>
            <a:spLocks noGrp="1"/>
          </p:cNvSpPr>
          <p:nvPr>
            <p:ph type="body" idx="1"/>
          </p:nvPr>
        </p:nvSpPr>
        <p:spPr/>
        <p:txBody>
          <a:bodyPr/>
          <a:lstStyle/>
          <a:p>
            <a:pPr marL="186262" indent="0">
              <a:buNone/>
            </a:pPr>
            <a:endParaRPr lang="nb-NO"/>
          </a:p>
          <a:p>
            <a:pPr>
              <a:buFont typeface="Arial" panose="020B0604020202020204" pitchFamily="34" charset="0"/>
              <a:buChar char="•"/>
            </a:pPr>
            <a:r>
              <a:rPr lang="nb-NO" sz="1600">
                <a:solidFill>
                  <a:schemeClr val="tx1"/>
                </a:solidFill>
              </a:rPr>
              <a:t>…</a:t>
            </a:r>
          </a:p>
          <a:p>
            <a:pPr>
              <a:buFont typeface="Arial" panose="020B0604020202020204" pitchFamily="34" charset="0"/>
              <a:buChar char="•"/>
            </a:pPr>
            <a:r>
              <a:rPr lang="nb-NO" sz="1600">
                <a:solidFill>
                  <a:schemeClr val="tx1"/>
                </a:solidFill>
              </a:rPr>
              <a:t>…</a:t>
            </a:r>
          </a:p>
          <a:p>
            <a:pPr marL="186262" indent="0">
              <a:buNone/>
            </a:pPr>
            <a:endParaRPr lang="nb-NO"/>
          </a:p>
        </p:txBody>
      </p:sp>
      <p:sp>
        <p:nvSpPr>
          <p:cNvPr id="8" name="Undertittel 7">
            <a:extLst>
              <a:ext uri="{FF2B5EF4-FFF2-40B4-BE49-F238E27FC236}">
                <a16:creationId xmlns:a16="http://schemas.microsoft.com/office/drawing/2014/main" id="{5D15B279-96AE-4F6D-980E-4D2E4A90D491}"/>
              </a:ext>
            </a:extLst>
          </p:cNvPr>
          <p:cNvSpPr>
            <a:spLocks noGrp="1"/>
          </p:cNvSpPr>
          <p:nvPr>
            <p:ph type="subTitle" idx="2"/>
          </p:nvPr>
        </p:nvSpPr>
        <p:spPr/>
        <p:txBody>
          <a:bodyPr>
            <a:normAutofit fontScale="70000" lnSpcReduction="20000"/>
          </a:bodyPr>
          <a:lstStyle/>
          <a:p>
            <a:r>
              <a:rPr lang="nb-NO">
                <a:hlinkClick r:id="rId2"/>
              </a:rPr>
              <a:t>Hvordan tar du en bekymringssamtale med en ansatt? | Idébanken</a:t>
            </a:r>
            <a:endParaRPr lang="nb-NO"/>
          </a:p>
        </p:txBody>
      </p:sp>
    </p:spTree>
    <p:extLst>
      <p:ext uri="{BB962C8B-B14F-4D97-AF65-F5344CB8AC3E}">
        <p14:creationId xmlns:p14="http://schemas.microsoft.com/office/powerpoint/2010/main" val="1392200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DFDA6-242A-04BD-9F33-344B85F3BAF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16A21DD-7057-648B-3B93-5E1E95A71651}"/>
              </a:ext>
            </a:extLst>
          </p:cNvPr>
          <p:cNvSpPr>
            <a:spLocks noGrp="1"/>
          </p:cNvSpPr>
          <p:nvPr>
            <p:ph type="title"/>
          </p:nvPr>
        </p:nvSpPr>
        <p:spPr/>
        <p:txBody>
          <a:bodyPr/>
          <a:lstStyle/>
          <a:p>
            <a:pPr marL="186262"/>
            <a:r>
              <a:rPr lang="nb-NO"/>
              <a:t>Jobbe partssammensatt </a:t>
            </a:r>
            <a:br>
              <a:rPr lang="nb-NO"/>
            </a:br>
            <a:endParaRPr lang="nb-NO"/>
          </a:p>
        </p:txBody>
      </p:sp>
      <p:sp>
        <p:nvSpPr>
          <p:cNvPr id="3" name="Plassholder for tekst 2">
            <a:extLst>
              <a:ext uri="{FF2B5EF4-FFF2-40B4-BE49-F238E27FC236}">
                <a16:creationId xmlns:a16="http://schemas.microsoft.com/office/drawing/2014/main" id="{DCE67753-820E-F416-D4A3-583512304826}"/>
              </a:ext>
            </a:extLst>
          </p:cNvPr>
          <p:cNvSpPr>
            <a:spLocks noGrp="1"/>
          </p:cNvSpPr>
          <p:nvPr>
            <p:ph type="body" idx="1"/>
          </p:nvPr>
        </p:nvSpPr>
        <p:spPr/>
        <p:txBody>
          <a:bodyPr/>
          <a:lstStyle/>
          <a:p>
            <a:pPr marL="186262" indent="0">
              <a:buNone/>
            </a:pPr>
            <a:r>
              <a:rPr lang="nb-NO"/>
              <a:t>På systemnivå</a:t>
            </a:r>
          </a:p>
          <a:p>
            <a:pPr marL="186262" indent="0">
              <a:buNone/>
            </a:pPr>
            <a:endParaRPr lang="nb-NO"/>
          </a:p>
          <a:p>
            <a:pPr>
              <a:buFont typeface="Arial" panose="020B0604020202020204" pitchFamily="34" charset="0"/>
              <a:buChar char="•"/>
            </a:pPr>
            <a:r>
              <a:rPr lang="nb-NO" sz="1600">
                <a:solidFill>
                  <a:schemeClr val="tx1"/>
                </a:solidFill>
              </a:rPr>
              <a:t>Roller, HMS-gruppa</a:t>
            </a:r>
          </a:p>
          <a:p>
            <a:pPr>
              <a:buFont typeface="Arial" panose="020B0604020202020204" pitchFamily="34" charset="0"/>
              <a:buChar char="•"/>
            </a:pPr>
            <a:r>
              <a:rPr lang="nb-NO" sz="1600">
                <a:solidFill>
                  <a:schemeClr val="tx1"/>
                </a:solidFill>
              </a:rPr>
              <a:t>Hva er arbeidsmiljø</a:t>
            </a:r>
          </a:p>
          <a:p>
            <a:pPr>
              <a:buFont typeface="Arial" panose="020B0604020202020204" pitchFamily="34" charset="0"/>
              <a:buChar char="•"/>
            </a:pPr>
            <a:r>
              <a:rPr lang="nb-NO" sz="1600">
                <a:solidFill>
                  <a:schemeClr val="tx1"/>
                </a:solidFill>
              </a:rPr>
              <a:t>Tilrettelegging</a:t>
            </a:r>
          </a:p>
          <a:p>
            <a:pPr marL="186262" indent="0">
              <a:buNone/>
            </a:pPr>
            <a:endParaRPr lang="nb-NO"/>
          </a:p>
        </p:txBody>
      </p:sp>
    </p:spTree>
    <p:extLst>
      <p:ext uri="{BB962C8B-B14F-4D97-AF65-F5344CB8AC3E}">
        <p14:creationId xmlns:p14="http://schemas.microsoft.com/office/powerpoint/2010/main" val="1465278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4797AC5E-D8C5-6613-D41C-E02DB3202C9F}"/>
              </a:ext>
            </a:extLst>
          </p:cNvPr>
          <p:cNvSpPr/>
          <p:nvPr/>
        </p:nvSpPr>
        <p:spPr>
          <a:xfrm>
            <a:off x="3448636" y="1696543"/>
            <a:ext cx="2414919" cy="342790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ktangel: avrundede hjørner 9">
            <a:extLst>
              <a:ext uri="{FF2B5EF4-FFF2-40B4-BE49-F238E27FC236}">
                <a16:creationId xmlns:a16="http://schemas.microsoft.com/office/drawing/2014/main" id="{C2A18CBB-543A-7E18-9099-FC2C6C40AB2A}"/>
              </a:ext>
            </a:extLst>
          </p:cNvPr>
          <p:cNvSpPr/>
          <p:nvPr/>
        </p:nvSpPr>
        <p:spPr>
          <a:xfrm>
            <a:off x="560130" y="1718680"/>
            <a:ext cx="2414919" cy="340576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extLst>
              <a:ext uri="{FF2B5EF4-FFF2-40B4-BE49-F238E27FC236}">
                <a16:creationId xmlns:a16="http://schemas.microsoft.com/office/drawing/2014/main" id="{9A6F01D2-A2FA-0F22-33EA-D75F62AA61D7}"/>
              </a:ext>
            </a:extLst>
          </p:cNvPr>
          <p:cNvSpPr/>
          <p:nvPr/>
        </p:nvSpPr>
        <p:spPr>
          <a:xfrm>
            <a:off x="6337142" y="1717814"/>
            <a:ext cx="2414919" cy="342237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Bilde 6">
            <a:extLst>
              <a:ext uri="{FF2B5EF4-FFF2-40B4-BE49-F238E27FC236}">
                <a16:creationId xmlns:a16="http://schemas.microsoft.com/office/drawing/2014/main" id="{27855876-028C-206D-7848-997711686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194" y="1323319"/>
            <a:ext cx="1141626" cy="1141626"/>
          </a:xfrm>
          <a:prstGeom prst="rect">
            <a:avLst/>
          </a:prstGeom>
        </p:spPr>
      </p:pic>
      <p:pic>
        <p:nvPicPr>
          <p:cNvPr id="9" name="Bilde 8">
            <a:extLst>
              <a:ext uri="{FF2B5EF4-FFF2-40B4-BE49-F238E27FC236}">
                <a16:creationId xmlns:a16="http://schemas.microsoft.com/office/drawing/2014/main" id="{3884E456-2E85-5563-4B03-DF8449939E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9945" y="1321098"/>
            <a:ext cx="1141626" cy="1143847"/>
          </a:xfrm>
          <a:prstGeom prst="rect">
            <a:avLst/>
          </a:prstGeom>
        </p:spPr>
      </p:pic>
      <p:pic>
        <p:nvPicPr>
          <p:cNvPr id="11" name="Bilde 10">
            <a:extLst>
              <a:ext uri="{FF2B5EF4-FFF2-40B4-BE49-F238E27FC236}">
                <a16:creationId xmlns:a16="http://schemas.microsoft.com/office/drawing/2014/main" id="{C788C2E8-6437-CFC6-FDBC-9AFE377C55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282" y="1315149"/>
            <a:ext cx="1141626" cy="1141626"/>
          </a:xfrm>
          <a:prstGeom prst="rect">
            <a:avLst/>
          </a:prstGeom>
        </p:spPr>
      </p:pic>
      <p:sp>
        <p:nvSpPr>
          <p:cNvPr id="12" name="TekstSylinder 11">
            <a:extLst>
              <a:ext uri="{FF2B5EF4-FFF2-40B4-BE49-F238E27FC236}">
                <a16:creationId xmlns:a16="http://schemas.microsoft.com/office/drawing/2014/main" id="{29FDA13B-1F0C-EEE6-EB38-AF7DFF61757E}"/>
              </a:ext>
            </a:extLst>
          </p:cNvPr>
          <p:cNvSpPr txBox="1"/>
          <p:nvPr/>
        </p:nvSpPr>
        <p:spPr>
          <a:xfrm>
            <a:off x="923260" y="2705480"/>
            <a:ext cx="1631890" cy="369332"/>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Leder</a:t>
            </a:r>
          </a:p>
        </p:txBody>
      </p:sp>
      <p:sp>
        <p:nvSpPr>
          <p:cNvPr id="14" name="TekstSylinder 13">
            <a:extLst>
              <a:ext uri="{FF2B5EF4-FFF2-40B4-BE49-F238E27FC236}">
                <a16:creationId xmlns:a16="http://schemas.microsoft.com/office/drawing/2014/main" id="{A34131DB-C752-0B52-F695-27AF8E463ABC}"/>
              </a:ext>
            </a:extLst>
          </p:cNvPr>
          <p:cNvSpPr txBox="1"/>
          <p:nvPr/>
        </p:nvSpPr>
        <p:spPr>
          <a:xfrm>
            <a:off x="3811766" y="2757033"/>
            <a:ext cx="1631890" cy="369332"/>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Tillitsvalgt</a:t>
            </a:r>
          </a:p>
        </p:txBody>
      </p:sp>
      <p:sp>
        <p:nvSpPr>
          <p:cNvPr id="16" name="TekstSylinder 15">
            <a:extLst>
              <a:ext uri="{FF2B5EF4-FFF2-40B4-BE49-F238E27FC236}">
                <a16:creationId xmlns:a16="http://schemas.microsoft.com/office/drawing/2014/main" id="{0A1AFDE8-D652-D02E-26F9-02419D4ED32A}"/>
              </a:ext>
            </a:extLst>
          </p:cNvPr>
          <p:cNvSpPr txBox="1"/>
          <p:nvPr/>
        </p:nvSpPr>
        <p:spPr>
          <a:xfrm>
            <a:off x="6728656" y="2719636"/>
            <a:ext cx="1631890" cy="369332"/>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Verneombud</a:t>
            </a:r>
          </a:p>
        </p:txBody>
      </p:sp>
      <p:sp>
        <p:nvSpPr>
          <p:cNvPr id="20" name="TekstSylinder 19">
            <a:extLst>
              <a:ext uri="{FF2B5EF4-FFF2-40B4-BE49-F238E27FC236}">
                <a16:creationId xmlns:a16="http://schemas.microsoft.com/office/drawing/2014/main" id="{31872C25-CDD6-FACA-A958-8CEB37B5E915}"/>
              </a:ext>
            </a:extLst>
          </p:cNvPr>
          <p:cNvSpPr txBox="1"/>
          <p:nvPr/>
        </p:nvSpPr>
        <p:spPr>
          <a:xfrm>
            <a:off x="705391" y="3167404"/>
            <a:ext cx="2167692" cy="1853584"/>
          </a:xfrm>
          <a:prstGeom prst="rect">
            <a:avLst/>
          </a:prstGeom>
          <a:noFill/>
        </p:spPr>
        <p:txBody>
          <a:bodyPr wrap="square" lIns="91440" tIns="45720" rIns="91440" bIns="45720" anchor="t">
            <a:spAutoFit/>
          </a:bodyPr>
          <a:lstStyle/>
          <a:p>
            <a:pPr marL="342900" lvl="0" indent="-342900">
              <a:lnSpc>
                <a:spcPts val="1500"/>
              </a:lnSpc>
              <a:spcBef>
                <a:spcPts val="300"/>
              </a:spcBef>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Hovedansvar for et trygt og godt arbeidsmiljø</a:t>
            </a:r>
          </a:p>
          <a:p>
            <a:pPr marL="342900" lvl="0" indent="-342900">
              <a:lnSpc>
                <a:spcPts val="1500"/>
              </a:lnSpc>
              <a:spcBef>
                <a:spcPts val="300"/>
              </a:spcBef>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Sikre oppfølging av sykmeldte med samtaler og oppfølgingsplan</a:t>
            </a:r>
          </a:p>
          <a:p>
            <a:pPr marL="342900" lvl="0" indent="-342900">
              <a:lnSpc>
                <a:spcPts val="1500"/>
              </a:lnSpc>
              <a:spcBef>
                <a:spcPts val="300"/>
              </a:spcBef>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Gi opplæring, informasjon og medvirkning i arbeidsmiljøarbeidet</a:t>
            </a:r>
          </a:p>
          <a:p>
            <a:pPr marL="171450" indent="-171450" defTabSz="533400">
              <a:lnSpc>
                <a:spcPct val="90000"/>
              </a:lnSpc>
              <a:spcBef>
                <a:spcPct val="0"/>
              </a:spcBef>
              <a:spcAft>
                <a:spcPct val="35000"/>
              </a:spcAft>
              <a:buFont typeface="Arial" panose="020B0604020202020204" pitchFamily="34" charset="0"/>
              <a:buChar char="•"/>
            </a:pPr>
            <a:endPar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kstSylinder 21">
            <a:extLst>
              <a:ext uri="{FF2B5EF4-FFF2-40B4-BE49-F238E27FC236}">
                <a16:creationId xmlns:a16="http://schemas.microsoft.com/office/drawing/2014/main" id="{FF925F28-3D87-8A69-1686-C3D970CE2B02}"/>
              </a:ext>
            </a:extLst>
          </p:cNvPr>
          <p:cNvSpPr txBox="1"/>
          <p:nvPr/>
        </p:nvSpPr>
        <p:spPr>
          <a:xfrm>
            <a:off x="6460755" y="3161171"/>
            <a:ext cx="2167692" cy="1223412"/>
          </a:xfrm>
          <a:prstGeom prst="rect">
            <a:avLst/>
          </a:prstGeom>
          <a:noFill/>
          <a:ln>
            <a:noFill/>
          </a:ln>
        </p:spPr>
        <p:txBody>
          <a:bodyPr wrap="square" lIns="91440" tIns="45720" rIns="91440" bIns="45720" anchor="t">
            <a:spAutoFit/>
          </a:bodyPr>
          <a:lstStyle/>
          <a:p>
            <a:pPr marL="17145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Skal bidra til et forsvarlig arbeidsmiljø</a:t>
            </a:r>
          </a:p>
          <a:p>
            <a:pPr marL="17145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Støtte HMS-arbeidet </a:t>
            </a:r>
          </a:p>
          <a:p>
            <a:pPr marL="17145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Være bindeledd mellom ledelse og ansatte for å fremme medvirkning og forebygge sykefravær</a:t>
            </a:r>
          </a:p>
        </p:txBody>
      </p:sp>
      <p:sp>
        <p:nvSpPr>
          <p:cNvPr id="24" name="TekstSylinder 23">
            <a:extLst>
              <a:ext uri="{FF2B5EF4-FFF2-40B4-BE49-F238E27FC236}">
                <a16:creationId xmlns:a16="http://schemas.microsoft.com/office/drawing/2014/main" id="{8E80FACC-1282-E27F-04D1-449340FA4FBA}"/>
              </a:ext>
            </a:extLst>
          </p:cNvPr>
          <p:cNvSpPr txBox="1"/>
          <p:nvPr/>
        </p:nvSpPr>
        <p:spPr>
          <a:xfrm>
            <a:off x="3545510" y="3166731"/>
            <a:ext cx="2167692" cy="1368836"/>
          </a:xfrm>
          <a:prstGeom prst="rect">
            <a:avLst/>
          </a:prstGeom>
          <a:noFill/>
        </p:spPr>
        <p:txBody>
          <a:bodyPr wrap="square" lIns="91440" tIns="45720" rIns="91440" bIns="45720" anchor="t">
            <a:spAutoFit/>
          </a:bodyPr>
          <a:lstStyle/>
          <a:p>
            <a:pPr marL="171450" lvl="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Kan støtte dialog med arbeidsgiver ved risiko for sykefravær </a:t>
            </a:r>
          </a:p>
          <a:p>
            <a:pPr marL="171450" lvl="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Bidra i forebyggende arbeid og styrke arbeidsmiljøet </a:t>
            </a:r>
          </a:p>
          <a:p>
            <a:pPr marL="171450" lvl="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Gir individuell støtte ved behov for tilrettelegging eller ved konflikt</a:t>
            </a:r>
          </a:p>
        </p:txBody>
      </p:sp>
      <p:sp>
        <p:nvSpPr>
          <p:cNvPr id="4" name="TekstSylinder 3">
            <a:extLst>
              <a:ext uri="{FF2B5EF4-FFF2-40B4-BE49-F238E27FC236}">
                <a16:creationId xmlns:a16="http://schemas.microsoft.com/office/drawing/2014/main" id="{787CAAA1-B471-F090-73DB-60B30872D8FD}"/>
              </a:ext>
            </a:extLst>
          </p:cNvPr>
          <p:cNvSpPr txBox="1"/>
          <p:nvPr/>
        </p:nvSpPr>
        <p:spPr>
          <a:xfrm>
            <a:off x="7544601" y="6465038"/>
            <a:ext cx="4580559" cy="446276"/>
          </a:xfrm>
          <a:prstGeom prst="rect">
            <a:avLst/>
          </a:prstGeom>
          <a:noFill/>
        </p:spPr>
        <p:txBody>
          <a:bodyPr wrap="square" rtlCol="0">
            <a:spAutoFit/>
          </a:bodyPr>
          <a:lstStyle/>
          <a:p>
            <a:r>
              <a:rPr lang="nb-NO" sz="700">
                <a:latin typeface="Open Sans" panose="020B0606030504020204" pitchFamily="34" charset="0"/>
                <a:ea typeface="Open Sans" panose="020B0606030504020204" pitchFamily="34" charset="0"/>
                <a:cs typeface="Open Sans" panose="020B0606030504020204" pitchFamily="34" charset="0"/>
              </a:rPr>
              <a:t>Kilde: </a:t>
            </a:r>
            <a:r>
              <a:rPr lang="nb-NO" sz="800"/>
              <a:t>Kilde: Arbeidstilsynet </a:t>
            </a:r>
            <a:r>
              <a:rPr lang="nb-NO" sz="800">
                <a:hlinkClick r:id="rId6"/>
              </a:rPr>
              <a:t>Oppfølging av sykmeldte – Arbeidstilsynet</a:t>
            </a:r>
            <a:r>
              <a:rPr lang="nb-NO" sz="800"/>
              <a:t>, </a:t>
            </a:r>
            <a:r>
              <a:rPr lang="nb-NO" sz="800">
                <a:hlinkClick r:id="rId7"/>
              </a:rPr>
              <a:t>Verneombud</a:t>
            </a:r>
            <a:r>
              <a:rPr lang="nb-NO" sz="800"/>
              <a:t>, idebanken sine ressurser: </a:t>
            </a:r>
            <a:r>
              <a:rPr lang="nb-NO" sz="800">
                <a:hlinkClick r:id="rId8"/>
              </a:rPr>
              <a:t>Tillitsvalgte i et inkluderende arbeidsliv — Page 7</a:t>
            </a:r>
            <a:r>
              <a:rPr lang="nb-NO" sz="800"/>
              <a:t> </a:t>
            </a:r>
            <a:r>
              <a:rPr lang="nb-NO" sz="800">
                <a:hlinkClick r:id="rId9"/>
              </a:rPr>
              <a:t>Manual for sykefraværsarbeid</a:t>
            </a:r>
            <a:endParaRPr lang="nb-NO" sz="800"/>
          </a:p>
          <a:p>
            <a:endParaRPr lang="nb-NO" sz="700">
              <a:latin typeface="Open Sans" panose="020B0606030504020204" pitchFamily="34" charset="0"/>
              <a:ea typeface="Open Sans" panose="020B0606030504020204" pitchFamily="34" charset="0"/>
              <a:cs typeface="Open Sans" panose="020B0606030504020204" pitchFamily="34" charset="0"/>
            </a:endParaRPr>
          </a:p>
        </p:txBody>
      </p:sp>
      <p:sp>
        <p:nvSpPr>
          <p:cNvPr id="13" name="TekstSylinder 12">
            <a:extLst>
              <a:ext uri="{FF2B5EF4-FFF2-40B4-BE49-F238E27FC236}">
                <a16:creationId xmlns:a16="http://schemas.microsoft.com/office/drawing/2014/main" id="{0F76E4DD-BBF9-0BF2-47A9-4C08E11CC0F4}"/>
              </a:ext>
            </a:extLst>
          </p:cNvPr>
          <p:cNvSpPr txBox="1"/>
          <p:nvPr/>
        </p:nvSpPr>
        <p:spPr>
          <a:xfrm>
            <a:off x="429296" y="622479"/>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b="1" i="0" u="none" strike="noStrike" baseline="0">
                <a:solidFill>
                  <a:srgbClr val="4A6FA1"/>
                </a:solidFill>
                <a:latin typeface="Titillium Web"/>
              </a:rPr>
              <a:t>Roller</a:t>
            </a:r>
            <a:r>
              <a:rPr sz="3000" b="0" i="0">
                <a:solidFill>
                  <a:srgbClr val="000000"/>
                </a:solidFill>
                <a:latin typeface="Titillium Web"/>
                <a:ea typeface="Titillium Web"/>
                <a:cs typeface="Titillium Web"/>
              </a:rPr>
              <a:t>​</a:t>
            </a:r>
            <a:endParaRPr lang="nb-NO"/>
          </a:p>
          <a:p>
            <a:pPr algn="ctr"/>
            <a:endParaRPr lang="nb-NO"/>
          </a:p>
        </p:txBody>
      </p:sp>
      <p:sp>
        <p:nvSpPr>
          <p:cNvPr id="2" name="Plassholder for tekst 2">
            <a:extLst>
              <a:ext uri="{FF2B5EF4-FFF2-40B4-BE49-F238E27FC236}">
                <a16:creationId xmlns:a16="http://schemas.microsoft.com/office/drawing/2014/main" id="{31C86A21-C9FD-1250-B71F-9C285FB8039D}"/>
              </a:ext>
            </a:extLst>
          </p:cNvPr>
          <p:cNvSpPr txBox="1">
            <a:spLocks/>
          </p:cNvSpPr>
          <p:nvPr/>
        </p:nvSpPr>
        <p:spPr>
          <a:xfrm>
            <a:off x="429296" y="5628498"/>
            <a:ext cx="11232000" cy="104394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1pPr>
            <a:lvl2pPr marL="1219170" marR="0" lvl="1"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2pPr>
            <a:lvl3pPr marL="1828754" marR="0" lvl="2"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3pPr>
            <a:lvl4pPr marL="2438339" marR="0" lvl="3"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4pPr>
            <a:lvl5pPr marL="3047924" marR="0" lvl="4"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5pPr>
            <a:lvl6pPr marL="3657509" marR="0" lvl="5"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6pPr>
            <a:lvl7pPr marL="4267093" marR="0" lvl="6"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7pPr>
            <a:lvl8pPr marL="4876678" marR="0" lvl="7"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8pPr>
            <a:lvl9pPr marL="5486263" marR="0" lvl="8"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9pPr>
          </a:lstStyle>
          <a:p>
            <a:pPr marL="203195" indent="0" fontAlgn="auto">
              <a:buFont typeface="Open Sans"/>
              <a:buNone/>
            </a:pPr>
            <a:r>
              <a:rPr lang="nb-NO" kern="0"/>
              <a:t>Alle kan bidra til å skape et godt arbeidsmiljø. </a:t>
            </a:r>
          </a:p>
          <a:p>
            <a:pPr marL="203195" indent="0" fontAlgn="auto">
              <a:buFont typeface="Open Sans"/>
              <a:buNone/>
            </a:pPr>
            <a:r>
              <a:rPr lang="nb-NO" b="1" kern="0"/>
              <a:t>Godt samarbeid er en forutsetning for å lykkes!</a:t>
            </a:r>
          </a:p>
        </p:txBody>
      </p:sp>
      <p:sp>
        <p:nvSpPr>
          <p:cNvPr id="5" name="Rektangel: avrundede hjørner 4">
            <a:extLst>
              <a:ext uri="{FF2B5EF4-FFF2-40B4-BE49-F238E27FC236}">
                <a16:creationId xmlns:a16="http://schemas.microsoft.com/office/drawing/2014/main" id="{8FCA6108-67A3-0BAC-C7FA-0F645D50D31A}"/>
              </a:ext>
            </a:extLst>
          </p:cNvPr>
          <p:cNvSpPr/>
          <p:nvPr/>
        </p:nvSpPr>
        <p:spPr>
          <a:xfrm>
            <a:off x="9171959" y="1717814"/>
            <a:ext cx="2414919" cy="342237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kstSylinder 16">
            <a:extLst>
              <a:ext uri="{FF2B5EF4-FFF2-40B4-BE49-F238E27FC236}">
                <a16:creationId xmlns:a16="http://schemas.microsoft.com/office/drawing/2014/main" id="{D7484432-C470-605E-9CFC-9B5C92096C8D}"/>
              </a:ext>
            </a:extLst>
          </p:cNvPr>
          <p:cNvSpPr txBox="1"/>
          <p:nvPr/>
        </p:nvSpPr>
        <p:spPr>
          <a:xfrm>
            <a:off x="9563473" y="2719636"/>
            <a:ext cx="1631890" cy="369332"/>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Arbeidstaker</a:t>
            </a:r>
          </a:p>
        </p:txBody>
      </p:sp>
      <p:sp>
        <p:nvSpPr>
          <p:cNvPr id="19" name="TekstSylinder 18">
            <a:extLst>
              <a:ext uri="{FF2B5EF4-FFF2-40B4-BE49-F238E27FC236}">
                <a16:creationId xmlns:a16="http://schemas.microsoft.com/office/drawing/2014/main" id="{9410DAE0-995F-FEDC-D5FA-C5F16DDBB152}"/>
              </a:ext>
            </a:extLst>
          </p:cNvPr>
          <p:cNvSpPr txBox="1"/>
          <p:nvPr/>
        </p:nvSpPr>
        <p:spPr>
          <a:xfrm>
            <a:off x="9295572" y="3161171"/>
            <a:ext cx="2167692" cy="1457707"/>
          </a:xfrm>
          <a:prstGeom prst="rect">
            <a:avLst/>
          </a:prstGeom>
          <a:noFill/>
          <a:ln>
            <a:noFill/>
          </a:ln>
        </p:spPr>
        <p:txBody>
          <a:bodyPr wrap="square" lIns="91440" tIns="45720" rIns="91440" bIns="45720" anchor="t">
            <a:spAutoFit/>
          </a:bodyPr>
          <a:lstStyle/>
          <a:p>
            <a:pPr marL="171450" lvl="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Har medvirkningsplikt og skal bidra aktivt til et trygt og inkluderende arbeidsmiljø</a:t>
            </a:r>
          </a:p>
          <a:p>
            <a:pPr marL="171450" lvl="0" indent="-171450" defTabSz="533400">
              <a:lnSpc>
                <a:spcPct val="90000"/>
              </a:lnSpc>
              <a:spcBef>
                <a:spcPct val="0"/>
              </a:spcBef>
              <a:spcAft>
                <a:spcPct val="35000"/>
              </a:spcAft>
              <a:buFont typeface="Arial" panose="020B0604020202020204" pitchFamily="34" charset="0"/>
              <a:buChar char="•"/>
            </a:pPr>
            <a:r>
              <a:rPr lang="nb-NO" sz="1050">
                <a:solidFill>
                  <a:srgbClr val="4A6FA1"/>
                </a:solidFill>
                <a:latin typeface="Open Sans" panose="020B0606030504020204" pitchFamily="34" charset="0"/>
                <a:ea typeface="Open Sans" panose="020B0606030504020204" pitchFamily="34" charset="0"/>
                <a:cs typeface="Open Sans" panose="020B0606030504020204" pitchFamily="34" charset="0"/>
              </a:rPr>
              <a:t>Dette innebærer å følge sikkerhetsrutiner, si fra om risiko, feil eller uønskede hendelser, og medvirke i oppfølging og forbedring av arbeidsmiljøet</a:t>
            </a:r>
          </a:p>
        </p:txBody>
      </p:sp>
      <p:pic>
        <p:nvPicPr>
          <p:cNvPr id="23" name="Bilde 22">
            <a:extLst>
              <a:ext uri="{FF2B5EF4-FFF2-40B4-BE49-F238E27FC236}">
                <a16:creationId xmlns:a16="http://schemas.microsoft.com/office/drawing/2014/main" id="{A18713D6-00C7-6D19-53FE-57814D880F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73337" y="1323319"/>
            <a:ext cx="1141626" cy="1184334"/>
          </a:xfrm>
          <a:prstGeom prst="rect">
            <a:avLst/>
          </a:prstGeom>
        </p:spPr>
      </p:pic>
    </p:spTree>
    <p:extLst>
      <p:ext uri="{BB962C8B-B14F-4D97-AF65-F5344CB8AC3E}">
        <p14:creationId xmlns:p14="http://schemas.microsoft.com/office/powerpoint/2010/main" val="2489039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ADB1B4-BC64-A9F6-BA2C-008BB631B421}"/>
              </a:ext>
            </a:extLst>
          </p:cNvPr>
          <p:cNvSpPr>
            <a:spLocks noGrp="1"/>
          </p:cNvSpPr>
          <p:nvPr>
            <p:ph type="title"/>
          </p:nvPr>
        </p:nvSpPr>
        <p:spPr>
          <a:xfrm>
            <a:off x="480000" y="480000"/>
            <a:ext cx="11360800" cy="607120"/>
          </a:xfrm>
        </p:spPr>
        <p:txBody>
          <a:bodyPr>
            <a:normAutofit fontScale="90000"/>
          </a:bodyPr>
          <a:lstStyle/>
          <a:p>
            <a:r>
              <a:rPr lang="nb-NO" sz="4000">
                <a:latin typeface="Titillium Web" panose="00000500000000000000" pitchFamily="2" charset="0"/>
                <a:ea typeface="Open Sans" panose="020B0606030504020204" pitchFamily="34" charset="0"/>
                <a:cs typeface="Times New Roman" panose="02020603050405020304" pitchFamily="18" charset="0"/>
              </a:rPr>
              <a:t>HMS-gruppa</a:t>
            </a:r>
            <a:endParaRPr lang="nb-NO" sz="4800">
              <a:latin typeface="Titillium Web" panose="00000500000000000000" pitchFamily="2" charset="0"/>
            </a:endParaRPr>
          </a:p>
        </p:txBody>
      </p:sp>
      <p:sp>
        <p:nvSpPr>
          <p:cNvPr id="3" name="Plassholder for tekst 2">
            <a:extLst>
              <a:ext uri="{FF2B5EF4-FFF2-40B4-BE49-F238E27FC236}">
                <a16:creationId xmlns:a16="http://schemas.microsoft.com/office/drawing/2014/main" id="{EC790E1E-B678-F033-0CE5-185524367378}"/>
              </a:ext>
            </a:extLst>
          </p:cNvPr>
          <p:cNvSpPr>
            <a:spLocks noGrp="1"/>
          </p:cNvSpPr>
          <p:nvPr>
            <p:ph type="body" idx="1"/>
          </p:nvPr>
        </p:nvSpPr>
        <p:spPr>
          <a:xfrm>
            <a:off x="480000" y="1886400"/>
            <a:ext cx="11059728" cy="4231696"/>
          </a:xfrm>
        </p:spPr>
        <p:txBody>
          <a:bodyPr>
            <a:noAutofit/>
          </a:bodyPr>
          <a:lstStyle/>
          <a:p>
            <a:pPr marL="0" lvl="0" indent="0">
              <a:buNone/>
            </a:pPr>
            <a:r>
              <a:rPr lang="nb-NO" sz="16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Partsamarbeidet</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Rolle og ansvar for tilrettelegging. </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Hva kan leder dele med tillitsvalgt og verneombud om tilrettelegging?</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Hvor ofte bør vi snakke om tilrettelegging i partssamarbeidet?</a:t>
            </a:r>
          </a:p>
          <a:p>
            <a:pPr marL="342900" lvl="0" indent="-342900">
              <a:buFont typeface="Symbol" panose="05050102010706020507" pitchFamily="18" charset="2"/>
              <a:buChar char=""/>
            </a:pPr>
            <a:endPar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buNone/>
            </a:pPr>
            <a:r>
              <a:rPr lang="nb-NO" sz="16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Medvirkning</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Muligheter for tilrettelegging i avdelingen og i virksomheten?</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Varighet på tilrettelegging, og hvordan følge opp?</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Hvordan involvere medarbeiderne i å finne gode løsninger for tilrettelegging hos oss?</a:t>
            </a:r>
          </a:p>
          <a:p>
            <a:pPr marL="342900" lvl="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Hvordan ivareta behovet for tilrettelegging, sikre drift og unngå at andre ansatte får for stor belastning?</a:t>
            </a:r>
          </a:p>
          <a:p>
            <a:pPr marL="342900" lvl="0" indent="-342900">
              <a:buFont typeface="Symbol" panose="05050102010706020507" pitchFamily="18" charset="2"/>
              <a:buChar char=""/>
            </a:pPr>
            <a:endParaRPr lang="nb-NO" sz="16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0" lvl="0" indent="0">
              <a:buNone/>
            </a:pPr>
            <a:r>
              <a:rPr lang="nb-NO" sz="16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Rutiner</a:t>
            </a:r>
          </a:p>
          <a:p>
            <a:pPr marL="34290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Hvor beskrive mulighetene og rammene for tilrettelegging.</a:t>
            </a:r>
          </a:p>
          <a:p>
            <a:pPr marL="34290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Hvordan sikrer vi at alle kjenner til dem?</a:t>
            </a:r>
          </a:p>
          <a:p>
            <a:pPr marL="342900" indent="-342900">
              <a:buClrTx/>
              <a:buFont typeface="Symbol" panose="05050102010706020507" pitchFamily="18" charset="2"/>
              <a:buChar char=""/>
            </a:pPr>
            <a:r>
              <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Hvor ofte bør vi gå gjennom rutiner og muligheter for tilrettelegging?</a:t>
            </a:r>
          </a:p>
          <a:p>
            <a:endParaRPr lang="nb-NO"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kstSylinder 4">
            <a:extLst>
              <a:ext uri="{FF2B5EF4-FFF2-40B4-BE49-F238E27FC236}">
                <a16:creationId xmlns:a16="http://schemas.microsoft.com/office/drawing/2014/main" id="{7FCE0067-C92A-8D83-71B5-B41BD82C632B}"/>
              </a:ext>
            </a:extLst>
          </p:cNvPr>
          <p:cNvSpPr txBox="1"/>
          <p:nvPr/>
        </p:nvSpPr>
        <p:spPr>
          <a:xfrm>
            <a:off x="480000" y="1360557"/>
            <a:ext cx="6097002" cy="400110"/>
          </a:xfrm>
          <a:prstGeom prst="rect">
            <a:avLst/>
          </a:prstGeom>
          <a:noFill/>
        </p:spPr>
        <p:txBody>
          <a:bodyPr wrap="square">
            <a:spAutoFit/>
          </a:bodyPr>
          <a:lstStyle/>
          <a:p>
            <a:r>
              <a:rPr lang="nb-NO" sz="2000" b="1">
                <a:solidFill>
                  <a:srgbClr val="4A6FA1"/>
                </a:solidFill>
                <a:latin typeface="Titillium Web" panose="00000500000000000000" pitchFamily="2" charset="0"/>
                <a:ea typeface="Open Sans" panose="020B0606030504020204" pitchFamily="34" charset="0"/>
                <a:cs typeface="Times New Roman" panose="02020603050405020304" pitchFamily="18" charset="0"/>
              </a:rPr>
              <a:t>Temaer å snakke om</a:t>
            </a:r>
            <a:endParaRPr lang="nb-NO" sz="1050" b="1">
              <a:solidFill>
                <a:srgbClr val="4A6FA1"/>
              </a:solidFill>
            </a:endParaRPr>
          </a:p>
        </p:txBody>
      </p:sp>
      <p:pic>
        <p:nvPicPr>
          <p:cNvPr id="9" name="Bilde 8">
            <a:extLst>
              <a:ext uri="{FF2B5EF4-FFF2-40B4-BE49-F238E27FC236}">
                <a16:creationId xmlns:a16="http://schemas.microsoft.com/office/drawing/2014/main" id="{4B79EEBE-82AF-1C50-3D03-C4BD92395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888" y="175612"/>
            <a:ext cx="2067112" cy="1821632"/>
          </a:xfrm>
          <a:prstGeom prst="rect">
            <a:avLst/>
          </a:prstGeom>
        </p:spPr>
      </p:pic>
    </p:spTree>
    <p:extLst>
      <p:ext uri="{BB962C8B-B14F-4D97-AF65-F5344CB8AC3E}">
        <p14:creationId xmlns:p14="http://schemas.microsoft.com/office/powerpoint/2010/main" val="193690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E201E14D-7D3E-3D36-EBD2-137915FDFE67}"/>
            </a:ext>
          </a:extLst>
        </p:cNvPr>
        <p:cNvGrpSpPr/>
        <p:nvPr/>
      </p:nvGrpSpPr>
      <p:grpSpPr>
        <a:xfrm>
          <a:off x="0" y="0"/>
          <a:ext cx="0" cy="0"/>
          <a:chOff x="0" y="0"/>
          <a:chExt cx="0" cy="0"/>
        </a:xfrm>
      </p:grpSpPr>
      <p:sp>
        <p:nvSpPr>
          <p:cNvPr id="332" name="Google Shape;332;p22">
            <a:extLst>
              <a:ext uri="{FF2B5EF4-FFF2-40B4-BE49-F238E27FC236}">
                <a16:creationId xmlns:a16="http://schemas.microsoft.com/office/drawing/2014/main" id="{DF1EDF21-5443-EE71-0220-5D1C68038FF3}"/>
              </a:ext>
            </a:extLst>
          </p:cNvPr>
          <p:cNvSpPr txBox="1">
            <a:spLocks noGrp="1"/>
          </p:cNvSpPr>
          <p:nvPr>
            <p:ph type="title"/>
          </p:nvPr>
        </p:nvSpPr>
        <p:spPr>
          <a:prstGeom prst="rect">
            <a:avLst/>
          </a:prstGeom>
          <a:noFill/>
          <a:ln>
            <a:noFill/>
          </a:ln>
        </p:spPr>
        <p:txBody>
          <a:bodyPr spcFirstLastPara="1" wrap="square" lIns="121900" tIns="121900" rIns="121900" bIns="121900" anchor="ctr" anchorCtr="0">
            <a:normAutofit/>
          </a:bodyPr>
          <a:lstStyle/>
          <a:p>
            <a:pPr>
              <a:lnSpc>
                <a:spcPct val="100000"/>
              </a:lnSpc>
              <a:buClr>
                <a:schemeClr val="dk1"/>
              </a:buClr>
            </a:pPr>
            <a:r>
              <a:rPr lang="nb-NO" sz="3300">
                <a:latin typeface="Titillium Web SemiBold"/>
                <a:sym typeface="Fira Sans"/>
              </a:rPr>
              <a:t>Arbeidsmiljødefinisjonen </a:t>
            </a:r>
            <a:endParaRPr lang="nb-NO" sz="3300">
              <a:latin typeface="Titillium Web SemiBold"/>
              <a:sym typeface="Titillium Web SemiBold"/>
            </a:endParaRPr>
          </a:p>
        </p:txBody>
      </p:sp>
      <p:sp>
        <p:nvSpPr>
          <p:cNvPr id="333" name="Google Shape;333;p22">
            <a:extLst>
              <a:ext uri="{FF2B5EF4-FFF2-40B4-BE49-F238E27FC236}">
                <a16:creationId xmlns:a16="http://schemas.microsoft.com/office/drawing/2014/main" id="{DBF4754E-6C08-46D5-CAB1-AEF07D522E84}"/>
              </a:ext>
            </a:extLst>
          </p:cNvPr>
          <p:cNvSpPr txBox="1">
            <a:spLocks noGrp="1"/>
          </p:cNvSpPr>
          <p:nvPr>
            <p:ph type="body" idx="1"/>
          </p:nvPr>
        </p:nvSpPr>
        <p:spPr>
          <a:prstGeom prst="rect">
            <a:avLst/>
          </a:prstGeom>
          <a:noFill/>
          <a:ln>
            <a:noFill/>
          </a:ln>
        </p:spPr>
        <p:txBody>
          <a:bodyPr spcFirstLastPara="1" wrap="square" lIns="121900" tIns="121900" rIns="121900" bIns="121900" anchor="t" anchorCtr="0">
            <a:normAutofit/>
          </a:bodyPr>
          <a:lstStyle/>
          <a:p>
            <a:pPr marL="8254" indent="0">
              <a:buSzPts val="998"/>
              <a:buNone/>
            </a:pPr>
            <a:r>
              <a:rPr lang="nb-NO" noProof="0">
                <a:latin typeface="Open Sans" panose="020B0606030504020204" pitchFamily="34" charset="0"/>
                <a:ea typeface="Open Sans" panose="020B0606030504020204" pitchFamily="34" charset="0"/>
                <a:cs typeface="Open Sans" panose="020B0606030504020204" pitchFamily="34" charset="0"/>
              </a:rPr>
              <a:t>Arbeidsmiljø </a:t>
            </a:r>
            <a:endParaRPr lang="nb-NO"/>
          </a:p>
          <a:p>
            <a:pPr marL="389245" indent="-380356">
              <a:buSzPts val="998"/>
              <a:buFont typeface="Arial"/>
              <a:buChar char="•"/>
            </a:pPr>
            <a:r>
              <a:rPr lang="nb-NO" noProof="0">
                <a:latin typeface="Open Sans" panose="020B0606030504020204" pitchFamily="34" charset="0"/>
                <a:ea typeface="Open Sans" panose="020B0606030504020204" pitchFamily="34" charset="0"/>
                <a:cs typeface="Open Sans" panose="020B0606030504020204" pitchFamily="34" charset="0"/>
              </a:rPr>
              <a:t>handler om hvordan vi  planlegger, organiserer og gjennomfører </a:t>
            </a:r>
            <a:br>
              <a:rPr lang="nb-NO" noProof="0">
                <a:latin typeface="Open Sans" panose="020B0606030504020204" pitchFamily="34" charset="0"/>
                <a:ea typeface="Open Sans" panose="020B0606030504020204" pitchFamily="34" charset="0"/>
                <a:cs typeface="Open Sans" panose="020B0606030504020204" pitchFamily="34" charset="0"/>
              </a:rPr>
            </a:br>
            <a:r>
              <a:rPr lang="nb-NO" noProof="0">
                <a:latin typeface="Open Sans" panose="020B0606030504020204" pitchFamily="34" charset="0"/>
                <a:ea typeface="Open Sans" panose="020B0606030504020204" pitchFamily="34" charset="0"/>
                <a:cs typeface="Open Sans" panose="020B0606030504020204" pitchFamily="34" charset="0"/>
              </a:rPr>
              <a:t>selve jobben </a:t>
            </a:r>
          </a:p>
          <a:p>
            <a:pPr marL="389438" indent="-380972">
              <a:buSzPts val="998"/>
              <a:buFont typeface="Arial"/>
              <a:buChar char="•"/>
            </a:pPr>
            <a:endParaRPr lang="nb-NO" noProof="0">
              <a:latin typeface="Open Sans" panose="020B0606030504020204" pitchFamily="34" charset="0"/>
              <a:ea typeface="Open Sans" panose="020B0606030504020204" pitchFamily="34" charset="0"/>
              <a:cs typeface="Open Sans" panose="020B0606030504020204" pitchFamily="34" charset="0"/>
            </a:endParaRPr>
          </a:p>
          <a:p>
            <a:pPr marL="389245" indent="-380356">
              <a:buSzPts val="998"/>
              <a:buFont typeface="Arial"/>
              <a:buChar char="•"/>
            </a:pPr>
            <a:r>
              <a:rPr lang="nb-NO" sz="1851"/>
              <a:t>er forskjellig fra arbeidsplass til arbeidsplass, </a:t>
            </a:r>
            <a:br>
              <a:rPr lang="nb-NO" sz="1851">
                <a:latin typeface="Open Sans" panose="020B0606030504020204" pitchFamily="34" charset="0"/>
                <a:ea typeface="Open Sans" panose="020B0606030504020204" pitchFamily="34" charset="0"/>
                <a:cs typeface="Open Sans" panose="020B0606030504020204" pitchFamily="34" charset="0"/>
              </a:rPr>
            </a:br>
            <a:r>
              <a:rPr lang="nb-NO" sz="1851"/>
              <a:t>og krever ulike tilnærminger</a:t>
            </a:r>
          </a:p>
          <a:p>
            <a:pPr marL="389438" indent="-380972">
              <a:buSzPts val="998"/>
              <a:buFont typeface="Arial"/>
              <a:buChar char="•"/>
            </a:pPr>
            <a:endParaRPr lang="nb-NO" noProof="0">
              <a:latin typeface="Open Sans" panose="020B0606030504020204" pitchFamily="34" charset="0"/>
              <a:ea typeface="Open Sans" panose="020B0606030504020204" pitchFamily="34" charset="0"/>
              <a:cs typeface="Open Sans" panose="020B0606030504020204" pitchFamily="34" charset="0"/>
            </a:endParaRPr>
          </a:p>
          <a:p>
            <a:pPr marL="389245" indent="-380356">
              <a:buSzPts val="998"/>
              <a:buFont typeface="Arial"/>
              <a:buChar char="•"/>
            </a:pPr>
            <a:r>
              <a:rPr lang="nb-NO" sz="1851"/>
              <a:t>påvirker arbeidstakernes helse, jobbengasjement </a:t>
            </a:r>
            <a:br>
              <a:rPr lang="nb-NO" sz="1851"/>
            </a:br>
            <a:r>
              <a:rPr lang="nb-NO" sz="1851"/>
              <a:t>og virksomhetenes resultater og produktivitet</a:t>
            </a:r>
          </a:p>
        </p:txBody>
      </p:sp>
      <p:sp>
        <p:nvSpPr>
          <p:cNvPr id="19" name="Ellipse 18">
            <a:extLst>
              <a:ext uri="{FF2B5EF4-FFF2-40B4-BE49-F238E27FC236}">
                <a16:creationId xmlns:a16="http://schemas.microsoft.com/office/drawing/2014/main" id="{24088EAB-A7EB-B1FB-6CAA-FDAE1B0EF18D}"/>
              </a:ext>
            </a:extLst>
          </p:cNvPr>
          <p:cNvSpPr/>
          <p:nvPr/>
        </p:nvSpPr>
        <p:spPr>
          <a:xfrm>
            <a:off x="7036385" y="3197762"/>
            <a:ext cx="2227055" cy="2190477"/>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20" name="Ellipse 19">
            <a:extLst>
              <a:ext uri="{FF2B5EF4-FFF2-40B4-BE49-F238E27FC236}">
                <a16:creationId xmlns:a16="http://schemas.microsoft.com/office/drawing/2014/main" id="{3E25ED39-CFE2-31F6-69C6-4232EC15338B}"/>
              </a:ext>
            </a:extLst>
          </p:cNvPr>
          <p:cNvSpPr/>
          <p:nvPr/>
        </p:nvSpPr>
        <p:spPr>
          <a:xfrm>
            <a:off x="9158075" y="3057123"/>
            <a:ext cx="2227055" cy="2190477"/>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21" name="Ellipse 20">
            <a:extLst>
              <a:ext uri="{FF2B5EF4-FFF2-40B4-BE49-F238E27FC236}">
                <a16:creationId xmlns:a16="http://schemas.microsoft.com/office/drawing/2014/main" id="{99550D7D-2ABB-94F2-342E-13AA545C4DAA}"/>
              </a:ext>
            </a:extLst>
          </p:cNvPr>
          <p:cNvSpPr/>
          <p:nvPr/>
        </p:nvSpPr>
        <p:spPr>
          <a:xfrm>
            <a:off x="7996638" y="1416444"/>
            <a:ext cx="2227055" cy="2190477"/>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400"/>
          </a:p>
        </p:txBody>
      </p:sp>
      <p:pic>
        <p:nvPicPr>
          <p:cNvPr id="26" name="Bilde 25">
            <a:extLst>
              <a:ext uri="{FF2B5EF4-FFF2-40B4-BE49-F238E27FC236}">
                <a16:creationId xmlns:a16="http://schemas.microsoft.com/office/drawing/2014/main" id="{A783A173-7E29-07D3-9B98-721843B8F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3016" y="3753128"/>
            <a:ext cx="1569344" cy="1153203"/>
          </a:xfrm>
          <a:prstGeom prst="rect">
            <a:avLst/>
          </a:prstGeom>
        </p:spPr>
      </p:pic>
      <p:pic>
        <p:nvPicPr>
          <p:cNvPr id="28" name="Bilde 27">
            <a:extLst>
              <a:ext uri="{FF2B5EF4-FFF2-40B4-BE49-F238E27FC236}">
                <a16:creationId xmlns:a16="http://schemas.microsoft.com/office/drawing/2014/main" id="{4D570B41-C414-C9C0-1526-8CB41B3886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2539" y="3804471"/>
            <a:ext cx="1593901" cy="964015"/>
          </a:xfrm>
          <a:prstGeom prst="rect">
            <a:avLst/>
          </a:prstGeom>
        </p:spPr>
      </p:pic>
      <p:pic>
        <p:nvPicPr>
          <p:cNvPr id="30" name="Grafikk 29" descr="Puslespillbiter med heldekkende fyll">
            <a:extLst>
              <a:ext uri="{FF2B5EF4-FFF2-40B4-BE49-F238E27FC236}">
                <a16:creationId xmlns:a16="http://schemas.microsoft.com/office/drawing/2014/main" id="{E65F0D28-B5B7-CDED-56A0-95B5A256E25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870305">
            <a:off x="8576308" y="2050041"/>
            <a:ext cx="1204064" cy="1204064"/>
          </a:xfrm>
          <a:prstGeom prst="rect">
            <a:avLst/>
          </a:prstGeom>
        </p:spPr>
      </p:pic>
      <p:sp>
        <p:nvSpPr>
          <p:cNvPr id="31" name="TekstSylinder 30">
            <a:extLst>
              <a:ext uri="{FF2B5EF4-FFF2-40B4-BE49-F238E27FC236}">
                <a16:creationId xmlns:a16="http://schemas.microsoft.com/office/drawing/2014/main" id="{037A910C-687B-1989-CE67-BCC9CA6D698D}"/>
              </a:ext>
            </a:extLst>
          </p:cNvPr>
          <p:cNvSpPr txBox="1"/>
          <p:nvPr/>
        </p:nvSpPr>
        <p:spPr>
          <a:xfrm>
            <a:off x="7433764" y="3372248"/>
            <a:ext cx="1676400" cy="307777"/>
          </a:xfrm>
          <a:prstGeom prst="rect">
            <a:avLst/>
          </a:prstGeom>
          <a:noFill/>
        </p:spPr>
        <p:txBody>
          <a:bodyPr wrap="square" rtlCol="0">
            <a:spAutoFit/>
          </a:bodyPr>
          <a:lstStyle/>
          <a:p>
            <a:r>
              <a:rPr lang="nb-NO" sz="1400" b="1">
                <a:solidFill>
                  <a:srgbClr val="4A6FA1"/>
                </a:solidFill>
                <a:latin typeface="Open Sans" panose="020B0606030504020204" pitchFamily="34" charset="0"/>
                <a:ea typeface="Open Sans" panose="020B0606030504020204" pitchFamily="34" charset="0"/>
                <a:cs typeface="Open Sans" panose="020B0606030504020204" pitchFamily="34" charset="0"/>
              </a:rPr>
              <a:t>Planlegging</a:t>
            </a:r>
          </a:p>
        </p:txBody>
      </p:sp>
      <p:sp>
        <p:nvSpPr>
          <p:cNvPr id="32" name="TekstSylinder 31">
            <a:extLst>
              <a:ext uri="{FF2B5EF4-FFF2-40B4-BE49-F238E27FC236}">
                <a16:creationId xmlns:a16="http://schemas.microsoft.com/office/drawing/2014/main" id="{C0DD5E79-2CB3-0467-5935-DD4B2FD3EFF5}"/>
              </a:ext>
            </a:extLst>
          </p:cNvPr>
          <p:cNvSpPr txBox="1"/>
          <p:nvPr/>
        </p:nvSpPr>
        <p:spPr>
          <a:xfrm>
            <a:off x="8351615" y="1882223"/>
            <a:ext cx="1676400" cy="307777"/>
          </a:xfrm>
          <a:prstGeom prst="rect">
            <a:avLst/>
          </a:prstGeom>
          <a:noFill/>
        </p:spPr>
        <p:txBody>
          <a:bodyPr wrap="square" rtlCol="0">
            <a:spAutoFit/>
          </a:bodyPr>
          <a:lstStyle/>
          <a:p>
            <a:r>
              <a:rPr lang="nb-NO" sz="1400" b="1">
                <a:solidFill>
                  <a:srgbClr val="4A6FA1"/>
                </a:solidFill>
                <a:latin typeface="Open Sans" panose="020B0606030504020204" pitchFamily="34" charset="0"/>
                <a:ea typeface="Open Sans" panose="020B0606030504020204" pitchFamily="34" charset="0"/>
                <a:cs typeface="Open Sans" panose="020B0606030504020204" pitchFamily="34" charset="0"/>
              </a:rPr>
              <a:t>Organisering</a:t>
            </a:r>
          </a:p>
        </p:txBody>
      </p:sp>
      <p:sp>
        <p:nvSpPr>
          <p:cNvPr id="33" name="TekstSylinder 32">
            <a:extLst>
              <a:ext uri="{FF2B5EF4-FFF2-40B4-BE49-F238E27FC236}">
                <a16:creationId xmlns:a16="http://schemas.microsoft.com/office/drawing/2014/main" id="{24F0D6F2-12E7-A29A-519C-3633D5B43564}"/>
              </a:ext>
            </a:extLst>
          </p:cNvPr>
          <p:cNvSpPr txBox="1"/>
          <p:nvPr/>
        </p:nvSpPr>
        <p:spPr>
          <a:xfrm>
            <a:off x="9462129" y="3281250"/>
            <a:ext cx="1676400" cy="523220"/>
          </a:xfrm>
          <a:prstGeom prst="rect">
            <a:avLst/>
          </a:prstGeom>
          <a:noFill/>
        </p:spPr>
        <p:txBody>
          <a:bodyPr wrap="square" rtlCol="0">
            <a:spAutoFit/>
          </a:bodyPr>
          <a:lstStyle/>
          <a:p>
            <a:pPr algn="ctr"/>
            <a:r>
              <a:rPr lang="nb-NO" sz="1400" b="1">
                <a:solidFill>
                  <a:srgbClr val="4A6FA1"/>
                </a:solidFill>
                <a:latin typeface="Open Sans" panose="020B0606030504020204" pitchFamily="34" charset="0"/>
                <a:ea typeface="Open Sans" panose="020B0606030504020204" pitchFamily="34" charset="0"/>
                <a:cs typeface="Open Sans" panose="020B0606030504020204" pitchFamily="34" charset="0"/>
              </a:rPr>
              <a:t>Gjennomføring av arbeidet</a:t>
            </a:r>
          </a:p>
        </p:txBody>
      </p:sp>
    </p:spTree>
    <p:extLst>
      <p:ext uri="{BB962C8B-B14F-4D97-AF65-F5344CB8AC3E}">
        <p14:creationId xmlns:p14="http://schemas.microsoft.com/office/powerpoint/2010/main" val="50373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15DF9F-5285-F71D-52EF-F65967498EB5}"/>
              </a:ext>
            </a:extLst>
          </p:cNvPr>
          <p:cNvSpPr>
            <a:spLocks noGrp="1"/>
          </p:cNvSpPr>
          <p:nvPr>
            <p:ph type="title"/>
          </p:nvPr>
        </p:nvSpPr>
        <p:spPr/>
        <p:txBody>
          <a:bodyPr/>
          <a:lstStyle/>
          <a:p>
            <a:r>
              <a:rPr lang="nb-NO" sz="2800">
                <a:latin typeface="Titillium Web" panose="00000500000000000000" pitchFamily="2" charset="0"/>
                <a:ea typeface="Calibri" panose="020F0502020204030204" pitchFamily="34" charset="0"/>
                <a:cs typeface="Times New Roman" panose="02020603050405020304" pitchFamily="18" charset="0"/>
              </a:rPr>
              <a:t>Oppstart i arbeidet med tilrettelegging </a:t>
            </a:r>
            <a:br>
              <a:rPr lang="nb-NO" sz="2800">
                <a:latin typeface="Titillium Web" panose="00000500000000000000" pitchFamily="2" charset="0"/>
                <a:ea typeface="Calibri" panose="020F0502020204030204" pitchFamily="34" charset="0"/>
                <a:cs typeface="Times New Roman" panose="02020603050405020304" pitchFamily="18" charset="0"/>
              </a:rPr>
            </a:br>
            <a:r>
              <a:rPr lang="nb-NO" sz="2800">
                <a:latin typeface="Titillium Web" panose="00000500000000000000" pitchFamily="2" charset="0"/>
                <a:ea typeface="Calibri" panose="020F0502020204030204" pitchFamily="34" charset="0"/>
                <a:cs typeface="Times New Roman" panose="02020603050405020304" pitchFamily="18" charset="0"/>
              </a:rPr>
              <a:t>- i HMS-gruppen</a:t>
            </a:r>
            <a:endParaRPr lang="nb-NO"/>
          </a:p>
        </p:txBody>
      </p:sp>
      <p:sp>
        <p:nvSpPr>
          <p:cNvPr id="3" name="Plassholder for tekst 2">
            <a:extLst>
              <a:ext uri="{FF2B5EF4-FFF2-40B4-BE49-F238E27FC236}">
                <a16:creationId xmlns:a16="http://schemas.microsoft.com/office/drawing/2014/main" id="{B4F884EC-4336-28DA-EBAD-B753A2D33F67}"/>
              </a:ext>
            </a:extLst>
          </p:cNvPr>
          <p:cNvSpPr>
            <a:spLocks noGrp="1"/>
          </p:cNvSpPr>
          <p:nvPr>
            <p:ph type="body" idx="1"/>
          </p:nvPr>
        </p:nvSpPr>
        <p:spPr>
          <a:xfrm>
            <a:off x="479999" y="2208000"/>
            <a:ext cx="8760253" cy="3541600"/>
          </a:xfrm>
        </p:spPr>
        <p:txBody>
          <a:bodyPr/>
          <a:lstStyle/>
          <a:p>
            <a:pPr marL="186262" indent="0">
              <a:lnSpc>
                <a:spcPct val="107000"/>
              </a:lnSpc>
              <a:spcAft>
                <a:spcPts val="800"/>
              </a:spcAft>
              <a:buClr>
                <a:schemeClr val="tx1"/>
              </a:buClr>
              <a:buNone/>
            </a:pPr>
            <a:r>
              <a:rPr lang="nb-NO" sz="1800">
                <a:solidFill>
                  <a:schemeClr val="tx1"/>
                </a:solidFill>
                <a:latin typeface="Open Sans" panose="020B0606030504020204" pitchFamily="34" charset="0"/>
                <a:ea typeface="Open Sans" panose="020B0606030504020204" pitchFamily="34" charset="0"/>
                <a:cs typeface="Open Sans" panose="020B0606030504020204" pitchFamily="34" charset="0"/>
              </a:rPr>
              <a:t>Leder, medarbeider, tillitsvalgt og verneombud :</a:t>
            </a:r>
          </a:p>
          <a:p>
            <a:pPr marL="186262" indent="0">
              <a:lnSpc>
                <a:spcPct val="107000"/>
              </a:lnSpc>
              <a:spcAft>
                <a:spcPts val="800"/>
              </a:spcAft>
              <a:buClr>
                <a:schemeClr val="tx1"/>
              </a:buClr>
              <a:buNone/>
            </a:pPr>
            <a:endParaRPr lang="nb-NO" sz="18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nSpc>
                <a:spcPct val="107000"/>
              </a:lnSpc>
              <a:spcAft>
                <a:spcPts val="800"/>
              </a:spcAft>
              <a:buClr>
                <a:schemeClr val="tx1"/>
              </a:buClr>
            </a:pPr>
            <a:r>
              <a:rPr lang="nb-NO" sz="1800">
                <a:solidFill>
                  <a:schemeClr val="tx1"/>
                </a:solidFill>
                <a:latin typeface="Open Sans" panose="020B0606030504020204" pitchFamily="34" charset="0"/>
                <a:ea typeface="Open Sans" panose="020B0606030504020204" pitchFamily="34" charset="0"/>
                <a:cs typeface="Open Sans" panose="020B0606030504020204" pitchFamily="34" charset="0"/>
              </a:rPr>
              <a:t>sammen finne gode muligheter for tilrettelegging på arbeidsplassen</a:t>
            </a:r>
          </a:p>
          <a:p>
            <a:pPr>
              <a:lnSpc>
                <a:spcPct val="107000"/>
              </a:lnSpc>
              <a:spcAft>
                <a:spcPts val="800"/>
              </a:spcAft>
              <a:buClr>
                <a:schemeClr val="tx1"/>
              </a:buClr>
            </a:pPr>
            <a:r>
              <a:rPr lang="nb-NO" sz="1800">
                <a:solidFill>
                  <a:schemeClr val="tx1"/>
                </a:solidFill>
                <a:latin typeface="Open Sans" panose="020B0606030504020204" pitchFamily="34" charset="0"/>
                <a:ea typeface="Open Sans" panose="020B0606030504020204" pitchFamily="34" charset="0"/>
                <a:cs typeface="Open Sans" panose="020B0606030504020204" pitchFamily="34" charset="0"/>
              </a:rPr>
              <a:t>lage en skriftlig oversikt over hvilke muligheter som finnes. </a:t>
            </a:r>
          </a:p>
          <a:p>
            <a:pPr lvl="1">
              <a:lnSpc>
                <a:spcPct val="107000"/>
              </a:lnSpc>
              <a:spcAft>
                <a:spcPts val="800"/>
              </a:spcAft>
              <a:buClr>
                <a:schemeClr val="tx1"/>
              </a:buClr>
            </a:pPr>
            <a:r>
              <a:rPr lang="nb-NO" sz="1800">
                <a:solidFill>
                  <a:schemeClr val="tx1"/>
                </a:solidFill>
                <a:latin typeface="Open Sans" panose="020B0606030504020204" pitchFamily="34" charset="0"/>
                <a:ea typeface="Open Sans" panose="020B0606030504020204" pitchFamily="34" charset="0"/>
                <a:cs typeface="Open Sans" panose="020B0606030504020204" pitchFamily="34" charset="0"/>
              </a:rPr>
              <a:t>oversikten kan vise aktuelle arbeidsoppgaver, arbeidstid og hvor lenge tilretteleggingen kan vare. </a:t>
            </a:r>
          </a:p>
          <a:p>
            <a:pPr lvl="1">
              <a:lnSpc>
                <a:spcPct val="107000"/>
              </a:lnSpc>
              <a:spcAft>
                <a:spcPts val="800"/>
              </a:spcAft>
              <a:buClr>
                <a:schemeClr val="tx1"/>
              </a:buClr>
            </a:pPr>
            <a:r>
              <a:rPr lang="nb-NO" sz="1800">
                <a:solidFill>
                  <a:schemeClr val="tx1"/>
                </a:solidFill>
                <a:latin typeface="Open Sans" panose="020B0606030504020204" pitchFamily="34" charset="0"/>
                <a:ea typeface="Open Sans" panose="020B0606030504020204" pitchFamily="34" charset="0"/>
                <a:cs typeface="Open Sans" panose="020B0606030504020204" pitchFamily="34" charset="0"/>
              </a:rPr>
              <a:t>bør være lett tilgjengelig for alle som trenger den</a:t>
            </a:r>
          </a:p>
        </p:txBody>
      </p:sp>
      <p:pic>
        <p:nvPicPr>
          <p:cNvPr id="6" name="Bilde 5">
            <a:extLst>
              <a:ext uri="{FF2B5EF4-FFF2-40B4-BE49-F238E27FC236}">
                <a16:creationId xmlns:a16="http://schemas.microsoft.com/office/drawing/2014/main" id="{85817422-59E2-7797-7A84-358DCB47A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888" y="175612"/>
            <a:ext cx="2067112" cy="1821632"/>
          </a:xfrm>
          <a:prstGeom prst="rect">
            <a:avLst/>
          </a:prstGeom>
        </p:spPr>
      </p:pic>
    </p:spTree>
    <p:extLst>
      <p:ext uri="{BB962C8B-B14F-4D97-AF65-F5344CB8AC3E}">
        <p14:creationId xmlns:p14="http://schemas.microsoft.com/office/powerpoint/2010/main" val="938940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B62E3-232A-A617-2F83-D4C67907986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DFD1A07-5558-3E78-3B9A-38B9A6376383}"/>
              </a:ext>
            </a:extLst>
          </p:cNvPr>
          <p:cNvSpPr>
            <a:spLocks noGrp="1"/>
          </p:cNvSpPr>
          <p:nvPr>
            <p:ph type="title"/>
          </p:nvPr>
        </p:nvSpPr>
        <p:spPr>
          <a:xfrm>
            <a:off x="480000" y="480000"/>
            <a:ext cx="11360800" cy="920413"/>
          </a:xfrm>
        </p:spPr>
        <p:txBody>
          <a:bodyPr>
            <a:normAutofit fontScale="90000"/>
          </a:bodyPr>
          <a:lstStyle/>
          <a:p>
            <a:pPr algn="just">
              <a:lnSpc>
                <a:spcPct val="107000"/>
              </a:lnSpc>
              <a:spcAft>
                <a:spcPts val="800"/>
              </a:spcAft>
            </a:pPr>
            <a:r>
              <a:rPr lang="nb-NO" sz="4000">
                <a:solidFill>
                  <a:srgbClr val="6584AF"/>
                </a:solidFill>
                <a:latin typeface="Titillium Web" panose="00000500000000000000" pitchFamily="2" charset="0"/>
                <a:ea typeface="Open Sans" panose="020B0606030504020204" pitchFamily="34" charset="0"/>
                <a:cs typeface="Times New Roman" panose="02020603050405020304" pitchFamily="18" charset="0"/>
              </a:rPr>
              <a:t>Tilrettelegging</a:t>
            </a:r>
            <a:endParaRPr lang="nb-NO" sz="2800">
              <a:solidFill>
                <a:srgbClr val="6584AF"/>
              </a:solidFill>
              <a:latin typeface="Titillium Web" panose="00000500000000000000" pitchFamily="2" charset="0"/>
              <a:ea typeface="Open Sans" panose="020B0606030504020204" pitchFamily="34" charset="0"/>
              <a:cs typeface="Times New Roman" panose="02020603050405020304" pitchFamily="18" charset="0"/>
            </a:endParaRPr>
          </a:p>
        </p:txBody>
      </p:sp>
      <p:sp>
        <p:nvSpPr>
          <p:cNvPr id="3" name="Plassholder for tekst 2">
            <a:extLst>
              <a:ext uri="{FF2B5EF4-FFF2-40B4-BE49-F238E27FC236}">
                <a16:creationId xmlns:a16="http://schemas.microsoft.com/office/drawing/2014/main" id="{54E7A28A-8317-1B5D-62E4-7F250CCCD9D4}"/>
              </a:ext>
            </a:extLst>
          </p:cNvPr>
          <p:cNvSpPr>
            <a:spLocks noGrp="1"/>
          </p:cNvSpPr>
          <p:nvPr>
            <p:ph type="body" idx="1"/>
          </p:nvPr>
        </p:nvSpPr>
        <p:spPr>
          <a:xfrm>
            <a:off x="480000" y="1915987"/>
            <a:ext cx="8968801" cy="3541600"/>
          </a:xfrm>
        </p:spPr>
        <p:txBody>
          <a:bodyPr>
            <a:noAutofit/>
          </a:bodyPr>
          <a:lstStyle/>
          <a:p>
            <a:pPr marL="342900" indent="-342900">
              <a:lnSpc>
                <a:spcPct val="107000"/>
              </a:lnSpc>
              <a:spcAft>
                <a:spcPts val="800"/>
              </a:spcAft>
              <a:buClr>
                <a:schemeClr val="tx1"/>
              </a:buClr>
              <a:buAutoNum type="arabicParenR"/>
            </a:pPr>
            <a:endPar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07000"/>
              </a:lnSpc>
              <a:spcAft>
                <a:spcPts val="800"/>
              </a:spcAft>
              <a:buClr>
                <a:schemeClr val="tx1"/>
              </a:buClr>
              <a:buAutoNum type="arabicParenR"/>
            </a:pPr>
            <a:endPar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07000"/>
              </a:lnSpc>
              <a:spcAft>
                <a:spcPts val="800"/>
              </a:spcAft>
              <a:buClr>
                <a:schemeClr val="tx1"/>
              </a:buClr>
              <a:buAutoNum type="arabicParenR"/>
            </a:pPr>
            <a:r>
              <a:rPr lang="nb-NO" sz="1600" b="1">
                <a:solidFill>
                  <a:schemeClr val="tx1"/>
                </a:solidFill>
                <a:latin typeface="Open Sans" panose="020B0606030504020204" pitchFamily="34" charset="0"/>
                <a:ea typeface="Open Sans" panose="020B0606030504020204" pitchFamily="34" charset="0"/>
                <a:cs typeface="Open Sans" panose="020B0606030504020204" pitchFamily="34" charset="0"/>
              </a:rPr>
              <a:t>Se på arbeidsoppgaver som gjelder alle ansatte</a:t>
            </a: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 </a:t>
            </a:r>
            <a:b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Det kan for eksempel handle om hvordan arbeidet er organisert, ledet og fordelt. </a:t>
            </a:r>
          </a:p>
          <a:p>
            <a:pPr marL="342900" indent="-342900">
              <a:lnSpc>
                <a:spcPct val="107000"/>
              </a:lnSpc>
              <a:spcAft>
                <a:spcPts val="800"/>
              </a:spcAft>
              <a:buClr>
                <a:schemeClr val="tx1"/>
              </a:buClr>
              <a:buAutoNum type="arabicParenR"/>
            </a:pPr>
            <a:r>
              <a:rPr lang="nb-NO" sz="1600" b="1">
                <a:solidFill>
                  <a:schemeClr val="tx1"/>
                </a:solidFill>
                <a:latin typeface="Open Sans" panose="020B0606030504020204" pitchFamily="34" charset="0"/>
                <a:ea typeface="Open Sans" panose="020B0606030504020204" pitchFamily="34" charset="0"/>
                <a:cs typeface="Open Sans" panose="020B0606030504020204" pitchFamily="34" charset="0"/>
              </a:rPr>
              <a:t>Vurdere om enkelte ansatte trenger egne tiltak</a:t>
            </a: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 </a:t>
            </a:r>
            <a:b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Dette kan være nødvendig for at arbeidssituasjonen skal være forsvarlig, eller for å forebygge sykefravær. </a:t>
            </a:r>
          </a:p>
          <a:p>
            <a:pPr>
              <a:lnSpc>
                <a:spcPct val="107000"/>
              </a:lnSpc>
              <a:spcAft>
                <a:spcPts val="800"/>
              </a:spcAft>
            </a:pPr>
            <a:endPar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86262" indent="0">
              <a:lnSpc>
                <a:spcPct val="107000"/>
              </a:lnSpc>
              <a:spcAft>
                <a:spcPts val="800"/>
              </a:spcAft>
              <a:buNone/>
            </a:pPr>
            <a:r>
              <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rPr>
              <a:t>   Den ansatte har ansvar for å si fra om behov for tilrettelegging.</a:t>
            </a:r>
          </a:p>
          <a:p>
            <a:endPar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kstSylinder 6">
            <a:extLst>
              <a:ext uri="{FF2B5EF4-FFF2-40B4-BE49-F238E27FC236}">
                <a16:creationId xmlns:a16="http://schemas.microsoft.com/office/drawing/2014/main" id="{C490676E-F8DE-AD68-5564-1CC846FA5248}"/>
              </a:ext>
            </a:extLst>
          </p:cNvPr>
          <p:cNvSpPr txBox="1"/>
          <p:nvPr/>
        </p:nvSpPr>
        <p:spPr>
          <a:xfrm>
            <a:off x="480000" y="1400413"/>
            <a:ext cx="11232000" cy="500137"/>
          </a:xfrm>
          <a:prstGeom prst="rect">
            <a:avLst/>
          </a:prstGeom>
          <a:noFill/>
        </p:spPr>
        <p:txBody>
          <a:bodyPr wrap="square">
            <a:spAutoFit/>
          </a:bodyPr>
          <a:lstStyle/>
          <a:p>
            <a:r>
              <a:rPr lang="nb-NO" sz="1600" b="1">
                <a:solidFill>
                  <a:srgbClr val="4C78B2"/>
                </a:solidFill>
              </a:rPr>
              <a:t>Arbeidsgiver har plikt til å gjøre så mye som mulig for å sikre at arbeidstaker kan stå i jobb</a:t>
            </a:r>
            <a:r>
              <a:rPr lang="nb-NO" sz="1600"/>
              <a:t> </a:t>
            </a:r>
            <a:br>
              <a:rPr lang="nb-NO" sz="1600" b="1">
                <a:solidFill>
                  <a:srgbClr val="6584AF"/>
                </a:solidFill>
                <a:latin typeface="Titillium Web" panose="00000500000000000000" pitchFamily="2" charset="0"/>
                <a:ea typeface="Open Sans" panose="020B0606030504020204" pitchFamily="34" charset="0"/>
                <a:cs typeface="Times New Roman" panose="02020603050405020304" pitchFamily="18" charset="0"/>
              </a:rPr>
            </a:br>
            <a:endParaRPr lang="nb-NO" sz="1050" b="1"/>
          </a:p>
        </p:txBody>
      </p:sp>
    </p:spTree>
    <p:extLst>
      <p:ext uri="{BB962C8B-B14F-4D97-AF65-F5344CB8AC3E}">
        <p14:creationId xmlns:p14="http://schemas.microsoft.com/office/powerpoint/2010/main" val="2046751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3D8E8"/>
        </a:solidFill>
        <a:effectLst/>
      </p:bgPr>
    </p:bg>
    <p:spTree>
      <p:nvGrpSpPr>
        <p:cNvPr id="1" name="">
          <a:extLst>
            <a:ext uri="{FF2B5EF4-FFF2-40B4-BE49-F238E27FC236}">
              <a16:creationId xmlns:a16="http://schemas.microsoft.com/office/drawing/2014/main" id="{008E2E84-4C1B-83D8-F819-BEAB779A9BAA}"/>
            </a:ext>
          </a:extLst>
        </p:cNvPr>
        <p:cNvGrpSpPr/>
        <p:nvPr/>
      </p:nvGrpSpPr>
      <p:grpSpPr>
        <a:xfrm>
          <a:off x="0" y="0"/>
          <a:ext cx="0" cy="0"/>
          <a:chOff x="0" y="0"/>
          <a:chExt cx="0" cy="0"/>
        </a:xfrm>
      </p:grpSpPr>
      <p:sp>
        <p:nvSpPr>
          <p:cNvPr id="5" name="Tittel 4">
            <a:extLst>
              <a:ext uri="{FF2B5EF4-FFF2-40B4-BE49-F238E27FC236}">
                <a16:creationId xmlns:a16="http://schemas.microsoft.com/office/drawing/2014/main" id="{B94BF2DD-DC00-01DB-6AFE-E6C893260075}"/>
              </a:ext>
            </a:extLst>
          </p:cNvPr>
          <p:cNvSpPr>
            <a:spLocks noGrp="1"/>
          </p:cNvSpPr>
          <p:nvPr>
            <p:ph type="ctrTitle"/>
          </p:nvPr>
        </p:nvSpPr>
        <p:spPr/>
        <p:txBody>
          <a:bodyPr/>
          <a:lstStyle/>
          <a:p>
            <a:pPr lvl="0"/>
            <a:r>
              <a:rPr lang="nb-NO" i="0" dirty="0"/>
              <a:t>Oppfølging mellom leder og medarbeider</a:t>
            </a:r>
            <a:endParaRPr lang="nb-NO" dirty="0"/>
          </a:p>
        </p:txBody>
      </p:sp>
      <p:sp>
        <p:nvSpPr>
          <p:cNvPr id="2" name="Undertittel 1">
            <a:extLst>
              <a:ext uri="{FF2B5EF4-FFF2-40B4-BE49-F238E27FC236}">
                <a16:creationId xmlns:a16="http://schemas.microsoft.com/office/drawing/2014/main" id="{3FC9BED7-4C73-05BF-85EC-5828AB2C84CF}"/>
              </a:ext>
            </a:extLst>
          </p:cNvPr>
          <p:cNvSpPr>
            <a:spLocks noGrp="1"/>
          </p:cNvSpPr>
          <p:nvPr>
            <p:ph type="subTitle" idx="1"/>
          </p:nvPr>
        </p:nvSpPr>
        <p:spPr/>
        <p:txBody>
          <a:bodyPr/>
          <a:lstStyle/>
          <a:p>
            <a:r>
              <a:rPr lang="nb-NO" dirty="0"/>
              <a:t>Analyse</a:t>
            </a:r>
          </a:p>
          <a:p>
            <a:r>
              <a:rPr lang="nb-NO" dirty="0"/>
              <a:t>Oppfølging og målsetting</a:t>
            </a:r>
          </a:p>
          <a:p>
            <a:r>
              <a:rPr lang="nb-NO" dirty="0"/>
              <a:t>Evaluering og avklaring</a:t>
            </a:r>
          </a:p>
          <a:p>
            <a:endParaRPr lang="nb-NO" dirty="0"/>
          </a:p>
        </p:txBody>
      </p:sp>
    </p:spTree>
    <p:extLst>
      <p:ext uri="{BB962C8B-B14F-4D97-AF65-F5344CB8AC3E}">
        <p14:creationId xmlns:p14="http://schemas.microsoft.com/office/powerpoint/2010/main" val="3773596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A0FD81-F6B0-58F9-522A-7172722717B5}"/>
              </a:ext>
            </a:extLst>
          </p:cNvPr>
          <p:cNvSpPr>
            <a:spLocks noGrp="1"/>
          </p:cNvSpPr>
          <p:nvPr>
            <p:ph type="title"/>
          </p:nvPr>
        </p:nvSpPr>
        <p:spPr>
          <a:xfrm>
            <a:off x="334433" y="118050"/>
            <a:ext cx="11360800" cy="1406400"/>
          </a:xfrm>
        </p:spPr>
        <p:txBody>
          <a:bodyPr/>
          <a:lstStyle/>
          <a:p>
            <a:r>
              <a:rPr lang="nb-NO" noProof="0"/>
              <a:t>Sykefraværsanalyse</a:t>
            </a:r>
          </a:p>
        </p:txBody>
      </p:sp>
      <p:pic>
        <p:nvPicPr>
          <p:cNvPr id="6" name="Bilde 5">
            <a:extLst>
              <a:ext uri="{FF2B5EF4-FFF2-40B4-BE49-F238E27FC236}">
                <a16:creationId xmlns:a16="http://schemas.microsoft.com/office/drawing/2014/main" id="{10DED99A-143F-FFA9-7C7D-E096BFB94AFD}"/>
              </a:ext>
            </a:extLst>
          </p:cNvPr>
          <p:cNvPicPr>
            <a:picLocks noChangeAspect="1"/>
          </p:cNvPicPr>
          <p:nvPr/>
        </p:nvPicPr>
        <p:blipFill>
          <a:blip r:embed="rId3"/>
          <a:srcRect l="1" r="841"/>
          <a:stretch>
            <a:fillRect/>
          </a:stretch>
        </p:blipFill>
        <p:spPr>
          <a:xfrm>
            <a:off x="402098" y="766628"/>
            <a:ext cx="8979361" cy="3962604"/>
          </a:xfrm>
          <a:prstGeom prst="rect">
            <a:avLst/>
          </a:prstGeom>
        </p:spPr>
      </p:pic>
      <p:pic>
        <p:nvPicPr>
          <p:cNvPr id="8" name="Bilde 7">
            <a:extLst>
              <a:ext uri="{FF2B5EF4-FFF2-40B4-BE49-F238E27FC236}">
                <a16:creationId xmlns:a16="http://schemas.microsoft.com/office/drawing/2014/main" id="{E1FE23F0-6DFD-65A1-2C35-BB22B94C83B7}"/>
              </a:ext>
            </a:extLst>
          </p:cNvPr>
          <p:cNvPicPr>
            <a:picLocks noChangeAspect="1"/>
          </p:cNvPicPr>
          <p:nvPr/>
        </p:nvPicPr>
        <p:blipFill>
          <a:blip r:embed="rId4"/>
          <a:stretch>
            <a:fillRect/>
          </a:stretch>
        </p:blipFill>
        <p:spPr>
          <a:xfrm>
            <a:off x="402098" y="4494084"/>
            <a:ext cx="8979361" cy="2006703"/>
          </a:xfrm>
          <a:prstGeom prst="rect">
            <a:avLst/>
          </a:prstGeom>
        </p:spPr>
      </p:pic>
    </p:spTree>
    <p:extLst>
      <p:ext uri="{BB962C8B-B14F-4D97-AF65-F5344CB8AC3E}">
        <p14:creationId xmlns:p14="http://schemas.microsoft.com/office/powerpoint/2010/main" val="3339301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941E7D-B6AD-635E-378D-1351085774D8}"/>
              </a:ext>
            </a:extLst>
          </p:cNvPr>
          <p:cNvSpPr>
            <a:spLocks noGrp="1"/>
          </p:cNvSpPr>
          <p:nvPr>
            <p:ph type="title"/>
          </p:nvPr>
        </p:nvSpPr>
        <p:spPr>
          <a:xfrm>
            <a:off x="5352000" y="480000"/>
            <a:ext cx="6020850" cy="845880"/>
          </a:xfrm>
        </p:spPr>
        <p:txBody>
          <a:bodyPr/>
          <a:lstStyle/>
          <a:p>
            <a:r>
              <a:rPr lang="nb-NO" noProof="0"/>
              <a:t>Mal for analyse</a:t>
            </a:r>
          </a:p>
        </p:txBody>
      </p:sp>
      <p:sp>
        <p:nvSpPr>
          <p:cNvPr id="3" name="Plassholder for tekst 2">
            <a:extLst>
              <a:ext uri="{FF2B5EF4-FFF2-40B4-BE49-F238E27FC236}">
                <a16:creationId xmlns:a16="http://schemas.microsoft.com/office/drawing/2014/main" id="{F85D6A78-FD11-339C-1F68-FDA3E18EE8B7}"/>
              </a:ext>
            </a:extLst>
          </p:cNvPr>
          <p:cNvSpPr>
            <a:spLocks noGrp="1"/>
          </p:cNvSpPr>
          <p:nvPr>
            <p:ph type="body" idx="1"/>
          </p:nvPr>
        </p:nvSpPr>
        <p:spPr>
          <a:xfrm>
            <a:off x="5352000" y="2798763"/>
            <a:ext cx="6360000" cy="3747933"/>
          </a:xfrm>
        </p:spPr>
        <p:txBody>
          <a:bodyPr/>
          <a:lstStyle/>
          <a:p>
            <a:pPr marL="285750" indent="-285750">
              <a:buFont typeface="Arial" panose="020B0604020202020204" pitchFamily="34" charset="0"/>
              <a:buChar char="•"/>
            </a:pPr>
            <a:r>
              <a:rPr lang="nb-NO" noProof="0">
                <a:solidFill>
                  <a:schemeClr val="tx1">
                    <a:lumMod val="85000"/>
                    <a:lumOff val="15000"/>
                  </a:schemeClr>
                </a:solidFill>
              </a:rPr>
              <a:t>Oversikt og et utgangspunkt for en god oppfølgingssamtale</a:t>
            </a:r>
            <a:br>
              <a:rPr lang="nb-NO">
                <a:solidFill>
                  <a:schemeClr val="tx1">
                    <a:lumMod val="85000"/>
                    <a:lumOff val="15000"/>
                  </a:schemeClr>
                </a:solidFill>
              </a:rPr>
            </a:br>
            <a:br>
              <a:rPr lang="nb-NO">
                <a:solidFill>
                  <a:schemeClr val="tx1">
                    <a:lumMod val="85000"/>
                    <a:lumOff val="15000"/>
                  </a:schemeClr>
                </a:solidFill>
              </a:rPr>
            </a:br>
            <a:r>
              <a:rPr lang="nb-NO" noProof="0">
                <a:solidFill>
                  <a:schemeClr val="tx1"/>
                </a:solidFill>
              </a:rPr>
              <a:t>Bruk dette videre inn i samtalen med ansatt,</a:t>
            </a:r>
            <a:br>
              <a:rPr lang="nb-NO" noProof="0">
                <a:solidFill>
                  <a:schemeClr val="tx1"/>
                </a:solidFill>
              </a:rPr>
            </a:br>
            <a:r>
              <a:rPr lang="nb-NO" noProof="0">
                <a:solidFill>
                  <a:schemeClr val="tx1"/>
                </a:solidFill>
              </a:rPr>
              <a:t>HR kan gi bistand til leder i analysen</a:t>
            </a:r>
          </a:p>
        </p:txBody>
      </p:sp>
      <p:sp>
        <p:nvSpPr>
          <p:cNvPr id="11" name="Text Placeholder 1">
            <a:extLst>
              <a:ext uri="{FF2B5EF4-FFF2-40B4-BE49-F238E27FC236}">
                <a16:creationId xmlns:a16="http://schemas.microsoft.com/office/drawing/2014/main" id="{78AEA5DD-BDA7-94E1-543D-6BDE3B79A488}"/>
              </a:ext>
            </a:extLst>
          </p:cNvPr>
          <p:cNvSpPr txBox="1">
            <a:spLocks/>
          </p:cNvSpPr>
          <p:nvPr/>
        </p:nvSpPr>
        <p:spPr>
          <a:xfrm>
            <a:off x="5352000" y="2197314"/>
            <a:ext cx="4953000" cy="28257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nb-NO" kern="0" noProof="0">
                <a:solidFill>
                  <a:srgbClr val="4A6FA1"/>
                </a:solidFill>
                <a:latin typeface="Open Sans" panose="020B0606030504020204" pitchFamily="34" charset="0"/>
                <a:ea typeface="Open Sans" panose="020B0606030504020204" pitchFamily="34" charset="0"/>
                <a:cs typeface="Open Sans" panose="020B0606030504020204" pitchFamily="34" charset="0"/>
              </a:rPr>
              <a:t>Målet med malen «Analyse sykefravær» </a:t>
            </a:r>
          </a:p>
        </p:txBody>
      </p:sp>
      <p:pic>
        <p:nvPicPr>
          <p:cNvPr id="10" name="Bilde 9">
            <a:extLst>
              <a:ext uri="{FF2B5EF4-FFF2-40B4-BE49-F238E27FC236}">
                <a16:creationId xmlns:a16="http://schemas.microsoft.com/office/drawing/2014/main" id="{9347E6FB-ABB2-01A1-2050-D3A152B7246C}"/>
              </a:ext>
            </a:extLst>
          </p:cNvPr>
          <p:cNvPicPr>
            <a:picLocks noChangeAspect="1"/>
          </p:cNvPicPr>
          <p:nvPr/>
        </p:nvPicPr>
        <p:blipFill>
          <a:blip r:embed="rId3"/>
          <a:stretch>
            <a:fillRect/>
          </a:stretch>
        </p:blipFill>
        <p:spPr>
          <a:xfrm>
            <a:off x="319980" y="193876"/>
            <a:ext cx="4764029" cy="6470248"/>
          </a:xfrm>
          <a:prstGeom prst="rect">
            <a:avLst/>
          </a:prstGeom>
        </p:spPr>
      </p:pic>
      <p:pic>
        <p:nvPicPr>
          <p:cNvPr id="7" name="Bilde 6">
            <a:extLst>
              <a:ext uri="{FF2B5EF4-FFF2-40B4-BE49-F238E27FC236}">
                <a16:creationId xmlns:a16="http://schemas.microsoft.com/office/drawing/2014/main" id="{F0D6CBD8-E234-148F-931B-536E976C35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100" y="184598"/>
            <a:ext cx="1465900" cy="1276210"/>
          </a:xfrm>
          <a:prstGeom prst="rect">
            <a:avLst/>
          </a:prstGeom>
        </p:spPr>
      </p:pic>
    </p:spTree>
    <p:extLst>
      <p:ext uri="{BB962C8B-B14F-4D97-AF65-F5344CB8AC3E}">
        <p14:creationId xmlns:p14="http://schemas.microsoft.com/office/powerpoint/2010/main" val="819800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56E327-9AA3-C8A0-7EE9-4EC9DA3DE6A6}"/>
              </a:ext>
            </a:extLst>
          </p:cNvPr>
          <p:cNvSpPr>
            <a:spLocks noGrp="1"/>
          </p:cNvSpPr>
          <p:nvPr>
            <p:ph type="title"/>
          </p:nvPr>
        </p:nvSpPr>
        <p:spPr/>
        <p:txBody>
          <a:bodyPr/>
          <a:lstStyle/>
          <a:p>
            <a:r>
              <a:rPr lang="nb-NO" noProof="0"/>
              <a:t>[Sett inn hvordan analysere – bilder fra HR verktøy virksomhet benytter]</a:t>
            </a:r>
          </a:p>
        </p:txBody>
      </p:sp>
      <p:sp>
        <p:nvSpPr>
          <p:cNvPr id="3" name="Plassholder for tekst 2">
            <a:extLst>
              <a:ext uri="{FF2B5EF4-FFF2-40B4-BE49-F238E27FC236}">
                <a16:creationId xmlns:a16="http://schemas.microsoft.com/office/drawing/2014/main" id="{FB4F3FCA-619A-AE9B-06C2-CA44D0B4951C}"/>
              </a:ext>
            </a:extLst>
          </p:cNvPr>
          <p:cNvSpPr>
            <a:spLocks noGrp="1"/>
          </p:cNvSpPr>
          <p:nvPr>
            <p:ph type="body" idx="1"/>
          </p:nvPr>
        </p:nvSpPr>
        <p:spPr/>
        <p:txBody>
          <a:bodyPr/>
          <a:lstStyle/>
          <a:p>
            <a:endParaRPr lang="nb-NO" noProof="0"/>
          </a:p>
        </p:txBody>
      </p:sp>
      <p:sp>
        <p:nvSpPr>
          <p:cNvPr id="4" name="Undertittel 3">
            <a:extLst>
              <a:ext uri="{FF2B5EF4-FFF2-40B4-BE49-F238E27FC236}">
                <a16:creationId xmlns:a16="http://schemas.microsoft.com/office/drawing/2014/main" id="{04972D35-C40C-0EF9-6693-1AB8AC0588D6}"/>
              </a:ext>
            </a:extLst>
          </p:cNvPr>
          <p:cNvSpPr>
            <a:spLocks noGrp="1"/>
          </p:cNvSpPr>
          <p:nvPr>
            <p:ph type="subTitle" idx="2"/>
          </p:nvPr>
        </p:nvSpPr>
        <p:spPr/>
        <p:txBody>
          <a:bodyPr/>
          <a:lstStyle/>
          <a:p>
            <a:endParaRPr lang="nb-NO" noProof="0"/>
          </a:p>
        </p:txBody>
      </p:sp>
    </p:spTree>
    <p:extLst>
      <p:ext uri="{BB962C8B-B14F-4D97-AF65-F5344CB8AC3E}">
        <p14:creationId xmlns:p14="http://schemas.microsoft.com/office/powerpoint/2010/main" val="3326942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6DA600-AD4A-31EF-076F-A9E5F8664D7D}"/>
              </a:ext>
            </a:extLst>
          </p:cNvPr>
          <p:cNvSpPr>
            <a:spLocks noGrp="1"/>
          </p:cNvSpPr>
          <p:nvPr>
            <p:ph type="title"/>
          </p:nvPr>
        </p:nvSpPr>
        <p:spPr/>
        <p:txBody>
          <a:bodyPr/>
          <a:lstStyle/>
          <a:p>
            <a:r>
              <a:rPr lang="nb-NO" noProof="0"/>
              <a:t>GAT analyse</a:t>
            </a:r>
          </a:p>
        </p:txBody>
      </p:sp>
      <p:pic>
        <p:nvPicPr>
          <p:cNvPr id="5" name="Bilde 4">
            <a:extLst>
              <a:ext uri="{FF2B5EF4-FFF2-40B4-BE49-F238E27FC236}">
                <a16:creationId xmlns:a16="http://schemas.microsoft.com/office/drawing/2014/main" id="{2FF77775-90A8-8333-9F22-7E4AF957C426}"/>
              </a:ext>
            </a:extLst>
          </p:cNvPr>
          <p:cNvPicPr>
            <a:picLocks noChangeAspect="1"/>
          </p:cNvPicPr>
          <p:nvPr/>
        </p:nvPicPr>
        <p:blipFill>
          <a:blip r:embed="rId3"/>
          <a:srcRect l="4815" t="451" r="-1" b="30589"/>
          <a:stretch>
            <a:fillRect/>
          </a:stretch>
        </p:blipFill>
        <p:spPr>
          <a:xfrm>
            <a:off x="899884" y="1583723"/>
            <a:ext cx="9995507" cy="4015125"/>
          </a:xfrm>
          <a:prstGeom prst="rect">
            <a:avLst/>
          </a:prstGeom>
        </p:spPr>
      </p:pic>
    </p:spTree>
    <p:extLst>
      <p:ext uri="{BB962C8B-B14F-4D97-AF65-F5344CB8AC3E}">
        <p14:creationId xmlns:p14="http://schemas.microsoft.com/office/powerpoint/2010/main" val="3032870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03202C-E1D6-EBD7-E954-1115D16470C6}"/>
              </a:ext>
            </a:extLst>
          </p:cNvPr>
          <p:cNvSpPr>
            <a:spLocks noGrp="1"/>
          </p:cNvSpPr>
          <p:nvPr>
            <p:ph type="title"/>
          </p:nvPr>
        </p:nvSpPr>
        <p:spPr/>
        <p:txBody>
          <a:bodyPr/>
          <a:lstStyle/>
          <a:p>
            <a:r>
              <a:rPr lang="nb-NO" noProof="0"/>
              <a:t>GAT analyse – eksempel på analyse av fravær</a:t>
            </a:r>
          </a:p>
        </p:txBody>
      </p:sp>
      <p:pic>
        <p:nvPicPr>
          <p:cNvPr id="5" name="Bilde 4" descr="Et bilde som inneholder tekst, diagram, Plottdiagram, line&#10;&#10;KI-generert innhold kan være feil.">
            <a:extLst>
              <a:ext uri="{FF2B5EF4-FFF2-40B4-BE49-F238E27FC236}">
                <a16:creationId xmlns:a16="http://schemas.microsoft.com/office/drawing/2014/main" id="{FDEDC88A-9C43-FFD0-C040-B49F950DD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2" y="1236236"/>
            <a:ext cx="8805333" cy="4958793"/>
          </a:xfrm>
          <a:prstGeom prst="rect">
            <a:avLst/>
          </a:prstGeom>
        </p:spPr>
      </p:pic>
    </p:spTree>
    <p:extLst>
      <p:ext uri="{BB962C8B-B14F-4D97-AF65-F5344CB8AC3E}">
        <p14:creationId xmlns:p14="http://schemas.microsoft.com/office/powerpoint/2010/main" val="3032477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BD887A-C67B-5116-714C-D4F1A7CACC58}"/>
              </a:ext>
            </a:extLst>
          </p:cNvPr>
          <p:cNvSpPr>
            <a:spLocks noGrp="1"/>
          </p:cNvSpPr>
          <p:nvPr>
            <p:ph type="title"/>
          </p:nvPr>
        </p:nvSpPr>
        <p:spPr/>
        <p:txBody>
          <a:bodyPr/>
          <a:lstStyle/>
          <a:p>
            <a:r>
              <a:rPr lang="nb-NO" noProof="0"/>
              <a:t>GAT analyse – eksempel på analyse av fravær </a:t>
            </a:r>
          </a:p>
        </p:txBody>
      </p:sp>
      <p:pic>
        <p:nvPicPr>
          <p:cNvPr id="5" name="Bilde 4" descr="Et bilde som inneholder tekst, skjermbilde, diagram, Plottdiagram&#10;&#10;KI-generert innhold kan være feil.">
            <a:extLst>
              <a:ext uri="{FF2B5EF4-FFF2-40B4-BE49-F238E27FC236}">
                <a16:creationId xmlns:a16="http://schemas.microsoft.com/office/drawing/2014/main" id="{35A603DD-826A-2A45-9FDB-D4B5E2AFE9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896" y="1170820"/>
            <a:ext cx="8983027" cy="5039259"/>
          </a:xfrm>
          <a:prstGeom prst="rect">
            <a:avLst/>
          </a:prstGeom>
        </p:spPr>
      </p:pic>
    </p:spTree>
    <p:extLst>
      <p:ext uri="{BB962C8B-B14F-4D97-AF65-F5344CB8AC3E}">
        <p14:creationId xmlns:p14="http://schemas.microsoft.com/office/powerpoint/2010/main" val="2295187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52BA4-BEE7-C3F6-ADA6-EAC40A523398}"/>
              </a:ext>
            </a:extLst>
          </p:cNvPr>
          <p:cNvSpPr>
            <a:spLocks noGrp="1"/>
          </p:cNvSpPr>
          <p:nvPr>
            <p:ph type="title"/>
          </p:nvPr>
        </p:nvSpPr>
        <p:spPr>
          <a:xfrm>
            <a:off x="317676" y="480000"/>
            <a:ext cx="11523124" cy="1406400"/>
          </a:xfrm>
        </p:spPr>
        <p:txBody>
          <a:bodyPr/>
          <a:lstStyle/>
          <a:p>
            <a:r>
              <a:rPr lang="nb-NO" noProof="0"/>
              <a:t>Oppstart av dialog og mål</a:t>
            </a:r>
          </a:p>
        </p:txBody>
      </p:sp>
      <p:pic>
        <p:nvPicPr>
          <p:cNvPr id="8" name="Bilde 7">
            <a:extLst>
              <a:ext uri="{FF2B5EF4-FFF2-40B4-BE49-F238E27FC236}">
                <a16:creationId xmlns:a16="http://schemas.microsoft.com/office/drawing/2014/main" id="{F0DC77EB-C17E-18EA-001F-E9A39BE27315}"/>
              </a:ext>
            </a:extLst>
          </p:cNvPr>
          <p:cNvPicPr>
            <a:picLocks noChangeAspect="1"/>
          </p:cNvPicPr>
          <p:nvPr/>
        </p:nvPicPr>
        <p:blipFill>
          <a:blip r:embed="rId3"/>
          <a:stretch>
            <a:fillRect/>
          </a:stretch>
        </p:blipFill>
        <p:spPr>
          <a:xfrm>
            <a:off x="404132" y="1364782"/>
            <a:ext cx="9544021" cy="4648987"/>
          </a:xfrm>
          <a:prstGeom prst="rect">
            <a:avLst/>
          </a:prstGeom>
        </p:spPr>
      </p:pic>
    </p:spTree>
    <p:extLst>
      <p:ext uri="{BB962C8B-B14F-4D97-AF65-F5344CB8AC3E}">
        <p14:creationId xmlns:p14="http://schemas.microsoft.com/office/powerpoint/2010/main" val="1257630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tel 19">
            <a:extLst>
              <a:ext uri="{FF2B5EF4-FFF2-40B4-BE49-F238E27FC236}">
                <a16:creationId xmlns:a16="http://schemas.microsoft.com/office/drawing/2014/main" id="{3C628CCD-8A43-8B38-CF3A-D96EE11CF604}"/>
              </a:ext>
            </a:extLst>
          </p:cNvPr>
          <p:cNvSpPr>
            <a:spLocks noGrp="1"/>
          </p:cNvSpPr>
          <p:nvPr>
            <p:ph type="title"/>
          </p:nvPr>
        </p:nvSpPr>
        <p:spPr>
          <a:xfrm>
            <a:off x="291435" y="480000"/>
            <a:ext cx="11549365" cy="1406400"/>
          </a:xfrm>
        </p:spPr>
        <p:txBody>
          <a:bodyPr/>
          <a:lstStyle/>
          <a:p>
            <a:r>
              <a:rPr lang="nb-NO"/>
              <a:t>Maler</a:t>
            </a:r>
          </a:p>
        </p:txBody>
      </p:sp>
      <p:sp>
        <p:nvSpPr>
          <p:cNvPr id="21" name="Plassholder for tekst 20">
            <a:extLst>
              <a:ext uri="{FF2B5EF4-FFF2-40B4-BE49-F238E27FC236}">
                <a16:creationId xmlns:a16="http://schemas.microsoft.com/office/drawing/2014/main" id="{E995F699-F6DD-5B6C-C074-9219D4106794}"/>
              </a:ext>
            </a:extLst>
          </p:cNvPr>
          <p:cNvSpPr>
            <a:spLocks noGrp="1"/>
          </p:cNvSpPr>
          <p:nvPr>
            <p:ph type="body" idx="1"/>
          </p:nvPr>
        </p:nvSpPr>
        <p:spPr/>
        <p:txBody>
          <a:bodyPr/>
          <a:lstStyle/>
          <a:p>
            <a:endParaRPr lang="nb-NO"/>
          </a:p>
        </p:txBody>
      </p:sp>
      <p:sp>
        <p:nvSpPr>
          <p:cNvPr id="4" name="Undertittel 3">
            <a:extLst>
              <a:ext uri="{FF2B5EF4-FFF2-40B4-BE49-F238E27FC236}">
                <a16:creationId xmlns:a16="http://schemas.microsoft.com/office/drawing/2014/main" id="{B2D47E6A-36F1-0C29-2D5F-F66CE76F82A8}"/>
              </a:ext>
            </a:extLst>
          </p:cNvPr>
          <p:cNvSpPr>
            <a:spLocks noGrp="1"/>
          </p:cNvSpPr>
          <p:nvPr>
            <p:ph type="subTitle" idx="2"/>
          </p:nvPr>
        </p:nvSpPr>
        <p:spPr>
          <a:solidFill>
            <a:srgbClr val="F5F1EE"/>
          </a:solidFill>
        </p:spPr>
        <p:txBody>
          <a:bodyPr/>
          <a:lstStyle/>
          <a:p>
            <a:r>
              <a:rPr lang="nb-NO"/>
              <a:t>.</a:t>
            </a:r>
          </a:p>
        </p:txBody>
      </p:sp>
      <p:pic>
        <p:nvPicPr>
          <p:cNvPr id="7" name="Bilde 6">
            <a:extLst>
              <a:ext uri="{FF2B5EF4-FFF2-40B4-BE49-F238E27FC236}">
                <a16:creationId xmlns:a16="http://schemas.microsoft.com/office/drawing/2014/main" id="{6881108F-A75B-47F0-630B-162498A07BA3}"/>
              </a:ext>
            </a:extLst>
          </p:cNvPr>
          <p:cNvPicPr>
            <a:picLocks noChangeAspect="1"/>
          </p:cNvPicPr>
          <p:nvPr/>
        </p:nvPicPr>
        <p:blipFill>
          <a:blip r:embed="rId3"/>
          <a:stretch>
            <a:fillRect/>
          </a:stretch>
        </p:blipFill>
        <p:spPr>
          <a:xfrm>
            <a:off x="291435" y="1166821"/>
            <a:ext cx="4000427" cy="4524358"/>
          </a:xfrm>
          <a:prstGeom prst="rect">
            <a:avLst/>
          </a:prstGeom>
        </p:spPr>
      </p:pic>
      <p:pic>
        <p:nvPicPr>
          <p:cNvPr id="13" name="Bilde 12">
            <a:extLst>
              <a:ext uri="{FF2B5EF4-FFF2-40B4-BE49-F238E27FC236}">
                <a16:creationId xmlns:a16="http://schemas.microsoft.com/office/drawing/2014/main" id="{D9D1604E-6F71-5D78-CA47-5903FB6D2047}"/>
              </a:ext>
            </a:extLst>
          </p:cNvPr>
          <p:cNvPicPr>
            <a:picLocks noChangeAspect="1"/>
          </p:cNvPicPr>
          <p:nvPr/>
        </p:nvPicPr>
        <p:blipFill>
          <a:blip r:embed="rId4"/>
          <a:stretch>
            <a:fillRect/>
          </a:stretch>
        </p:blipFill>
        <p:spPr>
          <a:xfrm>
            <a:off x="1546608" y="127070"/>
            <a:ext cx="10954313" cy="4705592"/>
          </a:xfrm>
          <a:prstGeom prst="rect">
            <a:avLst/>
          </a:prstGeom>
        </p:spPr>
      </p:pic>
      <p:pic>
        <p:nvPicPr>
          <p:cNvPr id="17" name="Bilde 16">
            <a:extLst>
              <a:ext uri="{FF2B5EF4-FFF2-40B4-BE49-F238E27FC236}">
                <a16:creationId xmlns:a16="http://schemas.microsoft.com/office/drawing/2014/main" id="{22DE76BF-5C0C-A6E2-BFAE-80796B2E49D5}"/>
              </a:ext>
            </a:extLst>
          </p:cNvPr>
          <p:cNvPicPr>
            <a:picLocks noChangeAspect="1"/>
          </p:cNvPicPr>
          <p:nvPr/>
        </p:nvPicPr>
        <p:blipFill>
          <a:blip r:embed="rId5"/>
          <a:stretch>
            <a:fillRect/>
          </a:stretch>
        </p:blipFill>
        <p:spPr>
          <a:xfrm>
            <a:off x="1827971" y="2018989"/>
            <a:ext cx="10960663" cy="4686541"/>
          </a:xfrm>
          <a:prstGeom prst="rect">
            <a:avLst/>
          </a:prstGeom>
        </p:spPr>
      </p:pic>
      <p:pic>
        <p:nvPicPr>
          <p:cNvPr id="3" name="Bilde 2">
            <a:extLst>
              <a:ext uri="{FF2B5EF4-FFF2-40B4-BE49-F238E27FC236}">
                <a16:creationId xmlns:a16="http://schemas.microsoft.com/office/drawing/2014/main" id="{D9BC6140-E5DA-2B52-775C-B3DFB1D89FBC}"/>
              </a:ext>
            </a:extLst>
          </p:cNvPr>
          <p:cNvPicPr>
            <a:picLocks noChangeAspect="1"/>
          </p:cNvPicPr>
          <p:nvPr/>
        </p:nvPicPr>
        <p:blipFill>
          <a:blip r:embed="rId6"/>
          <a:stretch>
            <a:fillRect/>
          </a:stretch>
        </p:blipFill>
        <p:spPr>
          <a:xfrm>
            <a:off x="5506067" y="389642"/>
            <a:ext cx="4788146" cy="5988358"/>
          </a:xfrm>
          <a:prstGeom prst="rect">
            <a:avLst/>
          </a:prstGeom>
          <a:ln>
            <a:solidFill>
              <a:schemeClr val="tx1"/>
            </a:solidFill>
          </a:ln>
        </p:spPr>
      </p:pic>
    </p:spTree>
    <p:extLst>
      <p:ext uri="{BB962C8B-B14F-4D97-AF65-F5344CB8AC3E}">
        <p14:creationId xmlns:p14="http://schemas.microsoft.com/office/powerpoint/2010/main" val="403239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857653-96C7-F938-A62D-C1B29DACA733}"/>
              </a:ext>
            </a:extLst>
          </p:cNvPr>
          <p:cNvSpPr>
            <a:spLocks noGrp="1"/>
          </p:cNvSpPr>
          <p:nvPr>
            <p:ph type="title"/>
          </p:nvPr>
        </p:nvSpPr>
        <p:spPr>
          <a:xfrm>
            <a:off x="344539" y="350196"/>
            <a:ext cx="11360800" cy="590144"/>
          </a:xfrm>
        </p:spPr>
        <p:txBody>
          <a:bodyPr>
            <a:normAutofit/>
          </a:bodyPr>
          <a:lstStyle/>
          <a:p>
            <a:r>
              <a:rPr lang="nb-NO" sz="2000">
                <a:ea typeface="Calibri"/>
                <a:cs typeface="Calibri"/>
              </a:rPr>
              <a:t>Oppstart av dialog og mål</a:t>
            </a:r>
            <a:endParaRPr lang="nb-NO" sz="2000"/>
          </a:p>
        </p:txBody>
      </p:sp>
      <p:pic>
        <p:nvPicPr>
          <p:cNvPr id="9" name="Bilde 8">
            <a:extLst>
              <a:ext uri="{FF2B5EF4-FFF2-40B4-BE49-F238E27FC236}">
                <a16:creationId xmlns:a16="http://schemas.microsoft.com/office/drawing/2014/main" id="{B3D5D4C7-29D5-6AE3-F481-31E452334F64}"/>
              </a:ext>
            </a:extLst>
          </p:cNvPr>
          <p:cNvPicPr>
            <a:picLocks noChangeAspect="1"/>
          </p:cNvPicPr>
          <p:nvPr/>
        </p:nvPicPr>
        <p:blipFill>
          <a:blip r:embed="rId2"/>
          <a:stretch>
            <a:fillRect/>
          </a:stretch>
        </p:blipFill>
        <p:spPr>
          <a:xfrm>
            <a:off x="425819" y="1027003"/>
            <a:ext cx="9438027" cy="5673166"/>
          </a:xfrm>
          <a:prstGeom prst="rect">
            <a:avLst/>
          </a:prstGeom>
        </p:spPr>
      </p:pic>
      <p:sp>
        <p:nvSpPr>
          <p:cNvPr id="10" name="TekstSylinder 9">
            <a:extLst>
              <a:ext uri="{FF2B5EF4-FFF2-40B4-BE49-F238E27FC236}">
                <a16:creationId xmlns:a16="http://schemas.microsoft.com/office/drawing/2014/main" id="{65C3003D-1CA4-9BE2-E6E9-754C56312942}"/>
              </a:ext>
            </a:extLst>
          </p:cNvPr>
          <p:cNvSpPr txBox="1"/>
          <p:nvPr/>
        </p:nvSpPr>
        <p:spPr>
          <a:xfrm>
            <a:off x="10084340" y="5836596"/>
            <a:ext cx="1815830" cy="590144"/>
          </a:xfrm>
          <a:prstGeom prst="rect">
            <a:avLst/>
          </a:prstGeom>
          <a:solidFill>
            <a:srgbClr val="F5F1EE"/>
          </a:solidFill>
        </p:spPr>
        <p:txBody>
          <a:bodyPr wrap="square" rtlCol="0">
            <a:spAutoFit/>
          </a:bodyPr>
          <a:lstStyle/>
          <a:p>
            <a:endParaRPr lang="nb-NO"/>
          </a:p>
        </p:txBody>
      </p:sp>
    </p:spTree>
    <p:extLst>
      <p:ext uri="{BB962C8B-B14F-4D97-AF65-F5344CB8AC3E}">
        <p14:creationId xmlns:p14="http://schemas.microsoft.com/office/powerpoint/2010/main" val="2880321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0F6B8-EB49-724A-7F34-D35E0FE9D5C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F5F4589-3D31-D0C0-0CED-AEA57FAE6E70}"/>
              </a:ext>
            </a:extLst>
          </p:cNvPr>
          <p:cNvSpPr>
            <a:spLocks noGrp="1"/>
          </p:cNvSpPr>
          <p:nvPr>
            <p:ph type="title"/>
          </p:nvPr>
        </p:nvSpPr>
        <p:spPr>
          <a:xfrm>
            <a:off x="344539" y="480000"/>
            <a:ext cx="11360800" cy="1406400"/>
          </a:xfrm>
        </p:spPr>
        <p:txBody>
          <a:bodyPr>
            <a:normAutofit/>
          </a:bodyPr>
          <a:lstStyle/>
          <a:p>
            <a:r>
              <a:rPr lang="nb-NO" sz="2000">
                <a:ea typeface="Calibri"/>
                <a:cs typeface="Calibri"/>
              </a:rPr>
              <a:t>Oppstart av dialog og mål</a:t>
            </a:r>
            <a:endParaRPr lang="nb-NO" sz="2000"/>
          </a:p>
        </p:txBody>
      </p:sp>
      <p:pic>
        <p:nvPicPr>
          <p:cNvPr id="8" name="Bilde 7">
            <a:extLst>
              <a:ext uri="{FF2B5EF4-FFF2-40B4-BE49-F238E27FC236}">
                <a16:creationId xmlns:a16="http://schemas.microsoft.com/office/drawing/2014/main" id="{A5F1E1B5-65FF-0A6B-9C06-B18401B580E6}"/>
              </a:ext>
            </a:extLst>
          </p:cNvPr>
          <p:cNvPicPr>
            <a:picLocks noChangeAspect="1"/>
          </p:cNvPicPr>
          <p:nvPr/>
        </p:nvPicPr>
        <p:blipFill>
          <a:blip r:embed="rId2"/>
          <a:stretch>
            <a:fillRect/>
          </a:stretch>
        </p:blipFill>
        <p:spPr>
          <a:xfrm>
            <a:off x="344539" y="1183200"/>
            <a:ext cx="11401042" cy="5444579"/>
          </a:xfrm>
          <a:prstGeom prst="rect">
            <a:avLst/>
          </a:prstGeom>
        </p:spPr>
      </p:pic>
    </p:spTree>
    <p:extLst>
      <p:ext uri="{BB962C8B-B14F-4D97-AF65-F5344CB8AC3E}">
        <p14:creationId xmlns:p14="http://schemas.microsoft.com/office/powerpoint/2010/main" val="17931493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096E7D-36D1-EC44-AD08-E4580F854D6D}"/>
              </a:ext>
            </a:extLst>
          </p:cNvPr>
          <p:cNvSpPr>
            <a:spLocks noGrp="1"/>
          </p:cNvSpPr>
          <p:nvPr>
            <p:ph type="title"/>
          </p:nvPr>
        </p:nvSpPr>
        <p:spPr/>
        <p:txBody>
          <a:bodyPr/>
          <a:lstStyle/>
          <a:p>
            <a:r>
              <a:rPr lang="nb-NO"/>
              <a:t>Eksempel - Arbeidsoppgaveskjema</a:t>
            </a:r>
          </a:p>
        </p:txBody>
      </p:sp>
      <p:pic>
        <p:nvPicPr>
          <p:cNvPr id="13" name="Bilde 12">
            <a:extLst>
              <a:ext uri="{FF2B5EF4-FFF2-40B4-BE49-F238E27FC236}">
                <a16:creationId xmlns:a16="http://schemas.microsoft.com/office/drawing/2014/main" id="{0211C3D9-A411-D74E-2A7E-16FE8B0E3386}"/>
              </a:ext>
            </a:extLst>
          </p:cNvPr>
          <p:cNvPicPr>
            <a:picLocks noChangeAspect="1"/>
          </p:cNvPicPr>
          <p:nvPr/>
        </p:nvPicPr>
        <p:blipFill>
          <a:blip r:embed="rId2"/>
          <a:stretch>
            <a:fillRect/>
          </a:stretch>
        </p:blipFill>
        <p:spPr>
          <a:xfrm>
            <a:off x="168613" y="1156711"/>
            <a:ext cx="8797628" cy="3532021"/>
          </a:xfrm>
          <a:prstGeom prst="rect">
            <a:avLst/>
          </a:prstGeom>
        </p:spPr>
      </p:pic>
      <p:pic>
        <p:nvPicPr>
          <p:cNvPr id="15" name="Bilde 14">
            <a:extLst>
              <a:ext uri="{FF2B5EF4-FFF2-40B4-BE49-F238E27FC236}">
                <a16:creationId xmlns:a16="http://schemas.microsoft.com/office/drawing/2014/main" id="{D380733A-773F-2BFD-C185-20FD7144DAD5}"/>
              </a:ext>
            </a:extLst>
          </p:cNvPr>
          <p:cNvPicPr>
            <a:picLocks noChangeAspect="1"/>
          </p:cNvPicPr>
          <p:nvPr/>
        </p:nvPicPr>
        <p:blipFill>
          <a:blip r:embed="rId3"/>
          <a:stretch>
            <a:fillRect/>
          </a:stretch>
        </p:blipFill>
        <p:spPr>
          <a:xfrm>
            <a:off x="3467416" y="3235188"/>
            <a:ext cx="8724584" cy="3622812"/>
          </a:xfrm>
          <a:prstGeom prst="rect">
            <a:avLst/>
          </a:prstGeom>
        </p:spPr>
      </p:pic>
      <p:sp>
        <p:nvSpPr>
          <p:cNvPr id="16" name="TekstSylinder 15">
            <a:extLst>
              <a:ext uri="{FF2B5EF4-FFF2-40B4-BE49-F238E27FC236}">
                <a16:creationId xmlns:a16="http://schemas.microsoft.com/office/drawing/2014/main" id="{DAE74D29-180B-69EF-E44C-4A2092872E10}"/>
              </a:ext>
            </a:extLst>
          </p:cNvPr>
          <p:cNvSpPr txBox="1"/>
          <p:nvPr/>
        </p:nvSpPr>
        <p:spPr>
          <a:xfrm>
            <a:off x="9656323" y="6718570"/>
            <a:ext cx="505839" cy="139430"/>
          </a:xfrm>
          <a:prstGeom prst="rect">
            <a:avLst/>
          </a:prstGeom>
          <a:solidFill>
            <a:srgbClr val="FFFFFF"/>
          </a:solidFill>
        </p:spPr>
        <p:txBody>
          <a:bodyPr wrap="square" rtlCol="0">
            <a:spAutoFit/>
          </a:bodyPr>
          <a:lstStyle/>
          <a:p>
            <a:endParaRPr lang="nb-NO"/>
          </a:p>
        </p:txBody>
      </p:sp>
    </p:spTree>
    <p:extLst>
      <p:ext uri="{BB962C8B-B14F-4D97-AF65-F5344CB8AC3E}">
        <p14:creationId xmlns:p14="http://schemas.microsoft.com/office/powerpoint/2010/main" val="549196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133477-0E35-1986-983B-CD3EE570A706}"/>
              </a:ext>
            </a:extLst>
          </p:cNvPr>
          <p:cNvSpPr>
            <a:spLocks noGrp="1"/>
          </p:cNvSpPr>
          <p:nvPr>
            <p:ph type="title"/>
          </p:nvPr>
        </p:nvSpPr>
        <p:spPr/>
        <p:txBody>
          <a:bodyPr/>
          <a:lstStyle/>
          <a:p>
            <a:r>
              <a:rPr lang="nb-NO"/>
              <a:t>Hjelpespørsmål for tilrettelegging</a:t>
            </a:r>
          </a:p>
        </p:txBody>
      </p:sp>
      <p:sp>
        <p:nvSpPr>
          <p:cNvPr id="4" name="Undertittel 3">
            <a:extLst>
              <a:ext uri="{FF2B5EF4-FFF2-40B4-BE49-F238E27FC236}">
                <a16:creationId xmlns:a16="http://schemas.microsoft.com/office/drawing/2014/main" id="{E2D903A0-8F56-208B-75D8-FABB846E2F58}"/>
              </a:ext>
            </a:extLst>
          </p:cNvPr>
          <p:cNvSpPr>
            <a:spLocks noGrp="1"/>
          </p:cNvSpPr>
          <p:nvPr>
            <p:ph type="subTitle" idx="2"/>
          </p:nvPr>
        </p:nvSpPr>
        <p:spPr>
          <a:xfrm>
            <a:off x="7865050" y="5954800"/>
            <a:ext cx="4084800" cy="423200"/>
          </a:xfrm>
          <a:solidFill>
            <a:srgbClr val="F5F1EE"/>
          </a:solidFill>
        </p:spPr>
        <p:txBody>
          <a:bodyPr/>
          <a:lstStyle/>
          <a:p>
            <a:r>
              <a:rPr lang="nb-NO">
                <a:solidFill>
                  <a:srgbClr val="F5F1EE"/>
                </a:solidFill>
              </a:rPr>
              <a:t>.</a:t>
            </a:r>
          </a:p>
        </p:txBody>
      </p:sp>
      <p:pic>
        <p:nvPicPr>
          <p:cNvPr id="7" name="Bilde 6">
            <a:extLst>
              <a:ext uri="{FF2B5EF4-FFF2-40B4-BE49-F238E27FC236}">
                <a16:creationId xmlns:a16="http://schemas.microsoft.com/office/drawing/2014/main" id="{60486F51-D17E-F35D-023A-D8E838D42CA5}"/>
              </a:ext>
            </a:extLst>
          </p:cNvPr>
          <p:cNvPicPr>
            <a:picLocks noChangeAspect="1"/>
          </p:cNvPicPr>
          <p:nvPr/>
        </p:nvPicPr>
        <p:blipFill>
          <a:blip r:embed="rId3"/>
          <a:stretch>
            <a:fillRect/>
          </a:stretch>
        </p:blipFill>
        <p:spPr>
          <a:xfrm>
            <a:off x="6789420" y="191002"/>
            <a:ext cx="5131083" cy="6563578"/>
          </a:xfrm>
          <a:prstGeom prst="rect">
            <a:avLst/>
          </a:prstGeom>
        </p:spPr>
      </p:pic>
    </p:spTree>
    <p:extLst>
      <p:ext uri="{BB962C8B-B14F-4D97-AF65-F5344CB8AC3E}">
        <p14:creationId xmlns:p14="http://schemas.microsoft.com/office/powerpoint/2010/main" val="28468543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D3DBD9-4BFA-71EF-0D7C-48E1C64B2733}"/>
              </a:ext>
            </a:extLst>
          </p:cNvPr>
          <p:cNvSpPr>
            <a:spLocks noGrp="1"/>
          </p:cNvSpPr>
          <p:nvPr>
            <p:ph type="title"/>
          </p:nvPr>
        </p:nvSpPr>
        <p:spPr/>
        <p:txBody>
          <a:bodyPr/>
          <a:lstStyle/>
          <a:p>
            <a:r>
              <a:rPr lang="nb-NO"/>
              <a:t>Mal – referat fra oppfølgingssamtale</a:t>
            </a:r>
          </a:p>
        </p:txBody>
      </p:sp>
      <p:sp>
        <p:nvSpPr>
          <p:cNvPr id="4" name="Undertittel 3">
            <a:extLst>
              <a:ext uri="{FF2B5EF4-FFF2-40B4-BE49-F238E27FC236}">
                <a16:creationId xmlns:a16="http://schemas.microsoft.com/office/drawing/2014/main" id="{61E90E78-0246-0046-D139-741E5639E7C4}"/>
              </a:ext>
            </a:extLst>
          </p:cNvPr>
          <p:cNvSpPr>
            <a:spLocks noGrp="1"/>
          </p:cNvSpPr>
          <p:nvPr>
            <p:ph type="subTitle" idx="2"/>
          </p:nvPr>
        </p:nvSpPr>
        <p:spPr>
          <a:xfrm>
            <a:off x="7617400" y="5954800"/>
            <a:ext cx="4084800" cy="423200"/>
          </a:xfrm>
          <a:solidFill>
            <a:srgbClr val="F5F1EE"/>
          </a:solidFill>
        </p:spPr>
        <p:txBody>
          <a:bodyPr/>
          <a:lstStyle/>
          <a:p>
            <a:r>
              <a:rPr lang="nb-NO">
                <a:solidFill>
                  <a:srgbClr val="F5F1EE"/>
                </a:solidFill>
              </a:rPr>
              <a:t>v</a:t>
            </a:r>
          </a:p>
        </p:txBody>
      </p:sp>
      <p:pic>
        <p:nvPicPr>
          <p:cNvPr id="9" name="Bilde 8">
            <a:extLst>
              <a:ext uri="{FF2B5EF4-FFF2-40B4-BE49-F238E27FC236}">
                <a16:creationId xmlns:a16="http://schemas.microsoft.com/office/drawing/2014/main" id="{8F9E0D30-6F7E-6F8A-40F9-59A0F4C883DF}"/>
              </a:ext>
            </a:extLst>
          </p:cNvPr>
          <p:cNvPicPr>
            <a:picLocks noChangeAspect="1"/>
          </p:cNvPicPr>
          <p:nvPr/>
        </p:nvPicPr>
        <p:blipFill>
          <a:blip r:embed="rId2"/>
          <a:stretch>
            <a:fillRect/>
          </a:stretch>
        </p:blipFill>
        <p:spPr>
          <a:xfrm>
            <a:off x="489800" y="1460808"/>
            <a:ext cx="4864350" cy="4705592"/>
          </a:xfrm>
          <a:prstGeom prst="rect">
            <a:avLst/>
          </a:prstGeom>
        </p:spPr>
      </p:pic>
      <p:pic>
        <p:nvPicPr>
          <p:cNvPr id="11" name="Bilde 10">
            <a:extLst>
              <a:ext uri="{FF2B5EF4-FFF2-40B4-BE49-F238E27FC236}">
                <a16:creationId xmlns:a16="http://schemas.microsoft.com/office/drawing/2014/main" id="{82113E57-CC36-B39F-971B-CCEFFDA1D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6100" y="184598"/>
            <a:ext cx="1465900" cy="1276210"/>
          </a:xfrm>
          <a:prstGeom prst="rect">
            <a:avLst/>
          </a:prstGeom>
        </p:spPr>
      </p:pic>
    </p:spTree>
    <p:extLst>
      <p:ext uri="{BB962C8B-B14F-4D97-AF65-F5344CB8AC3E}">
        <p14:creationId xmlns:p14="http://schemas.microsoft.com/office/powerpoint/2010/main" val="2093682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9862CD-3CB1-5B2A-E362-65EB4E388747}"/>
              </a:ext>
            </a:extLst>
          </p:cNvPr>
          <p:cNvSpPr>
            <a:spLocks noGrp="1"/>
          </p:cNvSpPr>
          <p:nvPr>
            <p:ph type="title"/>
          </p:nvPr>
        </p:nvSpPr>
        <p:spPr/>
        <p:txBody>
          <a:bodyPr/>
          <a:lstStyle/>
          <a:p>
            <a:r>
              <a:rPr lang="nb-NO">
                <a:ea typeface="Calibri"/>
                <a:cs typeface="Calibri"/>
              </a:rPr>
              <a:t>Oppfølging, evaluering og avslutning</a:t>
            </a:r>
            <a:endParaRPr lang="nb-NO"/>
          </a:p>
        </p:txBody>
      </p:sp>
      <p:graphicFrame>
        <p:nvGraphicFramePr>
          <p:cNvPr id="7" name="Tabell 6">
            <a:extLst>
              <a:ext uri="{FF2B5EF4-FFF2-40B4-BE49-F238E27FC236}">
                <a16:creationId xmlns:a16="http://schemas.microsoft.com/office/drawing/2014/main" id="{78BB0DA5-C5FD-AB18-1916-8ED7D7CBEF11}"/>
              </a:ext>
            </a:extLst>
          </p:cNvPr>
          <p:cNvGraphicFramePr>
            <a:graphicFrameLocks noGrp="1"/>
          </p:cNvGraphicFramePr>
          <p:nvPr>
            <p:extLst>
              <p:ext uri="{D42A27DB-BD31-4B8C-83A1-F6EECF244321}">
                <p14:modId xmlns:p14="http://schemas.microsoft.com/office/powerpoint/2010/main" val="3645483248"/>
              </p:ext>
            </p:extLst>
          </p:nvPr>
        </p:nvGraphicFramePr>
        <p:xfrm>
          <a:off x="480000" y="1706466"/>
          <a:ext cx="9843770" cy="3445067"/>
        </p:xfrm>
        <a:graphic>
          <a:graphicData uri="http://schemas.openxmlformats.org/drawingml/2006/table">
            <a:tbl>
              <a:tblPr firstRow="1" firstCol="1" bandRow="1"/>
              <a:tblGrid>
                <a:gridCol w="1612893">
                  <a:extLst>
                    <a:ext uri="{9D8B030D-6E8A-4147-A177-3AD203B41FA5}">
                      <a16:colId xmlns:a16="http://schemas.microsoft.com/office/drawing/2014/main" val="1928545130"/>
                    </a:ext>
                  </a:extLst>
                </a:gridCol>
                <a:gridCol w="5162966">
                  <a:extLst>
                    <a:ext uri="{9D8B030D-6E8A-4147-A177-3AD203B41FA5}">
                      <a16:colId xmlns:a16="http://schemas.microsoft.com/office/drawing/2014/main" val="472355385"/>
                    </a:ext>
                  </a:extLst>
                </a:gridCol>
                <a:gridCol w="3067911">
                  <a:extLst>
                    <a:ext uri="{9D8B030D-6E8A-4147-A177-3AD203B41FA5}">
                      <a16:colId xmlns:a16="http://schemas.microsoft.com/office/drawing/2014/main" val="1301347578"/>
                    </a:ext>
                  </a:extLst>
                </a:gridCol>
              </a:tblGrid>
              <a:tr h="260350">
                <a:tc>
                  <a:txBody>
                    <a:bodyPr/>
                    <a:lstStyle/>
                    <a:p>
                      <a:pPr>
                        <a:lnSpc>
                          <a:spcPct val="150000"/>
                        </a:lnSpc>
                        <a:buNone/>
                      </a:pPr>
                      <a:r>
                        <a:rPr lang="nb-NO" sz="1100" b="1">
                          <a:solidFill>
                            <a:srgbClr val="184765"/>
                          </a:solidFill>
                          <a:effectLst/>
                          <a:latin typeface="Open Sans" panose="020B0606030504020204" pitchFamily="34" charset="0"/>
                          <a:ea typeface="Open Sans" panose="020B0606030504020204" pitchFamily="34" charset="0"/>
                          <a:cs typeface="Times New Roman" panose="02020603050405020304" pitchFamily="18" charset="0"/>
                        </a:rPr>
                        <a:t>Aktivitet</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a:noFill/>
                    </a:lnL>
                    <a:lnR w="12700" cap="flat" cmpd="sng" algn="ctr">
                      <a:solidFill>
                        <a:srgbClr val="44546A"/>
                      </a:solidFill>
                      <a:prstDash val="solid"/>
                      <a:round/>
                      <a:headEnd type="none" w="med" len="med"/>
                      <a:tailEnd type="none" w="med" len="med"/>
                    </a:lnR>
                    <a:lnT>
                      <a:noFill/>
                    </a:lnT>
                    <a:lnB w="12700" cap="flat" cmpd="sng" algn="ctr">
                      <a:solidFill>
                        <a:srgbClr val="44546A"/>
                      </a:solidFill>
                      <a:prstDash val="solid"/>
                      <a:round/>
                      <a:headEnd type="none" w="med" len="med"/>
                      <a:tailEnd type="none" w="med" len="med"/>
                    </a:lnB>
                    <a:noFill/>
                  </a:tcPr>
                </a:tc>
                <a:tc>
                  <a:txBody>
                    <a:bodyPr/>
                    <a:lstStyle/>
                    <a:p>
                      <a:pPr>
                        <a:lnSpc>
                          <a:spcPct val="150000"/>
                        </a:lnSpc>
                        <a:buNone/>
                      </a:pPr>
                      <a:r>
                        <a:rPr lang="nb-NO" sz="1100" b="1">
                          <a:solidFill>
                            <a:srgbClr val="184765"/>
                          </a:solidFill>
                          <a:effectLst/>
                          <a:latin typeface="Open Sans" panose="020B0606030504020204" pitchFamily="34" charset="0"/>
                          <a:ea typeface="Open Sans" panose="020B0606030504020204" pitchFamily="34" charset="0"/>
                          <a:cs typeface="Times New Roman" panose="02020603050405020304" pitchFamily="18" charset="0"/>
                        </a:rPr>
                        <a:t>Hvordan</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w="12700" cap="flat" cmpd="sng" algn="ctr">
                      <a:solidFill>
                        <a:srgbClr val="44546A"/>
                      </a:solidFill>
                      <a:prstDash val="solid"/>
                      <a:round/>
                      <a:headEnd type="none" w="med" len="med"/>
                      <a:tailEnd type="none" w="med" len="med"/>
                    </a:lnL>
                    <a:lnR w="12700" cap="flat" cmpd="sng" algn="ctr">
                      <a:solidFill>
                        <a:srgbClr val="44546A"/>
                      </a:solidFill>
                      <a:prstDash val="solid"/>
                      <a:round/>
                      <a:headEnd type="none" w="med" len="med"/>
                      <a:tailEnd type="none" w="med" len="med"/>
                    </a:lnR>
                    <a:lnT>
                      <a:noFill/>
                    </a:lnT>
                    <a:lnB w="12700" cap="flat" cmpd="sng" algn="ctr">
                      <a:solidFill>
                        <a:srgbClr val="44546A"/>
                      </a:solidFill>
                      <a:prstDash val="solid"/>
                      <a:round/>
                      <a:headEnd type="none" w="med" len="med"/>
                      <a:tailEnd type="none" w="med" len="med"/>
                    </a:lnB>
                    <a:noFill/>
                  </a:tcPr>
                </a:tc>
                <a:tc>
                  <a:txBody>
                    <a:bodyPr/>
                    <a:lstStyle/>
                    <a:p>
                      <a:pPr>
                        <a:lnSpc>
                          <a:spcPct val="150000"/>
                        </a:lnSpc>
                        <a:buNone/>
                      </a:pPr>
                      <a:r>
                        <a:rPr lang="nb-NO" sz="1100" b="1">
                          <a:solidFill>
                            <a:srgbClr val="184765"/>
                          </a:solidFill>
                          <a:effectLst/>
                          <a:latin typeface="Open Sans" panose="020B0606030504020204" pitchFamily="34" charset="0"/>
                          <a:ea typeface="Open Sans" panose="020B0606030504020204" pitchFamily="34" charset="0"/>
                          <a:cs typeface="Times New Roman" panose="02020603050405020304" pitchFamily="18" charset="0"/>
                        </a:rPr>
                        <a:t>Verktøy /Hvem kan bistå</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w="12700" cap="flat" cmpd="sng" algn="ctr">
                      <a:solidFill>
                        <a:srgbClr val="44546A"/>
                      </a:solidFill>
                      <a:prstDash val="solid"/>
                      <a:round/>
                      <a:headEnd type="none" w="med" len="med"/>
                      <a:tailEnd type="none" w="med" len="med"/>
                    </a:lnL>
                    <a:lnR>
                      <a:noFill/>
                    </a:lnR>
                    <a:lnT>
                      <a:noFill/>
                    </a:lnT>
                    <a:lnB w="12700" cap="flat" cmpd="sng" algn="ctr">
                      <a:solidFill>
                        <a:srgbClr val="44546A"/>
                      </a:solidFill>
                      <a:prstDash val="solid"/>
                      <a:round/>
                      <a:headEnd type="none" w="med" len="med"/>
                      <a:tailEnd type="none" w="med" len="med"/>
                    </a:lnB>
                    <a:noFill/>
                  </a:tcPr>
                </a:tc>
                <a:extLst>
                  <a:ext uri="{0D108BD9-81ED-4DB2-BD59-A6C34878D82A}">
                    <a16:rowId xmlns:a16="http://schemas.microsoft.com/office/drawing/2014/main" val="2709463827"/>
                  </a:ext>
                </a:extLst>
              </a:tr>
              <a:tr h="370840">
                <a:tc>
                  <a:txBody>
                    <a:bodyPr/>
                    <a:lstStyle/>
                    <a:p>
                      <a:pPr>
                        <a:lnSpc>
                          <a:spcPct val="107000"/>
                        </a:lnSpc>
                        <a:spcAft>
                          <a:spcPts val="800"/>
                        </a:spcAft>
                        <a:buNone/>
                      </a:pPr>
                      <a:r>
                        <a:rPr lang="nb-NO" sz="1100">
                          <a:solidFill>
                            <a:srgbClr val="184765"/>
                          </a:solidFill>
                          <a:effectLst/>
                          <a:latin typeface="Open Sans" panose="020B0606030504020204" pitchFamily="34" charset="0"/>
                          <a:ea typeface="PMingLiU" panose="02020500000000000000" pitchFamily="18" charset="-120"/>
                          <a:cs typeface="Open Sans" panose="020B0606030504020204" pitchFamily="34" charset="0"/>
                        </a:rPr>
                        <a:t>Oppfølgingssamtaler (minimum hver tredje måned)</a:t>
                      </a:r>
                      <a:endParaRPr lang="nb-NO" sz="1000">
                        <a:effectLst/>
                        <a:latin typeface="Open Sans" panose="020B0606030504020204" pitchFamily="34" charset="0"/>
                        <a:ea typeface="Open Sans" panose="020B0606030504020204" pitchFamily="34" charset="0"/>
                        <a:cs typeface="Times New Roman" panose="02020603050405020304" pitchFamily="18" charset="0"/>
                      </a:endParaRPr>
                    </a:p>
                    <a:p>
                      <a:pPr>
                        <a:lnSpc>
                          <a:spcPct val="150000"/>
                        </a:lnSpc>
                        <a:buNone/>
                      </a:pPr>
                      <a:r>
                        <a:rPr lang="nb-NO" sz="1100">
                          <a:solidFill>
                            <a:srgbClr val="184765"/>
                          </a:solidFill>
                          <a:effectLst/>
                          <a:latin typeface="Open Sans" panose="020B0606030504020204" pitchFamily="34" charset="0"/>
                          <a:ea typeface="Open Sans" panose="020B0606030504020204" pitchFamily="34" charset="0"/>
                          <a:cs typeface="Open Sans" panose="020B0606030504020204" pitchFamily="34" charset="0"/>
                        </a:rPr>
                        <a:t>Anbefaler møte før sykmelding går ut.</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a:noFill/>
                    </a:lnL>
                    <a:lnR w="12700" cap="flat" cmpd="sng" algn="ctr">
                      <a:solidFill>
                        <a:srgbClr val="44546A"/>
                      </a:solidFill>
                      <a:prstDash val="solid"/>
                      <a:round/>
                      <a:headEnd type="none" w="med" len="med"/>
                      <a:tailEnd type="none" w="med" len="med"/>
                    </a:lnR>
                    <a:lnT w="12700" cap="flat" cmpd="sng" algn="ctr">
                      <a:solidFill>
                        <a:srgbClr val="44546A"/>
                      </a:solidFill>
                      <a:prstDash val="solid"/>
                      <a:round/>
                      <a:headEnd type="none" w="med" len="med"/>
                      <a:tailEnd type="none" w="med" len="med"/>
                    </a:lnT>
                    <a:lnB w="12700" cap="flat" cmpd="sng" algn="ctr">
                      <a:solidFill>
                        <a:srgbClr val="44546A"/>
                      </a:solidFill>
                      <a:prstDash val="solid"/>
                      <a:round/>
                      <a:headEnd type="none" w="med" len="med"/>
                      <a:tailEnd type="none" w="med" len="med"/>
                    </a:lnB>
                    <a:noFill/>
                  </a:tcPr>
                </a:tc>
                <a:tc>
                  <a:txBody>
                    <a:bodyPr/>
                    <a:lstStyle/>
                    <a:p>
                      <a:pPr>
                        <a:lnSpc>
                          <a:spcPct val="107000"/>
                        </a:lnSpc>
                        <a:spcAft>
                          <a:spcPts val="800"/>
                        </a:spcAft>
                        <a:buNone/>
                      </a:pPr>
                      <a:r>
                        <a:rPr lang="nb-NO" sz="1000">
                          <a:effectLst/>
                          <a:latin typeface="Open Sans" panose="020B0606030504020204" pitchFamily="34" charset="0"/>
                          <a:ea typeface="Open Sans" panose="020B0606030504020204" pitchFamily="34" charset="0"/>
                          <a:cs typeface="Times New Roman" panose="02020603050405020304" pitchFamily="18" charset="0"/>
                        </a:rPr>
                        <a:t>Leder innkaller til oppfølgingssamtaler minst hver tredje måned og ved behov før sykmeldingen utløper. Møtene brukes til å vurdere status, mål, tiltak, behov for bistand og tidspunkt</a:t>
                      </a:r>
                      <a:r>
                        <a:rPr lang="nb-NO" sz="1000">
                          <a:effectLst/>
                          <a:latin typeface="Open Sans" panose="020B0606030504020204" pitchFamily="34" charset="0"/>
                          <a:ea typeface="PMingLiU" panose="02020500000000000000" pitchFamily="18" charset="-120"/>
                          <a:cs typeface="Times New Roman" panose="02020603050405020304" pitchFamily="18" charset="0"/>
                        </a:rPr>
                        <a:t> for </a:t>
                      </a:r>
                      <a:r>
                        <a:rPr lang="nb-NO" sz="1000">
                          <a:effectLst/>
                          <a:latin typeface="Open Sans" panose="020B0606030504020204" pitchFamily="34" charset="0"/>
                          <a:ea typeface="Open Sans" panose="020B0606030504020204" pitchFamily="34" charset="0"/>
                          <a:cs typeface="Times New Roman" panose="02020603050405020304" pitchFamily="18" charset="0"/>
                        </a:rPr>
                        <a:t>neste møte.</a:t>
                      </a:r>
                      <a:r>
                        <a:rPr lang="nb-NO" sz="1000">
                          <a:effectLst/>
                          <a:latin typeface="Open Sans" panose="020B0606030504020204" pitchFamily="34" charset="0"/>
                          <a:ea typeface="PMingLiU" panose="02020500000000000000" pitchFamily="18" charset="-120"/>
                          <a:cs typeface="Times New Roman" panose="02020603050405020304" pitchFamily="18" charset="0"/>
                        </a:rPr>
                        <a:t> Oppfølgingen dokumenteres underveis og arkiveres i personalmappen </a:t>
                      </a:r>
                      <a:r>
                        <a:rPr lang="nb-NO" sz="1000">
                          <a:effectLst/>
                          <a:latin typeface="Open Sans" panose="020B0606030504020204" pitchFamily="34" charset="0"/>
                          <a:ea typeface="Open Sans" panose="020B0606030504020204" pitchFamily="34" charset="0"/>
                          <a:cs typeface="Times New Roman" panose="02020603050405020304" pitchFamily="18" charset="0"/>
                        </a:rPr>
                        <a:t>når den avsluttes.</a:t>
                      </a:r>
                    </a:p>
                    <a:p>
                      <a:pPr>
                        <a:lnSpc>
                          <a:spcPct val="107000"/>
                        </a:lnSpc>
                        <a:spcAft>
                          <a:spcPts val="800"/>
                        </a:spcAft>
                        <a:buNone/>
                      </a:pPr>
                      <a:r>
                        <a:rPr lang="nb-NO" sz="1000">
                          <a:effectLst/>
                          <a:latin typeface="Open Sans" panose="020B0606030504020204" pitchFamily="34" charset="0"/>
                          <a:ea typeface="PMingLiU" panose="02020500000000000000" pitchFamily="18" charset="-120"/>
                          <a:cs typeface="Times New Roman" panose="02020603050405020304" pitchFamily="18" charset="0"/>
                        </a:rPr>
                        <a:t>Alle oppfølgingsmøtene uavhengig av mål bør inneholde samme struktur og agenda:  </a:t>
                      </a:r>
                      <a:endParaRPr lang="nb-NO" sz="100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nSpc>
                          <a:spcPct val="106000"/>
                        </a:lnSpc>
                        <a:buFont typeface="+mj-lt"/>
                        <a:buAutoNum type="arabicPeriod"/>
                      </a:pPr>
                      <a:r>
                        <a:rPr lang="nb-NO" sz="1000">
                          <a:effectLst/>
                          <a:latin typeface="Open Sans" panose="020B0606030504020204" pitchFamily="34" charset="0"/>
                          <a:ea typeface="PMingLiU" panose="02020500000000000000" pitchFamily="18" charset="-120"/>
                          <a:cs typeface="Times New Roman" panose="02020603050405020304" pitchFamily="18" charset="0"/>
                        </a:rPr>
                        <a:t>Status</a:t>
                      </a:r>
                      <a:endParaRPr lang="nb-NO" sz="110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nSpc>
                          <a:spcPct val="106000"/>
                        </a:lnSpc>
                        <a:buFont typeface="+mj-lt"/>
                        <a:buAutoNum type="arabicPeriod"/>
                      </a:pPr>
                      <a:r>
                        <a:rPr lang="nb-NO" sz="1000">
                          <a:effectLst/>
                          <a:latin typeface="Open Sans" panose="020B0606030504020204" pitchFamily="34" charset="0"/>
                          <a:ea typeface="PMingLiU" panose="02020500000000000000" pitchFamily="18" charset="-120"/>
                          <a:cs typeface="Times New Roman" panose="02020603050405020304" pitchFamily="18" charset="0"/>
                        </a:rPr>
                        <a:t>Hvordan har tiltakene fungert sett opp mot mål?</a:t>
                      </a:r>
                      <a:endParaRPr lang="nb-NO" sz="110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nSpc>
                          <a:spcPct val="106000"/>
                        </a:lnSpc>
                        <a:buFont typeface="+mj-lt"/>
                        <a:buAutoNum type="arabicPeriod"/>
                      </a:pPr>
                      <a:r>
                        <a:rPr lang="nb-NO" sz="1000">
                          <a:effectLst/>
                          <a:latin typeface="Open Sans" panose="020B0606030504020204" pitchFamily="34" charset="0"/>
                          <a:ea typeface="PMingLiU" panose="02020500000000000000" pitchFamily="18" charset="-120"/>
                          <a:cs typeface="Times New Roman" panose="02020603050405020304" pitchFamily="18" charset="0"/>
                        </a:rPr>
                        <a:t>Behov for justering i tiltak eller mål?</a:t>
                      </a:r>
                      <a:endParaRPr lang="nb-NO" sz="110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nSpc>
                          <a:spcPct val="106000"/>
                        </a:lnSpc>
                        <a:buFont typeface="+mj-lt"/>
                        <a:buAutoNum type="arabicPeriod"/>
                      </a:pPr>
                      <a:r>
                        <a:rPr lang="nb-NO" sz="1000">
                          <a:effectLst/>
                          <a:latin typeface="Open Sans" panose="020B0606030504020204" pitchFamily="34" charset="0"/>
                          <a:ea typeface="PMingLiU" panose="02020500000000000000" pitchFamily="18" charset="-120"/>
                          <a:cs typeface="Times New Roman" panose="02020603050405020304" pitchFamily="18" charset="0"/>
                        </a:rPr>
                        <a:t>Behov for bistand fra andre aktører? HR/BHT/NAV/Fastlege</a:t>
                      </a:r>
                      <a:endParaRPr lang="nb-NO" sz="1100">
                        <a:effectLst/>
                        <a:latin typeface="Open Sans" panose="020B0606030504020204" pitchFamily="34" charset="0"/>
                        <a:ea typeface="Open Sans" panose="020B0606030504020204" pitchFamily="34" charset="0"/>
                        <a:cs typeface="Times New Roman" panose="02020603050405020304" pitchFamily="18" charset="0"/>
                      </a:endParaRPr>
                    </a:p>
                    <a:p>
                      <a:pPr marL="342900" lvl="0" indent="-342900">
                        <a:lnSpc>
                          <a:spcPct val="106000"/>
                        </a:lnSpc>
                        <a:spcAft>
                          <a:spcPts val="800"/>
                        </a:spcAft>
                        <a:buFont typeface="+mj-lt"/>
                        <a:buAutoNum type="arabicPeriod"/>
                      </a:pPr>
                      <a:r>
                        <a:rPr lang="nb-NO" sz="1000">
                          <a:effectLst/>
                          <a:latin typeface="Open Sans" panose="020B0606030504020204" pitchFamily="34" charset="0"/>
                          <a:ea typeface="PMingLiU" panose="02020500000000000000" pitchFamily="18" charset="-120"/>
                          <a:cs typeface="Times New Roman" panose="02020603050405020304" pitchFamily="18" charset="0"/>
                        </a:rPr>
                        <a:t>Tid for neste møte</a:t>
                      </a:r>
                      <a:endParaRPr lang="nb-NO" sz="1100">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w="12700" cap="flat" cmpd="sng" algn="ctr">
                      <a:solidFill>
                        <a:srgbClr val="44546A"/>
                      </a:solidFill>
                      <a:prstDash val="solid"/>
                      <a:round/>
                      <a:headEnd type="none" w="med" len="med"/>
                      <a:tailEnd type="none" w="med" len="med"/>
                    </a:lnL>
                    <a:lnR w="12700" cap="flat" cmpd="sng" algn="ctr">
                      <a:solidFill>
                        <a:srgbClr val="44546A"/>
                      </a:solidFill>
                      <a:prstDash val="solid"/>
                      <a:round/>
                      <a:headEnd type="none" w="med" len="med"/>
                      <a:tailEnd type="none" w="med" len="med"/>
                    </a:lnR>
                    <a:lnT w="12700" cap="flat" cmpd="sng" algn="ctr">
                      <a:solidFill>
                        <a:srgbClr val="44546A"/>
                      </a:solidFill>
                      <a:prstDash val="solid"/>
                      <a:round/>
                      <a:headEnd type="none" w="med" len="med"/>
                      <a:tailEnd type="none" w="med" len="med"/>
                    </a:lnT>
                    <a:lnB w="12700" cap="flat" cmpd="sng" algn="ctr">
                      <a:solidFill>
                        <a:srgbClr val="2D7B81"/>
                      </a:solidFill>
                      <a:prstDash val="solid"/>
                      <a:round/>
                      <a:headEnd type="none" w="med" len="med"/>
                      <a:tailEnd type="none" w="med" len="med"/>
                    </a:lnB>
                    <a:noFill/>
                  </a:tcPr>
                </a:tc>
                <a:tc>
                  <a:txBody>
                    <a:bodyPr/>
                    <a:lstStyle/>
                    <a:p>
                      <a:pPr>
                        <a:lnSpc>
                          <a:spcPct val="107000"/>
                        </a:lnSpc>
                        <a:spcAft>
                          <a:spcPts val="800"/>
                        </a:spcAft>
                        <a:buNone/>
                      </a:pPr>
                      <a:r>
                        <a:rPr lang="nb-NO" sz="1000" u="sng">
                          <a:solidFill>
                            <a:srgbClr val="0563C1"/>
                          </a:solidFill>
                          <a:effectLst/>
                          <a:latin typeface="Open Sans" panose="020B0606030504020204" pitchFamily="34" charset="0"/>
                          <a:ea typeface="PMingLiU" panose="02020500000000000000" pitchFamily="18" charset="-120"/>
                          <a:cs typeface="Times New Roman" panose="02020603050405020304" pitchFamily="18" charset="0"/>
                          <a:hlinkClick r:id="rId2"/>
                        </a:rPr>
                        <a:t>Tidlig og tett på</a:t>
                      </a:r>
                      <a:r>
                        <a:rPr lang="nb-NO" sz="1000">
                          <a:effectLst/>
                          <a:latin typeface="Open Sans" panose="020B0606030504020204" pitchFamily="34" charset="0"/>
                          <a:ea typeface="PMingLiU" panose="02020500000000000000" pitchFamily="18" charset="-120"/>
                          <a:cs typeface="Times New Roman" panose="02020603050405020304" pitchFamily="18" charset="0"/>
                        </a:rPr>
                        <a:t> </a:t>
                      </a:r>
                      <a:r>
                        <a:rPr lang="nb-NO" sz="1000">
                          <a:effectLst/>
                          <a:latin typeface="Open Sans" panose="020B0606030504020204" pitchFamily="34" charset="0"/>
                          <a:ea typeface="Open Sans" panose="020B0606030504020204" pitchFamily="34" charset="0"/>
                          <a:cs typeface="Times New Roman" panose="02020603050405020304" pitchFamily="18" charset="0"/>
                        </a:rPr>
                        <a:t>3.1 Maler (for ledere) - </a:t>
                      </a:r>
                      <a:r>
                        <a:rPr lang="nb-NO" sz="1000">
                          <a:effectLst/>
                          <a:latin typeface="Open Sans" panose="020B0606030504020204" pitchFamily="34" charset="0"/>
                          <a:ea typeface="PMingLiU" panose="02020500000000000000" pitchFamily="18" charset="-120"/>
                          <a:cs typeface="Times New Roman" panose="02020603050405020304" pitchFamily="18" charset="0"/>
                        </a:rPr>
                        <a:t>Arbeidsoppgaveskjema</a:t>
                      </a:r>
                      <a:endParaRPr lang="nb-NO" sz="1000">
                        <a:effectLst/>
                        <a:latin typeface="Open Sans" panose="020B0606030504020204" pitchFamily="34" charset="0"/>
                        <a:ea typeface="Open Sans" panose="020B0606030504020204" pitchFamily="34" charset="0"/>
                        <a:cs typeface="Times New Roman" panose="02020603050405020304" pitchFamily="18" charset="0"/>
                      </a:endParaRPr>
                    </a:p>
                    <a:p>
                      <a:pPr>
                        <a:lnSpc>
                          <a:spcPct val="150000"/>
                        </a:lnSpc>
                        <a:buNone/>
                      </a:pPr>
                      <a:r>
                        <a:rPr lang="nb-NO" sz="10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rPr>
                        <a:t> </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w="12700" cap="flat" cmpd="sng" algn="ctr">
                      <a:solidFill>
                        <a:srgbClr val="44546A"/>
                      </a:solidFill>
                      <a:prstDash val="solid"/>
                      <a:round/>
                      <a:headEnd type="none" w="med" len="med"/>
                      <a:tailEnd type="none" w="med" len="med"/>
                    </a:lnL>
                    <a:lnR>
                      <a:noFill/>
                    </a:lnR>
                    <a:lnT w="12700" cap="flat" cmpd="sng" algn="ctr">
                      <a:solidFill>
                        <a:srgbClr val="44546A"/>
                      </a:solidFill>
                      <a:prstDash val="solid"/>
                      <a:round/>
                      <a:headEnd type="none" w="med" len="med"/>
                      <a:tailEnd type="none" w="med" len="med"/>
                    </a:lnT>
                    <a:lnB w="12700" cap="flat" cmpd="sng" algn="ctr">
                      <a:solidFill>
                        <a:srgbClr val="44546A"/>
                      </a:solidFill>
                      <a:prstDash val="solid"/>
                      <a:round/>
                      <a:headEnd type="none" w="med" len="med"/>
                      <a:tailEnd type="none" w="med" len="med"/>
                    </a:lnB>
                    <a:noFill/>
                  </a:tcPr>
                </a:tc>
                <a:extLst>
                  <a:ext uri="{0D108BD9-81ED-4DB2-BD59-A6C34878D82A}">
                    <a16:rowId xmlns:a16="http://schemas.microsoft.com/office/drawing/2014/main" val="1394631454"/>
                  </a:ext>
                </a:extLst>
              </a:tr>
              <a:tr h="370840">
                <a:tc>
                  <a:txBody>
                    <a:bodyPr/>
                    <a:lstStyle/>
                    <a:p>
                      <a:pPr>
                        <a:lnSpc>
                          <a:spcPct val="150000"/>
                        </a:lnSpc>
                        <a:buNone/>
                      </a:pPr>
                      <a:r>
                        <a:rPr lang="nb-NO" sz="1100">
                          <a:solidFill>
                            <a:srgbClr val="184765"/>
                          </a:solidFill>
                          <a:effectLst/>
                          <a:latin typeface="Open Sans" panose="020B0606030504020204" pitchFamily="34" charset="0"/>
                          <a:ea typeface="PMingLiU" panose="02020500000000000000" pitchFamily="18" charset="-120"/>
                          <a:cs typeface="Times New Roman" panose="02020603050405020304" pitchFamily="18" charset="0"/>
                        </a:rPr>
                        <a:t>Avslutning</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a:noFill/>
                    </a:lnL>
                    <a:lnR w="12700" cap="flat" cmpd="sng" algn="ctr">
                      <a:solidFill>
                        <a:srgbClr val="44546A"/>
                      </a:solidFill>
                      <a:prstDash val="solid"/>
                      <a:round/>
                      <a:headEnd type="none" w="med" len="med"/>
                      <a:tailEnd type="none" w="med" len="med"/>
                    </a:lnR>
                    <a:lnT w="12700" cap="flat" cmpd="sng" algn="ctr">
                      <a:solidFill>
                        <a:srgbClr val="44546A"/>
                      </a:solidFill>
                      <a:prstDash val="solid"/>
                      <a:round/>
                      <a:headEnd type="none" w="med" len="med"/>
                      <a:tailEnd type="none" w="med" len="med"/>
                    </a:lnT>
                    <a:lnB w="12700" cap="flat" cmpd="sng" algn="ctr">
                      <a:solidFill>
                        <a:srgbClr val="44546A"/>
                      </a:solidFill>
                      <a:prstDash val="solid"/>
                      <a:round/>
                      <a:headEnd type="none" w="med" len="med"/>
                      <a:tailEnd type="none" w="med" len="med"/>
                    </a:lnB>
                    <a:noFill/>
                  </a:tcPr>
                </a:tc>
                <a:tc>
                  <a:txBody>
                    <a:bodyPr/>
                    <a:lstStyle/>
                    <a:p>
                      <a:pPr>
                        <a:lnSpc>
                          <a:spcPct val="107000"/>
                        </a:lnSpc>
                        <a:spcAft>
                          <a:spcPts val="800"/>
                        </a:spcAft>
                        <a:buNone/>
                      </a:pPr>
                      <a:r>
                        <a:rPr lang="nb-NO" sz="1000">
                          <a:effectLst/>
                          <a:latin typeface="Open Sans" panose="020B0606030504020204" pitchFamily="34" charset="0"/>
                          <a:ea typeface="PMingLiU" panose="02020500000000000000" pitchFamily="18" charset="-120"/>
                          <a:cs typeface="Times New Roman" panose="02020603050405020304" pitchFamily="18" charset="0"/>
                        </a:rPr>
                        <a:t>Når arbeidsgiver og arbeidstaker er enige om at man har nådd målet med oppfølgingen, skal dette dokumenteres med evaluering av oppfølgingen. Det skal også fremkomme hvordan partene forholder seg til nytt gjentakende, hyppig fravær som kan oppstå.</a:t>
                      </a:r>
                      <a:endParaRPr lang="nb-NO" sz="1000">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w="12700" cap="flat" cmpd="sng" algn="ctr">
                      <a:solidFill>
                        <a:srgbClr val="44546A"/>
                      </a:solidFill>
                      <a:prstDash val="solid"/>
                      <a:round/>
                      <a:headEnd type="none" w="med" len="med"/>
                      <a:tailEnd type="none" w="med" len="med"/>
                    </a:lnL>
                    <a:lnR w="12700" cap="flat" cmpd="sng" algn="ctr">
                      <a:solidFill>
                        <a:srgbClr val="44546A"/>
                      </a:solidFill>
                      <a:prstDash val="solid"/>
                      <a:round/>
                      <a:headEnd type="none" w="med" len="med"/>
                      <a:tailEnd type="none" w="med" len="med"/>
                    </a:lnR>
                    <a:lnT w="12700" cap="flat" cmpd="sng" algn="ctr">
                      <a:solidFill>
                        <a:srgbClr val="2D7B81"/>
                      </a:solidFill>
                      <a:prstDash val="solid"/>
                      <a:round/>
                      <a:headEnd type="none" w="med" len="med"/>
                      <a:tailEnd type="none" w="med" len="med"/>
                    </a:lnT>
                    <a:lnB w="12700" cap="flat" cmpd="sng" algn="ctr">
                      <a:solidFill>
                        <a:srgbClr val="2D7B81"/>
                      </a:solidFill>
                      <a:prstDash val="solid"/>
                      <a:round/>
                      <a:headEnd type="none" w="med" len="med"/>
                      <a:tailEnd type="none" w="med" len="med"/>
                    </a:lnB>
                    <a:noFill/>
                  </a:tcPr>
                </a:tc>
                <a:tc>
                  <a:txBody>
                    <a:bodyPr/>
                    <a:lstStyle/>
                    <a:p>
                      <a:pPr>
                        <a:lnSpc>
                          <a:spcPct val="107000"/>
                        </a:lnSpc>
                        <a:spcAft>
                          <a:spcPts val="800"/>
                        </a:spcAft>
                        <a:buNone/>
                      </a:pPr>
                      <a:r>
                        <a:rPr lang="nb-NO" sz="1000" u="sng">
                          <a:solidFill>
                            <a:srgbClr val="0563C1"/>
                          </a:solidFill>
                          <a:effectLst/>
                          <a:latin typeface="Open Sans" panose="020B0606030504020204" pitchFamily="34" charset="0"/>
                          <a:ea typeface="PMingLiU" panose="02020500000000000000" pitchFamily="18" charset="-120"/>
                          <a:cs typeface="Times New Roman" panose="02020603050405020304" pitchFamily="18" charset="0"/>
                          <a:hlinkClick r:id="rId2"/>
                        </a:rPr>
                        <a:t>Tidlig og tett på</a:t>
                      </a:r>
                      <a:r>
                        <a:rPr lang="nb-NO" sz="1000">
                          <a:effectLst/>
                          <a:latin typeface="Open Sans" panose="020B0606030504020204" pitchFamily="34" charset="0"/>
                          <a:ea typeface="PMingLiU" panose="02020500000000000000" pitchFamily="18" charset="-120"/>
                          <a:cs typeface="Times New Roman" panose="02020603050405020304" pitchFamily="18" charset="0"/>
                        </a:rPr>
                        <a:t> </a:t>
                      </a:r>
                      <a:r>
                        <a:rPr lang="nb-NO" sz="1000">
                          <a:effectLst/>
                          <a:latin typeface="Open Sans" panose="020B0606030504020204" pitchFamily="34" charset="0"/>
                          <a:ea typeface="Open Sans" panose="020B0606030504020204" pitchFamily="34" charset="0"/>
                          <a:cs typeface="Times New Roman" panose="02020603050405020304" pitchFamily="18" charset="0"/>
                        </a:rPr>
                        <a:t>3.1 Maler (for ledere)</a:t>
                      </a:r>
                    </a:p>
                    <a:p>
                      <a:pPr>
                        <a:lnSpc>
                          <a:spcPct val="150000"/>
                        </a:lnSpc>
                        <a:buNone/>
                      </a:pPr>
                      <a:r>
                        <a:rPr lang="nb-NO" sz="10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rPr>
                        <a:t> </a:t>
                      </a:r>
                      <a:endParaRPr lang="nb-NO" sz="1200">
                        <a:solidFill>
                          <a:srgbClr val="184765"/>
                        </a:solidFill>
                        <a:effectLst/>
                        <a:latin typeface="Open Sans" panose="020B0606030504020204" pitchFamily="34" charset="0"/>
                        <a:ea typeface="Open Sans" panose="020B0606030504020204" pitchFamily="34" charset="0"/>
                        <a:cs typeface="Times New Roman" panose="02020603050405020304" pitchFamily="18" charset="0"/>
                      </a:endParaRPr>
                    </a:p>
                    <a:p>
                      <a:pPr>
                        <a:lnSpc>
                          <a:spcPct val="107000"/>
                        </a:lnSpc>
                        <a:buNone/>
                      </a:pPr>
                      <a:endParaRPr lang="nb-NO" sz="1100">
                        <a:effectLst/>
                        <a:latin typeface="Open Sans" panose="020B0606030504020204" pitchFamily="34" charset="0"/>
                        <a:cs typeface="Times New Roman" panose="02020603050405020304" pitchFamily="18" charset="0"/>
                      </a:endParaRPr>
                    </a:p>
                  </a:txBody>
                  <a:tcPr marL="68580" marR="68580" marT="0" marB="0">
                    <a:lnL w="12700" cap="flat" cmpd="sng" algn="ctr">
                      <a:solidFill>
                        <a:srgbClr val="44546A"/>
                      </a:solidFill>
                      <a:prstDash val="solid"/>
                      <a:round/>
                      <a:headEnd type="none" w="med" len="med"/>
                      <a:tailEnd type="none" w="med" len="med"/>
                    </a:lnL>
                    <a:lnR>
                      <a:noFill/>
                    </a:lnR>
                    <a:lnT w="12700" cap="flat" cmpd="sng" algn="ctr">
                      <a:solidFill>
                        <a:srgbClr val="44546A"/>
                      </a:solidFill>
                      <a:prstDash val="solid"/>
                      <a:round/>
                      <a:headEnd type="none" w="med" len="med"/>
                      <a:tailEnd type="none" w="med" len="med"/>
                    </a:lnT>
                    <a:lnB w="12700" cap="flat" cmpd="sng" algn="ctr">
                      <a:solidFill>
                        <a:srgbClr val="44546A"/>
                      </a:solidFill>
                      <a:prstDash val="solid"/>
                      <a:round/>
                      <a:headEnd type="none" w="med" len="med"/>
                      <a:tailEnd type="none" w="med" len="med"/>
                    </a:lnB>
                    <a:noFill/>
                  </a:tcPr>
                </a:tc>
                <a:extLst>
                  <a:ext uri="{0D108BD9-81ED-4DB2-BD59-A6C34878D82A}">
                    <a16:rowId xmlns:a16="http://schemas.microsoft.com/office/drawing/2014/main" val="1198173140"/>
                  </a:ext>
                </a:extLst>
              </a:tr>
            </a:tbl>
          </a:graphicData>
        </a:graphic>
      </p:graphicFrame>
    </p:spTree>
    <p:extLst>
      <p:ext uri="{BB962C8B-B14F-4D97-AF65-F5344CB8AC3E}">
        <p14:creationId xmlns:p14="http://schemas.microsoft.com/office/powerpoint/2010/main" val="3155384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29CDD-ECB3-FA13-C5A9-C3F5032A621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0005B13-CA26-E0F3-9E5F-7E000325A1A4}"/>
              </a:ext>
            </a:extLst>
          </p:cNvPr>
          <p:cNvSpPr>
            <a:spLocks noGrp="1"/>
          </p:cNvSpPr>
          <p:nvPr>
            <p:ph type="title"/>
          </p:nvPr>
        </p:nvSpPr>
        <p:spPr/>
        <p:txBody>
          <a:bodyPr/>
          <a:lstStyle/>
          <a:p>
            <a:r>
              <a:rPr lang="nb-NO"/>
              <a:t>Mal – </a:t>
            </a:r>
            <a:r>
              <a:rPr lang="nb-NO" sz="3200"/>
              <a:t>Referat fra evaluering og avslutning av oppfølging</a:t>
            </a:r>
            <a:endParaRPr lang="nb-NO"/>
          </a:p>
        </p:txBody>
      </p:sp>
      <p:sp>
        <p:nvSpPr>
          <p:cNvPr id="4" name="Undertittel 3">
            <a:extLst>
              <a:ext uri="{FF2B5EF4-FFF2-40B4-BE49-F238E27FC236}">
                <a16:creationId xmlns:a16="http://schemas.microsoft.com/office/drawing/2014/main" id="{6DDFD9DA-8D98-B65A-36C0-A41C71CACA2C}"/>
              </a:ext>
            </a:extLst>
          </p:cNvPr>
          <p:cNvSpPr>
            <a:spLocks noGrp="1"/>
          </p:cNvSpPr>
          <p:nvPr>
            <p:ph type="subTitle" idx="2"/>
          </p:nvPr>
        </p:nvSpPr>
        <p:spPr>
          <a:xfrm>
            <a:off x="7756000" y="5954800"/>
            <a:ext cx="4084800" cy="423200"/>
          </a:xfrm>
          <a:solidFill>
            <a:srgbClr val="F5F1EE"/>
          </a:solidFill>
        </p:spPr>
        <p:txBody>
          <a:bodyPr/>
          <a:lstStyle/>
          <a:p>
            <a:endParaRPr lang="nb-NO">
              <a:solidFill>
                <a:srgbClr val="F5F1EE"/>
              </a:solidFill>
            </a:endParaRPr>
          </a:p>
        </p:txBody>
      </p:sp>
      <p:pic>
        <p:nvPicPr>
          <p:cNvPr id="7" name="Bilde 6">
            <a:extLst>
              <a:ext uri="{FF2B5EF4-FFF2-40B4-BE49-F238E27FC236}">
                <a16:creationId xmlns:a16="http://schemas.microsoft.com/office/drawing/2014/main" id="{70DA2632-7D81-E404-8B92-9BC6C30E9CCA}"/>
              </a:ext>
            </a:extLst>
          </p:cNvPr>
          <p:cNvPicPr>
            <a:picLocks noChangeAspect="1"/>
          </p:cNvPicPr>
          <p:nvPr/>
        </p:nvPicPr>
        <p:blipFill>
          <a:blip r:embed="rId2"/>
          <a:stretch>
            <a:fillRect/>
          </a:stretch>
        </p:blipFill>
        <p:spPr>
          <a:xfrm>
            <a:off x="480000" y="1402696"/>
            <a:ext cx="10427236" cy="5035809"/>
          </a:xfrm>
          <a:prstGeom prst="rect">
            <a:avLst/>
          </a:prstGeom>
        </p:spPr>
      </p:pic>
    </p:spTree>
    <p:extLst>
      <p:ext uri="{BB962C8B-B14F-4D97-AF65-F5344CB8AC3E}">
        <p14:creationId xmlns:p14="http://schemas.microsoft.com/office/powerpoint/2010/main" val="2768127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C72868-DE1C-AD6C-E350-B1454B53E87E}"/>
              </a:ext>
            </a:extLst>
          </p:cNvPr>
          <p:cNvSpPr>
            <a:spLocks noGrp="1"/>
          </p:cNvSpPr>
          <p:nvPr>
            <p:ph type="title"/>
          </p:nvPr>
        </p:nvSpPr>
        <p:spPr/>
        <p:txBody>
          <a:bodyPr/>
          <a:lstStyle/>
          <a:p>
            <a:r>
              <a:rPr lang="nb-NO"/>
              <a:t>Mer informasjon om sykefraværsoppfølging?</a:t>
            </a:r>
          </a:p>
        </p:txBody>
      </p:sp>
      <p:sp>
        <p:nvSpPr>
          <p:cNvPr id="4" name="Undertittel 3">
            <a:extLst>
              <a:ext uri="{FF2B5EF4-FFF2-40B4-BE49-F238E27FC236}">
                <a16:creationId xmlns:a16="http://schemas.microsoft.com/office/drawing/2014/main" id="{1605085E-BD9C-CF4B-2F98-BEC44B2D5760}"/>
              </a:ext>
            </a:extLst>
          </p:cNvPr>
          <p:cNvSpPr>
            <a:spLocks noGrp="1"/>
          </p:cNvSpPr>
          <p:nvPr>
            <p:ph type="subTitle" idx="2"/>
          </p:nvPr>
        </p:nvSpPr>
        <p:spPr>
          <a:xfrm>
            <a:off x="7858700" y="5954800"/>
            <a:ext cx="4084800" cy="423200"/>
          </a:xfrm>
          <a:solidFill>
            <a:srgbClr val="F5F1EE"/>
          </a:solidFill>
        </p:spPr>
        <p:txBody>
          <a:bodyPr/>
          <a:lstStyle/>
          <a:p>
            <a:r>
              <a:rPr lang="nb-NO">
                <a:solidFill>
                  <a:srgbClr val="F5F1EE"/>
                </a:solidFill>
              </a:rPr>
              <a:t>.</a:t>
            </a:r>
          </a:p>
        </p:txBody>
      </p:sp>
      <p:sp>
        <p:nvSpPr>
          <p:cNvPr id="5" name="Plassholder for innhold 2">
            <a:extLst>
              <a:ext uri="{FF2B5EF4-FFF2-40B4-BE49-F238E27FC236}">
                <a16:creationId xmlns:a16="http://schemas.microsoft.com/office/drawing/2014/main" id="{D1E80704-D1DD-0C9E-A2FD-1598F0970115}"/>
              </a:ext>
            </a:extLst>
          </p:cNvPr>
          <p:cNvSpPr txBox="1">
            <a:spLocks/>
          </p:cNvSpPr>
          <p:nvPr/>
        </p:nvSpPr>
        <p:spPr>
          <a:xfrm>
            <a:off x="335360" y="1600201"/>
            <a:ext cx="5659040" cy="4525963"/>
          </a:xfrm>
          <a:prstGeom prst="rect">
            <a:avLst/>
          </a:prstGeom>
          <a:noFill/>
          <a:ln>
            <a:noFill/>
          </a:ln>
        </p:spPr>
        <p:txBody>
          <a:bodyPr spcFirstLastPara="1" vert="horz" wrap="square" lIns="121920" tIns="60960" rIns="121920" bIns="60960" rtlCol="0" anchor="t" anchorCtr="0">
            <a:normAutofit/>
          </a:bodyPr>
          <a:lstStyle>
            <a:defPPr marR="0" lvl="0" algn="l" rtl="0">
              <a:lnSpc>
                <a:spcPct val="100000"/>
              </a:lnSpc>
              <a:spcBef>
                <a:spcPts val="0"/>
              </a:spcBef>
              <a:spcAft>
                <a:spcPts val="0"/>
              </a:spcAft>
            </a:defPPr>
            <a:lvl1pPr marL="609585" marR="0" lvl="0"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1pPr>
            <a:lvl2pPr marL="1219170" marR="0" lvl="1"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2pPr>
            <a:lvl3pPr marL="1828754" marR="0" lvl="2"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3pPr>
            <a:lvl4pPr marL="2438339" marR="0" lvl="3"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4pPr>
            <a:lvl5pPr marL="3047924" marR="0" lvl="4"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5pPr>
            <a:lvl6pPr marL="3657509" marR="0" lvl="5"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6pPr>
            <a:lvl7pPr marL="4267093" marR="0" lvl="6"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7pPr>
            <a:lvl8pPr marL="4876678" marR="0" lvl="7"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8pPr>
            <a:lvl9pPr marL="5486263" marR="0" lvl="8"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9pPr>
          </a:lstStyle>
          <a:p>
            <a:pPr marL="186262" indent="0" defTabSz="914400">
              <a:buNone/>
            </a:pPr>
            <a:r>
              <a:rPr lang="nb-NO" sz="1800" kern="0" dirty="0">
                <a:solidFill>
                  <a:srgbClr val="FF0000"/>
                </a:solidFill>
              </a:rPr>
              <a:t>Sett inn slik det ser ut i din virksomhet</a:t>
            </a:r>
          </a:p>
          <a:p>
            <a:pPr defTabSz="914400"/>
            <a:r>
              <a:rPr lang="nb-NO" sz="2000" kern="0" dirty="0" err="1"/>
              <a:t>minSide</a:t>
            </a:r>
            <a:endParaRPr lang="nb-NO" sz="2000" kern="0" dirty="0">
              <a:ea typeface="Calibri"/>
              <a:cs typeface="Calibri"/>
            </a:endParaRPr>
          </a:p>
          <a:p>
            <a:pPr lvl="1" defTabSz="914400"/>
            <a:r>
              <a:rPr lang="nb-NO" sz="1400" kern="0" dirty="0">
                <a:solidFill>
                  <a:schemeClr val="tx1"/>
                </a:solidFill>
              </a:rPr>
              <a:t>Se temasiden «Nærværsarbeid og sykefraværsoppfølging»</a:t>
            </a:r>
            <a:endParaRPr lang="nb-NO" sz="1400" kern="0" dirty="0">
              <a:solidFill>
                <a:schemeClr val="tx1"/>
              </a:solidFill>
              <a:ea typeface="Calibri"/>
              <a:cs typeface="Calibri"/>
            </a:endParaRPr>
          </a:p>
          <a:p>
            <a:pPr defTabSz="914400"/>
            <a:r>
              <a:rPr lang="nb-NO" sz="2000" kern="0" dirty="0"/>
              <a:t>Personalhåndboken</a:t>
            </a:r>
            <a:endParaRPr lang="nb-NO" sz="2000" kern="0" dirty="0">
              <a:ea typeface="Calibri"/>
              <a:cs typeface="Calibri"/>
            </a:endParaRPr>
          </a:p>
          <a:p>
            <a:pPr lvl="1" defTabSz="914400"/>
            <a:r>
              <a:rPr lang="nb-NO" sz="1400" kern="0" dirty="0">
                <a:solidFill>
                  <a:schemeClr val="tx1"/>
                </a:solidFill>
              </a:rPr>
              <a:t>Egenmelding </a:t>
            </a:r>
            <a:endParaRPr lang="nb-NO" sz="1400" kern="0" dirty="0">
              <a:solidFill>
                <a:schemeClr val="tx1"/>
              </a:solidFill>
              <a:ea typeface="Calibri"/>
              <a:cs typeface="Calibri"/>
            </a:endParaRPr>
          </a:p>
          <a:p>
            <a:pPr lvl="1" defTabSz="914400"/>
            <a:r>
              <a:rPr lang="nb-NO" sz="1400" kern="0" dirty="0">
                <a:solidFill>
                  <a:schemeClr val="tx1"/>
                </a:solidFill>
              </a:rPr>
              <a:t>Sykemelding </a:t>
            </a:r>
            <a:endParaRPr lang="nb-NO" sz="1400" kern="0" dirty="0">
              <a:solidFill>
                <a:schemeClr val="tx1"/>
              </a:solidFill>
              <a:ea typeface="Calibri"/>
              <a:cs typeface="Calibri"/>
            </a:endParaRPr>
          </a:p>
          <a:p>
            <a:pPr lvl="1" defTabSz="914400"/>
            <a:r>
              <a:rPr lang="nb-NO" sz="1400" kern="0" dirty="0">
                <a:solidFill>
                  <a:schemeClr val="tx1"/>
                </a:solidFill>
              </a:rPr>
              <a:t>Dialogmøter</a:t>
            </a:r>
            <a:endParaRPr lang="nb-NO" sz="1400" kern="0" dirty="0">
              <a:solidFill>
                <a:schemeClr val="tx1"/>
              </a:solidFill>
              <a:ea typeface="Calibri"/>
              <a:cs typeface="Calibri"/>
            </a:endParaRPr>
          </a:p>
          <a:p>
            <a:pPr defTabSz="914400"/>
            <a:r>
              <a:rPr lang="nb-NO" sz="2000" kern="0" dirty="0"/>
              <a:t>Rutiner i EK</a:t>
            </a:r>
            <a:endParaRPr lang="nb-NO" sz="2000" kern="0" dirty="0">
              <a:ea typeface="Calibri"/>
              <a:cs typeface="Calibri"/>
            </a:endParaRPr>
          </a:p>
          <a:p>
            <a:pPr lvl="1" defTabSz="914400"/>
            <a:r>
              <a:rPr lang="nb-NO" sz="1400" kern="0" dirty="0">
                <a:solidFill>
                  <a:schemeClr val="tx1"/>
                </a:solidFill>
              </a:rPr>
              <a:t>Tilrettelegging for arbeidstakere med redusert arbeidsevne</a:t>
            </a:r>
            <a:endParaRPr lang="nb-NO" sz="1400" kern="0" dirty="0">
              <a:solidFill>
                <a:schemeClr val="tx1"/>
              </a:solidFill>
              <a:ea typeface="Calibri"/>
              <a:cs typeface="Calibri"/>
            </a:endParaRPr>
          </a:p>
          <a:p>
            <a:pPr lvl="1" defTabSz="914400"/>
            <a:r>
              <a:rPr lang="nb-NO" sz="1400" kern="0" dirty="0">
                <a:solidFill>
                  <a:schemeClr val="tx1"/>
                </a:solidFill>
              </a:rPr>
              <a:t>Oppfølging av hyppig korttidsfravær</a:t>
            </a:r>
            <a:endParaRPr lang="nb-NO" sz="1400" kern="0" dirty="0">
              <a:solidFill>
                <a:schemeClr val="tx1"/>
              </a:solidFill>
              <a:ea typeface="Calibri"/>
              <a:cs typeface="Calibri"/>
            </a:endParaRPr>
          </a:p>
          <a:p>
            <a:pPr lvl="1" defTabSz="914400"/>
            <a:r>
              <a:rPr lang="nb-NO" sz="1400" kern="0" dirty="0">
                <a:solidFill>
                  <a:schemeClr val="tx1"/>
                </a:solidFill>
              </a:rPr>
              <a:t>Rutine ved oppfølging sykdom, fravær og behov for tilrettelegging</a:t>
            </a:r>
            <a:endParaRPr lang="nb-NO" sz="1400" kern="0" dirty="0">
              <a:solidFill>
                <a:schemeClr val="tx1"/>
              </a:solidFill>
              <a:ea typeface="Calibri"/>
              <a:cs typeface="Calibri"/>
            </a:endParaRPr>
          </a:p>
          <a:p>
            <a:pPr defTabSz="914400"/>
            <a:r>
              <a:rPr lang="nb-NO" sz="3000" kern="0" dirty="0">
                <a:ea typeface="Calibri"/>
                <a:cs typeface="Calibri"/>
              </a:rPr>
              <a:t>…</a:t>
            </a:r>
            <a:endParaRPr lang="nb-NO" sz="3200" kern="0" dirty="0">
              <a:ea typeface="Calibri"/>
              <a:cs typeface="Calibri"/>
            </a:endParaRPr>
          </a:p>
        </p:txBody>
      </p:sp>
      <p:pic>
        <p:nvPicPr>
          <p:cNvPr id="6" name="Content Placeholder 4">
            <a:extLst>
              <a:ext uri="{FF2B5EF4-FFF2-40B4-BE49-F238E27FC236}">
                <a16:creationId xmlns:a16="http://schemas.microsoft.com/office/drawing/2014/main" id="{7DA0170E-CA4F-92E1-5693-41A0013F9487}"/>
              </a:ext>
            </a:extLst>
          </p:cNvPr>
          <p:cNvPicPr>
            <a:picLocks noChangeAspect="1"/>
          </p:cNvPicPr>
          <p:nvPr/>
        </p:nvPicPr>
        <p:blipFill>
          <a:blip r:embed="rId3"/>
          <a:stretch>
            <a:fillRect/>
          </a:stretch>
        </p:blipFill>
        <p:spPr>
          <a:xfrm>
            <a:off x="7143341" y="1600201"/>
            <a:ext cx="3767559" cy="4525963"/>
          </a:xfrm>
          <a:prstGeom prst="rect">
            <a:avLst/>
          </a:prstGeom>
          <a:noFill/>
          <a:ln w="76200">
            <a:noFill/>
          </a:ln>
        </p:spPr>
      </p:pic>
      <p:sp>
        <p:nvSpPr>
          <p:cNvPr id="7" name="Rektangel 6">
            <a:extLst>
              <a:ext uri="{FF2B5EF4-FFF2-40B4-BE49-F238E27FC236}">
                <a16:creationId xmlns:a16="http://schemas.microsoft.com/office/drawing/2014/main" id="{B3DBF481-3DBC-00FA-E4F2-C51455F6DD82}"/>
              </a:ext>
            </a:extLst>
          </p:cNvPr>
          <p:cNvSpPr/>
          <p:nvPr/>
        </p:nvSpPr>
        <p:spPr>
          <a:xfrm>
            <a:off x="7146416" y="855673"/>
            <a:ext cx="3764484" cy="82976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rgbClr val="FF0000"/>
                </a:solidFill>
              </a:rPr>
              <a:t>Bytt bilde med slik det ser ut i virksomheten</a:t>
            </a:r>
          </a:p>
        </p:txBody>
      </p:sp>
    </p:spTree>
    <p:extLst>
      <p:ext uri="{BB962C8B-B14F-4D97-AF65-F5344CB8AC3E}">
        <p14:creationId xmlns:p14="http://schemas.microsoft.com/office/powerpoint/2010/main" val="2198753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3D8E8"/>
        </a:solidFill>
        <a:effectLst/>
      </p:bgPr>
    </p:bg>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173BEBE3-089F-9D88-9A12-BBCE9D592528}"/>
              </a:ext>
            </a:extLst>
          </p:cNvPr>
          <p:cNvSpPr>
            <a:spLocks noGrp="1"/>
          </p:cNvSpPr>
          <p:nvPr>
            <p:ph type="ctrTitle"/>
          </p:nvPr>
        </p:nvSpPr>
        <p:spPr/>
        <p:txBody>
          <a:bodyPr/>
          <a:lstStyle/>
          <a:p>
            <a:r>
              <a:rPr lang="nb-NO" i="0" dirty="0"/>
              <a:t>Oppsummering</a:t>
            </a:r>
          </a:p>
        </p:txBody>
      </p:sp>
    </p:spTree>
    <p:extLst>
      <p:ext uri="{BB962C8B-B14F-4D97-AF65-F5344CB8AC3E}">
        <p14:creationId xmlns:p14="http://schemas.microsoft.com/office/powerpoint/2010/main" val="3274066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C3A9-79A2-DD3E-76E8-AF0783309485}"/>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78433FE0-3912-4EF6-9B45-D5D5BA2D7F8F}"/>
              </a:ext>
            </a:extLst>
          </p:cNvPr>
          <p:cNvGraphicFramePr>
            <a:graphicFrameLocks/>
          </p:cNvGraphicFramePr>
          <p:nvPr/>
        </p:nvGraphicFramePr>
        <p:xfrm>
          <a:off x="0" y="114789"/>
          <a:ext cx="12192000" cy="662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ktangel 12">
            <a:extLst>
              <a:ext uri="{FF2B5EF4-FFF2-40B4-BE49-F238E27FC236}">
                <a16:creationId xmlns:a16="http://schemas.microsoft.com/office/drawing/2014/main" id="{9C6AE372-C263-FDB6-19C2-7E5150F1BAC6}"/>
              </a:ext>
            </a:extLst>
          </p:cNvPr>
          <p:cNvSpPr/>
          <p:nvPr/>
        </p:nvSpPr>
        <p:spPr>
          <a:xfrm>
            <a:off x="8641080" y="1886399"/>
            <a:ext cx="3550920" cy="1048379"/>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91B9059C-FA70-E28F-81A4-4C9D3D1A4CE0}"/>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BC9FF7AB-B092-7401-BD05-936E63F0D118}"/>
              </a:ext>
            </a:extLst>
          </p:cNvPr>
          <p:cNvSpPr/>
          <p:nvPr/>
        </p:nvSpPr>
        <p:spPr>
          <a:xfrm>
            <a:off x="9927336" y="5791476"/>
            <a:ext cx="2264664" cy="79220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81DB5335-96FE-1304-4074-023B1D94BC2E}"/>
              </a:ext>
            </a:extLst>
          </p:cNvPr>
          <p:cNvSpPr>
            <a:spLocks noGrp="1"/>
          </p:cNvSpPr>
          <p:nvPr>
            <p:ph type="title"/>
          </p:nvPr>
        </p:nvSpPr>
        <p:spPr/>
        <p:txBody>
          <a:bodyPr/>
          <a:lstStyle/>
          <a:p>
            <a:r>
              <a:rPr lang="nb-NO" sz="2800"/>
              <a:t>Tidlig og tett på </a:t>
            </a:r>
            <a:endParaRPr lang="nb-NO"/>
          </a:p>
        </p:txBody>
      </p:sp>
      <p:cxnSp>
        <p:nvCxnSpPr>
          <p:cNvPr id="17" name="Rett linje 16">
            <a:extLst>
              <a:ext uri="{FF2B5EF4-FFF2-40B4-BE49-F238E27FC236}">
                <a16:creationId xmlns:a16="http://schemas.microsoft.com/office/drawing/2014/main" id="{D6914687-2A58-492C-4B46-FD4FB8B034CD}"/>
              </a:ext>
            </a:extLst>
          </p:cNvPr>
          <p:cNvCxnSpPr>
            <a:cxnSpLocks/>
          </p:cNvCxnSpPr>
          <p:nvPr/>
        </p:nvCxnSpPr>
        <p:spPr>
          <a:xfrm flipV="1">
            <a:off x="8641080" y="2352266"/>
            <a:ext cx="2069387" cy="26374"/>
          </a:xfrm>
          <a:prstGeom prst="line">
            <a:avLst/>
          </a:prstGeom>
          <a:ln w="38100">
            <a:solidFill>
              <a:srgbClr val="749AEF"/>
            </a:solidFil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17F64564-96BE-08AD-4DB2-CA22BB1B4E23}"/>
              </a:ext>
            </a:extLst>
          </p:cNvPr>
          <p:cNvSpPr/>
          <p:nvPr/>
        </p:nvSpPr>
        <p:spPr>
          <a:xfrm>
            <a:off x="10213861" y="227306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1" name="Rett linje 20">
            <a:extLst>
              <a:ext uri="{FF2B5EF4-FFF2-40B4-BE49-F238E27FC236}">
                <a16:creationId xmlns:a16="http://schemas.microsoft.com/office/drawing/2014/main" id="{9F3134D8-F2BF-5372-BD67-C0090770AD94}"/>
              </a:ext>
            </a:extLst>
          </p:cNvPr>
          <p:cNvCxnSpPr>
            <a:cxnSpLocks/>
          </p:cNvCxnSpPr>
          <p:nvPr/>
        </p:nvCxnSpPr>
        <p:spPr>
          <a:xfrm flipH="1">
            <a:off x="9591374" y="2719077"/>
            <a:ext cx="802306" cy="215702"/>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1A633BA8-94A3-118B-EA49-A481C4A14BBE}"/>
              </a:ext>
            </a:extLst>
          </p:cNvPr>
          <p:cNvCxnSpPr>
            <a:cxnSpLocks/>
          </p:cNvCxnSpPr>
          <p:nvPr/>
        </p:nvCxnSpPr>
        <p:spPr>
          <a:xfrm>
            <a:off x="10577959" y="2708373"/>
            <a:ext cx="747157" cy="226850"/>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pic>
        <p:nvPicPr>
          <p:cNvPr id="26" name="Bilde 25">
            <a:extLst>
              <a:ext uri="{FF2B5EF4-FFF2-40B4-BE49-F238E27FC236}">
                <a16:creationId xmlns:a16="http://schemas.microsoft.com/office/drawing/2014/main" id="{DD0ED557-2BF0-0F73-6BC3-139DE05297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2593" y="3630800"/>
            <a:ext cx="1178872" cy="792386"/>
          </a:xfrm>
          <a:prstGeom prst="rect">
            <a:avLst/>
          </a:prstGeom>
        </p:spPr>
      </p:pic>
      <p:pic>
        <p:nvPicPr>
          <p:cNvPr id="28" name="Bilde 27">
            <a:extLst>
              <a:ext uri="{FF2B5EF4-FFF2-40B4-BE49-F238E27FC236}">
                <a16:creationId xmlns:a16="http://schemas.microsoft.com/office/drawing/2014/main" id="{1D532D24-9C90-C3D6-7FBC-55BD333F72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8282" y="3503568"/>
            <a:ext cx="995435" cy="1000709"/>
          </a:xfrm>
          <a:prstGeom prst="rect">
            <a:avLst/>
          </a:prstGeom>
        </p:spPr>
      </p:pic>
      <p:pic>
        <p:nvPicPr>
          <p:cNvPr id="31" name="Bilde 30">
            <a:extLst>
              <a:ext uri="{FF2B5EF4-FFF2-40B4-BE49-F238E27FC236}">
                <a16:creationId xmlns:a16="http://schemas.microsoft.com/office/drawing/2014/main" id="{3F34F590-C8F5-198B-D466-37097750F7D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3829" y="3630800"/>
            <a:ext cx="951926" cy="873478"/>
          </a:xfrm>
          <a:prstGeom prst="rect">
            <a:avLst/>
          </a:prstGeom>
        </p:spPr>
      </p:pic>
      <p:pic>
        <p:nvPicPr>
          <p:cNvPr id="33" name="Bilde 32">
            <a:extLst>
              <a:ext uri="{FF2B5EF4-FFF2-40B4-BE49-F238E27FC236}">
                <a16:creationId xmlns:a16="http://schemas.microsoft.com/office/drawing/2014/main" id="{5395753B-FA07-0B0F-513E-AB19AB0878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0852" y="3503569"/>
            <a:ext cx="1221054" cy="1000709"/>
          </a:xfrm>
          <a:prstGeom prst="rect">
            <a:avLst/>
          </a:prstGeom>
        </p:spPr>
      </p:pic>
      <p:pic>
        <p:nvPicPr>
          <p:cNvPr id="37" name="Bilde 36">
            <a:extLst>
              <a:ext uri="{FF2B5EF4-FFF2-40B4-BE49-F238E27FC236}">
                <a16:creationId xmlns:a16="http://schemas.microsoft.com/office/drawing/2014/main" id="{D60C5D90-C01E-D89A-2F18-391A6CD78D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9709" y="3560605"/>
            <a:ext cx="995435" cy="949613"/>
          </a:xfrm>
          <a:prstGeom prst="rect">
            <a:avLst/>
          </a:prstGeom>
        </p:spPr>
      </p:pic>
      <p:pic>
        <p:nvPicPr>
          <p:cNvPr id="39" name="Bilde 38">
            <a:extLst>
              <a:ext uri="{FF2B5EF4-FFF2-40B4-BE49-F238E27FC236}">
                <a16:creationId xmlns:a16="http://schemas.microsoft.com/office/drawing/2014/main" id="{3EF142A4-9D5E-5FDF-9E39-67A0811DC1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43388" y="3566548"/>
            <a:ext cx="995435" cy="937729"/>
          </a:xfrm>
          <a:prstGeom prst="rect">
            <a:avLst/>
          </a:prstGeom>
        </p:spPr>
      </p:pic>
      <p:pic>
        <p:nvPicPr>
          <p:cNvPr id="43" name="Bilde 42">
            <a:extLst>
              <a:ext uri="{FF2B5EF4-FFF2-40B4-BE49-F238E27FC236}">
                <a16:creationId xmlns:a16="http://schemas.microsoft.com/office/drawing/2014/main" id="{5F843B98-F34D-B558-7F12-965827EE913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134674" y="3564097"/>
            <a:ext cx="802307" cy="942628"/>
          </a:xfrm>
          <a:prstGeom prst="rect">
            <a:avLst/>
          </a:prstGeom>
        </p:spPr>
      </p:pic>
      <p:sp>
        <p:nvSpPr>
          <p:cNvPr id="41" name="Bindepunkt 40">
            <a:extLst>
              <a:ext uri="{FF2B5EF4-FFF2-40B4-BE49-F238E27FC236}">
                <a16:creationId xmlns:a16="http://schemas.microsoft.com/office/drawing/2014/main" id="{8B185D18-7347-EAE9-31DE-7070F564A9DD}"/>
              </a:ext>
            </a:extLst>
          </p:cNvPr>
          <p:cNvSpPr/>
          <p:nvPr/>
        </p:nvSpPr>
        <p:spPr>
          <a:xfrm>
            <a:off x="760095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4" name="Bindepunkt 43">
            <a:extLst>
              <a:ext uri="{FF2B5EF4-FFF2-40B4-BE49-F238E27FC236}">
                <a16:creationId xmlns:a16="http://schemas.microsoft.com/office/drawing/2014/main" id="{DA530394-D08D-8680-7E18-DA8A9100909E}"/>
              </a:ext>
            </a:extLst>
          </p:cNvPr>
          <p:cNvSpPr/>
          <p:nvPr/>
        </p:nvSpPr>
        <p:spPr>
          <a:xfrm>
            <a:off x="10173337" y="2089758"/>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6" name="Bindepunkt 45">
            <a:extLst>
              <a:ext uri="{FF2B5EF4-FFF2-40B4-BE49-F238E27FC236}">
                <a16:creationId xmlns:a16="http://schemas.microsoft.com/office/drawing/2014/main" id="{D9F83C61-1123-4D43-88F5-E8097675A052}"/>
              </a:ext>
            </a:extLst>
          </p:cNvPr>
          <p:cNvSpPr/>
          <p:nvPr/>
        </p:nvSpPr>
        <p:spPr>
          <a:xfrm>
            <a:off x="5850677" y="2095635"/>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8" name="Bindepunkt 47">
            <a:extLst>
              <a:ext uri="{FF2B5EF4-FFF2-40B4-BE49-F238E27FC236}">
                <a16:creationId xmlns:a16="http://schemas.microsoft.com/office/drawing/2014/main" id="{1B4F0CCA-83D7-8C94-FB9C-312505D8ABF6}"/>
              </a:ext>
            </a:extLst>
          </p:cNvPr>
          <p:cNvSpPr/>
          <p:nvPr/>
        </p:nvSpPr>
        <p:spPr>
          <a:xfrm>
            <a:off x="4086452" y="2095636"/>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50" name="Bindepunkt 49">
            <a:extLst>
              <a:ext uri="{FF2B5EF4-FFF2-40B4-BE49-F238E27FC236}">
                <a16:creationId xmlns:a16="http://schemas.microsoft.com/office/drawing/2014/main" id="{A3947B81-CDF3-7001-1E68-0283E5397EAF}"/>
              </a:ext>
            </a:extLst>
          </p:cNvPr>
          <p:cNvSpPr/>
          <p:nvPr/>
        </p:nvSpPr>
        <p:spPr>
          <a:xfrm>
            <a:off x="2366223" y="2095637"/>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2" name="Bindepunkt 51">
            <a:extLst>
              <a:ext uri="{FF2B5EF4-FFF2-40B4-BE49-F238E27FC236}">
                <a16:creationId xmlns:a16="http://schemas.microsoft.com/office/drawing/2014/main" id="{829F272F-1C7B-BF67-DF3D-FAF7DEC99C9B}"/>
              </a:ext>
            </a:extLst>
          </p:cNvPr>
          <p:cNvSpPr/>
          <p:nvPr/>
        </p:nvSpPr>
        <p:spPr>
          <a:xfrm>
            <a:off x="62230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19742753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8CDE4-0CB0-F490-68D0-F44F351B132B}"/>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BA487FD9-C632-B6FF-B61F-97B9AEA5E4F5}"/>
              </a:ext>
            </a:extLst>
          </p:cNvPr>
          <p:cNvGraphicFramePr>
            <a:graphicFrameLocks/>
          </p:cNvGraphicFramePr>
          <p:nvPr/>
        </p:nvGraphicFramePr>
        <p:xfrm>
          <a:off x="0" y="114789"/>
          <a:ext cx="12192000" cy="662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ktangel 12">
            <a:extLst>
              <a:ext uri="{FF2B5EF4-FFF2-40B4-BE49-F238E27FC236}">
                <a16:creationId xmlns:a16="http://schemas.microsoft.com/office/drawing/2014/main" id="{A6B93928-D251-AB16-5CC4-908B293177FB}"/>
              </a:ext>
            </a:extLst>
          </p:cNvPr>
          <p:cNvSpPr/>
          <p:nvPr/>
        </p:nvSpPr>
        <p:spPr>
          <a:xfrm>
            <a:off x="8612372" y="1259400"/>
            <a:ext cx="3579628" cy="1051260"/>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73B0FC6C-0EA0-C736-D578-26D6777C7260}"/>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6B6656AA-A2D9-931D-49AA-3C50FD4CD2CB}"/>
              </a:ext>
            </a:extLst>
          </p:cNvPr>
          <p:cNvSpPr/>
          <p:nvPr/>
        </p:nvSpPr>
        <p:spPr>
          <a:xfrm>
            <a:off x="9927336" y="5791476"/>
            <a:ext cx="2264664" cy="79220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5C22FAC3-231D-E7B9-0CF9-67DE644C7246}"/>
              </a:ext>
            </a:extLst>
          </p:cNvPr>
          <p:cNvSpPr>
            <a:spLocks noGrp="1"/>
          </p:cNvSpPr>
          <p:nvPr>
            <p:ph type="title"/>
          </p:nvPr>
        </p:nvSpPr>
        <p:spPr/>
        <p:txBody>
          <a:bodyPr/>
          <a:lstStyle/>
          <a:p>
            <a:r>
              <a:rPr lang="nb-NO" sz="2800"/>
              <a:t>Implementering av Tidlig og tett på </a:t>
            </a:r>
            <a:endParaRPr lang="nb-NO"/>
          </a:p>
        </p:txBody>
      </p:sp>
      <p:cxnSp>
        <p:nvCxnSpPr>
          <p:cNvPr id="10" name="Rett linje 9">
            <a:extLst>
              <a:ext uri="{FF2B5EF4-FFF2-40B4-BE49-F238E27FC236}">
                <a16:creationId xmlns:a16="http://schemas.microsoft.com/office/drawing/2014/main" id="{A85F31E5-B73D-21B6-42B8-FB025394DA25}"/>
              </a:ext>
            </a:extLst>
          </p:cNvPr>
          <p:cNvCxnSpPr>
            <a:cxnSpLocks/>
          </p:cNvCxnSpPr>
          <p:nvPr/>
        </p:nvCxnSpPr>
        <p:spPr>
          <a:xfrm flipV="1">
            <a:off x="11169650" y="3001993"/>
            <a:ext cx="0" cy="293657"/>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DBCDDC0-484D-D94B-B1A4-75F18A762B27}"/>
              </a:ext>
            </a:extLst>
          </p:cNvPr>
          <p:cNvCxnSpPr/>
          <p:nvPr/>
        </p:nvCxnSpPr>
        <p:spPr>
          <a:xfrm>
            <a:off x="8726469" y="1761928"/>
            <a:ext cx="2566416" cy="0"/>
          </a:xfrm>
          <a:prstGeom prst="line">
            <a:avLst/>
          </a:prstGeom>
          <a:ln w="38100">
            <a:solidFill>
              <a:srgbClr val="8FA9CB"/>
            </a:solidFil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0D7B4DF7-3575-2422-64CE-70717881B574}"/>
              </a:ext>
            </a:extLst>
          </p:cNvPr>
          <p:cNvSpPr/>
          <p:nvPr/>
        </p:nvSpPr>
        <p:spPr>
          <a:xfrm>
            <a:off x="10136600" y="174051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Grafikk 14" descr="Merke 6 med heldekkende fyll">
            <a:extLst>
              <a:ext uri="{FF2B5EF4-FFF2-40B4-BE49-F238E27FC236}">
                <a16:creationId xmlns:a16="http://schemas.microsoft.com/office/drawing/2014/main" id="{A2733B0F-61DE-C981-B740-A3EDA050AFD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038047" y="1439602"/>
            <a:ext cx="644652" cy="644652"/>
          </a:xfrm>
          <a:prstGeom prst="rect">
            <a:avLst/>
          </a:prstGeom>
        </p:spPr>
      </p:pic>
      <p:cxnSp>
        <p:nvCxnSpPr>
          <p:cNvPr id="21" name="Rett linje 20">
            <a:extLst>
              <a:ext uri="{FF2B5EF4-FFF2-40B4-BE49-F238E27FC236}">
                <a16:creationId xmlns:a16="http://schemas.microsoft.com/office/drawing/2014/main" id="{74CDF8D2-B856-E3BA-34BE-CCBD355C39E3}"/>
              </a:ext>
            </a:extLst>
          </p:cNvPr>
          <p:cNvCxnSpPr>
            <a:cxnSpLocks/>
          </p:cNvCxnSpPr>
          <p:nvPr/>
        </p:nvCxnSpPr>
        <p:spPr>
          <a:xfrm flipH="1">
            <a:off x="9585278" y="2094958"/>
            <a:ext cx="802306" cy="215702"/>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9F132F39-80F9-2B61-A835-080EDA7670AE}"/>
              </a:ext>
            </a:extLst>
          </p:cNvPr>
          <p:cNvCxnSpPr>
            <a:cxnSpLocks/>
            <a:endCxn id="7" idx="0"/>
          </p:cNvCxnSpPr>
          <p:nvPr/>
        </p:nvCxnSpPr>
        <p:spPr>
          <a:xfrm>
            <a:off x="10387584" y="2101728"/>
            <a:ext cx="937532" cy="230341"/>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sp>
        <p:nvSpPr>
          <p:cNvPr id="7" name="Rektangel: avrundede hjørner 6">
            <a:extLst>
              <a:ext uri="{FF2B5EF4-FFF2-40B4-BE49-F238E27FC236}">
                <a16:creationId xmlns:a16="http://schemas.microsoft.com/office/drawing/2014/main" id="{9E526639-1D43-469E-8414-18C47671E48C}"/>
              </a:ext>
            </a:extLst>
          </p:cNvPr>
          <p:cNvSpPr/>
          <p:nvPr/>
        </p:nvSpPr>
        <p:spPr>
          <a:xfrm>
            <a:off x="10493057" y="2332069"/>
            <a:ext cx="1664118" cy="3614942"/>
          </a:xfrm>
          <a:prstGeom prst="roundRect">
            <a:avLst/>
          </a:prstGeom>
          <a:ln>
            <a:solidFill>
              <a:srgbClr val="4A6FA1"/>
            </a:solidFill>
          </a:ln>
        </p:spPr>
        <p:style>
          <a:lnRef idx="2">
            <a:schemeClr val="accent1"/>
          </a:lnRef>
          <a:fillRef idx="1">
            <a:schemeClr val="lt1"/>
          </a:fillRef>
          <a:effectRef idx="0">
            <a:schemeClr val="accent1"/>
          </a:effectRef>
          <a:fontRef idx="minor">
            <a:schemeClr val="dk1"/>
          </a:fontRef>
        </p:style>
        <p:txBody>
          <a:bodyPr rtlCol="0" anchor="ctr"/>
          <a:lstStyle/>
          <a:p>
            <a:endParaRPr lang="nb-NO" sz="100" b="1">
              <a:latin typeface="Open Sans" panose="020B0606030504020204" pitchFamily="34" charset="0"/>
              <a:ea typeface="Open Sans" panose="020B0606030504020204" pitchFamily="34" charset="0"/>
              <a:cs typeface="Open Sans" panose="020B0606030504020204" pitchFamily="34" charset="0"/>
            </a:endParaRPr>
          </a:p>
          <a:p>
            <a:endParaRPr lang="nb-NO" sz="100" b="1">
              <a:latin typeface="Open Sans" panose="020B0606030504020204" pitchFamily="34" charset="0"/>
              <a:ea typeface="Open Sans" panose="020B0606030504020204" pitchFamily="34" charset="0"/>
              <a:cs typeface="Open Sans" panose="020B0606030504020204" pitchFamily="34" charset="0"/>
            </a:endParaRPr>
          </a:p>
          <a:p>
            <a:endParaRPr lang="nb-NO" sz="100" b="1">
              <a:latin typeface="Open Sans" panose="020B0606030504020204" pitchFamily="34" charset="0"/>
              <a:ea typeface="Open Sans" panose="020B0606030504020204" pitchFamily="34" charset="0"/>
              <a:cs typeface="Open Sans" panose="020B0606030504020204" pitchFamily="34" charset="0"/>
            </a:endParaRPr>
          </a:p>
          <a:p>
            <a:endParaRPr lang="nb-NO" sz="100" b="1">
              <a:latin typeface="Open Sans" panose="020B0606030504020204" pitchFamily="34" charset="0"/>
              <a:ea typeface="Open Sans" panose="020B0606030504020204" pitchFamily="34" charset="0"/>
              <a:cs typeface="Open Sans" panose="020B0606030504020204" pitchFamily="34" charset="0"/>
            </a:endParaRPr>
          </a:p>
          <a:p>
            <a:endParaRPr lang="nb-NO" sz="100" b="1">
              <a:latin typeface="Open Sans" panose="020B0606030504020204" pitchFamily="34" charset="0"/>
              <a:ea typeface="Open Sans" panose="020B0606030504020204" pitchFamily="34" charset="0"/>
              <a:cs typeface="Open Sans" panose="020B0606030504020204" pitchFamily="34" charset="0"/>
            </a:endParaRPr>
          </a:p>
          <a:p>
            <a:r>
              <a:rPr lang="nb-NO" sz="1000" b="1">
                <a:latin typeface="Open Sans" panose="020B0606030504020204" pitchFamily="34" charset="0"/>
                <a:ea typeface="Open Sans" panose="020B0606030504020204" pitchFamily="34" charset="0"/>
                <a:cs typeface="Open Sans" panose="020B0606030504020204" pitchFamily="34" charset="0"/>
              </a:rPr>
              <a:t>Identifisere sykefravær</a:t>
            </a:r>
            <a:br>
              <a:rPr lang="nb-NO" sz="1000">
                <a:latin typeface="Open Sans" panose="020B0606030504020204" pitchFamily="34" charset="0"/>
                <a:ea typeface="Open Sans" panose="020B0606030504020204" pitchFamily="34" charset="0"/>
                <a:cs typeface="Open Sans" panose="020B0606030504020204" pitchFamily="34" charset="0"/>
              </a:rPr>
            </a:br>
            <a:r>
              <a:rPr lang="nb-NO" sz="1000">
                <a:latin typeface="Open Sans" panose="020B0606030504020204" pitchFamily="34" charset="0"/>
                <a:ea typeface="Open Sans" panose="020B0606030504020204" pitchFamily="34" charset="0"/>
                <a:cs typeface="Open Sans" panose="020B0606030504020204" pitchFamily="34" charset="0"/>
              </a:rPr>
              <a:t>Leder kartlegger fraværsmønstre og vurderer hvem som trenger videre oppfølging. </a:t>
            </a:r>
            <a:r>
              <a:rPr lang="nb-NO" sz="900">
                <a:latin typeface="Open Sans" panose="020B0606030504020204" pitchFamily="34" charset="0"/>
                <a:ea typeface="Open Sans" panose="020B0606030504020204" pitchFamily="34" charset="0"/>
                <a:cs typeface="Open Sans" panose="020B0606030504020204" pitchFamily="34" charset="0"/>
              </a:rPr>
              <a:t>(Samarbeid med HR, HMS og BHT)</a:t>
            </a:r>
          </a:p>
          <a:p>
            <a:endParaRPr lang="nb-NO" sz="1000">
              <a:latin typeface="Open Sans" panose="020B0606030504020204" pitchFamily="34" charset="0"/>
              <a:ea typeface="Open Sans" panose="020B0606030504020204" pitchFamily="34" charset="0"/>
              <a:cs typeface="Open Sans" panose="020B0606030504020204" pitchFamily="34" charset="0"/>
            </a:endParaRPr>
          </a:p>
          <a:p>
            <a:r>
              <a:rPr lang="nb-NO" sz="1000" b="1">
                <a:latin typeface="Open Sans" panose="020B0606030504020204" pitchFamily="34" charset="0"/>
                <a:ea typeface="Open Sans" panose="020B0606030504020204" pitchFamily="34" charset="0"/>
                <a:cs typeface="Open Sans" panose="020B0606030504020204" pitchFamily="34" charset="0"/>
              </a:rPr>
              <a:t>Oppfølging og målsetting</a:t>
            </a:r>
            <a:br>
              <a:rPr lang="nb-NO" sz="1000">
                <a:latin typeface="Open Sans" panose="020B0606030504020204" pitchFamily="34" charset="0"/>
                <a:ea typeface="Open Sans" panose="020B0606030504020204" pitchFamily="34" charset="0"/>
                <a:cs typeface="Open Sans" panose="020B0606030504020204" pitchFamily="34" charset="0"/>
              </a:rPr>
            </a:br>
            <a:r>
              <a:rPr lang="nb-NO" sz="1000">
                <a:latin typeface="Open Sans" panose="020B0606030504020204" pitchFamily="34" charset="0"/>
                <a:ea typeface="Open Sans" panose="020B0606030504020204" pitchFamily="34" charset="0"/>
                <a:cs typeface="Open Sans" panose="020B0606030504020204" pitchFamily="34" charset="0"/>
              </a:rPr>
              <a:t>Leder gjennomfører samtaler med aktuelle ansatte og blir enige om mål og tiltak.</a:t>
            </a:r>
          </a:p>
          <a:p>
            <a:endParaRPr lang="nb-NO" sz="1000">
              <a:latin typeface="Open Sans" panose="020B0606030504020204" pitchFamily="34" charset="0"/>
              <a:ea typeface="Open Sans" panose="020B0606030504020204" pitchFamily="34" charset="0"/>
              <a:cs typeface="Open Sans" panose="020B0606030504020204" pitchFamily="34" charset="0"/>
            </a:endParaRPr>
          </a:p>
          <a:p>
            <a:r>
              <a:rPr lang="nb-NO" sz="1000" b="1">
                <a:latin typeface="Open Sans" panose="020B0606030504020204" pitchFamily="34" charset="0"/>
                <a:ea typeface="Open Sans" panose="020B0606030504020204" pitchFamily="34" charset="0"/>
                <a:cs typeface="Open Sans" panose="020B0606030504020204" pitchFamily="34" charset="0"/>
              </a:rPr>
              <a:t>Evaluering og videre oppfølging</a:t>
            </a:r>
            <a:br>
              <a:rPr lang="nb-NO" sz="1000">
                <a:latin typeface="Open Sans" panose="020B0606030504020204" pitchFamily="34" charset="0"/>
                <a:ea typeface="Open Sans" panose="020B0606030504020204" pitchFamily="34" charset="0"/>
                <a:cs typeface="Open Sans" panose="020B0606030504020204" pitchFamily="34" charset="0"/>
              </a:rPr>
            </a:br>
            <a:r>
              <a:rPr lang="nb-NO" sz="1000">
                <a:latin typeface="Open Sans" panose="020B0606030504020204" pitchFamily="34" charset="0"/>
                <a:ea typeface="Open Sans" panose="020B0606030504020204" pitchFamily="34" charset="0"/>
                <a:cs typeface="Open Sans" panose="020B0606030504020204" pitchFamily="34" charset="0"/>
              </a:rPr>
              <a:t>Leder og ansatt vurderer effekten av tiltakene og behovet for videre oppfølging. </a:t>
            </a:r>
            <a:endParaRPr lang="nb-NO"/>
          </a:p>
        </p:txBody>
      </p:sp>
      <p:sp>
        <p:nvSpPr>
          <p:cNvPr id="4" name="Bindepunkt 3">
            <a:extLst>
              <a:ext uri="{FF2B5EF4-FFF2-40B4-BE49-F238E27FC236}">
                <a16:creationId xmlns:a16="http://schemas.microsoft.com/office/drawing/2014/main" id="{467ABB9A-67F2-3C4F-6B36-CB26072FE911}"/>
              </a:ext>
            </a:extLst>
          </p:cNvPr>
          <p:cNvSpPr/>
          <p:nvPr/>
        </p:nvSpPr>
        <p:spPr>
          <a:xfrm>
            <a:off x="7568368" y="1498175"/>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8" name="Bindepunkt 7">
            <a:extLst>
              <a:ext uri="{FF2B5EF4-FFF2-40B4-BE49-F238E27FC236}">
                <a16:creationId xmlns:a16="http://schemas.microsoft.com/office/drawing/2014/main" id="{F3EBDE8A-5AA8-B061-71DA-8A0E08B880D7}"/>
              </a:ext>
            </a:extLst>
          </p:cNvPr>
          <p:cNvSpPr/>
          <p:nvPr/>
        </p:nvSpPr>
        <p:spPr>
          <a:xfrm>
            <a:off x="10095092" y="1498176"/>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4" name="Bindepunkt 13">
            <a:extLst>
              <a:ext uri="{FF2B5EF4-FFF2-40B4-BE49-F238E27FC236}">
                <a16:creationId xmlns:a16="http://schemas.microsoft.com/office/drawing/2014/main" id="{1976AC6E-A9AD-1E34-0D59-CA253143AE97}"/>
              </a:ext>
            </a:extLst>
          </p:cNvPr>
          <p:cNvSpPr/>
          <p:nvPr/>
        </p:nvSpPr>
        <p:spPr>
          <a:xfrm>
            <a:off x="5837633" y="1512202"/>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8" name="Bindepunkt 17">
            <a:extLst>
              <a:ext uri="{FF2B5EF4-FFF2-40B4-BE49-F238E27FC236}">
                <a16:creationId xmlns:a16="http://schemas.microsoft.com/office/drawing/2014/main" id="{5394FC36-8349-CDA6-F6B3-C43140424ADC}"/>
              </a:ext>
            </a:extLst>
          </p:cNvPr>
          <p:cNvSpPr/>
          <p:nvPr/>
        </p:nvSpPr>
        <p:spPr>
          <a:xfrm>
            <a:off x="4106898" y="1493364"/>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20" name="Bindepunkt 19">
            <a:extLst>
              <a:ext uri="{FF2B5EF4-FFF2-40B4-BE49-F238E27FC236}">
                <a16:creationId xmlns:a16="http://schemas.microsoft.com/office/drawing/2014/main" id="{788108E6-44DC-D51F-2729-12CB75AE1642}"/>
              </a:ext>
            </a:extLst>
          </p:cNvPr>
          <p:cNvSpPr/>
          <p:nvPr/>
        </p:nvSpPr>
        <p:spPr>
          <a:xfrm>
            <a:off x="2353179" y="1512204"/>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24" name="Bindepunkt 23">
            <a:extLst>
              <a:ext uri="{FF2B5EF4-FFF2-40B4-BE49-F238E27FC236}">
                <a16:creationId xmlns:a16="http://schemas.microsoft.com/office/drawing/2014/main" id="{8CA884C8-CE9B-36BA-0C61-0DE0325AFB6C}"/>
              </a:ext>
            </a:extLst>
          </p:cNvPr>
          <p:cNvSpPr/>
          <p:nvPr/>
        </p:nvSpPr>
        <p:spPr>
          <a:xfrm>
            <a:off x="609256" y="1518417"/>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27513827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952204"/>
      </p:ext>
    </p:extLst>
  </p:cSld>
  <p:clrMapOvr>
    <a:masterClrMapping/>
  </p:clrMapOvr>
</p:sld>
</file>

<file path=ppt/theme/theme1.xml><?xml version="1.0" encoding="utf-8"?>
<a:theme xmlns:a="http://schemas.openxmlformats.org/drawingml/2006/main" name="Barnevern NY">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arnevern NY" id="{A4D740E7-2B64-4D7D-870B-13510AF59392}" vid="{D711AFCD-4F89-43EC-9DFC-D4D9EB80A09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8f5d197-e0cc-462a-a9ad-1daec5b74c82">
      <Terms xmlns="http://schemas.microsoft.com/office/infopath/2007/PartnerControls"/>
    </lcf76f155ced4ddcb4097134ff3c332f>
    <TaxCatchAll xmlns="177a4b77-c2e6-4ad0-be4c-1a090b27067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BC36329319AE84BA9E84D54AE5A8412" ma:contentTypeVersion="10" ma:contentTypeDescription="Opprett et nytt dokument." ma:contentTypeScope="" ma:versionID="86a1f881e38f372895b09c6dd118cd38">
  <xsd:schema xmlns:xsd="http://www.w3.org/2001/XMLSchema" xmlns:xs="http://www.w3.org/2001/XMLSchema" xmlns:p="http://schemas.microsoft.com/office/2006/metadata/properties" xmlns:ns2="48f5d197-e0cc-462a-a9ad-1daec5b74c82" xmlns:ns3="177a4b77-c2e6-4ad0-be4c-1a090b27067a" targetNamespace="http://schemas.microsoft.com/office/2006/metadata/properties" ma:root="true" ma:fieldsID="2115daa1cf7b962551543c26744d7130" ns2:_="" ns3:_="">
    <xsd:import namespace="48f5d197-e0cc-462a-a9ad-1daec5b74c82"/>
    <xsd:import namespace="177a4b77-c2e6-4ad0-be4c-1a090b2706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f5d197-e0cc-462a-a9ad-1daec5b74c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7a4b77-c2e6-4ad0-be4c-1a090b2706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211022c-ff38-4b80-aedf-1746f51351b5}" ma:internalName="TaxCatchAll" ma:showField="CatchAllData" ma:web="177a4b77-c2e6-4ad0-be4c-1a090b2706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173DBB-81EB-47E1-BFFA-D7193070337A}">
  <ds:schemaRefs>
    <ds:schemaRef ds:uri="48f5d197-e0cc-462a-a9ad-1daec5b74c82"/>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177a4b77-c2e6-4ad0-be4c-1a090b27067a"/>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4597B54C-1AED-4D2E-8753-EC9B7BC506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f5d197-e0cc-462a-a9ad-1daec5b74c82"/>
    <ds:schemaRef ds:uri="177a4b77-c2e6-4ad0-be4c-1a090b2706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9599F3-F974-43E0-AF4A-4915ECCD447A}">
  <ds:schemaRefs>
    <ds:schemaRef ds:uri="http://schemas.microsoft.com/sharepoint/v3/contenttype/forms"/>
  </ds:schemaRefs>
</ds:datastoreItem>
</file>

<file path=docMetadata/LabelInfo.xml><?xml version="1.0" encoding="utf-8"?>
<clbl:labelList xmlns:clbl="http://schemas.microsoft.com/office/2020/mipLabelMetadata">
  <clbl:label id="{5b9ad283-612c-4596-963f-b6e6d55129d1}"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Barnevern NY</Template>
  <TotalTime>0</TotalTime>
  <Words>4554</Words>
  <Application>Microsoft Office PowerPoint</Application>
  <PresentationFormat>Widescreen</PresentationFormat>
  <Paragraphs>668</Paragraphs>
  <Slides>46</Slides>
  <Notes>28</Notes>
  <HiddenSlides>3</HiddenSlides>
  <MMClips>0</MMClips>
  <ScaleCrop>false</ScaleCrop>
  <HeadingPairs>
    <vt:vector size="6" baseType="variant">
      <vt:variant>
        <vt:lpstr>Brukte skrifter</vt:lpstr>
      </vt:variant>
      <vt:variant>
        <vt:i4>11</vt:i4>
      </vt:variant>
      <vt:variant>
        <vt:lpstr>Tema</vt:lpstr>
      </vt:variant>
      <vt:variant>
        <vt:i4>1</vt:i4>
      </vt:variant>
      <vt:variant>
        <vt:lpstr>Lysbildetitler</vt:lpstr>
      </vt:variant>
      <vt:variant>
        <vt:i4>46</vt:i4>
      </vt:variant>
    </vt:vector>
  </HeadingPairs>
  <TitlesOfParts>
    <vt:vector size="58" baseType="lpstr">
      <vt:lpstr>Aptos</vt:lpstr>
      <vt:lpstr>Arial</vt:lpstr>
      <vt:lpstr>Calibri</vt:lpstr>
      <vt:lpstr>Courier New</vt:lpstr>
      <vt:lpstr>Open Sans</vt:lpstr>
      <vt:lpstr>Open Sans Semibold</vt:lpstr>
      <vt:lpstr>Symbol</vt:lpstr>
      <vt:lpstr>Titillium Web</vt:lpstr>
      <vt:lpstr>Titillium Web SemiBold</vt:lpstr>
      <vt:lpstr>Verdana</vt:lpstr>
      <vt:lpstr>Wingdings</vt:lpstr>
      <vt:lpstr>Barnevern NY</vt:lpstr>
      <vt:lpstr>Velkommen til  lederopplæring  del 2</vt:lpstr>
      <vt:lpstr>PowerPoint-presentasjon</vt:lpstr>
      <vt:lpstr>Tidlig og tett på </vt:lpstr>
      <vt:lpstr>Hvorfor «Tidlig og tett på»?</vt:lpstr>
      <vt:lpstr>Hvorfor «Tidlig og tett på»?</vt:lpstr>
      <vt:lpstr>Hvorfor «Tidlig og tett på»?</vt:lpstr>
      <vt:lpstr>PowerPoint-presentasjon</vt:lpstr>
      <vt:lpstr>Målgruppe</vt:lpstr>
      <vt:lpstr>Gevinster ved innføring av Tidlig og tett på </vt:lpstr>
      <vt:lpstr>Tidlig og tett på</vt:lpstr>
      <vt:lpstr>Tidlig og tett på </vt:lpstr>
      <vt:lpstr>PowerPoint-presentasjon</vt:lpstr>
      <vt:lpstr>B) «Sånn gjør vi det her »        -en endringsreise  </vt:lpstr>
      <vt:lpstr>Avdelingsmøter i starten av  Tidlig og tett på  Tema 2</vt:lpstr>
      <vt:lpstr>B) «Sånn gjør vi det her »        -en endringsreise  </vt:lpstr>
      <vt:lpstr>PowerPoint-presentasjon</vt:lpstr>
      <vt:lpstr>Hvordan sette agenda «Sykefravær»</vt:lpstr>
      <vt:lpstr>Hva dele  og hva kan vi snakke om? </vt:lpstr>
      <vt:lpstr>Kommunikasjon  - hvordan få til den vanskelige samtalen   </vt:lpstr>
      <vt:lpstr>Jobbe partssammensatt  </vt:lpstr>
      <vt:lpstr>PowerPoint-presentasjon</vt:lpstr>
      <vt:lpstr>HMS-gruppa</vt:lpstr>
      <vt:lpstr>Arbeidsmiljødefinisjonen </vt:lpstr>
      <vt:lpstr>Oppstart i arbeidet med tilrettelegging  - i HMS-gruppen</vt:lpstr>
      <vt:lpstr>Tilrettelegging</vt:lpstr>
      <vt:lpstr>Oppfølging mellom leder og medarbeider</vt:lpstr>
      <vt:lpstr>Sykefraværsanalyse</vt:lpstr>
      <vt:lpstr>Mal for analyse</vt:lpstr>
      <vt:lpstr>[Sett inn hvordan analysere – bilder fra HR verktøy virksomhet benytter]</vt:lpstr>
      <vt:lpstr>GAT analyse</vt:lpstr>
      <vt:lpstr>GAT analyse – eksempel på analyse av fravær</vt:lpstr>
      <vt:lpstr>GAT analyse – eksempel på analyse av fravær </vt:lpstr>
      <vt:lpstr>Oppstart av dialog og mål</vt:lpstr>
      <vt:lpstr>Maler</vt:lpstr>
      <vt:lpstr>Oppstart av dialog og mål</vt:lpstr>
      <vt:lpstr>Oppstart av dialog og mål</vt:lpstr>
      <vt:lpstr>Eksempel - Arbeidsoppgaveskjema</vt:lpstr>
      <vt:lpstr>Hjelpespørsmål for tilrettelegging</vt:lpstr>
      <vt:lpstr>Mal – referat fra oppfølgingssamtale</vt:lpstr>
      <vt:lpstr>Oppfølging, evaluering og avslutning</vt:lpstr>
      <vt:lpstr>Mal – Referat fra evaluering og avslutning av oppfølging</vt:lpstr>
      <vt:lpstr>Mer informasjon om sykefraværsoppfølging?</vt:lpstr>
      <vt:lpstr>Oppsummering</vt:lpstr>
      <vt:lpstr>Tidlig og tett på </vt:lpstr>
      <vt:lpstr>Implementering av Tidlig og tett på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Therese Walbom</dc:creator>
  <cp:lastModifiedBy>Therese Walbom</cp:lastModifiedBy>
  <cp:revision>1</cp:revision>
  <dcterms:created xsi:type="dcterms:W3CDTF">2026-07-06T07:50:56Z</dcterms:created>
  <dcterms:modified xsi:type="dcterms:W3CDTF">2026-09-11T07:32:36Z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0x0101002BC36329319AE84BA9E84D54AE5A8412</vt:lpwstr>
  </property>
  <property fmtid="{D5CDD505-2E9C-101B-9397-08002B2CF9AE}" pid="3" name="MediaServiceImageTags">
    <vt:lpwstr/>
  </property>
</Properties>
</file>