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38"/>
  </p:notesMasterIdLst>
  <p:sldIdLst>
    <p:sldId id="2147480528" r:id="rId5"/>
    <p:sldId id="2147481370" r:id="rId6"/>
    <p:sldId id="258" r:id="rId7"/>
    <p:sldId id="2147481379" r:id="rId8"/>
    <p:sldId id="2147481366" r:id="rId9"/>
    <p:sldId id="2147481374" r:id="rId10"/>
    <p:sldId id="2147481367" r:id="rId11"/>
    <p:sldId id="2147481372" r:id="rId12"/>
    <p:sldId id="2145705843" r:id="rId13"/>
    <p:sldId id="2147481373" r:id="rId14"/>
    <p:sldId id="2147480677" r:id="rId15"/>
    <p:sldId id="2147480685" r:id="rId16"/>
    <p:sldId id="2147481378" r:id="rId17"/>
    <p:sldId id="2147481369" r:id="rId18"/>
    <p:sldId id="2147481375" r:id="rId19"/>
    <p:sldId id="2147480602" r:id="rId20"/>
    <p:sldId id="2147480558" r:id="rId21"/>
    <p:sldId id="2147480604" r:id="rId22"/>
    <p:sldId id="2147480680" r:id="rId23"/>
    <p:sldId id="2147481376" r:id="rId24"/>
    <p:sldId id="2147481365" r:id="rId25"/>
    <p:sldId id="2147481371" r:id="rId26"/>
    <p:sldId id="2147480551" r:id="rId27"/>
    <p:sldId id="2147480533" r:id="rId28"/>
    <p:sldId id="2147481377" r:id="rId29"/>
    <p:sldId id="261" r:id="rId30"/>
    <p:sldId id="260" r:id="rId31"/>
    <p:sldId id="2147374929" r:id="rId32"/>
    <p:sldId id="2147480681" r:id="rId33"/>
    <p:sldId id="1768" r:id="rId34"/>
    <p:sldId id="2147480683" r:id="rId35"/>
    <p:sldId id="2147480682" r:id="rId36"/>
    <p:sldId id="2147481381" r:id="rId3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 inndeling" id="{E2644F78-41EC-4E3C-8DDE-F2F00F5B94F8}">
          <p14:sldIdLst>
            <p14:sldId id="2147480528"/>
            <p14:sldId id="2147481370"/>
          </p14:sldIdLst>
        </p14:section>
        <p14:section name="Introduksjon" id="{3010FEA8-D024-4F44-83DB-4D3794C9A1EA}">
          <p14:sldIdLst>
            <p14:sldId id="258"/>
            <p14:sldId id="2147481379"/>
            <p14:sldId id="2147481366"/>
          </p14:sldIdLst>
        </p14:section>
        <p14:section name="Tidlig og tett på" id="{D73E2F47-7B4E-4B85-89B3-BC4FE28D97C1}">
          <p14:sldIdLst>
            <p14:sldId id="2147481374"/>
            <p14:sldId id="2147481367"/>
            <p14:sldId id="2147481372"/>
            <p14:sldId id="2145705843"/>
            <p14:sldId id="2147481373"/>
            <p14:sldId id="2147480677"/>
            <p14:sldId id="2147480685"/>
            <p14:sldId id="2147481378"/>
            <p14:sldId id="2147481369"/>
          </p14:sldIdLst>
        </p14:section>
        <p14:section name="Partsamarbeid" id="{7D79DB9A-B436-4679-8EC4-53E92061AC24}">
          <p14:sldIdLst>
            <p14:sldId id="2147481375"/>
            <p14:sldId id="2147480602"/>
            <p14:sldId id="2147480558"/>
            <p14:sldId id="2147480604"/>
            <p14:sldId id="2147480680"/>
          </p14:sldIdLst>
        </p14:section>
        <p14:section name="Plikter" id="{CDF08C0F-27DD-42F2-BB9D-B0490A8ABA3F}">
          <p14:sldIdLst>
            <p14:sldId id="2147481376"/>
            <p14:sldId id="2147481365"/>
            <p14:sldId id="2147481371"/>
          </p14:sldIdLst>
        </p14:section>
        <p14:section name="Intro WS" id="{A12E7332-079F-41EE-9A2E-7EEF938A2B7A}">
          <p14:sldIdLst>
            <p14:sldId id="2147480551"/>
            <p14:sldId id="2147480533"/>
          </p14:sldIdLst>
        </p14:section>
        <p14:section name="Tilrettelegging" id="{A5C4F5FA-13F3-4145-B111-691A8B4983DE}">
          <p14:sldIdLst>
            <p14:sldId id="2147481377"/>
            <p14:sldId id="261"/>
            <p14:sldId id="260"/>
            <p14:sldId id="2147374929"/>
            <p14:sldId id="2147480681"/>
            <p14:sldId id="1768"/>
            <p14:sldId id="2147480683"/>
            <p14:sldId id="2147480682"/>
            <p14:sldId id="214748138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62E2F64-5CC4-320D-785E-96B283A7864D}" name="Siri Moe Megaard" initials="SM" userId="S::siri@halogen.no::95162eec-7a39-4041-908a-ab57c05338d4" providerId="AD"/>
  <p188:author id="{C3411F72-21AB-C6D1-52A7-D3AFA27928E2}" name="Therese Walbom" initials="TW" userId="S::therese.walbom@ks.no::55e0d128-ad55-4c24-8552-c9e86ed6f0d0" providerId="AD"/>
  <p188:author id="{CDA9C1C1-80A8-564C-6181-13C54E6194E1}" name="Silje Heidel" initials="SH" userId="S::silje.heidel@ks.no::3256c8e8-4b16-4f1c-84c7-232959582db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36D6E"/>
    <a:srgbClr val="DEDEDE"/>
    <a:srgbClr val="F1EEEB"/>
    <a:srgbClr val="FFC06D"/>
    <a:srgbClr val="D3D8E8"/>
    <a:srgbClr val="5980B3"/>
    <a:srgbClr val="4A6FA1"/>
    <a:srgbClr val="E9A254"/>
    <a:srgbClr val="7E98BC"/>
    <a:srgbClr val="106B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6A0C770-6210-47DC-B4F2-C05CA0570370}" v="68" dt="2026-09-10T13:05:45.744"/>
    <p1510:client id="{FAF7778B-ACE9-49D2-85AE-16108D0E9E6C}" v="690" dt="2026-09-11T06:44:06.3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7740" autoAdjust="0"/>
  </p:normalViewPr>
  <p:slideViewPr>
    <p:cSldViewPr snapToGrid="0">
      <p:cViewPr varScale="1">
        <p:scale>
          <a:sx n="123" d="100"/>
          <a:sy n="123" d="100"/>
        </p:scale>
        <p:origin x="3924" y="13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viewProps" Target="viewProps.xml"/><Relationship Id="rId45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microsoft.com/office/2016/11/relationships/changesInfo" Target="changesInfos/changesInfo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Relationship Id="rId20" Type="http://schemas.openxmlformats.org/officeDocument/2006/relationships/slide" Target="slides/slide16.xml"/><Relationship Id="rId41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ri Moe Megaard" userId="95162eec-7a39-4041-908a-ab57c05338d4" providerId="ADAL" clId="{D4E764FB-B313-4845-AD3A-B97DAEC3F0A7}"/>
    <pc:docChg chg="undo custSel addSld delSld modSld sldOrd modMainMaster modSection">
      <pc:chgData name="Siri Moe Megaard" userId="95162eec-7a39-4041-908a-ab57c05338d4" providerId="ADAL" clId="{D4E764FB-B313-4845-AD3A-B97DAEC3F0A7}" dt="2026-09-11T07:22:01.455" v="172" actId="47"/>
      <pc:docMkLst>
        <pc:docMk/>
      </pc:docMkLst>
      <pc:sldChg chg="modSp mod">
        <pc:chgData name="Siri Moe Megaard" userId="95162eec-7a39-4041-908a-ab57c05338d4" providerId="ADAL" clId="{D4E764FB-B313-4845-AD3A-B97DAEC3F0A7}" dt="2026-09-10T13:00:59.828" v="50" actId="207"/>
        <pc:sldMkLst>
          <pc:docMk/>
          <pc:sldMk cId="2046751344" sldId="261"/>
        </pc:sldMkLst>
        <pc:spChg chg="mod">
          <ac:chgData name="Siri Moe Megaard" userId="95162eec-7a39-4041-908a-ab57c05338d4" providerId="ADAL" clId="{D4E764FB-B313-4845-AD3A-B97DAEC3F0A7}" dt="2026-09-10T13:00:59.828" v="50" actId="207"/>
          <ac:spMkLst>
            <pc:docMk/>
            <pc:sldMk cId="2046751344" sldId="261"/>
            <ac:spMk id="3" creationId="{54E7A28A-8317-1B5D-62E4-7F250CCCD9D4}"/>
          </ac:spMkLst>
        </pc:spChg>
      </pc:sldChg>
      <pc:sldChg chg="modSp mod">
        <pc:chgData name="Siri Moe Megaard" userId="95162eec-7a39-4041-908a-ab57c05338d4" providerId="ADAL" clId="{D4E764FB-B313-4845-AD3A-B97DAEC3F0A7}" dt="2026-09-10T13:01:48.135" v="53" actId="14100"/>
        <pc:sldMkLst>
          <pc:docMk/>
          <pc:sldMk cId="576561316" sldId="1768"/>
        </pc:sldMkLst>
        <pc:spChg chg="mod">
          <ac:chgData name="Siri Moe Megaard" userId="95162eec-7a39-4041-908a-ab57c05338d4" providerId="ADAL" clId="{D4E764FB-B313-4845-AD3A-B97DAEC3F0A7}" dt="2026-09-10T13:01:48.135" v="53" actId="14100"/>
          <ac:spMkLst>
            <pc:docMk/>
            <pc:sldMk cId="576561316" sldId="1768"/>
            <ac:spMk id="3" creationId="{2F4909D6-866A-7715-EB22-0016C824C21F}"/>
          </ac:spMkLst>
        </pc:spChg>
      </pc:sldChg>
      <pc:sldChg chg="addSp delSp modSp mod">
        <pc:chgData name="Siri Moe Megaard" userId="95162eec-7a39-4041-908a-ab57c05338d4" providerId="ADAL" clId="{D4E764FB-B313-4845-AD3A-B97DAEC3F0A7}" dt="2026-09-10T12:51:08.828" v="25" actId="478"/>
        <pc:sldMkLst>
          <pc:docMk/>
          <pc:sldMk cId="3741112086" sldId="2145705861"/>
        </pc:sldMkLst>
        <pc:spChg chg="add del">
          <ac:chgData name="Siri Moe Megaard" userId="95162eec-7a39-4041-908a-ab57c05338d4" providerId="ADAL" clId="{D4E764FB-B313-4845-AD3A-B97DAEC3F0A7}" dt="2026-09-10T12:51:08.828" v="25" actId="478"/>
          <ac:spMkLst>
            <pc:docMk/>
            <pc:sldMk cId="3741112086" sldId="2145705861"/>
            <ac:spMk id="3" creationId="{5A3FD6CC-D165-3617-3340-765350774858}"/>
          </ac:spMkLst>
        </pc:spChg>
        <pc:spChg chg="add del mod">
          <ac:chgData name="Siri Moe Megaard" userId="95162eec-7a39-4041-908a-ab57c05338d4" providerId="ADAL" clId="{D4E764FB-B313-4845-AD3A-B97DAEC3F0A7}" dt="2026-09-10T12:51:08.828" v="25" actId="478"/>
          <ac:spMkLst>
            <pc:docMk/>
            <pc:sldMk cId="3741112086" sldId="2145705861"/>
            <ac:spMk id="5" creationId="{7F954193-2FB0-830E-6452-368E61961342}"/>
          </ac:spMkLst>
        </pc:spChg>
      </pc:sldChg>
      <pc:sldChg chg="addSp delSp modSp mod">
        <pc:chgData name="Siri Moe Megaard" userId="95162eec-7a39-4041-908a-ab57c05338d4" providerId="ADAL" clId="{D4E764FB-B313-4845-AD3A-B97DAEC3F0A7}" dt="2026-09-10T13:03:32.271" v="57" actId="1036"/>
        <pc:sldMkLst>
          <pc:docMk/>
          <pc:sldMk cId="164176735" sldId="2147374928"/>
        </pc:sldMkLst>
        <pc:spChg chg="mod">
          <ac:chgData name="Siri Moe Megaard" userId="95162eec-7a39-4041-908a-ab57c05338d4" providerId="ADAL" clId="{D4E764FB-B313-4845-AD3A-B97DAEC3F0A7}" dt="2026-09-10T12:49:29.972" v="21" actId="1076"/>
          <ac:spMkLst>
            <pc:docMk/>
            <pc:sldMk cId="164176735" sldId="2147374928"/>
            <ac:spMk id="20" creationId="{3E25ED39-CFE2-31F6-69C6-4232EC15338B}"/>
          </ac:spMkLst>
        </pc:spChg>
        <pc:spChg chg="mod">
          <ac:chgData name="Siri Moe Megaard" userId="95162eec-7a39-4041-908a-ab57c05338d4" providerId="ADAL" clId="{D4E764FB-B313-4845-AD3A-B97DAEC3F0A7}" dt="2026-09-10T13:03:32.271" v="57" actId="1036"/>
          <ac:spMkLst>
            <pc:docMk/>
            <pc:sldMk cId="164176735" sldId="2147374928"/>
            <ac:spMk id="333" creationId="{DBF4754E-6C08-46D5-CAB1-AEF07D522E84}"/>
          </ac:spMkLst>
        </pc:spChg>
        <pc:picChg chg="add del">
          <ac:chgData name="Siri Moe Megaard" userId="95162eec-7a39-4041-908a-ab57c05338d4" providerId="ADAL" clId="{D4E764FB-B313-4845-AD3A-B97DAEC3F0A7}" dt="2026-09-10T11:09:25.640" v="1" actId="22"/>
          <ac:picMkLst>
            <pc:docMk/>
            <pc:sldMk cId="164176735" sldId="2147374928"/>
            <ac:picMk id="4" creationId="{97120DF4-9C9E-C1CC-4926-555FD5CBDE98}"/>
          </ac:picMkLst>
        </pc:picChg>
        <pc:picChg chg="add mod">
          <ac:chgData name="Siri Moe Megaard" userId="95162eec-7a39-4041-908a-ab57c05338d4" providerId="ADAL" clId="{D4E764FB-B313-4845-AD3A-B97DAEC3F0A7}" dt="2026-09-10T12:49:32.439" v="22" actId="1076"/>
          <ac:picMkLst>
            <pc:docMk/>
            <pc:sldMk cId="164176735" sldId="2147374928"/>
            <ac:picMk id="6" creationId="{2F8E078C-E24A-570D-AE77-2354E8746C67}"/>
          </ac:picMkLst>
        </pc:picChg>
        <pc:picChg chg="add mod">
          <ac:chgData name="Siri Moe Megaard" userId="95162eec-7a39-4041-908a-ab57c05338d4" providerId="ADAL" clId="{D4E764FB-B313-4845-AD3A-B97DAEC3F0A7}" dt="2026-09-10T12:49:28.907" v="19" actId="1076"/>
          <ac:picMkLst>
            <pc:docMk/>
            <pc:sldMk cId="164176735" sldId="2147374928"/>
            <ac:picMk id="8" creationId="{A0121238-EC23-6308-E3A8-BB796E42466F}"/>
          </ac:picMkLst>
        </pc:picChg>
        <pc:picChg chg="mod">
          <ac:chgData name="Siri Moe Megaard" userId="95162eec-7a39-4041-908a-ab57c05338d4" providerId="ADAL" clId="{D4E764FB-B313-4845-AD3A-B97DAEC3F0A7}" dt="2026-09-10T12:49:35.287" v="23" actId="1076"/>
          <ac:picMkLst>
            <pc:docMk/>
            <pc:sldMk cId="164176735" sldId="2147374928"/>
            <ac:picMk id="26" creationId="{A783A173-7E29-07D3-9B98-721843B8FB06}"/>
          </ac:picMkLst>
        </pc:picChg>
        <pc:picChg chg="mod">
          <ac:chgData name="Siri Moe Megaard" userId="95162eec-7a39-4041-908a-ab57c05338d4" providerId="ADAL" clId="{D4E764FB-B313-4845-AD3A-B97DAEC3F0A7}" dt="2026-09-10T12:49:29.315" v="20" actId="1076"/>
          <ac:picMkLst>
            <pc:docMk/>
            <pc:sldMk cId="164176735" sldId="2147374928"/>
            <ac:picMk id="28" creationId="{4D570B41-C414-C9C0-1526-8CB41B3886DD}"/>
          </ac:picMkLst>
        </pc:picChg>
      </pc:sldChg>
      <pc:sldChg chg="modSp mod">
        <pc:chgData name="Siri Moe Megaard" userId="95162eec-7a39-4041-908a-ab57c05338d4" providerId="ADAL" clId="{D4E764FB-B313-4845-AD3A-B97DAEC3F0A7}" dt="2026-09-10T13:00:43.452" v="49" actId="1076"/>
        <pc:sldMkLst>
          <pc:docMk/>
          <pc:sldMk cId="3336625444" sldId="2147480533"/>
        </pc:sldMkLst>
        <pc:spChg chg="mod">
          <ac:chgData name="Siri Moe Megaard" userId="95162eec-7a39-4041-908a-ab57c05338d4" providerId="ADAL" clId="{D4E764FB-B313-4845-AD3A-B97DAEC3F0A7}" dt="2026-09-10T13:00:43.452" v="49" actId="1076"/>
          <ac:spMkLst>
            <pc:docMk/>
            <pc:sldMk cId="3336625444" sldId="2147480533"/>
            <ac:spMk id="10" creationId="{BDED2F62-3D90-F057-C26C-BEC95268DB92}"/>
          </ac:spMkLst>
        </pc:spChg>
      </pc:sldChg>
      <pc:sldChg chg="modSp mod">
        <pc:chgData name="Siri Moe Megaard" userId="95162eec-7a39-4041-908a-ab57c05338d4" providerId="ADAL" clId="{D4E764FB-B313-4845-AD3A-B97DAEC3F0A7}" dt="2026-09-10T13:02:53.514" v="55" actId="20577"/>
        <pc:sldMkLst>
          <pc:docMk/>
          <pc:sldMk cId="2157797535" sldId="2147481370"/>
        </pc:sldMkLst>
        <pc:spChg chg="mod">
          <ac:chgData name="Siri Moe Megaard" userId="95162eec-7a39-4041-908a-ab57c05338d4" providerId="ADAL" clId="{D4E764FB-B313-4845-AD3A-B97DAEC3F0A7}" dt="2026-09-10T13:02:53.514" v="55" actId="20577"/>
          <ac:spMkLst>
            <pc:docMk/>
            <pc:sldMk cId="2157797535" sldId="2147481370"/>
            <ac:spMk id="2" creationId="{11E9DA2D-A57E-1024-9123-9D4B05062795}"/>
          </ac:spMkLst>
        </pc:spChg>
      </pc:sldChg>
      <pc:sldChg chg="modSp mod">
        <pc:chgData name="Siri Moe Megaard" userId="95162eec-7a39-4041-908a-ab57c05338d4" providerId="ADAL" clId="{D4E764FB-B313-4845-AD3A-B97DAEC3F0A7}" dt="2026-09-10T13:00:03.443" v="45" actId="207"/>
        <pc:sldMkLst>
          <pc:docMk/>
          <pc:sldMk cId="610011049" sldId="2147481371"/>
        </pc:sldMkLst>
        <pc:spChg chg="mod">
          <ac:chgData name="Siri Moe Megaard" userId="95162eec-7a39-4041-908a-ab57c05338d4" providerId="ADAL" clId="{D4E764FB-B313-4845-AD3A-B97DAEC3F0A7}" dt="2026-09-10T13:00:03.443" v="45" actId="207"/>
          <ac:spMkLst>
            <pc:docMk/>
            <pc:sldMk cId="610011049" sldId="2147481371"/>
            <ac:spMk id="8" creationId="{DB4D6FD4-3A41-B4FB-A64A-6836681F2501}"/>
          </ac:spMkLst>
        </pc:spChg>
      </pc:sldChg>
      <pc:sldChg chg="addSp delSp modSp add mod">
        <pc:chgData name="Siri Moe Megaard" userId="95162eec-7a39-4041-908a-ab57c05338d4" providerId="ADAL" clId="{D4E764FB-B313-4845-AD3A-B97DAEC3F0A7}" dt="2026-09-10T12:54:02.682" v="44" actId="27614"/>
        <pc:sldMkLst>
          <pc:docMk/>
          <pc:sldMk cId="272138213" sldId="2147481373"/>
        </pc:sldMkLst>
        <pc:spChg chg="del">
          <ac:chgData name="Siri Moe Megaard" userId="95162eec-7a39-4041-908a-ab57c05338d4" providerId="ADAL" clId="{D4E764FB-B313-4845-AD3A-B97DAEC3F0A7}" dt="2026-09-10T12:51:18.010" v="27" actId="478"/>
          <ac:spMkLst>
            <pc:docMk/>
            <pc:sldMk cId="272138213" sldId="2147481373"/>
            <ac:spMk id="3" creationId="{FD99BD50-F7B1-ABEF-606F-CB6DE46B6673}"/>
          </ac:spMkLst>
        </pc:spChg>
        <pc:spChg chg="add mod">
          <ac:chgData name="Siri Moe Megaard" userId="95162eec-7a39-4041-908a-ab57c05338d4" providerId="ADAL" clId="{D4E764FB-B313-4845-AD3A-B97DAEC3F0A7}" dt="2026-09-10T12:52:57.419" v="36" actId="20577"/>
          <ac:spMkLst>
            <pc:docMk/>
            <pc:sldMk cId="272138213" sldId="2147481373"/>
            <ac:spMk id="5" creationId="{1299BDBB-4BA1-F1D9-58E4-3BED44EA7331}"/>
          </ac:spMkLst>
        </pc:spChg>
        <pc:picChg chg="add mod">
          <ac:chgData name="Siri Moe Megaard" userId="95162eec-7a39-4041-908a-ab57c05338d4" providerId="ADAL" clId="{D4E764FB-B313-4845-AD3A-B97DAEC3F0A7}" dt="2026-09-10T12:54:02.682" v="44" actId="27614"/>
          <ac:picMkLst>
            <pc:docMk/>
            <pc:sldMk cId="272138213" sldId="2147481373"/>
            <ac:picMk id="7" creationId="{D077C308-09FC-33E1-EB16-87228924707C}"/>
          </ac:picMkLst>
        </pc:picChg>
        <pc:picChg chg="del">
          <ac:chgData name="Siri Moe Megaard" userId="95162eec-7a39-4041-908a-ab57c05338d4" providerId="ADAL" clId="{D4E764FB-B313-4845-AD3A-B97DAEC3F0A7}" dt="2026-09-10T12:53:48.827" v="41" actId="478"/>
          <ac:picMkLst>
            <pc:docMk/>
            <pc:sldMk cId="272138213" sldId="2147481373"/>
            <ac:picMk id="1026" creationId="{F4A4CC73-BA84-5B94-A95C-DA733ED1B54D}"/>
          </ac:picMkLst>
        </pc:picChg>
      </pc:sldChg>
      <pc:sldChg chg="modSp new mod ord">
        <pc:chgData name="Siri Moe Megaard" userId="95162eec-7a39-4041-908a-ab57c05338d4" providerId="ADAL" clId="{D4E764FB-B313-4845-AD3A-B97DAEC3F0A7}" dt="2026-09-10T14:18:08.998" v="129" actId="948"/>
        <pc:sldMkLst>
          <pc:docMk/>
          <pc:sldMk cId="3550264225" sldId="2147481374"/>
        </pc:sldMkLst>
        <pc:spChg chg="mod">
          <ac:chgData name="Siri Moe Megaard" userId="95162eec-7a39-4041-908a-ab57c05338d4" providerId="ADAL" clId="{D4E764FB-B313-4845-AD3A-B97DAEC3F0A7}" dt="2026-09-10T13:05:38.288" v="65" actId="20577"/>
          <ac:spMkLst>
            <pc:docMk/>
            <pc:sldMk cId="3550264225" sldId="2147481374"/>
            <ac:spMk id="2" creationId="{0ACC5BFD-0E93-1377-DDB2-5D7FE87E3DCE}"/>
          </ac:spMkLst>
        </pc:spChg>
        <pc:spChg chg="mod">
          <ac:chgData name="Siri Moe Megaard" userId="95162eec-7a39-4041-908a-ab57c05338d4" providerId="ADAL" clId="{D4E764FB-B313-4845-AD3A-B97DAEC3F0A7}" dt="2026-09-10T14:18:08.998" v="129" actId="948"/>
          <ac:spMkLst>
            <pc:docMk/>
            <pc:sldMk cId="3550264225" sldId="2147481374"/>
            <ac:spMk id="3" creationId="{EFE13255-3991-1FA7-EA8B-54D757EAA743}"/>
          </ac:spMkLst>
        </pc:spChg>
      </pc:sldChg>
      <pc:sldChg chg="modSp mod">
        <pc:chgData name="Siri Moe Megaard" userId="95162eec-7a39-4041-908a-ab57c05338d4" providerId="ADAL" clId="{D4E764FB-B313-4845-AD3A-B97DAEC3F0A7}" dt="2026-09-10T14:19:29.091" v="134" actId="948"/>
        <pc:sldMkLst>
          <pc:docMk/>
          <pc:sldMk cId="3387048814" sldId="2147481375"/>
        </pc:sldMkLst>
        <pc:spChg chg="mod">
          <ac:chgData name="Siri Moe Megaard" userId="95162eec-7a39-4041-908a-ab57c05338d4" providerId="ADAL" clId="{D4E764FB-B313-4845-AD3A-B97DAEC3F0A7}" dt="2026-09-10T14:19:29.091" v="134" actId="948"/>
          <ac:spMkLst>
            <pc:docMk/>
            <pc:sldMk cId="3387048814" sldId="2147481375"/>
            <ac:spMk id="7" creationId="{D1CAD4FF-949D-EF98-88B3-E0DA7D37EDE9}"/>
          </ac:spMkLst>
        </pc:spChg>
      </pc:sldChg>
      <pc:sldChg chg="modSp mod">
        <pc:chgData name="Siri Moe Megaard" userId="95162eec-7a39-4041-908a-ab57c05338d4" providerId="ADAL" clId="{D4E764FB-B313-4845-AD3A-B97DAEC3F0A7}" dt="2026-09-10T14:19:43.986" v="135" actId="948"/>
        <pc:sldMkLst>
          <pc:docMk/>
          <pc:sldMk cId="94414644" sldId="2147481377"/>
        </pc:sldMkLst>
        <pc:spChg chg="mod">
          <ac:chgData name="Siri Moe Megaard" userId="95162eec-7a39-4041-908a-ab57c05338d4" providerId="ADAL" clId="{D4E764FB-B313-4845-AD3A-B97DAEC3F0A7}" dt="2026-09-10T14:19:43.986" v="135" actId="948"/>
          <ac:spMkLst>
            <pc:docMk/>
            <pc:sldMk cId="94414644" sldId="2147481377"/>
            <ac:spMk id="7" creationId="{9B0133D6-0DEB-BF11-80AB-5432A21F1BD4}"/>
          </ac:spMkLst>
        </pc:spChg>
      </pc:sldChg>
      <pc:sldChg chg="modSp new del mod">
        <pc:chgData name="Siri Moe Megaard" userId="95162eec-7a39-4041-908a-ab57c05338d4" providerId="ADAL" clId="{D4E764FB-B313-4845-AD3A-B97DAEC3F0A7}" dt="2026-09-10T14:17:24.153" v="124" actId="47"/>
        <pc:sldMkLst>
          <pc:docMk/>
          <pc:sldMk cId="1949792777" sldId="2147481378"/>
        </pc:sldMkLst>
        <pc:spChg chg="mod">
          <ac:chgData name="Siri Moe Megaard" userId="95162eec-7a39-4041-908a-ab57c05338d4" providerId="ADAL" clId="{D4E764FB-B313-4845-AD3A-B97DAEC3F0A7}" dt="2026-09-10T14:16:36.365" v="123" actId="20577"/>
          <ac:spMkLst>
            <pc:docMk/>
            <pc:sldMk cId="1949792777" sldId="2147481378"/>
            <ac:spMk id="3" creationId="{DC5A0B0F-A236-B7B7-0364-DB389CACD03E}"/>
          </ac:spMkLst>
        </pc:spChg>
      </pc:sldChg>
      <pc:sldChg chg="addSp delSp modSp mod">
        <pc:chgData name="Siri Moe Megaard" userId="95162eec-7a39-4041-908a-ab57c05338d4" providerId="ADAL" clId="{D4E764FB-B313-4845-AD3A-B97DAEC3F0A7}" dt="2026-09-11T07:18:18.714" v="169" actId="1076"/>
        <pc:sldMkLst>
          <pc:docMk/>
          <pc:sldMk cId="624449418" sldId="2147481379"/>
        </pc:sldMkLst>
        <pc:spChg chg="mod">
          <ac:chgData name="Siri Moe Megaard" userId="95162eec-7a39-4041-908a-ab57c05338d4" providerId="ADAL" clId="{D4E764FB-B313-4845-AD3A-B97DAEC3F0A7}" dt="2026-09-11T07:18:10.417" v="165" actId="1076"/>
          <ac:spMkLst>
            <pc:docMk/>
            <pc:sldMk cId="624449418" sldId="2147481379"/>
            <ac:spMk id="21" creationId="{2E7970E8-AA49-7CE9-A245-CB2D9243F9D2}"/>
          </ac:spMkLst>
        </pc:spChg>
        <pc:spChg chg="mod">
          <ac:chgData name="Siri Moe Megaard" userId="95162eec-7a39-4041-908a-ab57c05338d4" providerId="ADAL" clId="{D4E764FB-B313-4845-AD3A-B97DAEC3F0A7}" dt="2026-09-11T07:16:48.701" v="145" actId="1076"/>
          <ac:spMkLst>
            <pc:docMk/>
            <pc:sldMk cId="624449418" sldId="2147481379"/>
            <ac:spMk id="31" creationId="{05235470-768E-0AA8-1F16-4521BAFACEA2}"/>
          </ac:spMkLst>
        </pc:spChg>
        <pc:spChg chg="mod">
          <ac:chgData name="Siri Moe Megaard" userId="95162eec-7a39-4041-908a-ab57c05338d4" providerId="ADAL" clId="{D4E764FB-B313-4845-AD3A-B97DAEC3F0A7}" dt="2026-09-11T07:16:57.343" v="149" actId="122"/>
          <ac:spMkLst>
            <pc:docMk/>
            <pc:sldMk cId="624449418" sldId="2147481379"/>
            <ac:spMk id="32" creationId="{248E5A52-9AFA-497D-7F6D-574557E21D65}"/>
          </ac:spMkLst>
        </pc:spChg>
        <pc:spChg chg="mod">
          <ac:chgData name="Siri Moe Megaard" userId="95162eec-7a39-4041-908a-ab57c05338d4" providerId="ADAL" clId="{D4E764FB-B313-4845-AD3A-B97DAEC3F0A7}" dt="2026-09-11T07:18:05.189" v="163" actId="1076"/>
          <ac:spMkLst>
            <pc:docMk/>
            <pc:sldMk cId="624449418" sldId="2147481379"/>
            <ac:spMk id="33" creationId="{24980689-66CC-9672-94A8-B98C05C1BF2B}"/>
          </ac:spMkLst>
        </pc:spChg>
        <pc:picChg chg="add mod">
          <ac:chgData name="Siri Moe Megaard" userId="95162eec-7a39-4041-908a-ab57c05338d4" providerId="ADAL" clId="{D4E764FB-B313-4845-AD3A-B97DAEC3F0A7}" dt="2026-09-11T07:18:18.714" v="169" actId="1076"/>
          <ac:picMkLst>
            <pc:docMk/>
            <pc:sldMk cId="624449418" sldId="2147481379"/>
            <ac:picMk id="3" creationId="{744E67A9-6D4F-A514-8755-7929D4DEB7A7}"/>
          </ac:picMkLst>
        </pc:picChg>
        <pc:picChg chg="del">
          <ac:chgData name="Siri Moe Megaard" userId="95162eec-7a39-4041-908a-ab57c05338d4" providerId="ADAL" clId="{D4E764FB-B313-4845-AD3A-B97DAEC3F0A7}" dt="2026-09-11T07:17:41.903" v="155" actId="478"/>
          <ac:picMkLst>
            <pc:docMk/>
            <pc:sldMk cId="624449418" sldId="2147481379"/>
            <ac:picMk id="4" creationId="{F952688E-A9F2-84DF-6F28-AA6FC18625D2}"/>
          </ac:picMkLst>
        </pc:picChg>
        <pc:picChg chg="add mod">
          <ac:chgData name="Siri Moe Megaard" userId="95162eec-7a39-4041-908a-ab57c05338d4" providerId="ADAL" clId="{D4E764FB-B313-4845-AD3A-B97DAEC3F0A7}" dt="2026-09-11T07:18:00.260" v="162" actId="1076"/>
          <ac:picMkLst>
            <pc:docMk/>
            <pc:sldMk cId="624449418" sldId="2147481379"/>
            <ac:picMk id="7" creationId="{67E1470E-2C78-AB7B-0E90-FD85515B7A3C}"/>
          </ac:picMkLst>
        </pc:picChg>
        <pc:picChg chg="mod">
          <ac:chgData name="Siri Moe Megaard" userId="95162eec-7a39-4041-908a-ab57c05338d4" providerId="ADAL" clId="{D4E764FB-B313-4845-AD3A-B97DAEC3F0A7}" dt="2026-09-11T07:18:12.775" v="166" actId="1076"/>
          <ac:picMkLst>
            <pc:docMk/>
            <pc:sldMk cId="624449418" sldId="2147481379"/>
            <ac:picMk id="30" creationId="{680CF098-E50A-3B3A-2A2C-714729BFEC03}"/>
          </ac:picMkLst>
        </pc:picChg>
      </pc:sldChg>
      <pc:sldChg chg="new del">
        <pc:chgData name="Siri Moe Megaard" userId="95162eec-7a39-4041-908a-ab57c05338d4" providerId="ADAL" clId="{D4E764FB-B313-4845-AD3A-B97DAEC3F0A7}" dt="2026-09-11T07:22:01.455" v="172" actId="47"/>
        <pc:sldMkLst>
          <pc:docMk/>
          <pc:sldMk cId="4079670146" sldId="2147481380"/>
        </pc:sldMkLst>
      </pc:sldChg>
      <pc:sldChg chg="new">
        <pc:chgData name="Siri Moe Megaard" userId="95162eec-7a39-4041-908a-ab57c05338d4" providerId="ADAL" clId="{D4E764FB-B313-4845-AD3A-B97DAEC3F0A7}" dt="2026-09-11T07:21:59.352" v="171" actId="680"/>
        <pc:sldMkLst>
          <pc:docMk/>
          <pc:sldMk cId="3175609886" sldId="2147481381"/>
        </pc:sldMkLst>
      </pc:sldChg>
      <pc:sldMasterChg chg="modSldLayout">
        <pc:chgData name="Siri Moe Megaard" userId="95162eec-7a39-4041-908a-ab57c05338d4" providerId="ADAL" clId="{D4E764FB-B313-4845-AD3A-B97DAEC3F0A7}" dt="2026-09-10T14:20:34.933" v="136" actId="948"/>
        <pc:sldMasterMkLst>
          <pc:docMk/>
          <pc:sldMasterMk cId="2543648651" sldId="2147483660"/>
        </pc:sldMasterMkLst>
        <pc:sldLayoutChg chg="modSp mod">
          <pc:chgData name="Siri Moe Megaard" userId="95162eec-7a39-4041-908a-ab57c05338d4" providerId="ADAL" clId="{D4E764FB-B313-4845-AD3A-B97DAEC3F0A7}" dt="2026-09-10T14:20:34.933" v="136" actId="948"/>
          <pc:sldLayoutMkLst>
            <pc:docMk/>
            <pc:sldMasterMk cId="2543648651" sldId="2147483660"/>
            <pc:sldLayoutMk cId="3432008834" sldId="2147483683"/>
          </pc:sldLayoutMkLst>
          <pc:spChg chg="mod">
            <ac:chgData name="Siri Moe Megaard" userId="95162eec-7a39-4041-908a-ab57c05338d4" providerId="ADAL" clId="{D4E764FB-B313-4845-AD3A-B97DAEC3F0A7}" dt="2026-09-10T14:20:34.933" v="136" actId="948"/>
            <ac:spMkLst>
              <pc:docMk/>
              <pc:sldMasterMk cId="2543648651" sldId="2147483660"/>
              <pc:sldLayoutMk cId="3432008834" sldId="2147483683"/>
              <ac:spMk id="134" creationId="{00000000-0000-0000-0000-000000000000}"/>
            </ac:spMkLst>
          </pc:spChg>
        </pc:sldLayoutChg>
      </pc:sldMasterChg>
    </pc:docChg>
  </pc:docChgLst>
  <pc:docChgLst>
    <pc:chgData name="Therese Walbom" userId="55e0d128-ad55-4c24-8552-c9e86ed6f0d0" providerId="ADAL" clId="{2B65160A-A123-428F-AAE1-FFE71D7E4BB1}"/>
    <pc:docChg chg="undo custSel addSld delSld modSld sldOrd addSection delSection modSection">
      <pc:chgData name="Therese Walbom" userId="55e0d128-ad55-4c24-8552-c9e86ed6f0d0" providerId="ADAL" clId="{2B65160A-A123-428F-AAE1-FFE71D7E4BB1}" dt="2026-09-11T07:26:22.104" v="2525" actId="478"/>
      <pc:docMkLst>
        <pc:docMk/>
      </pc:docMkLst>
      <pc:sldChg chg="modSp new del mod">
        <pc:chgData name="Therese Walbom" userId="55e0d128-ad55-4c24-8552-c9e86ed6f0d0" providerId="ADAL" clId="{2B65160A-A123-428F-AAE1-FFE71D7E4BB1}" dt="2026-09-10T09:25:51.898" v="1266" actId="47"/>
        <pc:sldMkLst>
          <pc:docMk/>
          <pc:sldMk cId="1040503529" sldId="256"/>
        </pc:sldMkLst>
        <pc:spChg chg="mod">
          <ac:chgData name="Therese Walbom" userId="55e0d128-ad55-4c24-8552-c9e86ed6f0d0" providerId="ADAL" clId="{2B65160A-A123-428F-AAE1-FFE71D7E4BB1}" dt="2026-09-10T07:40:59.214" v="31" actId="20577"/>
          <ac:spMkLst>
            <pc:docMk/>
            <pc:sldMk cId="1040503529" sldId="256"/>
            <ac:spMk id="3" creationId="{07997924-A55D-3F8E-A9C4-1CB22B1C2F78}"/>
          </ac:spMkLst>
        </pc:spChg>
      </pc:sldChg>
      <pc:sldChg chg="addSp delSp modSp new del mod modClrScheme chgLayout">
        <pc:chgData name="Therese Walbom" userId="55e0d128-ad55-4c24-8552-c9e86ed6f0d0" providerId="ADAL" clId="{2B65160A-A123-428F-AAE1-FFE71D7E4BB1}" dt="2026-09-10T09:26:15.565" v="1270" actId="47"/>
        <pc:sldMkLst>
          <pc:docMk/>
          <pc:sldMk cId="1369651555" sldId="257"/>
        </pc:sldMkLst>
        <pc:spChg chg="add mod">
          <ac:chgData name="Therese Walbom" userId="55e0d128-ad55-4c24-8552-c9e86ed6f0d0" providerId="ADAL" clId="{2B65160A-A123-428F-AAE1-FFE71D7E4BB1}" dt="2026-09-10T09:26:10.621" v="1267" actId="21"/>
          <ac:spMkLst>
            <pc:docMk/>
            <pc:sldMk cId="1369651555" sldId="257"/>
            <ac:spMk id="3" creationId="{BF20758D-B106-1E29-9745-62FF27C531A4}"/>
          </ac:spMkLst>
        </pc:spChg>
        <pc:spChg chg="add del mod">
          <ac:chgData name="Therese Walbom" userId="55e0d128-ad55-4c24-8552-c9e86ed6f0d0" providerId="ADAL" clId="{2B65160A-A123-428F-AAE1-FFE71D7E4BB1}" dt="2026-09-10T09:26:10.621" v="1267" actId="21"/>
          <ac:spMkLst>
            <pc:docMk/>
            <pc:sldMk cId="1369651555" sldId="257"/>
            <ac:spMk id="8" creationId="{AB373E18-B798-7021-5F35-DA9F43ABC53A}"/>
          </ac:spMkLst>
        </pc:spChg>
        <pc:spChg chg="add del mod">
          <ac:chgData name="Therese Walbom" userId="55e0d128-ad55-4c24-8552-c9e86ed6f0d0" providerId="ADAL" clId="{2B65160A-A123-428F-AAE1-FFE71D7E4BB1}" dt="2026-09-10T09:26:10.621" v="1267" actId="21"/>
          <ac:spMkLst>
            <pc:docMk/>
            <pc:sldMk cId="1369651555" sldId="257"/>
            <ac:spMk id="12" creationId="{A7F0CD7C-F32F-5EE7-2AE7-4A36DB2A17AC}"/>
          </ac:spMkLst>
        </pc:spChg>
      </pc:sldChg>
      <pc:sldChg chg="addSp delSp modSp add mod setBg">
        <pc:chgData name="Therese Walbom" userId="55e0d128-ad55-4c24-8552-c9e86ed6f0d0" providerId="ADAL" clId="{2B65160A-A123-428F-AAE1-FFE71D7E4BB1}" dt="2026-09-11T06:46:58.245" v="2522" actId="20577"/>
        <pc:sldMkLst>
          <pc:docMk/>
          <pc:sldMk cId="0" sldId="258"/>
        </pc:sldMkLst>
        <pc:spChg chg="mod">
          <ac:chgData name="Therese Walbom" userId="55e0d128-ad55-4c24-8552-c9e86ed6f0d0" providerId="ADAL" clId="{2B65160A-A123-428F-AAE1-FFE71D7E4BB1}" dt="2026-09-10T07:59:40.096" v="170" actId="255"/>
          <ac:spMkLst>
            <pc:docMk/>
            <pc:sldMk cId="0" sldId="258"/>
            <ac:spMk id="2" creationId="{A57CA6AA-46D1-71A2-55F8-39C70544EFBC}"/>
          </ac:spMkLst>
        </pc:spChg>
        <pc:spChg chg="mod ord">
          <ac:chgData name="Therese Walbom" userId="55e0d128-ad55-4c24-8552-c9e86ed6f0d0" providerId="ADAL" clId="{2B65160A-A123-428F-AAE1-FFE71D7E4BB1}" dt="2026-09-10T07:59:40.096" v="170" actId="255"/>
          <ac:spMkLst>
            <pc:docMk/>
            <pc:sldMk cId="0" sldId="258"/>
            <ac:spMk id="3" creationId="{DFF55EC9-B5B3-02A0-29DC-38C6506C2FEB}"/>
          </ac:spMkLst>
        </pc:spChg>
        <pc:spChg chg="mod ord">
          <ac:chgData name="Therese Walbom" userId="55e0d128-ad55-4c24-8552-c9e86ed6f0d0" providerId="ADAL" clId="{2B65160A-A123-428F-AAE1-FFE71D7E4BB1}" dt="2026-09-11T06:46:58.245" v="2522" actId="20577"/>
          <ac:spMkLst>
            <pc:docMk/>
            <pc:sldMk cId="0" sldId="258"/>
            <ac:spMk id="4" creationId="{C14B5792-DB2D-9BAD-C489-CF0D2BE82CCD}"/>
          </ac:spMkLst>
        </pc:spChg>
        <pc:spChg chg="add mod">
          <ac:chgData name="Therese Walbom" userId="55e0d128-ad55-4c24-8552-c9e86ed6f0d0" providerId="ADAL" clId="{2B65160A-A123-428F-AAE1-FFE71D7E4BB1}" dt="2026-09-10T07:56:57.150" v="105"/>
          <ac:spMkLst>
            <pc:docMk/>
            <pc:sldMk cId="0" sldId="258"/>
            <ac:spMk id="5" creationId="{B624EEA9-F350-1496-52D2-0027BA47BD9A}"/>
          </ac:spMkLst>
        </pc:spChg>
        <pc:spChg chg="add del mod">
          <ac:chgData name="Therese Walbom" userId="55e0d128-ad55-4c24-8552-c9e86ed6f0d0" providerId="ADAL" clId="{2B65160A-A123-428F-AAE1-FFE71D7E4BB1}" dt="2026-09-10T07:58:59.446" v="161" actId="478"/>
          <ac:spMkLst>
            <pc:docMk/>
            <pc:sldMk cId="0" sldId="258"/>
            <ac:spMk id="6" creationId="{34D7F803-32DB-60A1-D320-217D755B9196}"/>
          </ac:spMkLst>
        </pc:spChg>
        <pc:spChg chg="add del mod">
          <ac:chgData name="Therese Walbom" userId="55e0d128-ad55-4c24-8552-c9e86ed6f0d0" providerId="ADAL" clId="{2B65160A-A123-428F-AAE1-FFE71D7E4BB1}" dt="2026-09-10T07:59:05.776" v="163" actId="478"/>
          <ac:spMkLst>
            <pc:docMk/>
            <pc:sldMk cId="0" sldId="258"/>
            <ac:spMk id="8" creationId="{3D797BF7-7992-B569-59BC-A50920F9CB1A}"/>
          </ac:spMkLst>
        </pc:spChg>
        <pc:spChg chg="add mod">
          <ac:chgData name="Therese Walbom" userId="55e0d128-ad55-4c24-8552-c9e86ed6f0d0" providerId="ADAL" clId="{2B65160A-A123-428F-AAE1-FFE71D7E4BB1}" dt="2026-09-10T07:59:12.415" v="164" actId="1076"/>
          <ac:spMkLst>
            <pc:docMk/>
            <pc:sldMk cId="0" sldId="258"/>
            <ac:spMk id="10" creationId="{74284C98-5FD5-17DF-DE49-CA7B20370364}"/>
          </ac:spMkLst>
        </pc:spChg>
        <pc:spChg chg="mod">
          <ac:chgData name="Therese Walbom" userId="55e0d128-ad55-4c24-8552-c9e86ed6f0d0" providerId="ADAL" clId="{2B65160A-A123-428F-AAE1-FFE71D7E4BB1}" dt="2026-09-10T07:59:49.458" v="172" actId="20577"/>
          <ac:spMkLst>
            <pc:docMk/>
            <pc:sldMk cId="0" sldId="258"/>
            <ac:spMk id="1782" creationId="{00000000-0000-0000-0000-000000000000}"/>
          </ac:spMkLst>
        </pc:spChg>
        <pc:spChg chg="del mod ord">
          <ac:chgData name="Therese Walbom" userId="55e0d128-ad55-4c24-8552-c9e86ed6f0d0" providerId="ADAL" clId="{2B65160A-A123-428F-AAE1-FFE71D7E4BB1}" dt="2026-09-10T07:59:29.999" v="169" actId="478"/>
          <ac:spMkLst>
            <pc:docMk/>
            <pc:sldMk cId="0" sldId="258"/>
            <ac:spMk id="1783" creationId="{00000000-0000-0000-0000-000000000000}"/>
          </ac:spMkLst>
        </pc:spChg>
        <pc:spChg chg="del mod">
          <ac:chgData name="Therese Walbom" userId="55e0d128-ad55-4c24-8552-c9e86ed6f0d0" providerId="ADAL" clId="{2B65160A-A123-428F-AAE1-FFE71D7E4BB1}" dt="2026-09-10T07:58:30.703" v="116" actId="478"/>
          <ac:spMkLst>
            <pc:docMk/>
            <pc:sldMk cId="0" sldId="258"/>
            <ac:spMk id="1784" creationId="{00000000-0000-0000-0000-000000000000}"/>
          </ac:spMkLst>
        </pc:spChg>
        <pc:spChg chg="del">
          <ac:chgData name="Therese Walbom" userId="55e0d128-ad55-4c24-8552-c9e86ed6f0d0" providerId="ADAL" clId="{2B65160A-A123-428F-AAE1-FFE71D7E4BB1}" dt="2026-09-10T07:58:33.007" v="117" actId="478"/>
          <ac:spMkLst>
            <pc:docMk/>
            <pc:sldMk cId="0" sldId="258"/>
            <ac:spMk id="1785" creationId="{00000000-0000-0000-0000-000000000000}"/>
          </ac:spMkLst>
        </pc:spChg>
        <pc:spChg chg="mod ord">
          <ac:chgData name="Therese Walbom" userId="55e0d128-ad55-4c24-8552-c9e86ed6f0d0" providerId="ADAL" clId="{2B65160A-A123-428F-AAE1-FFE71D7E4BB1}" dt="2026-09-10T07:59:40.096" v="170" actId="255"/>
          <ac:spMkLst>
            <pc:docMk/>
            <pc:sldMk cId="0" sldId="258"/>
            <ac:spMk id="1786" creationId="{00000000-0000-0000-0000-000000000000}"/>
          </ac:spMkLst>
        </pc:spChg>
        <pc:picChg chg="add">
          <ac:chgData name="Therese Walbom" userId="55e0d128-ad55-4c24-8552-c9e86ed6f0d0" providerId="ADAL" clId="{2B65160A-A123-428F-AAE1-FFE71D7E4BB1}" dt="2026-09-10T07:59:19.724" v="167" actId="22"/>
          <ac:picMkLst>
            <pc:docMk/>
            <pc:sldMk cId="0" sldId="258"/>
            <ac:picMk id="12" creationId="{4CAD059C-165D-FC47-4079-16E2D5060466}"/>
          </ac:picMkLst>
        </pc:picChg>
        <pc:picChg chg="del">
          <ac:chgData name="Therese Walbom" userId="55e0d128-ad55-4c24-8552-c9e86ed6f0d0" providerId="ADAL" clId="{2B65160A-A123-428F-AAE1-FFE71D7E4BB1}" dt="2026-09-10T07:59:19.262" v="166" actId="478"/>
          <ac:picMkLst>
            <pc:docMk/>
            <pc:sldMk cId="0" sldId="258"/>
            <ac:picMk id="1787" creationId="{00000000-0000-0000-0000-000000000000}"/>
          </ac:picMkLst>
        </pc:picChg>
      </pc:sldChg>
      <pc:sldChg chg="delSp add del mod">
        <pc:chgData name="Therese Walbom" userId="55e0d128-ad55-4c24-8552-c9e86ed6f0d0" providerId="ADAL" clId="{2B65160A-A123-428F-AAE1-FFE71D7E4BB1}" dt="2026-09-10T09:36:20.237" v="1363" actId="47"/>
        <pc:sldMkLst>
          <pc:docMk/>
          <pc:sldMk cId="2588574280" sldId="260"/>
        </pc:sldMkLst>
        <pc:picChg chg="del">
          <ac:chgData name="Therese Walbom" userId="55e0d128-ad55-4c24-8552-c9e86ed6f0d0" providerId="ADAL" clId="{2B65160A-A123-428F-AAE1-FFE71D7E4BB1}" dt="2026-09-10T09:34:38.515" v="1338" actId="21"/>
          <ac:picMkLst>
            <pc:docMk/>
            <pc:sldMk cId="2588574280" sldId="260"/>
            <ac:picMk id="9" creationId="{4B79EEBE-82AF-1C50-3D03-C4BD92395D38}"/>
          </ac:picMkLst>
        </pc:picChg>
      </pc:sldChg>
      <pc:sldChg chg="addSp delSp modSp add mod ord">
        <pc:chgData name="Therese Walbom" userId="55e0d128-ad55-4c24-8552-c9e86ed6f0d0" providerId="ADAL" clId="{2B65160A-A123-428F-AAE1-FFE71D7E4BB1}" dt="2026-09-10T10:05:17.831" v="1633" actId="1076"/>
        <pc:sldMkLst>
          <pc:docMk/>
          <pc:sldMk cId="2643936398" sldId="260"/>
        </pc:sldMkLst>
        <pc:spChg chg="del">
          <ac:chgData name="Therese Walbom" userId="55e0d128-ad55-4c24-8552-c9e86ed6f0d0" providerId="ADAL" clId="{2B65160A-A123-428F-AAE1-FFE71D7E4BB1}" dt="2026-09-10T10:04:16.400" v="1626" actId="478"/>
          <ac:spMkLst>
            <pc:docMk/>
            <pc:sldMk cId="2643936398" sldId="260"/>
            <ac:spMk id="2" creationId="{5CADB1B4-BC64-A9F6-BA2C-008BB631B421}"/>
          </ac:spMkLst>
        </pc:spChg>
        <pc:spChg chg="mod">
          <ac:chgData name="Therese Walbom" userId="55e0d128-ad55-4c24-8552-c9e86ed6f0d0" providerId="ADAL" clId="{2B65160A-A123-428F-AAE1-FFE71D7E4BB1}" dt="2026-09-10T10:05:17.831" v="1633" actId="1076"/>
          <ac:spMkLst>
            <pc:docMk/>
            <pc:sldMk cId="2643936398" sldId="260"/>
            <ac:spMk id="3" creationId="{EC790E1E-B678-F033-0CE5-185524367378}"/>
          </ac:spMkLst>
        </pc:spChg>
        <pc:spChg chg="mod">
          <ac:chgData name="Therese Walbom" userId="55e0d128-ad55-4c24-8552-c9e86ed6f0d0" providerId="ADAL" clId="{2B65160A-A123-428F-AAE1-FFE71D7E4BB1}" dt="2026-09-10T10:05:17.831" v="1633" actId="1076"/>
          <ac:spMkLst>
            <pc:docMk/>
            <pc:sldMk cId="2643936398" sldId="260"/>
            <ac:spMk id="5" creationId="{7FCE0067-C92A-8D83-71B5-B41BD82C632B}"/>
          </ac:spMkLst>
        </pc:spChg>
        <pc:spChg chg="add mod">
          <ac:chgData name="Therese Walbom" userId="55e0d128-ad55-4c24-8552-c9e86ed6f0d0" providerId="ADAL" clId="{2B65160A-A123-428F-AAE1-FFE71D7E4BB1}" dt="2026-09-10T10:03:57.810" v="1624" actId="1076"/>
          <ac:spMkLst>
            <pc:docMk/>
            <pc:sldMk cId="2643936398" sldId="260"/>
            <ac:spMk id="6" creationId="{8889EEBB-DF4F-B3ED-D383-C4735314FC6E}"/>
          </ac:spMkLst>
        </pc:spChg>
        <pc:spChg chg="add mod">
          <ac:chgData name="Therese Walbom" userId="55e0d128-ad55-4c24-8552-c9e86ed6f0d0" providerId="ADAL" clId="{2B65160A-A123-428F-AAE1-FFE71D7E4BB1}" dt="2026-09-10T10:03:50.093" v="1623" actId="14100"/>
          <ac:spMkLst>
            <pc:docMk/>
            <pc:sldMk cId="2643936398" sldId="260"/>
            <ac:spMk id="8" creationId="{B2974A39-261C-C034-B25C-C57D337638CF}"/>
          </ac:spMkLst>
        </pc:spChg>
        <pc:spChg chg="add del mod">
          <ac:chgData name="Therese Walbom" userId="55e0d128-ad55-4c24-8552-c9e86ed6f0d0" providerId="ADAL" clId="{2B65160A-A123-428F-AAE1-FFE71D7E4BB1}" dt="2026-09-10T10:04:20.286" v="1627" actId="478"/>
          <ac:spMkLst>
            <pc:docMk/>
            <pc:sldMk cId="2643936398" sldId="260"/>
            <ac:spMk id="11" creationId="{1A5EE51B-9364-E879-E4FB-32B31FCBBB75}"/>
          </ac:spMkLst>
        </pc:spChg>
      </pc:sldChg>
      <pc:sldChg chg="add del">
        <pc:chgData name="Therese Walbom" userId="55e0d128-ad55-4c24-8552-c9e86ed6f0d0" providerId="ADAL" clId="{2B65160A-A123-428F-AAE1-FFE71D7E4BB1}" dt="2026-09-10T09:51:14.429" v="1550" actId="47"/>
        <pc:sldMkLst>
          <pc:docMk/>
          <pc:sldMk cId="1194756606" sldId="261"/>
        </pc:sldMkLst>
      </pc:sldChg>
      <pc:sldChg chg="add ord">
        <pc:chgData name="Therese Walbom" userId="55e0d128-ad55-4c24-8552-c9e86ed6f0d0" providerId="ADAL" clId="{2B65160A-A123-428F-AAE1-FFE71D7E4BB1}" dt="2026-09-10T09:52:41.067" v="1568"/>
        <pc:sldMkLst>
          <pc:docMk/>
          <pc:sldMk cId="2046751344" sldId="261"/>
        </pc:sldMkLst>
      </pc:sldChg>
      <pc:sldChg chg="add del">
        <pc:chgData name="Therese Walbom" userId="55e0d128-ad55-4c24-8552-c9e86ed6f0d0" providerId="ADAL" clId="{2B65160A-A123-428F-AAE1-FFE71D7E4BB1}" dt="2026-09-10T08:29:34.205" v="569" actId="47"/>
        <pc:sldMkLst>
          <pc:docMk/>
          <pc:sldMk cId="3392382507" sldId="432"/>
        </pc:sldMkLst>
      </pc:sldChg>
      <pc:sldChg chg="modSp add del mod">
        <pc:chgData name="Therese Walbom" userId="55e0d128-ad55-4c24-8552-c9e86ed6f0d0" providerId="ADAL" clId="{2B65160A-A123-428F-AAE1-FFE71D7E4BB1}" dt="2026-09-10T08:17:51.659" v="396" actId="47"/>
        <pc:sldMkLst>
          <pc:docMk/>
          <pc:sldMk cId="1181997330" sldId="436"/>
        </pc:sldMkLst>
        <pc:spChg chg="mod">
          <ac:chgData name="Therese Walbom" userId="55e0d128-ad55-4c24-8552-c9e86ed6f0d0" providerId="ADAL" clId="{2B65160A-A123-428F-AAE1-FFE71D7E4BB1}" dt="2026-09-10T07:43:34.802" v="41" actId="27636"/>
          <ac:spMkLst>
            <pc:docMk/>
            <pc:sldMk cId="1181997330" sldId="436"/>
            <ac:spMk id="81923" creationId="{00000000-0000-0000-0000-000000000000}"/>
          </ac:spMkLst>
        </pc:spChg>
      </pc:sldChg>
      <pc:sldChg chg="modSp add del mod">
        <pc:chgData name="Therese Walbom" userId="55e0d128-ad55-4c24-8552-c9e86ed6f0d0" providerId="ADAL" clId="{2B65160A-A123-428F-AAE1-FFE71D7E4BB1}" dt="2026-09-10T08:17:51.659" v="396" actId="47"/>
        <pc:sldMkLst>
          <pc:docMk/>
          <pc:sldMk cId="2309925267" sldId="454"/>
        </pc:sldMkLst>
        <pc:spChg chg="mod">
          <ac:chgData name="Therese Walbom" userId="55e0d128-ad55-4c24-8552-c9e86ed6f0d0" providerId="ADAL" clId="{2B65160A-A123-428F-AAE1-FFE71D7E4BB1}" dt="2026-09-10T07:43:34.808" v="42" actId="27636"/>
          <ac:spMkLst>
            <pc:docMk/>
            <pc:sldMk cId="2309925267" sldId="454"/>
            <ac:spMk id="3" creationId="{00000000-0000-0000-0000-000000000000}"/>
          </ac:spMkLst>
        </pc:spChg>
      </pc:sldChg>
      <pc:sldChg chg="add del">
        <pc:chgData name="Therese Walbom" userId="55e0d128-ad55-4c24-8552-c9e86ed6f0d0" providerId="ADAL" clId="{2B65160A-A123-428F-AAE1-FFE71D7E4BB1}" dt="2026-09-10T08:15:09.037" v="383" actId="47"/>
        <pc:sldMkLst>
          <pc:docMk/>
          <pc:sldMk cId="3123474151" sldId="545"/>
        </pc:sldMkLst>
      </pc:sldChg>
      <pc:sldChg chg="add del">
        <pc:chgData name="Therese Walbom" userId="55e0d128-ad55-4c24-8552-c9e86ed6f0d0" providerId="ADAL" clId="{2B65160A-A123-428F-AAE1-FFE71D7E4BB1}" dt="2026-09-10T08:15:05.676" v="382" actId="47"/>
        <pc:sldMkLst>
          <pc:docMk/>
          <pc:sldMk cId="192997561" sldId="546"/>
        </pc:sldMkLst>
      </pc:sldChg>
      <pc:sldChg chg="add del">
        <pc:chgData name="Therese Walbom" userId="55e0d128-ad55-4c24-8552-c9e86ed6f0d0" providerId="ADAL" clId="{2B65160A-A123-428F-AAE1-FFE71D7E4BB1}" dt="2026-09-10T13:56:56.659" v="2319"/>
        <pc:sldMkLst>
          <pc:docMk/>
          <pc:sldMk cId="2135934648" sldId="1767"/>
        </pc:sldMkLst>
      </pc:sldChg>
      <pc:sldChg chg="addSp modSp add modAnim modNotesTx">
        <pc:chgData name="Therese Walbom" userId="55e0d128-ad55-4c24-8552-c9e86ed6f0d0" providerId="ADAL" clId="{2B65160A-A123-428F-AAE1-FFE71D7E4BB1}" dt="2026-09-10T13:58:09.533" v="2322" actId="20577"/>
        <pc:sldMkLst>
          <pc:docMk/>
          <pc:sldMk cId="576561316" sldId="1768"/>
        </pc:sldMkLst>
        <pc:spChg chg="add mod">
          <ac:chgData name="Therese Walbom" userId="55e0d128-ad55-4c24-8552-c9e86ed6f0d0" providerId="ADAL" clId="{2B65160A-A123-428F-AAE1-FFE71D7E4BB1}" dt="2026-09-10T13:57:43.605" v="2320"/>
          <ac:spMkLst>
            <pc:docMk/>
            <pc:sldMk cId="576561316" sldId="1768"/>
            <ac:spMk id="2" creationId="{8E4B2E5D-9632-DDAE-E0AF-272D507B2C51}"/>
          </ac:spMkLst>
        </pc:spChg>
        <pc:picChg chg="add mod">
          <ac:chgData name="Therese Walbom" userId="55e0d128-ad55-4c24-8552-c9e86ed6f0d0" providerId="ADAL" clId="{2B65160A-A123-428F-AAE1-FFE71D7E4BB1}" dt="2026-09-10T13:57:43.605" v="2320"/>
          <ac:picMkLst>
            <pc:docMk/>
            <pc:sldMk cId="576561316" sldId="1768"/>
            <ac:picMk id="4" creationId="{7973CA87-2766-F263-EB4C-22124AB34EAB}"/>
          </ac:picMkLst>
        </pc:picChg>
      </pc:sldChg>
      <pc:sldChg chg="add del setBg">
        <pc:chgData name="Therese Walbom" userId="55e0d128-ad55-4c24-8552-c9e86ed6f0d0" providerId="ADAL" clId="{2B65160A-A123-428F-AAE1-FFE71D7E4BB1}" dt="2026-09-10T13:56:33.922" v="2317"/>
        <pc:sldMkLst>
          <pc:docMk/>
          <pc:sldMk cId="2704080461" sldId="1769"/>
        </pc:sldMkLst>
      </pc:sldChg>
      <pc:sldChg chg="delSp modSp add del mod setBg">
        <pc:chgData name="Therese Walbom" userId="55e0d128-ad55-4c24-8552-c9e86ed6f0d0" providerId="ADAL" clId="{2B65160A-A123-428F-AAE1-FFE71D7E4BB1}" dt="2026-09-10T08:01:53.007" v="179" actId="47"/>
        <pc:sldMkLst>
          <pc:docMk/>
          <pc:sldMk cId="2945630845" sldId="2142532864"/>
        </pc:sldMkLst>
        <pc:spChg chg="del">
          <ac:chgData name="Therese Walbom" userId="55e0d128-ad55-4c24-8552-c9e86ed6f0d0" providerId="ADAL" clId="{2B65160A-A123-428F-AAE1-FFE71D7E4BB1}" dt="2026-09-10T08:01:25.630" v="177" actId="478"/>
          <ac:spMkLst>
            <pc:docMk/>
            <pc:sldMk cId="2945630845" sldId="2142532864"/>
            <ac:spMk id="2" creationId="{AEE366CE-7766-EB19-1873-9569DB9D52BE}"/>
          </ac:spMkLst>
        </pc:spChg>
        <pc:spChg chg="mod">
          <ac:chgData name="Therese Walbom" userId="55e0d128-ad55-4c24-8552-c9e86ed6f0d0" providerId="ADAL" clId="{2B65160A-A123-428F-AAE1-FFE71D7E4BB1}" dt="2026-09-10T07:45:02.894" v="52" actId="27636"/>
          <ac:spMkLst>
            <pc:docMk/>
            <pc:sldMk cId="2945630845" sldId="2142532864"/>
            <ac:spMk id="1887" creationId="{00000000-0000-0000-0000-000000000000}"/>
          </ac:spMkLst>
        </pc:spChg>
        <pc:spChg chg="mod">
          <ac:chgData name="Therese Walbom" userId="55e0d128-ad55-4c24-8552-c9e86ed6f0d0" providerId="ADAL" clId="{2B65160A-A123-428F-AAE1-FFE71D7E4BB1}" dt="2026-09-10T07:45:02.896" v="53" actId="27636"/>
          <ac:spMkLst>
            <pc:docMk/>
            <pc:sldMk cId="2945630845" sldId="2142532864"/>
            <ac:spMk id="1889" creationId="{00000000-0000-0000-0000-000000000000}"/>
          </ac:spMkLst>
        </pc:spChg>
        <pc:picChg chg="del">
          <ac:chgData name="Therese Walbom" userId="55e0d128-ad55-4c24-8552-c9e86ed6f0d0" providerId="ADAL" clId="{2B65160A-A123-428F-AAE1-FFE71D7E4BB1}" dt="2026-09-10T08:01:28.317" v="178" actId="478"/>
          <ac:picMkLst>
            <pc:docMk/>
            <pc:sldMk cId="2945630845" sldId="2142532864"/>
            <ac:picMk id="4" creationId="{A0C9E084-8C52-227C-3203-1C19BBB72F7C}"/>
          </ac:picMkLst>
        </pc:picChg>
      </pc:sldChg>
      <pc:sldChg chg="modSp add del mod">
        <pc:chgData name="Therese Walbom" userId="55e0d128-ad55-4c24-8552-c9e86ed6f0d0" providerId="ADAL" clId="{2B65160A-A123-428F-AAE1-FFE71D7E4BB1}" dt="2026-09-10T08:17:51.659" v="396" actId="47"/>
        <pc:sldMkLst>
          <pc:docMk/>
          <pc:sldMk cId="3517110309" sldId="2145705785"/>
        </pc:sldMkLst>
        <pc:spChg chg="mod">
          <ac:chgData name="Therese Walbom" userId="55e0d128-ad55-4c24-8552-c9e86ed6f0d0" providerId="ADAL" clId="{2B65160A-A123-428F-AAE1-FFE71D7E4BB1}" dt="2026-09-10T07:43:34.794" v="40" actId="27636"/>
          <ac:spMkLst>
            <pc:docMk/>
            <pc:sldMk cId="3517110309" sldId="2145705785"/>
            <ac:spMk id="3" creationId="{E372AE5D-EAA1-42FC-93B5-FD4B66341D78}"/>
          </ac:spMkLst>
        </pc:spChg>
      </pc:sldChg>
      <pc:sldChg chg="add del">
        <pc:chgData name="Therese Walbom" userId="55e0d128-ad55-4c24-8552-c9e86ed6f0d0" providerId="ADAL" clId="{2B65160A-A123-428F-AAE1-FFE71D7E4BB1}" dt="2026-09-10T08:17:24.478" v="395" actId="47"/>
        <pc:sldMkLst>
          <pc:docMk/>
          <pc:sldMk cId="755011003" sldId="2145705792"/>
        </pc:sldMkLst>
      </pc:sldChg>
      <pc:sldChg chg="modSp add del mod">
        <pc:chgData name="Therese Walbom" userId="55e0d128-ad55-4c24-8552-c9e86ed6f0d0" providerId="ADAL" clId="{2B65160A-A123-428F-AAE1-FFE71D7E4BB1}" dt="2026-09-10T08:44:34.541" v="790" actId="47"/>
        <pc:sldMkLst>
          <pc:docMk/>
          <pc:sldMk cId="21742625" sldId="2145705796"/>
        </pc:sldMkLst>
        <pc:spChg chg="mod">
          <ac:chgData name="Therese Walbom" userId="55e0d128-ad55-4c24-8552-c9e86ed6f0d0" providerId="ADAL" clId="{2B65160A-A123-428F-AAE1-FFE71D7E4BB1}" dt="2026-09-10T07:43:34.830" v="47" actId="27636"/>
          <ac:spMkLst>
            <pc:docMk/>
            <pc:sldMk cId="21742625" sldId="2145705796"/>
            <ac:spMk id="3" creationId="{7EC66926-901A-8AF9-EEAE-21D1D5C28999}"/>
          </ac:spMkLst>
        </pc:spChg>
        <pc:spChg chg="mod">
          <ac:chgData name="Therese Walbom" userId="55e0d128-ad55-4c24-8552-c9e86ed6f0d0" providerId="ADAL" clId="{2B65160A-A123-428F-AAE1-FFE71D7E4BB1}" dt="2026-09-10T07:43:34.829" v="46" actId="27636"/>
          <ac:spMkLst>
            <pc:docMk/>
            <pc:sldMk cId="21742625" sldId="2145705796"/>
            <ac:spMk id="4" creationId="{73B763CF-C6A4-54C8-DC83-357DBF7D7763}"/>
          </ac:spMkLst>
        </pc:spChg>
        <pc:spChg chg="mod">
          <ac:chgData name="Therese Walbom" userId="55e0d128-ad55-4c24-8552-c9e86ed6f0d0" providerId="ADAL" clId="{2B65160A-A123-428F-AAE1-FFE71D7E4BB1}" dt="2026-09-10T08:30:37.631" v="572" actId="20577"/>
          <ac:spMkLst>
            <pc:docMk/>
            <pc:sldMk cId="21742625" sldId="2145705796"/>
            <ac:spMk id="6" creationId="{D5CF120E-1C87-7F63-8DBF-A18892BC4A2B}"/>
          </ac:spMkLst>
        </pc:spChg>
      </pc:sldChg>
      <pc:sldChg chg="modSp add del mod">
        <pc:chgData name="Therese Walbom" userId="55e0d128-ad55-4c24-8552-c9e86ed6f0d0" providerId="ADAL" clId="{2B65160A-A123-428F-AAE1-FFE71D7E4BB1}" dt="2026-09-10T08:36:54.214" v="752" actId="47"/>
        <pc:sldMkLst>
          <pc:docMk/>
          <pc:sldMk cId="2833726315" sldId="2145705819"/>
        </pc:sldMkLst>
        <pc:spChg chg="mod">
          <ac:chgData name="Therese Walbom" userId="55e0d128-ad55-4c24-8552-c9e86ed6f0d0" providerId="ADAL" clId="{2B65160A-A123-428F-AAE1-FFE71D7E4BB1}" dt="2026-09-10T07:43:34.836" v="48" actId="27636"/>
          <ac:spMkLst>
            <pc:docMk/>
            <pc:sldMk cId="2833726315" sldId="2145705819"/>
            <ac:spMk id="3" creationId="{BD3C0287-913A-047F-E222-948BE8F1B8A0}"/>
          </ac:spMkLst>
        </pc:spChg>
      </pc:sldChg>
      <pc:sldChg chg="add del">
        <pc:chgData name="Therese Walbom" userId="55e0d128-ad55-4c24-8552-c9e86ed6f0d0" providerId="ADAL" clId="{2B65160A-A123-428F-AAE1-FFE71D7E4BB1}" dt="2026-09-10T09:54:36.264" v="1577" actId="2696"/>
        <pc:sldMkLst>
          <pc:docMk/>
          <pc:sldMk cId="825577478" sldId="2145705842"/>
        </pc:sldMkLst>
      </pc:sldChg>
      <pc:sldChg chg="add del ord">
        <pc:chgData name="Therese Walbom" userId="55e0d128-ad55-4c24-8552-c9e86ed6f0d0" providerId="ADAL" clId="{2B65160A-A123-428F-AAE1-FFE71D7E4BB1}" dt="2026-09-10T11:07:20.763" v="1783" actId="47"/>
        <pc:sldMkLst>
          <pc:docMk/>
          <pc:sldMk cId="3370952663" sldId="2145705842"/>
        </pc:sldMkLst>
      </pc:sldChg>
      <pc:sldChg chg="add ord">
        <pc:chgData name="Therese Walbom" userId="55e0d128-ad55-4c24-8552-c9e86ed6f0d0" providerId="ADAL" clId="{2B65160A-A123-428F-AAE1-FFE71D7E4BB1}" dt="2026-09-10T10:01:42.225" v="1588"/>
        <pc:sldMkLst>
          <pc:docMk/>
          <pc:sldMk cId="415877901" sldId="2145705843"/>
        </pc:sldMkLst>
      </pc:sldChg>
      <pc:sldChg chg="add del">
        <pc:chgData name="Therese Walbom" userId="55e0d128-ad55-4c24-8552-c9e86ed6f0d0" providerId="ADAL" clId="{2B65160A-A123-428F-AAE1-FFE71D7E4BB1}" dt="2026-09-10T09:54:36.264" v="1577" actId="2696"/>
        <pc:sldMkLst>
          <pc:docMk/>
          <pc:sldMk cId="3962442856" sldId="2145705843"/>
        </pc:sldMkLst>
      </pc:sldChg>
      <pc:sldChg chg="modSp add del mod">
        <pc:chgData name="Therese Walbom" userId="55e0d128-ad55-4c24-8552-c9e86ed6f0d0" providerId="ADAL" clId="{2B65160A-A123-428F-AAE1-FFE71D7E4BB1}" dt="2026-09-10T07:59:57.822" v="174" actId="47"/>
        <pc:sldMkLst>
          <pc:docMk/>
          <pc:sldMk cId="4082217934" sldId="2145705843"/>
        </pc:sldMkLst>
        <pc:spChg chg="mod">
          <ac:chgData name="Therese Walbom" userId="55e0d128-ad55-4c24-8552-c9e86ed6f0d0" providerId="ADAL" clId="{2B65160A-A123-428F-AAE1-FFE71D7E4BB1}" dt="2026-09-10T07:43:34.719" v="39" actId="27636"/>
          <ac:spMkLst>
            <pc:docMk/>
            <pc:sldMk cId="4082217934" sldId="2145705843"/>
            <ac:spMk id="7" creationId="{FB652C46-E5A9-2D14-B56C-1F29B0AAB470}"/>
          </ac:spMkLst>
        </pc:spChg>
      </pc:sldChg>
      <pc:sldChg chg="modSp add del mod">
        <pc:chgData name="Therese Walbom" userId="55e0d128-ad55-4c24-8552-c9e86ed6f0d0" providerId="ADAL" clId="{2B65160A-A123-428F-AAE1-FFE71D7E4BB1}" dt="2026-09-10T09:21:04.692" v="1242" actId="47"/>
        <pc:sldMkLst>
          <pc:docMk/>
          <pc:sldMk cId="3661071809" sldId="2145705846"/>
        </pc:sldMkLst>
        <pc:spChg chg="mod">
          <ac:chgData name="Therese Walbom" userId="55e0d128-ad55-4c24-8552-c9e86ed6f0d0" providerId="ADAL" clId="{2B65160A-A123-428F-AAE1-FFE71D7E4BB1}" dt="2026-09-10T07:43:34.839" v="49" actId="27636"/>
          <ac:spMkLst>
            <pc:docMk/>
            <pc:sldMk cId="3661071809" sldId="2145705846"/>
            <ac:spMk id="4" creationId="{09D430FE-0C04-66EC-8B01-AA5BCFDFAA03}"/>
          </ac:spMkLst>
        </pc:spChg>
      </pc:sldChg>
      <pc:sldChg chg="modSp add del mod">
        <pc:chgData name="Therese Walbom" userId="55e0d128-ad55-4c24-8552-c9e86ed6f0d0" providerId="ADAL" clId="{2B65160A-A123-428F-AAE1-FFE71D7E4BB1}" dt="2026-09-10T08:28:39.497" v="567" actId="47"/>
        <pc:sldMkLst>
          <pc:docMk/>
          <pc:sldMk cId="602989173" sldId="2145705847"/>
        </pc:sldMkLst>
        <pc:spChg chg="mod">
          <ac:chgData name="Therese Walbom" userId="55e0d128-ad55-4c24-8552-c9e86ed6f0d0" providerId="ADAL" clId="{2B65160A-A123-428F-AAE1-FFE71D7E4BB1}" dt="2026-09-10T07:43:34.821" v="44" actId="27636"/>
          <ac:spMkLst>
            <pc:docMk/>
            <pc:sldMk cId="602989173" sldId="2145705847"/>
            <ac:spMk id="3" creationId="{F20E59F1-015D-6C95-97EC-77B613841329}"/>
          </ac:spMkLst>
        </pc:spChg>
      </pc:sldChg>
      <pc:sldChg chg="modSp add del mod">
        <pc:chgData name="Therese Walbom" userId="55e0d128-ad55-4c24-8552-c9e86ed6f0d0" providerId="ADAL" clId="{2B65160A-A123-428F-AAE1-FFE71D7E4BB1}" dt="2026-09-10T08:29:16.104" v="568" actId="47"/>
        <pc:sldMkLst>
          <pc:docMk/>
          <pc:sldMk cId="1407440140" sldId="2145705848"/>
        </pc:sldMkLst>
        <pc:spChg chg="mod">
          <ac:chgData name="Therese Walbom" userId="55e0d128-ad55-4c24-8552-c9e86ed6f0d0" providerId="ADAL" clId="{2B65160A-A123-428F-AAE1-FFE71D7E4BB1}" dt="2026-09-10T07:43:34.825" v="45" actId="27636"/>
          <ac:spMkLst>
            <pc:docMk/>
            <pc:sldMk cId="1407440140" sldId="2145705848"/>
            <ac:spMk id="3" creationId="{E52B1869-9E46-6545-63EE-678FC4FDB966}"/>
          </ac:spMkLst>
        </pc:spChg>
      </pc:sldChg>
      <pc:sldChg chg="add del setBg">
        <pc:chgData name="Therese Walbom" userId="55e0d128-ad55-4c24-8552-c9e86ed6f0d0" providerId="ADAL" clId="{2B65160A-A123-428F-AAE1-FFE71D7E4BB1}" dt="2026-09-10T09:54:36.264" v="1577" actId="2696"/>
        <pc:sldMkLst>
          <pc:docMk/>
          <pc:sldMk cId="619871332" sldId="2145705861"/>
        </pc:sldMkLst>
      </pc:sldChg>
      <pc:sldChg chg="modSp add del mod ord">
        <pc:chgData name="Therese Walbom" userId="55e0d128-ad55-4c24-8552-c9e86ed6f0d0" providerId="ADAL" clId="{2B65160A-A123-428F-AAE1-FFE71D7E4BB1}" dt="2026-09-10T13:42:13.432" v="1997" actId="47"/>
        <pc:sldMkLst>
          <pc:docMk/>
          <pc:sldMk cId="3741112086" sldId="2145705861"/>
        </pc:sldMkLst>
        <pc:spChg chg="mod">
          <ac:chgData name="Therese Walbom" userId="55e0d128-ad55-4c24-8552-c9e86ed6f0d0" providerId="ADAL" clId="{2B65160A-A123-428F-AAE1-FFE71D7E4BB1}" dt="2026-09-10T09:55:28.462" v="1583" actId="20577"/>
          <ac:spMkLst>
            <pc:docMk/>
            <pc:sldMk cId="3741112086" sldId="2145705861"/>
            <ac:spMk id="3" creationId="{5A3FD6CC-D165-3617-3340-765350774858}"/>
          </ac:spMkLst>
        </pc:spChg>
      </pc:sldChg>
      <pc:sldChg chg="delSp modSp add del mod setBg">
        <pc:chgData name="Therese Walbom" userId="55e0d128-ad55-4c24-8552-c9e86ed6f0d0" providerId="ADAL" clId="{2B65160A-A123-428F-AAE1-FFE71D7E4BB1}" dt="2026-09-11T06:47:29.690" v="2523" actId="47"/>
        <pc:sldMkLst>
          <pc:docMk/>
          <pc:sldMk cId="164176735" sldId="2147374928"/>
        </pc:sldMkLst>
        <pc:spChg chg="mod">
          <ac:chgData name="Therese Walbom" userId="55e0d128-ad55-4c24-8552-c9e86ed6f0d0" providerId="ADAL" clId="{2B65160A-A123-428F-AAE1-FFE71D7E4BB1}" dt="2026-09-11T06:44:21.482" v="2508" actId="207"/>
          <ac:spMkLst>
            <pc:docMk/>
            <pc:sldMk cId="164176735" sldId="2147374928"/>
            <ac:spMk id="21" creationId="{99550D7D-2ABB-94F2-342E-13AA545C4DAA}"/>
          </ac:spMkLst>
        </pc:spChg>
        <pc:picChg chg="del">
          <ac:chgData name="Therese Walbom" userId="55e0d128-ad55-4c24-8552-c9e86ed6f0d0" providerId="ADAL" clId="{2B65160A-A123-428F-AAE1-FFE71D7E4BB1}" dt="2026-09-11T06:34:37.126" v="2469" actId="478"/>
          <ac:picMkLst>
            <pc:docMk/>
            <pc:sldMk cId="164176735" sldId="2147374928"/>
            <ac:picMk id="6" creationId="{2F8E078C-E24A-570D-AE77-2354E8746C67}"/>
          </ac:picMkLst>
        </pc:picChg>
        <pc:picChg chg="del mod">
          <ac:chgData name="Therese Walbom" userId="55e0d128-ad55-4c24-8552-c9e86ed6f0d0" providerId="ADAL" clId="{2B65160A-A123-428F-AAE1-FFE71D7E4BB1}" dt="2026-09-11T06:34:37.126" v="2469" actId="478"/>
          <ac:picMkLst>
            <pc:docMk/>
            <pc:sldMk cId="164176735" sldId="2147374928"/>
            <ac:picMk id="8" creationId="{A0121238-EC23-6308-E3A8-BB796E42466F}"/>
          </ac:picMkLst>
        </pc:picChg>
      </pc:sldChg>
      <pc:sldChg chg="add ord modNotesTx">
        <pc:chgData name="Therese Walbom" userId="55e0d128-ad55-4c24-8552-c9e86ed6f0d0" providerId="ADAL" clId="{2B65160A-A123-428F-AAE1-FFE71D7E4BB1}" dt="2026-09-10T13:54:22.012" v="2309" actId="20577"/>
        <pc:sldMkLst>
          <pc:docMk/>
          <pc:sldMk cId="641902310" sldId="2147374929"/>
        </pc:sldMkLst>
      </pc:sldChg>
      <pc:sldChg chg="add del">
        <pc:chgData name="Therese Walbom" userId="55e0d128-ad55-4c24-8552-c9e86ed6f0d0" providerId="ADAL" clId="{2B65160A-A123-428F-AAE1-FFE71D7E4BB1}" dt="2026-09-10T09:33:51.802" v="1337" actId="47"/>
        <pc:sldMkLst>
          <pc:docMk/>
          <pc:sldMk cId="3351907088" sldId="2147374929"/>
        </pc:sldMkLst>
      </pc:sldChg>
      <pc:sldChg chg="add del setBg">
        <pc:chgData name="Therese Walbom" userId="55e0d128-ad55-4c24-8552-c9e86ed6f0d0" providerId="ADAL" clId="{2B65160A-A123-428F-AAE1-FFE71D7E4BB1}" dt="2026-09-10T08:00:53.189" v="176" actId="47"/>
        <pc:sldMkLst>
          <pc:docMk/>
          <pc:sldMk cId="1853667469" sldId="2147374950"/>
        </pc:sldMkLst>
      </pc:sldChg>
      <pc:sldChg chg="modSp add del mod ord setBg">
        <pc:chgData name="Therese Walbom" userId="55e0d128-ad55-4c24-8552-c9e86ed6f0d0" providerId="ADAL" clId="{2B65160A-A123-428F-AAE1-FFE71D7E4BB1}" dt="2026-09-10T09:12:15.844" v="1164" actId="47"/>
        <pc:sldMkLst>
          <pc:docMk/>
          <pc:sldMk cId="239323574" sldId="2147375009"/>
        </pc:sldMkLst>
        <pc:spChg chg="mod">
          <ac:chgData name="Therese Walbom" userId="55e0d128-ad55-4c24-8552-c9e86ed6f0d0" providerId="ADAL" clId="{2B65160A-A123-428F-AAE1-FFE71D7E4BB1}" dt="2026-09-10T09:11:18.928" v="1143" actId="21"/>
          <ac:spMkLst>
            <pc:docMk/>
            <pc:sldMk cId="239323574" sldId="2147375009"/>
            <ac:spMk id="3" creationId="{76ED74CF-BC43-241C-9EAF-CBEBAFD2590D}"/>
          </ac:spMkLst>
        </pc:spChg>
        <pc:spChg chg="mod">
          <ac:chgData name="Therese Walbom" userId="55e0d128-ad55-4c24-8552-c9e86ed6f0d0" providerId="ADAL" clId="{2B65160A-A123-428F-AAE1-FFE71D7E4BB1}" dt="2026-09-10T09:11:49.057" v="1152" actId="21"/>
          <ac:spMkLst>
            <pc:docMk/>
            <pc:sldMk cId="239323574" sldId="2147375009"/>
            <ac:spMk id="4" creationId="{00000000-0000-0000-0000-000000000000}"/>
          </ac:spMkLst>
        </pc:spChg>
        <pc:spChg chg="mod">
          <ac:chgData name="Therese Walbom" userId="55e0d128-ad55-4c24-8552-c9e86ed6f0d0" providerId="ADAL" clId="{2B65160A-A123-428F-AAE1-FFE71D7E4BB1}" dt="2026-09-10T09:11:33.602" v="1144" actId="21"/>
          <ac:spMkLst>
            <pc:docMk/>
            <pc:sldMk cId="239323574" sldId="2147375009"/>
            <ac:spMk id="14" creationId="{BB8CB23C-975D-E94A-71B3-FE22C763B14B}"/>
          </ac:spMkLst>
        </pc:spChg>
      </pc:sldChg>
      <pc:sldChg chg="addSp delSp modSp add del mod ord setBg">
        <pc:chgData name="Therese Walbom" userId="55e0d128-ad55-4c24-8552-c9e86ed6f0d0" providerId="ADAL" clId="{2B65160A-A123-428F-AAE1-FFE71D7E4BB1}" dt="2026-09-10T09:12:18.531" v="1165" actId="47"/>
        <pc:sldMkLst>
          <pc:docMk/>
          <pc:sldMk cId="46296941" sldId="2147375015"/>
        </pc:sldMkLst>
        <pc:spChg chg="mod">
          <ac:chgData name="Therese Walbom" userId="55e0d128-ad55-4c24-8552-c9e86ed6f0d0" providerId="ADAL" clId="{2B65160A-A123-428F-AAE1-FFE71D7E4BB1}" dt="2026-09-10T08:48:19.186" v="822" actId="21"/>
          <ac:spMkLst>
            <pc:docMk/>
            <pc:sldMk cId="46296941" sldId="2147375015"/>
            <ac:spMk id="2" creationId="{00000000-0000-0000-0000-000000000000}"/>
          </ac:spMkLst>
        </pc:spChg>
        <pc:spChg chg="del">
          <ac:chgData name="Therese Walbom" userId="55e0d128-ad55-4c24-8552-c9e86ed6f0d0" providerId="ADAL" clId="{2B65160A-A123-428F-AAE1-FFE71D7E4BB1}" dt="2026-09-10T08:53:36.656" v="854" actId="21"/>
          <ac:spMkLst>
            <pc:docMk/>
            <pc:sldMk cId="46296941" sldId="2147375015"/>
            <ac:spMk id="24" creationId="{00000000-0000-0000-0000-000000000000}"/>
          </ac:spMkLst>
        </pc:spChg>
        <pc:spChg chg="add del">
          <ac:chgData name="Therese Walbom" userId="55e0d128-ad55-4c24-8552-c9e86ed6f0d0" providerId="ADAL" clId="{2B65160A-A123-428F-AAE1-FFE71D7E4BB1}" dt="2026-09-10T08:49:49.710" v="839" actId="21"/>
          <ac:spMkLst>
            <pc:docMk/>
            <pc:sldMk cId="46296941" sldId="2147375015"/>
            <ac:spMk id="26" creationId="{00000000-0000-0000-0000-000000000000}"/>
          </ac:spMkLst>
        </pc:spChg>
        <pc:spChg chg="add del">
          <ac:chgData name="Therese Walbom" userId="55e0d128-ad55-4c24-8552-c9e86ed6f0d0" providerId="ADAL" clId="{2B65160A-A123-428F-AAE1-FFE71D7E4BB1}" dt="2026-09-10T08:49:49.710" v="839" actId="21"/>
          <ac:spMkLst>
            <pc:docMk/>
            <pc:sldMk cId="46296941" sldId="2147375015"/>
            <ac:spMk id="28" creationId="{00000000-0000-0000-0000-000000000000}"/>
          </ac:spMkLst>
        </pc:spChg>
        <pc:spChg chg="add del">
          <ac:chgData name="Therese Walbom" userId="55e0d128-ad55-4c24-8552-c9e86ed6f0d0" providerId="ADAL" clId="{2B65160A-A123-428F-AAE1-FFE71D7E4BB1}" dt="2026-09-10T08:49:49.710" v="839" actId="21"/>
          <ac:spMkLst>
            <pc:docMk/>
            <pc:sldMk cId="46296941" sldId="2147375015"/>
            <ac:spMk id="38" creationId="{2D06DA91-180C-7C44-A94E-B0DF4BF32C72}"/>
          </ac:spMkLst>
        </pc:spChg>
        <pc:spChg chg="del">
          <ac:chgData name="Therese Walbom" userId="55e0d128-ad55-4c24-8552-c9e86ed6f0d0" providerId="ADAL" clId="{2B65160A-A123-428F-AAE1-FFE71D7E4BB1}" dt="2026-09-10T08:53:36.656" v="854" actId="21"/>
          <ac:spMkLst>
            <pc:docMk/>
            <pc:sldMk cId="46296941" sldId="2147375015"/>
            <ac:spMk id="42" creationId="{00000000-0000-0000-0000-000000000000}"/>
          </ac:spMkLst>
        </pc:spChg>
        <pc:spChg chg="add del">
          <ac:chgData name="Therese Walbom" userId="55e0d128-ad55-4c24-8552-c9e86ed6f0d0" providerId="ADAL" clId="{2B65160A-A123-428F-AAE1-FFE71D7E4BB1}" dt="2026-09-10T08:49:49.710" v="839" actId="21"/>
          <ac:spMkLst>
            <pc:docMk/>
            <pc:sldMk cId="46296941" sldId="2147375015"/>
            <ac:spMk id="45" creationId="{00000000-0000-0000-0000-000000000000}"/>
          </ac:spMkLst>
        </pc:spChg>
        <pc:spChg chg="add del">
          <ac:chgData name="Therese Walbom" userId="55e0d128-ad55-4c24-8552-c9e86ed6f0d0" providerId="ADAL" clId="{2B65160A-A123-428F-AAE1-FFE71D7E4BB1}" dt="2026-09-10T08:49:49.710" v="839" actId="21"/>
          <ac:spMkLst>
            <pc:docMk/>
            <pc:sldMk cId="46296941" sldId="2147375015"/>
            <ac:spMk id="46" creationId="{00000000-0000-0000-0000-000000000000}"/>
          </ac:spMkLst>
        </pc:spChg>
        <pc:spChg chg="add del">
          <ac:chgData name="Therese Walbom" userId="55e0d128-ad55-4c24-8552-c9e86ed6f0d0" providerId="ADAL" clId="{2B65160A-A123-428F-AAE1-FFE71D7E4BB1}" dt="2026-09-10T08:49:49.710" v="839" actId="21"/>
          <ac:spMkLst>
            <pc:docMk/>
            <pc:sldMk cId="46296941" sldId="2147375015"/>
            <ac:spMk id="47" creationId="{00000000-0000-0000-0000-000000000000}"/>
          </ac:spMkLst>
        </pc:spChg>
        <pc:spChg chg="add del">
          <ac:chgData name="Therese Walbom" userId="55e0d128-ad55-4c24-8552-c9e86ed6f0d0" providerId="ADAL" clId="{2B65160A-A123-428F-AAE1-FFE71D7E4BB1}" dt="2026-09-10T08:49:49.710" v="839" actId="21"/>
          <ac:spMkLst>
            <pc:docMk/>
            <pc:sldMk cId="46296941" sldId="2147375015"/>
            <ac:spMk id="49" creationId="{00000000-0000-0000-0000-000000000000}"/>
          </ac:spMkLst>
        </pc:spChg>
        <pc:spChg chg="add del">
          <ac:chgData name="Therese Walbom" userId="55e0d128-ad55-4c24-8552-c9e86ed6f0d0" providerId="ADAL" clId="{2B65160A-A123-428F-AAE1-FFE71D7E4BB1}" dt="2026-09-10T08:49:49.710" v="839" actId="21"/>
          <ac:spMkLst>
            <pc:docMk/>
            <pc:sldMk cId="46296941" sldId="2147375015"/>
            <ac:spMk id="51" creationId="{00000000-0000-0000-0000-000000000000}"/>
          </ac:spMkLst>
        </pc:spChg>
        <pc:spChg chg="add del">
          <ac:chgData name="Therese Walbom" userId="55e0d128-ad55-4c24-8552-c9e86ed6f0d0" providerId="ADAL" clId="{2B65160A-A123-428F-AAE1-FFE71D7E4BB1}" dt="2026-09-10T08:49:49.710" v="839" actId="21"/>
          <ac:spMkLst>
            <pc:docMk/>
            <pc:sldMk cId="46296941" sldId="2147375015"/>
            <ac:spMk id="52" creationId="{00000000-0000-0000-0000-000000000000}"/>
          </ac:spMkLst>
        </pc:spChg>
        <pc:spChg chg="add del">
          <ac:chgData name="Therese Walbom" userId="55e0d128-ad55-4c24-8552-c9e86ed6f0d0" providerId="ADAL" clId="{2B65160A-A123-428F-AAE1-FFE71D7E4BB1}" dt="2026-09-10T08:49:49.710" v="839" actId="21"/>
          <ac:spMkLst>
            <pc:docMk/>
            <pc:sldMk cId="46296941" sldId="2147375015"/>
            <ac:spMk id="54" creationId="{00000000-0000-0000-0000-000000000000}"/>
          </ac:spMkLst>
        </pc:spChg>
      </pc:sldChg>
      <pc:sldChg chg="add del">
        <pc:chgData name="Therese Walbom" userId="55e0d128-ad55-4c24-8552-c9e86ed6f0d0" providerId="ADAL" clId="{2B65160A-A123-428F-AAE1-FFE71D7E4BB1}" dt="2026-09-10T08:47:40.239" v="818" actId="47"/>
        <pc:sldMkLst>
          <pc:docMk/>
          <pc:sldMk cId="1444088436" sldId="2147375017"/>
        </pc:sldMkLst>
      </pc:sldChg>
      <pc:sldChg chg="add del setBg">
        <pc:chgData name="Therese Walbom" userId="55e0d128-ad55-4c24-8552-c9e86ed6f0d0" providerId="ADAL" clId="{2B65160A-A123-428F-AAE1-FFE71D7E4BB1}" dt="2026-09-10T08:47:26.886" v="817" actId="47"/>
        <pc:sldMkLst>
          <pc:docMk/>
          <pc:sldMk cId="3633544137" sldId="2147375020"/>
        </pc:sldMkLst>
      </pc:sldChg>
      <pc:sldChg chg="modSp add mod setBg">
        <pc:chgData name="Therese Walbom" userId="55e0d128-ad55-4c24-8552-c9e86ed6f0d0" providerId="ADAL" clId="{2B65160A-A123-428F-AAE1-FFE71D7E4BB1}" dt="2026-09-10T09:25:41.949" v="1264" actId="20577"/>
        <pc:sldMkLst>
          <pc:docMk/>
          <pc:sldMk cId="814780485" sldId="2147480528"/>
        </pc:sldMkLst>
        <pc:spChg chg="mod">
          <ac:chgData name="Therese Walbom" userId="55e0d128-ad55-4c24-8552-c9e86ed6f0d0" providerId="ADAL" clId="{2B65160A-A123-428F-AAE1-FFE71D7E4BB1}" dt="2026-09-10T09:25:41.949" v="1264" actId="20577"/>
          <ac:spMkLst>
            <pc:docMk/>
            <pc:sldMk cId="814780485" sldId="2147480528"/>
            <ac:spMk id="2" creationId="{8A125609-D4F0-3B67-7346-9BF2395AFCEC}"/>
          </ac:spMkLst>
        </pc:spChg>
      </pc:sldChg>
      <pc:sldChg chg="add ord setBg modNotesTx">
        <pc:chgData name="Therese Walbom" userId="55e0d128-ad55-4c24-8552-c9e86ed6f0d0" providerId="ADAL" clId="{2B65160A-A123-428F-AAE1-FFE71D7E4BB1}" dt="2026-09-10T09:30:50.483" v="1329" actId="20578"/>
        <pc:sldMkLst>
          <pc:docMk/>
          <pc:sldMk cId="3336625444" sldId="2147480533"/>
        </pc:sldMkLst>
      </pc:sldChg>
      <pc:sldChg chg="add del">
        <pc:chgData name="Therese Walbom" userId="55e0d128-ad55-4c24-8552-c9e86ed6f0d0" providerId="ADAL" clId="{2B65160A-A123-428F-AAE1-FFE71D7E4BB1}" dt="2026-09-10T09:21:54.969" v="1245" actId="47"/>
        <pc:sldMkLst>
          <pc:docMk/>
          <pc:sldMk cId="294676013" sldId="2147480549"/>
        </pc:sldMkLst>
      </pc:sldChg>
      <pc:sldChg chg="delSp modSp add mod ord setBg modNotesTx">
        <pc:chgData name="Therese Walbom" userId="55e0d128-ad55-4c24-8552-c9e86ed6f0d0" providerId="ADAL" clId="{2B65160A-A123-428F-AAE1-FFE71D7E4BB1}" dt="2026-09-11T06:13:05.075" v="2467" actId="478"/>
        <pc:sldMkLst>
          <pc:docMk/>
          <pc:sldMk cId="2874148942" sldId="2147480551"/>
        </pc:sldMkLst>
        <pc:spChg chg="del mod">
          <ac:chgData name="Therese Walbom" userId="55e0d128-ad55-4c24-8552-c9e86ed6f0d0" providerId="ADAL" clId="{2B65160A-A123-428F-AAE1-FFE71D7E4BB1}" dt="2026-09-11T06:13:05.075" v="2467" actId="478"/>
          <ac:spMkLst>
            <pc:docMk/>
            <pc:sldMk cId="2874148942" sldId="2147480551"/>
            <ac:spMk id="2" creationId="{3277F76A-B157-EAA2-522E-105D7CFE7812}"/>
          </ac:spMkLst>
        </pc:spChg>
      </pc:sldChg>
      <pc:sldChg chg="addSp delSp modSp add mod modNotesTx">
        <pc:chgData name="Therese Walbom" userId="55e0d128-ad55-4c24-8552-c9e86ed6f0d0" providerId="ADAL" clId="{2B65160A-A123-428F-AAE1-FFE71D7E4BB1}" dt="2026-09-10T08:19:24.623" v="412" actId="22"/>
        <pc:sldMkLst>
          <pc:docMk/>
          <pc:sldMk cId="531804202" sldId="2147480558"/>
        </pc:sldMkLst>
        <pc:spChg chg="add del">
          <ac:chgData name="Therese Walbom" userId="55e0d128-ad55-4c24-8552-c9e86ed6f0d0" providerId="ADAL" clId="{2B65160A-A123-428F-AAE1-FFE71D7E4BB1}" dt="2026-09-10T08:19:24.623" v="412" actId="22"/>
          <ac:spMkLst>
            <pc:docMk/>
            <pc:sldMk cId="531804202" sldId="2147480558"/>
            <ac:spMk id="15" creationId="{B77EDDC7-1A7C-B522-3B41-C3E6E36DB6E1}"/>
          </ac:spMkLst>
        </pc:spChg>
        <pc:spChg chg="add del mod">
          <ac:chgData name="Therese Walbom" userId="55e0d128-ad55-4c24-8552-c9e86ed6f0d0" providerId="ADAL" clId="{2B65160A-A123-428F-AAE1-FFE71D7E4BB1}" dt="2026-09-10T08:19:24.224" v="411" actId="22"/>
          <ac:spMkLst>
            <pc:docMk/>
            <pc:sldMk cId="531804202" sldId="2147480558"/>
            <ac:spMk id="21" creationId="{3399A2BD-04B6-07AA-5505-DD933AE08B67}"/>
          </ac:spMkLst>
        </pc:spChg>
      </pc:sldChg>
      <pc:sldChg chg="add del setBg">
        <pc:chgData name="Therese Walbom" userId="55e0d128-ad55-4c24-8552-c9e86ed6f0d0" providerId="ADAL" clId="{2B65160A-A123-428F-AAE1-FFE71D7E4BB1}" dt="2026-09-10T08:42:27.069" v="788" actId="47"/>
        <pc:sldMkLst>
          <pc:docMk/>
          <pc:sldMk cId="2952069852" sldId="2147480568"/>
        </pc:sldMkLst>
      </pc:sldChg>
      <pc:sldChg chg="modSp add del mod">
        <pc:chgData name="Therese Walbom" userId="55e0d128-ad55-4c24-8552-c9e86ed6f0d0" providerId="ADAL" clId="{2B65160A-A123-428F-AAE1-FFE71D7E4BB1}" dt="2026-09-10T08:28:29.130" v="566" actId="47"/>
        <pc:sldMkLst>
          <pc:docMk/>
          <pc:sldMk cId="1455464934" sldId="2147480591"/>
        </pc:sldMkLst>
        <pc:spChg chg="mod">
          <ac:chgData name="Therese Walbom" userId="55e0d128-ad55-4c24-8552-c9e86ed6f0d0" providerId="ADAL" clId="{2B65160A-A123-428F-AAE1-FFE71D7E4BB1}" dt="2026-09-10T08:18:13.487" v="400" actId="5793"/>
          <ac:spMkLst>
            <pc:docMk/>
            <pc:sldMk cId="1455464934" sldId="2147480591"/>
            <ac:spMk id="3" creationId="{8E880914-0575-45E8-C6DD-559C8459108E}"/>
          </ac:spMkLst>
        </pc:spChg>
      </pc:sldChg>
      <pc:sldChg chg="modSp add del mod">
        <pc:chgData name="Therese Walbom" userId="55e0d128-ad55-4c24-8552-c9e86ed6f0d0" providerId="ADAL" clId="{2B65160A-A123-428F-AAE1-FFE71D7E4BB1}" dt="2026-09-10T08:42:17.861" v="786" actId="47"/>
        <pc:sldMkLst>
          <pc:docMk/>
          <pc:sldMk cId="1830704760" sldId="2147480594"/>
        </pc:sldMkLst>
        <pc:spChg chg="mod">
          <ac:chgData name="Therese Walbom" userId="55e0d128-ad55-4c24-8552-c9e86ed6f0d0" providerId="ADAL" clId="{2B65160A-A123-428F-AAE1-FFE71D7E4BB1}" dt="2026-09-10T08:41:37.503" v="759" actId="21"/>
          <ac:spMkLst>
            <pc:docMk/>
            <pc:sldMk cId="1830704760" sldId="2147480594"/>
            <ac:spMk id="3" creationId="{721FDDCF-B8DA-D6D6-A93B-3A7427338EB5}"/>
          </ac:spMkLst>
        </pc:spChg>
      </pc:sldChg>
      <pc:sldChg chg="modSp add del mod">
        <pc:chgData name="Therese Walbom" userId="55e0d128-ad55-4c24-8552-c9e86ed6f0d0" providerId="ADAL" clId="{2B65160A-A123-428F-AAE1-FFE71D7E4BB1}" dt="2026-09-10T08:42:24.317" v="787" actId="47"/>
        <pc:sldMkLst>
          <pc:docMk/>
          <pc:sldMk cId="604024827" sldId="2147480601"/>
        </pc:sldMkLst>
        <pc:spChg chg="mod">
          <ac:chgData name="Therese Walbom" userId="55e0d128-ad55-4c24-8552-c9e86ed6f0d0" providerId="ADAL" clId="{2B65160A-A123-428F-AAE1-FFE71D7E4BB1}" dt="2026-09-10T07:43:34.847" v="50" actId="27636"/>
          <ac:spMkLst>
            <pc:docMk/>
            <pc:sldMk cId="604024827" sldId="2147480601"/>
            <ac:spMk id="13" creationId="{B2566A79-D4E6-1866-860E-D2F97AB5AF0C}"/>
          </ac:spMkLst>
        </pc:spChg>
      </pc:sldChg>
      <pc:sldChg chg="addSp delSp modSp add del mod setBg modNotesTx">
        <pc:chgData name="Therese Walbom" userId="55e0d128-ad55-4c24-8552-c9e86ed6f0d0" providerId="ADAL" clId="{2B65160A-A123-428F-AAE1-FFE71D7E4BB1}" dt="2026-09-10T07:59:55.120" v="173" actId="47"/>
        <pc:sldMkLst>
          <pc:docMk/>
          <pc:sldMk cId="0" sldId="2147480602"/>
        </pc:sldMkLst>
        <pc:spChg chg="add del mod">
          <ac:chgData name="Therese Walbom" userId="55e0d128-ad55-4c24-8552-c9e86ed6f0d0" providerId="ADAL" clId="{2B65160A-A123-428F-AAE1-FFE71D7E4BB1}" dt="2026-09-10T07:47:10.190" v="65" actId="478"/>
          <ac:spMkLst>
            <pc:docMk/>
            <pc:sldMk cId="0" sldId="2147480602"/>
            <ac:spMk id="3" creationId="{720589E7-F2F2-15CB-AA15-AAA4D9FFBC7D}"/>
          </ac:spMkLst>
        </pc:spChg>
        <pc:spChg chg="mod">
          <ac:chgData name="Therese Walbom" userId="55e0d128-ad55-4c24-8552-c9e86ed6f0d0" providerId="ADAL" clId="{2B65160A-A123-428F-AAE1-FFE71D7E4BB1}" dt="2026-09-10T07:49:56.811" v="100" actId="1076"/>
          <ac:spMkLst>
            <pc:docMk/>
            <pc:sldMk cId="0" sldId="2147480602"/>
            <ac:spMk id="1775" creationId="{00000000-0000-0000-0000-000000000000}"/>
          </ac:spMkLst>
        </pc:spChg>
        <pc:spChg chg="mod">
          <ac:chgData name="Therese Walbom" userId="55e0d128-ad55-4c24-8552-c9e86ed6f0d0" providerId="ADAL" clId="{2B65160A-A123-428F-AAE1-FFE71D7E4BB1}" dt="2026-09-10T07:56:20.670" v="103" actId="20577"/>
          <ac:spMkLst>
            <pc:docMk/>
            <pc:sldMk cId="0" sldId="2147480602"/>
            <ac:spMk id="1776" creationId="{00000000-0000-0000-0000-000000000000}"/>
          </ac:spMkLst>
        </pc:spChg>
        <pc:picChg chg="del">
          <ac:chgData name="Therese Walbom" userId="55e0d128-ad55-4c24-8552-c9e86ed6f0d0" providerId="ADAL" clId="{2B65160A-A123-428F-AAE1-FFE71D7E4BB1}" dt="2026-09-10T07:59:15.767" v="165" actId="21"/>
          <ac:picMkLst>
            <pc:docMk/>
            <pc:sldMk cId="0" sldId="2147480602"/>
            <ac:picMk id="1777" creationId="{00000000-0000-0000-0000-000000000000}"/>
          </ac:picMkLst>
        </pc:picChg>
      </pc:sldChg>
      <pc:sldChg chg="addSp delSp modSp new mod modNotesTx">
        <pc:chgData name="Therese Walbom" userId="55e0d128-ad55-4c24-8552-c9e86ed6f0d0" providerId="ADAL" clId="{2B65160A-A123-428F-AAE1-FFE71D7E4BB1}" dt="2026-09-10T08:15:15.921" v="384" actId="6549"/>
        <pc:sldMkLst>
          <pc:docMk/>
          <pc:sldMk cId="3956201979" sldId="2147480602"/>
        </pc:sldMkLst>
        <pc:spChg chg="mod">
          <ac:chgData name="Therese Walbom" userId="55e0d128-ad55-4c24-8552-c9e86ed6f0d0" providerId="ADAL" clId="{2B65160A-A123-428F-AAE1-FFE71D7E4BB1}" dt="2026-09-10T08:02:32.493" v="214" actId="20577"/>
          <ac:spMkLst>
            <pc:docMk/>
            <pc:sldMk cId="3956201979" sldId="2147480602"/>
            <ac:spMk id="2" creationId="{0C53FC7D-9888-1B99-4788-18A866A3CFC7}"/>
          </ac:spMkLst>
        </pc:spChg>
        <pc:spChg chg="mod">
          <ac:chgData name="Therese Walbom" userId="55e0d128-ad55-4c24-8552-c9e86ed6f0d0" providerId="ADAL" clId="{2B65160A-A123-428F-AAE1-FFE71D7E4BB1}" dt="2026-09-10T08:13:55.338" v="376" actId="1076"/>
          <ac:spMkLst>
            <pc:docMk/>
            <pc:sldMk cId="3956201979" sldId="2147480602"/>
            <ac:spMk id="3" creationId="{B0401023-4224-5AA1-42C1-55026390E4D7}"/>
          </ac:spMkLst>
        </pc:spChg>
        <pc:spChg chg="del">
          <ac:chgData name="Therese Walbom" userId="55e0d128-ad55-4c24-8552-c9e86ed6f0d0" providerId="ADAL" clId="{2B65160A-A123-428F-AAE1-FFE71D7E4BB1}" dt="2026-09-10T08:13:31.149" v="373" actId="931"/>
          <ac:spMkLst>
            <pc:docMk/>
            <pc:sldMk cId="3956201979" sldId="2147480602"/>
            <ac:spMk id="4" creationId="{AB951E71-0C87-84E7-DD04-6F871550A887}"/>
          </ac:spMkLst>
        </pc:spChg>
        <pc:picChg chg="add mod ord">
          <ac:chgData name="Therese Walbom" userId="55e0d128-ad55-4c24-8552-c9e86ed6f0d0" providerId="ADAL" clId="{2B65160A-A123-428F-AAE1-FFE71D7E4BB1}" dt="2026-09-10T08:13:37.854" v="374" actId="18653"/>
          <ac:picMkLst>
            <pc:docMk/>
            <pc:sldMk cId="3956201979" sldId="2147480602"/>
            <ac:picMk id="7" creationId="{6114BA5B-590C-AA32-5C91-EC1ACEDDE971}"/>
          </ac:picMkLst>
        </pc:picChg>
      </pc:sldChg>
      <pc:sldChg chg="addSp delSp modSp add del mod">
        <pc:chgData name="Therese Walbom" userId="55e0d128-ad55-4c24-8552-c9e86ed6f0d0" providerId="ADAL" clId="{2B65160A-A123-428F-AAE1-FFE71D7E4BB1}" dt="2026-09-10T08:27:29.899" v="482" actId="47"/>
        <pc:sldMkLst>
          <pc:docMk/>
          <pc:sldMk cId="1275026855" sldId="2147480603"/>
        </pc:sldMkLst>
        <pc:spChg chg="del">
          <ac:chgData name="Therese Walbom" userId="55e0d128-ad55-4c24-8552-c9e86ed6f0d0" providerId="ADAL" clId="{2B65160A-A123-428F-AAE1-FFE71D7E4BB1}" dt="2026-09-10T08:23:02.750" v="439" actId="21"/>
          <ac:spMkLst>
            <pc:docMk/>
            <pc:sldMk cId="1275026855" sldId="2147480603"/>
            <ac:spMk id="2" creationId="{C46F53E6-8DCA-47DB-6CE4-072ABA417F53}"/>
          </ac:spMkLst>
        </pc:spChg>
        <pc:spChg chg="add del">
          <ac:chgData name="Therese Walbom" userId="55e0d128-ad55-4c24-8552-c9e86ed6f0d0" providerId="ADAL" clId="{2B65160A-A123-428F-AAE1-FFE71D7E4BB1}" dt="2026-09-10T08:23:36.941" v="446" actId="21"/>
          <ac:spMkLst>
            <pc:docMk/>
            <pc:sldMk cId="1275026855" sldId="2147480603"/>
            <ac:spMk id="5" creationId="{CF66400B-6689-CB75-6B16-4A188CFF6437}"/>
          </ac:spMkLst>
        </pc:spChg>
        <pc:spChg chg="del mod">
          <ac:chgData name="Therese Walbom" userId="55e0d128-ad55-4c24-8552-c9e86ed6f0d0" providerId="ADAL" clId="{2B65160A-A123-428F-AAE1-FFE71D7E4BB1}" dt="2026-09-10T08:23:36.941" v="446" actId="21"/>
          <ac:spMkLst>
            <pc:docMk/>
            <pc:sldMk cId="1275026855" sldId="2147480603"/>
            <ac:spMk id="17" creationId="{92A58817-0C7C-E2C4-0037-55F34C66233A}"/>
          </ac:spMkLst>
        </pc:spChg>
        <pc:spChg chg="add del mod">
          <ac:chgData name="Therese Walbom" userId="55e0d128-ad55-4c24-8552-c9e86ed6f0d0" providerId="ADAL" clId="{2B65160A-A123-428F-AAE1-FFE71D7E4BB1}" dt="2026-09-10T08:23:36.941" v="446" actId="21"/>
          <ac:spMkLst>
            <pc:docMk/>
            <pc:sldMk cId="1275026855" sldId="2147480603"/>
            <ac:spMk id="19" creationId="{9F636DDB-7544-994E-AD93-F05008E612B1}"/>
          </ac:spMkLst>
        </pc:spChg>
        <pc:picChg chg="add del mod">
          <ac:chgData name="Therese Walbom" userId="55e0d128-ad55-4c24-8552-c9e86ed6f0d0" providerId="ADAL" clId="{2B65160A-A123-428F-AAE1-FFE71D7E4BB1}" dt="2026-09-10T08:23:36.941" v="446" actId="21"/>
          <ac:picMkLst>
            <pc:docMk/>
            <pc:sldMk cId="1275026855" sldId="2147480603"/>
            <ac:picMk id="23" creationId="{51C1B8B4-1E17-6748-BAB2-2E4394EC85CA}"/>
          </ac:picMkLst>
        </pc:picChg>
      </pc:sldChg>
      <pc:sldChg chg="addSp delSp modSp new del mod">
        <pc:chgData name="Therese Walbom" userId="55e0d128-ad55-4c24-8552-c9e86ed6f0d0" providerId="ADAL" clId="{2B65160A-A123-428F-AAE1-FFE71D7E4BB1}" dt="2026-09-10T08:20:38.146" v="427" actId="47"/>
        <pc:sldMkLst>
          <pc:docMk/>
          <pc:sldMk cId="1133954845" sldId="2147480604"/>
        </pc:sldMkLst>
        <pc:spChg chg="del">
          <ac:chgData name="Therese Walbom" userId="55e0d128-ad55-4c24-8552-c9e86ed6f0d0" providerId="ADAL" clId="{2B65160A-A123-428F-AAE1-FFE71D7E4BB1}" dt="2026-09-10T08:20:19.661" v="425" actId="931"/>
          <ac:spMkLst>
            <pc:docMk/>
            <pc:sldMk cId="1133954845" sldId="2147480604"/>
            <ac:spMk id="4" creationId="{4289F2CF-0265-C516-C894-132AA185E8CA}"/>
          </ac:spMkLst>
        </pc:spChg>
        <pc:spChg chg="add mod">
          <ac:chgData name="Therese Walbom" userId="55e0d128-ad55-4c24-8552-c9e86ed6f0d0" providerId="ADAL" clId="{2B65160A-A123-428F-AAE1-FFE71D7E4BB1}" dt="2026-09-10T08:20:27.167" v="426" actId="478"/>
          <ac:spMkLst>
            <pc:docMk/>
            <pc:sldMk cId="1133954845" sldId="2147480604"/>
            <ac:spMk id="9" creationId="{DF8D80FC-7E95-158F-29F4-BA8E78DEF946}"/>
          </ac:spMkLst>
        </pc:spChg>
        <pc:picChg chg="add del mod ord">
          <ac:chgData name="Therese Walbom" userId="55e0d128-ad55-4c24-8552-c9e86ed6f0d0" providerId="ADAL" clId="{2B65160A-A123-428F-AAE1-FFE71D7E4BB1}" dt="2026-09-10T08:20:27.167" v="426" actId="478"/>
          <ac:picMkLst>
            <pc:docMk/>
            <pc:sldMk cId="1133954845" sldId="2147480604"/>
            <ac:picMk id="7" creationId="{CC48F735-5AEF-8173-B1EC-D723B6E104EA}"/>
          </ac:picMkLst>
        </pc:picChg>
      </pc:sldChg>
      <pc:sldChg chg="addSp delSp modSp add mod setBg modNotesTx">
        <pc:chgData name="Therese Walbom" userId="55e0d128-ad55-4c24-8552-c9e86ed6f0d0" providerId="ADAL" clId="{2B65160A-A123-428F-AAE1-FFE71D7E4BB1}" dt="2026-09-10T13:52:05.420" v="2253" actId="6549"/>
        <pc:sldMkLst>
          <pc:docMk/>
          <pc:sldMk cId="3309596318" sldId="2147480604"/>
        </pc:sldMkLst>
        <pc:spChg chg="del">
          <ac:chgData name="Therese Walbom" userId="55e0d128-ad55-4c24-8552-c9e86ed6f0d0" providerId="ADAL" clId="{2B65160A-A123-428F-AAE1-FFE71D7E4BB1}" dt="2026-09-10T08:23:21.249" v="442" actId="478"/>
          <ac:spMkLst>
            <pc:docMk/>
            <pc:sldMk cId="3309596318" sldId="2147480604"/>
            <ac:spMk id="2" creationId="{31C86A21-C9FD-1250-B71F-9C285FB8039D}"/>
          </ac:spMkLst>
        </pc:spChg>
        <pc:spChg chg="del">
          <ac:chgData name="Therese Walbom" userId="55e0d128-ad55-4c24-8552-c9e86ed6f0d0" providerId="ADAL" clId="{2B65160A-A123-428F-AAE1-FFE71D7E4BB1}" dt="2026-09-10T08:26:57.342" v="480" actId="478"/>
          <ac:spMkLst>
            <pc:docMk/>
            <pc:sldMk cId="3309596318" sldId="2147480604"/>
            <ac:spMk id="4" creationId="{787CAAA1-B471-F090-73DB-60B30872D8FD}"/>
          </ac:spMkLst>
        </pc:spChg>
        <pc:spChg chg="add del">
          <ac:chgData name="Therese Walbom" userId="55e0d128-ad55-4c24-8552-c9e86ed6f0d0" providerId="ADAL" clId="{2B65160A-A123-428F-AAE1-FFE71D7E4BB1}" dt="2026-09-10T08:26:04.784" v="474" actId="478"/>
          <ac:spMkLst>
            <pc:docMk/>
            <pc:sldMk cId="3309596318" sldId="2147480604"/>
            <ac:spMk id="5" creationId="{AADB2F4A-3571-3B88-D9C9-A8C62F11AE40}"/>
          </ac:spMkLst>
        </pc:spChg>
        <pc:spChg chg="mod">
          <ac:chgData name="Therese Walbom" userId="55e0d128-ad55-4c24-8552-c9e86ed6f0d0" providerId="ADAL" clId="{2B65160A-A123-428F-AAE1-FFE71D7E4BB1}" dt="2026-09-10T08:26:38.726" v="477" actId="1076"/>
          <ac:spMkLst>
            <pc:docMk/>
            <pc:sldMk cId="3309596318" sldId="2147480604"/>
            <ac:spMk id="6" creationId="{9A6F01D2-A2FA-0F22-33EA-D75F62AA61D7}"/>
          </ac:spMkLst>
        </pc:spChg>
        <pc:spChg chg="mod">
          <ac:chgData name="Therese Walbom" userId="55e0d128-ad55-4c24-8552-c9e86ed6f0d0" providerId="ADAL" clId="{2B65160A-A123-428F-AAE1-FFE71D7E4BB1}" dt="2026-09-10T08:26:38.726" v="477" actId="1076"/>
          <ac:spMkLst>
            <pc:docMk/>
            <pc:sldMk cId="3309596318" sldId="2147480604"/>
            <ac:spMk id="8" creationId="{4797AC5E-D8C5-6613-D41C-E02DB3202C9F}"/>
          </ac:spMkLst>
        </pc:spChg>
        <pc:spChg chg="mod">
          <ac:chgData name="Therese Walbom" userId="55e0d128-ad55-4c24-8552-c9e86ed6f0d0" providerId="ADAL" clId="{2B65160A-A123-428F-AAE1-FFE71D7E4BB1}" dt="2026-09-10T08:26:38.726" v="477" actId="1076"/>
          <ac:spMkLst>
            <pc:docMk/>
            <pc:sldMk cId="3309596318" sldId="2147480604"/>
            <ac:spMk id="10" creationId="{C2A18CBB-543A-7E18-9099-FC2C6C40AB2A}"/>
          </ac:spMkLst>
        </pc:spChg>
        <pc:spChg chg="mod">
          <ac:chgData name="Therese Walbom" userId="55e0d128-ad55-4c24-8552-c9e86ed6f0d0" providerId="ADAL" clId="{2B65160A-A123-428F-AAE1-FFE71D7E4BB1}" dt="2026-09-10T08:26:38.726" v="477" actId="1076"/>
          <ac:spMkLst>
            <pc:docMk/>
            <pc:sldMk cId="3309596318" sldId="2147480604"/>
            <ac:spMk id="12" creationId="{29FDA13B-1F0C-EEE6-EB38-AF7DFF61757E}"/>
          </ac:spMkLst>
        </pc:spChg>
        <pc:spChg chg="del">
          <ac:chgData name="Therese Walbom" userId="55e0d128-ad55-4c24-8552-c9e86ed6f0d0" providerId="ADAL" clId="{2B65160A-A123-428F-AAE1-FFE71D7E4BB1}" dt="2026-09-10T08:26:41.693" v="478" actId="478"/>
          <ac:spMkLst>
            <pc:docMk/>
            <pc:sldMk cId="3309596318" sldId="2147480604"/>
            <ac:spMk id="13" creationId="{0F76E4DD-BBF9-0BF2-47A9-4C08E11CC0F4}"/>
          </ac:spMkLst>
        </pc:spChg>
        <pc:spChg chg="mod">
          <ac:chgData name="Therese Walbom" userId="55e0d128-ad55-4c24-8552-c9e86ed6f0d0" providerId="ADAL" clId="{2B65160A-A123-428F-AAE1-FFE71D7E4BB1}" dt="2026-09-10T08:26:38.726" v="477" actId="1076"/>
          <ac:spMkLst>
            <pc:docMk/>
            <pc:sldMk cId="3309596318" sldId="2147480604"/>
            <ac:spMk id="14" creationId="{A34131DB-C752-0B52-F695-27AF8E463ABC}"/>
          </ac:spMkLst>
        </pc:spChg>
        <pc:spChg chg="mod">
          <ac:chgData name="Therese Walbom" userId="55e0d128-ad55-4c24-8552-c9e86ed6f0d0" providerId="ADAL" clId="{2B65160A-A123-428F-AAE1-FFE71D7E4BB1}" dt="2026-09-10T08:26:38.726" v="477" actId="1076"/>
          <ac:spMkLst>
            <pc:docMk/>
            <pc:sldMk cId="3309596318" sldId="2147480604"/>
            <ac:spMk id="16" creationId="{0A1AFDE8-D652-D02E-26F9-02419D4ED32A}"/>
          </ac:spMkLst>
        </pc:spChg>
        <pc:spChg chg="add mod">
          <ac:chgData name="Therese Walbom" userId="55e0d128-ad55-4c24-8552-c9e86ed6f0d0" providerId="ADAL" clId="{2B65160A-A123-428F-AAE1-FFE71D7E4BB1}" dt="2026-09-10T08:25:19.478" v="464" actId="1076"/>
          <ac:spMkLst>
            <pc:docMk/>
            <pc:sldMk cId="3309596318" sldId="2147480604"/>
            <ac:spMk id="17" creationId="{C8F9F196-D1B2-AA6F-F48A-6A206250B643}"/>
          </ac:spMkLst>
        </pc:spChg>
        <pc:spChg chg="add mod">
          <ac:chgData name="Therese Walbom" userId="55e0d128-ad55-4c24-8552-c9e86ed6f0d0" providerId="ADAL" clId="{2B65160A-A123-428F-AAE1-FFE71D7E4BB1}" dt="2026-09-10T08:25:34.426" v="466" actId="1076"/>
          <ac:spMkLst>
            <pc:docMk/>
            <pc:sldMk cId="3309596318" sldId="2147480604"/>
            <ac:spMk id="19" creationId="{9473B6D5-0C91-6103-6985-0C401E582A57}"/>
          </ac:spMkLst>
        </pc:spChg>
        <pc:spChg chg="del">
          <ac:chgData name="Therese Walbom" userId="55e0d128-ad55-4c24-8552-c9e86ed6f0d0" providerId="ADAL" clId="{2B65160A-A123-428F-AAE1-FFE71D7E4BB1}" dt="2026-09-10T08:23:16.270" v="441" actId="478"/>
          <ac:spMkLst>
            <pc:docMk/>
            <pc:sldMk cId="3309596318" sldId="2147480604"/>
            <ac:spMk id="20" creationId="{31872C25-CDD6-FACA-A958-8CEB37B5E915}"/>
          </ac:spMkLst>
        </pc:spChg>
        <pc:spChg chg="del">
          <ac:chgData name="Therese Walbom" userId="55e0d128-ad55-4c24-8552-c9e86ed6f0d0" providerId="ADAL" clId="{2B65160A-A123-428F-AAE1-FFE71D7E4BB1}" dt="2026-09-10T08:23:16.270" v="441" actId="478"/>
          <ac:spMkLst>
            <pc:docMk/>
            <pc:sldMk cId="3309596318" sldId="2147480604"/>
            <ac:spMk id="22" creationId="{FF925F28-3D87-8A69-1686-C3D970CE2B02}"/>
          </ac:spMkLst>
        </pc:spChg>
        <pc:spChg chg="add mod">
          <ac:chgData name="Therese Walbom" userId="55e0d128-ad55-4c24-8552-c9e86ed6f0d0" providerId="ADAL" clId="{2B65160A-A123-428F-AAE1-FFE71D7E4BB1}" dt="2026-09-10T08:27:18.943" v="481" actId="6549"/>
          <ac:spMkLst>
            <pc:docMk/>
            <pc:sldMk cId="3309596318" sldId="2147480604"/>
            <ac:spMk id="23" creationId="{CC5F108C-9414-525A-4731-689470D15AE1}"/>
          </ac:spMkLst>
        </pc:spChg>
        <pc:spChg chg="del">
          <ac:chgData name="Therese Walbom" userId="55e0d128-ad55-4c24-8552-c9e86ed6f0d0" providerId="ADAL" clId="{2B65160A-A123-428F-AAE1-FFE71D7E4BB1}" dt="2026-09-10T08:23:16.270" v="441" actId="478"/>
          <ac:spMkLst>
            <pc:docMk/>
            <pc:sldMk cId="3309596318" sldId="2147480604"/>
            <ac:spMk id="24" creationId="{8E80FACC-1282-E27F-04D1-449340FA4FBA}"/>
          </ac:spMkLst>
        </pc:spChg>
        <pc:picChg chg="mod">
          <ac:chgData name="Therese Walbom" userId="55e0d128-ad55-4c24-8552-c9e86ed6f0d0" providerId="ADAL" clId="{2B65160A-A123-428F-AAE1-FFE71D7E4BB1}" dt="2026-09-10T08:26:38.726" v="477" actId="1076"/>
          <ac:picMkLst>
            <pc:docMk/>
            <pc:sldMk cId="3309596318" sldId="2147480604"/>
            <ac:picMk id="7" creationId="{27855876-028C-206D-7848-997711686FB1}"/>
          </ac:picMkLst>
        </pc:picChg>
        <pc:picChg chg="mod">
          <ac:chgData name="Therese Walbom" userId="55e0d128-ad55-4c24-8552-c9e86ed6f0d0" providerId="ADAL" clId="{2B65160A-A123-428F-AAE1-FFE71D7E4BB1}" dt="2026-09-10T08:26:38.726" v="477" actId="1076"/>
          <ac:picMkLst>
            <pc:docMk/>
            <pc:sldMk cId="3309596318" sldId="2147480604"/>
            <ac:picMk id="9" creationId="{3884E456-2E85-5563-4B03-DF8449939E6A}"/>
          </ac:picMkLst>
        </pc:picChg>
        <pc:picChg chg="mod">
          <ac:chgData name="Therese Walbom" userId="55e0d128-ad55-4c24-8552-c9e86ed6f0d0" providerId="ADAL" clId="{2B65160A-A123-428F-AAE1-FFE71D7E4BB1}" dt="2026-09-10T08:26:38.726" v="477" actId="1076"/>
          <ac:picMkLst>
            <pc:docMk/>
            <pc:sldMk cId="3309596318" sldId="2147480604"/>
            <ac:picMk id="11" creationId="{C788C2E8-6437-CFC6-FDBC-9AFE377C55AD}"/>
          </ac:picMkLst>
        </pc:picChg>
        <pc:picChg chg="add mod">
          <ac:chgData name="Therese Walbom" userId="55e0d128-ad55-4c24-8552-c9e86ed6f0d0" providerId="ADAL" clId="{2B65160A-A123-428F-AAE1-FFE71D7E4BB1}" dt="2026-09-10T08:26:45.248" v="479" actId="1076"/>
          <ac:picMkLst>
            <pc:docMk/>
            <pc:sldMk cId="3309596318" sldId="2147480604"/>
            <ac:picMk id="26" creationId="{E2828FEB-35C6-C1A7-0570-15A1CB04270A}"/>
          </ac:picMkLst>
        </pc:picChg>
      </pc:sldChg>
      <pc:sldChg chg="delSp modSp add del mod">
        <pc:chgData name="Therese Walbom" userId="55e0d128-ad55-4c24-8552-c9e86ed6f0d0" providerId="ADAL" clId="{2B65160A-A123-428F-AAE1-FFE71D7E4BB1}" dt="2026-09-10T09:49:35.485" v="1537" actId="47"/>
        <pc:sldMkLst>
          <pc:docMk/>
          <pc:sldMk cId="3428555746" sldId="2147480645"/>
        </pc:sldMkLst>
        <pc:spChg chg="mod">
          <ac:chgData name="Therese Walbom" userId="55e0d128-ad55-4c24-8552-c9e86ed6f0d0" providerId="ADAL" clId="{2B65160A-A123-428F-AAE1-FFE71D7E4BB1}" dt="2026-09-10T09:42:26.959" v="1406" actId="21"/>
          <ac:spMkLst>
            <pc:docMk/>
            <pc:sldMk cId="3428555746" sldId="2147480645"/>
            <ac:spMk id="3" creationId="{E1F6E0D4-2C3C-74D9-E98C-579E2727D24C}"/>
          </ac:spMkLst>
        </pc:spChg>
        <pc:picChg chg="del">
          <ac:chgData name="Therese Walbom" userId="55e0d128-ad55-4c24-8552-c9e86ed6f0d0" providerId="ADAL" clId="{2B65160A-A123-428F-AAE1-FFE71D7E4BB1}" dt="2026-09-10T09:39:48.607" v="1368" actId="21"/>
          <ac:picMkLst>
            <pc:docMk/>
            <pc:sldMk cId="3428555746" sldId="2147480645"/>
            <ac:picMk id="6" creationId="{5E682CE8-6DC9-D030-2688-8ADFCAB6E873}"/>
          </ac:picMkLst>
        </pc:picChg>
      </pc:sldChg>
      <pc:sldChg chg="add del ord">
        <pc:chgData name="Therese Walbom" userId="55e0d128-ad55-4c24-8552-c9e86ed6f0d0" providerId="ADAL" clId="{2B65160A-A123-428F-AAE1-FFE71D7E4BB1}" dt="2026-09-10T11:59:17.553" v="1785" actId="47"/>
        <pc:sldMkLst>
          <pc:docMk/>
          <pc:sldMk cId="3606895263" sldId="2147480660"/>
        </pc:sldMkLst>
      </pc:sldChg>
      <pc:sldChg chg="add del">
        <pc:chgData name="Therese Walbom" userId="55e0d128-ad55-4c24-8552-c9e86ed6f0d0" providerId="ADAL" clId="{2B65160A-A123-428F-AAE1-FFE71D7E4BB1}" dt="2026-09-10T09:54:24.637" v="1576" actId="47"/>
        <pc:sldMkLst>
          <pc:docMk/>
          <pc:sldMk cId="3602687390" sldId="2147480661"/>
        </pc:sldMkLst>
      </pc:sldChg>
      <pc:sldChg chg="add ord modNotesTx">
        <pc:chgData name="Therese Walbom" userId="55e0d128-ad55-4c24-8552-c9e86ed6f0d0" providerId="ADAL" clId="{2B65160A-A123-428F-AAE1-FFE71D7E4BB1}" dt="2026-09-10T13:42:28.669" v="1999" actId="6549"/>
        <pc:sldMkLst>
          <pc:docMk/>
          <pc:sldMk cId="366005966" sldId="2147480677"/>
        </pc:sldMkLst>
      </pc:sldChg>
      <pc:sldChg chg="new del">
        <pc:chgData name="Therese Walbom" userId="55e0d128-ad55-4c24-8552-c9e86ed6f0d0" providerId="ADAL" clId="{2B65160A-A123-428F-AAE1-FFE71D7E4BB1}" dt="2026-09-10T08:31:04.317" v="574" actId="680"/>
        <pc:sldMkLst>
          <pc:docMk/>
          <pc:sldMk cId="645164312" sldId="2147480678"/>
        </pc:sldMkLst>
      </pc:sldChg>
      <pc:sldChg chg="addSp delSp modSp new del mod ord modClrScheme chgLayout modNotesTx">
        <pc:chgData name="Therese Walbom" userId="55e0d128-ad55-4c24-8552-c9e86ed6f0d0" providerId="ADAL" clId="{2B65160A-A123-428F-AAE1-FFE71D7E4BB1}" dt="2026-09-10T09:49:30.401" v="1536" actId="47"/>
        <pc:sldMkLst>
          <pc:docMk/>
          <pc:sldMk cId="1486682894" sldId="2147480678"/>
        </pc:sldMkLst>
        <pc:spChg chg="del mod ord">
          <ac:chgData name="Therese Walbom" userId="55e0d128-ad55-4c24-8552-c9e86ed6f0d0" providerId="ADAL" clId="{2B65160A-A123-428F-AAE1-FFE71D7E4BB1}" dt="2026-09-10T08:31:34.294" v="578" actId="700"/>
          <ac:spMkLst>
            <pc:docMk/>
            <pc:sldMk cId="1486682894" sldId="2147480678"/>
            <ac:spMk id="2" creationId="{8C1EEBB1-D38A-C3C3-FE64-8132B7577B07}"/>
          </ac:spMkLst>
        </pc:spChg>
        <pc:spChg chg="del mod ord">
          <ac:chgData name="Therese Walbom" userId="55e0d128-ad55-4c24-8552-c9e86ed6f0d0" providerId="ADAL" clId="{2B65160A-A123-428F-AAE1-FFE71D7E4BB1}" dt="2026-09-10T08:31:34.294" v="578" actId="700"/>
          <ac:spMkLst>
            <pc:docMk/>
            <pc:sldMk cId="1486682894" sldId="2147480678"/>
            <ac:spMk id="3" creationId="{EB903868-D1B8-6A4C-4465-EF30498FDA98}"/>
          </ac:spMkLst>
        </pc:spChg>
        <pc:spChg chg="del">
          <ac:chgData name="Therese Walbom" userId="55e0d128-ad55-4c24-8552-c9e86ed6f0d0" providerId="ADAL" clId="{2B65160A-A123-428F-AAE1-FFE71D7E4BB1}" dt="2026-09-10T08:31:34.294" v="578" actId="700"/>
          <ac:spMkLst>
            <pc:docMk/>
            <pc:sldMk cId="1486682894" sldId="2147480678"/>
            <ac:spMk id="4" creationId="{8BB5501D-5127-651F-FF97-23EE7D13860D}"/>
          </ac:spMkLst>
        </pc:spChg>
        <pc:spChg chg="del mod ord">
          <ac:chgData name="Therese Walbom" userId="55e0d128-ad55-4c24-8552-c9e86ed6f0d0" providerId="ADAL" clId="{2B65160A-A123-428F-AAE1-FFE71D7E4BB1}" dt="2026-09-10T08:31:34.294" v="578" actId="700"/>
          <ac:spMkLst>
            <pc:docMk/>
            <pc:sldMk cId="1486682894" sldId="2147480678"/>
            <ac:spMk id="5" creationId="{B63B6A11-74C1-0655-6493-7E8FA6FFB9EC}"/>
          </ac:spMkLst>
        </pc:spChg>
        <pc:spChg chg="add mod ord">
          <ac:chgData name="Therese Walbom" userId="55e0d128-ad55-4c24-8552-c9e86ed6f0d0" providerId="ADAL" clId="{2B65160A-A123-428F-AAE1-FFE71D7E4BB1}" dt="2026-09-10T09:47:22.443" v="1482" actId="21"/>
          <ac:spMkLst>
            <pc:docMk/>
            <pc:sldMk cId="1486682894" sldId="2147480678"/>
            <ac:spMk id="6" creationId="{B0EE9A7F-31D1-EE66-F959-77D1ADABB976}"/>
          </ac:spMkLst>
        </pc:spChg>
        <pc:spChg chg="add mod ord">
          <ac:chgData name="Therese Walbom" userId="55e0d128-ad55-4c24-8552-c9e86ed6f0d0" providerId="ADAL" clId="{2B65160A-A123-428F-AAE1-FFE71D7E4BB1}" dt="2026-09-10T09:48:00.466" v="1485" actId="21"/>
          <ac:spMkLst>
            <pc:docMk/>
            <pc:sldMk cId="1486682894" sldId="2147480678"/>
            <ac:spMk id="7" creationId="{E1368A19-EDDD-B980-B8F8-123935593140}"/>
          </ac:spMkLst>
        </pc:spChg>
        <pc:spChg chg="add del mod ord">
          <ac:chgData name="Therese Walbom" userId="55e0d128-ad55-4c24-8552-c9e86ed6f0d0" providerId="ADAL" clId="{2B65160A-A123-428F-AAE1-FFE71D7E4BB1}" dt="2026-09-10T08:33:12.096" v="678" actId="478"/>
          <ac:spMkLst>
            <pc:docMk/>
            <pc:sldMk cId="1486682894" sldId="2147480678"/>
            <ac:spMk id="8" creationId="{326A98D1-925F-35C2-6C3A-568CF84697DD}"/>
          </ac:spMkLst>
        </pc:spChg>
        <pc:spChg chg="add del mod ord">
          <ac:chgData name="Therese Walbom" userId="55e0d128-ad55-4c24-8552-c9e86ed6f0d0" providerId="ADAL" clId="{2B65160A-A123-428F-AAE1-FFE71D7E4BB1}" dt="2026-09-10T08:33:08.128" v="677" actId="700"/>
          <ac:spMkLst>
            <pc:docMk/>
            <pc:sldMk cId="1486682894" sldId="2147480678"/>
            <ac:spMk id="9" creationId="{82EB7734-F9CD-5649-C712-08AA7B5215E2}"/>
          </ac:spMkLst>
        </pc:spChg>
        <pc:spChg chg="add mod">
          <ac:chgData name="Therese Walbom" userId="55e0d128-ad55-4c24-8552-c9e86ed6f0d0" providerId="ADAL" clId="{2B65160A-A123-428F-AAE1-FFE71D7E4BB1}" dt="2026-09-10T08:33:00.050" v="676"/>
          <ac:spMkLst>
            <pc:docMk/>
            <pc:sldMk cId="1486682894" sldId="2147480678"/>
            <ac:spMk id="10" creationId="{C3CAB325-FA52-916F-97F7-A065F8B43EAB}"/>
          </ac:spMkLst>
        </pc:spChg>
        <pc:spChg chg="add del mod">
          <ac:chgData name="Therese Walbom" userId="55e0d128-ad55-4c24-8552-c9e86ed6f0d0" providerId="ADAL" clId="{2B65160A-A123-428F-AAE1-FFE71D7E4BB1}" dt="2026-09-10T08:32:59.511" v="675" actId="478"/>
          <ac:spMkLst>
            <pc:docMk/>
            <pc:sldMk cId="1486682894" sldId="2147480678"/>
            <ac:spMk id="12" creationId="{3F17CCE2-6EAC-64B8-D535-B281C68645CA}"/>
          </ac:spMkLst>
        </pc:spChg>
        <pc:spChg chg="add mod ord">
          <ac:chgData name="Therese Walbom" userId="55e0d128-ad55-4c24-8552-c9e86ed6f0d0" providerId="ADAL" clId="{2B65160A-A123-428F-AAE1-FFE71D7E4BB1}" dt="2026-09-10T09:46:47.813" v="1479" actId="1076"/>
          <ac:spMkLst>
            <pc:docMk/>
            <pc:sldMk cId="1486682894" sldId="2147480678"/>
            <ac:spMk id="13" creationId="{D26948BE-8DE7-03C4-C207-8D66CBD8B9B0}"/>
          </ac:spMkLst>
        </pc:spChg>
        <pc:spChg chg="add del mod">
          <ac:chgData name="Therese Walbom" userId="55e0d128-ad55-4c24-8552-c9e86ed6f0d0" providerId="ADAL" clId="{2B65160A-A123-428F-AAE1-FFE71D7E4BB1}" dt="2026-09-10T08:33:15.134" v="679" actId="478"/>
          <ac:spMkLst>
            <pc:docMk/>
            <pc:sldMk cId="1486682894" sldId="2147480678"/>
            <ac:spMk id="15" creationId="{78E6B5F0-AAB9-61FD-4178-E2B925CF0955}"/>
          </ac:spMkLst>
        </pc:spChg>
        <pc:spChg chg="add mod">
          <ac:chgData name="Therese Walbom" userId="55e0d128-ad55-4c24-8552-c9e86ed6f0d0" providerId="ADAL" clId="{2B65160A-A123-428F-AAE1-FFE71D7E4BB1}" dt="2026-09-10T09:46:35.553" v="1478" actId="1076"/>
          <ac:spMkLst>
            <pc:docMk/>
            <pc:sldMk cId="1486682894" sldId="2147480678"/>
            <ac:spMk id="16" creationId="{77858646-3CC1-A618-9D7C-6F951455CA1F}"/>
          </ac:spMkLst>
        </pc:spChg>
        <pc:picChg chg="add mod">
          <ac:chgData name="Therese Walbom" userId="55e0d128-ad55-4c24-8552-c9e86ed6f0d0" providerId="ADAL" clId="{2B65160A-A123-428F-AAE1-FFE71D7E4BB1}" dt="2026-09-10T09:46:52.029" v="1480" actId="1076"/>
          <ac:picMkLst>
            <pc:docMk/>
            <pc:sldMk cId="1486682894" sldId="2147480678"/>
            <ac:picMk id="18" creationId="{2BCDA479-D3B7-5240-60EB-7D53E1E4B9EE}"/>
          </ac:picMkLst>
        </pc:picChg>
      </pc:sldChg>
      <pc:sldChg chg="new del">
        <pc:chgData name="Therese Walbom" userId="55e0d128-ad55-4c24-8552-c9e86ed6f0d0" providerId="ADAL" clId="{2B65160A-A123-428F-AAE1-FFE71D7E4BB1}" dt="2026-09-10T08:41:22.870" v="757" actId="47"/>
        <pc:sldMkLst>
          <pc:docMk/>
          <pc:sldMk cId="361395704" sldId="2147480679"/>
        </pc:sldMkLst>
      </pc:sldChg>
      <pc:sldChg chg="addSp delSp modSp new mod ord modNotesTx">
        <pc:chgData name="Therese Walbom" userId="55e0d128-ad55-4c24-8552-c9e86ed6f0d0" providerId="ADAL" clId="{2B65160A-A123-428F-AAE1-FFE71D7E4BB1}" dt="2026-09-10T09:35:41.949" v="1362" actId="20577"/>
        <pc:sldMkLst>
          <pc:docMk/>
          <pc:sldMk cId="1560540497" sldId="2147480680"/>
        </pc:sldMkLst>
        <pc:spChg chg="mod">
          <ac:chgData name="Therese Walbom" userId="55e0d128-ad55-4c24-8552-c9e86ed6f0d0" providerId="ADAL" clId="{2B65160A-A123-428F-AAE1-FFE71D7E4BB1}" dt="2026-09-10T09:34:48.088" v="1339" actId="207"/>
          <ac:spMkLst>
            <pc:docMk/>
            <pc:sldMk cId="1560540497" sldId="2147480680"/>
            <ac:spMk id="2" creationId="{0D070CC6-918F-E499-94A6-2A0179540BA5}"/>
          </ac:spMkLst>
        </pc:spChg>
        <pc:spChg chg="mod">
          <ac:chgData name="Therese Walbom" userId="55e0d128-ad55-4c24-8552-c9e86ed6f0d0" providerId="ADAL" clId="{2B65160A-A123-428F-AAE1-FFE71D7E4BB1}" dt="2026-09-10T09:35:24.612" v="1341" actId="6549"/>
          <ac:spMkLst>
            <pc:docMk/>
            <pc:sldMk cId="1560540497" sldId="2147480680"/>
            <ac:spMk id="3" creationId="{D9B03FBD-9CA9-EC5B-6C0D-86059F938FE2}"/>
          </ac:spMkLst>
        </pc:spChg>
        <pc:spChg chg="del">
          <ac:chgData name="Therese Walbom" userId="55e0d128-ad55-4c24-8552-c9e86ed6f0d0" providerId="ADAL" clId="{2B65160A-A123-428F-AAE1-FFE71D7E4BB1}" dt="2026-09-10T09:29:28.096" v="1323" actId="478"/>
          <ac:spMkLst>
            <pc:docMk/>
            <pc:sldMk cId="1560540497" sldId="2147480680"/>
            <ac:spMk id="4" creationId="{27CC82F1-E1B8-858D-1516-90F384868758}"/>
          </ac:spMkLst>
        </pc:spChg>
        <pc:picChg chg="add">
          <ac:chgData name="Therese Walbom" userId="55e0d128-ad55-4c24-8552-c9e86ed6f0d0" providerId="ADAL" clId="{2B65160A-A123-428F-AAE1-FFE71D7E4BB1}" dt="2026-09-10T09:34:49.589" v="1340" actId="22"/>
          <ac:picMkLst>
            <pc:docMk/>
            <pc:sldMk cId="1560540497" sldId="2147480680"/>
            <ac:picMk id="6" creationId="{8BBCBB97-4B98-6272-8CA3-FF9B080B91B7}"/>
          </ac:picMkLst>
        </pc:picChg>
      </pc:sldChg>
      <pc:sldChg chg="add modNotesTx">
        <pc:chgData name="Therese Walbom" userId="55e0d128-ad55-4c24-8552-c9e86ed6f0d0" providerId="ADAL" clId="{2B65160A-A123-428F-AAE1-FFE71D7E4BB1}" dt="2026-09-10T13:55:04.427" v="2315" actId="20577"/>
        <pc:sldMkLst>
          <pc:docMk/>
          <pc:sldMk cId="4214109698" sldId="2147480681"/>
        </pc:sldMkLst>
      </pc:sldChg>
      <pc:sldChg chg="add modNotesTx">
        <pc:chgData name="Therese Walbom" userId="55e0d128-ad55-4c24-8552-c9e86ed6f0d0" providerId="ADAL" clId="{2B65160A-A123-428F-AAE1-FFE71D7E4BB1}" dt="2026-09-10T13:59:11.643" v="2442" actId="20577"/>
        <pc:sldMkLst>
          <pc:docMk/>
          <pc:sldMk cId="3828405936" sldId="2147480682"/>
        </pc:sldMkLst>
      </pc:sldChg>
      <pc:sldChg chg="add modNotesTx">
        <pc:chgData name="Therese Walbom" userId="55e0d128-ad55-4c24-8552-c9e86ed6f0d0" providerId="ADAL" clId="{2B65160A-A123-428F-AAE1-FFE71D7E4BB1}" dt="2026-09-10T13:58:22.123" v="2350" actId="20577"/>
        <pc:sldMkLst>
          <pc:docMk/>
          <pc:sldMk cId="2758412586" sldId="2147480683"/>
        </pc:sldMkLst>
      </pc:sldChg>
      <pc:sldChg chg="addSp modSp add del mod">
        <pc:chgData name="Therese Walbom" userId="55e0d128-ad55-4c24-8552-c9e86ed6f0d0" providerId="ADAL" clId="{2B65160A-A123-428F-AAE1-FFE71D7E4BB1}" dt="2026-09-10T10:24:32.299" v="1781" actId="47"/>
        <pc:sldMkLst>
          <pc:docMk/>
          <pc:sldMk cId="1810620132" sldId="2147480684"/>
        </pc:sldMkLst>
        <pc:spChg chg="mod">
          <ac:chgData name="Therese Walbom" userId="55e0d128-ad55-4c24-8552-c9e86ed6f0d0" providerId="ADAL" clId="{2B65160A-A123-428F-AAE1-FFE71D7E4BB1}" dt="2026-09-10T10:01:59.565" v="1589" actId="21"/>
          <ac:spMkLst>
            <pc:docMk/>
            <pc:sldMk cId="1810620132" sldId="2147480684"/>
            <ac:spMk id="2" creationId="{11E9DA2D-A57E-1024-9123-9D4B05062795}"/>
          </ac:spMkLst>
        </pc:spChg>
        <pc:spChg chg="add mod">
          <ac:chgData name="Therese Walbom" userId="55e0d128-ad55-4c24-8552-c9e86ed6f0d0" providerId="ADAL" clId="{2B65160A-A123-428F-AAE1-FFE71D7E4BB1}" dt="2026-09-10T09:26:12.915" v="1269" actId="27636"/>
          <ac:spMkLst>
            <pc:docMk/>
            <pc:sldMk cId="1810620132" sldId="2147480684"/>
            <ac:spMk id="8" creationId="{AB373E18-B798-7021-5F35-DA9F43ABC53A}"/>
          </ac:spMkLst>
        </pc:spChg>
        <pc:spChg chg="add mod">
          <ac:chgData name="Therese Walbom" userId="55e0d128-ad55-4c24-8552-c9e86ed6f0d0" providerId="ADAL" clId="{2B65160A-A123-428F-AAE1-FFE71D7E4BB1}" dt="2026-09-10T09:26:12.875" v="1268"/>
          <ac:spMkLst>
            <pc:docMk/>
            <pc:sldMk cId="1810620132" sldId="2147480684"/>
            <ac:spMk id="12" creationId="{A7F0CD7C-F32F-5EE7-2AE7-4A36DB2A17AC}"/>
          </ac:spMkLst>
        </pc:spChg>
      </pc:sldChg>
      <pc:sldChg chg="add ord modNotesTx">
        <pc:chgData name="Therese Walbom" userId="55e0d128-ad55-4c24-8552-c9e86ed6f0d0" providerId="ADAL" clId="{2B65160A-A123-428F-AAE1-FFE71D7E4BB1}" dt="2026-09-10T13:45:23.426" v="2111" actId="6549"/>
        <pc:sldMkLst>
          <pc:docMk/>
          <pc:sldMk cId="3975456232" sldId="2147480685"/>
        </pc:sldMkLst>
      </pc:sldChg>
      <pc:sldChg chg="add del modNotesTx">
        <pc:chgData name="Therese Walbom" userId="55e0d128-ad55-4c24-8552-c9e86ed6f0d0" providerId="ADAL" clId="{2B65160A-A123-428F-AAE1-FFE71D7E4BB1}" dt="2026-09-11T06:05:12.226" v="2452" actId="47"/>
        <pc:sldMkLst>
          <pc:docMk/>
          <pc:sldMk cId="2395221147" sldId="2147480691"/>
        </pc:sldMkLst>
      </pc:sldChg>
      <pc:sldChg chg="addSp delSp modSp add mod ord modNotesTx">
        <pc:chgData name="Therese Walbom" userId="55e0d128-ad55-4c24-8552-c9e86ed6f0d0" providerId="ADAL" clId="{2B65160A-A123-428F-AAE1-FFE71D7E4BB1}" dt="2026-09-10T10:21:40.127" v="1754" actId="478"/>
        <pc:sldMkLst>
          <pc:docMk/>
          <pc:sldMk cId="2887012627" sldId="2147481365"/>
        </pc:sldMkLst>
        <pc:spChg chg="add del mod">
          <ac:chgData name="Therese Walbom" userId="55e0d128-ad55-4c24-8552-c9e86ed6f0d0" providerId="ADAL" clId="{2B65160A-A123-428F-AAE1-FFE71D7E4BB1}" dt="2026-09-10T10:20:45.793" v="1751" actId="47"/>
          <ac:spMkLst>
            <pc:docMk/>
            <pc:sldMk cId="2887012627" sldId="2147481365"/>
            <ac:spMk id="3" creationId="{04ED3839-1341-0AF6-8101-7369D81476CB}"/>
          </ac:spMkLst>
        </pc:spChg>
        <pc:spChg chg="mod">
          <ac:chgData name="Therese Walbom" userId="55e0d128-ad55-4c24-8552-c9e86ed6f0d0" providerId="ADAL" clId="{2B65160A-A123-428F-AAE1-FFE71D7E4BB1}" dt="2026-09-10T10:18:49.038" v="1741" actId="20577"/>
          <ac:spMkLst>
            <pc:docMk/>
            <pc:sldMk cId="2887012627" sldId="2147481365"/>
            <ac:spMk id="6" creationId="{7DC7A890-4600-B9B7-D8BC-C1F7E9395105}"/>
          </ac:spMkLst>
        </pc:spChg>
        <pc:spChg chg="del mod">
          <ac:chgData name="Therese Walbom" userId="55e0d128-ad55-4c24-8552-c9e86ed6f0d0" providerId="ADAL" clId="{2B65160A-A123-428F-AAE1-FFE71D7E4BB1}" dt="2026-09-10T10:21:40.127" v="1754" actId="478"/>
          <ac:spMkLst>
            <pc:docMk/>
            <pc:sldMk cId="2887012627" sldId="2147481365"/>
            <ac:spMk id="7" creationId="{A86C9984-DFD3-6A21-3A3F-E25B9EA7F540}"/>
          </ac:spMkLst>
        </pc:spChg>
        <pc:spChg chg="mod">
          <ac:chgData name="Therese Walbom" userId="55e0d128-ad55-4c24-8552-c9e86ed6f0d0" providerId="ADAL" clId="{2B65160A-A123-428F-AAE1-FFE71D7E4BB1}" dt="2026-09-10T10:19:19.086" v="1748" actId="20577"/>
          <ac:spMkLst>
            <pc:docMk/>
            <pc:sldMk cId="2887012627" sldId="2147481365"/>
            <ac:spMk id="9" creationId="{EBCAF2F9-F6A0-2188-39BF-07E3EE75B556}"/>
          </ac:spMkLst>
        </pc:spChg>
      </pc:sldChg>
      <pc:sldChg chg="addSp delSp modSp new mod ord setBg modNotesTx">
        <pc:chgData name="Therese Walbom" userId="55e0d128-ad55-4c24-8552-c9e86ed6f0d0" providerId="ADAL" clId="{2B65160A-A123-428F-AAE1-FFE71D7E4BB1}" dt="2026-09-10T09:27:11.026" v="1313"/>
        <pc:sldMkLst>
          <pc:docMk/>
          <pc:sldMk cId="982494766" sldId="2147481366"/>
        </pc:sldMkLst>
        <pc:spChg chg="mod">
          <ac:chgData name="Therese Walbom" userId="55e0d128-ad55-4c24-8552-c9e86ed6f0d0" providerId="ADAL" clId="{2B65160A-A123-428F-AAE1-FFE71D7E4BB1}" dt="2026-09-10T08:59:49.360" v="902" actId="14100"/>
          <ac:spMkLst>
            <pc:docMk/>
            <pc:sldMk cId="982494766" sldId="2147481366"/>
            <ac:spMk id="2" creationId="{477B2D21-B563-D8A1-A992-74AF727548DD}"/>
          </ac:spMkLst>
        </pc:spChg>
        <pc:spChg chg="del">
          <ac:chgData name="Therese Walbom" userId="55e0d128-ad55-4c24-8552-c9e86ed6f0d0" providerId="ADAL" clId="{2B65160A-A123-428F-AAE1-FFE71D7E4BB1}" dt="2026-09-10T08:50:03.759" v="842" actId="478"/>
          <ac:spMkLst>
            <pc:docMk/>
            <pc:sldMk cId="982494766" sldId="2147481366"/>
            <ac:spMk id="3" creationId="{7FAF208F-6A81-2158-0431-6D123FD3E658}"/>
          </ac:spMkLst>
        </pc:spChg>
        <pc:spChg chg="del">
          <ac:chgData name="Therese Walbom" userId="55e0d128-ad55-4c24-8552-c9e86ed6f0d0" providerId="ADAL" clId="{2B65160A-A123-428F-AAE1-FFE71D7E4BB1}" dt="2026-09-10T08:50:03.759" v="842" actId="478"/>
          <ac:spMkLst>
            <pc:docMk/>
            <pc:sldMk cId="982494766" sldId="2147481366"/>
            <ac:spMk id="4" creationId="{2E749262-7830-9AEC-773C-F46A3A5E9AC3}"/>
          </ac:spMkLst>
        </pc:spChg>
        <pc:spChg chg="mod">
          <ac:chgData name="Therese Walbom" userId="55e0d128-ad55-4c24-8552-c9e86ed6f0d0" providerId="ADAL" clId="{2B65160A-A123-428F-AAE1-FFE71D7E4BB1}" dt="2026-09-10T09:06:58.349" v="1113" actId="20577"/>
          <ac:spMkLst>
            <pc:docMk/>
            <pc:sldMk cId="982494766" sldId="2147481366"/>
            <ac:spMk id="5" creationId="{18B316EC-5B3A-5040-6821-F531994D2B44}"/>
          </ac:spMkLst>
        </pc:spChg>
        <pc:spChg chg="add mod">
          <ac:chgData name="Therese Walbom" userId="55e0d128-ad55-4c24-8552-c9e86ed6f0d0" providerId="ADAL" clId="{2B65160A-A123-428F-AAE1-FFE71D7E4BB1}" dt="2026-09-10T09:07:17.435" v="1115" actId="14100"/>
          <ac:spMkLst>
            <pc:docMk/>
            <pc:sldMk cId="982494766" sldId="2147481366"/>
            <ac:spMk id="7" creationId="{EC82C69F-E19A-F907-7F64-13FCF221C975}"/>
          </ac:spMkLst>
        </pc:spChg>
        <pc:spChg chg="add mod">
          <ac:chgData name="Therese Walbom" userId="55e0d128-ad55-4c24-8552-c9e86ed6f0d0" providerId="ADAL" clId="{2B65160A-A123-428F-AAE1-FFE71D7E4BB1}" dt="2026-09-10T09:07:21.387" v="1116" actId="14100"/>
          <ac:spMkLst>
            <pc:docMk/>
            <pc:sldMk cId="982494766" sldId="2147481366"/>
            <ac:spMk id="9" creationId="{3B34663F-52D4-56F8-4171-6E9A9AE71C06}"/>
          </ac:spMkLst>
        </pc:spChg>
        <pc:spChg chg="del mod">
          <ac:chgData name="Therese Walbom" userId="55e0d128-ad55-4c24-8552-c9e86ed6f0d0" providerId="ADAL" clId="{2B65160A-A123-428F-AAE1-FFE71D7E4BB1}" dt="2026-09-10T09:00:30.477" v="913" actId="478"/>
          <ac:spMkLst>
            <pc:docMk/>
            <pc:sldMk cId="982494766" sldId="2147481366"/>
            <ac:spMk id="11" creationId="{277B5C36-AC46-FBD5-21C4-F13625CFB70C}"/>
          </ac:spMkLst>
        </pc:spChg>
        <pc:spChg chg="add del mod">
          <ac:chgData name="Therese Walbom" userId="55e0d128-ad55-4c24-8552-c9e86ed6f0d0" providerId="ADAL" clId="{2B65160A-A123-428F-AAE1-FFE71D7E4BB1}" dt="2026-09-10T09:00:31.581" v="914" actId="478"/>
          <ac:spMkLst>
            <pc:docMk/>
            <pc:sldMk cId="982494766" sldId="2147481366"/>
            <ac:spMk id="13" creationId="{37D3803D-E0C7-488D-5A60-957F999507A2}"/>
          </ac:spMkLst>
        </pc:spChg>
        <pc:spChg chg="del mod">
          <ac:chgData name="Therese Walbom" userId="55e0d128-ad55-4c24-8552-c9e86ed6f0d0" providerId="ADAL" clId="{2B65160A-A123-428F-AAE1-FFE71D7E4BB1}" dt="2026-09-10T09:00:32.894" v="915" actId="478"/>
          <ac:spMkLst>
            <pc:docMk/>
            <pc:sldMk cId="982494766" sldId="2147481366"/>
            <ac:spMk id="15" creationId="{FA2E7133-26EA-32ED-1F9A-0B82262E3BC9}"/>
          </ac:spMkLst>
        </pc:spChg>
        <pc:spChg chg="add mod">
          <ac:chgData name="Therese Walbom" userId="55e0d128-ad55-4c24-8552-c9e86ed6f0d0" providerId="ADAL" clId="{2B65160A-A123-428F-AAE1-FFE71D7E4BB1}" dt="2026-09-10T08:57:44.954" v="879" actId="14100"/>
          <ac:spMkLst>
            <pc:docMk/>
            <pc:sldMk cId="982494766" sldId="2147481366"/>
            <ac:spMk id="17" creationId="{E4C98C11-46E4-FC55-FA04-C7DBE7FB6E12}"/>
          </ac:spMkLst>
        </pc:spChg>
        <pc:spChg chg="mod">
          <ac:chgData name="Therese Walbom" userId="55e0d128-ad55-4c24-8552-c9e86ed6f0d0" providerId="ADAL" clId="{2B65160A-A123-428F-AAE1-FFE71D7E4BB1}" dt="2026-09-10T09:05:10.062" v="1089" actId="404"/>
          <ac:spMkLst>
            <pc:docMk/>
            <pc:sldMk cId="982494766" sldId="2147481366"/>
            <ac:spMk id="19" creationId="{FE9E1D71-866C-FABF-C326-575A2C9CD32C}"/>
          </ac:spMkLst>
        </pc:spChg>
        <pc:spChg chg="mod">
          <ac:chgData name="Therese Walbom" userId="55e0d128-ad55-4c24-8552-c9e86ed6f0d0" providerId="ADAL" clId="{2B65160A-A123-428F-AAE1-FFE71D7E4BB1}" dt="2026-09-10T08:57:44.954" v="879" actId="14100"/>
          <ac:spMkLst>
            <pc:docMk/>
            <pc:sldMk cId="982494766" sldId="2147481366"/>
            <ac:spMk id="21" creationId="{4C1CFCFF-890A-BC0C-1F6E-4285C5AB5CC6}"/>
          </ac:spMkLst>
        </pc:spChg>
        <pc:spChg chg="mod">
          <ac:chgData name="Therese Walbom" userId="55e0d128-ad55-4c24-8552-c9e86ed6f0d0" providerId="ADAL" clId="{2B65160A-A123-428F-AAE1-FFE71D7E4BB1}" dt="2026-09-10T09:05:21.701" v="1090" actId="404"/>
          <ac:spMkLst>
            <pc:docMk/>
            <pc:sldMk cId="982494766" sldId="2147481366"/>
            <ac:spMk id="23" creationId="{95E687B2-2342-7F3B-E1AC-DB9CB942B1CD}"/>
          </ac:spMkLst>
        </pc:spChg>
        <pc:spChg chg="add mod">
          <ac:chgData name="Therese Walbom" userId="55e0d128-ad55-4c24-8552-c9e86ed6f0d0" providerId="ADAL" clId="{2B65160A-A123-428F-AAE1-FFE71D7E4BB1}" dt="2026-09-10T08:57:44.954" v="879" actId="14100"/>
          <ac:spMkLst>
            <pc:docMk/>
            <pc:sldMk cId="982494766" sldId="2147481366"/>
            <ac:spMk id="25" creationId="{E57F6078-839B-705A-9F17-405211738382}"/>
          </ac:spMkLst>
        </pc:spChg>
        <pc:spChg chg="mod">
          <ac:chgData name="Therese Walbom" userId="55e0d128-ad55-4c24-8552-c9e86ed6f0d0" providerId="ADAL" clId="{2B65160A-A123-428F-AAE1-FFE71D7E4BB1}" dt="2026-09-10T09:05:25.834" v="1091" actId="404"/>
          <ac:spMkLst>
            <pc:docMk/>
            <pc:sldMk cId="982494766" sldId="2147481366"/>
            <ac:spMk id="27" creationId="{A1854B2C-6B80-4F50-BF7B-83CC452B7BAB}"/>
          </ac:spMkLst>
        </pc:spChg>
        <pc:spChg chg="add mod">
          <ac:chgData name="Therese Walbom" userId="55e0d128-ad55-4c24-8552-c9e86ed6f0d0" providerId="ADAL" clId="{2B65160A-A123-428F-AAE1-FFE71D7E4BB1}" dt="2026-09-10T09:05:41.643" v="1093" actId="1076"/>
          <ac:spMkLst>
            <pc:docMk/>
            <pc:sldMk cId="982494766" sldId="2147481366"/>
            <ac:spMk id="29" creationId="{D57AC3C4-5F41-8D74-019F-528A22D431B0}"/>
          </ac:spMkLst>
        </pc:spChg>
        <pc:spChg chg="mod">
          <ac:chgData name="Therese Walbom" userId="55e0d128-ad55-4c24-8552-c9e86ed6f0d0" providerId="ADAL" clId="{2B65160A-A123-428F-AAE1-FFE71D7E4BB1}" dt="2026-09-10T08:56:50.025" v="872" actId="14100"/>
          <ac:spMkLst>
            <pc:docMk/>
            <pc:sldMk cId="982494766" sldId="2147481366"/>
            <ac:spMk id="31" creationId="{6888059F-E038-B3CE-4AAB-42DE79146785}"/>
          </ac:spMkLst>
        </pc:spChg>
        <pc:spChg chg="add mod ord">
          <ac:chgData name="Therese Walbom" userId="55e0d128-ad55-4c24-8552-c9e86ed6f0d0" providerId="ADAL" clId="{2B65160A-A123-428F-AAE1-FFE71D7E4BB1}" dt="2026-09-10T08:58:00.882" v="881" actId="167"/>
          <ac:spMkLst>
            <pc:docMk/>
            <pc:sldMk cId="982494766" sldId="2147481366"/>
            <ac:spMk id="33" creationId="{2F4C0B6C-455B-6F3D-F42E-6739D463EC7F}"/>
          </ac:spMkLst>
        </pc:spChg>
        <pc:spChg chg="add mod">
          <ac:chgData name="Therese Walbom" userId="55e0d128-ad55-4c24-8552-c9e86ed6f0d0" providerId="ADAL" clId="{2B65160A-A123-428F-AAE1-FFE71D7E4BB1}" dt="2026-09-10T08:54:04.088" v="857" actId="14100"/>
          <ac:spMkLst>
            <pc:docMk/>
            <pc:sldMk cId="982494766" sldId="2147481366"/>
            <ac:spMk id="35" creationId="{4C64EF24-396C-0CD6-448F-284900D7ACE3}"/>
          </ac:spMkLst>
        </pc:spChg>
        <pc:spChg chg="mod">
          <ac:chgData name="Therese Walbom" userId="55e0d128-ad55-4c24-8552-c9e86ed6f0d0" providerId="ADAL" clId="{2B65160A-A123-428F-AAE1-FFE71D7E4BB1}" dt="2026-09-10T08:56:50.025" v="872" actId="14100"/>
          <ac:spMkLst>
            <pc:docMk/>
            <pc:sldMk cId="982494766" sldId="2147481366"/>
            <ac:spMk id="37" creationId="{5F9E61C3-374D-F3DA-573E-6358274C14D0}"/>
          </ac:spMkLst>
        </pc:spChg>
        <pc:spChg chg="mod">
          <ac:chgData name="Therese Walbom" userId="55e0d128-ad55-4c24-8552-c9e86ed6f0d0" providerId="ADAL" clId="{2B65160A-A123-428F-AAE1-FFE71D7E4BB1}" dt="2026-09-10T08:55:52.622" v="867" actId="404"/>
          <ac:spMkLst>
            <pc:docMk/>
            <pc:sldMk cId="982494766" sldId="2147481366"/>
            <ac:spMk id="39" creationId="{84DD13FE-46AB-9577-D926-E0152CBAB5B0}"/>
          </ac:spMkLst>
        </pc:spChg>
        <pc:spChg chg="mod">
          <ac:chgData name="Therese Walbom" userId="55e0d128-ad55-4c24-8552-c9e86ed6f0d0" providerId="ADAL" clId="{2B65160A-A123-428F-AAE1-FFE71D7E4BB1}" dt="2026-09-10T08:54:04.088" v="857" actId="14100"/>
          <ac:spMkLst>
            <pc:docMk/>
            <pc:sldMk cId="982494766" sldId="2147481366"/>
            <ac:spMk id="41" creationId="{55D34E86-C253-AD11-7305-78EE5B7744CF}"/>
          </ac:spMkLst>
        </pc:spChg>
        <pc:spChg chg="mod">
          <ac:chgData name="Therese Walbom" userId="55e0d128-ad55-4c24-8552-c9e86ed6f0d0" providerId="ADAL" clId="{2B65160A-A123-428F-AAE1-FFE71D7E4BB1}" dt="2026-09-10T09:04:49.060" v="1088" actId="207"/>
          <ac:spMkLst>
            <pc:docMk/>
            <pc:sldMk cId="982494766" sldId="2147481366"/>
            <ac:spMk id="43" creationId="{7EDB3C07-9A6B-A445-DDB5-168392CE1ED0}"/>
          </ac:spMkLst>
        </pc:spChg>
        <pc:spChg chg="add mod">
          <ac:chgData name="Therese Walbom" userId="55e0d128-ad55-4c24-8552-c9e86ed6f0d0" providerId="ADAL" clId="{2B65160A-A123-428F-AAE1-FFE71D7E4BB1}" dt="2026-09-10T08:56:50.025" v="872" actId="14100"/>
          <ac:spMkLst>
            <pc:docMk/>
            <pc:sldMk cId="982494766" sldId="2147481366"/>
            <ac:spMk id="45" creationId="{75437FAF-2609-7854-D33D-F3398E3BAB21}"/>
          </ac:spMkLst>
        </pc:spChg>
        <pc:spChg chg="mod">
          <ac:chgData name="Therese Walbom" userId="55e0d128-ad55-4c24-8552-c9e86ed6f0d0" providerId="ADAL" clId="{2B65160A-A123-428F-AAE1-FFE71D7E4BB1}" dt="2026-09-10T08:55:52.622" v="867" actId="404"/>
          <ac:spMkLst>
            <pc:docMk/>
            <pc:sldMk cId="982494766" sldId="2147481366"/>
            <ac:spMk id="47" creationId="{0E04D171-F8AA-1B40-9D82-3B90E3D55828}"/>
          </ac:spMkLst>
        </pc:spChg>
        <pc:spChg chg="mod">
          <ac:chgData name="Therese Walbom" userId="55e0d128-ad55-4c24-8552-c9e86ed6f0d0" providerId="ADAL" clId="{2B65160A-A123-428F-AAE1-FFE71D7E4BB1}" dt="2026-09-10T08:54:04.088" v="857" actId="14100"/>
          <ac:spMkLst>
            <pc:docMk/>
            <pc:sldMk cId="982494766" sldId="2147481366"/>
            <ac:spMk id="49" creationId="{B5B25A33-1945-A02F-2AF2-3313BD02DDC3}"/>
          </ac:spMkLst>
        </pc:spChg>
        <pc:spChg chg="mod">
          <ac:chgData name="Therese Walbom" userId="55e0d128-ad55-4c24-8552-c9e86ed6f0d0" providerId="ADAL" clId="{2B65160A-A123-428F-AAE1-FFE71D7E4BB1}" dt="2026-09-10T09:04:49.060" v="1088" actId="207"/>
          <ac:spMkLst>
            <pc:docMk/>
            <pc:sldMk cId="982494766" sldId="2147481366"/>
            <ac:spMk id="51" creationId="{26AB81E1-FF2B-7B3D-8EE8-2AE9A4BD38D6}"/>
          </ac:spMkLst>
        </pc:spChg>
        <pc:spChg chg="mod">
          <ac:chgData name="Therese Walbom" userId="55e0d128-ad55-4c24-8552-c9e86ed6f0d0" providerId="ADAL" clId="{2B65160A-A123-428F-AAE1-FFE71D7E4BB1}" dt="2026-09-10T08:56:50.025" v="872" actId="14100"/>
          <ac:spMkLst>
            <pc:docMk/>
            <pc:sldMk cId="982494766" sldId="2147481366"/>
            <ac:spMk id="53" creationId="{16DAEDF5-5ABB-F86F-7EA1-69332E490D78}"/>
          </ac:spMkLst>
        </pc:spChg>
        <pc:spChg chg="add mod ord">
          <ac:chgData name="Therese Walbom" userId="55e0d128-ad55-4c24-8552-c9e86ed6f0d0" providerId="ADAL" clId="{2B65160A-A123-428F-AAE1-FFE71D7E4BB1}" dt="2026-09-10T08:58:17.433" v="882" actId="167"/>
          <ac:spMkLst>
            <pc:docMk/>
            <pc:sldMk cId="982494766" sldId="2147481366"/>
            <ac:spMk id="55" creationId="{78E321F3-EDCE-3315-3566-0B0A4EA5AD30}"/>
          </ac:spMkLst>
        </pc:spChg>
        <pc:spChg chg="mod">
          <ac:chgData name="Therese Walbom" userId="55e0d128-ad55-4c24-8552-c9e86ed6f0d0" providerId="ADAL" clId="{2B65160A-A123-428F-AAE1-FFE71D7E4BB1}" dt="2026-09-10T08:54:04.088" v="857" actId="14100"/>
          <ac:spMkLst>
            <pc:docMk/>
            <pc:sldMk cId="982494766" sldId="2147481366"/>
            <ac:spMk id="57" creationId="{2378651E-62F7-2A8D-33FA-FC3350781EC6}"/>
          </ac:spMkLst>
        </pc:spChg>
        <pc:spChg chg="mod">
          <ac:chgData name="Therese Walbom" userId="55e0d128-ad55-4c24-8552-c9e86ed6f0d0" providerId="ADAL" clId="{2B65160A-A123-428F-AAE1-FFE71D7E4BB1}" dt="2026-09-10T09:04:49.060" v="1088" actId="207"/>
          <ac:spMkLst>
            <pc:docMk/>
            <pc:sldMk cId="982494766" sldId="2147481366"/>
            <ac:spMk id="59" creationId="{DD857AF6-9B3B-4ECC-23E6-D3F5455619B6}"/>
          </ac:spMkLst>
        </pc:spChg>
        <pc:spChg chg="add del mod ord">
          <ac:chgData name="Therese Walbom" userId="55e0d128-ad55-4c24-8552-c9e86ed6f0d0" providerId="ADAL" clId="{2B65160A-A123-428F-AAE1-FFE71D7E4BB1}" dt="2026-09-10T09:01:11.534" v="921" actId="478"/>
          <ac:spMkLst>
            <pc:docMk/>
            <pc:sldMk cId="982494766" sldId="2147481366"/>
            <ac:spMk id="63" creationId="{F0277561-6329-7C00-C243-3759EE52932B}"/>
          </ac:spMkLst>
        </pc:spChg>
        <pc:spChg chg="add mod">
          <ac:chgData name="Therese Walbom" userId="55e0d128-ad55-4c24-8552-c9e86ed6f0d0" providerId="ADAL" clId="{2B65160A-A123-428F-AAE1-FFE71D7E4BB1}" dt="2026-09-10T09:04:49.060" v="1088" actId="207"/>
          <ac:spMkLst>
            <pc:docMk/>
            <pc:sldMk cId="982494766" sldId="2147481366"/>
            <ac:spMk id="65" creationId="{FF49ECD4-15F2-282D-3C28-6F1F9525C0CE}"/>
          </ac:spMkLst>
        </pc:spChg>
        <pc:spChg chg="add del mod">
          <ac:chgData name="Therese Walbom" userId="55e0d128-ad55-4c24-8552-c9e86ed6f0d0" providerId="ADAL" clId="{2B65160A-A123-428F-AAE1-FFE71D7E4BB1}" dt="2026-09-10T09:02:19.435" v="930"/>
          <ac:spMkLst>
            <pc:docMk/>
            <pc:sldMk cId="982494766" sldId="2147481366"/>
            <ac:spMk id="70" creationId="{3916A114-8D36-E20C-7C34-324073206BD5}"/>
          </ac:spMkLst>
        </pc:spChg>
        <pc:spChg chg="add mod">
          <ac:chgData name="Therese Walbom" userId="55e0d128-ad55-4c24-8552-c9e86ed6f0d0" providerId="ADAL" clId="{2B65160A-A123-428F-AAE1-FFE71D7E4BB1}" dt="2026-09-10T09:10:57.771" v="1142" actId="14100"/>
          <ac:spMkLst>
            <pc:docMk/>
            <pc:sldMk cId="982494766" sldId="2147481366"/>
            <ac:spMk id="71" creationId="{1E9343D0-300F-2121-679D-B1869E84805B}"/>
          </ac:spMkLst>
        </pc:spChg>
        <pc:picChg chg="add mod">
          <ac:chgData name="Therese Walbom" userId="55e0d128-ad55-4c24-8552-c9e86ed6f0d0" providerId="ADAL" clId="{2B65160A-A123-428F-AAE1-FFE71D7E4BB1}" dt="2026-09-10T09:09:11.443" v="1130" actId="1076"/>
          <ac:picMkLst>
            <pc:docMk/>
            <pc:sldMk cId="982494766" sldId="2147481366"/>
            <ac:picMk id="61" creationId="{F425CF01-4FA5-09FC-BFF8-FFC9DEDA2FB1}"/>
          </ac:picMkLst>
        </pc:picChg>
        <pc:picChg chg="add del mod">
          <ac:chgData name="Therese Walbom" userId="55e0d128-ad55-4c24-8552-c9e86ed6f0d0" providerId="ADAL" clId="{2B65160A-A123-428F-AAE1-FFE71D7E4BB1}" dt="2026-09-10T09:03:24.749" v="1081" actId="478"/>
          <ac:picMkLst>
            <pc:docMk/>
            <pc:sldMk cId="982494766" sldId="2147481366"/>
            <ac:picMk id="67" creationId="{45490C53-7885-88FD-C4D8-1635F0372574}"/>
          </ac:picMkLst>
        </pc:picChg>
        <pc:picChg chg="add mod">
          <ac:chgData name="Therese Walbom" userId="55e0d128-ad55-4c24-8552-c9e86ed6f0d0" providerId="ADAL" clId="{2B65160A-A123-428F-AAE1-FFE71D7E4BB1}" dt="2026-09-10T09:10:33.838" v="1140"/>
          <ac:picMkLst>
            <pc:docMk/>
            <pc:sldMk cId="982494766" sldId="2147481366"/>
            <ac:picMk id="73" creationId="{BEF1D67A-3CF0-E371-C406-D8EE37E5780A}"/>
          </ac:picMkLst>
        </pc:picChg>
        <pc:cxnChg chg="add mod">
          <ac:chgData name="Therese Walbom" userId="55e0d128-ad55-4c24-8552-c9e86ed6f0d0" providerId="ADAL" clId="{2B65160A-A123-428F-AAE1-FFE71D7E4BB1}" dt="2026-09-10T09:01:36.879" v="925" actId="1582"/>
          <ac:cxnSpMkLst>
            <pc:docMk/>
            <pc:sldMk cId="982494766" sldId="2147481366"/>
            <ac:cxnSpMk id="69" creationId="{D0FFA312-6A79-23E0-54B3-4D7386D98471}"/>
          </ac:cxnSpMkLst>
        </pc:cxnChg>
      </pc:sldChg>
      <pc:sldChg chg="addSp delSp modSp add mod ord modNotesTx">
        <pc:chgData name="Therese Walbom" userId="55e0d128-ad55-4c24-8552-c9e86ed6f0d0" providerId="ADAL" clId="{2B65160A-A123-428F-AAE1-FFE71D7E4BB1}" dt="2026-09-10T13:39:40.188" v="1994" actId="20577"/>
        <pc:sldMkLst>
          <pc:docMk/>
          <pc:sldMk cId="2709515660" sldId="2147481367"/>
        </pc:sldMkLst>
        <pc:spChg chg="mod">
          <ac:chgData name="Therese Walbom" userId="55e0d128-ad55-4c24-8552-c9e86ed6f0d0" providerId="ADAL" clId="{2B65160A-A123-428F-AAE1-FFE71D7E4BB1}" dt="2026-09-10T09:47:29.785" v="1484" actId="14100"/>
          <ac:spMkLst>
            <pc:docMk/>
            <pc:sldMk cId="2709515660" sldId="2147481367"/>
            <ac:spMk id="2" creationId="{905F8C33-3DFF-1AE3-5D13-E99AC9B44FE3}"/>
          </ac:spMkLst>
        </pc:spChg>
        <pc:spChg chg="add del mod">
          <ac:chgData name="Therese Walbom" userId="55e0d128-ad55-4c24-8552-c9e86ed6f0d0" providerId="ADAL" clId="{2B65160A-A123-428F-AAE1-FFE71D7E4BB1}" dt="2026-09-10T09:48:26.850" v="1492"/>
          <ac:spMkLst>
            <pc:docMk/>
            <pc:sldMk cId="2709515660" sldId="2147481367"/>
            <ac:spMk id="5" creationId="{0C2CBA07-EB64-6C21-1AFE-B2A69303A7AF}"/>
          </ac:spMkLst>
        </pc:spChg>
      </pc:sldChg>
      <pc:sldChg chg="add del">
        <pc:chgData name="Therese Walbom" userId="55e0d128-ad55-4c24-8552-c9e86ed6f0d0" providerId="ADAL" clId="{2B65160A-A123-428F-AAE1-FFE71D7E4BB1}" dt="2026-09-10T09:54:16.763" v="1575" actId="47"/>
        <pc:sldMkLst>
          <pc:docMk/>
          <pc:sldMk cId="4129500800" sldId="2147481368"/>
        </pc:sldMkLst>
      </pc:sldChg>
      <pc:sldChg chg="modSp add mod ord modNotesTx">
        <pc:chgData name="Therese Walbom" userId="55e0d128-ad55-4c24-8552-c9e86ed6f0d0" providerId="ADAL" clId="{2B65160A-A123-428F-AAE1-FFE71D7E4BB1}" dt="2026-09-11T06:12:24.302" v="2465" actId="14100"/>
        <pc:sldMkLst>
          <pc:docMk/>
          <pc:sldMk cId="3166102148" sldId="2147481369"/>
        </pc:sldMkLst>
        <pc:spChg chg="mod">
          <ac:chgData name="Therese Walbom" userId="55e0d128-ad55-4c24-8552-c9e86ed6f0d0" providerId="ADAL" clId="{2B65160A-A123-428F-AAE1-FFE71D7E4BB1}" dt="2026-09-11T06:06:12.835" v="2460" actId="14100"/>
          <ac:spMkLst>
            <pc:docMk/>
            <pc:sldMk cId="3166102148" sldId="2147481369"/>
            <ac:spMk id="2" creationId="{D643DC7E-0498-700E-6333-14313E00B582}"/>
          </ac:spMkLst>
        </pc:spChg>
        <pc:spChg chg="mod">
          <ac:chgData name="Therese Walbom" userId="55e0d128-ad55-4c24-8552-c9e86ed6f0d0" providerId="ADAL" clId="{2B65160A-A123-428F-AAE1-FFE71D7E4BB1}" dt="2026-09-11T06:12:24.302" v="2465" actId="14100"/>
          <ac:spMkLst>
            <pc:docMk/>
            <pc:sldMk cId="3166102148" sldId="2147481369"/>
            <ac:spMk id="3" creationId="{8A7F627D-4560-0F6F-B5CF-D0D107BF3403}"/>
          </ac:spMkLst>
        </pc:spChg>
        <pc:spChg chg="mod ord">
          <ac:chgData name="Therese Walbom" userId="55e0d128-ad55-4c24-8552-c9e86ed6f0d0" providerId="ADAL" clId="{2B65160A-A123-428F-AAE1-FFE71D7E4BB1}" dt="2026-09-11T06:12:02.710" v="2463" actId="167"/>
          <ac:spMkLst>
            <pc:docMk/>
            <pc:sldMk cId="3166102148" sldId="2147481369"/>
            <ac:spMk id="5" creationId="{82BD3CB6-76CF-427C-283F-1A1C1C65681B}"/>
          </ac:spMkLst>
        </pc:spChg>
        <pc:picChg chg="mod">
          <ac:chgData name="Therese Walbom" userId="55e0d128-ad55-4c24-8552-c9e86ed6f0d0" providerId="ADAL" clId="{2B65160A-A123-428F-AAE1-FFE71D7E4BB1}" dt="2026-09-11T06:12:20.095" v="2464" actId="1076"/>
          <ac:picMkLst>
            <pc:docMk/>
            <pc:sldMk cId="3166102148" sldId="2147481369"/>
            <ac:picMk id="7" creationId="{377351D2-F581-D751-9BBF-1C273894E1CA}"/>
          </ac:picMkLst>
        </pc:picChg>
        <pc:picChg chg="mod">
          <ac:chgData name="Therese Walbom" userId="55e0d128-ad55-4c24-8552-c9e86ed6f0d0" providerId="ADAL" clId="{2B65160A-A123-428F-AAE1-FFE71D7E4BB1}" dt="2026-09-11T06:12:20.095" v="2464" actId="1076"/>
          <ac:picMkLst>
            <pc:docMk/>
            <pc:sldMk cId="3166102148" sldId="2147481369"/>
            <ac:picMk id="9" creationId="{FB274BB6-D9BA-0177-AA7C-1E57A19E0EFB}"/>
          </ac:picMkLst>
        </pc:picChg>
        <pc:picChg chg="mod">
          <ac:chgData name="Therese Walbom" userId="55e0d128-ad55-4c24-8552-c9e86ed6f0d0" providerId="ADAL" clId="{2B65160A-A123-428F-AAE1-FFE71D7E4BB1}" dt="2026-09-11T06:12:20.095" v="2464" actId="1076"/>
          <ac:picMkLst>
            <pc:docMk/>
            <pc:sldMk cId="3166102148" sldId="2147481369"/>
            <ac:picMk id="11" creationId="{5B203FED-9116-0A72-0BD7-CDFB0E0331D4}"/>
          </ac:picMkLst>
        </pc:picChg>
        <pc:picChg chg="mod ord">
          <ac:chgData name="Therese Walbom" userId="55e0d128-ad55-4c24-8552-c9e86ed6f0d0" providerId="ADAL" clId="{2B65160A-A123-428F-AAE1-FFE71D7E4BB1}" dt="2026-09-11T06:12:02.710" v="2463" actId="167"/>
          <ac:picMkLst>
            <pc:docMk/>
            <pc:sldMk cId="3166102148" sldId="2147481369"/>
            <ac:picMk id="15" creationId="{7BF5DE6D-B056-D92D-2287-742F07EC1EC5}"/>
          </ac:picMkLst>
        </pc:picChg>
        <pc:picChg chg="mod">
          <ac:chgData name="Therese Walbom" userId="55e0d128-ad55-4c24-8552-c9e86ed6f0d0" providerId="ADAL" clId="{2B65160A-A123-428F-AAE1-FFE71D7E4BB1}" dt="2026-09-11T06:12:20.095" v="2464" actId="1076"/>
          <ac:picMkLst>
            <pc:docMk/>
            <pc:sldMk cId="3166102148" sldId="2147481369"/>
            <ac:picMk id="17" creationId="{E7E17D64-EEA9-176D-DB5F-2C8001A6C091}"/>
          </ac:picMkLst>
        </pc:picChg>
      </pc:sldChg>
      <pc:sldChg chg="modSp add mod">
        <pc:chgData name="Therese Walbom" userId="55e0d128-ad55-4c24-8552-c9e86ed6f0d0" providerId="ADAL" clId="{2B65160A-A123-428F-AAE1-FFE71D7E4BB1}" dt="2026-09-10T10:05:42.749" v="1642" actId="20577"/>
        <pc:sldMkLst>
          <pc:docMk/>
          <pc:sldMk cId="2157797535" sldId="2147481370"/>
        </pc:sldMkLst>
        <pc:spChg chg="mod">
          <ac:chgData name="Therese Walbom" userId="55e0d128-ad55-4c24-8552-c9e86ed6f0d0" providerId="ADAL" clId="{2B65160A-A123-428F-AAE1-FFE71D7E4BB1}" dt="2026-09-10T10:05:42.749" v="1642" actId="20577"/>
          <ac:spMkLst>
            <pc:docMk/>
            <pc:sldMk cId="2157797535" sldId="2147481370"/>
            <ac:spMk id="2" creationId="{11E9DA2D-A57E-1024-9123-9D4B05062795}"/>
          </ac:spMkLst>
        </pc:spChg>
      </pc:sldChg>
      <pc:sldChg chg="addSp delSp modSp new mod modClrScheme chgLayout">
        <pc:chgData name="Therese Walbom" userId="55e0d128-ad55-4c24-8552-c9e86ed6f0d0" providerId="ADAL" clId="{2B65160A-A123-428F-AAE1-FFE71D7E4BB1}" dt="2026-09-10T10:24:15.222" v="1780" actId="1076"/>
        <pc:sldMkLst>
          <pc:docMk/>
          <pc:sldMk cId="610011049" sldId="2147481371"/>
        </pc:sldMkLst>
        <pc:spChg chg="mod ord">
          <ac:chgData name="Therese Walbom" userId="55e0d128-ad55-4c24-8552-c9e86ed6f0d0" providerId="ADAL" clId="{2B65160A-A123-428F-AAE1-FFE71D7E4BB1}" dt="2026-09-10T10:15:56.626" v="1710" actId="700"/>
          <ac:spMkLst>
            <pc:docMk/>
            <pc:sldMk cId="610011049" sldId="2147481371"/>
            <ac:spMk id="2" creationId="{03C28EDF-6EE3-D385-9E98-EF8C1A23B571}"/>
          </ac:spMkLst>
        </pc:spChg>
        <pc:spChg chg="mod ord">
          <ac:chgData name="Therese Walbom" userId="55e0d128-ad55-4c24-8552-c9e86ed6f0d0" providerId="ADAL" clId="{2B65160A-A123-428F-AAE1-FFE71D7E4BB1}" dt="2026-09-10T10:24:12.138" v="1779" actId="1076"/>
          <ac:spMkLst>
            <pc:docMk/>
            <pc:sldMk cId="610011049" sldId="2147481371"/>
            <ac:spMk id="3" creationId="{E2AF2F92-B093-6456-2CB9-DFB9BBB6B100}"/>
          </ac:spMkLst>
        </pc:spChg>
        <pc:spChg chg="del mod ord">
          <ac:chgData name="Therese Walbom" userId="55e0d128-ad55-4c24-8552-c9e86ed6f0d0" providerId="ADAL" clId="{2B65160A-A123-428F-AAE1-FFE71D7E4BB1}" dt="2026-09-10T10:16:23.614" v="1717" actId="478"/>
          <ac:spMkLst>
            <pc:docMk/>
            <pc:sldMk cId="610011049" sldId="2147481371"/>
            <ac:spMk id="4" creationId="{6B5E3411-80B3-8C79-04DB-967164DA705B}"/>
          </ac:spMkLst>
        </pc:spChg>
        <pc:spChg chg="del mod ord">
          <ac:chgData name="Therese Walbom" userId="55e0d128-ad55-4c24-8552-c9e86ed6f0d0" providerId="ADAL" clId="{2B65160A-A123-428F-AAE1-FFE71D7E4BB1}" dt="2026-09-10T10:15:56.626" v="1710" actId="700"/>
          <ac:spMkLst>
            <pc:docMk/>
            <pc:sldMk cId="610011049" sldId="2147481371"/>
            <ac:spMk id="5" creationId="{BAB00FE2-C2C8-97B4-3DEF-5E519B6E63C4}"/>
          </ac:spMkLst>
        </pc:spChg>
        <pc:spChg chg="add del mod ord">
          <ac:chgData name="Therese Walbom" userId="55e0d128-ad55-4c24-8552-c9e86ed6f0d0" providerId="ADAL" clId="{2B65160A-A123-428F-AAE1-FFE71D7E4BB1}" dt="2026-09-10T10:17:03.215" v="1732" actId="478"/>
          <ac:spMkLst>
            <pc:docMk/>
            <pc:sldMk cId="610011049" sldId="2147481371"/>
            <ac:spMk id="6" creationId="{51E57874-2ACB-0AAE-CC34-0B03E6C1247D}"/>
          </ac:spMkLst>
        </pc:spChg>
        <pc:spChg chg="add mod">
          <ac:chgData name="Therese Walbom" userId="55e0d128-ad55-4c24-8552-c9e86ed6f0d0" providerId="ADAL" clId="{2B65160A-A123-428F-AAE1-FFE71D7E4BB1}" dt="2026-09-10T10:16:43.300" v="1723" actId="404"/>
          <ac:spMkLst>
            <pc:docMk/>
            <pc:sldMk cId="610011049" sldId="2147481371"/>
            <ac:spMk id="8" creationId="{DB4D6FD4-3A41-B4FB-A64A-6836681F2501}"/>
          </ac:spMkLst>
        </pc:spChg>
        <pc:spChg chg="add del mod">
          <ac:chgData name="Therese Walbom" userId="55e0d128-ad55-4c24-8552-c9e86ed6f0d0" providerId="ADAL" clId="{2B65160A-A123-428F-AAE1-FFE71D7E4BB1}" dt="2026-09-10T10:24:03.614" v="1778"/>
          <ac:spMkLst>
            <pc:docMk/>
            <pc:sldMk cId="610011049" sldId="2147481371"/>
            <ac:spMk id="10" creationId="{9871B88B-505F-7C6A-6B38-8F4B42C607E0}"/>
          </ac:spMkLst>
        </pc:spChg>
        <pc:spChg chg="add mod">
          <ac:chgData name="Therese Walbom" userId="55e0d128-ad55-4c24-8552-c9e86ed6f0d0" providerId="ADAL" clId="{2B65160A-A123-428F-AAE1-FFE71D7E4BB1}" dt="2026-09-10T10:24:15.222" v="1780" actId="1076"/>
          <ac:spMkLst>
            <pc:docMk/>
            <pc:sldMk cId="610011049" sldId="2147481371"/>
            <ac:spMk id="11" creationId="{84D20ACA-336F-E30F-4AD8-E560E05C5F18}"/>
          </ac:spMkLst>
        </pc:spChg>
        <pc:picChg chg="add del mod">
          <ac:chgData name="Therese Walbom" userId="55e0d128-ad55-4c24-8552-c9e86ed6f0d0" providerId="ADAL" clId="{2B65160A-A123-428F-AAE1-FFE71D7E4BB1}" dt="2026-09-10T10:24:03.613" v="1776" actId="478"/>
          <ac:picMkLst>
            <pc:docMk/>
            <pc:sldMk cId="610011049" sldId="2147481371"/>
            <ac:picMk id="13" creationId="{52941575-A9C9-1AAF-CC73-0736BCEFA4C8}"/>
          </ac:picMkLst>
        </pc:picChg>
      </pc:sldChg>
      <pc:sldChg chg="modSp add mod">
        <pc:chgData name="Therese Walbom" userId="55e0d128-ad55-4c24-8552-c9e86ed6f0d0" providerId="ADAL" clId="{2B65160A-A123-428F-AAE1-FFE71D7E4BB1}" dt="2026-09-10T13:41:01.420" v="1996" actId="20577"/>
        <pc:sldMkLst>
          <pc:docMk/>
          <pc:sldMk cId="56520342" sldId="2147481372"/>
        </pc:sldMkLst>
        <pc:spChg chg="mod">
          <ac:chgData name="Therese Walbom" userId="55e0d128-ad55-4c24-8552-c9e86ed6f0d0" providerId="ADAL" clId="{2B65160A-A123-428F-AAE1-FFE71D7E4BB1}" dt="2026-09-10T13:41:01.420" v="1996" actId="20577"/>
          <ac:spMkLst>
            <pc:docMk/>
            <pc:sldMk cId="56520342" sldId="2147481372"/>
            <ac:spMk id="3" creationId="{A3CC79D2-FB15-97DA-443A-B6E8644F3A29}"/>
          </ac:spMkLst>
        </pc:spChg>
      </pc:sldChg>
      <pc:sldChg chg="delSp modSp mod">
        <pc:chgData name="Therese Walbom" userId="55e0d128-ad55-4c24-8552-c9e86ed6f0d0" providerId="ADAL" clId="{2B65160A-A123-428F-AAE1-FFE71D7E4BB1}" dt="2026-09-11T06:02:04.725" v="2451" actId="207"/>
        <pc:sldMkLst>
          <pc:docMk/>
          <pc:sldMk cId="3550264225" sldId="2147481374"/>
        </pc:sldMkLst>
        <pc:spChg chg="mod">
          <ac:chgData name="Therese Walbom" userId="55e0d128-ad55-4c24-8552-c9e86ed6f0d0" providerId="ADAL" clId="{2B65160A-A123-428F-AAE1-FFE71D7E4BB1}" dt="2026-09-11T06:02:04.725" v="2451" actId="207"/>
          <ac:spMkLst>
            <pc:docMk/>
            <pc:sldMk cId="3550264225" sldId="2147481374"/>
            <ac:spMk id="3" creationId="{EFE13255-3991-1FA7-EA8B-54D757EAA743}"/>
          </ac:spMkLst>
        </pc:spChg>
        <pc:spChg chg="del">
          <ac:chgData name="Therese Walbom" userId="55e0d128-ad55-4c24-8552-c9e86ed6f0d0" providerId="ADAL" clId="{2B65160A-A123-428F-AAE1-FFE71D7E4BB1}" dt="2026-09-10T13:23:32.220" v="1786" actId="478"/>
          <ac:spMkLst>
            <pc:docMk/>
            <pc:sldMk cId="3550264225" sldId="2147481374"/>
            <ac:spMk id="4" creationId="{0BA38E1B-01DB-4390-E9B9-0F732464CE1D}"/>
          </ac:spMkLst>
        </pc:spChg>
      </pc:sldChg>
      <pc:sldChg chg="addSp delSp modSp add mod">
        <pc:chgData name="Therese Walbom" userId="55e0d128-ad55-4c24-8552-c9e86ed6f0d0" providerId="ADAL" clId="{2B65160A-A123-428F-AAE1-FFE71D7E4BB1}" dt="2026-09-10T13:32:08.956" v="1888" actId="478"/>
        <pc:sldMkLst>
          <pc:docMk/>
          <pc:sldMk cId="3387048814" sldId="2147481375"/>
        </pc:sldMkLst>
        <pc:spChg chg="mod">
          <ac:chgData name="Therese Walbom" userId="55e0d128-ad55-4c24-8552-c9e86ed6f0d0" providerId="ADAL" clId="{2B65160A-A123-428F-AAE1-FFE71D7E4BB1}" dt="2026-09-10T13:23:53.451" v="1800" actId="20577"/>
          <ac:spMkLst>
            <pc:docMk/>
            <pc:sldMk cId="3387048814" sldId="2147481375"/>
            <ac:spMk id="2" creationId="{49B56C2B-4E8C-5AB6-AF62-A57E57AE013E}"/>
          </ac:spMkLst>
        </pc:spChg>
        <pc:spChg chg="del mod">
          <ac:chgData name="Therese Walbom" userId="55e0d128-ad55-4c24-8552-c9e86ed6f0d0" providerId="ADAL" clId="{2B65160A-A123-428F-AAE1-FFE71D7E4BB1}" dt="2026-09-10T13:29:08.925" v="1822" actId="478"/>
          <ac:spMkLst>
            <pc:docMk/>
            <pc:sldMk cId="3387048814" sldId="2147481375"/>
            <ac:spMk id="3" creationId="{B9CE7869-23F6-4853-542A-A5D83D4195EF}"/>
          </ac:spMkLst>
        </pc:spChg>
        <pc:spChg chg="add del mod ord">
          <ac:chgData name="Therese Walbom" userId="55e0d128-ad55-4c24-8552-c9e86ed6f0d0" providerId="ADAL" clId="{2B65160A-A123-428F-AAE1-FFE71D7E4BB1}" dt="2026-09-10T13:32:02.684" v="1886" actId="478"/>
          <ac:spMkLst>
            <pc:docMk/>
            <pc:sldMk cId="3387048814" sldId="2147481375"/>
            <ac:spMk id="4" creationId="{557371C3-DD05-892E-B78D-D34479634A4F}"/>
          </ac:spMkLst>
        </pc:spChg>
        <pc:spChg chg="add del">
          <ac:chgData name="Therese Walbom" userId="55e0d128-ad55-4c24-8552-c9e86ed6f0d0" providerId="ADAL" clId="{2B65160A-A123-428F-AAE1-FFE71D7E4BB1}" dt="2026-09-10T13:32:08.956" v="1888" actId="478"/>
          <ac:spMkLst>
            <pc:docMk/>
            <pc:sldMk cId="3387048814" sldId="2147481375"/>
            <ac:spMk id="6" creationId="{48918F75-8B87-FD31-38A1-0D8640DD02E6}"/>
          </ac:spMkLst>
        </pc:spChg>
        <pc:spChg chg="add mod ord">
          <ac:chgData name="Therese Walbom" userId="55e0d128-ad55-4c24-8552-c9e86ed6f0d0" providerId="ADAL" clId="{2B65160A-A123-428F-AAE1-FFE71D7E4BB1}" dt="2026-09-10T13:32:06.319" v="1887" actId="6549"/>
          <ac:spMkLst>
            <pc:docMk/>
            <pc:sldMk cId="3387048814" sldId="2147481375"/>
            <ac:spMk id="7" creationId="{D1CAD4FF-949D-EF98-88B3-E0DA7D37EDE9}"/>
          </ac:spMkLst>
        </pc:spChg>
      </pc:sldChg>
      <pc:sldChg chg="modSp add mod">
        <pc:chgData name="Therese Walbom" userId="55e0d128-ad55-4c24-8552-c9e86ed6f0d0" providerId="ADAL" clId="{2B65160A-A123-428F-AAE1-FFE71D7E4BB1}" dt="2026-09-10T13:33:00.190" v="1954" actId="6549"/>
        <pc:sldMkLst>
          <pc:docMk/>
          <pc:sldMk cId="3197783929" sldId="2147481376"/>
        </pc:sldMkLst>
        <pc:spChg chg="mod">
          <ac:chgData name="Therese Walbom" userId="55e0d128-ad55-4c24-8552-c9e86ed6f0d0" providerId="ADAL" clId="{2B65160A-A123-428F-AAE1-FFE71D7E4BB1}" dt="2026-09-10T13:32:34.700" v="1896" actId="20577"/>
          <ac:spMkLst>
            <pc:docMk/>
            <pc:sldMk cId="3197783929" sldId="2147481376"/>
            <ac:spMk id="2" creationId="{7D6441EF-A72F-1557-369A-7F0C939888C7}"/>
          </ac:spMkLst>
        </pc:spChg>
        <pc:spChg chg="mod">
          <ac:chgData name="Therese Walbom" userId="55e0d128-ad55-4c24-8552-c9e86ed6f0d0" providerId="ADAL" clId="{2B65160A-A123-428F-AAE1-FFE71D7E4BB1}" dt="2026-09-10T13:33:00.190" v="1954" actId="6549"/>
          <ac:spMkLst>
            <pc:docMk/>
            <pc:sldMk cId="3197783929" sldId="2147481376"/>
            <ac:spMk id="7" creationId="{010120EA-78E7-6673-A0EF-416EEA45CE51}"/>
          </ac:spMkLst>
        </pc:spChg>
      </pc:sldChg>
      <pc:sldChg chg="modSp add mod">
        <pc:chgData name="Therese Walbom" userId="55e0d128-ad55-4c24-8552-c9e86ed6f0d0" providerId="ADAL" clId="{2B65160A-A123-428F-AAE1-FFE71D7E4BB1}" dt="2026-09-11T05:57:26.629" v="2444" actId="207"/>
        <pc:sldMkLst>
          <pc:docMk/>
          <pc:sldMk cId="94414644" sldId="2147481377"/>
        </pc:sldMkLst>
        <pc:spChg chg="mod">
          <ac:chgData name="Therese Walbom" userId="55e0d128-ad55-4c24-8552-c9e86ed6f0d0" providerId="ADAL" clId="{2B65160A-A123-428F-AAE1-FFE71D7E4BB1}" dt="2026-09-10T13:52:58.860" v="2269" actId="20577"/>
          <ac:spMkLst>
            <pc:docMk/>
            <pc:sldMk cId="94414644" sldId="2147481377"/>
            <ac:spMk id="2" creationId="{631A9078-AFA3-67A1-DBA0-4A58C44F8EB0}"/>
          </ac:spMkLst>
        </pc:spChg>
        <pc:spChg chg="mod">
          <ac:chgData name="Therese Walbom" userId="55e0d128-ad55-4c24-8552-c9e86ed6f0d0" providerId="ADAL" clId="{2B65160A-A123-428F-AAE1-FFE71D7E4BB1}" dt="2026-09-11T05:57:26.629" v="2444" actId="207"/>
          <ac:spMkLst>
            <pc:docMk/>
            <pc:sldMk cId="94414644" sldId="2147481377"/>
            <ac:spMk id="7" creationId="{9B0133D6-0DEB-BF11-80AB-5432A21F1BD4}"/>
          </ac:spMkLst>
        </pc:spChg>
      </pc:sldChg>
      <pc:sldChg chg="modSp add mod modNotesTx">
        <pc:chgData name="Therese Walbom" userId="55e0d128-ad55-4c24-8552-c9e86ed6f0d0" providerId="ADAL" clId="{2B65160A-A123-428F-AAE1-FFE71D7E4BB1}" dt="2026-09-11T06:05:45.235" v="2456" actId="1076"/>
        <pc:sldMkLst>
          <pc:docMk/>
          <pc:sldMk cId="1933647596" sldId="2147481378"/>
        </pc:sldMkLst>
        <pc:spChg chg="mod">
          <ac:chgData name="Therese Walbom" userId="55e0d128-ad55-4c24-8552-c9e86ed6f0d0" providerId="ADAL" clId="{2B65160A-A123-428F-AAE1-FFE71D7E4BB1}" dt="2026-09-11T06:05:44.804" v="2455" actId="1076"/>
          <ac:spMkLst>
            <pc:docMk/>
            <pc:sldMk cId="1933647596" sldId="2147481378"/>
            <ac:spMk id="3" creationId="{FC96D145-13B1-0CC8-92B1-20A411F91F1D}"/>
          </ac:spMkLst>
        </pc:spChg>
        <pc:spChg chg="mod">
          <ac:chgData name="Therese Walbom" userId="55e0d128-ad55-4c24-8552-c9e86ed6f0d0" providerId="ADAL" clId="{2B65160A-A123-428F-AAE1-FFE71D7E4BB1}" dt="2026-09-11T06:05:45.235" v="2456" actId="1076"/>
          <ac:spMkLst>
            <pc:docMk/>
            <pc:sldMk cId="1933647596" sldId="2147481378"/>
            <ac:spMk id="5" creationId="{61844657-32F8-8F08-C3A4-C5FBFD589D73}"/>
          </ac:spMkLst>
        </pc:spChg>
        <pc:spChg chg="mod">
          <ac:chgData name="Therese Walbom" userId="55e0d128-ad55-4c24-8552-c9e86ed6f0d0" providerId="ADAL" clId="{2B65160A-A123-428F-AAE1-FFE71D7E4BB1}" dt="2026-09-11T06:05:45.235" v="2456" actId="1076"/>
          <ac:spMkLst>
            <pc:docMk/>
            <pc:sldMk cId="1933647596" sldId="2147481378"/>
            <ac:spMk id="6" creationId="{69D0A87B-6628-50C7-C540-C55A1C14CEF1}"/>
          </ac:spMkLst>
        </pc:spChg>
        <pc:picChg chg="mod">
          <ac:chgData name="Therese Walbom" userId="55e0d128-ad55-4c24-8552-c9e86ed6f0d0" providerId="ADAL" clId="{2B65160A-A123-428F-AAE1-FFE71D7E4BB1}" dt="2026-09-11T06:05:45.235" v="2456" actId="1076"/>
          <ac:picMkLst>
            <pc:docMk/>
            <pc:sldMk cId="1933647596" sldId="2147481378"/>
            <ac:picMk id="14" creationId="{EC49F522-4065-D346-E246-8F105E1DF7BE}"/>
          </ac:picMkLst>
        </pc:picChg>
      </pc:sldChg>
      <pc:sldChg chg="addSp delSp modSp add mod setBg">
        <pc:chgData name="Therese Walbom" userId="55e0d128-ad55-4c24-8552-c9e86ed6f0d0" providerId="ADAL" clId="{2B65160A-A123-428F-AAE1-FFE71D7E4BB1}" dt="2026-09-11T07:26:22.104" v="2525" actId="478"/>
        <pc:sldMkLst>
          <pc:docMk/>
          <pc:sldMk cId="624449418" sldId="2147481379"/>
        </pc:sldMkLst>
        <pc:spChg chg="del">
          <ac:chgData name="Therese Walbom" userId="55e0d128-ad55-4c24-8552-c9e86ed6f0d0" providerId="ADAL" clId="{2B65160A-A123-428F-AAE1-FFE71D7E4BB1}" dt="2026-09-11T06:45:03.588" v="2516" actId="478"/>
          <ac:spMkLst>
            <pc:docMk/>
            <pc:sldMk cId="624449418" sldId="2147481379"/>
            <ac:spMk id="3" creationId="{9F87FBBB-9D1C-68A4-1645-6AE965CFFB60}"/>
          </ac:spMkLst>
        </pc:spChg>
        <pc:spChg chg="mod">
          <ac:chgData name="Therese Walbom" userId="55e0d128-ad55-4c24-8552-c9e86ed6f0d0" providerId="ADAL" clId="{2B65160A-A123-428F-AAE1-FFE71D7E4BB1}" dt="2026-09-11T06:39:17.750" v="2502" actId="207"/>
          <ac:spMkLst>
            <pc:docMk/>
            <pc:sldMk cId="624449418" sldId="2147481379"/>
            <ac:spMk id="19" creationId="{50FAA00F-0CBB-9BCF-4DDF-818B16AF98EE}"/>
          </ac:spMkLst>
        </pc:spChg>
        <pc:spChg chg="mod">
          <ac:chgData name="Therese Walbom" userId="55e0d128-ad55-4c24-8552-c9e86ed6f0d0" providerId="ADAL" clId="{2B65160A-A123-428F-AAE1-FFE71D7E4BB1}" dt="2026-09-11T06:39:17.750" v="2502" actId="207"/>
          <ac:spMkLst>
            <pc:docMk/>
            <pc:sldMk cId="624449418" sldId="2147481379"/>
            <ac:spMk id="20" creationId="{A8F0C9F2-CB90-5A5E-1173-CD6C09D35213}"/>
          </ac:spMkLst>
        </pc:spChg>
        <pc:spChg chg="mod">
          <ac:chgData name="Therese Walbom" userId="55e0d128-ad55-4c24-8552-c9e86ed6f0d0" providerId="ADAL" clId="{2B65160A-A123-428F-AAE1-FFE71D7E4BB1}" dt="2026-09-11T06:44:31.093" v="2510" actId="207"/>
          <ac:spMkLst>
            <pc:docMk/>
            <pc:sldMk cId="624449418" sldId="2147481379"/>
            <ac:spMk id="21" creationId="{2E7970E8-AA49-7CE9-A245-CB2D9243F9D2}"/>
          </ac:spMkLst>
        </pc:spChg>
        <pc:picChg chg="add mod ord">
          <ac:chgData name="Therese Walbom" userId="55e0d128-ad55-4c24-8552-c9e86ed6f0d0" providerId="ADAL" clId="{2B65160A-A123-428F-AAE1-FFE71D7E4BB1}" dt="2026-09-11T06:38:48.013" v="2499" actId="171"/>
          <ac:picMkLst>
            <pc:docMk/>
            <pc:sldMk cId="624449418" sldId="2147481379"/>
            <ac:picMk id="4" creationId="{F952688E-A9F2-84DF-6F28-AA6FC18625D2}"/>
          </ac:picMkLst>
        </pc:picChg>
        <pc:picChg chg="mod ord">
          <ac:chgData name="Therese Walbom" userId="55e0d128-ad55-4c24-8552-c9e86ed6f0d0" providerId="ADAL" clId="{2B65160A-A123-428F-AAE1-FFE71D7E4BB1}" dt="2026-09-11T06:36:45.843" v="2491" actId="171"/>
          <ac:picMkLst>
            <pc:docMk/>
            <pc:sldMk cId="624449418" sldId="2147481379"/>
            <ac:picMk id="6" creationId="{46B8AB85-B966-E416-9DCE-201E071E7F7A}"/>
          </ac:picMkLst>
        </pc:picChg>
        <pc:picChg chg="add del mod">
          <ac:chgData name="Therese Walbom" userId="55e0d128-ad55-4c24-8552-c9e86ed6f0d0" providerId="ADAL" clId="{2B65160A-A123-428F-AAE1-FFE71D7E4BB1}" dt="2026-09-11T06:44:58.100" v="2515" actId="478"/>
          <ac:picMkLst>
            <pc:docMk/>
            <pc:sldMk cId="624449418" sldId="2147481379"/>
            <ac:picMk id="7" creationId="{03ADCE86-AFFD-A645-D0B9-2568A86B69FB}"/>
          </ac:picMkLst>
        </pc:picChg>
        <pc:picChg chg="del mod ord">
          <ac:chgData name="Therese Walbom" userId="55e0d128-ad55-4c24-8552-c9e86ed6f0d0" providerId="ADAL" clId="{2B65160A-A123-428F-AAE1-FFE71D7E4BB1}" dt="2026-09-11T06:38:32.101" v="2496" actId="478"/>
          <ac:picMkLst>
            <pc:docMk/>
            <pc:sldMk cId="624449418" sldId="2147481379"/>
            <ac:picMk id="8" creationId="{17747AF2-96A4-D8AC-9756-4ACDDFC785CB}"/>
          </ac:picMkLst>
        </pc:picChg>
        <pc:picChg chg="add mod">
          <ac:chgData name="Therese Walbom" userId="55e0d128-ad55-4c24-8552-c9e86ed6f0d0" providerId="ADAL" clId="{2B65160A-A123-428F-AAE1-FFE71D7E4BB1}" dt="2026-09-11T07:04:55.729" v="2524" actId="14100"/>
          <ac:picMkLst>
            <pc:docMk/>
            <pc:sldMk cId="624449418" sldId="2147481379"/>
            <ac:picMk id="10" creationId="{76819C38-C7C3-2DDE-47F9-100F1552408F}"/>
          </ac:picMkLst>
        </pc:picChg>
        <pc:picChg chg="del">
          <ac:chgData name="Therese Walbom" userId="55e0d128-ad55-4c24-8552-c9e86ed6f0d0" providerId="ADAL" clId="{2B65160A-A123-428F-AAE1-FFE71D7E4BB1}" dt="2026-09-11T06:36:47.780" v="2492" actId="478"/>
          <ac:picMkLst>
            <pc:docMk/>
            <pc:sldMk cId="624449418" sldId="2147481379"/>
            <ac:picMk id="26" creationId="{E521F635-5951-9548-4C54-14F768C339ED}"/>
          </ac:picMkLst>
        </pc:picChg>
        <pc:picChg chg="del">
          <ac:chgData name="Therese Walbom" userId="55e0d128-ad55-4c24-8552-c9e86ed6f0d0" providerId="ADAL" clId="{2B65160A-A123-428F-AAE1-FFE71D7E4BB1}" dt="2026-09-11T06:35:46.228" v="2482" actId="478"/>
          <ac:picMkLst>
            <pc:docMk/>
            <pc:sldMk cId="624449418" sldId="2147481379"/>
            <ac:picMk id="28" creationId="{639A0CC0-0DD6-10DB-5F0A-A504DAAC109B}"/>
          </ac:picMkLst>
        </pc:picChg>
        <pc:picChg chg="del mod">
          <ac:chgData name="Therese Walbom" userId="55e0d128-ad55-4c24-8552-c9e86ed6f0d0" providerId="ADAL" clId="{2B65160A-A123-428F-AAE1-FFE71D7E4BB1}" dt="2026-09-11T07:26:22.104" v="2525" actId="478"/>
          <ac:picMkLst>
            <pc:docMk/>
            <pc:sldMk cId="624449418" sldId="2147481379"/>
            <ac:picMk id="30" creationId="{680CF098-E50A-3B3A-2A2C-714729BFEC03}"/>
          </ac:picMkLst>
        </pc:picChg>
      </pc:sldChg>
      <pc:sldMasterChg chg="addSldLayout delSldLayout">
        <pc:chgData name="Therese Walbom" userId="55e0d128-ad55-4c24-8552-c9e86ed6f0d0" providerId="ADAL" clId="{2B65160A-A123-428F-AAE1-FFE71D7E4BB1}" dt="2026-09-10T09:25:51.898" v="1266" actId="47"/>
        <pc:sldMasterMkLst>
          <pc:docMk/>
          <pc:sldMasterMk cId="2543648651" sldId="2147483660"/>
        </pc:sldMasterMkLst>
        <pc:sldLayoutChg chg="del">
          <pc:chgData name="Therese Walbom" userId="55e0d128-ad55-4c24-8552-c9e86ed6f0d0" providerId="ADAL" clId="{2B65160A-A123-428F-AAE1-FFE71D7E4BB1}" dt="2026-09-10T09:25:51.898" v="1266" actId="47"/>
          <pc:sldLayoutMkLst>
            <pc:docMk/>
            <pc:sldMasterMk cId="2543648651" sldId="2147483660"/>
            <pc:sldLayoutMk cId="1681800870" sldId="2147483752"/>
          </pc:sldLayoutMkLst>
        </pc:sldLayoutChg>
        <pc:sldLayoutChg chg="del">
          <pc:chgData name="Therese Walbom" userId="55e0d128-ad55-4c24-8552-c9e86ed6f0d0" providerId="ADAL" clId="{2B65160A-A123-428F-AAE1-FFE71D7E4BB1}" dt="2026-09-10T08:36:54.214" v="752" actId="47"/>
          <pc:sldLayoutMkLst>
            <pc:docMk/>
            <pc:sldMasterMk cId="2543648651" sldId="2147483660"/>
            <pc:sldLayoutMk cId="2369767600" sldId="2147483753"/>
          </pc:sldLayoutMkLst>
        </pc:sldLayoutChg>
        <pc:sldLayoutChg chg="del">
          <pc:chgData name="Therese Walbom" userId="55e0d128-ad55-4c24-8552-c9e86ed6f0d0" providerId="ADAL" clId="{2B65160A-A123-428F-AAE1-FFE71D7E4BB1}" dt="2026-09-10T09:21:54.969" v="1245" actId="47"/>
          <pc:sldLayoutMkLst>
            <pc:docMk/>
            <pc:sldMasterMk cId="2543648651" sldId="2147483660"/>
            <pc:sldLayoutMk cId="268605744" sldId="2147483754"/>
          </pc:sldLayoutMkLst>
        </pc:sldLayoutChg>
        <pc:sldLayoutChg chg="add del">
          <pc:chgData name="Therese Walbom" userId="55e0d128-ad55-4c24-8552-c9e86ed6f0d0" providerId="ADAL" clId="{2B65160A-A123-428F-AAE1-FFE71D7E4BB1}" dt="2026-09-10T09:21:04.692" v="1242" actId="47"/>
          <pc:sldLayoutMkLst>
            <pc:docMk/>
            <pc:sldMasterMk cId="2543648651" sldId="2147483660"/>
            <pc:sldLayoutMk cId="3547282269" sldId="2147483755"/>
          </pc:sldLayoutMkLst>
        </pc:sldLayoutChg>
        <pc:sldLayoutChg chg="del">
          <pc:chgData name="Therese Walbom" userId="55e0d128-ad55-4c24-8552-c9e86ed6f0d0" providerId="ADAL" clId="{2B65160A-A123-428F-AAE1-FFE71D7E4BB1}" dt="2026-09-10T08:42:17.861" v="786" actId="47"/>
          <pc:sldLayoutMkLst>
            <pc:docMk/>
            <pc:sldMasterMk cId="2543648651" sldId="2147483660"/>
            <pc:sldLayoutMk cId="4258025745" sldId="2147483756"/>
          </pc:sldLayoutMkLst>
        </pc:sldLayoutChg>
        <pc:sldLayoutChg chg="del">
          <pc:chgData name="Therese Walbom" userId="55e0d128-ad55-4c24-8552-c9e86ed6f0d0" providerId="ADAL" clId="{2B65160A-A123-428F-AAE1-FFE71D7E4BB1}" dt="2026-09-10T08:42:27.069" v="788" actId="47"/>
          <pc:sldLayoutMkLst>
            <pc:docMk/>
            <pc:sldMasterMk cId="2543648651" sldId="2147483660"/>
            <pc:sldLayoutMk cId="4020992423" sldId="2147483757"/>
          </pc:sldLayoutMkLst>
        </pc:sldLayoutChg>
        <pc:sldLayoutChg chg="del">
          <pc:chgData name="Therese Walbom" userId="55e0d128-ad55-4c24-8552-c9e86ed6f0d0" providerId="ADAL" clId="{2B65160A-A123-428F-AAE1-FFE71D7E4BB1}" dt="2026-09-10T09:12:15.844" v="1164" actId="47"/>
          <pc:sldLayoutMkLst>
            <pc:docMk/>
            <pc:sldMasterMk cId="2543648651" sldId="2147483660"/>
            <pc:sldLayoutMk cId="3430941373" sldId="2147483759"/>
          </pc:sldLayoutMkLst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#1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84A0AA4-BA60-4B42-B3E7-12725E04EF2F}" type="doc">
      <dgm:prSet loTypeId="urn:microsoft.com/office/officeart/2024/layout/NumberedLinearArrowProcess#4" loCatId="process" qsTypeId="urn:microsoft.com/office/officeart/2005/8/quickstyle/simple1#4" qsCatId="simple" csTypeId="urn:microsoft.com/office/officeart/2005/8/colors/accent1_3#1" csCatId="accent1" phldr="1"/>
      <dgm:spPr/>
      <dgm:t>
        <a:bodyPr/>
        <a:lstStyle/>
        <a:p>
          <a:endParaRPr lang="nb-NO"/>
        </a:p>
      </dgm:t>
    </dgm:pt>
    <dgm:pt modelId="{6B7E9738-A8F7-4EC9-8FC1-EE78CCE53400}">
      <dgm:prSet phldrT="[Tekst]" custT="1"/>
      <dgm:spPr>
        <a:solidFill>
          <a:schemeClr val="bg1"/>
        </a:solidFill>
        <a:ln>
          <a:solidFill>
            <a:srgbClr val="4A6FA1"/>
          </a:solidFill>
        </a:ln>
      </dgm:spPr>
      <dgm:t>
        <a:bodyPr/>
        <a:lstStyle/>
        <a:p>
          <a:pPr algn="ctr"/>
          <a:r>
            <a:rPr lang="nb-NO" sz="1000" b="1" noProof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Etablere oppstart</a:t>
          </a:r>
        </a:p>
        <a:p>
          <a:pPr algn="l"/>
          <a:endParaRPr lang="nb-NO" sz="1000" noProof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  <a:p>
          <a:pPr algn="l"/>
          <a:endParaRPr lang="nb-NO" sz="1000" noProof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F5452D9B-BB52-41DC-8B90-A7322E7D1FEC}" type="parTrans" cxnId="{C1E50961-6B7B-47D3-A494-5D271B4E41E7}">
      <dgm:prSet/>
      <dgm:spPr/>
      <dgm:t>
        <a:bodyPr/>
        <a:lstStyle/>
        <a:p>
          <a:pPr algn="l"/>
          <a:endParaRPr lang="nb-NO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DE35A62F-78F6-454F-9222-32D802459F4B}" type="sibTrans" cxnId="{C1E50961-6B7B-47D3-A494-5D271B4E41E7}">
      <dgm:prSet phldrT="1" phldr="0"/>
      <dgm:spPr>
        <a:solidFill>
          <a:srgbClr val="4A6FA1"/>
        </a:solidFill>
      </dgm:spPr>
      <dgm:t>
        <a:bodyPr/>
        <a:lstStyle/>
        <a:p>
          <a:pPr algn="l"/>
          <a:r>
            <a:rPr lang="nb-NO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1</a:t>
          </a:r>
        </a:p>
      </dgm:t>
    </dgm:pt>
    <dgm:pt modelId="{6486953B-864B-49F9-BADB-FB4C13F839CE}">
      <dgm:prSet phldrT="[Tekst]" custT="1"/>
      <dgm:spPr>
        <a:solidFill>
          <a:schemeClr val="bg1"/>
        </a:solidFill>
        <a:ln>
          <a:solidFill>
            <a:srgbClr val="4A6FA1"/>
          </a:solidFill>
        </a:ln>
      </dgm:spPr>
      <dgm:t>
        <a:bodyPr/>
        <a:lstStyle/>
        <a:p>
          <a:pPr algn="ctr">
            <a:buNone/>
          </a:pPr>
          <a:r>
            <a:rPr lang="nb-NO" sz="1000" b="1" noProof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Workshop </a:t>
          </a:r>
          <a:br>
            <a:rPr lang="nb-NO" sz="1000" b="1" noProof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</a:br>
          <a:r>
            <a:rPr lang="nb-NO" sz="1000" b="1" noProof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for partssamarbeid</a:t>
          </a:r>
          <a:r>
            <a:rPr lang="nb-NO" sz="1000" noProof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	</a:t>
          </a:r>
        </a:p>
      </dgm:t>
    </dgm:pt>
    <dgm:pt modelId="{448FB304-A99D-4D1D-B7FB-67802EED503C}" type="parTrans" cxnId="{A23BC010-2E4D-4045-842D-00D0570443B5}">
      <dgm:prSet/>
      <dgm:spPr/>
      <dgm:t>
        <a:bodyPr/>
        <a:lstStyle/>
        <a:p>
          <a:pPr algn="l"/>
          <a:endParaRPr lang="nb-NO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9D981829-772C-46FE-8EFB-1D9A9F736B26}" type="sibTrans" cxnId="{A23BC010-2E4D-4045-842D-00D0570443B5}">
      <dgm:prSet phldrT="2" phldr="0"/>
      <dgm:spPr>
        <a:solidFill>
          <a:srgbClr val="4A6FA1"/>
        </a:solidFill>
      </dgm:spPr>
      <dgm:t>
        <a:bodyPr/>
        <a:lstStyle/>
        <a:p>
          <a:pPr algn="l"/>
          <a:r>
            <a:rPr lang="nb-NO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2</a:t>
          </a:r>
        </a:p>
      </dgm:t>
    </dgm:pt>
    <dgm:pt modelId="{03FE89E6-D8D6-41B4-8D6E-E8D33432E424}">
      <dgm:prSet phldrT="[Tekst]" custT="1"/>
      <dgm:spPr>
        <a:solidFill>
          <a:schemeClr val="bg1"/>
        </a:solidFill>
        <a:ln>
          <a:solidFill>
            <a:srgbClr val="4A6FA1"/>
          </a:solidFill>
        </a:ln>
      </dgm:spPr>
      <dgm:t>
        <a:bodyPr/>
        <a:lstStyle/>
        <a:p>
          <a:pPr algn="ctr"/>
          <a:r>
            <a:rPr lang="nb-NO" sz="1000" noProof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nb-NO" sz="1000" b="1" noProof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Opplæring </a:t>
          </a:r>
          <a:br>
            <a:rPr lang="nb-NO" sz="1000" b="1" noProof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</a:br>
          <a:r>
            <a:rPr lang="nb-NO" sz="1000" b="1" noProof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«Tidlig og tett på»</a:t>
          </a:r>
        </a:p>
        <a:p>
          <a:pPr algn="l"/>
          <a:endParaRPr lang="nb-NO" sz="1000" b="0" noProof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331A65B2-D5E5-4330-A428-3B74DCE8ECA8}" type="parTrans" cxnId="{5B2F5182-B969-4398-82DB-4D3B5EA4B9BA}">
      <dgm:prSet/>
      <dgm:spPr/>
      <dgm:t>
        <a:bodyPr/>
        <a:lstStyle/>
        <a:p>
          <a:pPr algn="l"/>
          <a:endParaRPr lang="nb-NO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FEFF0CF3-DFE2-427A-A7BC-F46371333931}" type="sibTrans" cxnId="{5B2F5182-B969-4398-82DB-4D3B5EA4B9BA}">
      <dgm:prSet phldrT="3" phldr="0"/>
      <dgm:spPr>
        <a:solidFill>
          <a:srgbClr val="4A6FA1"/>
        </a:solidFill>
      </dgm:spPr>
      <dgm:t>
        <a:bodyPr/>
        <a:lstStyle/>
        <a:p>
          <a:pPr algn="l"/>
          <a:r>
            <a:rPr lang="nb-NO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3</a:t>
          </a:r>
        </a:p>
      </dgm:t>
    </dgm:pt>
    <dgm:pt modelId="{130330EC-C253-42F9-8DB9-320B33188528}">
      <dgm:prSet phldrT="[Tekst]" custT="1"/>
      <dgm:spPr/>
      <dgm:t>
        <a:bodyPr/>
        <a:lstStyle/>
        <a:p>
          <a:pPr algn="l" rtl="0">
            <a:buFont typeface="Open Sans" panose="020B0606030504020204" pitchFamily="34" charset="0"/>
            <a:buNone/>
          </a:pPr>
          <a:endParaRPr lang="nb-NO" sz="1000" noProof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083073F4-26C0-4C48-B3E8-127994EEB9E3}" type="parTrans" cxnId="{95F4316C-AD9B-44C3-9682-00FD6160FFD9}">
      <dgm:prSet/>
      <dgm:spPr/>
      <dgm:t>
        <a:bodyPr/>
        <a:lstStyle/>
        <a:p>
          <a:pPr algn="l"/>
          <a:endParaRPr lang="nb-NO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AC75C551-B9DF-44C4-AF1C-B188C8CBF065}" type="sibTrans" cxnId="{95F4316C-AD9B-44C3-9682-00FD6160FFD9}">
      <dgm:prSet/>
      <dgm:spPr/>
      <dgm:t>
        <a:bodyPr/>
        <a:lstStyle/>
        <a:p>
          <a:pPr algn="l"/>
          <a:endParaRPr lang="nb-NO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AF3741A7-43CD-4EBE-8827-8471C021B431}">
      <dgm:prSet custT="1"/>
      <dgm:spPr>
        <a:solidFill>
          <a:schemeClr val="bg1"/>
        </a:solidFill>
        <a:ln>
          <a:solidFill>
            <a:srgbClr val="4A6FA1"/>
          </a:solidFill>
        </a:ln>
      </dgm:spPr>
      <dgm:t>
        <a:bodyPr/>
        <a:lstStyle/>
        <a:p>
          <a:pPr algn="ctr">
            <a:buNone/>
          </a:pPr>
          <a:r>
            <a:rPr lang="nb-NO" sz="1000" noProof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nb-NO" sz="1000" b="1" noProof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Personalmøte</a:t>
          </a:r>
        </a:p>
      </dgm:t>
    </dgm:pt>
    <dgm:pt modelId="{CC404236-8118-42A4-BD94-8544744E6C7E}" type="sibTrans" cxnId="{B4A30CD7-5853-4F23-A0D3-DBB10D0CA39B}">
      <dgm:prSet phldrT="4" phldr="0"/>
      <dgm:spPr>
        <a:solidFill>
          <a:srgbClr val="4A6FA1"/>
        </a:solidFill>
      </dgm:spPr>
      <dgm:t>
        <a:bodyPr/>
        <a:lstStyle/>
        <a:p>
          <a:pPr algn="l"/>
          <a:r>
            <a:rPr lang="nb-NO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4</a:t>
          </a:r>
        </a:p>
      </dgm:t>
    </dgm:pt>
    <dgm:pt modelId="{DDD432FA-9263-42E8-8A98-ED53FD58515F}" type="parTrans" cxnId="{B4A30CD7-5853-4F23-A0D3-DBB10D0CA39B}">
      <dgm:prSet/>
      <dgm:spPr/>
      <dgm:t>
        <a:bodyPr/>
        <a:lstStyle/>
        <a:p>
          <a:pPr algn="l"/>
          <a:endParaRPr lang="nb-NO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F9215230-1D3D-435F-A0AB-B13CD772D379}">
      <dgm:prSet phldrT="[Tekst]" phldr="0" custT="1"/>
      <dgm:spPr>
        <a:ln>
          <a:solidFill>
            <a:srgbClr val="4A6FA1"/>
          </a:solidFill>
        </a:ln>
      </dgm:spPr>
      <dgm:t>
        <a:bodyPr/>
        <a:lstStyle/>
        <a:p>
          <a:pPr algn="ctr"/>
          <a:r>
            <a:rPr lang="nb-NO" sz="1000" b="1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Avdelingsmøter</a:t>
          </a:r>
        </a:p>
        <a:p>
          <a:pPr algn="ctr"/>
          <a:endParaRPr lang="nb-NO" sz="1100"/>
        </a:p>
      </dgm:t>
    </dgm:pt>
    <dgm:pt modelId="{EA88BBF0-1048-47FA-AFB4-B4B17B5FA927}" type="parTrans" cxnId="{9B6D2CE2-0E4F-4532-B62A-7816802E0A78}">
      <dgm:prSet/>
      <dgm:spPr/>
      <dgm:t>
        <a:bodyPr/>
        <a:lstStyle/>
        <a:p>
          <a:endParaRPr lang="nb-NO"/>
        </a:p>
      </dgm:t>
    </dgm:pt>
    <dgm:pt modelId="{4A336948-0FB2-4B86-87CC-BAEB84C21385}" type="sibTrans" cxnId="{9B6D2CE2-0E4F-4532-B62A-7816802E0A78}">
      <dgm:prSet phldrT="5" phldr="0"/>
      <dgm:spPr>
        <a:solidFill>
          <a:srgbClr val="4A6FA1"/>
        </a:solidFill>
      </dgm:spPr>
      <dgm:t>
        <a:bodyPr/>
        <a:lstStyle/>
        <a:p>
          <a:r>
            <a:rPr lang="nb-NO"/>
            <a:t>5</a:t>
          </a:r>
        </a:p>
      </dgm:t>
    </dgm:pt>
    <dgm:pt modelId="{D76F1BC2-F1CB-4874-97E6-2175F67B7167}">
      <dgm:prSet phldrT="[Tekst]" custT="1"/>
      <dgm:spPr>
        <a:ln>
          <a:solidFill>
            <a:srgbClr val="4A6FA1"/>
          </a:solidFill>
        </a:ln>
      </dgm:spPr>
      <dgm:t>
        <a:bodyPr/>
        <a:lstStyle/>
        <a:p>
          <a:pPr algn="ctr">
            <a:buClrTx/>
            <a:buSzTx/>
            <a:buFontTx/>
            <a:buNone/>
          </a:pPr>
          <a:r>
            <a:rPr lang="nb-NO" sz="1000" b="1" noProof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Systematikk </a:t>
          </a:r>
          <a:br>
            <a:rPr lang="nb-NO" sz="1000" b="1" noProof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</a:br>
          <a:r>
            <a:rPr lang="nb-NO" sz="1000" b="1" noProof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gjennom året</a:t>
          </a:r>
        </a:p>
      </dgm:t>
    </dgm:pt>
    <dgm:pt modelId="{321B14C3-9C92-4C50-8425-F70E9CC791DB}" type="parTrans" cxnId="{4F1FC425-5D83-4F96-836F-B78AAB6C7F36}">
      <dgm:prSet/>
      <dgm:spPr/>
      <dgm:t>
        <a:bodyPr/>
        <a:lstStyle/>
        <a:p>
          <a:endParaRPr lang="nb-NO"/>
        </a:p>
      </dgm:t>
    </dgm:pt>
    <dgm:pt modelId="{12027AE8-42DE-459F-9924-311FA204B643}" type="sibTrans" cxnId="{4F1FC425-5D83-4F96-836F-B78AAB6C7F36}">
      <dgm:prSet phldrT="6" phldr="0"/>
      <dgm:spPr>
        <a:solidFill>
          <a:srgbClr val="4A6FA1"/>
        </a:solidFill>
      </dgm:spPr>
      <dgm:t>
        <a:bodyPr/>
        <a:lstStyle/>
        <a:p>
          <a:r>
            <a:rPr lang="nb-NO"/>
            <a:t>6</a:t>
          </a:r>
        </a:p>
      </dgm:t>
    </dgm:pt>
    <dgm:pt modelId="{C8BAC041-7B71-49BF-A2D8-9134C1303353}">
      <dgm:prSet phldrT="[Tekst]" custT="1"/>
      <dgm:spPr>
        <a:ln>
          <a:solidFill>
            <a:srgbClr val="4A6FA1"/>
          </a:solidFill>
        </a:ln>
      </dgm:spPr>
      <dgm:t>
        <a:bodyPr/>
        <a:lstStyle/>
        <a:p>
          <a:r>
            <a:rPr lang="nb-NO" sz="1000" b="1" i="0">
              <a:solidFill>
                <a:schemeClr val="tx1">
                  <a:lumMod val="75000"/>
                  <a:lumOff val="25000"/>
                </a:schemeClr>
              </a:solidFill>
            </a:rPr>
            <a:t>Oppfølging mellom leder og medarbeider</a:t>
          </a:r>
          <a:endParaRPr lang="nb-NO" sz="100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FCAE8EBB-155D-45B7-8AD0-6967D52E1E79}" type="parTrans" cxnId="{8334CA0C-B38E-4EDD-9BD0-17B419C15503}">
      <dgm:prSet/>
      <dgm:spPr/>
      <dgm:t>
        <a:bodyPr/>
        <a:lstStyle/>
        <a:p>
          <a:endParaRPr lang="nb-NO"/>
        </a:p>
      </dgm:t>
    </dgm:pt>
    <dgm:pt modelId="{09078480-9DC1-4128-BB67-E4464A6A4D16}" type="sibTrans" cxnId="{8334CA0C-B38E-4EDD-9BD0-17B419C15503}">
      <dgm:prSet phldrT="7" phldr="0"/>
      <dgm:spPr/>
      <dgm:t>
        <a:bodyPr/>
        <a:lstStyle/>
        <a:p>
          <a:r>
            <a:rPr lang="nb-NO"/>
            <a:t>7</a:t>
          </a:r>
        </a:p>
      </dgm:t>
    </dgm:pt>
    <dgm:pt modelId="{67FD67F0-4802-49FA-98FF-1EBF02981C31}" type="pres">
      <dgm:prSet presAssocID="{184A0AA4-BA60-4B42-B3E7-12725E04EF2F}" presName="linearFlow" presStyleCnt="0">
        <dgm:presLayoutVars>
          <dgm:dir/>
          <dgm:animLvl val="lvl"/>
          <dgm:resizeHandles val="exact"/>
        </dgm:presLayoutVars>
      </dgm:prSet>
      <dgm:spPr/>
    </dgm:pt>
    <dgm:pt modelId="{1B33023E-5DC0-4829-BA57-6327A0DF7A24}" type="pres">
      <dgm:prSet presAssocID="{6B7E9738-A8F7-4EC9-8FC1-EE78CCE53400}" presName="compositeNode" presStyleCnt="0"/>
      <dgm:spPr/>
    </dgm:pt>
    <dgm:pt modelId="{3C3EDDB7-6C55-44EA-AED3-58346425CD00}" type="pres">
      <dgm:prSet presAssocID="{6B7E9738-A8F7-4EC9-8FC1-EE78CCE53400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69A9C80E-E0B4-4D45-A424-751E616CA3B4}" type="pres">
      <dgm:prSet presAssocID="{6B7E9738-A8F7-4EC9-8FC1-EE78CCE53400}" presName="parSh" presStyleCnt="0"/>
      <dgm:spPr/>
    </dgm:pt>
    <dgm:pt modelId="{168CE015-EF2C-4B9A-9034-493FA2FDDF72}" type="pres">
      <dgm:prSet presAssocID="{6B7E9738-A8F7-4EC9-8FC1-EE78CCE53400}" presName="lineNode" presStyleLbl="alignNode1" presStyleIdx="0" presStyleCnt="21"/>
      <dgm:spPr/>
    </dgm:pt>
    <dgm:pt modelId="{965D1C31-8815-4D0F-99D5-5C06B8CA08DA}" type="pres">
      <dgm:prSet presAssocID="{6B7E9738-A8F7-4EC9-8FC1-EE78CCE53400}" presName="lineArrowNode" presStyleLbl="alignNode1" presStyleIdx="1" presStyleCnt="21"/>
      <dgm:spPr/>
    </dgm:pt>
    <dgm:pt modelId="{144F0683-4514-4CF7-930A-BD7B90AEA9E2}" type="pres">
      <dgm:prSet presAssocID="{DE35A62F-78F6-454F-9222-32D802459F4B}" presName="sibTransNodeCircle" presStyleLbl="alignNode1" presStyleIdx="2" presStyleCnt="21">
        <dgm:presLayoutVars>
          <dgm:chMax val="0"/>
          <dgm:bulletEnabled/>
        </dgm:presLayoutVars>
      </dgm:prSet>
      <dgm:spPr/>
    </dgm:pt>
    <dgm:pt modelId="{66CEA505-54E1-4054-9DAA-C723FB8E7DA1}" type="pres">
      <dgm:prSet presAssocID="{DE35A62F-78F6-454F-9222-32D802459F4B}" presName="spacerBetweenCircleAndCallout" presStyleCnt="0">
        <dgm:presLayoutVars/>
      </dgm:prSet>
      <dgm:spPr/>
    </dgm:pt>
    <dgm:pt modelId="{7872B059-6445-4EB7-BDB5-8F316C365784}" type="pres">
      <dgm:prSet presAssocID="{DE35A62F-78F6-454F-9222-32D802459F4B}" presName="verticalConnector" presStyleLbl="alignAccFollowNode1" presStyleIdx="0" presStyleCnt="7"/>
      <dgm:spPr/>
    </dgm:pt>
    <dgm:pt modelId="{86DF1511-70AD-41DC-B1FE-8E232E1C7C2F}" type="pres">
      <dgm:prSet presAssocID="{6B7E9738-A8F7-4EC9-8FC1-EE78CCE53400}" presName="nodeText" presStyleLbl="fgAcc1" presStyleIdx="0" presStyleCnt="7">
        <dgm:presLayoutVars>
          <dgm:bulletEnabled val="1"/>
        </dgm:presLayoutVars>
      </dgm:prSet>
      <dgm:spPr/>
    </dgm:pt>
    <dgm:pt modelId="{692B51D9-E46A-4D82-8AB7-6EA2C97D919F}" type="pres">
      <dgm:prSet presAssocID="{DE35A62F-78F6-454F-9222-32D802459F4B}" presName="sibTransComposite" presStyleCnt="0"/>
      <dgm:spPr/>
    </dgm:pt>
    <dgm:pt modelId="{3260CFEF-5301-40A0-AF83-25F1BCD8A910}" type="pres">
      <dgm:prSet presAssocID="{6486953B-864B-49F9-BADB-FB4C13F839CE}" presName="compositeNode" presStyleCnt="0"/>
      <dgm:spPr/>
    </dgm:pt>
    <dgm:pt modelId="{1E6CC6D4-E65A-4AD3-A744-9613180C427B}" type="pres">
      <dgm:prSet presAssocID="{6486953B-864B-49F9-BADB-FB4C13F839CE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66F05516-6866-46C8-9FDA-C8E73372978D}" type="pres">
      <dgm:prSet presAssocID="{6486953B-864B-49F9-BADB-FB4C13F839CE}" presName="parSh" presStyleCnt="0"/>
      <dgm:spPr/>
    </dgm:pt>
    <dgm:pt modelId="{48F925C5-ED44-4F8A-A5CA-1CA974525135}" type="pres">
      <dgm:prSet presAssocID="{6486953B-864B-49F9-BADB-FB4C13F839CE}" presName="lineNode" presStyleLbl="alignNode1" presStyleIdx="3" presStyleCnt="21"/>
      <dgm:spPr/>
    </dgm:pt>
    <dgm:pt modelId="{026363C1-B38D-45F5-A828-D45BEFEA1B91}" type="pres">
      <dgm:prSet presAssocID="{6486953B-864B-49F9-BADB-FB4C13F839CE}" presName="lineArrowNode" presStyleLbl="alignNode1" presStyleIdx="4" presStyleCnt="21"/>
      <dgm:spPr/>
    </dgm:pt>
    <dgm:pt modelId="{B085F6A3-E941-4398-80D7-717198D36045}" type="pres">
      <dgm:prSet presAssocID="{9D981829-772C-46FE-8EFB-1D9A9F736B26}" presName="sibTransNodeCircle" presStyleLbl="alignNode1" presStyleIdx="5" presStyleCnt="21">
        <dgm:presLayoutVars>
          <dgm:chMax val="0"/>
          <dgm:bulletEnabled/>
        </dgm:presLayoutVars>
      </dgm:prSet>
      <dgm:spPr/>
    </dgm:pt>
    <dgm:pt modelId="{3CA85C8D-A001-4F0A-ABB6-92D8EA5543FF}" type="pres">
      <dgm:prSet presAssocID="{9D981829-772C-46FE-8EFB-1D9A9F736B26}" presName="spacerBetweenCircleAndCallout" presStyleCnt="0">
        <dgm:presLayoutVars/>
      </dgm:prSet>
      <dgm:spPr/>
    </dgm:pt>
    <dgm:pt modelId="{1024A8BB-54E6-4642-AE84-56586A1E6E4C}" type="pres">
      <dgm:prSet presAssocID="{9D981829-772C-46FE-8EFB-1D9A9F736B26}" presName="verticalConnector" presStyleLbl="alignAccFollowNode1" presStyleIdx="1" presStyleCnt="7"/>
      <dgm:spPr/>
    </dgm:pt>
    <dgm:pt modelId="{5CCB29B5-A37E-4105-98C2-43986FD48D3B}" type="pres">
      <dgm:prSet presAssocID="{6486953B-864B-49F9-BADB-FB4C13F839CE}" presName="nodeText" presStyleLbl="fgAcc1" presStyleIdx="1" presStyleCnt="7">
        <dgm:presLayoutVars>
          <dgm:bulletEnabled val="1"/>
        </dgm:presLayoutVars>
      </dgm:prSet>
      <dgm:spPr/>
    </dgm:pt>
    <dgm:pt modelId="{00102F30-3A98-4404-9579-A7B8FDCA8785}" type="pres">
      <dgm:prSet presAssocID="{9D981829-772C-46FE-8EFB-1D9A9F736B26}" presName="sibTransComposite" presStyleCnt="0"/>
      <dgm:spPr/>
    </dgm:pt>
    <dgm:pt modelId="{BFB5EFDC-1BDC-4623-8657-8FDF6D780C5A}" type="pres">
      <dgm:prSet presAssocID="{03FE89E6-D8D6-41B4-8D6E-E8D33432E424}" presName="compositeNode" presStyleCnt="0"/>
      <dgm:spPr/>
    </dgm:pt>
    <dgm:pt modelId="{80FFA0BE-CBF0-4985-A5FC-D9190AF65B66}" type="pres">
      <dgm:prSet presAssocID="{03FE89E6-D8D6-41B4-8D6E-E8D33432E424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99E5D553-584F-44C3-9C78-ADAE134079D9}" type="pres">
      <dgm:prSet presAssocID="{03FE89E6-D8D6-41B4-8D6E-E8D33432E424}" presName="parSh" presStyleCnt="0"/>
      <dgm:spPr/>
    </dgm:pt>
    <dgm:pt modelId="{8482DFE1-AE5B-4692-8EF0-6650A18BD44F}" type="pres">
      <dgm:prSet presAssocID="{03FE89E6-D8D6-41B4-8D6E-E8D33432E424}" presName="lineNode" presStyleLbl="alignNode1" presStyleIdx="6" presStyleCnt="21"/>
      <dgm:spPr/>
    </dgm:pt>
    <dgm:pt modelId="{05737F4D-5408-498C-A46C-45A2ED25ED16}" type="pres">
      <dgm:prSet presAssocID="{03FE89E6-D8D6-41B4-8D6E-E8D33432E424}" presName="lineArrowNode" presStyleLbl="alignNode1" presStyleIdx="7" presStyleCnt="21"/>
      <dgm:spPr/>
    </dgm:pt>
    <dgm:pt modelId="{1F060F0D-7B1A-4344-9B83-C3FDABA594BF}" type="pres">
      <dgm:prSet presAssocID="{FEFF0CF3-DFE2-427A-A7BC-F46371333931}" presName="sibTransNodeCircle" presStyleLbl="alignNode1" presStyleIdx="8" presStyleCnt="21">
        <dgm:presLayoutVars>
          <dgm:chMax val="0"/>
          <dgm:bulletEnabled/>
        </dgm:presLayoutVars>
      </dgm:prSet>
      <dgm:spPr/>
    </dgm:pt>
    <dgm:pt modelId="{2DD96BC5-E300-4261-A67F-BDB456004D9B}" type="pres">
      <dgm:prSet presAssocID="{FEFF0CF3-DFE2-427A-A7BC-F46371333931}" presName="spacerBetweenCircleAndCallout" presStyleCnt="0">
        <dgm:presLayoutVars/>
      </dgm:prSet>
      <dgm:spPr/>
    </dgm:pt>
    <dgm:pt modelId="{962666A5-3021-4C57-9F26-A0AB0DB30C6E}" type="pres">
      <dgm:prSet presAssocID="{FEFF0CF3-DFE2-427A-A7BC-F46371333931}" presName="verticalConnector" presStyleLbl="alignAccFollowNode1" presStyleIdx="2" presStyleCnt="7"/>
      <dgm:spPr/>
    </dgm:pt>
    <dgm:pt modelId="{6E5F5ED8-EEAC-472C-9CA8-EEEB6D177E88}" type="pres">
      <dgm:prSet presAssocID="{03FE89E6-D8D6-41B4-8D6E-E8D33432E424}" presName="nodeText" presStyleLbl="fgAcc1" presStyleIdx="2" presStyleCnt="7">
        <dgm:presLayoutVars>
          <dgm:bulletEnabled val="1"/>
        </dgm:presLayoutVars>
      </dgm:prSet>
      <dgm:spPr/>
    </dgm:pt>
    <dgm:pt modelId="{2788CE5A-A2E9-44E8-ADF9-F5521E288EA8}" type="pres">
      <dgm:prSet presAssocID="{FEFF0CF3-DFE2-427A-A7BC-F46371333931}" presName="sibTransComposite" presStyleCnt="0"/>
      <dgm:spPr/>
    </dgm:pt>
    <dgm:pt modelId="{7A635154-C5F2-4CBE-A426-7F11A99DC65B}" type="pres">
      <dgm:prSet presAssocID="{AF3741A7-43CD-4EBE-8827-8471C021B431}" presName="compositeNode" presStyleCnt="0"/>
      <dgm:spPr/>
    </dgm:pt>
    <dgm:pt modelId="{7357B26D-8375-484D-89E6-3439F2285170}" type="pres">
      <dgm:prSet presAssocID="{AF3741A7-43CD-4EBE-8827-8471C021B431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0C63DA18-0ABB-438E-B9AF-CDF167335A5B}" type="pres">
      <dgm:prSet presAssocID="{AF3741A7-43CD-4EBE-8827-8471C021B431}" presName="parSh" presStyleCnt="0"/>
      <dgm:spPr/>
    </dgm:pt>
    <dgm:pt modelId="{387EAEEC-73D0-4627-8107-0E96519FEB5E}" type="pres">
      <dgm:prSet presAssocID="{AF3741A7-43CD-4EBE-8827-8471C021B431}" presName="lineNode" presStyleLbl="alignNode1" presStyleIdx="9" presStyleCnt="21"/>
      <dgm:spPr/>
    </dgm:pt>
    <dgm:pt modelId="{28BE933E-F0D3-438E-8E16-09035BD7D0F6}" type="pres">
      <dgm:prSet presAssocID="{AF3741A7-43CD-4EBE-8827-8471C021B431}" presName="lineArrowNode" presStyleLbl="alignNode1" presStyleIdx="10" presStyleCnt="21"/>
      <dgm:spPr/>
    </dgm:pt>
    <dgm:pt modelId="{14E032A3-20D0-409D-8D9B-3A237A6E7CDE}" type="pres">
      <dgm:prSet presAssocID="{CC404236-8118-42A4-BD94-8544744E6C7E}" presName="sibTransNodeCircle" presStyleLbl="alignNode1" presStyleIdx="11" presStyleCnt="21">
        <dgm:presLayoutVars>
          <dgm:chMax val="0"/>
          <dgm:bulletEnabled/>
        </dgm:presLayoutVars>
      </dgm:prSet>
      <dgm:spPr/>
    </dgm:pt>
    <dgm:pt modelId="{2FDE0E42-D672-425E-B2E2-0EDB1FE7AB2E}" type="pres">
      <dgm:prSet presAssocID="{CC404236-8118-42A4-BD94-8544744E6C7E}" presName="spacerBetweenCircleAndCallout" presStyleCnt="0">
        <dgm:presLayoutVars/>
      </dgm:prSet>
      <dgm:spPr/>
    </dgm:pt>
    <dgm:pt modelId="{E0260BBF-42C2-4989-95C0-C8455D96F6A8}" type="pres">
      <dgm:prSet presAssocID="{CC404236-8118-42A4-BD94-8544744E6C7E}" presName="verticalConnector" presStyleLbl="alignAccFollowNode1" presStyleIdx="3" presStyleCnt="7"/>
      <dgm:spPr/>
    </dgm:pt>
    <dgm:pt modelId="{A44B1309-3F04-4C77-87D5-BEA2401F8AFF}" type="pres">
      <dgm:prSet presAssocID="{AF3741A7-43CD-4EBE-8827-8471C021B431}" presName="nodeText" presStyleLbl="fgAcc1" presStyleIdx="3" presStyleCnt="7">
        <dgm:presLayoutVars>
          <dgm:bulletEnabled val="1"/>
        </dgm:presLayoutVars>
      </dgm:prSet>
      <dgm:spPr/>
    </dgm:pt>
    <dgm:pt modelId="{11034365-93DE-4D47-B319-2CF623D23047}" type="pres">
      <dgm:prSet presAssocID="{CC404236-8118-42A4-BD94-8544744E6C7E}" presName="sibTransComposite" presStyleCnt="0"/>
      <dgm:spPr/>
    </dgm:pt>
    <dgm:pt modelId="{CB40DC70-C07F-4500-8CE6-F058C533A37D}" type="pres">
      <dgm:prSet presAssocID="{F9215230-1D3D-435F-A0AB-B13CD772D379}" presName="compositeNode" presStyleCnt="0"/>
      <dgm:spPr/>
    </dgm:pt>
    <dgm:pt modelId="{AD15E350-997A-4342-95D4-9D2B6D73B332}" type="pres">
      <dgm:prSet presAssocID="{F9215230-1D3D-435F-A0AB-B13CD772D379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EC56D68E-9F73-45C9-A408-1A03474A8FAF}" type="pres">
      <dgm:prSet presAssocID="{F9215230-1D3D-435F-A0AB-B13CD772D379}" presName="parSh" presStyleCnt="0"/>
      <dgm:spPr/>
    </dgm:pt>
    <dgm:pt modelId="{08BA35B7-A2EB-4512-8F94-84E4E1A47C0D}" type="pres">
      <dgm:prSet presAssocID="{F9215230-1D3D-435F-A0AB-B13CD772D379}" presName="lineNode" presStyleLbl="alignNode1" presStyleIdx="12" presStyleCnt="21"/>
      <dgm:spPr/>
    </dgm:pt>
    <dgm:pt modelId="{B7CA33AB-88CC-45C0-A012-6C86D96129B5}" type="pres">
      <dgm:prSet presAssocID="{F9215230-1D3D-435F-A0AB-B13CD772D379}" presName="lineArrowNode" presStyleLbl="alignNode1" presStyleIdx="13" presStyleCnt="21" custLinFactNeighborX="-25570"/>
      <dgm:spPr/>
    </dgm:pt>
    <dgm:pt modelId="{A87E83E3-BF0F-4EE6-BB1A-D03CCBF3D277}" type="pres">
      <dgm:prSet presAssocID="{4A336948-0FB2-4B86-87CC-BAEB84C21385}" presName="sibTransNodeCircle" presStyleLbl="alignNode1" presStyleIdx="14" presStyleCnt="21">
        <dgm:presLayoutVars>
          <dgm:chMax val="0"/>
          <dgm:bulletEnabled/>
        </dgm:presLayoutVars>
      </dgm:prSet>
      <dgm:spPr/>
    </dgm:pt>
    <dgm:pt modelId="{B2CAF583-4D2A-4EF6-A83E-AA9EA24CA674}" type="pres">
      <dgm:prSet presAssocID="{4A336948-0FB2-4B86-87CC-BAEB84C21385}" presName="spacerBetweenCircleAndCallout" presStyleCnt="0">
        <dgm:presLayoutVars/>
      </dgm:prSet>
      <dgm:spPr/>
    </dgm:pt>
    <dgm:pt modelId="{3DA79B7A-175C-4189-8149-64EEE02604DB}" type="pres">
      <dgm:prSet presAssocID="{4A336948-0FB2-4B86-87CC-BAEB84C21385}" presName="verticalConnector" presStyleLbl="alignAccFollowNode1" presStyleIdx="4" presStyleCnt="7"/>
      <dgm:spPr/>
    </dgm:pt>
    <dgm:pt modelId="{54670F2C-758C-4401-8C7B-7C3B37AECA2B}" type="pres">
      <dgm:prSet presAssocID="{F9215230-1D3D-435F-A0AB-B13CD772D379}" presName="nodeText" presStyleLbl="fgAcc1" presStyleIdx="4" presStyleCnt="7">
        <dgm:presLayoutVars>
          <dgm:bulletEnabled val="1"/>
        </dgm:presLayoutVars>
      </dgm:prSet>
      <dgm:spPr/>
    </dgm:pt>
    <dgm:pt modelId="{75205BE3-7388-4EBF-B391-30C4F70B39B2}" type="pres">
      <dgm:prSet presAssocID="{4A336948-0FB2-4B86-87CC-BAEB84C21385}" presName="sibTransComposite" presStyleCnt="0"/>
      <dgm:spPr/>
    </dgm:pt>
    <dgm:pt modelId="{41304BFF-750A-4F06-BF2E-6E5AA551FD5B}" type="pres">
      <dgm:prSet presAssocID="{D76F1BC2-F1CB-4874-97E6-2175F67B7167}" presName="compositeNode" presStyleCnt="0"/>
      <dgm:spPr/>
    </dgm:pt>
    <dgm:pt modelId="{AE372B69-E46C-4490-8F13-5FB62C056753}" type="pres">
      <dgm:prSet presAssocID="{D76F1BC2-F1CB-4874-97E6-2175F67B7167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78E35CBF-88D6-463D-8862-1F87FA051A41}" type="pres">
      <dgm:prSet presAssocID="{D76F1BC2-F1CB-4874-97E6-2175F67B7167}" presName="parSh" presStyleCnt="0"/>
      <dgm:spPr/>
    </dgm:pt>
    <dgm:pt modelId="{B0624E8C-3697-4110-8BDB-B9790B85A2DF}" type="pres">
      <dgm:prSet presAssocID="{D76F1BC2-F1CB-4874-97E6-2175F67B7167}" presName="lineNode" presStyleLbl="alignNode1" presStyleIdx="15" presStyleCnt="21"/>
      <dgm:spPr/>
    </dgm:pt>
    <dgm:pt modelId="{0BA03B5B-F367-43EB-AD18-3910EF0C3079}" type="pres">
      <dgm:prSet presAssocID="{D76F1BC2-F1CB-4874-97E6-2175F67B7167}" presName="lineArrowNode" presStyleLbl="alignNode1" presStyleIdx="16" presStyleCnt="21"/>
      <dgm:spPr/>
    </dgm:pt>
    <dgm:pt modelId="{2E410D61-D8A5-4A3C-BBA5-1DA938D393C7}" type="pres">
      <dgm:prSet presAssocID="{12027AE8-42DE-459F-9924-311FA204B643}" presName="sibTransNodeCircle" presStyleLbl="alignNode1" presStyleIdx="17" presStyleCnt="21">
        <dgm:presLayoutVars>
          <dgm:chMax val="0"/>
          <dgm:bulletEnabled/>
        </dgm:presLayoutVars>
      </dgm:prSet>
      <dgm:spPr/>
    </dgm:pt>
    <dgm:pt modelId="{C246DCC7-49BF-4E43-A928-DFCA26D4852F}" type="pres">
      <dgm:prSet presAssocID="{12027AE8-42DE-459F-9924-311FA204B643}" presName="spacerBetweenCircleAndCallout" presStyleCnt="0">
        <dgm:presLayoutVars/>
      </dgm:prSet>
      <dgm:spPr/>
    </dgm:pt>
    <dgm:pt modelId="{A7A748E6-519D-4525-9F7A-199BFC35873C}" type="pres">
      <dgm:prSet presAssocID="{12027AE8-42DE-459F-9924-311FA204B643}" presName="verticalConnector" presStyleLbl="alignAccFollowNode1" presStyleIdx="5" presStyleCnt="7"/>
      <dgm:spPr/>
    </dgm:pt>
    <dgm:pt modelId="{50B8585C-7584-4476-AC7F-24ADFB96FEDE}" type="pres">
      <dgm:prSet presAssocID="{D76F1BC2-F1CB-4874-97E6-2175F67B7167}" presName="nodeText" presStyleLbl="fgAcc1" presStyleIdx="5" presStyleCnt="7">
        <dgm:presLayoutVars>
          <dgm:bulletEnabled val="1"/>
        </dgm:presLayoutVars>
      </dgm:prSet>
      <dgm:spPr/>
    </dgm:pt>
    <dgm:pt modelId="{1BD47A56-4287-4103-BDC9-2A86D4C276FB}" type="pres">
      <dgm:prSet presAssocID="{12027AE8-42DE-459F-9924-311FA204B643}" presName="sibTransComposite" presStyleCnt="0"/>
      <dgm:spPr/>
    </dgm:pt>
    <dgm:pt modelId="{4DEEFBB3-299C-4E27-B89F-01299A307F23}" type="pres">
      <dgm:prSet presAssocID="{C8BAC041-7B71-49BF-A2D8-9134C1303353}" presName="compositeNode" presStyleCnt="0"/>
      <dgm:spPr/>
    </dgm:pt>
    <dgm:pt modelId="{D8AD88B0-0E30-458B-A6AE-422684DF40C5}" type="pres">
      <dgm:prSet presAssocID="{C8BAC041-7B71-49BF-A2D8-9134C1303353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B37A4A73-BA41-4253-9604-8756770B1392}" type="pres">
      <dgm:prSet presAssocID="{C8BAC041-7B71-49BF-A2D8-9134C1303353}" presName="parSh" presStyleCnt="0"/>
      <dgm:spPr/>
    </dgm:pt>
    <dgm:pt modelId="{F2F3BA56-BCD8-47BF-A865-9DE3DA0499F4}" type="pres">
      <dgm:prSet presAssocID="{C8BAC041-7B71-49BF-A2D8-9134C1303353}" presName="lineNode" presStyleLbl="alignNode1" presStyleIdx="18" presStyleCnt="21"/>
      <dgm:spPr/>
    </dgm:pt>
    <dgm:pt modelId="{A4B263FE-750A-4B20-B018-985CAC92EC2F}" type="pres">
      <dgm:prSet presAssocID="{C8BAC041-7B71-49BF-A2D8-9134C1303353}" presName="lineArrowNode" presStyleLbl="alignNode1" presStyleIdx="19" presStyleCnt="21"/>
      <dgm:spPr/>
    </dgm:pt>
    <dgm:pt modelId="{A7AEFA6F-A3D9-4325-B2F7-7A2FCF464FFE}" type="pres">
      <dgm:prSet presAssocID="{09078480-9DC1-4128-BB67-E4464A6A4D16}" presName="sibTransNodeCircle" presStyleLbl="alignNode1" presStyleIdx="20" presStyleCnt="21">
        <dgm:presLayoutVars>
          <dgm:chMax val="0"/>
          <dgm:bulletEnabled/>
        </dgm:presLayoutVars>
      </dgm:prSet>
      <dgm:spPr/>
    </dgm:pt>
    <dgm:pt modelId="{37EE3BC7-4711-4204-99A5-FEA47255DCD2}" type="pres">
      <dgm:prSet presAssocID="{09078480-9DC1-4128-BB67-E4464A6A4D16}" presName="spacerBetweenCircleAndCallout" presStyleCnt="0">
        <dgm:presLayoutVars/>
      </dgm:prSet>
      <dgm:spPr/>
    </dgm:pt>
    <dgm:pt modelId="{4B387966-DED0-4359-9C9A-25CD6A950E78}" type="pres">
      <dgm:prSet presAssocID="{09078480-9DC1-4128-BB67-E4464A6A4D16}" presName="verticalConnector" presStyleLbl="alignAccFollowNode1" presStyleIdx="6" presStyleCnt="7"/>
      <dgm:spPr/>
    </dgm:pt>
    <dgm:pt modelId="{5F09ADF7-6F7B-42F9-99F4-B24914DBC8CA}" type="pres">
      <dgm:prSet presAssocID="{C8BAC041-7B71-49BF-A2D8-9134C1303353}" presName="nodeText" presStyleLbl="fgAcc1" presStyleIdx="6" presStyleCnt="7">
        <dgm:presLayoutVars>
          <dgm:bulletEnabled val="1"/>
        </dgm:presLayoutVars>
      </dgm:prSet>
      <dgm:spPr/>
    </dgm:pt>
  </dgm:ptLst>
  <dgm:cxnLst>
    <dgm:cxn modelId="{48511702-69B4-432D-B401-B21487B51558}" type="presOf" srcId="{6B7E9738-A8F7-4EC9-8FC1-EE78CCE53400}" destId="{86DF1511-70AD-41DC-B1FE-8E232E1C7C2F}" srcOrd="0" destOrd="0" presId="urn:microsoft.com/office/officeart/2024/layout/NumberedLinearArrowProcess#4"/>
    <dgm:cxn modelId="{BDE6FB03-B6A2-49C7-9604-69FCF75FA002}" type="presOf" srcId="{F9215230-1D3D-435F-A0AB-B13CD772D379}" destId="{54670F2C-758C-4401-8C7B-7C3B37AECA2B}" srcOrd="0" destOrd="0" presId="urn:microsoft.com/office/officeart/2024/layout/NumberedLinearArrowProcess#4"/>
    <dgm:cxn modelId="{7ABA9006-D211-46A2-921A-F24F57F51F22}" type="presOf" srcId="{184A0AA4-BA60-4B42-B3E7-12725E04EF2F}" destId="{67FD67F0-4802-49FA-98FF-1EBF02981C31}" srcOrd="0" destOrd="0" presId="urn:microsoft.com/office/officeart/2024/layout/NumberedLinearArrowProcess#4"/>
    <dgm:cxn modelId="{CFE36207-E84B-49D0-8B75-B1EC52B4C0E7}" type="presOf" srcId="{C8BAC041-7B71-49BF-A2D8-9134C1303353}" destId="{5F09ADF7-6F7B-42F9-99F4-B24914DBC8CA}" srcOrd="1" destOrd="0" presId="urn:microsoft.com/office/officeart/2024/layout/NumberedLinearArrowProcess#4"/>
    <dgm:cxn modelId="{8334CA0C-B38E-4EDD-9BD0-17B419C15503}" srcId="{184A0AA4-BA60-4B42-B3E7-12725E04EF2F}" destId="{C8BAC041-7B71-49BF-A2D8-9134C1303353}" srcOrd="6" destOrd="0" parTransId="{FCAE8EBB-155D-45B7-8AD0-6967D52E1E79}" sibTransId="{09078480-9DC1-4128-BB67-E4464A6A4D16}"/>
    <dgm:cxn modelId="{15BB7F10-2ACD-4309-8CEB-48CEE20BF3A5}" type="presOf" srcId="{CC404236-8118-42A4-BD94-8544744E6C7E}" destId="{14E032A3-20D0-409D-8D9B-3A237A6E7CDE}" srcOrd="0" destOrd="0" presId="urn:microsoft.com/office/officeart/2024/layout/NumberedLinearArrowProcess#4"/>
    <dgm:cxn modelId="{A23BC010-2E4D-4045-842D-00D0570443B5}" srcId="{184A0AA4-BA60-4B42-B3E7-12725E04EF2F}" destId="{6486953B-864B-49F9-BADB-FB4C13F839CE}" srcOrd="1" destOrd="0" parTransId="{448FB304-A99D-4D1D-B7FB-67802EED503C}" sibTransId="{9D981829-772C-46FE-8EFB-1D9A9F736B26}"/>
    <dgm:cxn modelId="{CAEE8C11-321F-4D0C-8097-45C32B60EF0C}" type="presOf" srcId="{6486953B-864B-49F9-BADB-FB4C13F839CE}" destId="{5CCB29B5-A37E-4105-98C2-43986FD48D3B}" srcOrd="0" destOrd="0" presId="urn:microsoft.com/office/officeart/2024/layout/NumberedLinearArrowProcess#4"/>
    <dgm:cxn modelId="{4F1FC425-5D83-4F96-836F-B78AAB6C7F36}" srcId="{184A0AA4-BA60-4B42-B3E7-12725E04EF2F}" destId="{D76F1BC2-F1CB-4874-97E6-2175F67B7167}" srcOrd="5" destOrd="0" parTransId="{321B14C3-9C92-4C50-8425-F70E9CC791DB}" sibTransId="{12027AE8-42DE-459F-9924-311FA204B643}"/>
    <dgm:cxn modelId="{DB34D130-3731-456B-86C0-FD9FB94AE33F}" type="presOf" srcId="{D76F1BC2-F1CB-4874-97E6-2175F67B7167}" destId="{50B8585C-7584-4476-AC7F-24ADFB96FEDE}" srcOrd="0" destOrd="0" presId="urn:microsoft.com/office/officeart/2024/layout/NumberedLinearArrowProcess#4"/>
    <dgm:cxn modelId="{35305132-99C2-4185-8E9E-FCFEDFA990E5}" type="presOf" srcId="{03FE89E6-D8D6-41B4-8D6E-E8D33432E424}" destId="{05737F4D-5408-498C-A46C-45A2ED25ED16}" srcOrd="1" destOrd="0" presId="urn:microsoft.com/office/officeart/2024/layout/NumberedLinearArrowProcess#4"/>
    <dgm:cxn modelId="{EAD7E135-4380-42B5-88B1-B676577FC89E}" type="presOf" srcId="{12027AE8-42DE-459F-9924-311FA204B643}" destId="{2E410D61-D8A5-4A3C-BBA5-1DA938D393C7}" srcOrd="0" destOrd="0" presId="urn:microsoft.com/office/officeart/2024/layout/NumberedLinearArrowProcess#4"/>
    <dgm:cxn modelId="{C1E50961-6B7B-47D3-A494-5D271B4E41E7}" srcId="{184A0AA4-BA60-4B42-B3E7-12725E04EF2F}" destId="{6B7E9738-A8F7-4EC9-8FC1-EE78CCE53400}" srcOrd="0" destOrd="0" parTransId="{F5452D9B-BB52-41DC-8B90-A7322E7D1FEC}" sibTransId="{DE35A62F-78F6-454F-9222-32D802459F4B}"/>
    <dgm:cxn modelId="{95F4316C-AD9B-44C3-9682-00FD6160FFD9}" srcId="{6486953B-864B-49F9-BADB-FB4C13F839CE}" destId="{130330EC-C253-42F9-8DB9-320B33188528}" srcOrd="0" destOrd="0" parTransId="{083073F4-26C0-4C48-B3E8-127994EEB9E3}" sibTransId="{AC75C551-B9DF-44C4-AF1C-B188C8CBF065}"/>
    <dgm:cxn modelId="{6166E76F-4671-4C00-9B01-6282AA1E727C}" type="presOf" srcId="{9D981829-772C-46FE-8EFB-1D9A9F736B26}" destId="{B085F6A3-E941-4398-80D7-717198D36045}" srcOrd="0" destOrd="0" presId="urn:microsoft.com/office/officeart/2024/layout/NumberedLinearArrowProcess#4"/>
    <dgm:cxn modelId="{E8E39454-9DED-4661-A369-451579B93A09}" type="presOf" srcId="{D76F1BC2-F1CB-4874-97E6-2175F67B7167}" destId="{0BA03B5B-F367-43EB-AD18-3910EF0C3079}" srcOrd="1" destOrd="0" presId="urn:microsoft.com/office/officeart/2024/layout/NumberedLinearArrowProcess#4"/>
    <dgm:cxn modelId="{1DAE687E-78C7-43E6-B361-0E56B9A41D36}" type="presOf" srcId="{6486953B-864B-49F9-BADB-FB4C13F839CE}" destId="{026363C1-B38D-45F5-A828-D45BEFEA1B91}" srcOrd="1" destOrd="0" presId="urn:microsoft.com/office/officeart/2024/layout/NumberedLinearArrowProcess#4"/>
    <dgm:cxn modelId="{5B2F5182-B969-4398-82DB-4D3B5EA4B9BA}" srcId="{184A0AA4-BA60-4B42-B3E7-12725E04EF2F}" destId="{03FE89E6-D8D6-41B4-8D6E-E8D33432E424}" srcOrd="2" destOrd="0" parTransId="{331A65B2-D5E5-4330-A428-3B74DCE8ECA8}" sibTransId="{FEFF0CF3-DFE2-427A-A7BC-F46371333931}"/>
    <dgm:cxn modelId="{EC1A09A1-129C-4105-AB54-B6F439BFF327}" type="presOf" srcId="{DE35A62F-78F6-454F-9222-32D802459F4B}" destId="{144F0683-4514-4CF7-930A-BD7B90AEA9E2}" srcOrd="0" destOrd="0" presId="urn:microsoft.com/office/officeart/2024/layout/NumberedLinearArrowProcess#4"/>
    <dgm:cxn modelId="{23D189A3-3D89-4E50-9A01-66A308500A81}" type="presOf" srcId="{FEFF0CF3-DFE2-427A-A7BC-F46371333931}" destId="{1F060F0D-7B1A-4344-9B83-C3FDABA594BF}" srcOrd="0" destOrd="0" presId="urn:microsoft.com/office/officeart/2024/layout/NumberedLinearArrowProcess#4"/>
    <dgm:cxn modelId="{548E12AD-07AF-4101-A302-457AF3A594B2}" type="presOf" srcId="{F9215230-1D3D-435F-A0AB-B13CD772D379}" destId="{B7CA33AB-88CC-45C0-A012-6C86D96129B5}" srcOrd="1" destOrd="0" presId="urn:microsoft.com/office/officeart/2024/layout/NumberedLinearArrowProcess#4"/>
    <dgm:cxn modelId="{B9E13EB4-5D74-4370-A03C-66D086C07A02}" type="presOf" srcId="{AF3741A7-43CD-4EBE-8827-8471C021B431}" destId="{A44B1309-3F04-4C77-87D5-BEA2401F8AFF}" srcOrd="0" destOrd="0" presId="urn:microsoft.com/office/officeart/2024/layout/NumberedLinearArrowProcess#4"/>
    <dgm:cxn modelId="{148E5DB7-5C7D-4DF6-B091-D5D6C6BEC5FE}" type="presOf" srcId="{AF3741A7-43CD-4EBE-8827-8471C021B431}" destId="{28BE933E-F0D3-438E-8E16-09035BD7D0F6}" srcOrd="1" destOrd="0" presId="urn:microsoft.com/office/officeart/2024/layout/NumberedLinearArrowProcess#4"/>
    <dgm:cxn modelId="{6E718DC1-CE82-4C7D-972E-660F027F273A}" type="presOf" srcId="{09078480-9DC1-4128-BB67-E4464A6A4D16}" destId="{A7AEFA6F-A3D9-4325-B2F7-7A2FCF464FFE}" srcOrd="0" destOrd="0" presId="urn:microsoft.com/office/officeart/2024/layout/NumberedLinearArrowProcess#4"/>
    <dgm:cxn modelId="{B4A30CD7-5853-4F23-A0D3-DBB10D0CA39B}" srcId="{184A0AA4-BA60-4B42-B3E7-12725E04EF2F}" destId="{AF3741A7-43CD-4EBE-8827-8471C021B431}" srcOrd="3" destOrd="0" parTransId="{DDD432FA-9263-42E8-8A98-ED53FD58515F}" sibTransId="{CC404236-8118-42A4-BD94-8544744E6C7E}"/>
    <dgm:cxn modelId="{71BB7CDF-B8E0-4051-B03B-DC7B9D53BA01}" type="presOf" srcId="{130330EC-C253-42F9-8DB9-320B33188528}" destId="{5CCB29B5-A37E-4105-98C2-43986FD48D3B}" srcOrd="0" destOrd="1" presId="urn:microsoft.com/office/officeart/2024/layout/NumberedLinearArrowProcess#4"/>
    <dgm:cxn modelId="{9B6D2CE2-0E4F-4532-B62A-7816802E0A78}" srcId="{184A0AA4-BA60-4B42-B3E7-12725E04EF2F}" destId="{F9215230-1D3D-435F-A0AB-B13CD772D379}" srcOrd="4" destOrd="0" parTransId="{EA88BBF0-1048-47FA-AFB4-B4B17B5FA927}" sibTransId="{4A336948-0FB2-4B86-87CC-BAEB84C21385}"/>
    <dgm:cxn modelId="{3E4DECF0-DFCA-436B-AF63-AC1EA2F0E241}" type="presOf" srcId="{03FE89E6-D8D6-41B4-8D6E-E8D33432E424}" destId="{6E5F5ED8-EEAC-472C-9CA8-EEEB6D177E88}" srcOrd="0" destOrd="0" presId="urn:microsoft.com/office/officeart/2024/layout/NumberedLinearArrowProcess#4"/>
    <dgm:cxn modelId="{35E582F2-80F2-48D9-8144-65DAB32B0E1C}" type="presOf" srcId="{6B7E9738-A8F7-4EC9-8FC1-EE78CCE53400}" destId="{965D1C31-8815-4D0F-99D5-5C06B8CA08DA}" srcOrd="1" destOrd="0" presId="urn:microsoft.com/office/officeart/2024/layout/NumberedLinearArrowProcess#4"/>
    <dgm:cxn modelId="{241F1AF3-E6FE-4D0E-BA3D-C0025B9DBCFD}" type="presOf" srcId="{4A336948-0FB2-4B86-87CC-BAEB84C21385}" destId="{A87E83E3-BF0F-4EE6-BB1A-D03CCBF3D277}" srcOrd="0" destOrd="0" presId="urn:microsoft.com/office/officeart/2024/layout/NumberedLinearArrowProcess#4"/>
    <dgm:cxn modelId="{53DCF9F5-5EBA-4B9F-B89E-5A9ED6F0944F}" type="presOf" srcId="{C8BAC041-7B71-49BF-A2D8-9134C1303353}" destId="{A4B263FE-750A-4B20-B018-985CAC92EC2F}" srcOrd="0" destOrd="0" presId="urn:microsoft.com/office/officeart/2024/layout/NumberedLinearArrowProcess#4"/>
    <dgm:cxn modelId="{79B28E2E-55A4-40AC-BAD1-49D6CE4CFD9E}" type="presParOf" srcId="{67FD67F0-4802-49FA-98FF-1EBF02981C31}" destId="{1B33023E-5DC0-4829-BA57-6327A0DF7A24}" srcOrd="0" destOrd="0" presId="urn:microsoft.com/office/officeart/2024/layout/NumberedLinearArrowProcess#4"/>
    <dgm:cxn modelId="{B592F426-3727-4B14-875C-7D110274227A}" type="presParOf" srcId="{1B33023E-5DC0-4829-BA57-6327A0DF7A24}" destId="{3C3EDDB7-6C55-44EA-AED3-58346425CD00}" srcOrd="0" destOrd="0" presId="urn:microsoft.com/office/officeart/2024/layout/NumberedLinearArrowProcess#4"/>
    <dgm:cxn modelId="{6A6DE5DD-E619-4B9E-B8EF-6DB220BEF25E}" type="presParOf" srcId="{1B33023E-5DC0-4829-BA57-6327A0DF7A24}" destId="{69A9C80E-E0B4-4D45-A424-751E616CA3B4}" srcOrd="1" destOrd="0" presId="urn:microsoft.com/office/officeart/2024/layout/NumberedLinearArrowProcess#4"/>
    <dgm:cxn modelId="{46321CAE-B3CD-45DF-82F3-AF854991CC22}" type="presParOf" srcId="{69A9C80E-E0B4-4D45-A424-751E616CA3B4}" destId="{168CE015-EF2C-4B9A-9034-493FA2FDDF72}" srcOrd="0" destOrd="0" presId="urn:microsoft.com/office/officeart/2024/layout/NumberedLinearArrowProcess#4"/>
    <dgm:cxn modelId="{F42A6F4E-41C5-48D1-ADCC-9610BC8BF327}" type="presParOf" srcId="{69A9C80E-E0B4-4D45-A424-751E616CA3B4}" destId="{965D1C31-8815-4D0F-99D5-5C06B8CA08DA}" srcOrd="1" destOrd="0" presId="urn:microsoft.com/office/officeart/2024/layout/NumberedLinearArrowProcess#4"/>
    <dgm:cxn modelId="{31772B47-C205-46F6-916C-17E4B38826F7}" type="presParOf" srcId="{69A9C80E-E0B4-4D45-A424-751E616CA3B4}" destId="{144F0683-4514-4CF7-930A-BD7B90AEA9E2}" srcOrd="2" destOrd="0" presId="urn:microsoft.com/office/officeart/2024/layout/NumberedLinearArrowProcess#4"/>
    <dgm:cxn modelId="{A672B3CE-6E43-4365-BDF8-D174CCD6938F}" type="presParOf" srcId="{69A9C80E-E0B4-4D45-A424-751E616CA3B4}" destId="{66CEA505-54E1-4054-9DAA-C723FB8E7DA1}" srcOrd="3" destOrd="0" presId="urn:microsoft.com/office/officeart/2024/layout/NumberedLinearArrowProcess#4"/>
    <dgm:cxn modelId="{1CF1D1B0-4F3F-4184-9A7C-48E18AF07D12}" type="presParOf" srcId="{69A9C80E-E0B4-4D45-A424-751E616CA3B4}" destId="{7872B059-6445-4EB7-BDB5-8F316C365784}" srcOrd="4" destOrd="0" presId="urn:microsoft.com/office/officeart/2024/layout/NumberedLinearArrowProcess#4"/>
    <dgm:cxn modelId="{ADA38F9C-141C-4B93-A534-C8F788DFB212}" type="presParOf" srcId="{1B33023E-5DC0-4829-BA57-6327A0DF7A24}" destId="{86DF1511-70AD-41DC-B1FE-8E232E1C7C2F}" srcOrd="2" destOrd="0" presId="urn:microsoft.com/office/officeart/2024/layout/NumberedLinearArrowProcess#4"/>
    <dgm:cxn modelId="{082A5CAB-B2F2-425B-B877-02C55E311399}" type="presParOf" srcId="{67FD67F0-4802-49FA-98FF-1EBF02981C31}" destId="{692B51D9-E46A-4D82-8AB7-6EA2C97D919F}" srcOrd="1" destOrd="0" presId="urn:microsoft.com/office/officeart/2024/layout/NumberedLinearArrowProcess#4"/>
    <dgm:cxn modelId="{862901D8-A472-4C4C-8961-C18BD43836E0}" type="presParOf" srcId="{67FD67F0-4802-49FA-98FF-1EBF02981C31}" destId="{3260CFEF-5301-40A0-AF83-25F1BCD8A910}" srcOrd="2" destOrd="0" presId="urn:microsoft.com/office/officeart/2024/layout/NumberedLinearArrowProcess#4"/>
    <dgm:cxn modelId="{93722B0D-4EE3-4ECF-BBB6-5A0040CFAAA1}" type="presParOf" srcId="{3260CFEF-5301-40A0-AF83-25F1BCD8A910}" destId="{1E6CC6D4-E65A-4AD3-A744-9613180C427B}" srcOrd="0" destOrd="0" presId="urn:microsoft.com/office/officeart/2024/layout/NumberedLinearArrowProcess#4"/>
    <dgm:cxn modelId="{9A68B826-6E13-4B7B-9658-98F684419784}" type="presParOf" srcId="{3260CFEF-5301-40A0-AF83-25F1BCD8A910}" destId="{66F05516-6866-46C8-9FDA-C8E73372978D}" srcOrd="1" destOrd="0" presId="urn:microsoft.com/office/officeart/2024/layout/NumberedLinearArrowProcess#4"/>
    <dgm:cxn modelId="{A6E52231-D33E-43AD-A0AD-68C0A0DF2534}" type="presParOf" srcId="{66F05516-6866-46C8-9FDA-C8E73372978D}" destId="{48F925C5-ED44-4F8A-A5CA-1CA974525135}" srcOrd="0" destOrd="0" presId="urn:microsoft.com/office/officeart/2024/layout/NumberedLinearArrowProcess#4"/>
    <dgm:cxn modelId="{5BFDD790-173C-437D-83D9-D32A8FB20048}" type="presParOf" srcId="{66F05516-6866-46C8-9FDA-C8E73372978D}" destId="{026363C1-B38D-45F5-A828-D45BEFEA1B91}" srcOrd="1" destOrd="0" presId="urn:microsoft.com/office/officeart/2024/layout/NumberedLinearArrowProcess#4"/>
    <dgm:cxn modelId="{05432B52-2C98-493E-85BC-882165D79860}" type="presParOf" srcId="{66F05516-6866-46C8-9FDA-C8E73372978D}" destId="{B085F6A3-E941-4398-80D7-717198D36045}" srcOrd="2" destOrd="0" presId="urn:microsoft.com/office/officeart/2024/layout/NumberedLinearArrowProcess#4"/>
    <dgm:cxn modelId="{38BE2A63-B4DE-497C-AF2C-D65FB5DC8544}" type="presParOf" srcId="{66F05516-6866-46C8-9FDA-C8E73372978D}" destId="{3CA85C8D-A001-4F0A-ABB6-92D8EA5543FF}" srcOrd="3" destOrd="0" presId="urn:microsoft.com/office/officeart/2024/layout/NumberedLinearArrowProcess#4"/>
    <dgm:cxn modelId="{4C92BA5E-6AA5-4C7A-BF14-9D5514E559CA}" type="presParOf" srcId="{66F05516-6866-46C8-9FDA-C8E73372978D}" destId="{1024A8BB-54E6-4642-AE84-56586A1E6E4C}" srcOrd="4" destOrd="0" presId="urn:microsoft.com/office/officeart/2024/layout/NumberedLinearArrowProcess#4"/>
    <dgm:cxn modelId="{E3D2EFCC-BC09-415A-AB01-ED99E5CFB202}" type="presParOf" srcId="{3260CFEF-5301-40A0-AF83-25F1BCD8A910}" destId="{5CCB29B5-A37E-4105-98C2-43986FD48D3B}" srcOrd="2" destOrd="0" presId="urn:microsoft.com/office/officeart/2024/layout/NumberedLinearArrowProcess#4"/>
    <dgm:cxn modelId="{4126D81A-7AD3-4D06-90CA-421B71F0C7C5}" type="presParOf" srcId="{67FD67F0-4802-49FA-98FF-1EBF02981C31}" destId="{00102F30-3A98-4404-9579-A7B8FDCA8785}" srcOrd="3" destOrd="0" presId="urn:microsoft.com/office/officeart/2024/layout/NumberedLinearArrowProcess#4"/>
    <dgm:cxn modelId="{635961E7-E4E3-486E-A960-FEC8DB7D95E6}" type="presParOf" srcId="{67FD67F0-4802-49FA-98FF-1EBF02981C31}" destId="{BFB5EFDC-1BDC-4623-8657-8FDF6D780C5A}" srcOrd="4" destOrd="0" presId="urn:microsoft.com/office/officeart/2024/layout/NumberedLinearArrowProcess#4"/>
    <dgm:cxn modelId="{DF7D61FE-8BC7-4BC0-B39F-580BD84FB88C}" type="presParOf" srcId="{BFB5EFDC-1BDC-4623-8657-8FDF6D780C5A}" destId="{80FFA0BE-CBF0-4985-A5FC-D9190AF65B66}" srcOrd="0" destOrd="0" presId="urn:microsoft.com/office/officeart/2024/layout/NumberedLinearArrowProcess#4"/>
    <dgm:cxn modelId="{2F2A7DCA-90AD-4AFD-859C-5E1AFF4F1BD4}" type="presParOf" srcId="{BFB5EFDC-1BDC-4623-8657-8FDF6D780C5A}" destId="{99E5D553-584F-44C3-9C78-ADAE134079D9}" srcOrd="1" destOrd="0" presId="urn:microsoft.com/office/officeart/2024/layout/NumberedLinearArrowProcess#4"/>
    <dgm:cxn modelId="{A6294793-38D4-4534-857D-280B06B9C366}" type="presParOf" srcId="{99E5D553-584F-44C3-9C78-ADAE134079D9}" destId="{8482DFE1-AE5B-4692-8EF0-6650A18BD44F}" srcOrd="0" destOrd="0" presId="urn:microsoft.com/office/officeart/2024/layout/NumberedLinearArrowProcess#4"/>
    <dgm:cxn modelId="{6CF06933-469D-4492-A121-703AB048559C}" type="presParOf" srcId="{99E5D553-584F-44C3-9C78-ADAE134079D9}" destId="{05737F4D-5408-498C-A46C-45A2ED25ED16}" srcOrd="1" destOrd="0" presId="urn:microsoft.com/office/officeart/2024/layout/NumberedLinearArrowProcess#4"/>
    <dgm:cxn modelId="{D7E7F610-C2F6-4908-8CF2-BA82BB58A5E9}" type="presParOf" srcId="{99E5D553-584F-44C3-9C78-ADAE134079D9}" destId="{1F060F0D-7B1A-4344-9B83-C3FDABA594BF}" srcOrd="2" destOrd="0" presId="urn:microsoft.com/office/officeart/2024/layout/NumberedLinearArrowProcess#4"/>
    <dgm:cxn modelId="{47DACF42-BF50-4203-8455-C20F33EA676B}" type="presParOf" srcId="{99E5D553-584F-44C3-9C78-ADAE134079D9}" destId="{2DD96BC5-E300-4261-A67F-BDB456004D9B}" srcOrd="3" destOrd="0" presId="urn:microsoft.com/office/officeart/2024/layout/NumberedLinearArrowProcess#4"/>
    <dgm:cxn modelId="{910C9AA2-B781-4204-B608-C22B300E345A}" type="presParOf" srcId="{99E5D553-584F-44C3-9C78-ADAE134079D9}" destId="{962666A5-3021-4C57-9F26-A0AB0DB30C6E}" srcOrd="4" destOrd="0" presId="urn:microsoft.com/office/officeart/2024/layout/NumberedLinearArrowProcess#4"/>
    <dgm:cxn modelId="{B1122DB0-8312-430F-AEDA-31C964123172}" type="presParOf" srcId="{BFB5EFDC-1BDC-4623-8657-8FDF6D780C5A}" destId="{6E5F5ED8-EEAC-472C-9CA8-EEEB6D177E88}" srcOrd="2" destOrd="0" presId="urn:microsoft.com/office/officeart/2024/layout/NumberedLinearArrowProcess#4"/>
    <dgm:cxn modelId="{778C8037-D7A9-4D8A-AA61-16D9B58F8BC6}" type="presParOf" srcId="{67FD67F0-4802-49FA-98FF-1EBF02981C31}" destId="{2788CE5A-A2E9-44E8-ADF9-F5521E288EA8}" srcOrd="5" destOrd="0" presId="urn:microsoft.com/office/officeart/2024/layout/NumberedLinearArrowProcess#4"/>
    <dgm:cxn modelId="{66FA5763-E575-4C16-9398-EECBDCF0CAD6}" type="presParOf" srcId="{67FD67F0-4802-49FA-98FF-1EBF02981C31}" destId="{7A635154-C5F2-4CBE-A426-7F11A99DC65B}" srcOrd="6" destOrd="0" presId="urn:microsoft.com/office/officeart/2024/layout/NumberedLinearArrowProcess#4"/>
    <dgm:cxn modelId="{4900EFA1-F3DF-410B-9A49-9FEAAA3503C3}" type="presParOf" srcId="{7A635154-C5F2-4CBE-A426-7F11A99DC65B}" destId="{7357B26D-8375-484D-89E6-3439F2285170}" srcOrd="0" destOrd="0" presId="urn:microsoft.com/office/officeart/2024/layout/NumberedLinearArrowProcess#4"/>
    <dgm:cxn modelId="{65D42E87-FEAC-4BBA-9001-E0D0524F623C}" type="presParOf" srcId="{7A635154-C5F2-4CBE-A426-7F11A99DC65B}" destId="{0C63DA18-0ABB-438E-B9AF-CDF167335A5B}" srcOrd="1" destOrd="0" presId="urn:microsoft.com/office/officeart/2024/layout/NumberedLinearArrowProcess#4"/>
    <dgm:cxn modelId="{A0B59FEA-7D9E-4DAA-A808-5C0A212C23C2}" type="presParOf" srcId="{0C63DA18-0ABB-438E-B9AF-CDF167335A5B}" destId="{387EAEEC-73D0-4627-8107-0E96519FEB5E}" srcOrd="0" destOrd="0" presId="urn:microsoft.com/office/officeart/2024/layout/NumberedLinearArrowProcess#4"/>
    <dgm:cxn modelId="{F33412E1-1843-4B14-86A2-DB8ECC5694D5}" type="presParOf" srcId="{0C63DA18-0ABB-438E-B9AF-CDF167335A5B}" destId="{28BE933E-F0D3-438E-8E16-09035BD7D0F6}" srcOrd="1" destOrd="0" presId="urn:microsoft.com/office/officeart/2024/layout/NumberedLinearArrowProcess#4"/>
    <dgm:cxn modelId="{5F8BC5FB-E3BA-4CE0-A670-3A5D5B834CD0}" type="presParOf" srcId="{0C63DA18-0ABB-438E-B9AF-CDF167335A5B}" destId="{14E032A3-20D0-409D-8D9B-3A237A6E7CDE}" srcOrd="2" destOrd="0" presId="urn:microsoft.com/office/officeart/2024/layout/NumberedLinearArrowProcess#4"/>
    <dgm:cxn modelId="{1308FB2E-F0CB-454D-A456-38D13F4AC216}" type="presParOf" srcId="{0C63DA18-0ABB-438E-B9AF-CDF167335A5B}" destId="{2FDE0E42-D672-425E-B2E2-0EDB1FE7AB2E}" srcOrd="3" destOrd="0" presId="urn:microsoft.com/office/officeart/2024/layout/NumberedLinearArrowProcess#4"/>
    <dgm:cxn modelId="{05468635-CDC0-462C-9933-0B658B607B3D}" type="presParOf" srcId="{0C63DA18-0ABB-438E-B9AF-CDF167335A5B}" destId="{E0260BBF-42C2-4989-95C0-C8455D96F6A8}" srcOrd="4" destOrd="0" presId="urn:microsoft.com/office/officeart/2024/layout/NumberedLinearArrowProcess#4"/>
    <dgm:cxn modelId="{CA7DFC6C-7F30-4BF1-BC8B-C4FC376813F4}" type="presParOf" srcId="{7A635154-C5F2-4CBE-A426-7F11A99DC65B}" destId="{A44B1309-3F04-4C77-87D5-BEA2401F8AFF}" srcOrd="2" destOrd="0" presId="urn:microsoft.com/office/officeart/2024/layout/NumberedLinearArrowProcess#4"/>
    <dgm:cxn modelId="{29EAD88B-3AAA-414D-9A24-3CFD1F3E1174}" type="presParOf" srcId="{67FD67F0-4802-49FA-98FF-1EBF02981C31}" destId="{11034365-93DE-4D47-B319-2CF623D23047}" srcOrd="7" destOrd="0" presId="urn:microsoft.com/office/officeart/2024/layout/NumberedLinearArrowProcess#4"/>
    <dgm:cxn modelId="{9399B583-9548-4233-8BB7-287334DD7FB3}" type="presParOf" srcId="{67FD67F0-4802-49FA-98FF-1EBF02981C31}" destId="{CB40DC70-C07F-4500-8CE6-F058C533A37D}" srcOrd="8" destOrd="0" presId="urn:microsoft.com/office/officeart/2024/layout/NumberedLinearArrowProcess#4"/>
    <dgm:cxn modelId="{67B95BBE-6405-4D17-B674-DADD1183BCB1}" type="presParOf" srcId="{CB40DC70-C07F-4500-8CE6-F058C533A37D}" destId="{AD15E350-997A-4342-95D4-9D2B6D73B332}" srcOrd="0" destOrd="0" presId="urn:microsoft.com/office/officeart/2024/layout/NumberedLinearArrowProcess#4"/>
    <dgm:cxn modelId="{6EB0BA8B-342E-4A61-81D5-3259D5182614}" type="presParOf" srcId="{CB40DC70-C07F-4500-8CE6-F058C533A37D}" destId="{EC56D68E-9F73-45C9-A408-1A03474A8FAF}" srcOrd="1" destOrd="0" presId="urn:microsoft.com/office/officeart/2024/layout/NumberedLinearArrowProcess#4"/>
    <dgm:cxn modelId="{8DD741F2-7165-4167-9A35-4E294B63A5F6}" type="presParOf" srcId="{EC56D68E-9F73-45C9-A408-1A03474A8FAF}" destId="{08BA35B7-A2EB-4512-8F94-84E4E1A47C0D}" srcOrd="0" destOrd="0" presId="urn:microsoft.com/office/officeart/2024/layout/NumberedLinearArrowProcess#4"/>
    <dgm:cxn modelId="{8BE0AC9B-D5FB-4B9F-B47D-B561923452CC}" type="presParOf" srcId="{EC56D68E-9F73-45C9-A408-1A03474A8FAF}" destId="{B7CA33AB-88CC-45C0-A012-6C86D96129B5}" srcOrd="1" destOrd="0" presId="urn:microsoft.com/office/officeart/2024/layout/NumberedLinearArrowProcess#4"/>
    <dgm:cxn modelId="{4D553ACD-FBB5-4455-A601-5FB469CA6E4D}" type="presParOf" srcId="{EC56D68E-9F73-45C9-A408-1A03474A8FAF}" destId="{A87E83E3-BF0F-4EE6-BB1A-D03CCBF3D277}" srcOrd="2" destOrd="0" presId="urn:microsoft.com/office/officeart/2024/layout/NumberedLinearArrowProcess#4"/>
    <dgm:cxn modelId="{A15912DC-D1DC-4241-933B-A1680A7ED45D}" type="presParOf" srcId="{EC56D68E-9F73-45C9-A408-1A03474A8FAF}" destId="{B2CAF583-4D2A-4EF6-A83E-AA9EA24CA674}" srcOrd="3" destOrd="0" presId="urn:microsoft.com/office/officeart/2024/layout/NumberedLinearArrowProcess#4"/>
    <dgm:cxn modelId="{FE618D65-D3E7-4A72-94B4-2D2C0C213E19}" type="presParOf" srcId="{EC56D68E-9F73-45C9-A408-1A03474A8FAF}" destId="{3DA79B7A-175C-4189-8149-64EEE02604DB}" srcOrd="4" destOrd="0" presId="urn:microsoft.com/office/officeart/2024/layout/NumberedLinearArrowProcess#4"/>
    <dgm:cxn modelId="{2C075757-B2FD-4529-B3B2-752B0CE91A7D}" type="presParOf" srcId="{CB40DC70-C07F-4500-8CE6-F058C533A37D}" destId="{54670F2C-758C-4401-8C7B-7C3B37AECA2B}" srcOrd="2" destOrd="0" presId="urn:microsoft.com/office/officeart/2024/layout/NumberedLinearArrowProcess#4"/>
    <dgm:cxn modelId="{8477D4B7-5940-4E58-A482-63B4047995D0}" type="presParOf" srcId="{67FD67F0-4802-49FA-98FF-1EBF02981C31}" destId="{75205BE3-7388-4EBF-B391-30C4F70B39B2}" srcOrd="9" destOrd="0" presId="urn:microsoft.com/office/officeart/2024/layout/NumberedLinearArrowProcess#4"/>
    <dgm:cxn modelId="{B7478FEE-DA89-4C89-8742-E3A8B8518FAB}" type="presParOf" srcId="{67FD67F0-4802-49FA-98FF-1EBF02981C31}" destId="{41304BFF-750A-4F06-BF2E-6E5AA551FD5B}" srcOrd="10" destOrd="0" presId="urn:microsoft.com/office/officeart/2024/layout/NumberedLinearArrowProcess#4"/>
    <dgm:cxn modelId="{0B01D6DD-28B1-47FC-8871-F259F80FB7B5}" type="presParOf" srcId="{41304BFF-750A-4F06-BF2E-6E5AA551FD5B}" destId="{AE372B69-E46C-4490-8F13-5FB62C056753}" srcOrd="0" destOrd="0" presId="urn:microsoft.com/office/officeart/2024/layout/NumberedLinearArrowProcess#4"/>
    <dgm:cxn modelId="{05617580-78F1-4663-ACD9-2D8FBF238ED5}" type="presParOf" srcId="{41304BFF-750A-4F06-BF2E-6E5AA551FD5B}" destId="{78E35CBF-88D6-463D-8862-1F87FA051A41}" srcOrd="1" destOrd="0" presId="urn:microsoft.com/office/officeart/2024/layout/NumberedLinearArrowProcess#4"/>
    <dgm:cxn modelId="{B2DDF7A7-125D-4E2A-A97C-917B4F67A9E3}" type="presParOf" srcId="{78E35CBF-88D6-463D-8862-1F87FA051A41}" destId="{B0624E8C-3697-4110-8BDB-B9790B85A2DF}" srcOrd="0" destOrd="0" presId="urn:microsoft.com/office/officeart/2024/layout/NumberedLinearArrowProcess#4"/>
    <dgm:cxn modelId="{5E1BB8A5-EA08-466E-BFE3-2DE61B8D60B5}" type="presParOf" srcId="{78E35CBF-88D6-463D-8862-1F87FA051A41}" destId="{0BA03B5B-F367-43EB-AD18-3910EF0C3079}" srcOrd="1" destOrd="0" presId="urn:microsoft.com/office/officeart/2024/layout/NumberedLinearArrowProcess#4"/>
    <dgm:cxn modelId="{1C5D0B97-FF7A-4FAC-85D6-7B090D0B72EC}" type="presParOf" srcId="{78E35CBF-88D6-463D-8862-1F87FA051A41}" destId="{2E410D61-D8A5-4A3C-BBA5-1DA938D393C7}" srcOrd="2" destOrd="0" presId="urn:microsoft.com/office/officeart/2024/layout/NumberedLinearArrowProcess#4"/>
    <dgm:cxn modelId="{58992A74-093A-47AA-AD47-8ED15D6BCCE8}" type="presParOf" srcId="{78E35CBF-88D6-463D-8862-1F87FA051A41}" destId="{C246DCC7-49BF-4E43-A928-DFCA26D4852F}" srcOrd="3" destOrd="0" presId="urn:microsoft.com/office/officeart/2024/layout/NumberedLinearArrowProcess#4"/>
    <dgm:cxn modelId="{BC131671-077C-44E8-9837-0B11BB7C83F2}" type="presParOf" srcId="{78E35CBF-88D6-463D-8862-1F87FA051A41}" destId="{A7A748E6-519D-4525-9F7A-199BFC35873C}" srcOrd="4" destOrd="0" presId="urn:microsoft.com/office/officeart/2024/layout/NumberedLinearArrowProcess#4"/>
    <dgm:cxn modelId="{BC280820-F5AE-473E-82F7-DDF835D7D455}" type="presParOf" srcId="{41304BFF-750A-4F06-BF2E-6E5AA551FD5B}" destId="{50B8585C-7584-4476-AC7F-24ADFB96FEDE}" srcOrd="2" destOrd="0" presId="urn:microsoft.com/office/officeart/2024/layout/NumberedLinearArrowProcess#4"/>
    <dgm:cxn modelId="{9032AA93-2086-401F-B10E-021230A8F67C}" type="presParOf" srcId="{67FD67F0-4802-49FA-98FF-1EBF02981C31}" destId="{1BD47A56-4287-4103-BDC9-2A86D4C276FB}" srcOrd="11" destOrd="0" presId="urn:microsoft.com/office/officeart/2024/layout/NumberedLinearArrowProcess#4"/>
    <dgm:cxn modelId="{DE2305D8-F286-4826-A6E7-A6B112A71DA3}" type="presParOf" srcId="{67FD67F0-4802-49FA-98FF-1EBF02981C31}" destId="{4DEEFBB3-299C-4E27-B89F-01299A307F23}" srcOrd="12" destOrd="0" presId="urn:microsoft.com/office/officeart/2024/layout/NumberedLinearArrowProcess#4"/>
    <dgm:cxn modelId="{3FCE91D5-BED2-4FF9-A86D-2A31ABD7B774}" type="presParOf" srcId="{4DEEFBB3-299C-4E27-B89F-01299A307F23}" destId="{D8AD88B0-0E30-458B-A6AE-422684DF40C5}" srcOrd="0" destOrd="0" presId="urn:microsoft.com/office/officeart/2024/layout/NumberedLinearArrowProcess#4"/>
    <dgm:cxn modelId="{40D54931-F12C-4511-986F-60A977672FDD}" type="presParOf" srcId="{4DEEFBB3-299C-4E27-B89F-01299A307F23}" destId="{B37A4A73-BA41-4253-9604-8756770B1392}" srcOrd="1" destOrd="0" presId="urn:microsoft.com/office/officeart/2024/layout/NumberedLinearArrowProcess#4"/>
    <dgm:cxn modelId="{0DF8B218-55D4-4C1A-8C77-1F0FB383315A}" type="presParOf" srcId="{B37A4A73-BA41-4253-9604-8756770B1392}" destId="{F2F3BA56-BCD8-47BF-A865-9DE3DA0499F4}" srcOrd="0" destOrd="0" presId="urn:microsoft.com/office/officeart/2024/layout/NumberedLinearArrowProcess#4"/>
    <dgm:cxn modelId="{B4BD76A2-F44E-4C5E-891F-F131DC78ECD3}" type="presParOf" srcId="{B37A4A73-BA41-4253-9604-8756770B1392}" destId="{A4B263FE-750A-4B20-B018-985CAC92EC2F}" srcOrd="1" destOrd="0" presId="urn:microsoft.com/office/officeart/2024/layout/NumberedLinearArrowProcess#4"/>
    <dgm:cxn modelId="{45B245A8-FE0D-404F-BF44-7F699AC43C84}" type="presParOf" srcId="{B37A4A73-BA41-4253-9604-8756770B1392}" destId="{A7AEFA6F-A3D9-4325-B2F7-7A2FCF464FFE}" srcOrd="2" destOrd="0" presId="urn:microsoft.com/office/officeart/2024/layout/NumberedLinearArrowProcess#4"/>
    <dgm:cxn modelId="{8E727AF2-0ADF-426B-94CE-65784750B716}" type="presParOf" srcId="{B37A4A73-BA41-4253-9604-8756770B1392}" destId="{37EE3BC7-4711-4204-99A5-FEA47255DCD2}" srcOrd="3" destOrd="0" presId="urn:microsoft.com/office/officeart/2024/layout/NumberedLinearArrowProcess#4"/>
    <dgm:cxn modelId="{BFB0D860-32AB-406C-B27B-765D6F12A23D}" type="presParOf" srcId="{B37A4A73-BA41-4253-9604-8756770B1392}" destId="{4B387966-DED0-4359-9C9A-25CD6A950E78}" srcOrd="4" destOrd="0" presId="urn:microsoft.com/office/officeart/2024/layout/NumberedLinearArrowProcess#4"/>
    <dgm:cxn modelId="{072616D7-9A55-4145-A177-42D6A7EB6EE3}" type="presParOf" srcId="{4DEEFBB3-299C-4E27-B89F-01299A307F23}" destId="{5F09ADF7-6F7B-42F9-99F4-B24914DBC8CA}" srcOrd="2" destOrd="0" presId="urn:microsoft.com/office/officeart/2024/layout/NumberedLinearArrowProcess#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8CE015-EF2C-4B9A-9034-493FA2FDDF72}">
      <dsp:nvSpPr>
        <dsp:cNvPr id="0" name=""/>
        <dsp:cNvSpPr/>
      </dsp:nvSpPr>
      <dsp:spPr>
        <a:xfrm>
          <a:off x="959197" y="2244550"/>
          <a:ext cx="609451" cy="71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5D1C31-8815-4D0F-99D5-5C06B8CA08DA}">
      <dsp:nvSpPr>
        <dsp:cNvPr id="0" name=""/>
        <dsp:cNvSpPr/>
      </dsp:nvSpPr>
      <dsp:spPr>
        <a:xfrm>
          <a:off x="1516409" y="2173541"/>
          <a:ext cx="80099" cy="150411"/>
        </a:xfrm>
        <a:prstGeom prst="chevron">
          <a:avLst>
            <a:gd name="adj" fmla="val 90000"/>
          </a:avLst>
        </a:prstGeom>
        <a:solidFill>
          <a:schemeClr val="bg1"/>
        </a:solidFill>
        <a:ln w="25400" cap="flat" cmpd="sng" algn="ctr">
          <a:solidFill>
            <a:srgbClr val="4A6FA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643" tIns="165100" rIns="27643" bIns="16510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b="1" kern="1200" noProof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Etablere oppstart</a:t>
          </a:r>
        </a:p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1000" kern="1200" noProof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1000" kern="1200" noProof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sp:txBody>
      <dsp:txXfrm>
        <a:off x="134453" y="2890622"/>
        <a:ext cx="1475358" cy="1682998"/>
      </dsp:txXfrm>
    </dsp:sp>
    <dsp:sp modelId="{144F0683-4514-4CF7-930A-BD7B90AEA9E2}">
      <dsp:nvSpPr>
        <dsp:cNvPr id="0" name=""/>
        <dsp:cNvSpPr/>
      </dsp:nvSpPr>
      <dsp:spPr>
        <a:xfrm>
          <a:off x="636491" y="2008944"/>
          <a:ext cx="471282" cy="471282"/>
        </a:xfrm>
        <a:prstGeom prst="ellipse">
          <a:avLst/>
        </a:prstGeom>
        <a:solidFill>
          <a:srgbClr val="4A6FA1"/>
        </a:solidFill>
        <a:ln w="25400" cap="flat" cmpd="sng" algn="ctr">
          <a:solidFill>
            <a:schemeClr val="accent1">
              <a:shade val="80000"/>
              <a:hueOff val="39030"/>
              <a:satOff val="1500"/>
              <a:lumOff val="244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" tIns="18288" rIns="18288" bIns="18288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900" kern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1</a:t>
          </a:r>
        </a:p>
      </dsp:txBody>
      <dsp:txXfrm>
        <a:off x="705509" y="2077962"/>
        <a:ext cx="333246" cy="333246"/>
      </dsp:txXfrm>
    </dsp:sp>
    <dsp:sp modelId="{7872B059-6445-4EB7-BDB5-8F316C365784}">
      <dsp:nvSpPr>
        <dsp:cNvPr id="0" name=""/>
        <dsp:cNvSpPr/>
      </dsp:nvSpPr>
      <dsp:spPr>
        <a:xfrm>
          <a:off x="872096" y="2552210"/>
          <a:ext cx="72" cy="29246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6DF1511-70AD-41DC-B1FE-8E232E1C7C2F}">
      <dsp:nvSpPr>
        <dsp:cNvPr id="0" name=""/>
        <dsp:cNvSpPr/>
      </dsp:nvSpPr>
      <dsp:spPr>
        <a:xfrm>
          <a:off x="88552" y="2844721"/>
          <a:ext cx="1567160" cy="1774800"/>
        </a:xfrm>
        <a:prstGeom prst="roundRect">
          <a:avLst>
            <a:gd name="adj" fmla="val 10000"/>
          </a:avLst>
        </a:prstGeom>
        <a:solidFill>
          <a:schemeClr val="bg1"/>
        </a:solidFill>
        <a:ln w="25400" cap="flat" cmpd="sng" algn="ctr">
          <a:solidFill>
            <a:srgbClr val="4A6FA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643" tIns="165100" rIns="27643" bIns="16510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b="1" kern="1200" noProof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Etablere oppstart</a:t>
          </a:r>
        </a:p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1000" kern="1200" noProof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1000" kern="1200" noProof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sp:txBody>
      <dsp:txXfrm>
        <a:off x="134453" y="2890622"/>
        <a:ext cx="1475358" cy="1682998"/>
      </dsp:txXfrm>
    </dsp:sp>
    <dsp:sp modelId="{48F925C5-ED44-4F8A-A5CA-1CA974525135}">
      <dsp:nvSpPr>
        <dsp:cNvPr id="0" name=""/>
        <dsp:cNvSpPr/>
      </dsp:nvSpPr>
      <dsp:spPr>
        <a:xfrm>
          <a:off x="1742777" y="2244525"/>
          <a:ext cx="1567160" cy="71"/>
        </a:xfrm>
        <a:prstGeom prst="rect">
          <a:avLst/>
        </a:prstGeom>
        <a:solidFill>
          <a:schemeClr val="accent1">
            <a:shade val="80000"/>
            <a:hueOff val="58545"/>
            <a:satOff val="2251"/>
            <a:lumOff val="3664"/>
            <a:alphaOff val="0"/>
          </a:schemeClr>
        </a:solidFill>
        <a:ln w="25400" cap="flat" cmpd="sng" algn="ctr">
          <a:solidFill>
            <a:schemeClr val="accent1">
              <a:shade val="80000"/>
              <a:hueOff val="58545"/>
              <a:satOff val="2251"/>
              <a:lumOff val="366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6363C1-B38D-45F5-A828-D45BEFEA1B91}">
      <dsp:nvSpPr>
        <dsp:cNvPr id="0" name=""/>
        <dsp:cNvSpPr/>
      </dsp:nvSpPr>
      <dsp:spPr>
        <a:xfrm>
          <a:off x="3257698" y="2173516"/>
          <a:ext cx="80099" cy="150431"/>
        </a:xfrm>
        <a:prstGeom prst="chevron">
          <a:avLst>
            <a:gd name="adj" fmla="val 90000"/>
          </a:avLst>
        </a:prstGeom>
        <a:solidFill>
          <a:schemeClr val="bg1"/>
        </a:solidFill>
        <a:ln w="25400" cap="flat" cmpd="sng" algn="ctr">
          <a:solidFill>
            <a:srgbClr val="4A6FA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643" tIns="165100" rIns="27643" bIns="16510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b="1" kern="1200" noProof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Workshop </a:t>
          </a:r>
          <a:br>
            <a:rPr lang="nb-NO" sz="1000" b="1" kern="1200" noProof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</a:br>
          <a:r>
            <a:rPr lang="nb-NO" sz="1000" b="1" kern="1200" noProof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for partssamarbeid</a:t>
          </a:r>
          <a:r>
            <a:rPr lang="nb-NO" sz="1000" kern="1200" noProof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	</a:t>
          </a:r>
        </a:p>
        <a:p>
          <a:pPr marL="57150" lvl="1" indent="-57150" algn="l" defTabSz="444500" rtl="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Open Sans" panose="020B0606030504020204" pitchFamily="34" charset="0"/>
            <a:buNone/>
          </a:pPr>
          <a:endParaRPr lang="nb-NO" sz="1000" kern="1200" noProof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sp:txBody>
      <dsp:txXfrm>
        <a:off x="1875742" y="2890622"/>
        <a:ext cx="1475358" cy="1682998"/>
      </dsp:txXfrm>
    </dsp:sp>
    <dsp:sp modelId="{B085F6A3-E941-4398-80D7-717198D36045}">
      <dsp:nvSpPr>
        <dsp:cNvPr id="0" name=""/>
        <dsp:cNvSpPr/>
      </dsp:nvSpPr>
      <dsp:spPr>
        <a:xfrm>
          <a:off x="2377780" y="2008920"/>
          <a:ext cx="471282" cy="471282"/>
        </a:xfrm>
        <a:prstGeom prst="ellipse">
          <a:avLst/>
        </a:prstGeom>
        <a:solidFill>
          <a:srgbClr val="4A6FA1"/>
        </a:solidFill>
        <a:ln w="25400" cap="flat" cmpd="sng" algn="ctr">
          <a:solidFill>
            <a:schemeClr val="accent1">
              <a:shade val="80000"/>
              <a:hueOff val="97575"/>
              <a:satOff val="3751"/>
              <a:lumOff val="610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" tIns="18288" rIns="18288" bIns="18288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900" kern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2</a:t>
          </a:r>
        </a:p>
      </dsp:txBody>
      <dsp:txXfrm>
        <a:off x="2446798" y="2077938"/>
        <a:ext cx="333246" cy="333246"/>
      </dsp:txXfrm>
    </dsp:sp>
    <dsp:sp modelId="{1024A8BB-54E6-4642-AE84-56586A1E6E4C}">
      <dsp:nvSpPr>
        <dsp:cNvPr id="0" name=""/>
        <dsp:cNvSpPr/>
      </dsp:nvSpPr>
      <dsp:spPr>
        <a:xfrm>
          <a:off x="2613385" y="2552195"/>
          <a:ext cx="72" cy="29250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CB29B5-A37E-4105-98C2-43986FD48D3B}">
      <dsp:nvSpPr>
        <dsp:cNvPr id="0" name=""/>
        <dsp:cNvSpPr/>
      </dsp:nvSpPr>
      <dsp:spPr>
        <a:xfrm>
          <a:off x="1829841" y="2844721"/>
          <a:ext cx="1567160" cy="1774800"/>
        </a:xfrm>
        <a:prstGeom prst="roundRect">
          <a:avLst>
            <a:gd name="adj" fmla="val 10000"/>
          </a:avLst>
        </a:prstGeom>
        <a:solidFill>
          <a:schemeClr val="bg1"/>
        </a:solidFill>
        <a:ln w="25400" cap="flat" cmpd="sng" algn="ctr">
          <a:solidFill>
            <a:srgbClr val="4A6FA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643" tIns="165100" rIns="27643" bIns="16510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b="1" kern="1200" noProof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Workshop </a:t>
          </a:r>
          <a:br>
            <a:rPr lang="nb-NO" sz="1000" b="1" kern="1200" noProof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</a:br>
          <a:r>
            <a:rPr lang="nb-NO" sz="1000" b="1" kern="1200" noProof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for partssamarbeid</a:t>
          </a:r>
          <a:r>
            <a:rPr lang="nb-NO" sz="1000" kern="1200" noProof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	</a:t>
          </a:r>
        </a:p>
        <a:p>
          <a:pPr marL="57150" lvl="1" indent="-57150" algn="l" defTabSz="444500" rtl="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Open Sans" panose="020B0606030504020204" pitchFamily="34" charset="0"/>
            <a:buNone/>
          </a:pPr>
          <a:endParaRPr lang="nb-NO" sz="1000" kern="1200" noProof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sp:txBody>
      <dsp:txXfrm>
        <a:off x="1875742" y="2890622"/>
        <a:ext cx="1475358" cy="1682998"/>
      </dsp:txXfrm>
    </dsp:sp>
    <dsp:sp modelId="{8482DFE1-AE5B-4692-8EF0-6650A18BD44F}">
      <dsp:nvSpPr>
        <dsp:cNvPr id="0" name=""/>
        <dsp:cNvSpPr/>
      </dsp:nvSpPr>
      <dsp:spPr>
        <a:xfrm>
          <a:off x="3484066" y="2244514"/>
          <a:ext cx="1567160" cy="71"/>
        </a:xfrm>
        <a:prstGeom prst="rect">
          <a:avLst/>
        </a:prstGeom>
        <a:solidFill>
          <a:schemeClr val="accent1">
            <a:shade val="80000"/>
            <a:hueOff val="117090"/>
            <a:satOff val="4501"/>
            <a:lumOff val="7329"/>
            <a:alphaOff val="0"/>
          </a:schemeClr>
        </a:solidFill>
        <a:ln w="25400" cap="flat" cmpd="sng" algn="ctr">
          <a:solidFill>
            <a:schemeClr val="accent1">
              <a:shade val="80000"/>
              <a:hueOff val="117090"/>
              <a:satOff val="4501"/>
              <a:lumOff val="732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737F4D-5408-498C-A46C-45A2ED25ED16}">
      <dsp:nvSpPr>
        <dsp:cNvPr id="0" name=""/>
        <dsp:cNvSpPr/>
      </dsp:nvSpPr>
      <dsp:spPr>
        <a:xfrm>
          <a:off x="4998987" y="2173505"/>
          <a:ext cx="80099" cy="150440"/>
        </a:xfrm>
        <a:prstGeom prst="chevron">
          <a:avLst>
            <a:gd name="adj" fmla="val 90000"/>
          </a:avLst>
        </a:prstGeom>
        <a:solidFill>
          <a:schemeClr val="bg1"/>
        </a:solidFill>
        <a:ln w="25400" cap="flat" cmpd="sng" algn="ctr">
          <a:solidFill>
            <a:srgbClr val="4A6FA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643" tIns="165100" rIns="27643" bIns="16510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noProof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nb-NO" sz="1000" b="1" kern="1200" noProof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Opplæring </a:t>
          </a:r>
          <a:br>
            <a:rPr lang="nb-NO" sz="1000" b="1" kern="1200" noProof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</a:br>
          <a:r>
            <a:rPr lang="nb-NO" sz="1000" b="1" kern="1200" noProof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«Tidlig og tett på»</a:t>
          </a:r>
        </a:p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1000" b="0" kern="1200" noProof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sp:txBody>
      <dsp:txXfrm>
        <a:off x="3617031" y="2890620"/>
        <a:ext cx="1475358" cy="1682998"/>
      </dsp:txXfrm>
    </dsp:sp>
    <dsp:sp modelId="{1F060F0D-7B1A-4344-9B83-C3FDABA594BF}">
      <dsp:nvSpPr>
        <dsp:cNvPr id="0" name=""/>
        <dsp:cNvSpPr/>
      </dsp:nvSpPr>
      <dsp:spPr>
        <a:xfrm>
          <a:off x="4119069" y="2008908"/>
          <a:ext cx="471282" cy="471282"/>
        </a:xfrm>
        <a:prstGeom prst="ellipse">
          <a:avLst/>
        </a:prstGeom>
        <a:solidFill>
          <a:srgbClr val="4A6FA1"/>
        </a:solidFill>
        <a:ln w="25400" cap="flat" cmpd="sng" algn="ctr">
          <a:solidFill>
            <a:schemeClr val="accent1">
              <a:shade val="80000"/>
              <a:hueOff val="156120"/>
              <a:satOff val="6002"/>
              <a:lumOff val="977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" tIns="18288" rIns="18288" bIns="18288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900" kern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3</a:t>
          </a:r>
        </a:p>
      </dsp:txBody>
      <dsp:txXfrm>
        <a:off x="4188087" y="2077926"/>
        <a:ext cx="333246" cy="333246"/>
      </dsp:txXfrm>
    </dsp:sp>
    <dsp:sp modelId="{962666A5-3021-4C57-9F26-A0AB0DB30C6E}">
      <dsp:nvSpPr>
        <dsp:cNvPr id="0" name=""/>
        <dsp:cNvSpPr/>
      </dsp:nvSpPr>
      <dsp:spPr>
        <a:xfrm>
          <a:off x="4354674" y="2552188"/>
          <a:ext cx="72" cy="29252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5F5ED8-EEAC-472C-9CA8-EEEB6D177E88}">
      <dsp:nvSpPr>
        <dsp:cNvPr id="0" name=""/>
        <dsp:cNvSpPr/>
      </dsp:nvSpPr>
      <dsp:spPr>
        <a:xfrm>
          <a:off x="3571130" y="2844719"/>
          <a:ext cx="1567160" cy="1774800"/>
        </a:xfrm>
        <a:prstGeom prst="roundRect">
          <a:avLst>
            <a:gd name="adj" fmla="val 10000"/>
          </a:avLst>
        </a:prstGeom>
        <a:solidFill>
          <a:schemeClr val="bg1"/>
        </a:solidFill>
        <a:ln w="25400" cap="flat" cmpd="sng" algn="ctr">
          <a:solidFill>
            <a:srgbClr val="4A6FA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643" tIns="165100" rIns="27643" bIns="16510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noProof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nb-NO" sz="1000" b="1" kern="1200" noProof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Opplæring </a:t>
          </a:r>
          <a:br>
            <a:rPr lang="nb-NO" sz="1000" b="1" kern="1200" noProof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</a:br>
          <a:r>
            <a:rPr lang="nb-NO" sz="1000" b="1" kern="1200" noProof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«Tidlig og tett på»</a:t>
          </a:r>
        </a:p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1000" b="0" kern="1200" noProof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sp:txBody>
      <dsp:txXfrm>
        <a:off x="3617031" y="2890620"/>
        <a:ext cx="1475358" cy="1682998"/>
      </dsp:txXfrm>
    </dsp:sp>
    <dsp:sp modelId="{387EAEEC-73D0-4627-8107-0E96519FEB5E}">
      <dsp:nvSpPr>
        <dsp:cNvPr id="0" name=""/>
        <dsp:cNvSpPr/>
      </dsp:nvSpPr>
      <dsp:spPr>
        <a:xfrm>
          <a:off x="5225355" y="2244509"/>
          <a:ext cx="1567160" cy="71"/>
        </a:xfrm>
        <a:prstGeom prst="rect">
          <a:avLst/>
        </a:prstGeom>
        <a:solidFill>
          <a:schemeClr val="accent1">
            <a:shade val="80000"/>
            <a:hueOff val="175635"/>
            <a:satOff val="6752"/>
            <a:lumOff val="10993"/>
            <a:alphaOff val="0"/>
          </a:schemeClr>
        </a:solidFill>
        <a:ln w="25400" cap="flat" cmpd="sng" algn="ctr">
          <a:solidFill>
            <a:schemeClr val="accent1">
              <a:shade val="80000"/>
              <a:hueOff val="175635"/>
              <a:satOff val="6752"/>
              <a:lumOff val="1099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BE933E-F0D3-438E-8E16-09035BD7D0F6}">
      <dsp:nvSpPr>
        <dsp:cNvPr id="0" name=""/>
        <dsp:cNvSpPr/>
      </dsp:nvSpPr>
      <dsp:spPr>
        <a:xfrm>
          <a:off x="6740276" y="2173501"/>
          <a:ext cx="80099" cy="150444"/>
        </a:xfrm>
        <a:prstGeom prst="chevron">
          <a:avLst>
            <a:gd name="adj" fmla="val 90000"/>
          </a:avLst>
        </a:prstGeom>
        <a:solidFill>
          <a:schemeClr val="bg1"/>
        </a:solidFill>
        <a:ln w="25400" cap="flat" cmpd="sng" algn="ctr">
          <a:solidFill>
            <a:srgbClr val="4A6FA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643" tIns="165100" rIns="27643" bIns="16510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noProof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nb-NO" sz="1000" b="1" kern="1200" noProof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Personalmøte</a:t>
          </a:r>
        </a:p>
      </dsp:txBody>
      <dsp:txXfrm>
        <a:off x="5358320" y="2890620"/>
        <a:ext cx="1475358" cy="1682998"/>
      </dsp:txXfrm>
    </dsp:sp>
    <dsp:sp modelId="{14E032A3-20D0-409D-8D9B-3A237A6E7CDE}">
      <dsp:nvSpPr>
        <dsp:cNvPr id="0" name=""/>
        <dsp:cNvSpPr/>
      </dsp:nvSpPr>
      <dsp:spPr>
        <a:xfrm>
          <a:off x="5860358" y="2008904"/>
          <a:ext cx="471282" cy="471282"/>
        </a:xfrm>
        <a:prstGeom prst="ellipse">
          <a:avLst/>
        </a:prstGeom>
        <a:solidFill>
          <a:srgbClr val="4A6FA1"/>
        </a:solidFill>
        <a:ln w="25400" cap="flat" cmpd="sng" algn="ctr">
          <a:solidFill>
            <a:schemeClr val="accent1">
              <a:shade val="80000"/>
              <a:hueOff val="214665"/>
              <a:satOff val="8253"/>
              <a:lumOff val="1343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" tIns="18288" rIns="18288" bIns="18288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900" kern="12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4</a:t>
          </a:r>
        </a:p>
      </dsp:txBody>
      <dsp:txXfrm>
        <a:off x="5929376" y="2077922"/>
        <a:ext cx="333246" cy="333246"/>
      </dsp:txXfrm>
    </dsp:sp>
    <dsp:sp modelId="{E0260BBF-42C2-4989-95C0-C8455D96F6A8}">
      <dsp:nvSpPr>
        <dsp:cNvPr id="0" name=""/>
        <dsp:cNvSpPr/>
      </dsp:nvSpPr>
      <dsp:spPr>
        <a:xfrm>
          <a:off x="6095963" y="2552185"/>
          <a:ext cx="72" cy="29253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44B1309-3F04-4C77-87D5-BEA2401F8AFF}">
      <dsp:nvSpPr>
        <dsp:cNvPr id="0" name=""/>
        <dsp:cNvSpPr/>
      </dsp:nvSpPr>
      <dsp:spPr>
        <a:xfrm>
          <a:off x="5312419" y="2844719"/>
          <a:ext cx="1567160" cy="1774800"/>
        </a:xfrm>
        <a:prstGeom prst="roundRect">
          <a:avLst>
            <a:gd name="adj" fmla="val 10000"/>
          </a:avLst>
        </a:prstGeom>
        <a:solidFill>
          <a:schemeClr val="bg1"/>
        </a:solidFill>
        <a:ln w="25400" cap="flat" cmpd="sng" algn="ctr">
          <a:solidFill>
            <a:srgbClr val="4A6FA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643" tIns="165100" rIns="27643" bIns="16510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noProof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nb-NO" sz="1000" b="1" kern="1200" noProof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Personalmøte</a:t>
          </a:r>
        </a:p>
      </dsp:txBody>
      <dsp:txXfrm>
        <a:off x="5358320" y="2890620"/>
        <a:ext cx="1475358" cy="1682998"/>
      </dsp:txXfrm>
    </dsp:sp>
    <dsp:sp modelId="{08BA35B7-A2EB-4512-8F94-84E4E1A47C0D}">
      <dsp:nvSpPr>
        <dsp:cNvPr id="0" name=""/>
        <dsp:cNvSpPr/>
      </dsp:nvSpPr>
      <dsp:spPr>
        <a:xfrm>
          <a:off x="6966644" y="2244507"/>
          <a:ext cx="1567160" cy="71"/>
        </a:xfrm>
        <a:prstGeom prst="rect">
          <a:avLst/>
        </a:prstGeom>
        <a:solidFill>
          <a:schemeClr val="accent1">
            <a:shade val="80000"/>
            <a:hueOff val="234180"/>
            <a:satOff val="9003"/>
            <a:lumOff val="14657"/>
            <a:alphaOff val="0"/>
          </a:schemeClr>
        </a:solidFill>
        <a:ln w="25400" cap="flat" cmpd="sng" algn="ctr">
          <a:solidFill>
            <a:schemeClr val="accent1">
              <a:shade val="80000"/>
              <a:hueOff val="234180"/>
              <a:satOff val="9003"/>
              <a:lumOff val="1465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CA33AB-88CC-45C0-A012-6C86D96129B5}">
      <dsp:nvSpPr>
        <dsp:cNvPr id="0" name=""/>
        <dsp:cNvSpPr/>
      </dsp:nvSpPr>
      <dsp:spPr>
        <a:xfrm>
          <a:off x="8461084" y="2173499"/>
          <a:ext cx="80099" cy="150446"/>
        </a:xfrm>
        <a:prstGeom prst="chevron">
          <a:avLst>
            <a:gd name="adj" fmla="val 90000"/>
          </a:avLst>
        </a:prstGeom>
        <a:solidFill>
          <a:schemeClr val="accent1">
            <a:shade val="80000"/>
            <a:hueOff val="253695"/>
            <a:satOff val="9753"/>
            <a:lumOff val="15879"/>
            <a:alphaOff val="0"/>
          </a:schemeClr>
        </a:solidFill>
        <a:ln w="25400" cap="flat" cmpd="sng" algn="ctr">
          <a:solidFill>
            <a:srgbClr val="4A6FA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643" tIns="165100" rIns="27643" bIns="16510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b="1" kern="120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Avdelingsmøter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1100" kern="1200"/>
        </a:p>
      </dsp:txBody>
      <dsp:txXfrm>
        <a:off x="7079128" y="2890620"/>
        <a:ext cx="1475358" cy="1682998"/>
      </dsp:txXfrm>
    </dsp:sp>
    <dsp:sp modelId="{A87E83E3-BF0F-4EE6-BB1A-D03CCBF3D277}">
      <dsp:nvSpPr>
        <dsp:cNvPr id="0" name=""/>
        <dsp:cNvSpPr/>
      </dsp:nvSpPr>
      <dsp:spPr>
        <a:xfrm>
          <a:off x="7601647" y="2008902"/>
          <a:ext cx="471282" cy="471282"/>
        </a:xfrm>
        <a:prstGeom prst="ellipse">
          <a:avLst/>
        </a:prstGeom>
        <a:solidFill>
          <a:srgbClr val="4A6FA1"/>
        </a:solidFill>
        <a:ln w="25400" cap="flat" cmpd="sng" algn="ctr">
          <a:solidFill>
            <a:schemeClr val="accent1">
              <a:shade val="80000"/>
              <a:hueOff val="273210"/>
              <a:satOff val="10503"/>
              <a:lumOff val="1710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" tIns="18288" rIns="18288" bIns="1828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900" kern="1200"/>
            <a:t>5</a:t>
          </a:r>
        </a:p>
      </dsp:txBody>
      <dsp:txXfrm>
        <a:off x="7670665" y="2077920"/>
        <a:ext cx="333246" cy="333246"/>
      </dsp:txXfrm>
    </dsp:sp>
    <dsp:sp modelId="{3DA79B7A-175C-4189-8149-64EEE02604DB}">
      <dsp:nvSpPr>
        <dsp:cNvPr id="0" name=""/>
        <dsp:cNvSpPr/>
      </dsp:nvSpPr>
      <dsp:spPr>
        <a:xfrm>
          <a:off x="7837253" y="2552184"/>
          <a:ext cx="72" cy="29253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670F2C-758C-4401-8C7B-7C3B37AECA2B}">
      <dsp:nvSpPr>
        <dsp:cNvPr id="0" name=""/>
        <dsp:cNvSpPr/>
      </dsp:nvSpPr>
      <dsp:spPr>
        <a:xfrm>
          <a:off x="7033227" y="2844719"/>
          <a:ext cx="1567160" cy="17748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4A6FA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643" tIns="165100" rIns="27643" bIns="16510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b="1" kern="120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Avdelingsmøter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1100" kern="1200"/>
        </a:p>
      </dsp:txBody>
      <dsp:txXfrm>
        <a:off x="7079128" y="2890620"/>
        <a:ext cx="1475358" cy="1682998"/>
      </dsp:txXfrm>
    </dsp:sp>
    <dsp:sp modelId="{B0624E8C-3697-4110-8BDB-B9790B85A2DF}">
      <dsp:nvSpPr>
        <dsp:cNvPr id="0" name=""/>
        <dsp:cNvSpPr/>
      </dsp:nvSpPr>
      <dsp:spPr>
        <a:xfrm>
          <a:off x="8707933" y="2244506"/>
          <a:ext cx="1567160" cy="71"/>
        </a:xfrm>
        <a:prstGeom prst="rect">
          <a:avLst/>
        </a:prstGeom>
        <a:solidFill>
          <a:schemeClr val="accent1">
            <a:shade val="80000"/>
            <a:hueOff val="292725"/>
            <a:satOff val="11254"/>
            <a:lumOff val="18322"/>
            <a:alphaOff val="0"/>
          </a:schemeClr>
        </a:solidFill>
        <a:ln w="25400" cap="flat" cmpd="sng" algn="ctr">
          <a:solidFill>
            <a:schemeClr val="accent1">
              <a:shade val="80000"/>
              <a:hueOff val="292725"/>
              <a:satOff val="11254"/>
              <a:lumOff val="1832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A03B5B-F367-43EB-AD18-3910EF0C3079}">
      <dsp:nvSpPr>
        <dsp:cNvPr id="0" name=""/>
        <dsp:cNvSpPr/>
      </dsp:nvSpPr>
      <dsp:spPr>
        <a:xfrm>
          <a:off x="10222855" y="2173498"/>
          <a:ext cx="80099" cy="150446"/>
        </a:xfrm>
        <a:prstGeom prst="chevron">
          <a:avLst>
            <a:gd name="adj" fmla="val 90000"/>
          </a:avLst>
        </a:prstGeom>
        <a:solidFill>
          <a:schemeClr val="accent1">
            <a:shade val="80000"/>
            <a:hueOff val="312240"/>
            <a:satOff val="12004"/>
            <a:lumOff val="19543"/>
            <a:alphaOff val="0"/>
          </a:schemeClr>
        </a:solidFill>
        <a:ln w="25400" cap="flat" cmpd="sng" algn="ctr">
          <a:solidFill>
            <a:srgbClr val="4A6FA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643" tIns="165100" rIns="27643" bIns="16510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lang="nb-NO" sz="1000" b="1" kern="1200" noProof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Systematikk </a:t>
          </a:r>
          <a:br>
            <a:rPr lang="nb-NO" sz="1000" b="1" kern="1200" noProof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</a:br>
          <a:r>
            <a:rPr lang="nb-NO" sz="1000" b="1" kern="1200" noProof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gjennom året</a:t>
          </a:r>
        </a:p>
      </dsp:txBody>
      <dsp:txXfrm>
        <a:off x="8840899" y="2890620"/>
        <a:ext cx="1475358" cy="1682998"/>
      </dsp:txXfrm>
    </dsp:sp>
    <dsp:sp modelId="{2E410D61-D8A5-4A3C-BBA5-1DA938D393C7}">
      <dsp:nvSpPr>
        <dsp:cNvPr id="0" name=""/>
        <dsp:cNvSpPr/>
      </dsp:nvSpPr>
      <dsp:spPr>
        <a:xfrm>
          <a:off x="9342936" y="2008901"/>
          <a:ext cx="471282" cy="471282"/>
        </a:xfrm>
        <a:prstGeom prst="ellipse">
          <a:avLst/>
        </a:prstGeom>
        <a:solidFill>
          <a:srgbClr val="4A6FA1"/>
        </a:solidFill>
        <a:ln w="25400" cap="flat" cmpd="sng" algn="ctr">
          <a:solidFill>
            <a:schemeClr val="accent1">
              <a:shade val="80000"/>
              <a:hueOff val="331755"/>
              <a:satOff val="12754"/>
              <a:lumOff val="2076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" tIns="18288" rIns="18288" bIns="1828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900" kern="1200"/>
            <a:t>6</a:t>
          </a:r>
        </a:p>
      </dsp:txBody>
      <dsp:txXfrm>
        <a:off x="9411954" y="2077919"/>
        <a:ext cx="333246" cy="333246"/>
      </dsp:txXfrm>
    </dsp:sp>
    <dsp:sp modelId="{A7A748E6-519D-4525-9F7A-199BFC35873C}">
      <dsp:nvSpPr>
        <dsp:cNvPr id="0" name=""/>
        <dsp:cNvSpPr/>
      </dsp:nvSpPr>
      <dsp:spPr>
        <a:xfrm>
          <a:off x="9578542" y="2552183"/>
          <a:ext cx="72" cy="29253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B8585C-7584-4476-AC7F-24ADFB96FEDE}">
      <dsp:nvSpPr>
        <dsp:cNvPr id="0" name=""/>
        <dsp:cNvSpPr/>
      </dsp:nvSpPr>
      <dsp:spPr>
        <a:xfrm>
          <a:off x="8794998" y="2844719"/>
          <a:ext cx="1567160" cy="17748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4A6FA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643" tIns="165100" rIns="27643" bIns="16510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lang="nb-NO" sz="1000" b="1" kern="1200" noProof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Systematikk </a:t>
          </a:r>
          <a:br>
            <a:rPr lang="nb-NO" sz="1000" b="1" kern="1200" noProof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</a:br>
          <a:r>
            <a:rPr lang="nb-NO" sz="1000" b="1" kern="1200" noProof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gjennom året</a:t>
          </a:r>
        </a:p>
      </dsp:txBody>
      <dsp:txXfrm>
        <a:off x="8840899" y="2890620"/>
        <a:ext cx="1475358" cy="1682998"/>
      </dsp:txXfrm>
    </dsp:sp>
    <dsp:sp modelId="{F2F3BA56-BCD8-47BF-A865-9DE3DA0499F4}">
      <dsp:nvSpPr>
        <dsp:cNvPr id="0" name=""/>
        <dsp:cNvSpPr/>
      </dsp:nvSpPr>
      <dsp:spPr>
        <a:xfrm>
          <a:off x="10449222" y="2244506"/>
          <a:ext cx="870644" cy="71"/>
        </a:xfrm>
        <a:prstGeom prst="rect">
          <a:avLst/>
        </a:prstGeom>
        <a:solidFill>
          <a:schemeClr val="accent1">
            <a:shade val="80000"/>
            <a:hueOff val="351270"/>
            <a:satOff val="13504"/>
            <a:lumOff val="21986"/>
            <a:alphaOff val="0"/>
          </a:schemeClr>
        </a:solidFill>
        <a:ln w="25400" cap="flat" cmpd="sng" algn="ctr">
          <a:solidFill>
            <a:schemeClr val="accent1">
              <a:shade val="80000"/>
              <a:hueOff val="351270"/>
              <a:satOff val="13504"/>
              <a:lumOff val="2198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AEFA6F-A3D9-4325-B2F7-7A2FCF464FFE}">
      <dsp:nvSpPr>
        <dsp:cNvPr id="0" name=""/>
        <dsp:cNvSpPr/>
      </dsp:nvSpPr>
      <dsp:spPr>
        <a:xfrm>
          <a:off x="11084225" y="2008900"/>
          <a:ext cx="471282" cy="471282"/>
        </a:xfrm>
        <a:prstGeom prst="ellipse">
          <a:avLst/>
        </a:prstGeom>
        <a:solidFill>
          <a:schemeClr val="accent1">
            <a:shade val="80000"/>
            <a:hueOff val="390300"/>
            <a:satOff val="15005"/>
            <a:lumOff val="24429"/>
            <a:alphaOff val="0"/>
          </a:schemeClr>
        </a:solidFill>
        <a:ln w="25400" cap="flat" cmpd="sng" algn="ctr">
          <a:solidFill>
            <a:schemeClr val="accent1">
              <a:shade val="80000"/>
              <a:hueOff val="390300"/>
              <a:satOff val="15005"/>
              <a:lumOff val="2442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" tIns="18288" rIns="18288" bIns="1828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900" kern="1200"/>
            <a:t>7</a:t>
          </a:r>
        </a:p>
      </dsp:txBody>
      <dsp:txXfrm>
        <a:off x="11153243" y="2077918"/>
        <a:ext cx="333246" cy="333246"/>
      </dsp:txXfrm>
    </dsp:sp>
    <dsp:sp modelId="{4B387966-DED0-4359-9C9A-25CD6A950E78}">
      <dsp:nvSpPr>
        <dsp:cNvPr id="0" name=""/>
        <dsp:cNvSpPr/>
      </dsp:nvSpPr>
      <dsp:spPr>
        <a:xfrm>
          <a:off x="11319831" y="2552183"/>
          <a:ext cx="72" cy="29253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09ADF7-6F7B-42F9-99F4-B24914DBC8CA}">
      <dsp:nvSpPr>
        <dsp:cNvPr id="0" name=""/>
        <dsp:cNvSpPr/>
      </dsp:nvSpPr>
      <dsp:spPr>
        <a:xfrm>
          <a:off x="10536287" y="2844719"/>
          <a:ext cx="1567160" cy="17748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4A6FA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643" tIns="165100" rIns="27643" bIns="16510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b="1" i="0" kern="1200">
              <a:solidFill>
                <a:schemeClr val="tx1">
                  <a:lumMod val="75000"/>
                  <a:lumOff val="25000"/>
                </a:schemeClr>
              </a:solidFill>
            </a:rPr>
            <a:t>Oppfølging mellom leder og medarbeider</a:t>
          </a:r>
          <a:endParaRPr lang="nb-NO" sz="1000" kern="120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>
        <a:off x="10582188" y="2890620"/>
        <a:ext cx="1475358" cy="16829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24/layout/NumberedLinearArrowProcess#4">
  <dgm:title val=""/>
  <dgm:desc val=""/>
  <dgm:catLst>
    <dgm:cat type="process" pri="17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101" type="sibTrans" cxnId="{ADD82C5D-561B-46F3-9738-7FD0CE7DAA99}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{8DB82F74-0C9D-4597-87C5-2C768A29D4F5}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{F307B1CE-B2F7-44ED-94CB-7B70488705BC}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3" destOrd="0" sibTransId="301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dirChoose">
      <dgm:if name="dirNorm" func="var" arg="dir" op="equ" val="norm">
        <dgm:alg type="lin">
          <dgm:param type="linDir" val="fromL"/>
          <dgm:param type="nodeVertAlign" val="t"/>
        </dgm:alg>
      </dgm:if>
      <dgm:else name="dirRev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op="equ"/>
      <dgm:constr type="w" for="ch" forName="sibTransComposite" refType="w" refFor="ch" refForName="compositeNode" fact="0"/>
      <dgm:constr type="w" for="des" forName="parTx"/>
      <dgm:constr type="h" for="des" forName="parTx" op="equ"/>
      <dgm:constr type="h" for="des" forName="parSh" op="equ"/>
      <dgm:constr type="w" for="des" forName="nodeText"/>
      <dgm:constr type="h" for="des" forName="nodeText" op="equ"/>
      <dgm:constr type="w" for="des" forName="parSh"/>
      <dgm:constr type="w" for="des" forName="parSh" op="equ"/>
      <dgm:constr type="primFontSz" for="des" forName="parTx" val="29"/>
      <dgm:constr type="primFontSz" for="des" forName="parTx" op="equ"/>
      <dgm:constr type="primFontSz" for="des" forName="parSh" op="equ"/>
      <dgm:constr type="primFontSz" for="des" forName="nodeText" op="equ"/>
      <dgm:constr type="secFontSz" for="des" forName="nodeText" op="equ"/>
      <dgm:constr type="primFontSz" for="des" forName="sibTransNodeCircle" op="equ"/>
      <dgm:constr type="h" for="des" forName="sibTransNodeCircle" op="equ"/>
      <dgm:constr type="w" for="des" forName="sibTransNodeCircle" op="equ"/>
      <dgm:constr type="h" for="des" forName="parTx" refType="primFontSz" refFor="des" refForName="parTx" fact="1.5"/>
      <dgm:constr type="h" for="ch" forName="compositeNode" refType="h"/>
      <dgm:constr type="h" for="des" forName="parSh" refType="w"/>
      <dgm:constr type="h" for="des" forName="nodeText" refType="primFontSz" refFor="des" refForName="parTx" fact="1.7"/>
      <dgm:constr type="h" for="des" forName="parSh" refType="h" refFor="des" refForName="parTx" op="lte" fact="1.2"/>
      <dgm:constr type="h" for="des" forName="parSh" refType="h" refFor="des" refForName="parTx" op="gte" fact="1.2"/>
    </dgm:constrLst>
    <dgm:ruleLst>
      <dgm:rule type="primFontSz" for="des" forName="parSh" val="5" fact="NaN" max="NaN"/>
    </dgm:ruleLst>
    <dgm:forEach name="Name3" axis="ch" ptType="node">
      <dgm:layoutNode name="compositeNode">
        <dgm:alg type="composite"/>
        <dgm:shape xmlns:r="http://schemas.openxmlformats.org/officeDocument/2006/relationships" r:blip="">
          <dgm:adjLst/>
        </dgm:shape>
        <dgm:presOf/>
        <dgm:choose name="Name004">
          <dgm:if name="Name5" axis="self" ptType="node" func="cnt" op="equ" val="0">
            <dgm:constrLst>
              <dgm:constr type="w" for="ch" forName="parTx" refType="w"/>
              <dgm:constr type="w" for="ch" forName="parSh" refType="w" refFor="ch" refForName="parTx"/>
              <dgm:constr type="w" for="ch" forName="nodeText" refType="w" refFor="ch" refForName="parTx"/>
              <dgm:constr type="ctrX" for="ch" forName="nodeText" refType="w" fact="0.5"/>
              <dgm:constr type="t" for="ch" forName="nodeText" refType="b" refFor="ch" refForName="parSh"/>
            </dgm:constrLst>
          </dgm:if>
          <dgm:else name="Name6">
            <dgm:constrLst>
              <dgm:constr type="w" for="ch" forName="parTx" refType="w"/>
              <dgm:constr type="w" for="ch" forName="parSh" refType="w" refFor="ch" refForName="parTx"/>
              <dgm:constr type="w" for="ch" forName="nodeText" refType="w" refFor="ch" refForName="parTx" fact="0.9"/>
              <dgm:constr type="ctrX" for="ch" forName="nodeText" refType="w" fact="0.5"/>
              <dgm:constr type="t" for="ch" forName="nodeText" refType="b" refFor="ch" refForName="parSh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zOrderOff="1" hideGeom="1">
            <dgm:adjLst/>
          </dgm:shape>
          <dgm:presOf/>
          <dgm:constrLst>
            <dgm:constr type="h" refType="w" op="lte" fact="0.4"/>
            <dgm:constr type="h"/>
          </dgm:constrLst>
          <dgm:ruleLst>
            <dgm:rule type="h" val="INF" fact="NaN" max="NaN"/>
          </dgm:ruleLst>
        </dgm:layoutNode>
        <dgm:layoutNode name="parSh">
          <dgm:alg type="composite"/>
          <dgm:shape xmlns:r="http://schemas.openxmlformats.org/officeDocument/2006/relationships" r:blip="">
            <dgm:adjLst/>
          </dgm:shape>
          <dgm:presOf axis="self" ptType="node"/>
          <dgm:choose name="casesForFirstAndLastNode">
            <dgm:if name="ifFirstNode" axis="self" ptType="node" func="pos" op="equ" val="1">
              <dgm:choose name="removeLineWhenOnlyOneNode">
                <dgm:if name="ifOnlyOneNode" axis="followSib" ptType="node" func="cnt" op="equ" val="0">
                  <dgm:constrLst>
                    <dgm:constr type="h"/>
                    <dgm:constr type="h" for="ch" forName="lineNode" val="0.002"/>
                    <dgm:constr type="w" for="ch" forName="lineNode" refType="w" fact="0"/>
                    <dgm:constr type="w" for="ch" forName="lineArrowNode" refType="w" fact="0"/>
                    <dgm:constr type="h" for="ch" forName="lineArrowNode" refType="h" fact="0"/>
                    <dgm:constr type="ctrY" for="ch" forName="lineNode" refType="ctrY" refFor="ch" refForName="sibTransNodeCircle"/>
                    <dgm:constr type="h" for="ch" forName="sibTransNodeCircle" refType="h" fact="0.608"/>
                    <dgm:constr type="h" for="ch" forName="sibTransNodeCircle" refType="w" op="lte" fact="0.54"/>
                    <dgm:constr type="w" for="ch" forName="sibTransNodeCircle" refType="h" refFor="ch" refForName="sibTransNodeCircle"/>
                    <dgm:constr type="ctrX" for="ch" forName="sibTransNodeCircle" refType="w" fact="0.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2"/>
                    <dgm:constr type="t" for="ch" forName="verticalConnector" refType="b" refFor="ch" refForName="spacerBetweenCircleAndCallout"/>
                    <dgm:constr type="h" for="ch" forName="verticalConnector" refType="h" fact="0.35"/>
                    <dgm:constr type="w" for="ch" forName="verticalConnector" val="0.002"/>
                    <dgm:constr type="ctrX" for="ch" forName="verticalConnector" refType="ctrX" refFor="ch" refForName="sibTransNodeCircle"/>
                  </dgm:constrLst>
                </dgm:if>
                <dgm:else name="ifMoreThanOneNode">
                  <dgm:choose name="firstNodeDirChoose">
                    <dgm:if name="firstNodeDirNorm" func="var" arg="dir" op="equ" val="norm">
                      <dgm:constrLst>
                        <dgm:constr type="h"/>
                        <dgm:constr type="h" for="ch" forName="lineNode" val="0.002"/>
                        <dgm:constr type="w" for="ch" forName="lineNode" refType="w" fact="0.35"/>
                        <dgm:constr type="l" for="ch" forName="lineNode" refType="w" fact="0.55"/>
                        <dgm:constr type="w" for="ch" forName="lineArrowNode" refType="w" fact="0.046"/>
                        <dgm:constr type="h" for="ch" forName="lineArrowNode" refType="h" fact="0.18"/>
                        <dgm:constr type="l" for="ch" forName="lineArrowNode" refType="w" fact="0.87"/>
                        <dgm:constr type="t" for="ch" forName="lineArrowNode" refType="h" fact="0.165"/>
                        <dgm:constr type="ctrY" for="ch" forName="lineNode" refType="ctrY" refFor="ch" refForName="sibTransNodeCircle"/>
                        <dgm:constr type="h" for="ch" forName="sibTransNodeCircle" refType="h" fact="0.608"/>
                        <dgm:constr type="h" for="ch" forName="sibTransNodeCircle" refType="w" op="lte" fact="0.54"/>
                        <dgm:constr type="w" for="ch" forName="sibTransNodeCircle" refType="h" refFor="ch" refForName="sibTransNodeCircle"/>
                        <dgm:constr type="ctrX" for="ch" forName="sibTransNodeCircle" refType="w" fact="0.5"/>
                        <dgm:constr type="ctrY" for="ch" forName="sibTransNodeCircle" refType="h" fact="0.25"/>
                        <dgm:constr type="t" for="ch" forName="spacerBetweenCircleAndCallout" refType="b" refFor="ch" refForName="sibTransNodeCircle"/>
                        <dgm:constr type="h" for="ch" forName="spacerBetweenCircleAndCallout" val="2"/>
                        <dgm:constr type="t" for="ch" forName="verticalConnector" refType="b" refFor="ch" refForName="spacerBetweenCircleAndCallout"/>
                        <dgm:constr type="h" for="ch" forName="verticalConnector" refType="h" fact="0.35"/>
                        <dgm:constr type="w" for="ch" forName="verticalConnector" val="0.002"/>
                        <dgm:constr type="ctrX" for="ch" forName="verticalConnector" refType="ctrX" refFor="ch" refForName="sibTransNodeCircle"/>
                      </dgm:constrLst>
                    </dgm:if>
                    <dgm:else name="firstNodeDirRev">
                      <dgm:constrLst>
                        <dgm:constr type="h"/>
                        <dgm:constr type="h" for="ch" forName="lineNode" val="0.002"/>
                        <dgm:constr type="w" for="ch" forName="lineNode" refType="w" fact="0.35"/>
                        <dgm:constr type="l" for="ch" forName="lineNode" refType="w" fact="0.1"/>
                        <dgm:constr type="w" for="ch" forName="lineArrowNode" refType="w" fact="0.046"/>
                        <dgm:constr type="h" for="ch" forName="lineArrowNode" refType="h" fact="0.18"/>
                        <dgm:constr type="l" for="ch" forName="lineArrowNode" refType="w" fact="0.084"/>
                        <dgm:constr type="t" for="ch" forName="lineArrowNode" refType="h" fact="0.165"/>
                        <dgm:constr type="ctrY" for="ch" forName="lineNode" refType="ctrY" refFor="ch" refForName="sibTransNodeCircle"/>
                        <dgm:constr type="h" for="ch" forName="sibTransNodeCircle" refType="h" fact="0.608"/>
                        <dgm:constr type="h" for="ch" forName="sibTransNodeCircle" refType="w" op="lte" fact="0.54"/>
                        <dgm:constr type="w" for="ch" forName="sibTransNodeCircle" refType="h" refFor="ch" refForName="sibTransNodeCircle"/>
                        <dgm:constr type="ctrX" for="ch" forName="sibTransNodeCircle" refType="w" fact="0.5"/>
                        <dgm:constr type="ctrY" for="ch" forName="sibTransNodeCircle" refType="h" fact="0.25"/>
                        <dgm:constr type="t" for="ch" forName="spacerBetweenCircleAndCallout" refType="b" refFor="ch" refForName="sibTransNodeCircle"/>
                        <dgm:constr type="h" for="ch" forName="spacerBetweenCircleAndCallout" val="2"/>
                        <dgm:constr type="t" for="ch" forName="verticalConnector" refType="b" refFor="ch" refForName="spacerBetweenCircleAndCallout"/>
                        <dgm:constr type="h" for="ch" forName="verticalConnector" refType="h" fact="0.35"/>
                        <dgm:constr type="w" for="ch" forName="verticalConnector" val="0.002"/>
                        <dgm:constr type="ctrX" for="ch" forName="verticalConnector" refType="ctrX" refFor="ch" refForName="sibTransNodeCircle"/>
                      </dgm:constrLst>
                    </dgm:else>
                  </dgm:choose>
                </dgm:else>
              </dgm:choose>
            </dgm:if>
            <dgm:if name="ifLastNode" axis="self" ptType="node" func="revPos" op="equ" val="1">
              <dgm:choose name="lastNodeDirChoose">
                <dgm:if name="lastNodeDirNorm" func="var" arg="dir" op="equ" val="norm">
                  <dgm:constrLst>
                    <dgm:constr type="h"/>
                    <dgm:constr type="h" for="ch" forName="lineNode" val="0.002"/>
                    <dgm:constr type="w" for="ch" forName="lineNode" refType="w" fact="0.5"/>
                    <dgm:constr type="w" for="ch" forName="lineArrowNode" refType="w" fact="0"/>
                    <dgm:constr type="h" for="ch" forName="lineArrowNode" refType="h" fact="0"/>
                    <dgm:constr type="ctrY" for="ch" forName="lineNode" refType="ctrY" refFor="ch" refForName="sibTransNodeCircle"/>
                    <dgm:constr type="h" for="ch" forName="sibTransNodeCircle" refType="h" fact="0.608"/>
                    <dgm:constr type="h" for="ch" forName="sibTransNodeCircle" refType="w" op="lte" fact="0.54"/>
                    <dgm:constr type="w" for="ch" forName="sibTransNodeCircle" refType="h" refFor="ch" refForName="sibTransNodeCircle"/>
                    <dgm:constr type="ctrX" for="ch" forName="sibTransNodeCircle" refType="w" fact="0.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2"/>
                    <dgm:constr type="t" for="ch" forName="verticalConnector" refType="b" refFor="ch" refForName="spacerBetweenCircleAndCallout"/>
                    <dgm:constr type="h" for="ch" forName="verticalConnector" refType="h" fact="0.35"/>
                    <dgm:constr type="w" for="ch" forName="verticalConnector" val="0.002"/>
                    <dgm:constr type="ctrX" for="ch" forName="verticalConnector" refType="ctrX" refFor="ch" refForName="sibTransNodeCircle"/>
                  </dgm:constrLst>
                </dgm:if>
                <dgm:else name="lastNodeDirRev">
                  <dgm:constrLst>
                    <dgm:constr type="h"/>
                    <dgm:constr type="h" for="ch" forName="lineNode" val="0.002"/>
                    <dgm:constr type="w" for="ch" forName="lineNode" refType="w" fact="0.5"/>
                    <dgm:constr type="l" for="ch" forName="lineNode" refType="w" fact="0.5"/>
                    <dgm:constr type="w" for="ch" forName="lineArrowNode" refType="w" fact="0"/>
                    <dgm:constr type="h" for="ch" forName="lineArrowNode" refType="h" fact="0"/>
                    <dgm:constr type="ctrY" for="ch" forName="lineNode" refType="ctrY" refFor="ch" refForName="sibTransNodeCircle"/>
                    <dgm:constr type="h" for="ch" forName="sibTransNodeCircle" refType="h" fact="0.608"/>
                    <dgm:constr type="h" for="ch" forName="sibTransNodeCircle" refType="w" op="lte" fact="0.54"/>
                    <dgm:constr type="w" for="ch" forName="sibTransNodeCircle" refType="h" refFor="ch" refForName="sibTransNodeCircle"/>
                    <dgm:constr type="ctrX" for="ch" forName="sibTransNodeCircle" refType="w" fact="0.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2"/>
                    <dgm:constr type="t" for="ch" forName="verticalConnector" refType="b" refFor="ch" refForName="spacerBetweenCircleAndCallout"/>
                    <dgm:constr type="h" for="ch" forName="verticalConnector" refType="h" fact="0.35"/>
                    <dgm:constr type="w" for="ch" forName="verticalConnector" val="0.002"/>
                    <dgm:constr type="ctrX" for="ch" forName="verticalConnector" refType="ctrX" refFor="ch" refForName="sibTransNodeCircle"/>
                  </dgm:constrLst>
                </dgm:else>
              </dgm:choose>
            </dgm:if>
            <dgm:else name="allOtherNodes">
              <dgm:choose name="middleNodeDirChoose">
                <dgm:if name="middleNodeDirNorm" func="var" arg="dir" op="equ" val="norm">
                  <dgm:constrLst>
                    <dgm:constr type="h"/>
                    <dgm:constr type="h" for="ch" forName="lineNode" val="0.002"/>
                    <dgm:constr type="w" for="ch" forName="lineNode" refType="w" fact="0.9"/>
                    <dgm:constr type="w" for="ch" forName="lineArrowNode" refType="w" fact="0.046"/>
                    <dgm:constr type="h" for="ch" forName="lineArrowNode" refType="h" fact="0.18"/>
                    <dgm:constr type="l" for="ch" forName="lineArrowNode" refType="w" fact="0.87"/>
                    <dgm:constr type="t" for="ch" forName="lineArrowNode" refType="h" fact="0.165"/>
                    <dgm:constr type="ctrY" for="ch" forName="lineNode" refType="ctrY" refFor="ch" refForName="sibTransNodeCircle"/>
                    <dgm:constr type="h" for="ch" forName="sibTransNodeCircle" refType="h" fact="0.608"/>
                    <dgm:constr type="h" for="ch" forName="sibTransNodeCircle" refType="w" op="lte" fact="0.54"/>
                    <dgm:constr type="w" for="ch" forName="sibTransNodeCircle" refType="h" refFor="ch" refForName="sibTransNodeCircle"/>
                    <dgm:constr type="ctrX" for="ch" forName="sibTransNodeCircle" refType="w" fact="0.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2"/>
                    <dgm:constr type="t" for="ch" forName="verticalConnector" refType="b" refFor="ch" refForName="spacerBetweenCircleAndCallout"/>
                    <dgm:constr type="h" for="ch" forName="verticalConnector" refType="h" fact="0.35"/>
                    <dgm:constr type="w" for="ch" forName="verticalConnector" val="0.002"/>
                    <dgm:constr type="ctrX" for="ch" forName="verticalConnector" refType="ctrX" refFor="ch" refForName="sibTransNodeCircle"/>
                  </dgm:constrLst>
                </dgm:if>
                <dgm:else name="middleNodeDirRev">
                  <dgm:constrLst>
                    <dgm:constr type="h"/>
                    <dgm:constr type="h" for="ch" forName="lineNode" val="0.002"/>
                    <dgm:constr type="w" for="ch" forName="lineNode" refType="w" fact="0.9"/>
                    <dgm:constr type="l" for="ch" forName="lineNode" refType="w" fact="0.1"/>
                    <dgm:constr type="w" for="ch" forName="lineArrowNode" refType="w" fact="0.046"/>
                    <dgm:constr type="h" for="ch" forName="lineArrowNode" refType="h" fact="0.18"/>
                    <dgm:constr type="l" for="ch" forName="lineArrowNode" refType="w" fact="0.084"/>
                    <dgm:constr type="t" for="ch" forName="lineArrowNode" refType="h" fact="0.165"/>
                    <dgm:constr type="ctrY" for="ch" forName="lineNode" refType="ctrY" refFor="ch" refForName="sibTransNodeCircle"/>
                    <dgm:constr type="h" for="ch" forName="sibTransNodeCircle" refType="h" fact="0.608"/>
                    <dgm:constr type="h" for="ch" forName="sibTransNodeCircle" refType="w" op="lte" fact="0.54"/>
                    <dgm:constr type="w" for="ch" forName="sibTransNodeCircle" refType="h" refFor="ch" refForName="sibTransNodeCircle"/>
                    <dgm:constr type="ctrX" for="ch" forName="sibTransNodeCircle" refType="w" fact="0.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2"/>
                    <dgm:constr type="t" for="ch" forName="verticalConnector" refType="b" refFor="ch" refForName="spacerBetweenCircleAndCallout"/>
                    <dgm:constr type="h" for="ch" forName="verticalConnector" refType="h" fact="0.35"/>
                    <dgm:constr type="w" for="ch" forName="verticalConnector" val="0.002"/>
                    <dgm:constr type="ctrX" for="ch" forName="verticalConnector" refType="ctrX" refFor="ch" refForName="sibTransNodeCircle"/>
                  </dgm:constrLst>
                </dgm:else>
              </dgm:choose>
            </dgm:else>
          </dgm:choose>
          <dgm:layoutNode name="lineNode" styleLbl="alignNode1">
            <dgm:alg type="sp"/>
            <dgm:shape xmlns:r="http://schemas.openxmlformats.org/officeDocument/2006/relationships" type="rect" r:blip="">
              <dgm:adjLst/>
            </dgm:shape>
            <dgm:presOf/>
            <dgm:constrLst/>
            <dgm:ruleLst/>
          </dgm:layoutNode>
          <dgm:layoutNode name="lineArrowNode" styleLbl="alignNode1">
            <dgm:alg type="sp"/>
            <dgm:choose name="arrowDirChoose">
              <dgm:if name="arrowNorm" func="var" arg="dir" op="equ" val="norm">
                <dgm:shape xmlns:r="http://schemas.openxmlformats.org/officeDocument/2006/relationships" type="chevron" r:blip="">
                  <dgm:adjLst>
                    <dgm:adj idx="1" val="0.9"/>
                  </dgm:adjLst>
                </dgm:shape>
              </dgm:if>
              <dgm:else name="arrowRev">
                <dgm:shape xmlns:r="http://schemas.openxmlformats.org/officeDocument/2006/relationships" rot="180" type="chevron" r:blip="">
                  <dgm:adjLst>
                    <dgm:adj idx="1" val="0.9"/>
                  </dgm:adjLst>
                </dgm:shape>
              </dgm:else>
            </dgm:choose>
            <dgm:presOf axis="self" ptType="node"/>
            <dgm:ruleLst/>
          </dgm:layoutNode>
          <dgm:forEach name="Name19" axis="followSib" ptType="sibTrans" hideLastTrans="0" cnt="1">
            <dgm:layoutNode name="sibTransNodeCircle" styleLbl="alignNode1">
              <dgm:varLst>
                <dgm:chMax val="0"/>
                <dgm:bulletEnabled/>
              </dgm:varLst>
              <dgm:presOf axis="self" ptType="sibTrans"/>
              <dgm:alg type="tx">
                <dgm:param type="txAnchorVert" val="mid"/>
                <dgm:param type="txAnchorHorzCh" val="ctr"/>
                <dgm:param type="parTxRTLAlign" val="l"/>
              </dgm:alg>
              <dgm:shape xmlns:r="http://schemas.openxmlformats.org/officeDocument/2006/relationships" type="ellipse" r:blip="">
                <dgm:adjLst/>
              </dgm:shape>
              <dgm:constrLst>
                <dgm:constr type="w" refType="h" op="equ"/>
                <dgm:constr type="primFontSz" val="60"/>
                <dgm:constr type="tMarg" refType="w" fact="0.11"/>
                <dgm:constr type="lMarg" refType="w" fact="0.11"/>
                <dgm:constr type="rMarg" refType="w" fact="0.11"/>
                <dgm:constr type="bMarg" refType="w" fact="0.11"/>
              </dgm:constrLst>
              <dgm:ruleLst>
                <dgm:rule type="primFontSz" val="14" fact="NaN" max="NaN"/>
              </dgm:ruleLst>
            </dgm:layoutNode>
            <dgm:layoutNode name="spacerBetweenCircleAndCallout">
              <dgm:varLst/>
              <dgm:presOf/>
              <dgm:alg type="sp"/>
              <dgm:shape xmlns:r="http://schemas.openxmlformats.org/officeDocument/2006/relationships" r:blip="">
                <dgm:adjLst/>
              </dgm:shape>
              <dgm:constrLst/>
              <dgm:ruleLst/>
            </dgm:layoutNode>
            <dgm:layoutNode name="verticalConnector" styleLbl="alignAccFollowNode1">
              <dgm:alg type="sp"/>
              <dgm:shape xmlns:r="http://schemas.openxmlformats.org/officeDocument/2006/relationships" type="rect" r:blip="">
                <dgm:adjLst/>
              </dgm:shape>
              <dgm:presOf/>
              <dgm:constrLst/>
              <dgm:ruleLst/>
            </dgm:layoutNode>
          </dgm:forEach>
          <dgm:presOf/>
          <dgm:ruleLst/>
        </dgm:layoutNode>
        <dgm:layoutNode name="nodeText" styleLbl="fgAcc1">
          <dgm:varLst>
            <dgm:bulletEnabled val="1"/>
          </dgm:varLst>
          <dgm:alg type="tx">
            <dgm:param type="parTxLTRAlign" val="ctr"/>
            <dgm:param type="parTxRTLAlign" val="r"/>
            <dgm:param type="txAnchorVert" val="t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secFontSz" val="16"/>
            <dgm:constr type="primFontSz" val="18"/>
            <dgm:constr type="h"/>
            <dgm:constr type="tMarg" val="13"/>
            <dgm:constr type="lMarg" refType="w" fact="0.05"/>
            <dgm:constr type="rMarg" refType="w" fact="0.05"/>
            <dgm:constr type="bMarg" val="13"/>
          </dgm:constrLst>
          <dgm:ruleLst>
            <dgm:rule type="secFontSz" val="11" fact="NaN" max="NaN"/>
            <dgm:rule type="primFontSz" val="11" fact="NaN" max="NaN"/>
            <dgm:rule type="h" val="INF" fact="NaN" max="NaN"/>
          </dgm:ruleLst>
        </dgm:layoutNode>
      </dgm:layoutNode>
      <dgm:forEach name="sibTransForEach" axis="followSib" ptType="sibTrans" cnt="1">
        <dgm:layoutNode name="sibTransComposite" styleLbl="alignAccFollowNode1">
          <dgm:alg type="sp"/>
          <dgm:shape xmlns:r="http://schemas.openxmlformats.org/officeDocument/2006/relationships" r:blip="">
            <dgm:adjLst/>
          </dgm:shape>
          <dgm:ruleLst/>
        </dgm:layoutNode>
        <dgm:ruleLst>
          <dgm:rule type="h" val="INF" fact="NaN" max="NaN"/>
        </dgm:ruleLst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C22124-C457-417E-86C2-33F1F4FA7AAF}" type="datetimeFigureOut">
              <a:rPr lang="nb-NO" smtClean="0"/>
              <a:t>11.09.2026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92186B-96CE-4B9C-ABFB-1F20CA09458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34834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Presentasjonen er et forslag og kan tilpasses etter behov</a:t>
            </a:r>
            <a:endParaRPr lang="nb-NO" b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01739D1-6829-42D5-93D0-EE3536144309}" type="slidenum">
              <a:rPr lang="nb-NO" smtClean="0"/>
              <a:pPr>
                <a:defRPr/>
              </a:pPr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247903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9" name="Google Shape;1779;g3b6c508dbf4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0" name="Google Shape;1780;g3b6c508dbf4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>
                <a:ea typeface="Calibri"/>
                <a:cs typeface="Calibri"/>
              </a:rPr>
              <a:t>IA-</a:t>
            </a:r>
            <a:r>
              <a:rPr lang="en-US" err="1">
                <a:ea typeface="Calibri"/>
                <a:cs typeface="Calibri"/>
              </a:rPr>
              <a:t>avtalen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understreker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også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viktigheten</a:t>
            </a:r>
            <a:r>
              <a:rPr lang="en-US">
                <a:ea typeface="Calibri"/>
                <a:cs typeface="Calibri"/>
              </a:rPr>
              <a:t> av å drive </a:t>
            </a:r>
            <a:r>
              <a:rPr lang="en-US" err="1">
                <a:ea typeface="Calibri"/>
                <a:cs typeface="Calibri"/>
              </a:rPr>
              <a:t>godt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partssamarbeid</a:t>
            </a:r>
            <a:r>
              <a:rPr lang="en-US">
                <a:ea typeface="Calibri"/>
                <a:cs typeface="Calibri"/>
              </a:rPr>
              <a:t>, </a:t>
            </a:r>
            <a:r>
              <a:rPr lang="en-US" err="1">
                <a:ea typeface="Calibri"/>
                <a:cs typeface="Calibri"/>
              </a:rPr>
              <a:t>også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i</a:t>
            </a:r>
            <a:r>
              <a:rPr lang="en-US">
                <a:ea typeface="Calibri"/>
                <a:cs typeface="Calibri"/>
              </a:rPr>
              <a:t> </a:t>
            </a:r>
            <a:r>
              <a:rPr lang="en-US" err="1">
                <a:ea typeface="Calibri"/>
                <a:cs typeface="Calibri"/>
              </a:rPr>
              <a:t>tilknytning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til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sykefravær</a:t>
            </a:r>
            <a:r>
              <a:rPr lang="en-US">
                <a:ea typeface="Calibri"/>
                <a:cs typeface="Calibri"/>
              </a:rPr>
              <a:t>.</a:t>
            </a:r>
          </a:p>
          <a:p>
            <a:endParaRPr lang="en-US">
              <a:ea typeface="Calibri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Som en part i IA-avtalen er det blant annet forventet at en tar i bruk de ulike tilhørende bransjeprogrammene, for vår del IA-bransjeprogram barnevern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>
          <a:extLst>
            <a:ext uri="{FF2B5EF4-FFF2-40B4-BE49-F238E27FC236}">
              <a16:creationId xmlns:a16="http://schemas.microsoft.com/office/drawing/2014/main" id="{30B25050-89ED-D679-63DA-B1DA111DBF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22:notes">
            <a:extLst>
              <a:ext uri="{FF2B5EF4-FFF2-40B4-BE49-F238E27FC236}">
                <a16:creationId xmlns:a16="http://schemas.microsoft.com/office/drawing/2014/main" id="{62FE5187-F2AF-B8E7-8C5F-4362D80441C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4138" y="731838"/>
            <a:ext cx="6500812" cy="3657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0" name="Google Shape;330;p22:notes">
            <a:extLst>
              <a:ext uri="{FF2B5EF4-FFF2-40B4-BE49-F238E27FC236}">
                <a16:creationId xmlns:a16="http://schemas.microsoft.com/office/drawing/2014/main" id="{F977D967-8335-F501-E8E9-30709E9E2DE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66909" y="4632960"/>
            <a:ext cx="5335270" cy="4389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nb-NO" sz="1200" kern="100">
                <a:effectLst/>
                <a:ea typeface="Verdana"/>
              </a:rPr>
              <a:t>Når vi snakker om arbeidsmiljø i bransjeprogrammet er denne definisjonen vi jobber ut i fra. </a:t>
            </a:r>
          </a:p>
          <a:p>
            <a:pPr marL="15875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nb-NO" sz="1200" kern="100">
                <a:effectLst/>
                <a:ea typeface="Verdana"/>
              </a:rPr>
              <a:t>Det er fint å ha trivsel på arbeidsplassen med sosiale arrangement og </a:t>
            </a:r>
            <a:r>
              <a:rPr lang="nb-NO" sz="1200" kern="100" err="1">
                <a:effectLst/>
                <a:ea typeface="Verdana"/>
              </a:rPr>
              <a:t>fredagskos</a:t>
            </a:r>
            <a:r>
              <a:rPr lang="nb-NO" sz="1200" kern="100">
                <a:effectLst/>
                <a:ea typeface="Verdana"/>
              </a:rPr>
              <a:t> på pauserommet, </a:t>
            </a:r>
            <a:br>
              <a:rPr lang="nb-NO" sz="1200" kern="100">
                <a:effectLst/>
                <a:ea typeface="Verdana"/>
              </a:rPr>
            </a:br>
            <a:r>
              <a:rPr lang="nb-NO" sz="1200" kern="100">
                <a:effectLst/>
                <a:ea typeface="Verdana"/>
              </a:rPr>
              <a:t>men  det er </a:t>
            </a:r>
            <a:r>
              <a:rPr lang="nb-NO" sz="1200" b="1" kern="100">
                <a:effectLst/>
                <a:ea typeface="Verdana"/>
              </a:rPr>
              <a:t>planlegging , organisering og gjennomføring av arbeidsoppgavene </a:t>
            </a:r>
            <a:r>
              <a:rPr lang="nb-NO" sz="1200" b="0" kern="100">
                <a:effectLst/>
                <a:ea typeface="Verdana"/>
              </a:rPr>
              <a:t>som</a:t>
            </a:r>
            <a:r>
              <a:rPr lang="nb-NO" sz="1200" b="1" kern="100">
                <a:effectLst/>
                <a:ea typeface="Verdana"/>
              </a:rPr>
              <a:t> forebygger slitasje </a:t>
            </a:r>
            <a:r>
              <a:rPr lang="nb-NO" sz="1200" b="0" kern="100">
                <a:effectLst/>
                <a:ea typeface="Verdana"/>
              </a:rPr>
              <a:t>og</a:t>
            </a:r>
            <a:r>
              <a:rPr lang="nb-NO" sz="1200" b="1" kern="100">
                <a:effectLst/>
                <a:ea typeface="Verdana"/>
              </a:rPr>
              <a:t> fremmer et langt og helsefremmed arbeidsliv</a:t>
            </a:r>
            <a:endParaRPr lang="nb-NO" b="1"/>
          </a:p>
          <a:p>
            <a:pPr marL="158750" indent="0">
              <a:lnSpc>
                <a:spcPct val="107000"/>
              </a:lnSpc>
              <a:spcAft>
                <a:spcPts val="800"/>
              </a:spcAft>
              <a:buNone/>
            </a:pPr>
            <a:endParaRPr lang="nb-NO" sz="1200" kern="100">
              <a:effectLst/>
              <a:ea typeface="Verdana" panose="020B0604030504040204" pitchFamily="34" charset="0"/>
            </a:endParaRP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100"/>
              <a:buFontTx/>
              <a:buNone/>
              <a:tabLst/>
              <a:defRPr/>
            </a:pPr>
            <a:r>
              <a:rPr lang="nb-NO" sz="120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Alle ansatte skal ha et godt arbeidsmiljø som fremmer helse. </a:t>
            </a:r>
            <a:br>
              <a:rPr lang="nb-NO" sz="120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nb-NO" sz="1200" b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Når arbeidet og arbeidsplassen blir lagt godt til rette, kan det redusere risikoen for sykdom og skader som skyldes jobben. </a:t>
            </a:r>
            <a:br>
              <a:rPr lang="nb-NO" sz="1200" b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nb-NO" sz="1200" b="1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Det kan også bidra til at ansatte blir værende i arbeid. Slik tar virksomheten vare på viktig kompetanse og sikrer kontinuitet i arbeidet.</a:t>
            </a:r>
            <a:endParaRPr lang="nb-NO" sz="1200" b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5875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999276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>
                <a:solidFill>
                  <a:srgbClr val="4A6FA3"/>
                </a:solidFill>
                <a:latin typeface="+mn-lt"/>
                <a:ea typeface="Open Sans"/>
                <a:cs typeface="Open Sans"/>
              </a:rPr>
              <a:t>1 av 3 </a:t>
            </a:r>
            <a:r>
              <a:rPr lang="nb-NO" b="1" i="0">
                <a:solidFill>
                  <a:srgbClr val="4A6FA3"/>
                </a:solidFill>
                <a:latin typeface="+mn-lt"/>
              </a:rPr>
              <a:t>med sykefravær </a:t>
            </a:r>
            <a:r>
              <a:rPr lang="nb-NO" b="1">
                <a:solidFill>
                  <a:srgbClr val="4A6FA3"/>
                </a:solidFill>
                <a:latin typeface="+mn-lt"/>
              </a:rPr>
              <a:t>i barnevernsektoren </a:t>
            </a:r>
            <a:r>
              <a:rPr lang="nb-NO" b="1" i="0">
                <a:solidFill>
                  <a:srgbClr val="4A6FA3"/>
                </a:solidFill>
                <a:latin typeface="+mn-lt"/>
              </a:rPr>
              <a:t>oppgir at fraværet er jobbrelatert.</a:t>
            </a:r>
            <a:endParaRPr lang="nb-NO" b="1">
              <a:solidFill>
                <a:srgbClr val="4A6FA3"/>
              </a:solidFill>
              <a:latin typeface="+mn-lt"/>
            </a:endParaRPr>
          </a:p>
          <a:p>
            <a:r>
              <a:rPr lang="en-US" sz="1200">
                <a:solidFill>
                  <a:srgbClr val="4A6FA3"/>
                </a:solidFill>
                <a:latin typeface="+mn-lt"/>
                <a:ea typeface="Open Sans"/>
                <a:cs typeface="Open Sans"/>
              </a:rPr>
              <a:t>At et </a:t>
            </a:r>
            <a:r>
              <a:rPr lang="en-US" sz="1200" err="1">
                <a:solidFill>
                  <a:srgbClr val="4A6FA3"/>
                </a:solidFill>
                <a:latin typeface="+mn-lt"/>
                <a:ea typeface="Open Sans"/>
                <a:cs typeface="Open Sans"/>
              </a:rPr>
              <a:t>helseproblem</a:t>
            </a:r>
            <a:r>
              <a:rPr lang="en-US" sz="1200">
                <a:solidFill>
                  <a:srgbClr val="4A6FA3"/>
                </a:solidFill>
                <a:latin typeface="+mn-lt"/>
                <a:ea typeface="Open Sans"/>
                <a:cs typeface="Open Sans"/>
              </a:rPr>
              <a:t> er </a:t>
            </a:r>
            <a:r>
              <a:rPr lang="en-US" sz="1200" err="1">
                <a:solidFill>
                  <a:srgbClr val="4A6FA3"/>
                </a:solidFill>
                <a:latin typeface="+mn-lt"/>
                <a:ea typeface="Open Sans"/>
                <a:cs typeface="Open Sans"/>
              </a:rPr>
              <a:t>jobbrelatert</a:t>
            </a:r>
            <a:r>
              <a:rPr lang="en-US" sz="1200">
                <a:solidFill>
                  <a:srgbClr val="4A6FA3"/>
                </a:solidFill>
                <a:latin typeface="+mn-lt"/>
                <a:ea typeface="Open Sans"/>
                <a:cs typeface="Open Sans"/>
              </a:rPr>
              <a:t>, </a:t>
            </a:r>
            <a:r>
              <a:rPr lang="en-US" sz="1200" err="1">
                <a:solidFill>
                  <a:srgbClr val="4A6FA3"/>
                </a:solidFill>
                <a:latin typeface="+mn-lt"/>
                <a:ea typeface="Open Sans"/>
                <a:cs typeface="Open Sans"/>
              </a:rPr>
              <a:t>kan</a:t>
            </a:r>
            <a:r>
              <a:rPr lang="en-US" sz="1200">
                <a:solidFill>
                  <a:srgbClr val="4A6FA3"/>
                </a:solidFill>
                <a:latin typeface="+mn-lt"/>
                <a:ea typeface="Open Sans"/>
                <a:cs typeface="Open Sans"/>
              </a:rPr>
              <a:t> </a:t>
            </a:r>
            <a:r>
              <a:rPr lang="en-US" sz="1200" err="1">
                <a:solidFill>
                  <a:srgbClr val="4A6FA3"/>
                </a:solidFill>
                <a:latin typeface="+mn-lt"/>
                <a:ea typeface="Open Sans"/>
                <a:cs typeface="Open Sans"/>
              </a:rPr>
              <a:t>forstås</a:t>
            </a:r>
            <a:r>
              <a:rPr lang="en-US" sz="1200">
                <a:solidFill>
                  <a:srgbClr val="4A6FA3"/>
                </a:solidFill>
                <a:latin typeface="+mn-lt"/>
                <a:ea typeface="Open Sans"/>
                <a:cs typeface="Open Sans"/>
              </a:rPr>
              <a:t> </a:t>
            </a:r>
            <a:r>
              <a:rPr lang="en-US" sz="1200" err="1">
                <a:solidFill>
                  <a:srgbClr val="4A6FA3"/>
                </a:solidFill>
                <a:latin typeface="+mn-lt"/>
                <a:ea typeface="Open Sans"/>
                <a:cs typeface="Open Sans"/>
              </a:rPr>
              <a:t>på</a:t>
            </a:r>
            <a:r>
              <a:rPr lang="en-US" sz="1200">
                <a:solidFill>
                  <a:srgbClr val="4A6FA3"/>
                </a:solidFill>
                <a:latin typeface="+mn-lt"/>
                <a:ea typeface="Open Sans"/>
                <a:cs typeface="Open Sans"/>
              </a:rPr>
              <a:t> </a:t>
            </a:r>
            <a:r>
              <a:rPr lang="en-US" sz="1200" err="1">
                <a:solidFill>
                  <a:srgbClr val="4A6FA3"/>
                </a:solidFill>
                <a:latin typeface="+mn-lt"/>
                <a:ea typeface="Open Sans"/>
                <a:cs typeface="Open Sans"/>
              </a:rPr>
              <a:t>ulike</a:t>
            </a:r>
            <a:r>
              <a:rPr lang="en-US" sz="1200">
                <a:solidFill>
                  <a:srgbClr val="4A6FA3"/>
                </a:solidFill>
                <a:latin typeface="+mn-lt"/>
                <a:ea typeface="Open Sans"/>
                <a:cs typeface="Open Sans"/>
              </a:rPr>
              <a:t> </a:t>
            </a:r>
            <a:r>
              <a:rPr lang="en-US" sz="1200" err="1">
                <a:solidFill>
                  <a:srgbClr val="4A6FA3"/>
                </a:solidFill>
                <a:latin typeface="+mn-lt"/>
                <a:ea typeface="Open Sans"/>
                <a:cs typeface="Open Sans"/>
              </a:rPr>
              <a:t>måter</a:t>
            </a:r>
            <a:r>
              <a:rPr lang="nb-NO" sz="1200">
                <a:solidFill>
                  <a:srgbClr val="4A6FA3"/>
                </a:solidFill>
                <a:latin typeface="+mn-lt"/>
                <a:ea typeface="Open Sans"/>
                <a:cs typeface="Open Sans"/>
              </a:rPr>
              <a:t>:</a:t>
            </a:r>
            <a:endParaRPr lang="en-US" sz="1200">
              <a:latin typeface="+mn-lt"/>
              <a:ea typeface="Open Sans"/>
              <a:cs typeface="Open Sans"/>
            </a:endParaRPr>
          </a:p>
          <a:p>
            <a:endParaRPr lang="nb-NO" sz="1200">
              <a:latin typeface="+mn-lt"/>
              <a:ea typeface="Open Sans"/>
              <a:cs typeface="Open Sans"/>
            </a:endParaRPr>
          </a:p>
          <a:p>
            <a:pPr marL="262890" indent="-125730">
              <a:lnSpc>
                <a:spcPct val="108000"/>
              </a:lnSpc>
              <a:spcAft>
                <a:spcPts val="1600"/>
              </a:spcAft>
              <a:buFont typeface="Open Sans,sans-serif"/>
              <a:buChar char="•"/>
            </a:pPr>
            <a:r>
              <a:rPr lang="nb-NO" sz="1200">
                <a:solidFill>
                  <a:srgbClr val="4A6FA3"/>
                </a:solidFill>
                <a:latin typeface="+mn-lt"/>
                <a:ea typeface="Open Sans"/>
                <a:cs typeface="Open Sans"/>
              </a:rPr>
              <a:t>Jobben er en direkte (medvirkende) faktor som bidrar til at helseproblemer oppstår</a:t>
            </a:r>
            <a:endParaRPr lang="nb-NO" sz="1200">
              <a:latin typeface="+mn-lt"/>
              <a:ea typeface="Open Sans"/>
              <a:cs typeface="Open Sans"/>
            </a:endParaRPr>
          </a:p>
          <a:p>
            <a:pPr marL="262890" indent="-125730">
              <a:lnSpc>
                <a:spcPct val="108000"/>
              </a:lnSpc>
              <a:spcAft>
                <a:spcPts val="1600"/>
              </a:spcAft>
              <a:buFont typeface="Open Sans,sans-serif"/>
              <a:buChar char="•"/>
            </a:pPr>
            <a:r>
              <a:rPr lang="en-US" sz="1200" err="1">
                <a:solidFill>
                  <a:srgbClr val="4A6FA3"/>
                </a:solidFill>
                <a:latin typeface="+mn-lt"/>
                <a:ea typeface="Open Sans"/>
                <a:cs typeface="Open Sans"/>
              </a:rPr>
              <a:t>Jobben</a:t>
            </a:r>
            <a:r>
              <a:rPr lang="en-US" sz="1200">
                <a:solidFill>
                  <a:srgbClr val="4A6FA3"/>
                </a:solidFill>
                <a:latin typeface="+mn-lt"/>
                <a:ea typeface="Open Sans"/>
                <a:cs typeface="Open Sans"/>
              </a:rPr>
              <a:t> </a:t>
            </a:r>
            <a:r>
              <a:rPr lang="en-US" sz="1200" err="1">
                <a:solidFill>
                  <a:srgbClr val="4A6FA3"/>
                </a:solidFill>
                <a:latin typeface="+mn-lt"/>
                <a:ea typeface="Open Sans"/>
                <a:cs typeface="Open Sans"/>
              </a:rPr>
              <a:t>bidrar</a:t>
            </a:r>
            <a:r>
              <a:rPr lang="en-US" sz="1200">
                <a:solidFill>
                  <a:srgbClr val="4A6FA3"/>
                </a:solidFill>
                <a:latin typeface="+mn-lt"/>
                <a:ea typeface="Open Sans"/>
                <a:cs typeface="Open Sans"/>
              </a:rPr>
              <a:t> </a:t>
            </a:r>
            <a:r>
              <a:rPr lang="en-US" sz="1200" err="1">
                <a:solidFill>
                  <a:srgbClr val="4A6FA3"/>
                </a:solidFill>
                <a:latin typeface="+mn-lt"/>
                <a:ea typeface="Open Sans"/>
                <a:cs typeface="Open Sans"/>
              </a:rPr>
              <a:t>til</a:t>
            </a:r>
            <a:r>
              <a:rPr lang="en-US" sz="1200">
                <a:solidFill>
                  <a:srgbClr val="4A6FA3"/>
                </a:solidFill>
                <a:latin typeface="+mn-lt"/>
                <a:ea typeface="Open Sans"/>
                <a:cs typeface="Open Sans"/>
              </a:rPr>
              <a:t> at </a:t>
            </a:r>
            <a:r>
              <a:rPr lang="en-US" sz="1200" err="1">
                <a:solidFill>
                  <a:srgbClr val="4A6FA3"/>
                </a:solidFill>
                <a:latin typeface="+mn-lt"/>
                <a:ea typeface="Open Sans"/>
                <a:cs typeface="Open Sans"/>
              </a:rPr>
              <a:t>allerede</a:t>
            </a:r>
            <a:r>
              <a:rPr lang="en-US" sz="1200">
                <a:solidFill>
                  <a:srgbClr val="4A6FA3"/>
                </a:solidFill>
                <a:latin typeface="+mn-lt"/>
                <a:ea typeface="Open Sans"/>
                <a:cs typeface="Open Sans"/>
              </a:rPr>
              <a:t> </a:t>
            </a:r>
            <a:r>
              <a:rPr lang="en-US" sz="1200" err="1">
                <a:solidFill>
                  <a:srgbClr val="4A6FA3"/>
                </a:solidFill>
                <a:latin typeface="+mn-lt"/>
                <a:ea typeface="Open Sans"/>
                <a:cs typeface="Open Sans"/>
              </a:rPr>
              <a:t>eksisterende</a:t>
            </a:r>
            <a:r>
              <a:rPr lang="en-US" sz="1200">
                <a:solidFill>
                  <a:srgbClr val="4A6FA3"/>
                </a:solidFill>
                <a:latin typeface="+mn-lt"/>
                <a:ea typeface="Open Sans"/>
                <a:cs typeface="Open Sans"/>
              </a:rPr>
              <a:t> </a:t>
            </a:r>
            <a:r>
              <a:rPr lang="en-US" sz="1200" err="1">
                <a:solidFill>
                  <a:srgbClr val="4A6FA3"/>
                </a:solidFill>
                <a:latin typeface="+mn-lt"/>
                <a:ea typeface="Open Sans"/>
                <a:cs typeface="Open Sans"/>
              </a:rPr>
              <a:t>plager</a:t>
            </a:r>
            <a:r>
              <a:rPr lang="en-US" sz="1200">
                <a:solidFill>
                  <a:srgbClr val="4A6FA3"/>
                </a:solidFill>
                <a:latin typeface="+mn-lt"/>
                <a:ea typeface="Open Sans"/>
                <a:cs typeface="Open Sans"/>
              </a:rPr>
              <a:t> </a:t>
            </a:r>
            <a:r>
              <a:rPr lang="en-US" sz="1200" err="1">
                <a:solidFill>
                  <a:srgbClr val="4A6FA3"/>
                </a:solidFill>
                <a:latin typeface="+mn-lt"/>
                <a:ea typeface="Open Sans"/>
                <a:cs typeface="Open Sans"/>
              </a:rPr>
              <a:t>blir</a:t>
            </a:r>
            <a:r>
              <a:rPr lang="en-US" sz="1200">
                <a:solidFill>
                  <a:srgbClr val="4A6FA3"/>
                </a:solidFill>
                <a:latin typeface="+mn-lt"/>
                <a:ea typeface="Open Sans"/>
                <a:cs typeface="Open Sans"/>
              </a:rPr>
              <a:t> </a:t>
            </a:r>
            <a:r>
              <a:rPr lang="en-US" sz="1200" err="1">
                <a:solidFill>
                  <a:srgbClr val="4A6FA3"/>
                </a:solidFill>
                <a:latin typeface="+mn-lt"/>
                <a:ea typeface="Open Sans"/>
                <a:cs typeface="Open Sans"/>
              </a:rPr>
              <a:t>forverret</a:t>
            </a:r>
            <a:endParaRPr lang="en-US" sz="1200">
              <a:solidFill>
                <a:srgbClr val="4A6FA3"/>
              </a:solidFill>
              <a:latin typeface="+mn-lt"/>
              <a:ea typeface="Open Sans"/>
              <a:cs typeface="Open Sans"/>
            </a:endParaRPr>
          </a:p>
          <a:p>
            <a:pPr marL="137160" marR="0" lvl="0" indent="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 typeface="Open Sans,sans-serif"/>
              <a:buNone/>
              <a:tabLst/>
              <a:defRPr/>
            </a:pPr>
            <a:endParaRPr lang="en-US" sz="1200" i="0">
              <a:solidFill>
                <a:srgbClr val="4A6FA3"/>
              </a:solidFill>
              <a:latin typeface="+mn-lt"/>
              <a:ea typeface="Open Sans"/>
              <a:cs typeface="Open Sans"/>
            </a:endParaRPr>
          </a:p>
          <a:p>
            <a:pPr marL="137160" marR="0" lvl="0" indent="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 typeface="Open Sans,sans-serif"/>
              <a:buNone/>
              <a:tabLst/>
              <a:defRPr/>
            </a:pPr>
            <a:r>
              <a:rPr lang="nb-NO" sz="1200" i="1">
                <a:latin typeface="Open Sans"/>
                <a:ea typeface="Open Sans"/>
                <a:cs typeface="Open Sans"/>
              </a:rPr>
              <a:t>Partene i arbeidslivet har et betydelig ansvar for å få ned sykefraværet. </a:t>
            </a:r>
          </a:p>
          <a:p>
            <a:pPr marL="137160" marR="0" lvl="0" indent="0" algn="l" defTabSz="914400" rtl="0" eaLnBrk="1" fontAlgn="auto" latinLnBrk="0" hangingPunct="1">
              <a:lnSpc>
                <a:spcPct val="108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 typeface="Open Sans,sans-serif"/>
              <a:buNone/>
              <a:tabLst/>
              <a:defRPr/>
            </a:pPr>
            <a:r>
              <a:rPr lang="nb-NO" sz="1200" i="1">
                <a:latin typeface="Open Sans"/>
                <a:ea typeface="Open Sans"/>
                <a:cs typeface="Open Sans"/>
              </a:rPr>
              <a:t>Arbeidsplassen kan både være årsak til helseproblemer, og veien til bedre helse.</a:t>
            </a:r>
            <a:endParaRPr lang="nb-NO"/>
          </a:p>
          <a:p>
            <a:pPr marL="137160" indent="0">
              <a:lnSpc>
                <a:spcPct val="108000"/>
              </a:lnSpc>
              <a:spcAft>
                <a:spcPts val="1600"/>
              </a:spcAft>
              <a:buFont typeface="Open Sans,sans-serif"/>
              <a:buNone/>
            </a:pPr>
            <a:endParaRPr lang="nb-NO" sz="1200">
              <a:latin typeface="+mn-lt"/>
            </a:endParaRPr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92186B-96CE-4B9C-ABFB-1F20CA09458D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432259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nb-NO"/>
              <a:t>Innføring av IA-bransjeprogram barnevern innebærer også at en tar i bruk metodikken Tidlig og tett på knyttet til sykefraværsoppfølgingen.</a:t>
            </a:r>
          </a:p>
          <a:p>
            <a:endParaRPr lang="nb-NO"/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Riktig oppfølging til rett tid</a:t>
            </a:r>
            <a:r>
              <a:rPr lang="nb-NO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/>
              <a:t>Tettere dialog med leder</a:t>
            </a:r>
            <a:endParaRPr lang="nb-NO" sz="1200">
              <a:ea typeface="Calibri"/>
              <a:cs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/>
              <a:t>Trygghet og forutsigbarhet</a:t>
            </a:r>
            <a:endParaRPr lang="nb-NO" sz="1200">
              <a:ea typeface="Calibri"/>
              <a:cs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/>
              <a:t>Tilrettelegging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u="sng" noProof="0"/>
              <a:t>Gi ledere en struktur å lene seg på</a:t>
            </a:r>
          </a:p>
          <a:p>
            <a:pPr rtl="0" fontAlgn="base"/>
            <a:r>
              <a:rPr lang="nb-NO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starten på TTP: hjelper være tydelige. Leder får støtte i starten! </a:t>
            </a:r>
          </a:p>
          <a:p>
            <a:pPr rtl="0" fontAlgn="base"/>
            <a:r>
              <a:rPr lang="nb-NO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Få hjelp med saker som har gått under radaren. Leder plukker ut 1-2 de vil starte med (ikke alle), sart med de i midten, der det ikke er gnisninger, </a:t>
            </a:r>
            <a:br>
              <a:rPr lang="nb-NO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nb-NO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ikke komplisert. à øve på malene, samt putte inn fot i bakken à bli god og trygg à deretter ta de kompliserte. 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Ikke mål om å bli kvitt, målet er å beholde!! - </a:t>
            </a:r>
            <a:r>
              <a:rPr lang="nb-NO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Fange opp de mellom – ikke de som kommer opp i stopp </a:t>
            </a:r>
            <a:r>
              <a:rPr lang="nb-NO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pkt</a:t>
            </a:r>
            <a:r>
              <a:rPr lang="nb-NO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på NAV</a:t>
            </a:r>
          </a:p>
          <a:p>
            <a:endParaRPr lang="nb-NO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u="sng"/>
              <a:t>Reduksjon i sykefravær</a:t>
            </a:r>
            <a:r>
              <a:rPr lang="nb-NO"/>
              <a:t>: </a:t>
            </a:r>
            <a:r>
              <a:rPr lang="nb-NO" sz="1200"/>
              <a:t>Større sjanse for å stå i jobb til tross for helsemessige utfordringer</a:t>
            </a:r>
          </a:p>
          <a:p>
            <a:endParaRPr lang="nb-NO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u="sng" noProof="0"/>
              <a:t>Involvere medarbeidere i løsningene og styrke TV og VT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Rutiner og støtte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nb-NO" sz="1200"/>
              <a:t>Viktigheten av gode stab/støttefunksjoner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nb-NO" sz="1200"/>
              <a:t>Fokus på system og struktur, rutiner og prosedyrer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nb-NO" sz="1200"/>
              <a:t>Arbeidsmiljø og </a:t>
            </a:r>
            <a:r>
              <a:rPr lang="nb-NO" sz="1200" dirty="0"/>
              <a:t>kvalitet</a:t>
            </a:r>
            <a:r>
              <a:rPr lang="nb-NO" sz="1200"/>
              <a:t> sees i sammenheng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014138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Hva vil den ansatte oppleve når virksomheten nå innfører tiltaket «Tidlig og tett på?»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3E4D22-A3EB-4A50-B065-7DB4484C4D69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408231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Hva er fordelen for leder når virksomheten nå innfører tiltaket «Tidlig og tett på?»</a:t>
            </a:r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3E4D22-A3EB-4A50-B065-7DB4484C4D69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832462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827ED-7D7D-983D-339A-5EE4DA5C0B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EC7E93C9-4751-3893-ACEF-F8BFA99E6F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E6BF14AE-0464-8381-78F3-0C04AE4154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800" noProof="0"/>
              <a:t>Tidlig og Tett På</a:t>
            </a:r>
            <a:br>
              <a:rPr lang="nb-NO" sz="1200" noProof="0"/>
            </a:br>
            <a:r>
              <a:rPr lang="nb-NO" sz="1200" noProof="0"/>
              <a:t>- et systemtiltak hvor gevinsten er god individ-oppfølging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b="1" noProof="0">
              <a:solidFill>
                <a:srgbClr val="4F7A7F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1" noProof="0">
                <a:solidFill>
                  <a:srgbClr val="4F7A7F"/>
                </a:solidFill>
              </a:rPr>
              <a:t>Tidlig og tett på fordrer </a:t>
            </a:r>
            <a:r>
              <a:rPr lang="nb-NO" sz="1200" b="1" i="1" noProof="0">
                <a:solidFill>
                  <a:srgbClr val="4F7A7F"/>
                </a:solidFill>
              </a:rPr>
              <a:t>samtidig innsats på system- og individnivå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nb-NO" sz="1200" noProof="0"/>
              <a:t>Tidlig og tett på skal bidra til</a:t>
            </a:r>
          </a:p>
          <a:p>
            <a:pPr marL="0" indent="0">
              <a:lnSpc>
                <a:spcPct val="90000"/>
              </a:lnSpc>
              <a:buNone/>
            </a:pPr>
            <a:endParaRPr lang="nb-NO" sz="1200" noProof="0"/>
          </a:p>
          <a:p>
            <a:pPr>
              <a:lnSpc>
                <a:spcPct val="90000"/>
              </a:lnSpc>
            </a:pPr>
            <a:r>
              <a:rPr lang="nb-NO" sz="1200" noProof="0"/>
              <a:t>- å </a:t>
            </a:r>
            <a:r>
              <a:rPr lang="nb-NO" sz="1200" i="1" noProof="0"/>
              <a:t>beholde</a:t>
            </a:r>
            <a:r>
              <a:rPr lang="nb-NO" sz="1200" noProof="0"/>
              <a:t> ansatte og deres kompetanse i virksomheten</a:t>
            </a:r>
          </a:p>
          <a:p>
            <a:pPr>
              <a:lnSpc>
                <a:spcPct val="90000"/>
              </a:lnSpc>
            </a:pPr>
            <a:r>
              <a:rPr lang="nb-NO" sz="1200" i="1" noProof="0"/>
              <a:t>- samtidig</a:t>
            </a:r>
            <a:r>
              <a:rPr lang="nb-NO" sz="1200" noProof="0"/>
              <a:t> fokus på det individuelle sykefraværet og det systematiske arbeidsmiljøarbeidet </a:t>
            </a:r>
          </a:p>
          <a:p>
            <a:pPr>
              <a:lnSpc>
                <a:spcPct val="90000"/>
              </a:lnSpc>
            </a:pPr>
            <a:r>
              <a:rPr lang="nb-NO" sz="1200" noProof="0"/>
              <a:t>- å </a:t>
            </a:r>
            <a:r>
              <a:rPr lang="nb-NO" sz="1200" i="1" noProof="0"/>
              <a:t>ivareta</a:t>
            </a:r>
            <a:r>
              <a:rPr lang="nb-NO" sz="1200" noProof="0"/>
              <a:t> leders medarbeideroppfølging</a:t>
            </a:r>
          </a:p>
          <a:p>
            <a:pPr>
              <a:lnSpc>
                <a:spcPct val="90000"/>
              </a:lnSpc>
            </a:pPr>
            <a:r>
              <a:rPr lang="nb-NO" sz="1200" noProof="0"/>
              <a:t>- å </a:t>
            </a:r>
            <a:r>
              <a:rPr lang="nb-NO" sz="1200" i="1" noProof="0"/>
              <a:t>styrke</a:t>
            </a:r>
            <a:r>
              <a:rPr lang="nb-NO" sz="1200" noProof="0"/>
              <a:t> leders samarbeid med tillitsvalgt og verneombud</a:t>
            </a:r>
          </a:p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AEBB28D-4013-DAB2-40CD-394EC806E5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01739D1-6829-42D5-93D0-EE3536144309}" type="slidenum">
              <a:rPr lang="nb-NO" smtClean="0"/>
              <a:pPr>
                <a:defRPr/>
              </a:pPr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14578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B10216-67B5-5C11-ECB1-942ADE64C5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0F161BCB-7D62-0909-CC8E-11B2FB93A7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CC4FC616-04C4-2BD2-7391-AB516DDC48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Fra </a:t>
            </a:r>
            <a:r>
              <a:rPr lang="nb-NO" err="1"/>
              <a:t>Ramøl</a:t>
            </a:r>
            <a:r>
              <a:rPr lang="nb-NO" dirty="0"/>
              <a:t> (rapport om IA-</a:t>
            </a:r>
            <a:r>
              <a:rPr lang="nb-NO" dirty="0" err="1"/>
              <a:t>sykhus</a:t>
            </a:r>
            <a:r>
              <a:rPr lang="nb-NO" dirty="0"/>
              <a:t> // Tidlig og tett på)</a:t>
            </a:r>
            <a:br>
              <a:rPr lang="nb-NO"/>
            </a:br>
            <a:br>
              <a:rPr lang="nb-NO"/>
            </a:br>
            <a:r>
              <a:rPr lang="nb-NO" sz="1200" b="1" noProof="0"/>
              <a:t>Samtidig innsats - </a:t>
            </a:r>
            <a:r>
              <a:rPr lang="nb-NO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Alt henger sammen -</a:t>
            </a:r>
            <a:r>
              <a:rPr lang="nb-NO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Ønsker å beholde </a:t>
            </a:r>
            <a:r>
              <a:rPr lang="nb-NO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alle ansatte</a:t>
            </a:r>
            <a:endParaRPr lang="nb-NO" sz="1200" b="1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Sette i system oppfølging av ledere +Lederopplæring + + + Kommunikasjon </a:t>
            </a:r>
          </a:p>
          <a:p>
            <a:pPr>
              <a:buNone/>
            </a:pPr>
            <a:endParaRPr lang="nb-NO" b="1" noProof="0"/>
          </a:p>
          <a:p>
            <a:pPr lvl="0">
              <a:buFont typeface="Arial" panose="020B0604020202020204" pitchFamily="34" charset="0"/>
              <a:buChar char="•"/>
            </a:pPr>
            <a:r>
              <a:rPr lang="nb-NO" sz="1200" noProof="0"/>
              <a:t>Bred forankring og informasjon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200" noProof="0" dirty="0"/>
              <a:t>Bygge laget rundt lederen  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nb-NO" sz="1200" noProof="0"/>
              <a:t>Opplæring og ferdighetstrening 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nb-NO" sz="1200" noProof="0"/>
              <a:t>Partssamarbeid må etableres og systematiseres i hele organisasjonen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000" noProof="0" dirty="0"/>
              <a:t>Oppfølging av ansatte over tid med mål, tiltak, justering og evaluering </a:t>
            </a:r>
          </a:p>
          <a:p>
            <a:pPr rtl="0" fontAlgn="base"/>
            <a:r>
              <a:rPr lang="nb-NO" sz="10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</a:t>
            </a:r>
            <a:r>
              <a:rPr lang="nb-NO" sz="10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inkl</a:t>
            </a:r>
            <a:r>
              <a:rPr lang="nb-NO" sz="10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nb-NO" sz="10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Justering, evaluering </a:t>
            </a:r>
          </a:p>
          <a:p>
            <a:pPr rtl="0" fontAlgn="base"/>
            <a:r>
              <a:rPr lang="nb-NO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rtl="0" fontAlgn="base"/>
            <a:r>
              <a:rPr lang="nb-NO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Kommuniser! </a:t>
            </a:r>
          </a:p>
          <a:p>
            <a:pPr rtl="0" fontAlgn="base"/>
            <a:r>
              <a:rPr lang="nb-NO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 må rydde før forebyggende </a:t>
            </a:r>
          </a:p>
          <a:p>
            <a:pPr rtl="0" fontAlgn="base"/>
            <a:r>
              <a:rPr lang="nb-NO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Få hjelp med saker som har gått à sette i system </a:t>
            </a:r>
          </a:p>
          <a:p>
            <a:pPr rtl="0" fontAlgn="base"/>
            <a:endParaRPr lang="nb-NO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 fontAlgn="base"/>
            <a:r>
              <a:rPr lang="nb-NO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** Kan utvide individuell veiledningen i tid for å få fokus på nærværs-samtale hver 6-8uke (leder med personalansvar)</a:t>
            </a:r>
          </a:p>
          <a:p>
            <a:pPr rtl="0" fontAlgn="base"/>
            <a:endParaRPr lang="nb-NO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algn="l" rtl="0" fontAlgn="base">
              <a:lnSpc>
                <a:spcPts val="1214"/>
              </a:lnSpc>
              <a:spcAft>
                <a:spcPts val="800"/>
              </a:spcAft>
              <a:buNone/>
            </a:pPr>
            <a:r>
              <a:rPr lang="nb-NO" sz="1200" b="0" i="0" u="sng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Eksempler på tema i personal/</a:t>
            </a:r>
            <a:r>
              <a:rPr lang="nb-NO" sz="1200" b="0" i="0" u="sng" dirty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avd.møter</a:t>
            </a:r>
            <a:r>
              <a:rPr lang="nb-NO" sz="1200" b="0" i="0" u="sng" dirty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  </a:t>
            </a:r>
          </a:p>
          <a:p>
            <a:pPr algn="l" rtl="0" fontAlgn="base">
              <a:lnSpc>
                <a:spcPts val="1214"/>
              </a:lnSpc>
              <a:buFont typeface="Arial" panose="020B0604020202020204" pitchFamily="34" charset="0"/>
              <a:buChar char="•"/>
            </a:pPr>
            <a:r>
              <a:rPr lang="nb-NO" sz="1200" b="0" i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Hva dele i oppfølgingen  </a:t>
            </a:r>
          </a:p>
          <a:p>
            <a:pPr algn="l" rtl="0" fontAlgn="base">
              <a:lnSpc>
                <a:spcPts val="1214"/>
              </a:lnSpc>
              <a:buFont typeface="Arial" panose="020B0604020202020204" pitchFamily="34" charset="0"/>
              <a:buChar char="•"/>
            </a:pPr>
            <a:r>
              <a:rPr lang="nb-NO" sz="1200" b="0" i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Leder før lege (ikke bruke dette </a:t>
            </a:r>
            <a:r>
              <a:rPr lang="nb-NO" sz="1200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malverket</a:t>
            </a:r>
            <a:r>
              <a:rPr lang="nb-NO" sz="1200" b="0" i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 inni i TTP, men tankene) </a:t>
            </a:r>
          </a:p>
          <a:p>
            <a:pPr algn="l" rtl="0" fontAlgn="base">
              <a:lnSpc>
                <a:spcPts val="1214"/>
              </a:lnSpc>
              <a:buFont typeface="Arial" panose="020B0604020202020204" pitchFamily="34" charset="0"/>
              <a:buChar char="•"/>
            </a:pPr>
            <a:r>
              <a:rPr lang="nb-NO" sz="1200" b="0" i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Hvordan sette agenda, sykefravær, hvordan snakke om SF </a:t>
            </a:r>
          </a:p>
          <a:p>
            <a:pPr algn="l" rtl="0" fontAlgn="base">
              <a:lnSpc>
                <a:spcPts val="1214"/>
              </a:lnSpc>
              <a:buFont typeface="Arial" panose="020B0604020202020204" pitchFamily="34" charset="0"/>
              <a:buChar char="•"/>
            </a:pPr>
            <a:r>
              <a:rPr lang="nb-NO" sz="1200" b="0" i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Partsgruppa </a:t>
            </a:r>
          </a:p>
          <a:p>
            <a:pPr algn="l" rtl="0" fontAlgn="base">
              <a:lnSpc>
                <a:spcPts val="1214"/>
              </a:lnSpc>
              <a:buFont typeface="Arial" panose="020B0604020202020204" pitchFamily="34" charset="0"/>
              <a:buChar char="•"/>
            </a:pPr>
            <a:r>
              <a:rPr lang="nb-NO" sz="1200" b="0" i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Organisatorisk sammenheng: «snakke med </a:t>
            </a:r>
            <a:r>
              <a:rPr lang="nb-NO" sz="1200" b="0" i="0" err="1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ansattgr</a:t>
            </a:r>
            <a:r>
              <a:rPr lang="nb-NO" sz="1200" b="0" i="0">
                <a:solidFill>
                  <a:srgbClr val="000000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Hva snakker vi om, hva skjer… </a:t>
            </a:r>
          </a:p>
          <a:p>
            <a:pPr rtl="0" fontAlgn="base"/>
            <a:endParaRPr lang="nb-NO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788063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Mål: beholde alle ansatte (Ikke mål om å bli kvitt)</a:t>
            </a:r>
          </a:p>
          <a:p>
            <a:pPr rtl="0" fontAlgn="base"/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Sette i system oppfølging av ledere </a:t>
            </a:r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Lederopplæring </a:t>
            </a:r>
          </a:p>
          <a:p>
            <a:pPr rtl="0" fontAlgn="base"/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rtl="0" fontAlgn="base"/>
            <a:r>
              <a:rPr lang="nb-NO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Alt henger sammen </a:t>
            </a:r>
          </a:p>
          <a:p>
            <a:pPr rtl="0" fontAlgn="base"/>
            <a:endParaRPr lang="nb-NO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 fontAlgn="base"/>
            <a:r>
              <a:rPr lang="nb-NO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GULL</a:t>
            </a:r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rtl="0" fontAlgn="base"/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***I starten på TTP: hjelper være tydelige. Leder får støtte i starten! </a:t>
            </a:r>
          </a:p>
          <a:p>
            <a:pPr rtl="0" fontAlgn="base"/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Leder plukker ut 1-2 de vil starte med (ikke alle), sart med de i midten, der det ikke er gnisninger, ikke komplisert. à øve på malene, samt putte inn fot i bakken à bli god og trygg à deretter ta de kompliserte. </a:t>
            </a:r>
          </a:p>
          <a:p>
            <a:pPr rtl="0" fontAlgn="base"/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Leder vise </a:t>
            </a:r>
            <a:r>
              <a:rPr lang="nb-NO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malverket</a:t>
            </a:r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i avdelingsmøte.</a:t>
            </a:r>
            <a:b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Det at vi i dag er både leder, tv og </a:t>
            </a:r>
            <a:r>
              <a:rPr lang="nb-NO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</a:t>
            </a:r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gir Kraft  </a:t>
            </a:r>
            <a:b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nb-NO" b="1" dirty="0"/>
              <a:t>Bruk begrepet «partsgruppe»  = Leder, TV og VT</a:t>
            </a:r>
          </a:p>
          <a:p>
            <a:pPr rtl="0" fontAlgn="base"/>
            <a:endParaRPr lang="nb-NO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 fontAlgn="base"/>
            <a:endParaRPr lang="nb-NO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 fontAlgn="base"/>
            <a:r>
              <a:rPr lang="nb-NO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Jobbe spesielt med: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noProof="0" dirty="0"/>
              <a:t>Medarbeidere med minimum 25 dager sykefravær </a:t>
            </a:r>
            <a:br>
              <a:rPr lang="nb-NO" sz="1200" noProof="0" dirty="0"/>
            </a:br>
            <a:r>
              <a:rPr lang="nb-NO" sz="1200" noProof="0" dirty="0"/>
              <a:t>(egen- og legemeldt)  hvert enkelt år de 3 siste årene, anses av Bransjeprogrammet IA i barnevern </a:t>
            </a:r>
            <a:br>
              <a:rPr lang="nb-NO" sz="1200" noProof="0" dirty="0"/>
            </a:br>
            <a:r>
              <a:rPr lang="nb-NO" sz="1200" noProof="0" dirty="0"/>
              <a:t>å ha et langvarig og/eller hyppig gjentakende fravær</a:t>
            </a:r>
          </a:p>
        </p:txBody>
      </p:sp>
    </p:spTree>
    <p:extLst>
      <p:ext uri="{BB962C8B-B14F-4D97-AF65-F5344CB8AC3E}">
        <p14:creationId xmlns:p14="http://schemas.microsoft.com/office/powerpoint/2010/main" val="40500210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pPr marL="228600" indent="-228600">
              <a:lnSpc>
                <a:spcPct val="90000"/>
              </a:lnSpc>
              <a:spcBef>
                <a:spcPts val="1200"/>
              </a:spcBef>
              <a:buClr>
                <a:schemeClr val="tx1"/>
              </a:buClr>
              <a:buFont typeface="+mj-lt"/>
              <a:buAutoNum type="arabicPeriod"/>
            </a:pPr>
            <a:r>
              <a:rPr lang="nb-NO" sz="1200" b="1" noProof="0"/>
              <a:t>Forutsigbarhet</a:t>
            </a:r>
          </a:p>
          <a:p>
            <a:pPr marL="0" indent="0">
              <a:spcBef>
                <a:spcPts val="1200"/>
              </a:spcBef>
              <a:buClr>
                <a:schemeClr val="tx1"/>
              </a:buClr>
              <a:buFont typeface="+mj-lt"/>
              <a:buNone/>
            </a:pPr>
            <a:r>
              <a:rPr lang="nb-NO" sz="1200" noProof="0">
                <a:solidFill>
                  <a:srgbClr val="000000"/>
                </a:solidFill>
                <a:effectLst/>
                <a:latin typeface="Calibri"/>
                <a:ea typeface="MS Mincho"/>
                <a:cs typeface="Arial"/>
              </a:rPr>
              <a:t>      Felles rutiner, dialog og plan for oppfølging av hyppig og gjentagende fravær </a:t>
            </a:r>
            <a:br>
              <a:rPr lang="nb-NO" sz="1200">
                <a:latin typeface="Calibri"/>
                <a:ea typeface="MS Mincho"/>
                <a:cs typeface="Arial"/>
              </a:rPr>
            </a:br>
            <a:r>
              <a:rPr lang="nb-NO" sz="1200">
                <a:latin typeface="Calibri"/>
                <a:ea typeface="MS Mincho"/>
                <a:cs typeface="Arial"/>
              </a:rPr>
              <a:t>      </a:t>
            </a:r>
            <a:r>
              <a:rPr lang="nb-NO" sz="1200" noProof="0">
                <a:solidFill>
                  <a:srgbClr val="000000"/>
                </a:solidFill>
                <a:effectLst/>
                <a:latin typeface="Calibri"/>
                <a:ea typeface="MS Mincho"/>
                <a:cs typeface="Arial"/>
              </a:rPr>
              <a:t>vil skape forutsigbarhet</a:t>
            </a:r>
            <a:r>
              <a:rPr lang="nb-NO" sz="1200" noProof="0">
                <a:solidFill>
                  <a:srgbClr val="000000"/>
                </a:solidFill>
                <a:latin typeface="Calibri"/>
                <a:ea typeface="MS Mincho"/>
                <a:cs typeface="Arial"/>
              </a:rPr>
              <a:t> for alle parter</a:t>
            </a:r>
            <a:br>
              <a:rPr lang="nb-NO" sz="1200" noProof="0">
                <a:effectLst/>
              </a:rPr>
            </a:br>
            <a:endParaRPr lang="nb-NO" sz="1200" noProof="0"/>
          </a:p>
          <a:p>
            <a:pPr marL="0" indent="0">
              <a:lnSpc>
                <a:spcPct val="90000"/>
              </a:lnSpc>
              <a:spcBef>
                <a:spcPts val="1200"/>
              </a:spcBef>
              <a:buClr>
                <a:schemeClr val="tx1"/>
              </a:buClr>
              <a:buFont typeface="+mj-lt"/>
              <a:buNone/>
            </a:pPr>
            <a:r>
              <a:rPr lang="nb-NO" sz="1200" b="1" noProof="0"/>
              <a:t>2.  Samsvar mellom arbeidshverdag og arbeidshelse</a:t>
            </a:r>
            <a:endParaRPr lang="nb-NO" sz="1200" b="1" noProof="0">
              <a:ea typeface="Calibri"/>
              <a:cs typeface="Calibri"/>
            </a:endParaRPr>
          </a:p>
          <a:p>
            <a:pPr marL="0" indent="0">
              <a:spcBef>
                <a:spcPts val="1200"/>
              </a:spcBef>
              <a:buClr>
                <a:schemeClr val="tx1"/>
              </a:buClr>
              <a:buFont typeface="+mj-lt"/>
              <a:buNone/>
            </a:pPr>
            <a:r>
              <a:rPr lang="nb-NO" sz="1200" noProof="0">
                <a:solidFill>
                  <a:srgbClr val="000000"/>
                </a:solidFill>
                <a:latin typeface="Calibri"/>
                <a:ea typeface="MS Mincho"/>
                <a:cs typeface="Arial"/>
              </a:rPr>
              <a:t>     Legge</a:t>
            </a:r>
            <a:r>
              <a:rPr lang="nb-NO" sz="1200" noProof="0">
                <a:solidFill>
                  <a:srgbClr val="000000"/>
                </a:solidFill>
                <a:effectLst/>
                <a:latin typeface="Calibri"/>
                <a:ea typeface="MS Mincho"/>
                <a:cs typeface="Arial"/>
              </a:rPr>
              <a:t> til rette for at </a:t>
            </a:r>
            <a:r>
              <a:rPr lang="nb-NO" sz="1200" noProof="0">
                <a:solidFill>
                  <a:srgbClr val="000000"/>
                </a:solidFill>
                <a:latin typeface="Calibri"/>
                <a:ea typeface="MS Mincho"/>
                <a:cs typeface="Arial"/>
              </a:rPr>
              <a:t>medarbeidere</a:t>
            </a:r>
            <a:r>
              <a:rPr lang="nb-NO" sz="1200" noProof="0">
                <a:solidFill>
                  <a:srgbClr val="000000"/>
                </a:solidFill>
                <a:effectLst/>
                <a:latin typeface="Calibri"/>
                <a:ea typeface="MS Mincho"/>
                <a:cs typeface="Arial"/>
              </a:rPr>
              <a:t> som gjennom lang tid har hatt et hyppig, gjentakende fravær </a:t>
            </a:r>
            <a:br>
              <a:rPr lang="nb-NO" sz="1200">
                <a:latin typeface="Calibri"/>
                <a:ea typeface="MS Mincho"/>
                <a:cs typeface="Arial"/>
              </a:rPr>
            </a:br>
            <a:r>
              <a:rPr lang="nb-NO" sz="1200">
                <a:latin typeface="Calibri"/>
                <a:ea typeface="MS Mincho"/>
                <a:cs typeface="Arial"/>
              </a:rPr>
              <a:t>     </a:t>
            </a:r>
            <a:r>
              <a:rPr lang="nb-NO" sz="1200" noProof="0">
                <a:solidFill>
                  <a:srgbClr val="000000"/>
                </a:solidFill>
                <a:effectLst/>
                <a:latin typeface="Calibri"/>
                <a:ea typeface="MS Mincho"/>
                <a:cs typeface="Arial"/>
              </a:rPr>
              <a:t>får en bedre arbeidshverdag, som samsvarer med den ansattes arbeidshelse</a:t>
            </a:r>
          </a:p>
          <a:p>
            <a:pPr marL="0" indent="0">
              <a:lnSpc>
                <a:spcPct val="90000"/>
              </a:lnSpc>
              <a:spcBef>
                <a:spcPts val="1200"/>
              </a:spcBef>
              <a:buClr>
                <a:schemeClr val="tx1"/>
              </a:buClr>
              <a:buFont typeface="+mj-lt"/>
              <a:buNone/>
            </a:pPr>
            <a:br>
              <a:rPr lang="nb-NO" sz="1200" b="1" noProof="0"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</a:br>
            <a:r>
              <a:rPr lang="nb-NO" sz="1200" b="1" noProof="0"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3.   </a:t>
            </a:r>
            <a:r>
              <a:rPr lang="nb-NO" sz="1200" b="1" noProof="0"/>
              <a:t>Bidra til at ansatte kan være på jobb</a:t>
            </a:r>
          </a:p>
          <a:p>
            <a:pPr marL="0" indent="0">
              <a:lnSpc>
                <a:spcPct val="90000"/>
              </a:lnSpc>
              <a:spcBef>
                <a:spcPts val="1200"/>
              </a:spcBef>
              <a:buClr>
                <a:schemeClr val="tx1"/>
              </a:buClr>
              <a:buFont typeface="+mj-lt"/>
              <a:buNone/>
            </a:pPr>
            <a:r>
              <a:rPr lang="nb-NO" sz="1200" b="1" noProof="0">
                <a:effectLst/>
                <a:latin typeface="Calibri"/>
                <a:ea typeface="Times New Roman" panose="02020603050405020304" pitchFamily="18" charset="0"/>
                <a:cs typeface="Arial"/>
              </a:rPr>
              <a:t>      </a:t>
            </a:r>
            <a:r>
              <a:rPr lang="nb-NO" sz="1200" noProof="0">
                <a:effectLst/>
                <a:latin typeface="Calibri"/>
                <a:ea typeface="Times New Roman" panose="02020603050405020304" pitchFamily="18" charset="0"/>
                <a:cs typeface="Arial"/>
              </a:rPr>
              <a:t>Langvarig og/eller hyppig gjentakende fravær kan være et tegn på at yrke, arbeidsoppgaver </a:t>
            </a:r>
            <a:br>
              <a:rPr lang="nb-NO" sz="1200">
                <a:latin typeface="Calibri"/>
                <a:ea typeface="Times New Roman" panose="02020603050405020304" pitchFamily="18" charset="0"/>
                <a:cs typeface="Arial"/>
              </a:rPr>
            </a:br>
            <a:r>
              <a:rPr lang="nb-NO" sz="1200">
                <a:latin typeface="Calibri"/>
                <a:ea typeface="Times New Roman" panose="02020603050405020304" pitchFamily="18" charset="0"/>
                <a:cs typeface="Arial"/>
              </a:rPr>
              <a:t>      </a:t>
            </a:r>
            <a:r>
              <a:rPr lang="nb-NO" sz="1200" noProof="0">
                <a:effectLst/>
                <a:latin typeface="Calibri"/>
                <a:ea typeface="Times New Roman" panose="02020603050405020304" pitchFamily="18" charset="0"/>
                <a:cs typeface="Arial"/>
              </a:rPr>
              <a:t>eller stillingsprosent ikke samsvarer med den enkeltes helse, og at det kan være hensiktsmessig </a:t>
            </a:r>
            <a:br>
              <a:rPr lang="nb-NO" sz="1200">
                <a:latin typeface="Calibri"/>
                <a:ea typeface="Times New Roman" panose="02020603050405020304" pitchFamily="18" charset="0"/>
                <a:cs typeface="Arial"/>
              </a:rPr>
            </a:br>
            <a:r>
              <a:rPr lang="nb-NO" sz="1200">
                <a:latin typeface="Calibri"/>
                <a:ea typeface="Times New Roman" panose="02020603050405020304" pitchFamily="18" charset="0"/>
                <a:cs typeface="Arial"/>
              </a:rPr>
              <a:t>      </a:t>
            </a:r>
            <a:r>
              <a:rPr lang="nb-NO" sz="1200" noProof="0">
                <a:effectLst/>
                <a:latin typeface="Calibri"/>
                <a:ea typeface="Times New Roman" panose="02020603050405020304" pitchFamily="18" charset="0"/>
                <a:cs typeface="Arial"/>
              </a:rPr>
              <a:t>å se på hvordan dette kan harmoniseres bedre</a:t>
            </a:r>
            <a:br>
              <a:rPr lang="nb-NO" sz="1200" noProof="0"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</a:br>
            <a:endParaRPr lang="nb-NO" sz="1200" noProof="0">
              <a:solidFill>
                <a:srgbClr val="000000"/>
              </a:solidFill>
              <a:latin typeface="Calibri" panose="020F050202020403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0" indent="0">
              <a:lnSpc>
                <a:spcPct val="90000"/>
              </a:lnSpc>
              <a:spcBef>
                <a:spcPts val="1200"/>
              </a:spcBef>
              <a:buClr>
                <a:schemeClr val="tx1"/>
              </a:buClr>
              <a:buFont typeface="+mj-lt"/>
              <a:buNone/>
            </a:pPr>
            <a:r>
              <a:rPr lang="nb-NO" sz="1200" b="1" noProof="0"/>
              <a:t>4.   Styrke ledere </a:t>
            </a:r>
          </a:p>
          <a:p>
            <a:pPr marL="0" indent="0">
              <a:spcBef>
                <a:spcPts val="1200"/>
              </a:spcBef>
              <a:buClr>
                <a:schemeClr val="tx1"/>
              </a:buClr>
              <a:buFont typeface="+mj-lt"/>
              <a:buNone/>
            </a:pPr>
            <a:r>
              <a:rPr lang="nb-NO" sz="1200" noProof="0">
                <a:effectLst/>
                <a:latin typeface="Calibri"/>
                <a:ea typeface="Times New Roman" panose="02020603050405020304" pitchFamily="18" charset="0"/>
                <a:cs typeface="Arial"/>
              </a:rPr>
              <a:t>      En strukturert oppfølging av ansatte vil trygge lederne til å ta initiativ til tidlig og tett oppfølging </a:t>
            </a:r>
            <a:br>
              <a:rPr lang="nb-NO" sz="1200">
                <a:latin typeface="Calibri"/>
                <a:ea typeface="Times New Roman" panose="02020603050405020304" pitchFamily="18" charset="0"/>
                <a:cs typeface="Arial"/>
              </a:rPr>
            </a:br>
            <a:r>
              <a:rPr lang="nb-NO" sz="1200">
                <a:latin typeface="Calibri"/>
                <a:ea typeface="Times New Roman" panose="02020603050405020304" pitchFamily="18" charset="0"/>
                <a:cs typeface="Arial"/>
              </a:rPr>
              <a:t>      </a:t>
            </a:r>
            <a:r>
              <a:rPr lang="nb-NO" sz="1200" noProof="0">
                <a:effectLst/>
                <a:latin typeface="Calibri"/>
                <a:ea typeface="Times New Roman" panose="02020603050405020304" pitchFamily="18" charset="0"/>
                <a:cs typeface="Arial"/>
              </a:rPr>
              <a:t>også i et forebyggende perspektiv</a:t>
            </a:r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539575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err="1"/>
              <a:t>Aml</a:t>
            </a:r>
            <a:r>
              <a:rPr lang="nb-NO"/>
              <a:t> kap. 2 pålegger arbeidsgiver å sørge for et fullt forsvarlig arbeidsmiljø, mens arbeidstaker skal medvirke og melde ifra om skader eller risikoforhold.</a:t>
            </a:r>
          </a:p>
          <a:p>
            <a:endParaRPr lang="nb-NO"/>
          </a:p>
          <a:p>
            <a:r>
              <a:rPr lang="nb-NO"/>
              <a:t>Hovedavtalene inneholder en egen del om drøfting, regulering tillitsvalgt ressurs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92186B-96CE-4B9C-ABFB-1F20CA09458D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754531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01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Ulike roller involvert i arbeidsmiljøet i virksomheten, på ulike nivåer.</a:t>
            </a:r>
          </a:p>
          <a:p>
            <a:pPr marL="0" marR="0" lvl="0" indent="0" algn="l" defTabSz="9101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/>
          </a:p>
          <a:p>
            <a:pPr defTabSz="910102">
              <a:defRPr/>
            </a:pPr>
            <a:r>
              <a:rPr lang="nb-NO" b="1">
                <a:latin typeface="+mn-lt"/>
              </a:rPr>
              <a:t>Målet med foilen er å igjen løfte at leder har hovedansvar for arbeidsmiljø, forebygging og oppfølging, men at alle roller er viktige for å jobbe forebyggende og at verneombud og tillitsvalgte er hjelpere og pådrivere i dette. </a:t>
            </a:r>
          </a:p>
          <a:p>
            <a:pPr defTabSz="910102">
              <a:defRPr/>
            </a:pPr>
            <a:r>
              <a:rPr lang="nb-NO">
                <a:latin typeface="+mn-lt"/>
              </a:rPr>
              <a:t>Det kan igjen komme frem at samarbeid er viktig. </a:t>
            </a:r>
          </a:p>
          <a:p>
            <a:pPr defTabSz="910102">
              <a:defRPr/>
            </a:pPr>
            <a:endParaRPr lang="nb-NO" b="0">
              <a:latin typeface="+mn-lt"/>
            </a:endParaRPr>
          </a:p>
          <a:p>
            <a:pPr defTabSz="910102">
              <a:defRPr/>
            </a:pPr>
            <a:r>
              <a:rPr lang="nb-NO" b="0"/>
              <a:t>Veileder bør snakke om at rollene har ulike plikter og ansvar i arbeidet med sykefravær – når det gjelder forebygging - men også når noen er sykemeldt. </a:t>
            </a:r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01739D1-6829-42D5-93D0-EE3536144309}" type="slidenum">
              <a:rPr lang="nb-NO" smtClean="0"/>
              <a:pPr>
                <a:defRPr/>
              </a:pPr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656916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b="1"/>
              <a:t>Godt samarbeid </a:t>
            </a:r>
            <a:r>
              <a:rPr lang="nb-NO"/>
              <a:t>mellom leder, verneombud, tillitsvalgt og medarbeidere </a:t>
            </a:r>
            <a:r>
              <a:rPr lang="nb-NO" b="1"/>
              <a:t>er en forutsetning for å lykkes!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nb-NO" b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b="0" dirty="0"/>
              <a:t>Partsgruppen kan</a:t>
            </a:r>
            <a:r>
              <a:rPr lang="nb-NO" b="0"/>
              <a:t> ha ulike navn.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b="0"/>
              <a:t>Vernetjenesten skal være en del av denne gruppen</a:t>
            </a:r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01739D1-6829-42D5-93D0-EE3536144309}" type="slidenum">
              <a:rPr lang="nb-NO" smtClean="0"/>
              <a:pPr>
                <a:defRPr/>
              </a:pPr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424404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nb-NO"/>
              <a:t>Temaer og snakke om:</a:t>
            </a:r>
            <a:br>
              <a:rPr lang="nb-NO"/>
            </a:br>
            <a:r>
              <a:rPr lang="nb-NO" sz="12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Partsamarbeidet</a:t>
            </a:r>
          </a:p>
          <a:p>
            <a:pPr marL="342900" lvl="0" indent="-342900">
              <a:buClrTx/>
              <a:buFont typeface="Symbol" panose="05050102010706020507" pitchFamily="18" charset="2"/>
              <a:buChar char=""/>
            </a:pPr>
            <a:r>
              <a:rPr lang="nb-NO" sz="12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Rolle og ansvar </a:t>
            </a:r>
            <a:r>
              <a:rPr lang="nb-NO"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 tilrettelegging (som medarbeider, verneombud, tillitsvalgt eller leder)?</a:t>
            </a:r>
          </a:p>
          <a:p>
            <a:pPr marL="342900" lvl="0" indent="-342900">
              <a:buClrTx/>
              <a:buFont typeface="Symbol" panose="05050102010706020507" pitchFamily="18" charset="2"/>
              <a:buChar char=""/>
            </a:pPr>
            <a:r>
              <a:rPr lang="nb-NO"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Hva kan leder dele med tillitsvalgt og verneombud om tilrettelegging, uten å dele mer informasjon enn nødvendig?</a:t>
            </a:r>
            <a:endParaRPr lang="nb-NO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lvl="0" indent="-342900">
              <a:buClrTx/>
              <a:buFont typeface="Symbol" panose="05050102010706020507" pitchFamily="18" charset="2"/>
              <a:buChar char=""/>
            </a:pPr>
            <a:r>
              <a:rPr lang="nb-NO"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Hvor ofte bør vi snakke om tilrettelegging i partssamarbeidet?</a:t>
            </a:r>
            <a:endParaRPr lang="nb-NO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endParaRPr lang="nb-NO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lvl="0" indent="0">
              <a:buNone/>
            </a:pPr>
            <a:r>
              <a:rPr lang="nb-NO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Medvirkning</a:t>
            </a:r>
          </a:p>
          <a:p>
            <a:pPr marL="342900" lvl="0" indent="-342900">
              <a:buClrTx/>
              <a:buFont typeface="Symbol" panose="05050102010706020507" pitchFamily="18" charset="2"/>
              <a:buChar char=""/>
            </a:pPr>
            <a:r>
              <a:rPr lang="nb-NO" sz="12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Muligheter for tilrettelegging </a:t>
            </a:r>
            <a:r>
              <a:rPr lang="nb-NO"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 avdelingen og i virksomheten?</a:t>
            </a:r>
            <a:endParaRPr lang="nb-NO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lvl="0" indent="-342900">
              <a:buClrTx/>
              <a:buFont typeface="Symbol" panose="05050102010706020507" pitchFamily="18" charset="2"/>
              <a:buChar char=""/>
            </a:pPr>
            <a:r>
              <a:rPr lang="nb-NO" sz="12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Varighet </a:t>
            </a:r>
            <a:r>
              <a:rPr lang="nb-NO"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på tilrettelegging, og hvordan </a:t>
            </a:r>
            <a:r>
              <a:rPr lang="nb-NO" sz="12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følge opp</a:t>
            </a:r>
            <a:r>
              <a:rPr lang="nb-NO"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?</a:t>
            </a:r>
          </a:p>
          <a:p>
            <a:pPr marL="342900" lvl="0" indent="-342900">
              <a:buClrTx/>
              <a:buFont typeface="Symbol" panose="05050102010706020507" pitchFamily="18" charset="2"/>
              <a:buChar char=""/>
            </a:pPr>
            <a:r>
              <a:rPr lang="nb-NO"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Hvordan involvere medarbeiderne i å finne gode løsninger for tilrettelegging hos oss?</a:t>
            </a:r>
            <a:endParaRPr lang="nb-NO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lvl="0" indent="-342900">
              <a:buClrTx/>
              <a:buFont typeface="Symbol" panose="05050102010706020507" pitchFamily="18" charset="2"/>
              <a:buChar char=""/>
            </a:pPr>
            <a:r>
              <a:rPr lang="nb-NO"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Hvordan ivareta behovet for tilrettelegging, sikre drift og unngå at andre ansatte får for stor belastning?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endParaRPr lang="nb-NO" b="1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lvl="0" indent="0">
              <a:buNone/>
            </a:pPr>
            <a:r>
              <a:rPr lang="nb-NO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Rutiner</a:t>
            </a:r>
          </a:p>
          <a:p>
            <a:pPr marL="342900" indent="-342900">
              <a:buClrTx/>
              <a:buFont typeface="Symbol" panose="05050102010706020507" pitchFamily="18" charset="2"/>
              <a:buChar char=""/>
            </a:pPr>
            <a:r>
              <a:rPr lang="nb-NO"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Hvor beskrive mulighetene og rammene for tilrettelegging, </a:t>
            </a:r>
            <a:br>
              <a:rPr lang="nb-NO"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nb-NO"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og hvordan sikrer vi at alle kjenner til dem?</a:t>
            </a:r>
            <a:endParaRPr lang="nb-NO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>
              <a:buClrTx/>
              <a:buFont typeface="Symbol" panose="05050102010706020507" pitchFamily="18" charset="2"/>
              <a:buChar char=""/>
            </a:pPr>
            <a:r>
              <a:rPr lang="nb-NO"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Hvor ofte bør vi gå gjennom rutiner og muligheter for tilrettelegging?</a:t>
            </a:r>
            <a:endParaRPr lang="nb-NO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92186B-96CE-4B9C-ABFB-1F20CA09458D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451667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Tilrettelegging</a:t>
            </a:r>
          </a:p>
          <a:p>
            <a:r>
              <a:rPr lang="nb-NO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Arbeidsmiljøloven §§ 4-2 og 4-6.</a:t>
            </a:r>
          </a:p>
          <a:p>
            <a:endParaRPr lang="nb-NO" sz="1200" b="1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b-NO" sz="1200" b="0" u="sng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Hovedregel:</a:t>
            </a:r>
          </a:p>
          <a:p>
            <a:pPr lvl="0"/>
            <a:r>
              <a:rPr lang="nb-NO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Arbeidsgiver har plikt til å tilrettelegge arbeidet så langt det er mulig.</a:t>
            </a:r>
          </a:p>
          <a:p>
            <a:pPr lvl="0"/>
            <a:r>
              <a:rPr lang="nb-NO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Målet er at medarbeideren skal kunne stå i arbeid helt eller delvis.</a:t>
            </a:r>
          </a:p>
          <a:p>
            <a:pPr lvl="0"/>
            <a:r>
              <a:rPr lang="nb-NO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Tilrettelegging skal vurderes individuelt.</a:t>
            </a:r>
          </a:p>
          <a:p>
            <a:endParaRPr lang="nb-NO"/>
          </a:p>
          <a:p>
            <a:r>
              <a:rPr lang="nb-NO" u="sng"/>
              <a:t>Eksempler</a:t>
            </a:r>
          </a:p>
          <a:p>
            <a:pPr lvl="0"/>
            <a:r>
              <a:rPr lang="nb-NO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Endrede arbeidsoppgaver, Redusert arbeidsmengde, Fleksibel arbeidstid, Midlertidig skjerming fra belastende oppgaver</a:t>
            </a:r>
          </a:p>
          <a:p>
            <a:pPr lvl="0"/>
            <a:endParaRPr lang="nb-NO" sz="1200" u="sng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b-NO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Omplassering</a:t>
            </a:r>
            <a:endParaRPr lang="nb-NO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b-NO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Arbeidsmiljøloven § 4-6 og arbeidsgivers tilretteleggingsplikt.</a:t>
            </a:r>
          </a:p>
          <a:p>
            <a:r>
              <a:rPr lang="nb-NO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Hovedregel:</a:t>
            </a:r>
            <a:endParaRPr lang="nb-NO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nb-NO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Dersom tilrettelegging i nåværende stilling ikke er tilstrekkelig, må arbeidsgiver vurdere annet passende arbeid i virksomheten.</a:t>
            </a:r>
          </a:p>
          <a:p>
            <a:pPr lvl="0"/>
            <a:r>
              <a:rPr lang="nb-NO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Omplassering skal normalt vurderes før oppsigelse på grunn av helse eller bortfall av arbeidsevne.</a:t>
            </a:r>
          </a:p>
          <a:p>
            <a:r>
              <a:rPr lang="nb-NO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Omplassering må være saklig og forsvarlig</a:t>
            </a:r>
          </a:p>
          <a:p>
            <a:endParaRPr lang="nb-NO" sz="1200" u="sng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/>
              <a:t>Omsorgsplikt</a:t>
            </a:r>
            <a:br>
              <a:rPr lang="nb-NO" sz="1200"/>
            </a:br>
            <a:r>
              <a:rPr lang="nb-NO"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Sikre et arbeidsmiljø som ivaretar ansattes fysiske og psykiske helse, velferd og verdighet, jfr. «fullt forsvarlig arbeidsmiljø» (AML §4, 4-3)</a:t>
            </a:r>
          </a:p>
          <a:p>
            <a:endParaRPr lang="nb-NO" sz="1200" b="1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nb-NO" sz="1200" b="1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b-NO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Leders styringsrett og handlingsrom</a:t>
            </a:r>
            <a:endParaRPr lang="nb-NO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nb-NO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Ulovfestet prinsipp utviklet gjennom rettspraksis.</a:t>
            </a:r>
          </a:p>
          <a:p>
            <a:pPr lvl="0"/>
            <a:r>
              <a:rPr lang="nb-NO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Begrenses av arbeidsavtale, lovverk, tariffavtaler og virksomhetens egne regler.</a:t>
            </a:r>
          </a:p>
          <a:p>
            <a:endParaRPr lang="nb-NO" sz="1200" b="1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b-NO" sz="1200" b="0" u="sng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Styringsretten gir leder adgang til å:</a:t>
            </a:r>
          </a:p>
          <a:p>
            <a:pPr lvl="0"/>
            <a:r>
              <a:rPr lang="nb-NO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Organisere arbeidet.</a:t>
            </a:r>
          </a:p>
          <a:p>
            <a:pPr lvl="0"/>
            <a:r>
              <a:rPr lang="nb-NO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Fordele arbeidsoppgaver.</a:t>
            </a:r>
          </a:p>
          <a:p>
            <a:pPr lvl="0"/>
            <a:r>
              <a:rPr lang="nb-NO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Endre arbeidsmetoder.</a:t>
            </a:r>
          </a:p>
          <a:p>
            <a:pPr lvl="0"/>
            <a:r>
              <a:rPr lang="nb-NO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Følge opp ansatte og sette krav til utførelse av arbeidet.</a:t>
            </a:r>
          </a:p>
          <a:p>
            <a:endParaRPr lang="nb-NO" sz="1200" b="0" u="sng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b-NO" sz="1200" b="0" u="sng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Begrensninger:</a:t>
            </a:r>
          </a:p>
          <a:p>
            <a:pPr lvl="0"/>
            <a:r>
              <a:rPr lang="nb-NO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Beslutninger må være saklige.</a:t>
            </a:r>
          </a:p>
          <a:p>
            <a:pPr lvl="0"/>
            <a:r>
              <a:rPr lang="nb-NO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Må ikke være usaklig forskjellsbehandling.</a:t>
            </a:r>
          </a:p>
          <a:p>
            <a:r>
              <a:rPr lang="nb-NO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Arbeidsmiljøloven og tariffavtaler setter klare grenser. </a:t>
            </a:r>
          </a:p>
          <a:p>
            <a:endParaRPr lang="nb-NO" sz="1200" b="1" u="sng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1" kern="0"/>
              <a:t>Medvirkningsplikt</a:t>
            </a:r>
            <a:br>
              <a:rPr lang="nb-NO" sz="1200" kern="0"/>
            </a:br>
            <a:r>
              <a:rPr lang="nb-NO" altLang="nb-NO"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Plikt til å medvirke til dialog, ved utarbeidelse og gjennomføring av oppfølgingsplaner ved sykefravær </a:t>
            </a:r>
            <a:br>
              <a:rPr lang="nb-NO" altLang="nb-NO"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nb-NO" altLang="nb-NO"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</a:t>
            </a:r>
            <a:r>
              <a:rPr lang="nb-NO" altLang="nb-NO" sz="120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jf</a:t>
            </a:r>
            <a:r>
              <a:rPr lang="nb-NO" altLang="nb-NO"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AML§ 2-3)</a:t>
            </a:r>
          </a:p>
          <a:p>
            <a:endParaRPr lang="nb-NO" u="sng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92186B-96CE-4B9C-ABFB-1F20CA09458D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994327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nb-NO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Arbeidsmiljøloven § 4-1 Krav til fullt forsvarlig arbeidsmiljø</a:t>
            </a:r>
          </a:p>
          <a:p>
            <a:pPr lvl="0"/>
            <a:r>
              <a:rPr lang="nb-NO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Arbeidsmiljøloven § 4-3 Krav til psykososialt arbeidsmiljø</a:t>
            </a:r>
          </a:p>
          <a:p>
            <a:pPr lvl="0"/>
            <a:r>
              <a:rPr lang="nb-NO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Arbeidsmiljøloven § 2-3 Arbeidstakers medvirkningsplikt</a:t>
            </a:r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92186B-96CE-4B9C-ABFB-1F20CA09458D}" type="slidenum">
              <a:rPr lang="nb-NO" smtClean="0"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856832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Gjennomføring av workshop for partsamarbeid er oppstarten til et godt partssamarbeid, noe som igjen legger et godt grunnlag for felles oppmerksomhet rettet mot sykefraværsarbeidet på systemnivå.</a:t>
            </a:r>
          </a:p>
          <a:p>
            <a:endParaRPr lang="nb-NO"/>
          </a:p>
          <a:p>
            <a:r>
              <a:rPr lang="nb-NO"/>
              <a:t>Gjennomføres/</a:t>
            </a:r>
            <a:r>
              <a:rPr lang="nb-NO" err="1"/>
              <a:t>fasiliteres</a:t>
            </a:r>
            <a:r>
              <a:rPr lang="nb-NO"/>
              <a:t> av Bransjeprogrammet eller NAV Arbeidslivssenter i oppstartsfasen, </a:t>
            </a:r>
            <a:r>
              <a:rPr lang="nb-NO" err="1"/>
              <a:t>evt</a:t>
            </a:r>
            <a:r>
              <a:rPr lang="nb-NO"/>
              <a:t> HR lokalt</a:t>
            </a:r>
            <a:endParaRPr lang="nb-NO">
              <a:ea typeface="Calibri"/>
              <a:cs typeface="Calibri"/>
            </a:endParaRPr>
          </a:p>
          <a:p>
            <a:endParaRPr lang="nb-NO">
              <a:ea typeface="Calibri"/>
              <a:cs typeface="Calibri"/>
            </a:endParaRPr>
          </a:p>
          <a:p>
            <a:r>
              <a:rPr lang="nb-NO"/>
              <a:t>Det finnes en egen presentasjon (Workshop for partssamarbeid) som beskriver innholdet om noen ønsker/har behov for å forberede seg. Men forberedelser skal IKKE være nødvendig!</a:t>
            </a:r>
          </a:p>
          <a:p>
            <a:r>
              <a:rPr lang="nb-NO">
                <a:ea typeface="+mn-ea"/>
                <a:cs typeface="+mn-cs"/>
              </a:rPr>
              <a:t>(3timer)</a:t>
            </a:r>
            <a:endParaRPr lang="nb-NO">
              <a:ea typeface="Calibri"/>
              <a:cs typeface="Calibri"/>
            </a:endParaRPr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01739D1-6829-42D5-93D0-EE3536144309}" type="slidenum">
              <a:rPr lang="nb-NO" smtClean="0"/>
              <a:pPr>
                <a:defRPr/>
              </a:pPr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1682637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1219170" fontAlgn="base">
              <a:lnSpc>
                <a:spcPct val="90000"/>
              </a:lnSpc>
              <a:spcBef>
                <a:spcPct val="20000"/>
              </a:spcBef>
              <a:buClr>
                <a:srgbClr val="EC5F46"/>
              </a:buClr>
              <a:defRPr/>
            </a:pPr>
            <a:r>
              <a:rPr lang="nb-NO" sz="2000" b="0"/>
              <a:t>Formålet med dialogduken er å legge til rette for dialog og refleksjon om partssamarbeidet, hvordan lykkes sammen? </a:t>
            </a:r>
            <a:endParaRPr lang="nb-NO" sz="2000" b="0">
              <a:ea typeface="Calibri"/>
              <a:cs typeface="Calibri"/>
            </a:endParaRPr>
          </a:p>
          <a:p>
            <a:pPr marL="457189" indent="-457189" defTabSz="1219170" fontAlgn="base">
              <a:lnSpc>
                <a:spcPct val="90000"/>
              </a:lnSpc>
              <a:spcBef>
                <a:spcPct val="20000"/>
              </a:spcBef>
              <a:buClr>
                <a:srgbClr val="EC5F46"/>
              </a:buClr>
              <a:buFont typeface="Arial" panose="020B0604020202020204" pitchFamily="34" charset="0"/>
              <a:buChar char="•"/>
              <a:defRPr/>
            </a:pPr>
            <a:endParaRPr lang="nb-NO" sz="2000" b="0">
              <a:ea typeface="Calibri"/>
              <a:cs typeface="Calibri"/>
            </a:endParaRPr>
          </a:p>
          <a:p>
            <a:pPr defTabSz="1219170" fontAlgn="base">
              <a:lnSpc>
                <a:spcPct val="90000"/>
              </a:lnSpc>
              <a:spcBef>
                <a:spcPct val="20000"/>
              </a:spcBef>
              <a:buClr>
                <a:srgbClr val="EC5F46"/>
              </a:buClr>
              <a:defRPr/>
            </a:pPr>
            <a:r>
              <a:rPr lang="nb-NO" altLang="nb-NO" sz="2000" b="0"/>
              <a:t>Tematiske områder: </a:t>
            </a:r>
            <a:endParaRPr lang="nb-NO" altLang="nb-NO" sz="2000" b="0">
              <a:ea typeface="Calibri"/>
              <a:cs typeface="Calibri"/>
            </a:endParaRPr>
          </a:p>
          <a:p>
            <a:pPr marL="380990" lvl="1" indent="-380990" defTabSz="1219170" fontAlgn="base">
              <a:lnSpc>
                <a:spcPct val="90000"/>
              </a:lnSpc>
              <a:spcBef>
                <a:spcPct val="20000"/>
              </a:spcBef>
              <a:buClr>
                <a:srgbClr val="EC5F46"/>
              </a:buClr>
              <a:buFont typeface="Courier New"/>
              <a:buChar char="o"/>
              <a:defRPr/>
            </a:pPr>
            <a:r>
              <a:rPr lang="nb-NO" altLang="nb-NO" sz="2000" b="0"/>
              <a:t>Rolleforståelse</a:t>
            </a:r>
            <a:endParaRPr lang="nb-NO" altLang="nb-NO" sz="2000" b="0">
              <a:ea typeface="Calibri"/>
              <a:cs typeface="Calibri"/>
            </a:endParaRPr>
          </a:p>
          <a:p>
            <a:pPr marL="380990" lvl="1" indent="-380990" defTabSz="1219170" fontAlgn="base">
              <a:lnSpc>
                <a:spcPct val="90000"/>
              </a:lnSpc>
              <a:spcBef>
                <a:spcPct val="20000"/>
              </a:spcBef>
              <a:buClr>
                <a:srgbClr val="EC5F46"/>
              </a:buClr>
              <a:buFont typeface="Courier New"/>
              <a:buChar char="o"/>
              <a:defRPr/>
            </a:pPr>
            <a:r>
              <a:rPr lang="nb-NO" altLang="nb-NO" sz="2000" b="0"/>
              <a:t>Partssamarbeidet</a:t>
            </a:r>
            <a:endParaRPr lang="nb-NO" altLang="nb-NO" sz="2000" b="0">
              <a:ea typeface="Calibri"/>
              <a:cs typeface="Calibri"/>
            </a:endParaRPr>
          </a:p>
          <a:p>
            <a:pPr marL="380990" lvl="1" indent="-380990" defTabSz="1219170" fontAlgn="base">
              <a:lnSpc>
                <a:spcPct val="90000"/>
              </a:lnSpc>
              <a:spcBef>
                <a:spcPct val="20000"/>
              </a:spcBef>
              <a:buClr>
                <a:srgbClr val="EC5F46"/>
              </a:buClr>
              <a:buFont typeface="Courier New"/>
              <a:buChar char="o"/>
              <a:defRPr/>
            </a:pPr>
            <a:r>
              <a:rPr lang="nb-NO" altLang="nb-NO" sz="2000" b="0"/>
              <a:t>Hvordan ser det ut når vi lykkes?</a:t>
            </a:r>
            <a:endParaRPr lang="nb-NO" altLang="nb-NO" sz="2000" b="0">
              <a:ea typeface="Calibri"/>
              <a:cs typeface="Calibri"/>
            </a:endParaRPr>
          </a:p>
          <a:p>
            <a:pPr marL="380990" lvl="1" indent="-380990" defTabSz="1219170" fontAlgn="base">
              <a:lnSpc>
                <a:spcPct val="90000"/>
              </a:lnSpc>
              <a:spcBef>
                <a:spcPct val="20000"/>
              </a:spcBef>
              <a:buClr>
                <a:srgbClr val="EC5F46"/>
              </a:buClr>
              <a:buFont typeface="Courier New"/>
              <a:buChar char="o"/>
              <a:defRPr/>
            </a:pPr>
            <a:r>
              <a:rPr lang="nb-NO" altLang="nb-NO" sz="2000" b="0"/>
              <a:t>Veien videre</a:t>
            </a:r>
            <a:endParaRPr lang="nb-NO" altLang="nb-NO" sz="2000" b="0">
              <a:ea typeface="Calibri"/>
              <a:cs typeface="Calibri"/>
            </a:endParaRPr>
          </a:p>
          <a:p>
            <a:pPr lvl="1" indent="-457189" defTabSz="1219170" fontAlgn="base">
              <a:lnSpc>
                <a:spcPct val="90000"/>
              </a:lnSpc>
              <a:spcBef>
                <a:spcPct val="20000"/>
              </a:spcBef>
              <a:buClr>
                <a:srgbClr val="EC5F46"/>
              </a:buClr>
              <a:buFont typeface="Courier New" panose="020B0604020202020204" pitchFamily="34" charset="0"/>
              <a:buChar char="o"/>
              <a:defRPr/>
            </a:pPr>
            <a:endParaRPr lang="nb-NO" altLang="nb-NO" sz="2000" b="0">
              <a:ea typeface="Calibri"/>
              <a:cs typeface="Calibri"/>
            </a:endParaRPr>
          </a:p>
          <a:p>
            <a:pPr marL="0" lvl="1" defTabSz="1219170" fontAlgn="base">
              <a:lnSpc>
                <a:spcPct val="90000"/>
              </a:lnSpc>
              <a:spcBef>
                <a:spcPct val="20000"/>
              </a:spcBef>
              <a:buClr>
                <a:srgbClr val="EC5F46"/>
              </a:buClr>
              <a:defRPr/>
            </a:pPr>
            <a:r>
              <a:rPr lang="nb-NO" altLang="nb-NO" sz="2000" b="0"/>
              <a:t>Deltakere: leder med personalansvar, tillitsvalgt og verneombud</a:t>
            </a:r>
            <a:endParaRPr lang="nb-NO" altLang="nb-NO" sz="2000" b="0">
              <a:ea typeface="Calibri"/>
              <a:cs typeface="Calibri"/>
            </a:endParaRPr>
          </a:p>
          <a:p>
            <a:pPr marL="0" lvl="1" defTabSz="1219170" fontAlgn="base">
              <a:lnSpc>
                <a:spcPct val="90000"/>
              </a:lnSpc>
              <a:spcBef>
                <a:spcPct val="20000"/>
              </a:spcBef>
              <a:buClr>
                <a:srgbClr val="EC5F46"/>
              </a:buClr>
              <a:defRPr/>
            </a:pPr>
            <a:r>
              <a:rPr lang="nb-NO" sz="2000" b="0"/>
              <a:t>Ledes av </a:t>
            </a:r>
            <a:r>
              <a:rPr lang="nb-NO" sz="2000" b="0" err="1"/>
              <a:t>fasilitator</a:t>
            </a:r>
            <a:r>
              <a:rPr lang="nb-NO" sz="2000" b="0"/>
              <a:t> </a:t>
            </a:r>
            <a:endParaRPr lang="nb-NO" b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01739D1-6829-42D5-93D0-EE3536144309}" type="slidenum">
              <a:rPr lang="nb-NO" smtClean="0"/>
              <a:pPr>
                <a:defRPr/>
              </a:pPr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8767688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nb-NO" b="1"/>
              <a:t>Hvor langt strekker tilretteleggingsplikten seg?</a:t>
            </a:r>
          </a:p>
          <a:p>
            <a:pPr>
              <a:buNone/>
            </a:pPr>
            <a:r>
              <a:rPr lang="nb-NO"/>
              <a:t>Arbeidsgiver har plikt til å gjøre så mye som mulig for å sikre at arbeidstaker kan stå i jobb. Men tilretteleggingen må ikke gå utover arbeidsforhold eller arbeidsmiljøet for andre i virksomheten. Arbeidsgiver må derfor vurdere flere forhold opp mot hverandre, som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nb-NO"/>
              <a:t>hva virksomheten driver med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nb-NO"/>
              <a:t>hvor mange ulike arbeidsoppgaver det er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nb-NO"/>
              <a:t>hvor mange ansatte det er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nb-NO"/>
              <a:t>omfanget av tilretteleggingen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nb-NO"/>
              <a:t>kostnadene ved tilretteleggingen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nb-NO"/>
              <a:t>konsekvenser for arbeidsmiljøet</a:t>
            </a:r>
          </a:p>
          <a:p>
            <a:endParaRPr lang="nb-NO"/>
          </a:p>
          <a:p>
            <a:r>
              <a:rPr lang="nb-NO"/>
              <a:t>2) Er tilrettelegging for ansatte som står i fare for å bli syk eller er blitt syk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91452E-A6F7-4815-8F16-2E0B4927550B}" type="slidenum">
              <a:rPr lang="nb-NO" smtClean="0"/>
              <a:t>26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447156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nb-NO" sz="12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Partsamarbeidet</a:t>
            </a:r>
          </a:p>
          <a:p>
            <a:pPr marL="342900" lvl="0" indent="-342900">
              <a:buClrTx/>
              <a:buFont typeface="Symbol" panose="05050102010706020507" pitchFamily="18" charset="2"/>
              <a:buChar char=""/>
            </a:pPr>
            <a:r>
              <a:rPr lang="nb-NO" sz="12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Rolle og ansvar </a:t>
            </a:r>
            <a:r>
              <a:rPr lang="nb-NO"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 tilrettelegging (som medarbeider, verneombud, tillitsvalgt eller leder)?</a:t>
            </a:r>
          </a:p>
          <a:p>
            <a:pPr marL="342900" lvl="0" indent="-342900">
              <a:buClrTx/>
              <a:buFont typeface="Symbol" panose="05050102010706020507" pitchFamily="18" charset="2"/>
              <a:buChar char=""/>
            </a:pPr>
            <a:r>
              <a:rPr lang="nb-NO"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Hva kan leder dele med tillitsvalgt og verneombud om tilrettelegging, uten å dele mer informasjon enn nødvendig?</a:t>
            </a:r>
            <a:endParaRPr lang="nb-NO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lvl="0" indent="-342900">
              <a:buClrTx/>
              <a:buFont typeface="Symbol" panose="05050102010706020507" pitchFamily="18" charset="2"/>
              <a:buChar char=""/>
            </a:pPr>
            <a:r>
              <a:rPr lang="nb-NO" sz="11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Hvor ofte bør vi snakke om tilrettelegging i partssamarbeidet?</a:t>
            </a:r>
            <a:endParaRPr lang="nb-NO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endParaRPr lang="nb-NO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lvl="0" indent="0">
              <a:buNone/>
            </a:pPr>
            <a:r>
              <a:rPr lang="nb-NO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Medvirkning</a:t>
            </a:r>
          </a:p>
          <a:p>
            <a:pPr marL="342900" lvl="0" indent="-342900">
              <a:buClrTx/>
              <a:buFont typeface="Symbol" panose="05050102010706020507" pitchFamily="18" charset="2"/>
              <a:buChar char=""/>
            </a:pPr>
            <a:r>
              <a:rPr lang="nb-NO" sz="12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Muligheter for tilrettelegging </a:t>
            </a:r>
            <a:r>
              <a:rPr lang="nb-NO"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 avdelingen og i virksomheten?</a:t>
            </a:r>
            <a:endParaRPr lang="nb-NO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lvl="0" indent="-342900">
              <a:buClrTx/>
              <a:buFont typeface="Symbol" panose="05050102010706020507" pitchFamily="18" charset="2"/>
              <a:buChar char=""/>
            </a:pPr>
            <a:r>
              <a:rPr lang="nb-NO" sz="12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Varighet </a:t>
            </a:r>
            <a:r>
              <a:rPr lang="nb-NO"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på tilrettelegging, og hvordan </a:t>
            </a:r>
            <a:r>
              <a:rPr lang="nb-NO" sz="12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følge opp</a:t>
            </a:r>
            <a:r>
              <a:rPr lang="nb-NO"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?</a:t>
            </a:r>
          </a:p>
          <a:p>
            <a:pPr marL="342900" lvl="0" indent="-342900">
              <a:buClrTx/>
              <a:buFont typeface="Symbol" panose="05050102010706020507" pitchFamily="18" charset="2"/>
              <a:buChar char=""/>
            </a:pPr>
            <a:r>
              <a:rPr lang="nb-NO"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Hvordan involvere medarbeiderne i å finne gode løsninger for tilrettelegging hos oss?</a:t>
            </a:r>
            <a:endParaRPr lang="nb-NO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lvl="0" indent="-342900">
              <a:buClrTx/>
              <a:buFont typeface="Symbol" panose="05050102010706020507" pitchFamily="18" charset="2"/>
              <a:buChar char=""/>
            </a:pPr>
            <a:r>
              <a:rPr lang="nb-NO"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Hvordan ivareta behovet for tilrettelegging, sikre drift og unngå at andre ansatte får for stor belastning?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endParaRPr lang="nb-NO" b="1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lvl="0" indent="0">
              <a:buNone/>
            </a:pPr>
            <a:r>
              <a:rPr lang="nb-NO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Rutiner</a:t>
            </a:r>
          </a:p>
          <a:p>
            <a:pPr marL="342900" indent="-342900">
              <a:buClrTx/>
              <a:buFont typeface="Symbol" panose="05050102010706020507" pitchFamily="18" charset="2"/>
              <a:buChar char=""/>
            </a:pPr>
            <a:r>
              <a:rPr lang="nb-NO"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Hvor beskrive mulighetene og rammene for tilrettelegging, </a:t>
            </a:r>
            <a:br>
              <a:rPr lang="nb-NO"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nb-NO"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og hvordan sikrer vi at alle kjenner til dem?</a:t>
            </a:r>
            <a:endParaRPr lang="nb-NO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>
              <a:buClrTx/>
              <a:buFont typeface="Symbol" panose="05050102010706020507" pitchFamily="18" charset="2"/>
              <a:buChar char=""/>
            </a:pPr>
            <a:r>
              <a:rPr lang="nb-NO" sz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Hvor ofte bør vi gå gjennom rutiner og muligheter for tilrettelegging?</a:t>
            </a:r>
            <a:endParaRPr lang="nb-NO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5E33D2-B3EE-4B80-B1F4-327EA5FF7481}" type="slidenum">
              <a:rPr lang="nb-NO" smtClean="0"/>
              <a:t>27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1985996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Vi begynner nå med dette arbeidet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92186B-96CE-4B9C-ABFB-1F20CA09458D}" type="slidenum">
              <a:rPr lang="nb-NO" smtClean="0"/>
              <a:t>28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7302753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Last ned skjema </a:t>
            </a:r>
            <a:r>
              <a:rPr lang="nb-NO" dirty="0"/>
              <a:t>4,3 </a:t>
            </a:r>
            <a:r>
              <a:rPr lang="nb-NO"/>
              <a:t>(barnevernstjeneste) eller </a:t>
            </a:r>
            <a:r>
              <a:rPr lang="nb-NO" dirty="0"/>
              <a:t>4,4</a:t>
            </a:r>
            <a:r>
              <a:rPr lang="nb-NO"/>
              <a:t> (institusjon).</a:t>
            </a:r>
            <a:br>
              <a:rPr lang="nb-NO"/>
            </a:br>
            <a:r>
              <a:rPr lang="nb-NO"/>
              <a:t>Rediger skjemaet slik at det blir deres. (Fjern og sett inn)</a:t>
            </a:r>
            <a:br>
              <a:rPr lang="nb-NO"/>
            </a:br>
            <a:br>
              <a:rPr lang="nb-NO"/>
            </a:br>
            <a:r>
              <a:rPr lang="nb-NO"/>
              <a:t>Fint om partsgruppen har sett på det før møtet med ansatte.</a:t>
            </a:r>
            <a:br>
              <a:rPr lang="nb-NO"/>
            </a:br>
            <a:r>
              <a:rPr lang="nb-NO"/>
              <a:t>Partsgruppen ser på det igjen etter gjennomgangen med ansatte.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5E33D2-B3EE-4B80-B1F4-327EA5FF7481}" type="slidenum">
              <a:rPr lang="nb-NO" smtClean="0"/>
              <a:t>29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0788930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3E7F50-2802-4B43-06BC-5DAB57EBC8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84A62A8E-9E78-2DB0-F89B-9C33138020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22510943-DCCE-14EA-5583-1C0916A1D5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 min</a:t>
            </a:r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(2 min individuelt og 8 min i plenum)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2E038AB-47A6-05DF-FD4F-812C157924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01739D1-6829-42D5-93D0-EE3536144309}" type="slidenum">
              <a:rPr lang="nb-NO" smtClean="0"/>
              <a:pPr>
                <a:defRPr/>
              </a:pPr>
              <a:t>30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2263566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Eksempler på tilrettelegging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92186B-96CE-4B9C-ABFB-1F20CA09458D}" type="slidenum">
              <a:rPr lang="nb-NO" smtClean="0"/>
              <a:t>31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7078934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Veilen videre</a:t>
            </a:r>
            <a:br>
              <a:rPr lang="nb-NO" dirty="0"/>
            </a:br>
            <a:br>
              <a:rPr lang="nb-NO" dirty="0"/>
            </a:br>
            <a:r>
              <a:rPr lang="nb-NO" dirty="0" err="1"/>
              <a:t>Tilrettegging</a:t>
            </a:r>
            <a:r>
              <a:rPr lang="nb-NO" dirty="0"/>
              <a:t> blir tema i neste HMS-møte når ansatte har </a:t>
            </a:r>
            <a:r>
              <a:rPr lang="nb-NO"/>
              <a:t>fått sett på det.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92186B-96CE-4B9C-ABFB-1F20CA09458D}" type="slidenum">
              <a:rPr lang="nb-NO" smtClean="0"/>
              <a:t>32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257652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1 - Forside" type="title" preserve="1">
  <p:cSld name="Tema 1 - Forside">
    <p:bg>
      <p:bgPr>
        <a:solidFill>
          <a:srgbClr val="D8BAC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470400" y="480000"/>
            <a:ext cx="6518400" cy="192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3700"/>
              <a:buNone/>
              <a:defRPr sz="4933">
                <a:solidFill>
                  <a:srgbClr val="94244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5200"/>
              <a:buNone/>
              <a:defRPr sz="6933">
                <a:solidFill>
                  <a:srgbClr val="94244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5200"/>
              <a:buNone/>
              <a:defRPr sz="6933">
                <a:solidFill>
                  <a:srgbClr val="94244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5200"/>
              <a:buNone/>
              <a:defRPr sz="6933">
                <a:solidFill>
                  <a:srgbClr val="94244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5200"/>
              <a:buNone/>
              <a:defRPr sz="6933">
                <a:solidFill>
                  <a:srgbClr val="94244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5200"/>
              <a:buNone/>
              <a:defRPr sz="6933">
                <a:solidFill>
                  <a:srgbClr val="94244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5200"/>
              <a:buNone/>
              <a:defRPr sz="6933">
                <a:solidFill>
                  <a:srgbClr val="94244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5200"/>
              <a:buNone/>
              <a:defRPr sz="6933">
                <a:solidFill>
                  <a:srgbClr val="94244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5200"/>
              <a:buNone/>
              <a:defRPr sz="6933">
                <a:solidFill>
                  <a:srgbClr val="942443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480000" y="2208000"/>
            <a:ext cx="4728000" cy="128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1400"/>
              <a:buNone/>
              <a:defRPr>
                <a:solidFill>
                  <a:srgbClr val="94244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11" name="Google Shape;11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352001" y="1843600"/>
            <a:ext cx="6359532" cy="3847376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 txBox="1">
            <a:spLocks noGrp="1"/>
          </p:cNvSpPr>
          <p:nvPr>
            <p:ph type="subTitle" idx="2"/>
          </p:nvPr>
        </p:nvSpPr>
        <p:spPr>
          <a:xfrm>
            <a:off x="480000" y="5968433"/>
            <a:ext cx="4116800" cy="4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1000"/>
              <a:buNone/>
              <a:defRPr sz="1333">
                <a:solidFill>
                  <a:srgbClr val="94244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13" name="Google Shape;13;p2" title="Asset 3@4x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52001" y="5854399"/>
            <a:ext cx="2559535" cy="6668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7448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1 - Agenda" preserve="1">
  <p:cSld name="Tema 1 - Agenda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3727933" y="2204909"/>
            <a:ext cx="3107200" cy="30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1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 b="1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 b="1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 b="1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 b="1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 b="1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 b="1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 b="1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4" name="Google Shape;24;p5"/>
          <p:cNvSpPr>
            <a:spLocks noGrp="1"/>
          </p:cNvSpPr>
          <p:nvPr>
            <p:ph type="pic" idx="2"/>
          </p:nvPr>
        </p:nvSpPr>
        <p:spPr>
          <a:xfrm>
            <a:off x="6979200" y="480000"/>
            <a:ext cx="4732800" cy="5160400"/>
          </a:xfrm>
          <a:prstGeom prst="rect">
            <a:avLst/>
          </a:prstGeom>
          <a:noFill/>
          <a:ln>
            <a:noFill/>
          </a:ln>
        </p:spPr>
      </p:sp>
      <p:sp>
        <p:nvSpPr>
          <p:cNvPr id="25" name="Google Shape;25;p5"/>
          <p:cNvSpPr txBox="1"/>
          <p:nvPr/>
        </p:nvSpPr>
        <p:spPr>
          <a:xfrm>
            <a:off x="480000" y="480000"/>
            <a:ext cx="3248000" cy="8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4000" b="1">
                <a:solidFill>
                  <a:srgbClr val="942443"/>
                </a:solidFill>
                <a:latin typeface="Titillium Web"/>
                <a:ea typeface="Titillium Web"/>
                <a:cs typeface="Titillium Web"/>
                <a:sym typeface="Titillium Web"/>
              </a:rPr>
              <a:t>AGENDA</a:t>
            </a:r>
            <a:endParaRPr sz="4000" b="1">
              <a:solidFill>
                <a:srgbClr val="942443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3"/>
          </p:nvPr>
        </p:nvSpPr>
        <p:spPr>
          <a:xfrm>
            <a:off x="2107200" y="2206300"/>
            <a:ext cx="1478000" cy="30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marL="1219170" lvl="1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7" name="Google Shape;27;p5"/>
          <p:cNvSpPr txBox="1">
            <a:spLocks noGrp="1"/>
          </p:cNvSpPr>
          <p:nvPr>
            <p:ph type="subTitle" idx="4"/>
          </p:nvPr>
        </p:nvSpPr>
        <p:spPr>
          <a:xfrm>
            <a:off x="480000" y="5968433"/>
            <a:ext cx="4116800" cy="4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1000"/>
              <a:buNone/>
              <a:defRPr sz="1333">
                <a:solidFill>
                  <a:srgbClr val="94244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28" name="Google Shape;28;p5" title="Asset 3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5262" y="5968400"/>
            <a:ext cx="1576740" cy="410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991463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27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1 - Agenda" preserve="1">
  <p:cSld name="1_Tema 1 - Agenda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3727933" y="2204909"/>
            <a:ext cx="3107200" cy="30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SzPts val="1200"/>
              <a:buNone/>
              <a:defRPr sz="1600" b="1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 b="1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 b="1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 b="1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 b="1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 b="1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 b="1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 b="1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5" name="Google Shape;25;p5"/>
          <p:cNvSpPr txBox="1"/>
          <p:nvPr/>
        </p:nvSpPr>
        <p:spPr>
          <a:xfrm>
            <a:off x="480000" y="480000"/>
            <a:ext cx="3248000" cy="8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4000" b="1">
                <a:solidFill>
                  <a:srgbClr val="942443"/>
                </a:solidFill>
                <a:latin typeface="Titillium Web"/>
                <a:ea typeface="Titillium Web"/>
                <a:cs typeface="Titillium Web"/>
                <a:sym typeface="Titillium Web"/>
              </a:rPr>
              <a:t>AGENDA</a:t>
            </a:r>
            <a:endParaRPr sz="4000" b="1">
              <a:solidFill>
                <a:srgbClr val="942443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3"/>
          </p:nvPr>
        </p:nvSpPr>
        <p:spPr>
          <a:xfrm>
            <a:off x="2107200" y="2206300"/>
            <a:ext cx="1478000" cy="30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 rtl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marL="1219170" lvl="1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7" name="Google Shape;27;p5"/>
          <p:cNvSpPr txBox="1">
            <a:spLocks noGrp="1"/>
          </p:cNvSpPr>
          <p:nvPr>
            <p:ph type="subTitle" idx="4"/>
          </p:nvPr>
        </p:nvSpPr>
        <p:spPr>
          <a:xfrm>
            <a:off x="480000" y="5968433"/>
            <a:ext cx="4116800" cy="4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1000"/>
              <a:buNone/>
              <a:defRPr sz="1333">
                <a:solidFill>
                  <a:srgbClr val="94244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28" name="Google Shape;28;p5" title="Asset 3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5262" y="5968400"/>
            <a:ext cx="1576740" cy="41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526;p87" title="Frame-1.png">
            <a:extLst>
              <a:ext uri="{FF2B5EF4-FFF2-40B4-BE49-F238E27FC236}">
                <a16:creationId xmlns:a16="http://schemas.microsoft.com/office/drawing/2014/main" id="{05D10A61-04BD-919B-21BE-93663FB9A3D0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5134" y="478800"/>
            <a:ext cx="4787775" cy="4982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088328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27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1 - Høra" preserve="1">
  <p:cSld name="Tema 1 - Høra">
    <p:bg>
      <p:bgPr>
        <a:solidFill>
          <a:srgbClr val="F5F1EE"/>
        </a:solidFill>
        <a:effectLst/>
      </p:bgPr>
    </p:bg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/>
        </p:nvSpPr>
        <p:spPr>
          <a:xfrm>
            <a:off x="480000" y="480000"/>
            <a:ext cx="2154800" cy="9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4000" b="1">
                <a:solidFill>
                  <a:srgbClr val="942443"/>
                </a:solidFill>
                <a:latin typeface="Titillium Web"/>
                <a:ea typeface="Titillium Web"/>
                <a:cs typeface="Titillium Web"/>
                <a:sym typeface="Titillium Web"/>
              </a:rPr>
              <a:t>HØRA</a:t>
            </a:r>
            <a:endParaRPr sz="4000" b="1">
              <a:solidFill>
                <a:srgbClr val="942443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31" name="Google Shape;31;p6"/>
          <p:cNvSpPr/>
          <p:nvPr/>
        </p:nvSpPr>
        <p:spPr>
          <a:xfrm>
            <a:off x="677667" y="1649800"/>
            <a:ext cx="3449600" cy="4052400"/>
          </a:xfrm>
          <a:prstGeom prst="roundRect">
            <a:avLst>
              <a:gd name="adj" fmla="val 5974"/>
            </a:avLst>
          </a:prstGeom>
          <a:solidFill>
            <a:srgbClr val="E7E1D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" name="Google Shape;32;p6"/>
          <p:cNvSpPr/>
          <p:nvPr/>
        </p:nvSpPr>
        <p:spPr>
          <a:xfrm>
            <a:off x="4371200" y="1649800"/>
            <a:ext cx="3449600" cy="4052400"/>
          </a:xfrm>
          <a:prstGeom prst="roundRect">
            <a:avLst>
              <a:gd name="adj" fmla="val 5974"/>
            </a:avLst>
          </a:prstGeom>
          <a:solidFill>
            <a:srgbClr val="E7E1D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" name="Google Shape;33;p6"/>
          <p:cNvSpPr/>
          <p:nvPr/>
        </p:nvSpPr>
        <p:spPr>
          <a:xfrm>
            <a:off x="8064733" y="1649800"/>
            <a:ext cx="3449600" cy="4052400"/>
          </a:xfrm>
          <a:prstGeom prst="roundRect">
            <a:avLst>
              <a:gd name="adj" fmla="val 5974"/>
            </a:avLst>
          </a:prstGeom>
          <a:solidFill>
            <a:srgbClr val="E7E1D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" name="Google Shape;34;p6"/>
          <p:cNvSpPr txBox="1"/>
          <p:nvPr/>
        </p:nvSpPr>
        <p:spPr>
          <a:xfrm>
            <a:off x="861600" y="1827833"/>
            <a:ext cx="1887200" cy="5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>
                <a:solidFill>
                  <a:srgbClr val="942443"/>
                </a:solidFill>
                <a:latin typeface="Open Sans"/>
                <a:ea typeface="Open Sans"/>
                <a:cs typeface="Open Sans"/>
                <a:sym typeface="Open Sans"/>
              </a:rPr>
              <a:t>Hensikt</a:t>
            </a:r>
            <a:endParaRPr sz="2400" b="1">
              <a:solidFill>
                <a:srgbClr val="94244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" name="Google Shape;35;p6"/>
          <p:cNvSpPr txBox="1"/>
          <p:nvPr/>
        </p:nvSpPr>
        <p:spPr>
          <a:xfrm>
            <a:off x="4564767" y="1827833"/>
            <a:ext cx="2949600" cy="5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>
                <a:solidFill>
                  <a:srgbClr val="942443"/>
                </a:solidFill>
                <a:latin typeface="Open Sans"/>
                <a:ea typeface="Open Sans"/>
                <a:cs typeface="Open Sans"/>
                <a:sym typeface="Open Sans"/>
              </a:rPr>
              <a:t>Ønsket resultat</a:t>
            </a:r>
            <a:endParaRPr sz="2400" b="1">
              <a:solidFill>
                <a:srgbClr val="94244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6" name="Google Shape;36;p6"/>
          <p:cNvSpPr txBox="1"/>
          <p:nvPr/>
        </p:nvSpPr>
        <p:spPr>
          <a:xfrm>
            <a:off x="8314733" y="1827833"/>
            <a:ext cx="2949600" cy="5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>
                <a:solidFill>
                  <a:srgbClr val="942443"/>
                </a:solidFill>
                <a:latin typeface="Open Sans"/>
                <a:ea typeface="Open Sans"/>
                <a:cs typeface="Open Sans"/>
                <a:sym typeface="Open Sans"/>
              </a:rPr>
              <a:t>Agenda</a:t>
            </a:r>
            <a:endParaRPr sz="2400" b="1">
              <a:solidFill>
                <a:srgbClr val="94244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7" name="Google Shape;37;p6"/>
          <p:cNvSpPr txBox="1">
            <a:spLocks noGrp="1"/>
          </p:cNvSpPr>
          <p:nvPr>
            <p:ph type="body" idx="1"/>
          </p:nvPr>
        </p:nvSpPr>
        <p:spPr>
          <a:xfrm>
            <a:off x="861600" y="2400231"/>
            <a:ext cx="3015600" cy="29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2"/>
          </p:nvPr>
        </p:nvSpPr>
        <p:spPr>
          <a:xfrm>
            <a:off x="4636800" y="2400231"/>
            <a:ext cx="3015600" cy="29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3"/>
          </p:nvPr>
        </p:nvSpPr>
        <p:spPr>
          <a:xfrm>
            <a:off x="8281735" y="2400231"/>
            <a:ext cx="3015600" cy="29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40" name="Google Shape;40;p6" title="Asset 3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5262" y="5968400"/>
            <a:ext cx="1576740" cy="410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52598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1 - Hovedpoeng" preserve="1">
  <p:cSld name="Tema 1 - Hovedpoeng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6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296400" cy="16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94" name="Google Shape;94;p16"/>
          <p:cNvSpPr txBox="1">
            <a:spLocks noGrp="1"/>
          </p:cNvSpPr>
          <p:nvPr>
            <p:ph type="subTitle" idx="1"/>
          </p:nvPr>
        </p:nvSpPr>
        <p:spPr>
          <a:xfrm>
            <a:off x="1214933" y="4439033"/>
            <a:ext cx="2845200" cy="112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95" name="Google Shape;95;p16"/>
          <p:cNvSpPr txBox="1">
            <a:spLocks noGrp="1"/>
          </p:cNvSpPr>
          <p:nvPr>
            <p:ph type="subTitle" idx="2"/>
          </p:nvPr>
        </p:nvSpPr>
        <p:spPr>
          <a:xfrm>
            <a:off x="4817465" y="4439631"/>
            <a:ext cx="2845200" cy="112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96" name="Google Shape;96;p16"/>
          <p:cNvSpPr txBox="1">
            <a:spLocks noGrp="1"/>
          </p:cNvSpPr>
          <p:nvPr>
            <p:ph type="subTitle" idx="3"/>
          </p:nvPr>
        </p:nvSpPr>
        <p:spPr>
          <a:xfrm>
            <a:off x="8419999" y="4439033"/>
            <a:ext cx="2845200" cy="112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97" name="Google Shape;97;p16"/>
          <p:cNvSpPr txBox="1">
            <a:spLocks noGrp="1"/>
          </p:cNvSpPr>
          <p:nvPr>
            <p:ph type="subTitle" idx="4"/>
          </p:nvPr>
        </p:nvSpPr>
        <p:spPr>
          <a:xfrm>
            <a:off x="480000" y="5968433"/>
            <a:ext cx="4116800" cy="4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1000"/>
              <a:buNone/>
              <a:defRPr sz="1333">
                <a:solidFill>
                  <a:srgbClr val="94244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98" name="Google Shape;98;p16" title="Asset 3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5262" y="5968400"/>
            <a:ext cx="1576740" cy="41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6" title="Group 5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4867" y="2253500"/>
            <a:ext cx="9936397" cy="2042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69946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1 - Hovedpoeng" preserve="1">
  <p:cSld name="1_Tema 1 - Hovedpoeng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7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296400" cy="16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102" name="Google Shape;102;p17"/>
          <p:cNvSpPr txBox="1">
            <a:spLocks noGrp="1"/>
          </p:cNvSpPr>
          <p:nvPr>
            <p:ph type="subTitle" idx="1"/>
          </p:nvPr>
        </p:nvSpPr>
        <p:spPr>
          <a:xfrm>
            <a:off x="480000" y="5968433"/>
            <a:ext cx="4116800" cy="4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1000"/>
              <a:buNone/>
              <a:defRPr sz="1333">
                <a:solidFill>
                  <a:srgbClr val="94244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103" name="Google Shape;103;p17" title="Asset 3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5262" y="5968400"/>
            <a:ext cx="1576740" cy="4108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7"/>
          <p:cNvSpPr/>
          <p:nvPr/>
        </p:nvSpPr>
        <p:spPr>
          <a:xfrm>
            <a:off x="480000" y="2208000"/>
            <a:ext cx="3105600" cy="3105600"/>
          </a:xfrm>
          <a:prstGeom prst="ellipse">
            <a:avLst/>
          </a:prstGeom>
          <a:solidFill>
            <a:srgbClr val="E7E1D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5" name="Google Shape;105;p17"/>
          <p:cNvSpPr txBox="1">
            <a:spLocks noGrp="1"/>
          </p:cNvSpPr>
          <p:nvPr>
            <p:ph type="subTitle" idx="2"/>
          </p:nvPr>
        </p:nvSpPr>
        <p:spPr>
          <a:xfrm>
            <a:off x="610200" y="2703600"/>
            <a:ext cx="2845200" cy="20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106" name="Google Shape;106;p17"/>
          <p:cNvSpPr/>
          <p:nvPr/>
        </p:nvSpPr>
        <p:spPr>
          <a:xfrm>
            <a:off x="3729600" y="2208000"/>
            <a:ext cx="3105600" cy="3105600"/>
          </a:xfrm>
          <a:prstGeom prst="ellipse">
            <a:avLst/>
          </a:prstGeom>
          <a:solidFill>
            <a:srgbClr val="E7E1D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7" name="Google Shape;107;p17"/>
          <p:cNvSpPr/>
          <p:nvPr/>
        </p:nvSpPr>
        <p:spPr>
          <a:xfrm>
            <a:off x="6979200" y="2208000"/>
            <a:ext cx="3105600" cy="3105600"/>
          </a:xfrm>
          <a:prstGeom prst="ellipse">
            <a:avLst/>
          </a:prstGeom>
          <a:solidFill>
            <a:srgbClr val="E7E1D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8" name="Google Shape;108;p17"/>
          <p:cNvSpPr txBox="1">
            <a:spLocks noGrp="1"/>
          </p:cNvSpPr>
          <p:nvPr>
            <p:ph type="subTitle" idx="3"/>
          </p:nvPr>
        </p:nvSpPr>
        <p:spPr>
          <a:xfrm>
            <a:off x="3859800" y="2703600"/>
            <a:ext cx="2845200" cy="20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109" name="Google Shape;109;p17"/>
          <p:cNvSpPr txBox="1">
            <a:spLocks noGrp="1"/>
          </p:cNvSpPr>
          <p:nvPr>
            <p:ph type="subTitle" idx="4"/>
          </p:nvPr>
        </p:nvSpPr>
        <p:spPr>
          <a:xfrm>
            <a:off x="7109400" y="2703600"/>
            <a:ext cx="2845200" cy="20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29117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1 - Logoer" preserve="1">
  <p:cSld name="Tema 1 - Logoer">
    <p:bg>
      <p:bgPr>
        <a:solidFill>
          <a:srgbClr val="F5F1EE"/>
        </a:solid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8"/>
          <p:cNvSpPr/>
          <p:nvPr/>
        </p:nvSpPr>
        <p:spPr>
          <a:xfrm>
            <a:off x="6979200" y="480000"/>
            <a:ext cx="4732800" cy="5117600"/>
          </a:xfrm>
          <a:prstGeom prst="roundRect">
            <a:avLst>
              <a:gd name="adj" fmla="val 2465"/>
            </a:avLst>
          </a:prstGeom>
          <a:solidFill>
            <a:srgbClr val="94244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2" name="Google Shape;112;p18"/>
          <p:cNvSpPr txBox="1">
            <a:spLocks noGrp="1"/>
          </p:cNvSpPr>
          <p:nvPr>
            <p:ph type="subTitle" idx="1"/>
          </p:nvPr>
        </p:nvSpPr>
        <p:spPr>
          <a:xfrm>
            <a:off x="480000" y="5968433"/>
            <a:ext cx="4116800" cy="4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1000"/>
              <a:buNone/>
              <a:defRPr sz="1333">
                <a:solidFill>
                  <a:srgbClr val="94244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113" name="Google Shape;113;p18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6355200" cy="156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114" name="Google Shape;114;p18"/>
          <p:cNvSpPr txBox="1">
            <a:spLocks noGrp="1"/>
          </p:cNvSpPr>
          <p:nvPr>
            <p:ph type="body" idx="2"/>
          </p:nvPr>
        </p:nvSpPr>
        <p:spPr>
          <a:xfrm>
            <a:off x="480000" y="2206300"/>
            <a:ext cx="6355200" cy="362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115" name="Google Shape;115;p18" title="logosalat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67000" y="1081867"/>
            <a:ext cx="4557203" cy="40765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8" title="Asset 3@4x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135262" y="5968400"/>
            <a:ext cx="1576740" cy="410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11230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1 - Tittel og brødtekst" preserve="1">
  <p:cSld name="Tema 1 - Tittel og brødteks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1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360800" cy="14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Font typeface="Titillium Web"/>
              <a:buNone/>
              <a:defRPr b="1"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body" idx="1"/>
          </p:nvPr>
        </p:nvSpPr>
        <p:spPr>
          <a:xfrm>
            <a:off x="480000" y="2208000"/>
            <a:ext cx="6355200" cy="3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0" name="Google Shape;70;p11"/>
          <p:cNvSpPr txBox="1">
            <a:spLocks noGrp="1"/>
          </p:cNvSpPr>
          <p:nvPr>
            <p:ph type="subTitle" idx="2"/>
          </p:nvPr>
        </p:nvSpPr>
        <p:spPr>
          <a:xfrm>
            <a:off x="480000" y="5968433"/>
            <a:ext cx="4116800" cy="4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1000"/>
              <a:buNone/>
              <a:defRPr sz="1333">
                <a:solidFill>
                  <a:srgbClr val="94244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71" name="Google Shape;71;p11" title="Asset 3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5262" y="5968400"/>
            <a:ext cx="1576740" cy="410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28546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1 - Tittel og brødtekst" type="tx" preserve="1">
  <p:cSld name="1_Tema 1 - Tittel og brødteks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7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360800" cy="14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Font typeface="Titillium Web"/>
              <a:buNone/>
              <a:defRPr b="1"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1"/>
          </p:nvPr>
        </p:nvSpPr>
        <p:spPr>
          <a:xfrm>
            <a:off x="480000" y="2208000"/>
            <a:ext cx="4728000" cy="307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2"/>
          </p:nvPr>
        </p:nvSpPr>
        <p:spPr>
          <a:xfrm>
            <a:off x="5352000" y="2208000"/>
            <a:ext cx="4728000" cy="307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b="1"/>
            </a:lvl1pPr>
            <a:lvl2pPr marL="1219170" lvl="1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b="1"/>
            </a:lvl2pPr>
            <a:lvl3pPr marL="1828754" lvl="2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b="1"/>
            </a:lvl3pPr>
            <a:lvl4pPr marL="2438339" lvl="3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b="1"/>
            </a:lvl4pPr>
            <a:lvl5pPr marL="3047924" lvl="4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b="1"/>
            </a:lvl5pPr>
            <a:lvl6pPr marL="3657509" lvl="5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b="1"/>
            </a:lvl6pPr>
            <a:lvl7pPr marL="4267093" lvl="6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b="1"/>
            </a:lvl7pPr>
            <a:lvl8pPr marL="4876678" lvl="7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b="1"/>
            </a:lvl8pPr>
            <a:lvl9pPr marL="5486263" lvl="8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5" name="Google Shape;45;p7"/>
          <p:cNvSpPr txBox="1">
            <a:spLocks noGrp="1"/>
          </p:cNvSpPr>
          <p:nvPr>
            <p:ph type="subTitle" idx="3"/>
          </p:nvPr>
        </p:nvSpPr>
        <p:spPr>
          <a:xfrm>
            <a:off x="480000" y="5968433"/>
            <a:ext cx="4116800" cy="4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1000"/>
              <a:buNone/>
              <a:defRPr sz="1333">
                <a:solidFill>
                  <a:srgbClr val="94244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46" name="Google Shape;46;p7" title="Asset 3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5262" y="5968400"/>
            <a:ext cx="1576740" cy="410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23277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1 - Tittel og brødtekst" type="twoColTx" preserve="1">
  <p:cSld name="2_Tema 1 - Tittel og brødteks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8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296400" cy="16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body" idx="1"/>
          </p:nvPr>
        </p:nvSpPr>
        <p:spPr>
          <a:xfrm>
            <a:off x="480000" y="2206300"/>
            <a:ext cx="47280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0" name="Google Shape;50;p8"/>
          <p:cNvSpPr txBox="1">
            <a:spLocks noGrp="1"/>
          </p:cNvSpPr>
          <p:nvPr>
            <p:ph type="body" idx="2"/>
          </p:nvPr>
        </p:nvSpPr>
        <p:spPr>
          <a:xfrm>
            <a:off x="5352000" y="2206300"/>
            <a:ext cx="47280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1" name="Google Shape;51;p8"/>
          <p:cNvSpPr txBox="1">
            <a:spLocks noGrp="1"/>
          </p:cNvSpPr>
          <p:nvPr>
            <p:ph type="subTitle" idx="3"/>
          </p:nvPr>
        </p:nvSpPr>
        <p:spPr>
          <a:xfrm>
            <a:off x="480000" y="5968433"/>
            <a:ext cx="4116800" cy="4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1000"/>
              <a:buNone/>
              <a:defRPr sz="1333">
                <a:solidFill>
                  <a:srgbClr val="94244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52" name="Google Shape;52;p8" title="Asset 3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5262" y="5968400"/>
            <a:ext cx="1576740" cy="410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557187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1 - Tittel og brødtekst" preserve="1">
  <p:cSld name="3_Tema 1 - Tittel og brødtekst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9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296400" cy="16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55" name="Google Shape;55;p9"/>
          <p:cNvSpPr txBox="1">
            <a:spLocks noGrp="1"/>
          </p:cNvSpPr>
          <p:nvPr>
            <p:ph type="body" idx="1"/>
          </p:nvPr>
        </p:nvSpPr>
        <p:spPr>
          <a:xfrm>
            <a:off x="480000" y="2206300"/>
            <a:ext cx="47280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2"/>
          </p:nvPr>
        </p:nvSpPr>
        <p:spPr>
          <a:xfrm>
            <a:off x="5352000" y="2206300"/>
            <a:ext cx="47280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3"/>
          </p:nvPr>
        </p:nvSpPr>
        <p:spPr>
          <a:xfrm>
            <a:off x="10228800" y="2206300"/>
            <a:ext cx="14784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marL="1219170" lvl="1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8" name="Google Shape;58;p9"/>
          <p:cNvSpPr txBox="1">
            <a:spLocks noGrp="1"/>
          </p:cNvSpPr>
          <p:nvPr>
            <p:ph type="subTitle" idx="4"/>
          </p:nvPr>
        </p:nvSpPr>
        <p:spPr>
          <a:xfrm>
            <a:off x="480000" y="5968433"/>
            <a:ext cx="4116800" cy="4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1000"/>
              <a:buNone/>
              <a:defRPr sz="1333">
                <a:solidFill>
                  <a:srgbClr val="94244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59" name="Google Shape;59;p9" title="Asset 3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5262" y="5968400"/>
            <a:ext cx="1576740" cy="410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712268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1 - Tittel og brødtekst" preserve="1">
  <p:cSld name="4_Tema 1 - Tittel og brødteks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0"/>
          <p:cNvSpPr txBox="1">
            <a:spLocks noGrp="1"/>
          </p:cNvSpPr>
          <p:nvPr>
            <p:ph type="body" idx="1"/>
          </p:nvPr>
        </p:nvSpPr>
        <p:spPr>
          <a:xfrm>
            <a:off x="8601600" y="2206300"/>
            <a:ext cx="31056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296400" cy="16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2800"/>
              <a:buNone/>
              <a:defRPr>
                <a:solidFill>
                  <a:srgbClr val="942443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2800"/>
              <a:buNone/>
              <a:defRPr>
                <a:solidFill>
                  <a:srgbClr val="942443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2800"/>
              <a:buNone/>
              <a:defRPr>
                <a:solidFill>
                  <a:srgbClr val="942443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2800"/>
              <a:buNone/>
              <a:defRPr>
                <a:solidFill>
                  <a:srgbClr val="942443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2800"/>
              <a:buNone/>
              <a:defRPr>
                <a:solidFill>
                  <a:srgbClr val="942443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2800"/>
              <a:buNone/>
              <a:defRPr>
                <a:solidFill>
                  <a:srgbClr val="942443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2800"/>
              <a:buNone/>
              <a:defRPr>
                <a:solidFill>
                  <a:srgbClr val="942443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2800"/>
              <a:buNone/>
              <a:defRPr>
                <a:solidFill>
                  <a:srgbClr val="942443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body" idx="2"/>
          </p:nvPr>
        </p:nvSpPr>
        <p:spPr>
          <a:xfrm>
            <a:off x="480000" y="2206300"/>
            <a:ext cx="47280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3"/>
          </p:nvPr>
        </p:nvSpPr>
        <p:spPr>
          <a:xfrm>
            <a:off x="5352000" y="2206300"/>
            <a:ext cx="31056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5" name="Google Shape;65;p10"/>
          <p:cNvSpPr txBox="1">
            <a:spLocks noGrp="1"/>
          </p:cNvSpPr>
          <p:nvPr>
            <p:ph type="subTitle" idx="4"/>
          </p:nvPr>
        </p:nvSpPr>
        <p:spPr>
          <a:xfrm>
            <a:off x="480000" y="5968433"/>
            <a:ext cx="4116800" cy="4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1000"/>
              <a:buNone/>
              <a:defRPr sz="1333">
                <a:solidFill>
                  <a:srgbClr val="94244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66" name="Google Shape;66;p10" title="Asset 3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5262" y="5968400"/>
            <a:ext cx="1576740" cy="410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027483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1 - Tittel og bilde" type="titleOnly" preserve="1">
  <p:cSld name="Tema 1 - Tittel og bilde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296400" cy="16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74" name="Google Shape;74;p12"/>
          <p:cNvSpPr>
            <a:spLocks noGrp="1"/>
          </p:cNvSpPr>
          <p:nvPr>
            <p:ph type="pic" idx="2"/>
          </p:nvPr>
        </p:nvSpPr>
        <p:spPr>
          <a:xfrm>
            <a:off x="480000" y="2208000"/>
            <a:ext cx="11232000" cy="3563200"/>
          </a:xfrm>
          <a:prstGeom prst="rect">
            <a:avLst/>
          </a:prstGeom>
          <a:noFill/>
          <a:ln>
            <a:noFill/>
          </a:ln>
        </p:spPr>
      </p:sp>
      <p:sp>
        <p:nvSpPr>
          <p:cNvPr id="75" name="Google Shape;75;p12"/>
          <p:cNvSpPr txBox="1">
            <a:spLocks noGrp="1"/>
          </p:cNvSpPr>
          <p:nvPr>
            <p:ph type="subTitle" idx="1"/>
          </p:nvPr>
        </p:nvSpPr>
        <p:spPr>
          <a:xfrm>
            <a:off x="480000" y="5968433"/>
            <a:ext cx="4116800" cy="4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1000"/>
              <a:buNone/>
              <a:defRPr sz="1333">
                <a:solidFill>
                  <a:srgbClr val="94244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76" name="Google Shape;76;p12" title="Asset 3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5262" y="5968400"/>
            <a:ext cx="1576740" cy="410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329223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1 - Tittel og bilde" preserve="1">
  <p:cSld name="1_Tema 1 - Tittel og bilde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3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6280000" cy="15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body" idx="1"/>
          </p:nvPr>
        </p:nvSpPr>
        <p:spPr>
          <a:xfrm>
            <a:off x="480000" y="2206300"/>
            <a:ext cx="6355200" cy="362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0" name="Google Shape;80;p13"/>
          <p:cNvSpPr>
            <a:spLocks noGrp="1"/>
          </p:cNvSpPr>
          <p:nvPr>
            <p:ph type="pic" idx="2"/>
          </p:nvPr>
        </p:nvSpPr>
        <p:spPr>
          <a:xfrm>
            <a:off x="6979200" y="480000"/>
            <a:ext cx="4732800" cy="5352400"/>
          </a:xfrm>
          <a:prstGeom prst="rect">
            <a:avLst/>
          </a:prstGeom>
          <a:noFill/>
          <a:ln>
            <a:noFill/>
          </a:ln>
        </p:spPr>
      </p:sp>
      <p:sp>
        <p:nvSpPr>
          <p:cNvPr id="81" name="Google Shape;81;p13"/>
          <p:cNvSpPr txBox="1">
            <a:spLocks noGrp="1"/>
          </p:cNvSpPr>
          <p:nvPr>
            <p:ph type="subTitle" idx="3"/>
          </p:nvPr>
        </p:nvSpPr>
        <p:spPr>
          <a:xfrm>
            <a:off x="480000" y="5968433"/>
            <a:ext cx="4116800" cy="4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1000"/>
              <a:buNone/>
              <a:defRPr sz="1333">
                <a:solidFill>
                  <a:srgbClr val="94244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82" name="Google Shape;82;p13" title="Asset 3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5262" y="5968400"/>
            <a:ext cx="1576740" cy="410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790466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1 - Tittel og bilde" preserve="1">
  <p:cSld name="2_Tema 1 - Tittel og bilde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4"/>
          <p:cNvSpPr txBox="1">
            <a:spLocks noGrp="1"/>
          </p:cNvSpPr>
          <p:nvPr>
            <p:ph type="title"/>
          </p:nvPr>
        </p:nvSpPr>
        <p:spPr>
          <a:xfrm>
            <a:off x="5352000" y="480000"/>
            <a:ext cx="6360000" cy="173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85" name="Google Shape;85;p14"/>
          <p:cNvSpPr txBox="1">
            <a:spLocks noGrp="1"/>
          </p:cNvSpPr>
          <p:nvPr>
            <p:ph type="body" idx="1"/>
          </p:nvPr>
        </p:nvSpPr>
        <p:spPr>
          <a:xfrm>
            <a:off x="5352000" y="2208000"/>
            <a:ext cx="6360000" cy="35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6" name="Google Shape;86;p14"/>
          <p:cNvSpPr>
            <a:spLocks noGrp="1"/>
          </p:cNvSpPr>
          <p:nvPr>
            <p:ph type="pic" idx="2"/>
          </p:nvPr>
        </p:nvSpPr>
        <p:spPr>
          <a:xfrm>
            <a:off x="467333" y="532567"/>
            <a:ext cx="4732800" cy="5108000"/>
          </a:xfrm>
          <a:prstGeom prst="rect">
            <a:avLst/>
          </a:prstGeom>
          <a:noFill/>
          <a:ln>
            <a:noFill/>
          </a:ln>
        </p:spPr>
      </p:sp>
      <p:sp>
        <p:nvSpPr>
          <p:cNvPr id="87" name="Google Shape;87;p14"/>
          <p:cNvSpPr txBox="1">
            <a:spLocks noGrp="1"/>
          </p:cNvSpPr>
          <p:nvPr>
            <p:ph type="subTitle" idx="3"/>
          </p:nvPr>
        </p:nvSpPr>
        <p:spPr>
          <a:xfrm>
            <a:off x="564467" y="6023700"/>
            <a:ext cx="4192800" cy="5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1000"/>
              <a:buNone/>
              <a:defRPr sz="1333">
                <a:solidFill>
                  <a:srgbClr val="94244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88" name="Google Shape;88;p14" title="Asset 3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5262" y="5968400"/>
            <a:ext cx="1576740" cy="410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270088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1 - Sitat" type="secHead" preserve="1">
  <p:cSld name="Tema 1 - Sita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3000"/>
              <a:buNone/>
              <a:defRPr sz="4000" i="1">
                <a:solidFill>
                  <a:srgbClr val="94244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3600"/>
              <a:buNone/>
              <a:defRPr sz="4800">
                <a:solidFill>
                  <a:srgbClr val="94244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3600"/>
              <a:buNone/>
              <a:defRPr sz="4800">
                <a:solidFill>
                  <a:srgbClr val="94244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3600"/>
              <a:buNone/>
              <a:defRPr sz="4800">
                <a:solidFill>
                  <a:srgbClr val="94244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3600"/>
              <a:buNone/>
              <a:defRPr sz="4800">
                <a:solidFill>
                  <a:srgbClr val="94244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3600"/>
              <a:buNone/>
              <a:defRPr sz="4800">
                <a:solidFill>
                  <a:srgbClr val="94244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3600"/>
              <a:buNone/>
              <a:defRPr sz="4800">
                <a:solidFill>
                  <a:srgbClr val="94244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3600"/>
              <a:buNone/>
              <a:defRPr sz="4800">
                <a:solidFill>
                  <a:srgbClr val="94244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3600"/>
              <a:buNone/>
              <a:defRPr sz="4800">
                <a:solidFill>
                  <a:srgbClr val="942443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ubTitle" idx="1"/>
          </p:nvPr>
        </p:nvSpPr>
        <p:spPr>
          <a:xfrm>
            <a:off x="480000" y="5968433"/>
            <a:ext cx="4116800" cy="4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1000"/>
              <a:buNone/>
              <a:defRPr sz="1333">
                <a:solidFill>
                  <a:srgbClr val="94244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17" name="Google Shape;17;p3" title="Asset 3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5262" y="5968400"/>
            <a:ext cx="1576740" cy="410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469935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1 - Sitat 2" preserve="1">
  <p:cSld name="Tema 1 - Sitat 2">
    <p:bg>
      <p:bgPr>
        <a:solidFill>
          <a:srgbClr val="942443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4000" i="1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ubTitle" idx="1"/>
          </p:nvPr>
        </p:nvSpPr>
        <p:spPr>
          <a:xfrm>
            <a:off x="480000" y="5968433"/>
            <a:ext cx="4116800" cy="4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21" name="Google Shape;21;p4" title="Asset 4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69600" y="5977301"/>
            <a:ext cx="1542400" cy="4018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811547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1 - Tom" preserve="1">
  <p:cSld name="Tema 1 - Tom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5"/>
          <p:cNvSpPr txBox="1">
            <a:spLocks noGrp="1"/>
          </p:cNvSpPr>
          <p:nvPr>
            <p:ph type="subTitle" idx="1"/>
          </p:nvPr>
        </p:nvSpPr>
        <p:spPr>
          <a:xfrm>
            <a:off x="480000" y="5968433"/>
            <a:ext cx="4116800" cy="4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1000"/>
              <a:buNone/>
              <a:defRPr sz="1333">
                <a:solidFill>
                  <a:srgbClr val="942443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91" name="Google Shape;91;p15" title="Asset 3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5262" y="5968400"/>
            <a:ext cx="1576740" cy="410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782908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1 - Logoer" preserve="1">
  <p:cSld name="1_Tema 1 - Logoer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9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296400" cy="16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119" name="Google Shape;119;p19"/>
          <p:cNvSpPr/>
          <p:nvPr/>
        </p:nvSpPr>
        <p:spPr>
          <a:xfrm>
            <a:off x="480000" y="5548000"/>
            <a:ext cx="11232000" cy="831200"/>
          </a:xfrm>
          <a:prstGeom prst="roundRect">
            <a:avLst>
              <a:gd name="adj" fmla="val 6240"/>
            </a:avLst>
          </a:prstGeom>
          <a:solidFill>
            <a:srgbClr val="94244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20" name="Google Shape;120;p19" title="logo3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4084" y="5723636"/>
            <a:ext cx="10568233" cy="479933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9"/>
          <p:cNvSpPr txBox="1">
            <a:spLocks noGrp="1"/>
          </p:cNvSpPr>
          <p:nvPr>
            <p:ph type="body" idx="1"/>
          </p:nvPr>
        </p:nvSpPr>
        <p:spPr>
          <a:xfrm>
            <a:off x="480000" y="2206300"/>
            <a:ext cx="6355200" cy="18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8437444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1 - Logoer" preserve="1">
  <p:cSld name="2_Tema 1 - Logoer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0"/>
          <p:cNvSpPr/>
          <p:nvPr/>
        </p:nvSpPr>
        <p:spPr>
          <a:xfrm>
            <a:off x="140800" y="103800"/>
            <a:ext cx="11910400" cy="6650400"/>
          </a:xfrm>
          <a:prstGeom prst="roundRect">
            <a:avLst>
              <a:gd name="adj" fmla="val 2266"/>
            </a:avLst>
          </a:prstGeom>
          <a:solidFill>
            <a:srgbClr val="942443"/>
          </a:solidFill>
          <a:ln>
            <a:noFill/>
          </a:ln>
        </p:spPr>
        <p:txBody>
          <a:bodyPr spcFirstLastPara="1" wrap="square" lIns="194367" tIns="194367" rIns="194367" bIns="194367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76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24" name="Google Shape;124;p20" title="logosalat2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366982" y="0"/>
            <a:ext cx="9458060" cy="685800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925316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1 - Kontakt" preserve="1">
  <p:cSld name="Tema 1 - Kontakt">
    <p:bg>
      <p:bgPr>
        <a:solidFill>
          <a:srgbClr val="942443"/>
        </a:solid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1"/>
          <p:cNvSpPr txBox="1">
            <a:spLocks noGrp="1"/>
          </p:cNvSpPr>
          <p:nvPr>
            <p:ph type="title"/>
          </p:nvPr>
        </p:nvSpPr>
        <p:spPr>
          <a:xfrm>
            <a:off x="415600" y="1091033"/>
            <a:ext cx="4449600" cy="197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4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pic>
        <p:nvPicPr>
          <p:cNvPr id="127" name="Google Shape;127;p21" title="Asset 4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69600" y="5977301"/>
            <a:ext cx="1542400" cy="401833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1"/>
          <p:cNvSpPr>
            <a:spLocks noGrp="1"/>
          </p:cNvSpPr>
          <p:nvPr>
            <p:ph type="pic" idx="2"/>
          </p:nvPr>
        </p:nvSpPr>
        <p:spPr>
          <a:xfrm>
            <a:off x="5796000" y="1091033"/>
            <a:ext cx="2366400" cy="2554000"/>
          </a:xfrm>
          <a:prstGeom prst="roundRect">
            <a:avLst>
              <a:gd name="adj" fmla="val 10349"/>
            </a:avLst>
          </a:prstGeom>
          <a:noFill/>
          <a:ln>
            <a:noFill/>
          </a:ln>
        </p:spPr>
      </p:sp>
      <p:sp>
        <p:nvSpPr>
          <p:cNvPr id="129" name="Google Shape;129;p21"/>
          <p:cNvSpPr>
            <a:spLocks noGrp="1"/>
          </p:cNvSpPr>
          <p:nvPr>
            <p:ph type="pic" idx="3"/>
          </p:nvPr>
        </p:nvSpPr>
        <p:spPr>
          <a:xfrm>
            <a:off x="8457600" y="1091033"/>
            <a:ext cx="2366400" cy="2554000"/>
          </a:xfrm>
          <a:prstGeom prst="roundRect">
            <a:avLst>
              <a:gd name="adj" fmla="val 10349"/>
            </a:avLst>
          </a:prstGeom>
          <a:noFill/>
          <a:ln>
            <a:noFill/>
          </a:ln>
        </p:spPr>
      </p:sp>
      <p:sp>
        <p:nvSpPr>
          <p:cNvPr id="130" name="Google Shape;130;p21"/>
          <p:cNvSpPr txBox="1">
            <a:spLocks noGrp="1"/>
          </p:cNvSpPr>
          <p:nvPr>
            <p:ph type="body" idx="1"/>
          </p:nvPr>
        </p:nvSpPr>
        <p:spPr>
          <a:xfrm>
            <a:off x="5796000" y="3909667"/>
            <a:ext cx="2366400" cy="18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1pPr>
            <a:lvl2pPr marL="1219170" lvl="1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333">
                <a:solidFill>
                  <a:schemeClr val="lt1"/>
                </a:solidFill>
              </a:defRPr>
            </a:lvl2pPr>
            <a:lvl3pPr marL="1828754" lvl="2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333">
                <a:solidFill>
                  <a:schemeClr val="lt1"/>
                </a:solidFill>
              </a:defRPr>
            </a:lvl3pPr>
            <a:lvl4pPr marL="2438339" lvl="3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333">
                <a:solidFill>
                  <a:schemeClr val="lt1"/>
                </a:solidFill>
              </a:defRPr>
            </a:lvl4pPr>
            <a:lvl5pPr marL="3047924" lvl="4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333">
                <a:solidFill>
                  <a:schemeClr val="lt1"/>
                </a:solidFill>
              </a:defRPr>
            </a:lvl5pPr>
            <a:lvl6pPr marL="3657509" lvl="5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333">
                <a:solidFill>
                  <a:schemeClr val="lt1"/>
                </a:solidFill>
              </a:defRPr>
            </a:lvl6pPr>
            <a:lvl7pPr marL="4267093" lvl="6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333">
                <a:solidFill>
                  <a:schemeClr val="lt1"/>
                </a:solidFill>
              </a:defRPr>
            </a:lvl7pPr>
            <a:lvl8pPr marL="4876678" lvl="7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333">
                <a:solidFill>
                  <a:schemeClr val="lt1"/>
                </a:solidFill>
              </a:defRPr>
            </a:lvl8pPr>
            <a:lvl9pPr marL="5486263" lvl="8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333">
                <a:solidFill>
                  <a:schemeClr val="lt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1" name="Google Shape;131;p21"/>
          <p:cNvSpPr txBox="1">
            <a:spLocks noGrp="1"/>
          </p:cNvSpPr>
          <p:nvPr>
            <p:ph type="body" idx="4"/>
          </p:nvPr>
        </p:nvSpPr>
        <p:spPr>
          <a:xfrm>
            <a:off x="8457600" y="3909667"/>
            <a:ext cx="2366400" cy="18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1pPr>
            <a:lvl2pPr marL="1219170" lvl="1" indent="-38945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333">
                <a:solidFill>
                  <a:schemeClr val="lt1"/>
                </a:solidFill>
              </a:defRPr>
            </a:lvl2pPr>
            <a:lvl3pPr marL="1828754" lvl="2" indent="-38945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333">
                <a:solidFill>
                  <a:schemeClr val="lt1"/>
                </a:solidFill>
              </a:defRPr>
            </a:lvl3pPr>
            <a:lvl4pPr marL="2438339" lvl="3" indent="-38945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333">
                <a:solidFill>
                  <a:schemeClr val="lt1"/>
                </a:solidFill>
              </a:defRPr>
            </a:lvl4pPr>
            <a:lvl5pPr marL="3047924" lvl="4" indent="-38945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333">
                <a:solidFill>
                  <a:schemeClr val="lt1"/>
                </a:solidFill>
              </a:defRPr>
            </a:lvl5pPr>
            <a:lvl6pPr marL="3657509" lvl="5" indent="-38945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333">
                <a:solidFill>
                  <a:schemeClr val="lt1"/>
                </a:solidFill>
              </a:defRPr>
            </a:lvl6pPr>
            <a:lvl7pPr marL="4267093" lvl="6" indent="-38945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333">
                <a:solidFill>
                  <a:schemeClr val="lt1"/>
                </a:solidFill>
              </a:defRPr>
            </a:lvl7pPr>
            <a:lvl8pPr marL="4876678" lvl="7" indent="-38945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333">
                <a:solidFill>
                  <a:schemeClr val="lt1"/>
                </a:solidFill>
              </a:defRPr>
            </a:lvl8pPr>
            <a:lvl9pPr marL="5486263" lvl="8" indent="-38945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333">
                <a:solidFill>
                  <a:schemeClr val="lt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2603481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1 - Logo" preserve="1">
  <p:cSld name="Tema 1 - Logo">
    <p:bg>
      <p:bgPr>
        <a:solidFill>
          <a:srgbClr val="942443"/>
        </a:solidFill>
        <a:effectLst/>
      </p:bgPr>
    </p:bg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5" name="Google Shape;505;p82" title="Asset 4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492967" y="3011367"/>
            <a:ext cx="3206068" cy="8352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3769219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2 - Forside" preserve="1">
  <p:cSld name="Tema 2 - Forside">
    <p:bg>
      <p:bgPr>
        <a:solidFill>
          <a:srgbClr val="D3D8E8"/>
        </a:solidFill>
        <a:effectLst/>
      </p:bgPr>
    </p:bg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2"/>
          <p:cNvSpPr txBox="1">
            <a:spLocks noGrp="1"/>
          </p:cNvSpPr>
          <p:nvPr>
            <p:ph type="ctrTitle"/>
          </p:nvPr>
        </p:nvSpPr>
        <p:spPr>
          <a:xfrm>
            <a:off x="470400" y="480000"/>
            <a:ext cx="6518400" cy="192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3700"/>
              <a:buNone/>
              <a:defRPr sz="4933">
                <a:solidFill>
                  <a:srgbClr val="4A6FA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5200"/>
              <a:buNone/>
              <a:defRPr sz="6933">
                <a:solidFill>
                  <a:srgbClr val="94244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5200"/>
              <a:buNone/>
              <a:defRPr sz="6933">
                <a:solidFill>
                  <a:srgbClr val="94244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5200"/>
              <a:buNone/>
              <a:defRPr sz="6933">
                <a:solidFill>
                  <a:srgbClr val="94244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5200"/>
              <a:buNone/>
              <a:defRPr sz="6933">
                <a:solidFill>
                  <a:srgbClr val="94244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5200"/>
              <a:buNone/>
              <a:defRPr sz="6933">
                <a:solidFill>
                  <a:srgbClr val="94244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5200"/>
              <a:buNone/>
              <a:defRPr sz="6933">
                <a:solidFill>
                  <a:srgbClr val="94244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5200"/>
              <a:buNone/>
              <a:defRPr sz="6933">
                <a:solidFill>
                  <a:srgbClr val="94244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5200"/>
              <a:buNone/>
              <a:defRPr sz="6933">
                <a:solidFill>
                  <a:srgbClr val="942443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134" name="Google Shape;134;p22"/>
          <p:cNvSpPr txBox="1">
            <a:spLocks noGrp="1"/>
          </p:cNvSpPr>
          <p:nvPr>
            <p:ph type="subTitle" idx="1"/>
          </p:nvPr>
        </p:nvSpPr>
        <p:spPr>
          <a:xfrm>
            <a:off x="480000" y="2208000"/>
            <a:ext cx="4728000" cy="128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>
                <a:solidFill>
                  <a:srgbClr val="4A6FA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 sz="3733">
                <a:solidFill>
                  <a:srgbClr val="4A6FA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 sz="3733">
                <a:solidFill>
                  <a:srgbClr val="4A6FA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 sz="3733">
                <a:solidFill>
                  <a:srgbClr val="4A6FA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 sz="3733">
                <a:solidFill>
                  <a:srgbClr val="4A6FA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 sz="3733">
                <a:solidFill>
                  <a:srgbClr val="4A6FA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 sz="3733">
                <a:solidFill>
                  <a:srgbClr val="4A6FA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 sz="3733">
                <a:solidFill>
                  <a:srgbClr val="4A6FA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 sz="3733"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dirty="0"/>
          </a:p>
        </p:txBody>
      </p:sp>
      <p:sp>
        <p:nvSpPr>
          <p:cNvPr id="135" name="Google Shape;135;p22"/>
          <p:cNvSpPr txBox="1">
            <a:spLocks noGrp="1"/>
          </p:cNvSpPr>
          <p:nvPr>
            <p:ph type="subTitle" idx="2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136" name="Google Shape;136;p22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152133" y="5889600"/>
            <a:ext cx="2729768" cy="6768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200883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2 - Forside" preserve="1">
  <p:cSld name="1_Tema 2 - Forside">
    <p:bg>
      <p:bgPr>
        <a:solidFill>
          <a:srgbClr val="D3D8E8"/>
        </a:solidFill>
        <a:effectLst/>
      </p:bgPr>
    </p:bg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2"/>
          <p:cNvSpPr txBox="1">
            <a:spLocks noGrp="1"/>
          </p:cNvSpPr>
          <p:nvPr>
            <p:ph type="ctrTitle"/>
          </p:nvPr>
        </p:nvSpPr>
        <p:spPr>
          <a:xfrm>
            <a:off x="470400" y="480000"/>
            <a:ext cx="6518400" cy="192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3700"/>
              <a:buNone/>
              <a:defRPr sz="4933">
                <a:solidFill>
                  <a:srgbClr val="4A6FA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5200"/>
              <a:buNone/>
              <a:defRPr sz="6933">
                <a:solidFill>
                  <a:srgbClr val="94244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5200"/>
              <a:buNone/>
              <a:defRPr sz="6933">
                <a:solidFill>
                  <a:srgbClr val="94244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5200"/>
              <a:buNone/>
              <a:defRPr sz="6933">
                <a:solidFill>
                  <a:srgbClr val="94244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5200"/>
              <a:buNone/>
              <a:defRPr sz="6933">
                <a:solidFill>
                  <a:srgbClr val="94244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5200"/>
              <a:buNone/>
              <a:defRPr sz="6933">
                <a:solidFill>
                  <a:srgbClr val="94244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5200"/>
              <a:buNone/>
              <a:defRPr sz="6933">
                <a:solidFill>
                  <a:srgbClr val="94244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5200"/>
              <a:buNone/>
              <a:defRPr sz="6933">
                <a:solidFill>
                  <a:srgbClr val="94244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5200"/>
              <a:buNone/>
              <a:defRPr sz="6933">
                <a:solidFill>
                  <a:srgbClr val="942443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134" name="Google Shape;134;p22"/>
          <p:cNvSpPr txBox="1">
            <a:spLocks noGrp="1"/>
          </p:cNvSpPr>
          <p:nvPr>
            <p:ph type="subTitle" idx="1"/>
          </p:nvPr>
        </p:nvSpPr>
        <p:spPr>
          <a:xfrm>
            <a:off x="480000" y="2208000"/>
            <a:ext cx="4728000" cy="128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>
                <a:solidFill>
                  <a:srgbClr val="4A6FA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 sz="3733">
                <a:solidFill>
                  <a:srgbClr val="4A6FA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 sz="3733">
                <a:solidFill>
                  <a:srgbClr val="4A6FA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 sz="3733">
                <a:solidFill>
                  <a:srgbClr val="4A6FA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 sz="3733">
                <a:solidFill>
                  <a:srgbClr val="4A6FA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 sz="3733">
                <a:solidFill>
                  <a:srgbClr val="4A6FA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 sz="3733">
                <a:solidFill>
                  <a:srgbClr val="4A6FA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 sz="3733">
                <a:solidFill>
                  <a:srgbClr val="4A6FA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 sz="3733"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135" name="Google Shape;135;p22"/>
          <p:cNvSpPr txBox="1">
            <a:spLocks noGrp="1"/>
          </p:cNvSpPr>
          <p:nvPr>
            <p:ph type="subTitle" idx="2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136" name="Google Shape;136;p22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152133" y="5889600"/>
            <a:ext cx="2729768" cy="676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2" title="Group-3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79201" y="423801"/>
            <a:ext cx="4270873" cy="52063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3922909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2 - Agenda" preserve="1">
  <p:cSld name="Tema 2 - Agenda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3"/>
          <p:cNvSpPr txBox="1">
            <a:spLocks noGrp="1"/>
          </p:cNvSpPr>
          <p:nvPr>
            <p:ph type="body" idx="1"/>
          </p:nvPr>
        </p:nvSpPr>
        <p:spPr>
          <a:xfrm>
            <a:off x="3727933" y="2204909"/>
            <a:ext cx="3107200" cy="30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None/>
              <a:defRPr sz="1600" b="1">
                <a:solidFill>
                  <a:srgbClr val="4A6FA1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 b="1">
                <a:solidFill>
                  <a:srgbClr val="4A6FA1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 b="1">
                <a:solidFill>
                  <a:srgbClr val="4A6FA1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 b="1">
                <a:solidFill>
                  <a:srgbClr val="4A6FA1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 b="1">
                <a:solidFill>
                  <a:srgbClr val="4A6FA1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 b="1">
                <a:solidFill>
                  <a:srgbClr val="4A6FA1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 b="1">
                <a:solidFill>
                  <a:srgbClr val="4A6FA1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 b="1">
                <a:solidFill>
                  <a:srgbClr val="4A6FA1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 b="1">
                <a:solidFill>
                  <a:srgbClr val="4A6FA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40" name="Google Shape;140;p23"/>
          <p:cNvSpPr>
            <a:spLocks noGrp="1"/>
          </p:cNvSpPr>
          <p:nvPr>
            <p:ph type="pic" idx="2"/>
          </p:nvPr>
        </p:nvSpPr>
        <p:spPr>
          <a:xfrm>
            <a:off x="6979200" y="480000"/>
            <a:ext cx="4732800" cy="5160400"/>
          </a:xfrm>
          <a:prstGeom prst="rect">
            <a:avLst/>
          </a:prstGeom>
          <a:noFill/>
          <a:ln>
            <a:noFill/>
          </a:ln>
        </p:spPr>
      </p:sp>
      <p:sp>
        <p:nvSpPr>
          <p:cNvPr id="141" name="Google Shape;141;p23"/>
          <p:cNvSpPr txBox="1"/>
          <p:nvPr/>
        </p:nvSpPr>
        <p:spPr>
          <a:xfrm>
            <a:off x="480000" y="480000"/>
            <a:ext cx="3248000" cy="8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4000" b="1">
                <a:solidFill>
                  <a:srgbClr val="4A6FA1"/>
                </a:solidFill>
                <a:latin typeface="Titillium Web"/>
                <a:ea typeface="Titillium Web"/>
                <a:cs typeface="Titillium Web"/>
                <a:sym typeface="Titillium Web"/>
              </a:rPr>
              <a:t>AGENDA</a:t>
            </a:r>
            <a:endParaRPr sz="4000" b="1">
              <a:solidFill>
                <a:srgbClr val="4A6FA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42" name="Google Shape;142;p23"/>
          <p:cNvSpPr txBox="1">
            <a:spLocks noGrp="1"/>
          </p:cNvSpPr>
          <p:nvPr>
            <p:ph type="body" idx="3"/>
          </p:nvPr>
        </p:nvSpPr>
        <p:spPr>
          <a:xfrm>
            <a:off x="2107200" y="2206300"/>
            <a:ext cx="1478000" cy="30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None/>
              <a:defRPr sz="1600">
                <a:solidFill>
                  <a:srgbClr val="4A6FA1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>
                <a:solidFill>
                  <a:srgbClr val="4A6FA1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>
                <a:solidFill>
                  <a:srgbClr val="4A6FA1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43" name="Google Shape;143;p23"/>
          <p:cNvSpPr txBox="1">
            <a:spLocks noGrp="1"/>
          </p:cNvSpPr>
          <p:nvPr>
            <p:ph type="subTitle" idx="4"/>
          </p:nvPr>
        </p:nvSpPr>
        <p:spPr>
          <a:xfrm>
            <a:off x="480000" y="5968433"/>
            <a:ext cx="4116800" cy="4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144" name="Google Shape;144;p23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3924" y="5973800"/>
            <a:ext cx="1634845" cy="405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920899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27">
          <p15:clr>
            <a:srgbClr val="E46962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2 - Agenda" preserve="1">
  <p:cSld name="1_Tema 2 - Agenda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3"/>
          <p:cNvSpPr txBox="1">
            <a:spLocks noGrp="1"/>
          </p:cNvSpPr>
          <p:nvPr>
            <p:ph type="body" idx="1"/>
          </p:nvPr>
        </p:nvSpPr>
        <p:spPr>
          <a:xfrm>
            <a:off x="3727933" y="2204909"/>
            <a:ext cx="3107200" cy="30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None/>
              <a:defRPr sz="1600" b="1">
                <a:solidFill>
                  <a:srgbClr val="4A6FA1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 b="1">
                <a:solidFill>
                  <a:srgbClr val="4A6FA1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 b="1">
                <a:solidFill>
                  <a:srgbClr val="4A6FA1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 b="1">
                <a:solidFill>
                  <a:srgbClr val="4A6FA1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 b="1">
                <a:solidFill>
                  <a:srgbClr val="4A6FA1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 b="1">
                <a:solidFill>
                  <a:srgbClr val="4A6FA1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 b="1">
                <a:solidFill>
                  <a:srgbClr val="4A6FA1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 b="1">
                <a:solidFill>
                  <a:srgbClr val="4A6FA1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 b="1">
                <a:solidFill>
                  <a:srgbClr val="4A6FA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41" name="Google Shape;141;p23"/>
          <p:cNvSpPr txBox="1"/>
          <p:nvPr/>
        </p:nvSpPr>
        <p:spPr>
          <a:xfrm>
            <a:off x="480000" y="480000"/>
            <a:ext cx="3248000" cy="8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4000" b="1">
                <a:solidFill>
                  <a:srgbClr val="4A6FA1"/>
                </a:solidFill>
                <a:latin typeface="Titillium Web"/>
                <a:ea typeface="Titillium Web"/>
                <a:cs typeface="Titillium Web"/>
                <a:sym typeface="Titillium Web"/>
              </a:rPr>
              <a:t>AGENDA</a:t>
            </a:r>
            <a:endParaRPr sz="4000" b="1">
              <a:solidFill>
                <a:srgbClr val="4A6FA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42" name="Google Shape;142;p23"/>
          <p:cNvSpPr txBox="1">
            <a:spLocks noGrp="1"/>
          </p:cNvSpPr>
          <p:nvPr>
            <p:ph type="body" idx="3"/>
          </p:nvPr>
        </p:nvSpPr>
        <p:spPr>
          <a:xfrm>
            <a:off x="2107200" y="2206300"/>
            <a:ext cx="1478000" cy="30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None/>
              <a:defRPr sz="1600">
                <a:solidFill>
                  <a:srgbClr val="4A6FA1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>
                <a:solidFill>
                  <a:srgbClr val="4A6FA1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>
                <a:solidFill>
                  <a:srgbClr val="4A6FA1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43" name="Google Shape;143;p23"/>
          <p:cNvSpPr txBox="1">
            <a:spLocks noGrp="1"/>
          </p:cNvSpPr>
          <p:nvPr>
            <p:ph type="subTitle" idx="4"/>
          </p:nvPr>
        </p:nvSpPr>
        <p:spPr>
          <a:xfrm>
            <a:off x="480000" y="5968433"/>
            <a:ext cx="4116800" cy="4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144" name="Google Shape;144;p23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3924" y="5973800"/>
            <a:ext cx="1634845" cy="405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700;p110" title="Frame-1.png">
            <a:extLst>
              <a:ext uri="{FF2B5EF4-FFF2-40B4-BE49-F238E27FC236}">
                <a16:creationId xmlns:a16="http://schemas.microsoft.com/office/drawing/2014/main" id="{A14E608A-F01D-0362-CED5-6707FD86712D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5134" y="478868"/>
            <a:ext cx="4785247" cy="49797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545765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27">
          <p15:clr>
            <a:srgbClr val="E46962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2 - Høra" preserve="1">
  <p:cSld name="Tema 2 - Høra">
    <p:bg>
      <p:bgPr>
        <a:solidFill>
          <a:srgbClr val="F5F1EE"/>
        </a:solidFill>
        <a:effectLst/>
      </p:bgPr>
    </p:bg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4"/>
          <p:cNvSpPr txBox="1"/>
          <p:nvPr/>
        </p:nvSpPr>
        <p:spPr>
          <a:xfrm>
            <a:off x="480000" y="480000"/>
            <a:ext cx="2154800" cy="9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4000" b="1">
                <a:solidFill>
                  <a:srgbClr val="005591"/>
                </a:solidFill>
                <a:latin typeface="Titillium Web"/>
                <a:ea typeface="Titillium Web"/>
                <a:cs typeface="Titillium Web"/>
                <a:sym typeface="Titillium Web"/>
              </a:rPr>
              <a:t>HØRA</a:t>
            </a:r>
            <a:endParaRPr sz="4000" b="1">
              <a:solidFill>
                <a:srgbClr val="00559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147" name="Google Shape;147;p24"/>
          <p:cNvSpPr/>
          <p:nvPr/>
        </p:nvSpPr>
        <p:spPr>
          <a:xfrm>
            <a:off x="677667" y="1649800"/>
            <a:ext cx="3449600" cy="4052400"/>
          </a:xfrm>
          <a:prstGeom prst="roundRect">
            <a:avLst>
              <a:gd name="adj" fmla="val 5974"/>
            </a:avLst>
          </a:prstGeom>
          <a:solidFill>
            <a:srgbClr val="E7E1D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8" name="Google Shape;148;p24"/>
          <p:cNvSpPr/>
          <p:nvPr/>
        </p:nvSpPr>
        <p:spPr>
          <a:xfrm>
            <a:off x="4371200" y="1649800"/>
            <a:ext cx="3449600" cy="4052400"/>
          </a:xfrm>
          <a:prstGeom prst="roundRect">
            <a:avLst>
              <a:gd name="adj" fmla="val 5974"/>
            </a:avLst>
          </a:prstGeom>
          <a:solidFill>
            <a:srgbClr val="E7E1D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9" name="Google Shape;149;p24"/>
          <p:cNvSpPr/>
          <p:nvPr/>
        </p:nvSpPr>
        <p:spPr>
          <a:xfrm>
            <a:off x="8064733" y="1649800"/>
            <a:ext cx="3449600" cy="4052400"/>
          </a:xfrm>
          <a:prstGeom prst="roundRect">
            <a:avLst>
              <a:gd name="adj" fmla="val 5974"/>
            </a:avLst>
          </a:prstGeom>
          <a:solidFill>
            <a:srgbClr val="E7E1D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0" name="Google Shape;150;p24"/>
          <p:cNvSpPr txBox="1"/>
          <p:nvPr/>
        </p:nvSpPr>
        <p:spPr>
          <a:xfrm>
            <a:off x="861600" y="1827833"/>
            <a:ext cx="1887200" cy="5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>
                <a:solidFill>
                  <a:srgbClr val="005591"/>
                </a:solidFill>
                <a:latin typeface="Open Sans"/>
                <a:ea typeface="Open Sans"/>
                <a:cs typeface="Open Sans"/>
                <a:sym typeface="Open Sans"/>
              </a:rPr>
              <a:t>Hensikt</a:t>
            </a:r>
            <a:endParaRPr sz="2400" b="1">
              <a:solidFill>
                <a:srgbClr val="00559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1" name="Google Shape;151;p24"/>
          <p:cNvSpPr txBox="1"/>
          <p:nvPr/>
        </p:nvSpPr>
        <p:spPr>
          <a:xfrm>
            <a:off x="4564767" y="1827833"/>
            <a:ext cx="2949600" cy="5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>
                <a:solidFill>
                  <a:srgbClr val="005591"/>
                </a:solidFill>
                <a:latin typeface="Open Sans"/>
                <a:ea typeface="Open Sans"/>
                <a:cs typeface="Open Sans"/>
                <a:sym typeface="Open Sans"/>
              </a:rPr>
              <a:t>Ønsket resultat</a:t>
            </a:r>
            <a:endParaRPr sz="2400" b="1">
              <a:solidFill>
                <a:srgbClr val="00559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2" name="Google Shape;152;p24"/>
          <p:cNvSpPr txBox="1"/>
          <p:nvPr/>
        </p:nvSpPr>
        <p:spPr>
          <a:xfrm>
            <a:off x="8314733" y="1827833"/>
            <a:ext cx="2949600" cy="5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>
                <a:solidFill>
                  <a:srgbClr val="005591"/>
                </a:solidFill>
                <a:latin typeface="Open Sans"/>
                <a:ea typeface="Open Sans"/>
                <a:cs typeface="Open Sans"/>
                <a:sym typeface="Open Sans"/>
              </a:rPr>
              <a:t>Agenda</a:t>
            </a:r>
            <a:endParaRPr sz="2400" b="1">
              <a:solidFill>
                <a:srgbClr val="00559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3" name="Google Shape;153;p24"/>
          <p:cNvSpPr txBox="1">
            <a:spLocks noGrp="1"/>
          </p:cNvSpPr>
          <p:nvPr>
            <p:ph type="body" idx="1"/>
          </p:nvPr>
        </p:nvSpPr>
        <p:spPr>
          <a:xfrm>
            <a:off x="861600" y="2400231"/>
            <a:ext cx="3015600" cy="29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Clr>
                <a:srgbClr val="005591"/>
              </a:buClr>
              <a:buSzPts val="1400"/>
              <a:buChar char="●"/>
              <a:defRPr>
                <a:solidFill>
                  <a:srgbClr val="005591"/>
                </a:solidFill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Clr>
                <a:srgbClr val="005591"/>
              </a:buClr>
              <a:buSzPts val="1400"/>
              <a:buChar char="○"/>
              <a:defRPr>
                <a:solidFill>
                  <a:srgbClr val="005591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Clr>
                <a:srgbClr val="005591"/>
              </a:buClr>
              <a:buSzPts val="1400"/>
              <a:buChar char="■"/>
              <a:defRPr>
                <a:solidFill>
                  <a:srgbClr val="005591"/>
                </a:solidFill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Clr>
                <a:srgbClr val="005591"/>
              </a:buClr>
              <a:buSzPts val="1400"/>
              <a:buChar char="●"/>
              <a:defRPr>
                <a:solidFill>
                  <a:srgbClr val="005591"/>
                </a:solidFill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Clr>
                <a:srgbClr val="005591"/>
              </a:buClr>
              <a:buSzPts val="1400"/>
              <a:buChar char="○"/>
              <a:defRPr>
                <a:solidFill>
                  <a:srgbClr val="005591"/>
                </a:solidFill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Clr>
                <a:srgbClr val="005591"/>
              </a:buClr>
              <a:buSzPts val="1400"/>
              <a:buChar char="■"/>
              <a:defRPr>
                <a:solidFill>
                  <a:srgbClr val="005591"/>
                </a:solidFill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Clr>
                <a:srgbClr val="005591"/>
              </a:buClr>
              <a:buSzPts val="1400"/>
              <a:buChar char="●"/>
              <a:defRPr>
                <a:solidFill>
                  <a:srgbClr val="005591"/>
                </a:solidFill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Clr>
                <a:srgbClr val="005591"/>
              </a:buClr>
              <a:buSzPts val="1400"/>
              <a:buChar char="○"/>
              <a:defRPr>
                <a:solidFill>
                  <a:srgbClr val="005591"/>
                </a:solidFill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Clr>
                <a:srgbClr val="005591"/>
              </a:buClr>
              <a:buSzPts val="1400"/>
              <a:buChar char="■"/>
              <a:defRPr>
                <a:solidFill>
                  <a:srgbClr val="00559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54" name="Google Shape;154;p24"/>
          <p:cNvSpPr txBox="1">
            <a:spLocks noGrp="1"/>
          </p:cNvSpPr>
          <p:nvPr>
            <p:ph type="body" idx="2"/>
          </p:nvPr>
        </p:nvSpPr>
        <p:spPr>
          <a:xfrm>
            <a:off x="4636800" y="2400231"/>
            <a:ext cx="3015600" cy="29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Clr>
                <a:srgbClr val="005591"/>
              </a:buClr>
              <a:buSzPts val="1400"/>
              <a:buChar char="●"/>
              <a:defRPr>
                <a:solidFill>
                  <a:srgbClr val="005591"/>
                </a:solidFill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Clr>
                <a:srgbClr val="005591"/>
              </a:buClr>
              <a:buSzPts val="1400"/>
              <a:buChar char="○"/>
              <a:defRPr>
                <a:solidFill>
                  <a:srgbClr val="005591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Clr>
                <a:srgbClr val="005591"/>
              </a:buClr>
              <a:buSzPts val="1400"/>
              <a:buChar char="■"/>
              <a:defRPr>
                <a:solidFill>
                  <a:srgbClr val="005591"/>
                </a:solidFill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Clr>
                <a:srgbClr val="005591"/>
              </a:buClr>
              <a:buSzPts val="1400"/>
              <a:buChar char="●"/>
              <a:defRPr>
                <a:solidFill>
                  <a:srgbClr val="005591"/>
                </a:solidFill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Clr>
                <a:srgbClr val="005591"/>
              </a:buClr>
              <a:buSzPts val="1400"/>
              <a:buChar char="○"/>
              <a:defRPr>
                <a:solidFill>
                  <a:srgbClr val="005591"/>
                </a:solidFill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Clr>
                <a:srgbClr val="005591"/>
              </a:buClr>
              <a:buSzPts val="1400"/>
              <a:buChar char="■"/>
              <a:defRPr>
                <a:solidFill>
                  <a:srgbClr val="005591"/>
                </a:solidFill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Clr>
                <a:srgbClr val="005591"/>
              </a:buClr>
              <a:buSzPts val="1400"/>
              <a:buChar char="●"/>
              <a:defRPr>
                <a:solidFill>
                  <a:srgbClr val="005591"/>
                </a:solidFill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Clr>
                <a:srgbClr val="005591"/>
              </a:buClr>
              <a:buSzPts val="1400"/>
              <a:buChar char="○"/>
              <a:defRPr>
                <a:solidFill>
                  <a:srgbClr val="005591"/>
                </a:solidFill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Clr>
                <a:srgbClr val="005591"/>
              </a:buClr>
              <a:buSzPts val="1400"/>
              <a:buChar char="■"/>
              <a:defRPr>
                <a:solidFill>
                  <a:srgbClr val="00559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55" name="Google Shape;155;p24"/>
          <p:cNvSpPr txBox="1">
            <a:spLocks noGrp="1"/>
          </p:cNvSpPr>
          <p:nvPr>
            <p:ph type="body" idx="3"/>
          </p:nvPr>
        </p:nvSpPr>
        <p:spPr>
          <a:xfrm>
            <a:off x="8281735" y="2400231"/>
            <a:ext cx="3015600" cy="29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Clr>
                <a:srgbClr val="005591"/>
              </a:buClr>
              <a:buSzPts val="1400"/>
              <a:buChar char="●"/>
              <a:defRPr>
                <a:solidFill>
                  <a:srgbClr val="005591"/>
                </a:solidFill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Clr>
                <a:srgbClr val="005591"/>
              </a:buClr>
              <a:buSzPts val="1400"/>
              <a:buChar char="○"/>
              <a:defRPr>
                <a:solidFill>
                  <a:srgbClr val="005591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Clr>
                <a:srgbClr val="005591"/>
              </a:buClr>
              <a:buSzPts val="1400"/>
              <a:buChar char="■"/>
              <a:defRPr>
                <a:solidFill>
                  <a:srgbClr val="005591"/>
                </a:solidFill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Clr>
                <a:srgbClr val="005591"/>
              </a:buClr>
              <a:buSzPts val="1400"/>
              <a:buChar char="●"/>
              <a:defRPr>
                <a:solidFill>
                  <a:srgbClr val="005591"/>
                </a:solidFill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Clr>
                <a:srgbClr val="005591"/>
              </a:buClr>
              <a:buSzPts val="1400"/>
              <a:buChar char="○"/>
              <a:defRPr>
                <a:solidFill>
                  <a:srgbClr val="005591"/>
                </a:solidFill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Clr>
                <a:srgbClr val="005591"/>
              </a:buClr>
              <a:buSzPts val="1400"/>
              <a:buChar char="■"/>
              <a:defRPr>
                <a:solidFill>
                  <a:srgbClr val="005591"/>
                </a:solidFill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Clr>
                <a:srgbClr val="005591"/>
              </a:buClr>
              <a:buSzPts val="1400"/>
              <a:buChar char="●"/>
              <a:defRPr>
                <a:solidFill>
                  <a:srgbClr val="005591"/>
                </a:solidFill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Clr>
                <a:srgbClr val="005591"/>
              </a:buClr>
              <a:buSzPts val="1400"/>
              <a:buChar char="○"/>
              <a:defRPr>
                <a:solidFill>
                  <a:srgbClr val="005591"/>
                </a:solidFill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Clr>
                <a:srgbClr val="005591"/>
              </a:buClr>
              <a:buSzPts val="1400"/>
              <a:buChar char="■"/>
              <a:defRPr>
                <a:solidFill>
                  <a:srgbClr val="00559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156" name="Google Shape;156;p24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3924" y="5973800"/>
            <a:ext cx="1634845" cy="405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0637311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2 - Hovedpoeng" preserve="1">
  <p:cSld name="Tema 2 - Hovedpoeng"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6"/>
          <p:cNvSpPr txBox="1">
            <a:spLocks noGrp="1"/>
          </p:cNvSpPr>
          <p:nvPr>
            <p:ph type="subTitle" idx="1"/>
          </p:nvPr>
        </p:nvSpPr>
        <p:spPr>
          <a:xfrm>
            <a:off x="1003035" y="4297200"/>
            <a:ext cx="2845200" cy="112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b="1">
                <a:solidFill>
                  <a:srgbClr val="4A6FA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218" name="Google Shape;218;p36"/>
          <p:cNvSpPr txBox="1">
            <a:spLocks noGrp="1"/>
          </p:cNvSpPr>
          <p:nvPr>
            <p:ph type="subTitle" idx="2"/>
          </p:nvPr>
        </p:nvSpPr>
        <p:spPr>
          <a:xfrm>
            <a:off x="4673400" y="4297200"/>
            <a:ext cx="2845200" cy="112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b="1">
                <a:solidFill>
                  <a:srgbClr val="4A6FA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219" name="Google Shape;219;p36"/>
          <p:cNvSpPr txBox="1">
            <a:spLocks noGrp="1"/>
          </p:cNvSpPr>
          <p:nvPr>
            <p:ph type="subTitle" idx="3"/>
          </p:nvPr>
        </p:nvSpPr>
        <p:spPr>
          <a:xfrm>
            <a:off x="8343767" y="4297200"/>
            <a:ext cx="2845200" cy="112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b="1">
                <a:solidFill>
                  <a:srgbClr val="4A6FA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/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220" name="Google Shape;220;p36"/>
          <p:cNvSpPr txBox="1">
            <a:spLocks noGrp="1"/>
          </p:cNvSpPr>
          <p:nvPr>
            <p:ph type="subTitle" idx="4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221" name="Google Shape;221;p36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3924" y="5973800"/>
            <a:ext cx="1634845" cy="405333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36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296400" cy="16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3000"/>
              <a:buNone/>
              <a:defRPr>
                <a:solidFill>
                  <a:srgbClr val="4A6FA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pic>
        <p:nvPicPr>
          <p:cNvPr id="223" name="Google Shape;223;p36" title="Group 5-3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9332" y="1948301"/>
            <a:ext cx="10428600" cy="21437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064844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2 - Hovedpoeng" preserve="1">
  <p:cSld name="1_Tema 2 - Hovedpoeng"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7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296400" cy="16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3000"/>
              <a:buNone/>
              <a:defRPr>
                <a:solidFill>
                  <a:srgbClr val="4A6FA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226" name="Google Shape;226;p37"/>
          <p:cNvSpPr/>
          <p:nvPr/>
        </p:nvSpPr>
        <p:spPr>
          <a:xfrm>
            <a:off x="480000" y="2208000"/>
            <a:ext cx="3105600" cy="3105600"/>
          </a:xfrm>
          <a:prstGeom prst="ellipse">
            <a:avLst/>
          </a:prstGeom>
          <a:solidFill>
            <a:srgbClr val="E7E1D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7" name="Google Shape;227;p37"/>
          <p:cNvSpPr txBox="1">
            <a:spLocks noGrp="1"/>
          </p:cNvSpPr>
          <p:nvPr>
            <p:ph type="subTitle" idx="1"/>
          </p:nvPr>
        </p:nvSpPr>
        <p:spPr>
          <a:xfrm>
            <a:off x="610200" y="2703600"/>
            <a:ext cx="2845200" cy="20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b="1">
                <a:solidFill>
                  <a:srgbClr val="4A6FA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b="1">
                <a:solidFill>
                  <a:srgbClr val="4A6FA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b="1">
                <a:solidFill>
                  <a:srgbClr val="4A6FA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b="1">
                <a:solidFill>
                  <a:srgbClr val="4A6FA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b="1">
                <a:solidFill>
                  <a:srgbClr val="4A6FA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b="1">
                <a:solidFill>
                  <a:srgbClr val="4A6FA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b="1">
                <a:solidFill>
                  <a:srgbClr val="4A6FA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b="1">
                <a:solidFill>
                  <a:srgbClr val="4A6FA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b="1"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228" name="Google Shape;228;p37"/>
          <p:cNvSpPr/>
          <p:nvPr/>
        </p:nvSpPr>
        <p:spPr>
          <a:xfrm>
            <a:off x="3729600" y="2208000"/>
            <a:ext cx="3105600" cy="3105600"/>
          </a:xfrm>
          <a:prstGeom prst="ellipse">
            <a:avLst/>
          </a:prstGeom>
          <a:solidFill>
            <a:srgbClr val="E7E1D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9" name="Google Shape;229;p37"/>
          <p:cNvSpPr/>
          <p:nvPr/>
        </p:nvSpPr>
        <p:spPr>
          <a:xfrm>
            <a:off x="6979200" y="2208000"/>
            <a:ext cx="3105600" cy="3105600"/>
          </a:xfrm>
          <a:prstGeom prst="ellipse">
            <a:avLst/>
          </a:prstGeom>
          <a:solidFill>
            <a:srgbClr val="E7E1D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0" name="Google Shape;230;p37"/>
          <p:cNvSpPr txBox="1">
            <a:spLocks noGrp="1"/>
          </p:cNvSpPr>
          <p:nvPr>
            <p:ph type="subTitle" idx="2"/>
          </p:nvPr>
        </p:nvSpPr>
        <p:spPr>
          <a:xfrm>
            <a:off x="3859800" y="2703600"/>
            <a:ext cx="2845200" cy="20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b="1">
                <a:solidFill>
                  <a:srgbClr val="4A6FA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b="1">
                <a:solidFill>
                  <a:srgbClr val="4A6FA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b="1">
                <a:solidFill>
                  <a:srgbClr val="4A6FA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b="1">
                <a:solidFill>
                  <a:srgbClr val="4A6FA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b="1">
                <a:solidFill>
                  <a:srgbClr val="4A6FA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b="1">
                <a:solidFill>
                  <a:srgbClr val="4A6FA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b="1">
                <a:solidFill>
                  <a:srgbClr val="4A6FA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b="1">
                <a:solidFill>
                  <a:srgbClr val="4A6FA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b="1"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231" name="Google Shape;231;p37"/>
          <p:cNvSpPr txBox="1">
            <a:spLocks noGrp="1"/>
          </p:cNvSpPr>
          <p:nvPr>
            <p:ph type="subTitle" idx="3"/>
          </p:nvPr>
        </p:nvSpPr>
        <p:spPr>
          <a:xfrm>
            <a:off x="7109400" y="2703600"/>
            <a:ext cx="2845200" cy="20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b="1">
                <a:solidFill>
                  <a:srgbClr val="4A6FA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b="1">
                <a:solidFill>
                  <a:srgbClr val="4A6FA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b="1">
                <a:solidFill>
                  <a:srgbClr val="4A6FA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b="1">
                <a:solidFill>
                  <a:srgbClr val="4A6FA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b="1">
                <a:solidFill>
                  <a:srgbClr val="4A6FA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b="1">
                <a:solidFill>
                  <a:srgbClr val="4A6FA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b="1">
                <a:solidFill>
                  <a:srgbClr val="4A6FA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b="1">
                <a:solidFill>
                  <a:srgbClr val="4A6FA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b="1"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232" name="Google Shape;232;p37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3924" y="5962667"/>
            <a:ext cx="1634845" cy="405333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37"/>
          <p:cNvSpPr txBox="1">
            <a:spLocks noGrp="1"/>
          </p:cNvSpPr>
          <p:nvPr>
            <p:ph type="subTitle" idx="4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75964852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2 - Logoer" preserve="1">
  <p:cSld name="Tema 2 - Logoer">
    <p:bg>
      <p:bgPr>
        <a:solidFill>
          <a:srgbClr val="F5F1EE"/>
        </a:solidFill>
        <a:effectLst/>
      </p:bgPr>
    </p:bg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8"/>
          <p:cNvSpPr/>
          <p:nvPr/>
        </p:nvSpPr>
        <p:spPr>
          <a:xfrm>
            <a:off x="6979200" y="480000"/>
            <a:ext cx="4732800" cy="5117600"/>
          </a:xfrm>
          <a:prstGeom prst="roundRect">
            <a:avLst>
              <a:gd name="adj" fmla="val 2465"/>
            </a:avLst>
          </a:prstGeom>
          <a:solidFill>
            <a:srgbClr val="4A6FA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4A6FA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6" name="Google Shape;236;p38"/>
          <p:cNvSpPr txBox="1">
            <a:spLocks noGrp="1"/>
          </p:cNvSpPr>
          <p:nvPr>
            <p:ph type="subTitle" idx="1"/>
          </p:nvPr>
        </p:nvSpPr>
        <p:spPr>
          <a:xfrm>
            <a:off x="480000" y="5968433"/>
            <a:ext cx="4116800" cy="4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237" name="Google Shape;237;p38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6355200" cy="156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3000"/>
              <a:buNone/>
              <a:defRPr>
                <a:solidFill>
                  <a:srgbClr val="4A6FA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400"/>
              <a:buNone/>
              <a:defRPr sz="3200">
                <a:solidFill>
                  <a:srgbClr val="4A6FA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400"/>
              <a:buNone/>
              <a:defRPr sz="3200">
                <a:solidFill>
                  <a:srgbClr val="4A6FA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400"/>
              <a:buNone/>
              <a:defRPr sz="3200">
                <a:solidFill>
                  <a:srgbClr val="4A6FA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400"/>
              <a:buNone/>
              <a:defRPr sz="3200">
                <a:solidFill>
                  <a:srgbClr val="4A6FA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400"/>
              <a:buNone/>
              <a:defRPr sz="3200">
                <a:solidFill>
                  <a:srgbClr val="4A6FA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400"/>
              <a:buNone/>
              <a:defRPr sz="3200">
                <a:solidFill>
                  <a:srgbClr val="4A6FA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400"/>
              <a:buNone/>
              <a:defRPr sz="3200">
                <a:solidFill>
                  <a:srgbClr val="4A6FA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400"/>
              <a:buNone/>
              <a:defRPr sz="3200"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238" name="Google Shape;238;p38"/>
          <p:cNvSpPr txBox="1">
            <a:spLocks noGrp="1"/>
          </p:cNvSpPr>
          <p:nvPr>
            <p:ph type="body" idx="2"/>
          </p:nvPr>
        </p:nvSpPr>
        <p:spPr>
          <a:xfrm>
            <a:off x="480000" y="2206300"/>
            <a:ext cx="6355200" cy="362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None/>
              <a:defRPr sz="1600">
                <a:solidFill>
                  <a:srgbClr val="4A6FA1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>
                <a:solidFill>
                  <a:srgbClr val="4A6FA1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>
                <a:solidFill>
                  <a:srgbClr val="4A6FA1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239" name="Google Shape;239;p38" title="logosalat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67000" y="1081867"/>
            <a:ext cx="4557203" cy="40765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38" title="Asset 2@4x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133924" y="5962667"/>
            <a:ext cx="1634845" cy="405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0580303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2 - Brødtekst" preserve="1">
  <p:cSld name="Tema 2 - Brødtekst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1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360800" cy="14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3000"/>
              <a:buFont typeface="Titillium Web"/>
              <a:buNone/>
              <a:defRPr b="1">
                <a:solidFill>
                  <a:srgbClr val="4A6FA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193" name="Google Shape;193;p31"/>
          <p:cNvSpPr txBox="1">
            <a:spLocks noGrp="1"/>
          </p:cNvSpPr>
          <p:nvPr>
            <p:ph type="body" idx="1"/>
          </p:nvPr>
        </p:nvSpPr>
        <p:spPr>
          <a:xfrm>
            <a:off x="480000" y="2208000"/>
            <a:ext cx="6355200" cy="3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●"/>
              <a:defRPr>
                <a:solidFill>
                  <a:srgbClr val="4A6FA1"/>
                </a:solidFill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○"/>
              <a:defRPr>
                <a:solidFill>
                  <a:srgbClr val="4A6FA1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■"/>
              <a:defRPr>
                <a:solidFill>
                  <a:srgbClr val="4A6FA1"/>
                </a:solidFill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●"/>
              <a:defRPr>
                <a:solidFill>
                  <a:srgbClr val="4A6FA1"/>
                </a:solidFill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○"/>
              <a:defRPr>
                <a:solidFill>
                  <a:srgbClr val="4A6FA1"/>
                </a:solidFill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■"/>
              <a:defRPr>
                <a:solidFill>
                  <a:srgbClr val="4A6FA1"/>
                </a:solidFill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●"/>
              <a:defRPr>
                <a:solidFill>
                  <a:srgbClr val="4A6FA1"/>
                </a:solidFill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○"/>
              <a:defRPr>
                <a:solidFill>
                  <a:srgbClr val="4A6FA1"/>
                </a:solidFill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■"/>
              <a:defRPr>
                <a:solidFill>
                  <a:srgbClr val="4A6FA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94" name="Google Shape;194;p31"/>
          <p:cNvSpPr txBox="1">
            <a:spLocks noGrp="1"/>
          </p:cNvSpPr>
          <p:nvPr>
            <p:ph type="subTitle" idx="2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195" name="Google Shape;195;p31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3924" y="5973800"/>
            <a:ext cx="1634845" cy="405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4323419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2 - Brødtekst" preserve="1">
  <p:cSld name="1_Tema 2 - Brødtekst"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7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360800" cy="14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3000"/>
              <a:buFont typeface="Titillium Web"/>
              <a:buNone/>
              <a:defRPr b="1">
                <a:solidFill>
                  <a:srgbClr val="4A6FA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167" name="Google Shape;167;p27"/>
          <p:cNvSpPr txBox="1">
            <a:spLocks noGrp="1"/>
          </p:cNvSpPr>
          <p:nvPr>
            <p:ph type="body" idx="1"/>
          </p:nvPr>
        </p:nvSpPr>
        <p:spPr>
          <a:xfrm>
            <a:off x="480000" y="2208000"/>
            <a:ext cx="4728000" cy="307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>
                <a:solidFill>
                  <a:srgbClr val="4A6FA1"/>
                </a:solidFill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○"/>
              <a:defRPr>
                <a:solidFill>
                  <a:srgbClr val="4A6FA1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■"/>
              <a:defRPr>
                <a:solidFill>
                  <a:srgbClr val="4A6FA1"/>
                </a:solidFill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●"/>
              <a:defRPr>
                <a:solidFill>
                  <a:srgbClr val="4A6FA1"/>
                </a:solidFill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○"/>
              <a:defRPr>
                <a:solidFill>
                  <a:srgbClr val="4A6FA1"/>
                </a:solidFill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■"/>
              <a:defRPr>
                <a:solidFill>
                  <a:srgbClr val="4A6FA1"/>
                </a:solidFill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●"/>
              <a:defRPr>
                <a:solidFill>
                  <a:srgbClr val="4A6FA1"/>
                </a:solidFill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○"/>
              <a:defRPr>
                <a:solidFill>
                  <a:srgbClr val="4A6FA1"/>
                </a:solidFill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■"/>
              <a:defRPr>
                <a:solidFill>
                  <a:srgbClr val="4A6FA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68" name="Google Shape;168;p27"/>
          <p:cNvSpPr txBox="1">
            <a:spLocks noGrp="1"/>
          </p:cNvSpPr>
          <p:nvPr>
            <p:ph type="body" idx="2"/>
          </p:nvPr>
        </p:nvSpPr>
        <p:spPr>
          <a:xfrm>
            <a:off x="5352000" y="2208000"/>
            <a:ext cx="4728000" cy="307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●"/>
              <a:defRPr b="1">
                <a:solidFill>
                  <a:srgbClr val="4A6FA1"/>
                </a:solidFill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○"/>
              <a:defRPr b="1">
                <a:solidFill>
                  <a:srgbClr val="4A6FA1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■"/>
              <a:defRPr b="1">
                <a:solidFill>
                  <a:srgbClr val="4A6FA1"/>
                </a:solidFill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●"/>
              <a:defRPr b="1">
                <a:solidFill>
                  <a:srgbClr val="4A6FA1"/>
                </a:solidFill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○"/>
              <a:defRPr b="1">
                <a:solidFill>
                  <a:srgbClr val="4A6FA1"/>
                </a:solidFill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■"/>
              <a:defRPr b="1">
                <a:solidFill>
                  <a:srgbClr val="4A6FA1"/>
                </a:solidFill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●"/>
              <a:defRPr b="1">
                <a:solidFill>
                  <a:srgbClr val="4A6FA1"/>
                </a:solidFill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○"/>
              <a:defRPr b="1">
                <a:solidFill>
                  <a:srgbClr val="4A6FA1"/>
                </a:solidFill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■"/>
              <a:defRPr b="1">
                <a:solidFill>
                  <a:srgbClr val="4A6FA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69" name="Google Shape;169;p27"/>
          <p:cNvSpPr txBox="1">
            <a:spLocks noGrp="1"/>
          </p:cNvSpPr>
          <p:nvPr>
            <p:ph type="subTitle" idx="3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170" name="Google Shape;170;p27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3924" y="5973800"/>
            <a:ext cx="1634845" cy="405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3310631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2 - Brødtekst" preserve="1">
  <p:cSld name="2_Tema 2 - Brødtekst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8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296400" cy="16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3000"/>
              <a:buNone/>
              <a:defRPr>
                <a:solidFill>
                  <a:srgbClr val="4A6FA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173" name="Google Shape;173;p28"/>
          <p:cNvSpPr txBox="1">
            <a:spLocks noGrp="1"/>
          </p:cNvSpPr>
          <p:nvPr>
            <p:ph type="body" idx="1"/>
          </p:nvPr>
        </p:nvSpPr>
        <p:spPr>
          <a:xfrm>
            <a:off x="480000" y="2206300"/>
            <a:ext cx="47280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sz="1867">
                <a:solidFill>
                  <a:srgbClr val="4A6FA1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>
                <a:solidFill>
                  <a:srgbClr val="4A6FA1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>
                <a:solidFill>
                  <a:srgbClr val="4A6FA1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4" name="Google Shape;174;p28"/>
          <p:cNvSpPr txBox="1">
            <a:spLocks noGrp="1"/>
          </p:cNvSpPr>
          <p:nvPr>
            <p:ph type="body" idx="2"/>
          </p:nvPr>
        </p:nvSpPr>
        <p:spPr>
          <a:xfrm>
            <a:off x="5352000" y="2206300"/>
            <a:ext cx="47280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sz="1867">
                <a:solidFill>
                  <a:srgbClr val="4A6FA1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>
                <a:solidFill>
                  <a:srgbClr val="4A6FA1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>
                <a:solidFill>
                  <a:srgbClr val="4A6FA1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5" name="Google Shape;175;p28"/>
          <p:cNvSpPr txBox="1">
            <a:spLocks noGrp="1"/>
          </p:cNvSpPr>
          <p:nvPr>
            <p:ph type="subTitle" idx="3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176" name="Google Shape;176;p28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3924" y="5973800"/>
            <a:ext cx="1634845" cy="405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1146080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2 - Brødtekst" preserve="1">
  <p:cSld name="3_Tema 2 - Brødtekst"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9"/>
          <p:cNvSpPr txBox="1">
            <a:spLocks noGrp="1"/>
          </p:cNvSpPr>
          <p:nvPr>
            <p:ph type="body" idx="1"/>
          </p:nvPr>
        </p:nvSpPr>
        <p:spPr>
          <a:xfrm>
            <a:off x="10228800" y="2206300"/>
            <a:ext cx="14784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●"/>
              <a:defRPr sz="1867">
                <a:solidFill>
                  <a:srgbClr val="4A6FA1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>
                <a:solidFill>
                  <a:srgbClr val="4A6FA1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>
                <a:solidFill>
                  <a:srgbClr val="4A6FA1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9" name="Google Shape;179;p29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296400" cy="16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3000"/>
              <a:buNone/>
              <a:defRPr>
                <a:solidFill>
                  <a:srgbClr val="4A6FA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180" name="Google Shape;180;p29"/>
          <p:cNvSpPr txBox="1">
            <a:spLocks noGrp="1"/>
          </p:cNvSpPr>
          <p:nvPr>
            <p:ph type="body" idx="2"/>
          </p:nvPr>
        </p:nvSpPr>
        <p:spPr>
          <a:xfrm>
            <a:off x="480000" y="2206300"/>
            <a:ext cx="47280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●"/>
              <a:defRPr sz="1867">
                <a:solidFill>
                  <a:srgbClr val="4A6FA1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>
                <a:solidFill>
                  <a:srgbClr val="4A6FA1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>
                <a:solidFill>
                  <a:srgbClr val="4A6FA1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81" name="Google Shape;181;p29"/>
          <p:cNvSpPr txBox="1">
            <a:spLocks noGrp="1"/>
          </p:cNvSpPr>
          <p:nvPr>
            <p:ph type="body" idx="3"/>
          </p:nvPr>
        </p:nvSpPr>
        <p:spPr>
          <a:xfrm>
            <a:off x="5352000" y="2206300"/>
            <a:ext cx="47280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Char char="●"/>
              <a:defRPr sz="1867">
                <a:solidFill>
                  <a:srgbClr val="4A6FA1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>
                <a:solidFill>
                  <a:srgbClr val="4A6FA1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>
                <a:solidFill>
                  <a:srgbClr val="4A6FA1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82" name="Google Shape;182;p29"/>
          <p:cNvSpPr txBox="1">
            <a:spLocks noGrp="1"/>
          </p:cNvSpPr>
          <p:nvPr>
            <p:ph type="subTitle" idx="4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183" name="Google Shape;183;p29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3924" y="5973800"/>
            <a:ext cx="1634845" cy="405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2424294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2 - Brødtekst" preserve="1">
  <p:cSld name="4_Tema 2 - Brødtekst"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0"/>
          <p:cNvSpPr txBox="1">
            <a:spLocks noGrp="1"/>
          </p:cNvSpPr>
          <p:nvPr>
            <p:ph type="body" idx="1"/>
          </p:nvPr>
        </p:nvSpPr>
        <p:spPr>
          <a:xfrm>
            <a:off x="8601600" y="2206300"/>
            <a:ext cx="31056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sz="1867">
                <a:solidFill>
                  <a:srgbClr val="4A6FA1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>
                <a:solidFill>
                  <a:srgbClr val="4A6FA1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>
                <a:solidFill>
                  <a:srgbClr val="4A6FA1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86" name="Google Shape;186;p30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296400" cy="16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3000"/>
              <a:buNone/>
              <a:defRPr>
                <a:solidFill>
                  <a:srgbClr val="4A6FA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187" name="Google Shape;187;p30"/>
          <p:cNvSpPr txBox="1">
            <a:spLocks noGrp="1"/>
          </p:cNvSpPr>
          <p:nvPr>
            <p:ph type="body" idx="2"/>
          </p:nvPr>
        </p:nvSpPr>
        <p:spPr>
          <a:xfrm>
            <a:off x="480000" y="2206300"/>
            <a:ext cx="47280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sz="1867">
                <a:solidFill>
                  <a:srgbClr val="4A6FA1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>
                <a:solidFill>
                  <a:srgbClr val="4A6FA1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>
                <a:solidFill>
                  <a:srgbClr val="4A6FA1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88" name="Google Shape;188;p30"/>
          <p:cNvSpPr txBox="1">
            <a:spLocks noGrp="1"/>
          </p:cNvSpPr>
          <p:nvPr>
            <p:ph type="body" idx="3"/>
          </p:nvPr>
        </p:nvSpPr>
        <p:spPr>
          <a:xfrm>
            <a:off x="5352000" y="2206300"/>
            <a:ext cx="31056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None/>
              <a:defRPr sz="1867">
                <a:solidFill>
                  <a:srgbClr val="4A6FA1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>
                <a:solidFill>
                  <a:srgbClr val="4A6FA1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>
                <a:solidFill>
                  <a:srgbClr val="4A6FA1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89" name="Google Shape;189;p30"/>
          <p:cNvSpPr txBox="1">
            <a:spLocks noGrp="1"/>
          </p:cNvSpPr>
          <p:nvPr>
            <p:ph type="subTitle" idx="4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190" name="Google Shape;190;p30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3924" y="5973800"/>
            <a:ext cx="1634845" cy="405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0245997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2 - Bilde" preserve="1">
  <p:cSld name="Tema 2 - Bilde"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2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296400" cy="16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3000"/>
              <a:buNone/>
              <a:defRPr sz="4000">
                <a:solidFill>
                  <a:srgbClr val="4A6FA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198" name="Google Shape;198;p32"/>
          <p:cNvSpPr txBox="1">
            <a:spLocks noGrp="1"/>
          </p:cNvSpPr>
          <p:nvPr>
            <p:ph type="subTitle" idx="1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199" name="Google Shape;199;p32"/>
          <p:cNvSpPr>
            <a:spLocks noGrp="1"/>
          </p:cNvSpPr>
          <p:nvPr>
            <p:ph type="pic" idx="2"/>
          </p:nvPr>
        </p:nvSpPr>
        <p:spPr>
          <a:xfrm>
            <a:off x="480000" y="2208000"/>
            <a:ext cx="11232000" cy="3563200"/>
          </a:xfrm>
          <a:prstGeom prst="rect">
            <a:avLst/>
          </a:prstGeom>
          <a:noFill/>
          <a:ln>
            <a:noFill/>
          </a:ln>
        </p:spPr>
      </p:sp>
      <p:pic>
        <p:nvPicPr>
          <p:cNvPr id="200" name="Google Shape;200;p32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3924" y="5973800"/>
            <a:ext cx="1634845" cy="405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708994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2 - Bilde" preserve="1">
  <p:cSld name="1_Tema 2 - Bilde"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3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6280000" cy="15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3000"/>
              <a:buNone/>
              <a:defRPr>
                <a:solidFill>
                  <a:srgbClr val="4A6FA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400"/>
              <a:buNone/>
              <a:defRPr sz="3200">
                <a:solidFill>
                  <a:srgbClr val="4A6FA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400"/>
              <a:buNone/>
              <a:defRPr sz="3200">
                <a:solidFill>
                  <a:srgbClr val="4A6FA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400"/>
              <a:buNone/>
              <a:defRPr sz="3200">
                <a:solidFill>
                  <a:srgbClr val="4A6FA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400"/>
              <a:buNone/>
              <a:defRPr sz="3200">
                <a:solidFill>
                  <a:srgbClr val="4A6FA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400"/>
              <a:buNone/>
              <a:defRPr sz="3200">
                <a:solidFill>
                  <a:srgbClr val="4A6FA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400"/>
              <a:buNone/>
              <a:defRPr sz="3200">
                <a:solidFill>
                  <a:srgbClr val="4A6FA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400"/>
              <a:buNone/>
              <a:defRPr sz="3200">
                <a:solidFill>
                  <a:srgbClr val="4A6FA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400"/>
              <a:buNone/>
              <a:defRPr sz="3200"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203" name="Google Shape;203;p33"/>
          <p:cNvSpPr txBox="1">
            <a:spLocks noGrp="1"/>
          </p:cNvSpPr>
          <p:nvPr>
            <p:ph type="body" idx="1"/>
          </p:nvPr>
        </p:nvSpPr>
        <p:spPr>
          <a:xfrm>
            <a:off x="480000" y="2206300"/>
            <a:ext cx="6355200" cy="362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>
                <a:solidFill>
                  <a:srgbClr val="4A6FA1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>
                <a:solidFill>
                  <a:srgbClr val="4A6FA1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>
                <a:solidFill>
                  <a:srgbClr val="4A6FA1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04" name="Google Shape;204;p33"/>
          <p:cNvSpPr>
            <a:spLocks noGrp="1"/>
          </p:cNvSpPr>
          <p:nvPr>
            <p:ph type="pic" idx="2"/>
          </p:nvPr>
        </p:nvSpPr>
        <p:spPr>
          <a:xfrm>
            <a:off x="6979200" y="480000"/>
            <a:ext cx="4732800" cy="5352400"/>
          </a:xfrm>
          <a:prstGeom prst="rect">
            <a:avLst/>
          </a:prstGeom>
          <a:noFill/>
          <a:ln>
            <a:noFill/>
          </a:ln>
        </p:spPr>
      </p:sp>
      <p:sp>
        <p:nvSpPr>
          <p:cNvPr id="205" name="Google Shape;205;p33"/>
          <p:cNvSpPr txBox="1">
            <a:spLocks noGrp="1"/>
          </p:cNvSpPr>
          <p:nvPr>
            <p:ph type="subTitle" idx="3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206" name="Google Shape;206;p33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3924" y="5973800"/>
            <a:ext cx="1634845" cy="405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669729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2 - Bilde" preserve="1">
  <p:cSld name="2_Tema 2 - Bilde"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4"/>
          <p:cNvSpPr txBox="1">
            <a:spLocks noGrp="1"/>
          </p:cNvSpPr>
          <p:nvPr>
            <p:ph type="title"/>
          </p:nvPr>
        </p:nvSpPr>
        <p:spPr>
          <a:xfrm>
            <a:off x="5352000" y="480000"/>
            <a:ext cx="6360000" cy="173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3000"/>
              <a:buNone/>
              <a:defRPr>
                <a:solidFill>
                  <a:srgbClr val="4A6FA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400"/>
              <a:buNone/>
              <a:defRPr sz="3200">
                <a:solidFill>
                  <a:srgbClr val="4A6FA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400"/>
              <a:buNone/>
              <a:defRPr sz="3200">
                <a:solidFill>
                  <a:srgbClr val="4A6FA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400"/>
              <a:buNone/>
              <a:defRPr sz="3200">
                <a:solidFill>
                  <a:srgbClr val="4A6FA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400"/>
              <a:buNone/>
              <a:defRPr sz="3200">
                <a:solidFill>
                  <a:srgbClr val="4A6FA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400"/>
              <a:buNone/>
              <a:defRPr sz="3200">
                <a:solidFill>
                  <a:srgbClr val="4A6FA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400"/>
              <a:buNone/>
              <a:defRPr sz="3200">
                <a:solidFill>
                  <a:srgbClr val="4A6FA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400"/>
              <a:buNone/>
              <a:defRPr sz="3200">
                <a:solidFill>
                  <a:srgbClr val="4A6FA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400"/>
              <a:buNone/>
              <a:defRPr sz="3200"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209" name="Google Shape;209;p34"/>
          <p:cNvSpPr txBox="1">
            <a:spLocks noGrp="1"/>
          </p:cNvSpPr>
          <p:nvPr>
            <p:ph type="body" idx="1"/>
          </p:nvPr>
        </p:nvSpPr>
        <p:spPr>
          <a:xfrm>
            <a:off x="5352000" y="2208000"/>
            <a:ext cx="6360000" cy="35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None/>
              <a:defRPr sz="1600">
                <a:solidFill>
                  <a:srgbClr val="4A6FA1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>
                <a:solidFill>
                  <a:srgbClr val="4A6FA1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>
                <a:solidFill>
                  <a:srgbClr val="4A6FA1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10" name="Google Shape;210;p34"/>
          <p:cNvSpPr>
            <a:spLocks noGrp="1"/>
          </p:cNvSpPr>
          <p:nvPr>
            <p:ph type="pic" idx="2"/>
          </p:nvPr>
        </p:nvSpPr>
        <p:spPr>
          <a:xfrm>
            <a:off x="467333" y="480000"/>
            <a:ext cx="4732800" cy="5160400"/>
          </a:xfrm>
          <a:prstGeom prst="rect">
            <a:avLst/>
          </a:prstGeom>
          <a:noFill/>
          <a:ln>
            <a:noFill/>
          </a:ln>
        </p:spPr>
      </p:sp>
      <p:sp>
        <p:nvSpPr>
          <p:cNvPr id="211" name="Google Shape;211;p34"/>
          <p:cNvSpPr txBox="1">
            <a:spLocks noGrp="1"/>
          </p:cNvSpPr>
          <p:nvPr>
            <p:ph type="subTitle" idx="3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212" name="Google Shape;212;p34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3924" y="5973800"/>
            <a:ext cx="1634845" cy="405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5352354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2 - Sitat" preserve="1">
  <p:cSld name="Tema 2 - Sitat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5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3000"/>
              <a:buNone/>
              <a:defRPr sz="4000" i="1">
                <a:solidFill>
                  <a:srgbClr val="4A6FA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3600"/>
              <a:buNone/>
              <a:defRPr sz="4800">
                <a:solidFill>
                  <a:srgbClr val="4A6FA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3600"/>
              <a:buNone/>
              <a:defRPr sz="4800">
                <a:solidFill>
                  <a:srgbClr val="4A6FA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3600"/>
              <a:buNone/>
              <a:defRPr sz="4800">
                <a:solidFill>
                  <a:srgbClr val="4A6FA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3600"/>
              <a:buNone/>
              <a:defRPr sz="4800">
                <a:solidFill>
                  <a:srgbClr val="4A6FA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3600"/>
              <a:buNone/>
              <a:defRPr sz="4800">
                <a:solidFill>
                  <a:srgbClr val="4A6FA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3600"/>
              <a:buNone/>
              <a:defRPr sz="4800">
                <a:solidFill>
                  <a:srgbClr val="4A6FA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3600"/>
              <a:buNone/>
              <a:defRPr sz="4800">
                <a:solidFill>
                  <a:srgbClr val="4A6FA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3600"/>
              <a:buNone/>
              <a:defRPr sz="4800"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159" name="Google Shape;159;p25"/>
          <p:cNvSpPr txBox="1">
            <a:spLocks noGrp="1"/>
          </p:cNvSpPr>
          <p:nvPr>
            <p:ph type="subTitle" idx="1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160" name="Google Shape;160;p25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3924" y="5973800"/>
            <a:ext cx="1634845" cy="405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3630015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2 - Sitat" preserve="1">
  <p:cSld name="1_Tema 2 - Sitat">
    <p:bg>
      <p:bgPr>
        <a:solidFill>
          <a:srgbClr val="4A6FA1"/>
        </a:solidFill>
        <a:effectLst/>
      </p:bgPr>
    </p:bg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6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4000" i="1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163" name="Google Shape;163;p26"/>
          <p:cNvSpPr txBox="1">
            <a:spLocks noGrp="1"/>
          </p:cNvSpPr>
          <p:nvPr>
            <p:ph type="subTitle" idx="1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164" name="Google Shape;164;p26" title="Asset 4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69600" y="5977301"/>
            <a:ext cx="1542400" cy="4018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8137387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2 - Tom" preserve="1">
  <p:cSld name="Tema 2 - Tom"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5"/>
          <p:cNvSpPr txBox="1">
            <a:spLocks noGrp="1"/>
          </p:cNvSpPr>
          <p:nvPr>
            <p:ph type="subTitle" idx="1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215" name="Google Shape;215;p35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3924" y="5973800"/>
            <a:ext cx="1634845" cy="405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962172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2 - Logoer" preserve="1">
  <p:cSld name="1_Tema 2 - Logoer"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9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296400" cy="16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3000"/>
              <a:buNone/>
              <a:defRPr>
                <a:solidFill>
                  <a:srgbClr val="4A6FA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None/>
              <a:defRPr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243" name="Google Shape;243;p39"/>
          <p:cNvSpPr/>
          <p:nvPr/>
        </p:nvSpPr>
        <p:spPr>
          <a:xfrm>
            <a:off x="480000" y="5548000"/>
            <a:ext cx="11232000" cy="831200"/>
          </a:xfrm>
          <a:prstGeom prst="roundRect">
            <a:avLst>
              <a:gd name="adj" fmla="val 6240"/>
            </a:avLst>
          </a:prstGeom>
          <a:solidFill>
            <a:srgbClr val="4A6FA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44" name="Google Shape;244;p39" title="logo3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4084" y="5723636"/>
            <a:ext cx="10568233" cy="479933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39"/>
          <p:cNvSpPr txBox="1">
            <a:spLocks noGrp="1"/>
          </p:cNvSpPr>
          <p:nvPr>
            <p:ph type="body" idx="1"/>
          </p:nvPr>
        </p:nvSpPr>
        <p:spPr>
          <a:xfrm>
            <a:off x="480000" y="2206300"/>
            <a:ext cx="6355200" cy="18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>
                <a:solidFill>
                  <a:srgbClr val="4A6FA1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>
                <a:solidFill>
                  <a:srgbClr val="4A6FA1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●"/>
              <a:defRPr sz="1600">
                <a:solidFill>
                  <a:srgbClr val="4A6FA1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○"/>
              <a:defRPr sz="1600">
                <a:solidFill>
                  <a:srgbClr val="4A6FA1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Char char="■"/>
              <a:defRPr sz="1600">
                <a:solidFill>
                  <a:srgbClr val="4A6FA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94646002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2 - Logoer" preserve="1">
  <p:cSld name="2_Tema 2 - Logoer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0"/>
          <p:cNvSpPr/>
          <p:nvPr/>
        </p:nvSpPr>
        <p:spPr>
          <a:xfrm>
            <a:off x="140800" y="103800"/>
            <a:ext cx="11910400" cy="6650400"/>
          </a:xfrm>
          <a:prstGeom prst="roundRect">
            <a:avLst>
              <a:gd name="adj" fmla="val 2266"/>
            </a:avLst>
          </a:prstGeom>
          <a:solidFill>
            <a:srgbClr val="4A6FA1"/>
          </a:solidFill>
          <a:ln>
            <a:noFill/>
          </a:ln>
        </p:spPr>
        <p:txBody>
          <a:bodyPr spcFirstLastPara="1" wrap="square" lIns="194367" tIns="194367" rIns="194367" bIns="194367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76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48" name="Google Shape;248;p40" title="logosalat2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366982" y="0"/>
            <a:ext cx="9458060" cy="685800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3936265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2 - Kontakt" preserve="1">
  <p:cSld name="Tema 2 - Kontakt">
    <p:bg>
      <p:bgPr>
        <a:solidFill>
          <a:srgbClr val="4A6FA1"/>
        </a:solidFill>
        <a:effectLst/>
      </p:bgPr>
    </p:bg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41"/>
          <p:cNvSpPr txBox="1">
            <a:spLocks noGrp="1"/>
          </p:cNvSpPr>
          <p:nvPr>
            <p:ph type="title"/>
          </p:nvPr>
        </p:nvSpPr>
        <p:spPr>
          <a:xfrm>
            <a:off x="415600" y="1091033"/>
            <a:ext cx="4449600" cy="197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4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pic>
        <p:nvPicPr>
          <p:cNvPr id="251" name="Google Shape;251;p41" title="Asset 4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69600" y="5977301"/>
            <a:ext cx="1542400" cy="401833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41"/>
          <p:cNvSpPr>
            <a:spLocks noGrp="1"/>
          </p:cNvSpPr>
          <p:nvPr>
            <p:ph type="pic" idx="2"/>
          </p:nvPr>
        </p:nvSpPr>
        <p:spPr>
          <a:xfrm>
            <a:off x="5796000" y="1091033"/>
            <a:ext cx="2366400" cy="2554000"/>
          </a:xfrm>
          <a:prstGeom prst="roundRect">
            <a:avLst>
              <a:gd name="adj" fmla="val 10349"/>
            </a:avLst>
          </a:prstGeom>
          <a:noFill/>
          <a:ln>
            <a:noFill/>
          </a:ln>
        </p:spPr>
      </p:sp>
      <p:sp>
        <p:nvSpPr>
          <p:cNvPr id="253" name="Google Shape;253;p41"/>
          <p:cNvSpPr>
            <a:spLocks noGrp="1"/>
          </p:cNvSpPr>
          <p:nvPr>
            <p:ph type="pic" idx="3"/>
          </p:nvPr>
        </p:nvSpPr>
        <p:spPr>
          <a:xfrm>
            <a:off x="8457600" y="1091033"/>
            <a:ext cx="2366400" cy="2554000"/>
          </a:xfrm>
          <a:prstGeom prst="roundRect">
            <a:avLst>
              <a:gd name="adj" fmla="val 10349"/>
            </a:avLst>
          </a:prstGeom>
          <a:noFill/>
          <a:ln>
            <a:noFill/>
          </a:ln>
        </p:spPr>
      </p:sp>
      <p:sp>
        <p:nvSpPr>
          <p:cNvPr id="254" name="Google Shape;254;p41"/>
          <p:cNvSpPr txBox="1">
            <a:spLocks noGrp="1"/>
          </p:cNvSpPr>
          <p:nvPr>
            <p:ph type="body" idx="1"/>
          </p:nvPr>
        </p:nvSpPr>
        <p:spPr>
          <a:xfrm>
            <a:off x="5796000" y="3909667"/>
            <a:ext cx="2366400" cy="18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1pPr>
            <a:lvl2pPr marL="1219170" lvl="1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333">
                <a:solidFill>
                  <a:schemeClr val="lt1"/>
                </a:solidFill>
              </a:defRPr>
            </a:lvl2pPr>
            <a:lvl3pPr marL="1828754" lvl="2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333">
                <a:solidFill>
                  <a:schemeClr val="lt1"/>
                </a:solidFill>
              </a:defRPr>
            </a:lvl3pPr>
            <a:lvl4pPr marL="2438339" lvl="3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333">
                <a:solidFill>
                  <a:schemeClr val="lt1"/>
                </a:solidFill>
              </a:defRPr>
            </a:lvl4pPr>
            <a:lvl5pPr marL="3047924" lvl="4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333">
                <a:solidFill>
                  <a:schemeClr val="lt1"/>
                </a:solidFill>
              </a:defRPr>
            </a:lvl5pPr>
            <a:lvl6pPr marL="3657509" lvl="5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333">
                <a:solidFill>
                  <a:schemeClr val="lt1"/>
                </a:solidFill>
              </a:defRPr>
            </a:lvl6pPr>
            <a:lvl7pPr marL="4267093" lvl="6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333">
                <a:solidFill>
                  <a:schemeClr val="lt1"/>
                </a:solidFill>
              </a:defRPr>
            </a:lvl7pPr>
            <a:lvl8pPr marL="4876678" lvl="7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333">
                <a:solidFill>
                  <a:schemeClr val="lt1"/>
                </a:solidFill>
              </a:defRPr>
            </a:lvl8pPr>
            <a:lvl9pPr marL="5486263" lvl="8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333">
                <a:solidFill>
                  <a:schemeClr val="lt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55" name="Google Shape;255;p41"/>
          <p:cNvSpPr txBox="1">
            <a:spLocks noGrp="1"/>
          </p:cNvSpPr>
          <p:nvPr>
            <p:ph type="body" idx="4"/>
          </p:nvPr>
        </p:nvSpPr>
        <p:spPr>
          <a:xfrm>
            <a:off x="8457600" y="3909667"/>
            <a:ext cx="2366400" cy="18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1pPr>
            <a:lvl2pPr marL="1219170" lvl="1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333">
                <a:solidFill>
                  <a:schemeClr val="lt1"/>
                </a:solidFill>
              </a:defRPr>
            </a:lvl2pPr>
            <a:lvl3pPr marL="1828754" lvl="2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333">
                <a:solidFill>
                  <a:schemeClr val="lt1"/>
                </a:solidFill>
              </a:defRPr>
            </a:lvl3pPr>
            <a:lvl4pPr marL="2438339" lvl="3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333">
                <a:solidFill>
                  <a:schemeClr val="lt1"/>
                </a:solidFill>
              </a:defRPr>
            </a:lvl4pPr>
            <a:lvl5pPr marL="3047924" lvl="4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333">
                <a:solidFill>
                  <a:schemeClr val="lt1"/>
                </a:solidFill>
              </a:defRPr>
            </a:lvl5pPr>
            <a:lvl6pPr marL="3657509" lvl="5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333">
                <a:solidFill>
                  <a:schemeClr val="lt1"/>
                </a:solidFill>
              </a:defRPr>
            </a:lvl6pPr>
            <a:lvl7pPr marL="4267093" lvl="6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333">
                <a:solidFill>
                  <a:schemeClr val="lt1"/>
                </a:solidFill>
              </a:defRPr>
            </a:lvl7pPr>
            <a:lvl8pPr marL="4876678" lvl="7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333">
                <a:solidFill>
                  <a:schemeClr val="lt1"/>
                </a:solidFill>
              </a:defRPr>
            </a:lvl8pPr>
            <a:lvl9pPr marL="5486263" lvl="8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333">
                <a:solidFill>
                  <a:schemeClr val="lt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452363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2 - Logo" preserve="1">
  <p:cSld name="Tema 2 - Logo">
    <p:bg>
      <p:bgPr>
        <a:solidFill>
          <a:srgbClr val="4A6FA1"/>
        </a:solidFill>
        <a:effectLst/>
      </p:bgPr>
    </p:bg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7" name="Google Shape;507;p83" title="Asset 4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492967" y="3011367"/>
            <a:ext cx="3206068" cy="8352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0819659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3 - Forside" preserve="1">
  <p:cSld name="Tema 3 - Forside">
    <p:bg>
      <p:bgPr>
        <a:solidFill>
          <a:srgbClr val="F8A940">
            <a:alpha val="32910"/>
          </a:srgbClr>
        </a:solidFill>
        <a:effectLst/>
      </p:bgPr>
    </p:bg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42"/>
          <p:cNvSpPr txBox="1">
            <a:spLocks noGrp="1"/>
          </p:cNvSpPr>
          <p:nvPr>
            <p:ph type="ctrTitle"/>
          </p:nvPr>
        </p:nvSpPr>
        <p:spPr>
          <a:xfrm>
            <a:off x="470400" y="480000"/>
            <a:ext cx="6518400" cy="192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700"/>
              <a:buNone/>
              <a:defRPr sz="4933">
                <a:solidFill>
                  <a:srgbClr val="182028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258" name="Google Shape;258;p42"/>
          <p:cNvSpPr txBox="1">
            <a:spLocks noGrp="1"/>
          </p:cNvSpPr>
          <p:nvPr>
            <p:ph type="subTitle" idx="1"/>
          </p:nvPr>
        </p:nvSpPr>
        <p:spPr>
          <a:xfrm>
            <a:off x="480000" y="2208000"/>
            <a:ext cx="4728000" cy="128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259" name="Google Shape;259;p42"/>
          <p:cNvSpPr txBox="1">
            <a:spLocks noGrp="1"/>
          </p:cNvSpPr>
          <p:nvPr>
            <p:ph type="subTitle" idx="2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261" name="Google Shape;261;p42" title="Asset 1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247500" y="5821602"/>
            <a:ext cx="2566467" cy="6440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511561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3 - Forside" preserve="1">
  <p:cSld name="1_Tema 3 - Forside">
    <p:bg>
      <p:bgPr>
        <a:solidFill>
          <a:srgbClr val="F8A940">
            <a:alpha val="32910"/>
          </a:srgbClr>
        </a:solidFill>
        <a:effectLst/>
      </p:bgPr>
    </p:bg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42"/>
          <p:cNvSpPr txBox="1">
            <a:spLocks noGrp="1"/>
          </p:cNvSpPr>
          <p:nvPr>
            <p:ph type="ctrTitle"/>
          </p:nvPr>
        </p:nvSpPr>
        <p:spPr>
          <a:xfrm>
            <a:off x="470400" y="480000"/>
            <a:ext cx="6518400" cy="192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700"/>
              <a:buNone/>
              <a:defRPr sz="4933">
                <a:solidFill>
                  <a:srgbClr val="182028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258" name="Google Shape;258;p42"/>
          <p:cNvSpPr txBox="1">
            <a:spLocks noGrp="1"/>
          </p:cNvSpPr>
          <p:nvPr>
            <p:ph type="subTitle" idx="1"/>
          </p:nvPr>
        </p:nvSpPr>
        <p:spPr>
          <a:xfrm>
            <a:off x="480000" y="2208000"/>
            <a:ext cx="4728000" cy="128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259" name="Google Shape;259;p42"/>
          <p:cNvSpPr txBox="1">
            <a:spLocks noGrp="1"/>
          </p:cNvSpPr>
          <p:nvPr>
            <p:ph type="subTitle" idx="2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260" name="Google Shape;260;p42" title="barnevernillustrasjon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411200" y="2208001"/>
            <a:ext cx="5502195" cy="3328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42" title="Asset 1@4x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47500" y="5821602"/>
            <a:ext cx="2566467" cy="6440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4666053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3 - Agenda" preserve="1">
  <p:cSld name="Tema 3 - Agenda"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43"/>
          <p:cNvSpPr txBox="1">
            <a:spLocks noGrp="1"/>
          </p:cNvSpPr>
          <p:nvPr>
            <p:ph type="body" idx="1"/>
          </p:nvPr>
        </p:nvSpPr>
        <p:spPr>
          <a:xfrm>
            <a:off x="3727933" y="2204909"/>
            <a:ext cx="3107200" cy="30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None/>
              <a:defRPr sz="1600" b="1">
                <a:solidFill>
                  <a:srgbClr val="182028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 b="1">
                <a:solidFill>
                  <a:srgbClr val="182028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 b="1">
                <a:solidFill>
                  <a:srgbClr val="182028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 b="1">
                <a:solidFill>
                  <a:srgbClr val="182028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 b="1">
                <a:solidFill>
                  <a:srgbClr val="182028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 b="1">
                <a:solidFill>
                  <a:srgbClr val="182028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 b="1">
                <a:solidFill>
                  <a:srgbClr val="182028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 b="1">
                <a:solidFill>
                  <a:srgbClr val="182028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 b="1"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64" name="Google Shape;264;p43"/>
          <p:cNvSpPr>
            <a:spLocks noGrp="1"/>
          </p:cNvSpPr>
          <p:nvPr>
            <p:ph type="pic" idx="2"/>
          </p:nvPr>
        </p:nvSpPr>
        <p:spPr>
          <a:xfrm>
            <a:off x="6979200" y="480000"/>
            <a:ext cx="4732800" cy="5160400"/>
          </a:xfrm>
          <a:prstGeom prst="rect">
            <a:avLst/>
          </a:prstGeom>
          <a:noFill/>
          <a:ln>
            <a:noFill/>
          </a:ln>
        </p:spPr>
      </p:sp>
      <p:sp>
        <p:nvSpPr>
          <p:cNvPr id="265" name="Google Shape;265;p43"/>
          <p:cNvSpPr txBox="1"/>
          <p:nvPr/>
        </p:nvSpPr>
        <p:spPr>
          <a:xfrm>
            <a:off x="480000" y="480000"/>
            <a:ext cx="3248000" cy="8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4000" b="1">
                <a:solidFill>
                  <a:srgbClr val="182028"/>
                </a:solidFill>
                <a:latin typeface="Titillium Web"/>
                <a:ea typeface="Titillium Web"/>
                <a:cs typeface="Titillium Web"/>
                <a:sym typeface="Titillium Web"/>
              </a:rPr>
              <a:t>AGENDA</a:t>
            </a:r>
            <a:endParaRPr sz="4000" b="1">
              <a:solidFill>
                <a:srgbClr val="182028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266" name="Google Shape;266;p43"/>
          <p:cNvSpPr txBox="1">
            <a:spLocks noGrp="1"/>
          </p:cNvSpPr>
          <p:nvPr>
            <p:ph type="body" idx="3"/>
          </p:nvPr>
        </p:nvSpPr>
        <p:spPr>
          <a:xfrm>
            <a:off x="2107200" y="2206300"/>
            <a:ext cx="1478000" cy="30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None/>
              <a:defRPr sz="1600">
                <a:solidFill>
                  <a:srgbClr val="182028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67" name="Google Shape;267;p43"/>
          <p:cNvSpPr txBox="1">
            <a:spLocks noGrp="1"/>
          </p:cNvSpPr>
          <p:nvPr>
            <p:ph type="subTitle" idx="4"/>
          </p:nvPr>
        </p:nvSpPr>
        <p:spPr>
          <a:xfrm>
            <a:off x="480000" y="5968433"/>
            <a:ext cx="4116800" cy="4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268" name="Google Shape;268;p43" title="Asset 1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16279" y="5955933"/>
            <a:ext cx="1686448" cy="423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664240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27">
          <p15:clr>
            <a:srgbClr val="E46962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3 - Agenda" preserve="1">
  <p:cSld name="1_Tema 3 - Agenda"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43"/>
          <p:cNvSpPr txBox="1">
            <a:spLocks noGrp="1"/>
          </p:cNvSpPr>
          <p:nvPr>
            <p:ph type="body" idx="1"/>
          </p:nvPr>
        </p:nvSpPr>
        <p:spPr>
          <a:xfrm>
            <a:off x="3727933" y="2204909"/>
            <a:ext cx="3107200" cy="30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None/>
              <a:defRPr sz="1600" b="1">
                <a:solidFill>
                  <a:srgbClr val="182028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 b="1">
                <a:solidFill>
                  <a:srgbClr val="182028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 b="1">
                <a:solidFill>
                  <a:srgbClr val="182028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 b="1">
                <a:solidFill>
                  <a:srgbClr val="182028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 b="1">
                <a:solidFill>
                  <a:srgbClr val="182028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 b="1">
                <a:solidFill>
                  <a:srgbClr val="182028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 b="1">
                <a:solidFill>
                  <a:srgbClr val="182028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 b="1">
                <a:solidFill>
                  <a:srgbClr val="182028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 b="1"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65" name="Google Shape;265;p43"/>
          <p:cNvSpPr txBox="1"/>
          <p:nvPr/>
        </p:nvSpPr>
        <p:spPr>
          <a:xfrm>
            <a:off x="480000" y="480000"/>
            <a:ext cx="3248000" cy="8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4000" b="1">
                <a:solidFill>
                  <a:srgbClr val="182028"/>
                </a:solidFill>
                <a:latin typeface="Titillium Web"/>
                <a:ea typeface="Titillium Web"/>
                <a:cs typeface="Titillium Web"/>
                <a:sym typeface="Titillium Web"/>
              </a:rPr>
              <a:t>AGENDA</a:t>
            </a:r>
            <a:endParaRPr sz="4000" b="1">
              <a:solidFill>
                <a:srgbClr val="182028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266" name="Google Shape;266;p43"/>
          <p:cNvSpPr txBox="1">
            <a:spLocks noGrp="1"/>
          </p:cNvSpPr>
          <p:nvPr>
            <p:ph type="body" idx="3"/>
          </p:nvPr>
        </p:nvSpPr>
        <p:spPr>
          <a:xfrm>
            <a:off x="2107200" y="2206300"/>
            <a:ext cx="1478000" cy="30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None/>
              <a:defRPr sz="1600">
                <a:solidFill>
                  <a:srgbClr val="182028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67" name="Google Shape;267;p43"/>
          <p:cNvSpPr txBox="1">
            <a:spLocks noGrp="1"/>
          </p:cNvSpPr>
          <p:nvPr>
            <p:ph type="subTitle" idx="4"/>
          </p:nvPr>
        </p:nvSpPr>
        <p:spPr>
          <a:xfrm>
            <a:off x="480000" y="5968433"/>
            <a:ext cx="4116800" cy="4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268" name="Google Shape;268;p43" title="Asset 1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16279" y="5955933"/>
            <a:ext cx="1686448" cy="42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844;p129" title="Frame.png">
            <a:extLst>
              <a:ext uri="{FF2B5EF4-FFF2-40B4-BE49-F238E27FC236}">
                <a16:creationId xmlns:a16="http://schemas.microsoft.com/office/drawing/2014/main" id="{ECD1A9B5-91F8-5636-A842-1742DD9A71A5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5134" y="478867"/>
            <a:ext cx="4787783" cy="4982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069990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27">
          <p15:clr>
            <a:srgbClr val="E46962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3 - Høra 1" preserve="1">
  <p:cSld name="Tema 3 - Høra 1">
    <p:bg>
      <p:bgPr>
        <a:solidFill>
          <a:srgbClr val="F5F1EE"/>
        </a:solidFill>
        <a:effectLst/>
      </p:bgPr>
    </p:bg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44"/>
          <p:cNvSpPr txBox="1"/>
          <p:nvPr/>
        </p:nvSpPr>
        <p:spPr>
          <a:xfrm>
            <a:off x="480000" y="480000"/>
            <a:ext cx="2154800" cy="9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4000" b="1">
                <a:solidFill>
                  <a:srgbClr val="182028"/>
                </a:solidFill>
                <a:latin typeface="Titillium Web"/>
                <a:ea typeface="Titillium Web"/>
                <a:cs typeface="Titillium Web"/>
                <a:sym typeface="Titillium Web"/>
              </a:rPr>
              <a:t>HØRA</a:t>
            </a:r>
            <a:endParaRPr sz="4000" b="1">
              <a:solidFill>
                <a:srgbClr val="182028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271" name="Google Shape;271;p44"/>
          <p:cNvSpPr/>
          <p:nvPr/>
        </p:nvSpPr>
        <p:spPr>
          <a:xfrm>
            <a:off x="677667" y="1649800"/>
            <a:ext cx="3449600" cy="4052400"/>
          </a:xfrm>
          <a:prstGeom prst="roundRect">
            <a:avLst>
              <a:gd name="adj" fmla="val 5974"/>
            </a:avLst>
          </a:prstGeom>
          <a:solidFill>
            <a:srgbClr val="E7E1D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2" name="Google Shape;272;p44"/>
          <p:cNvSpPr/>
          <p:nvPr/>
        </p:nvSpPr>
        <p:spPr>
          <a:xfrm>
            <a:off x="4371200" y="1649800"/>
            <a:ext cx="3449600" cy="4052400"/>
          </a:xfrm>
          <a:prstGeom prst="roundRect">
            <a:avLst>
              <a:gd name="adj" fmla="val 5974"/>
            </a:avLst>
          </a:prstGeom>
          <a:solidFill>
            <a:srgbClr val="E7E1D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3" name="Google Shape;273;p44"/>
          <p:cNvSpPr/>
          <p:nvPr/>
        </p:nvSpPr>
        <p:spPr>
          <a:xfrm>
            <a:off x="8064733" y="1649800"/>
            <a:ext cx="3449600" cy="4052400"/>
          </a:xfrm>
          <a:prstGeom prst="roundRect">
            <a:avLst>
              <a:gd name="adj" fmla="val 5974"/>
            </a:avLst>
          </a:prstGeom>
          <a:solidFill>
            <a:srgbClr val="E7E1D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4" name="Google Shape;274;p44"/>
          <p:cNvSpPr txBox="1"/>
          <p:nvPr/>
        </p:nvSpPr>
        <p:spPr>
          <a:xfrm>
            <a:off x="861600" y="1827833"/>
            <a:ext cx="1887200" cy="5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>
                <a:solidFill>
                  <a:srgbClr val="182028"/>
                </a:solidFill>
                <a:latin typeface="Open Sans"/>
                <a:ea typeface="Open Sans"/>
                <a:cs typeface="Open Sans"/>
                <a:sym typeface="Open Sans"/>
              </a:rPr>
              <a:t>Hensikt</a:t>
            </a:r>
            <a:endParaRPr sz="2400" b="1">
              <a:solidFill>
                <a:srgbClr val="182028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5" name="Google Shape;275;p44"/>
          <p:cNvSpPr txBox="1"/>
          <p:nvPr/>
        </p:nvSpPr>
        <p:spPr>
          <a:xfrm>
            <a:off x="4564767" y="1827833"/>
            <a:ext cx="2949600" cy="5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>
                <a:solidFill>
                  <a:srgbClr val="182028"/>
                </a:solidFill>
                <a:latin typeface="Open Sans"/>
                <a:ea typeface="Open Sans"/>
                <a:cs typeface="Open Sans"/>
                <a:sym typeface="Open Sans"/>
              </a:rPr>
              <a:t>Ønsket resultat</a:t>
            </a:r>
            <a:endParaRPr sz="2400" b="1">
              <a:solidFill>
                <a:srgbClr val="182028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6" name="Google Shape;276;p44"/>
          <p:cNvSpPr txBox="1"/>
          <p:nvPr/>
        </p:nvSpPr>
        <p:spPr>
          <a:xfrm>
            <a:off x="8314733" y="1827833"/>
            <a:ext cx="2949600" cy="5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>
                <a:solidFill>
                  <a:srgbClr val="182028"/>
                </a:solidFill>
                <a:latin typeface="Open Sans"/>
                <a:ea typeface="Open Sans"/>
                <a:cs typeface="Open Sans"/>
                <a:sym typeface="Open Sans"/>
              </a:rPr>
              <a:t>Agenda</a:t>
            </a:r>
            <a:endParaRPr sz="2400" b="1">
              <a:solidFill>
                <a:srgbClr val="182028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7" name="Google Shape;277;p44"/>
          <p:cNvSpPr txBox="1">
            <a:spLocks noGrp="1"/>
          </p:cNvSpPr>
          <p:nvPr>
            <p:ph type="body" idx="1"/>
          </p:nvPr>
        </p:nvSpPr>
        <p:spPr>
          <a:xfrm>
            <a:off x="861600" y="2400231"/>
            <a:ext cx="3015600" cy="29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>
                <a:solidFill>
                  <a:srgbClr val="182028"/>
                </a:solidFill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>
                <a:solidFill>
                  <a:srgbClr val="182028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>
                <a:solidFill>
                  <a:srgbClr val="182028"/>
                </a:solidFill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>
                <a:solidFill>
                  <a:srgbClr val="182028"/>
                </a:solidFill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>
                <a:solidFill>
                  <a:srgbClr val="182028"/>
                </a:solidFill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>
                <a:solidFill>
                  <a:srgbClr val="182028"/>
                </a:solidFill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>
                <a:solidFill>
                  <a:srgbClr val="182028"/>
                </a:solidFill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>
                <a:solidFill>
                  <a:srgbClr val="182028"/>
                </a:solidFill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78" name="Google Shape;278;p44"/>
          <p:cNvSpPr txBox="1">
            <a:spLocks noGrp="1"/>
          </p:cNvSpPr>
          <p:nvPr>
            <p:ph type="body" idx="2"/>
          </p:nvPr>
        </p:nvSpPr>
        <p:spPr>
          <a:xfrm>
            <a:off x="4636800" y="2400231"/>
            <a:ext cx="3015600" cy="29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>
                <a:solidFill>
                  <a:srgbClr val="182028"/>
                </a:solidFill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>
                <a:solidFill>
                  <a:srgbClr val="182028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>
                <a:solidFill>
                  <a:srgbClr val="182028"/>
                </a:solidFill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>
                <a:solidFill>
                  <a:srgbClr val="182028"/>
                </a:solidFill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>
                <a:solidFill>
                  <a:srgbClr val="182028"/>
                </a:solidFill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>
                <a:solidFill>
                  <a:srgbClr val="182028"/>
                </a:solidFill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>
                <a:solidFill>
                  <a:srgbClr val="182028"/>
                </a:solidFill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>
                <a:solidFill>
                  <a:srgbClr val="182028"/>
                </a:solidFill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79" name="Google Shape;279;p44"/>
          <p:cNvSpPr txBox="1">
            <a:spLocks noGrp="1"/>
          </p:cNvSpPr>
          <p:nvPr>
            <p:ph type="body" idx="3"/>
          </p:nvPr>
        </p:nvSpPr>
        <p:spPr>
          <a:xfrm>
            <a:off x="8281735" y="2400231"/>
            <a:ext cx="3015600" cy="29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>
                <a:solidFill>
                  <a:srgbClr val="182028"/>
                </a:solidFill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>
                <a:solidFill>
                  <a:srgbClr val="182028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>
                <a:solidFill>
                  <a:srgbClr val="182028"/>
                </a:solidFill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>
                <a:solidFill>
                  <a:srgbClr val="182028"/>
                </a:solidFill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>
                <a:solidFill>
                  <a:srgbClr val="182028"/>
                </a:solidFill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>
                <a:solidFill>
                  <a:srgbClr val="182028"/>
                </a:solidFill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>
                <a:solidFill>
                  <a:srgbClr val="182028"/>
                </a:solidFill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>
                <a:solidFill>
                  <a:srgbClr val="182028"/>
                </a:solidFill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280" name="Google Shape;280;p44" title="Asset 1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16279" y="5955933"/>
            <a:ext cx="1686448" cy="423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2257647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3 - Sitat" preserve="1">
  <p:cSld name="Tema 3 - Sitat">
    <p:bg>
      <p:bgPr>
        <a:solidFill>
          <a:srgbClr val="F08E0D"/>
        </a:solidFill>
        <a:effectLst/>
      </p:bgPr>
    </p:bg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46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4000" i="1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287" name="Google Shape;287;p46"/>
          <p:cNvSpPr txBox="1">
            <a:spLocks noGrp="1"/>
          </p:cNvSpPr>
          <p:nvPr>
            <p:ph type="subTitle" idx="1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288" name="Google Shape;288;p46" title="Asset 4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69600" y="5977301"/>
            <a:ext cx="1542400" cy="4018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5228298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3 - Tom" preserve="1">
  <p:cSld name="Tema 3 - Tom"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55"/>
          <p:cNvSpPr txBox="1">
            <a:spLocks noGrp="1"/>
          </p:cNvSpPr>
          <p:nvPr>
            <p:ph type="subTitle" idx="1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339" name="Google Shape;339;p55" title="Asset 1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16279" y="5955933"/>
            <a:ext cx="1686448" cy="423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244974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3 - Hovedpoeng" preserve="1">
  <p:cSld name="Tema 3 - Hovedpoeng"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56"/>
          <p:cNvSpPr txBox="1">
            <a:spLocks noGrp="1"/>
          </p:cNvSpPr>
          <p:nvPr>
            <p:ph type="subTitle" idx="1"/>
          </p:nvPr>
        </p:nvSpPr>
        <p:spPr>
          <a:xfrm>
            <a:off x="1067433" y="4387967"/>
            <a:ext cx="2845200" cy="112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342" name="Google Shape;342;p56"/>
          <p:cNvSpPr txBox="1">
            <a:spLocks noGrp="1"/>
          </p:cNvSpPr>
          <p:nvPr>
            <p:ph type="subTitle" idx="2"/>
          </p:nvPr>
        </p:nvSpPr>
        <p:spPr>
          <a:xfrm>
            <a:off x="4705600" y="4387967"/>
            <a:ext cx="2845200" cy="112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343" name="Google Shape;343;p56"/>
          <p:cNvSpPr txBox="1">
            <a:spLocks noGrp="1"/>
          </p:cNvSpPr>
          <p:nvPr>
            <p:ph type="subTitle" idx="3"/>
          </p:nvPr>
        </p:nvSpPr>
        <p:spPr>
          <a:xfrm>
            <a:off x="8343767" y="4387967"/>
            <a:ext cx="2845200" cy="112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344" name="Google Shape;344;p56"/>
          <p:cNvSpPr txBox="1">
            <a:spLocks noGrp="1"/>
          </p:cNvSpPr>
          <p:nvPr>
            <p:ph type="subTitle" idx="4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345" name="Google Shape;345;p56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296400" cy="16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000"/>
              <a:buNone/>
              <a:defRPr>
                <a:solidFill>
                  <a:srgbClr val="18202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pic>
        <p:nvPicPr>
          <p:cNvPr id="346" name="Google Shape;346;p56" title="Asset 1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16279" y="5955933"/>
            <a:ext cx="1686448" cy="42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56" title="Group 5-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99501" y="2292634"/>
            <a:ext cx="10192999" cy="2095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965161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3 - Hovedpoeng" preserve="1">
  <p:cSld name="1_Tema 3 - Hovedpoeng"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57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296400" cy="16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000"/>
              <a:buNone/>
              <a:defRPr>
                <a:solidFill>
                  <a:srgbClr val="18202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350" name="Google Shape;350;p57"/>
          <p:cNvSpPr/>
          <p:nvPr/>
        </p:nvSpPr>
        <p:spPr>
          <a:xfrm>
            <a:off x="480000" y="2208000"/>
            <a:ext cx="3105600" cy="3105600"/>
          </a:xfrm>
          <a:prstGeom prst="ellipse">
            <a:avLst/>
          </a:prstGeom>
          <a:solidFill>
            <a:srgbClr val="E7E1D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1" name="Google Shape;351;p57"/>
          <p:cNvSpPr txBox="1">
            <a:spLocks noGrp="1"/>
          </p:cNvSpPr>
          <p:nvPr>
            <p:ph type="subTitle" idx="1"/>
          </p:nvPr>
        </p:nvSpPr>
        <p:spPr>
          <a:xfrm>
            <a:off x="610200" y="2703600"/>
            <a:ext cx="2845200" cy="20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352" name="Google Shape;352;p57"/>
          <p:cNvSpPr/>
          <p:nvPr/>
        </p:nvSpPr>
        <p:spPr>
          <a:xfrm>
            <a:off x="3729600" y="2208000"/>
            <a:ext cx="3105600" cy="3105600"/>
          </a:xfrm>
          <a:prstGeom prst="ellipse">
            <a:avLst/>
          </a:prstGeom>
          <a:solidFill>
            <a:srgbClr val="E7E1D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3" name="Google Shape;353;p57"/>
          <p:cNvSpPr/>
          <p:nvPr/>
        </p:nvSpPr>
        <p:spPr>
          <a:xfrm>
            <a:off x="6979200" y="2208000"/>
            <a:ext cx="3105600" cy="3105600"/>
          </a:xfrm>
          <a:prstGeom prst="ellipse">
            <a:avLst/>
          </a:prstGeom>
          <a:solidFill>
            <a:srgbClr val="E7E1D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4" name="Google Shape;354;p57"/>
          <p:cNvSpPr txBox="1">
            <a:spLocks noGrp="1"/>
          </p:cNvSpPr>
          <p:nvPr>
            <p:ph type="subTitle" idx="2"/>
          </p:nvPr>
        </p:nvSpPr>
        <p:spPr>
          <a:xfrm>
            <a:off x="3859800" y="2703600"/>
            <a:ext cx="2845200" cy="20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355" name="Google Shape;355;p57"/>
          <p:cNvSpPr txBox="1">
            <a:spLocks noGrp="1"/>
          </p:cNvSpPr>
          <p:nvPr>
            <p:ph type="subTitle" idx="3"/>
          </p:nvPr>
        </p:nvSpPr>
        <p:spPr>
          <a:xfrm>
            <a:off x="7109400" y="2703600"/>
            <a:ext cx="2845200" cy="20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356" name="Google Shape;356;p57"/>
          <p:cNvSpPr txBox="1">
            <a:spLocks noGrp="1"/>
          </p:cNvSpPr>
          <p:nvPr>
            <p:ph type="subTitle" idx="4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357" name="Google Shape;357;p57" title="Asset 1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16279" y="5955933"/>
            <a:ext cx="1686448" cy="423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5466557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3 - Logoer" preserve="1">
  <p:cSld name="Tema 3 - Logoer">
    <p:bg>
      <p:bgPr>
        <a:solidFill>
          <a:srgbClr val="F5F1EE"/>
        </a:solidFill>
        <a:effectLst/>
      </p:bgPr>
    </p:bg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58"/>
          <p:cNvSpPr/>
          <p:nvPr/>
        </p:nvSpPr>
        <p:spPr>
          <a:xfrm>
            <a:off x="6979200" y="480000"/>
            <a:ext cx="4732800" cy="5117600"/>
          </a:xfrm>
          <a:prstGeom prst="roundRect">
            <a:avLst>
              <a:gd name="adj" fmla="val 2465"/>
            </a:avLst>
          </a:prstGeom>
          <a:solidFill>
            <a:srgbClr val="F08E0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4A6FA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60" name="Google Shape;360;p58"/>
          <p:cNvSpPr txBox="1">
            <a:spLocks noGrp="1"/>
          </p:cNvSpPr>
          <p:nvPr>
            <p:ph type="subTitle" idx="1"/>
          </p:nvPr>
        </p:nvSpPr>
        <p:spPr>
          <a:xfrm>
            <a:off x="480000" y="5968433"/>
            <a:ext cx="4116800" cy="4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361" name="Google Shape;361;p58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6355200" cy="156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000"/>
              <a:buNone/>
              <a:defRPr>
                <a:solidFill>
                  <a:srgbClr val="18202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400"/>
              <a:buNone/>
              <a:defRPr sz="3200">
                <a:solidFill>
                  <a:srgbClr val="182028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400"/>
              <a:buNone/>
              <a:defRPr sz="3200">
                <a:solidFill>
                  <a:srgbClr val="182028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400"/>
              <a:buNone/>
              <a:defRPr sz="3200">
                <a:solidFill>
                  <a:srgbClr val="182028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400"/>
              <a:buNone/>
              <a:defRPr sz="3200">
                <a:solidFill>
                  <a:srgbClr val="182028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400"/>
              <a:buNone/>
              <a:defRPr sz="3200">
                <a:solidFill>
                  <a:srgbClr val="182028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400"/>
              <a:buNone/>
              <a:defRPr sz="3200">
                <a:solidFill>
                  <a:srgbClr val="182028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400"/>
              <a:buNone/>
              <a:defRPr sz="3200">
                <a:solidFill>
                  <a:srgbClr val="182028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400"/>
              <a:buNone/>
              <a:defRPr sz="3200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362" name="Google Shape;362;p58"/>
          <p:cNvSpPr txBox="1">
            <a:spLocks noGrp="1"/>
          </p:cNvSpPr>
          <p:nvPr>
            <p:ph type="body" idx="2"/>
          </p:nvPr>
        </p:nvSpPr>
        <p:spPr>
          <a:xfrm>
            <a:off x="480000" y="2206300"/>
            <a:ext cx="6355200" cy="362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None/>
              <a:defRPr sz="1600">
                <a:solidFill>
                  <a:srgbClr val="182028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363" name="Google Shape;363;p58" title="logosalat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67000" y="1081867"/>
            <a:ext cx="4557203" cy="4076536"/>
          </a:xfrm>
          <a:prstGeom prst="rect">
            <a:avLst/>
          </a:prstGeom>
          <a:noFill/>
          <a:ln>
            <a:noFill/>
          </a:ln>
        </p:spPr>
      </p:pic>
      <p:pic>
        <p:nvPicPr>
          <p:cNvPr id="364" name="Google Shape;364;p58" title="Asset 1@4x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116279" y="5955933"/>
            <a:ext cx="1686448" cy="423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9723231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3 - Brødtekst" preserve="1">
  <p:cSld name="Tema 3 - Brødtekst"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51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360800" cy="14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000"/>
              <a:buFont typeface="Titillium Web"/>
              <a:buNone/>
              <a:defRPr b="1">
                <a:solidFill>
                  <a:srgbClr val="182028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317" name="Google Shape;317;p51"/>
          <p:cNvSpPr txBox="1">
            <a:spLocks noGrp="1"/>
          </p:cNvSpPr>
          <p:nvPr>
            <p:ph type="body" idx="1"/>
          </p:nvPr>
        </p:nvSpPr>
        <p:spPr>
          <a:xfrm>
            <a:off x="480000" y="2208000"/>
            <a:ext cx="6355200" cy="3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>
                <a:solidFill>
                  <a:srgbClr val="182028"/>
                </a:solidFill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>
                <a:solidFill>
                  <a:srgbClr val="182028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>
                <a:solidFill>
                  <a:srgbClr val="182028"/>
                </a:solidFill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>
                <a:solidFill>
                  <a:srgbClr val="182028"/>
                </a:solidFill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>
                <a:solidFill>
                  <a:srgbClr val="182028"/>
                </a:solidFill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>
                <a:solidFill>
                  <a:srgbClr val="182028"/>
                </a:solidFill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>
                <a:solidFill>
                  <a:srgbClr val="182028"/>
                </a:solidFill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>
                <a:solidFill>
                  <a:srgbClr val="182028"/>
                </a:solidFill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18" name="Google Shape;318;p51"/>
          <p:cNvSpPr txBox="1">
            <a:spLocks noGrp="1"/>
          </p:cNvSpPr>
          <p:nvPr>
            <p:ph type="subTitle" idx="2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319" name="Google Shape;319;p51" title="Asset 1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16279" y="5955933"/>
            <a:ext cx="1686448" cy="423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1285778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3 - Brødtekst" preserve="1">
  <p:cSld name="1_Tema 3 - Brødtekst"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47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360800" cy="14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000"/>
              <a:buFont typeface="Titillium Web"/>
              <a:buNone/>
              <a:defRPr b="1">
                <a:solidFill>
                  <a:srgbClr val="182028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291" name="Google Shape;291;p47"/>
          <p:cNvSpPr txBox="1">
            <a:spLocks noGrp="1"/>
          </p:cNvSpPr>
          <p:nvPr>
            <p:ph type="body" idx="1"/>
          </p:nvPr>
        </p:nvSpPr>
        <p:spPr>
          <a:xfrm>
            <a:off x="480000" y="2208000"/>
            <a:ext cx="4728000" cy="307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>
                <a:solidFill>
                  <a:srgbClr val="182028"/>
                </a:solidFill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>
                <a:solidFill>
                  <a:srgbClr val="182028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>
                <a:solidFill>
                  <a:srgbClr val="182028"/>
                </a:solidFill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>
                <a:solidFill>
                  <a:srgbClr val="182028"/>
                </a:solidFill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>
                <a:solidFill>
                  <a:srgbClr val="182028"/>
                </a:solidFill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>
                <a:solidFill>
                  <a:srgbClr val="182028"/>
                </a:solidFill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>
                <a:solidFill>
                  <a:srgbClr val="182028"/>
                </a:solidFill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>
                <a:solidFill>
                  <a:srgbClr val="182028"/>
                </a:solidFill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92" name="Google Shape;292;p47"/>
          <p:cNvSpPr txBox="1">
            <a:spLocks noGrp="1"/>
          </p:cNvSpPr>
          <p:nvPr>
            <p:ph type="body" idx="2"/>
          </p:nvPr>
        </p:nvSpPr>
        <p:spPr>
          <a:xfrm>
            <a:off x="5352000" y="2208000"/>
            <a:ext cx="4728000" cy="307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 b="1">
                <a:solidFill>
                  <a:srgbClr val="182028"/>
                </a:solidFill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 b="1">
                <a:solidFill>
                  <a:srgbClr val="182028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 b="1">
                <a:solidFill>
                  <a:srgbClr val="182028"/>
                </a:solidFill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 b="1">
                <a:solidFill>
                  <a:srgbClr val="182028"/>
                </a:solidFill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 b="1">
                <a:solidFill>
                  <a:srgbClr val="182028"/>
                </a:solidFill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 b="1">
                <a:solidFill>
                  <a:srgbClr val="182028"/>
                </a:solidFill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 b="1">
                <a:solidFill>
                  <a:srgbClr val="182028"/>
                </a:solidFill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 b="1">
                <a:solidFill>
                  <a:srgbClr val="182028"/>
                </a:solidFill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 b="1"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93" name="Google Shape;293;p47"/>
          <p:cNvSpPr txBox="1">
            <a:spLocks noGrp="1"/>
          </p:cNvSpPr>
          <p:nvPr>
            <p:ph type="subTitle" idx="3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294" name="Google Shape;294;p47" title="Asset 1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16279" y="5955933"/>
            <a:ext cx="1686448" cy="423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20564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3 - Brødtekst" preserve="1">
  <p:cSld name="2_Tema 3 - Brødtekst"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48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296400" cy="16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000"/>
              <a:buNone/>
              <a:defRPr>
                <a:solidFill>
                  <a:srgbClr val="18202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297" name="Google Shape;297;p48"/>
          <p:cNvSpPr txBox="1">
            <a:spLocks noGrp="1"/>
          </p:cNvSpPr>
          <p:nvPr>
            <p:ph type="body" idx="1"/>
          </p:nvPr>
        </p:nvSpPr>
        <p:spPr>
          <a:xfrm>
            <a:off x="480000" y="2206300"/>
            <a:ext cx="47280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sz="1867">
                <a:solidFill>
                  <a:srgbClr val="182028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98" name="Google Shape;298;p48"/>
          <p:cNvSpPr txBox="1">
            <a:spLocks noGrp="1"/>
          </p:cNvSpPr>
          <p:nvPr>
            <p:ph type="body" idx="2"/>
          </p:nvPr>
        </p:nvSpPr>
        <p:spPr>
          <a:xfrm>
            <a:off x="5352000" y="2206300"/>
            <a:ext cx="47280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sz="1867">
                <a:solidFill>
                  <a:srgbClr val="182028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99" name="Google Shape;299;p48"/>
          <p:cNvSpPr txBox="1">
            <a:spLocks noGrp="1"/>
          </p:cNvSpPr>
          <p:nvPr>
            <p:ph type="subTitle" idx="3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300" name="Google Shape;300;p48" title="Asset 1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16279" y="5955933"/>
            <a:ext cx="1686448" cy="423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9412008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3 - Brødtekst" preserve="1">
  <p:cSld name="3_Tema 3 - Brødtekst"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49"/>
          <p:cNvSpPr txBox="1">
            <a:spLocks noGrp="1"/>
          </p:cNvSpPr>
          <p:nvPr>
            <p:ph type="body" idx="1"/>
          </p:nvPr>
        </p:nvSpPr>
        <p:spPr>
          <a:xfrm>
            <a:off x="10228800" y="2206300"/>
            <a:ext cx="14784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sz="1867">
                <a:solidFill>
                  <a:srgbClr val="182028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03" name="Google Shape;303;p49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296400" cy="16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000"/>
              <a:buNone/>
              <a:defRPr>
                <a:solidFill>
                  <a:srgbClr val="18202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304" name="Google Shape;304;p49"/>
          <p:cNvSpPr txBox="1">
            <a:spLocks noGrp="1"/>
          </p:cNvSpPr>
          <p:nvPr>
            <p:ph type="body" idx="2"/>
          </p:nvPr>
        </p:nvSpPr>
        <p:spPr>
          <a:xfrm>
            <a:off x="480000" y="2206300"/>
            <a:ext cx="47280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sz="1867">
                <a:solidFill>
                  <a:srgbClr val="182028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05" name="Google Shape;305;p49"/>
          <p:cNvSpPr txBox="1">
            <a:spLocks noGrp="1"/>
          </p:cNvSpPr>
          <p:nvPr>
            <p:ph type="body" idx="3"/>
          </p:nvPr>
        </p:nvSpPr>
        <p:spPr>
          <a:xfrm>
            <a:off x="5352000" y="2206300"/>
            <a:ext cx="47280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sz="1867">
                <a:solidFill>
                  <a:srgbClr val="182028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06" name="Google Shape;306;p49"/>
          <p:cNvSpPr txBox="1">
            <a:spLocks noGrp="1"/>
          </p:cNvSpPr>
          <p:nvPr>
            <p:ph type="subTitle" idx="4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307" name="Google Shape;307;p49" title="Asset 1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16279" y="5955933"/>
            <a:ext cx="1686448" cy="423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8477098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3 - Brødtekst" preserve="1">
  <p:cSld name="4_Tema 3 - Brødtekst"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50"/>
          <p:cNvSpPr txBox="1">
            <a:spLocks noGrp="1"/>
          </p:cNvSpPr>
          <p:nvPr>
            <p:ph type="body" idx="1"/>
          </p:nvPr>
        </p:nvSpPr>
        <p:spPr>
          <a:xfrm>
            <a:off x="8601600" y="2206300"/>
            <a:ext cx="31056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sz="1867">
                <a:solidFill>
                  <a:srgbClr val="182028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10" name="Google Shape;310;p50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296400" cy="16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000"/>
              <a:buNone/>
              <a:defRPr>
                <a:solidFill>
                  <a:srgbClr val="18202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311" name="Google Shape;311;p50"/>
          <p:cNvSpPr txBox="1">
            <a:spLocks noGrp="1"/>
          </p:cNvSpPr>
          <p:nvPr>
            <p:ph type="body" idx="2"/>
          </p:nvPr>
        </p:nvSpPr>
        <p:spPr>
          <a:xfrm>
            <a:off x="480000" y="2206300"/>
            <a:ext cx="47280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sz="1867">
                <a:solidFill>
                  <a:srgbClr val="182028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12" name="Google Shape;312;p50"/>
          <p:cNvSpPr txBox="1">
            <a:spLocks noGrp="1"/>
          </p:cNvSpPr>
          <p:nvPr>
            <p:ph type="body" idx="3"/>
          </p:nvPr>
        </p:nvSpPr>
        <p:spPr>
          <a:xfrm>
            <a:off x="5352000" y="2206300"/>
            <a:ext cx="31056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sz="1867">
                <a:solidFill>
                  <a:srgbClr val="182028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13" name="Google Shape;313;p50"/>
          <p:cNvSpPr txBox="1">
            <a:spLocks noGrp="1"/>
          </p:cNvSpPr>
          <p:nvPr>
            <p:ph type="subTitle" idx="4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314" name="Google Shape;314;p50" title="Asset 1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16279" y="5955933"/>
            <a:ext cx="1686448" cy="423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9339001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3 - Bilde" preserve="1">
  <p:cSld name="Tema 3 - Bilde"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52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296400" cy="16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000"/>
              <a:buNone/>
              <a:defRPr sz="4000">
                <a:solidFill>
                  <a:srgbClr val="18202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322" name="Google Shape;322;p52"/>
          <p:cNvSpPr txBox="1">
            <a:spLocks noGrp="1"/>
          </p:cNvSpPr>
          <p:nvPr>
            <p:ph type="subTitle" idx="1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323" name="Google Shape;323;p52"/>
          <p:cNvSpPr>
            <a:spLocks noGrp="1"/>
          </p:cNvSpPr>
          <p:nvPr>
            <p:ph type="pic" idx="2"/>
          </p:nvPr>
        </p:nvSpPr>
        <p:spPr>
          <a:xfrm>
            <a:off x="480000" y="2208000"/>
            <a:ext cx="11232000" cy="3563200"/>
          </a:xfrm>
          <a:prstGeom prst="rect">
            <a:avLst/>
          </a:prstGeom>
          <a:noFill/>
          <a:ln>
            <a:noFill/>
          </a:ln>
        </p:spPr>
      </p:sp>
      <p:pic>
        <p:nvPicPr>
          <p:cNvPr id="324" name="Google Shape;324;p52" title="Asset 1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16279" y="5955933"/>
            <a:ext cx="1686448" cy="423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1537330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3 - Bilde" preserve="1">
  <p:cSld name="1_Tema 3 - Bilde"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53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6280000" cy="15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327" name="Google Shape;327;p53"/>
          <p:cNvSpPr txBox="1">
            <a:spLocks noGrp="1"/>
          </p:cNvSpPr>
          <p:nvPr>
            <p:ph type="body" idx="1"/>
          </p:nvPr>
        </p:nvSpPr>
        <p:spPr>
          <a:xfrm>
            <a:off x="480000" y="2206300"/>
            <a:ext cx="6355200" cy="362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>
                <a:solidFill>
                  <a:schemeClr val="dk1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600">
                <a:solidFill>
                  <a:schemeClr val="dk1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600">
                <a:solidFill>
                  <a:schemeClr val="dk1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>
                <a:solidFill>
                  <a:schemeClr val="dk1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600">
                <a:solidFill>
                  <a:schemeClr val="dk1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600">
                <a:solidFill>
                  <a:schemeClr val="dk1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>
                <a:solidFill>
                  <a:schemeClr val="dk1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600">
                <a:solidFill>
                  <a:schemeClr val="dk1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600">
                <a:solidFill>
                  <a:schemeClr val="dk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28" name="Google Shape;328;p53"/>
          <p:cNvSpPr>
            <a:spLocks noGrp="1"/>
          </p:cNvSpPr>
          <p:nvPr>
            <p:ph type="pic" idx="2"/>
          </p:nvPr>
        </p:nvSpPr>
        <p:spPr>
          <a:xfrm>
            <a:off x="6979200" y="480000"/>
            <a:ext cx="4732800" cy="5352400"/>
          </a:xfrm>
          <a:prstGeom prst="rect">
            <a:avLst/>
          </a:prstGeom>
          <a:noFill/>
          <a:ln>
            <a:noFill/>
          </a:ln>
        </p:spPr>
      </p:sp>
      <p:sp>
        <p:nvSpPr>
          <p:cNvPr id="329" name="Google Shape;329;p53"/>
          <p:cNvSpPr txBox="1">
            <a:spLocks noGrp="1"/>
          </p:cNvSpPr>
          <p:nvPr>
            <p:ph type="subTitle" idx="3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330" name="Google Shape;330;p53" title="Asset 1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16279" y="5955933"/>
            <a:ext cx="1686448" cy="423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7781892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3 - Bilde" preserve="1">
  <p:cSld name="2_Tema 3 - Bilde"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54"/>
          <p:cNvSpPr txBox="1">
            <a:spLocks noGrp="1"/>
          </p:cNvSpPr>
          <p:nvPr>
            <p:ph type="title"/>
          </p:nvPr>
        </p:nvSpPr>
        <p:spPr>
          <a:xfrm>
            <a:off x="5352000" y="480000"/>
            <a:ext cx="6360000" cy="173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333" name="Google Shape;333;p54"/>
          <p:cNvSpPr txBox="1">
            <a:spLocks noGrp="1"/>
          </p:cNvSpPr>
          <p:nvPr>
            <p:ph type="body" idx="1"/>
          </p:nvPr>
        </p:nvSpPr>
        <p:spPr>
          <a:xfrm>
            <a:off x="5352000" y="2208000"/>
            <a:ext cx="6360000" cy="35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>
                <a:solidFill>
                  <a:schemeClr val="dk1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600">
                <a:solidFill>
                  <a:schemeClr val="dk1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600">
                <a:solidFill>
                  <a:schemeClr val="dk1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>
                <a:solidFill>
                  <a:schemeClr val="dk1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600">
                <a:solidFill>
                  <a:schemeClr val="dk1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600">
                <a:solidFill>
                  <a:schemeClr val="dk1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>
                <a:solidFill>
                  <a:schemeClr val="dk1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600">
                <a:solidFill>
                  <a:schemeClr val="dk1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600">
                <a:solidFill>
                  <a:schemeClr val="dk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34" name="Google Shape;334;p54"/>
          <p:cNvSpPr>
            <a:spLocks noGrp="1"/>
          </p:cNvSpPr>
          <p:nvPr>
            <p:ph type="pic" idx="2"/>
          </p:nvPr>
        </p:nvSpPr>
        <p:spPr>
          <a:xfrm>
            <a:off x="467333" y="480000"/>
            <a:ext cx="4732800" cy="5160400"/>
          </a:xfrm>
          <a:prstGeom prst="rect">
            <a:avLst/>
          </a:prstGeom>
          <a:noFill/>
          <a:ln>
            <a:noFill/>
          </a:ln>
        </p:spPr>
      </p:sp>
      <p:sp>
        <p:nvSpPr>
          <p:cNvPr id="335" name="Google Shape;335;p54"/>
          <p:cNvSpPr txBox="1">
            <a:spLocks noGrp="1"/>
          </p:cNvSpPr>
          <p:nvPr>
            <p:ph type="subTitle" idx="3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336" name="Google Shape;336;p54" title="Asset 1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16279" y="5955933"/>
            <a:ext cx="1686448" cy="423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7746625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3 - Sitat" preserve="1">
  <p:cSld name="1_Tema 3 - Sitat"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45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000"/>
              <a:buNone/>
              <a:defRPr sz="4000" i="1">
                <a:solidFill>
                  <a:srgbClr val="182028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600"/>
              <a:buNone/>
              <a:defRPr sz="4800">
                <a:solidFill>
                  <a:srgbClr val="182028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600"/>
              <a:buNone/>
              <a:defRPr sz="4800">
                <a:solidFill>
                  <a:srgbClr val="182028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600"/>
              <a:buNone/>
              <a:defRPr sz="4800">
                <a:solidFill>
                  <a:srgbClr val="182028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600"/>
              <a:buNone/>
              <a:defRPr sz="4800">
                <a:solidFill>
                  <a:srgbClr val="182028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600"/>
              <a:buNone/>
              <a:defRPr sz="4800">
                <a:solidFill>
                  <a:srgbClr val="182028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600"/>
              <a:buNone/>
              <a:defRPr sz="4800">
                <a:solidFill>
                  <a:srgbClr val="182028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600"/>
              <a:buNone/>
              <a:defRPr sz="4800">
                <a:solidFill>
                  <a:srgbClr val="182028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600"/>
              <a:buNone/>
              <a:defRPr sz="4800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283" name="Google Shape;283;p45"/>
          <p:cNvSpPr txBox="1">
            <a:spLocks noGrp="1"/>
          </p:cNvSpPr>
          <p:nvPr>
            <p:ph type="subTitle" idx="1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284" name="Google Shape;284;p45" title="Asset 1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16279" y="5955933"/>
            <a:ext cx="1686448" cy="423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9216208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3 - Logoer" preserve="1">
  <p:cSld name="1_Tema 3 - Logoer"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59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296400" cy="16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000"/>
              <a:buNone/>
              <a:defRPr>
                <a:solidFill>
                  <a:srgbClr val="18202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367" name="Google Shape;367;p59"/>
          <p:cNvSpPr/>
          <p:nvPr/>
        </p:nvSpPr>
        <p:spPr>
          <a:xfrm>
            <a:off x="480000" y="5548000"/>
            <a:ext cx="11232000" cy="831200"/>
          </a:xfrm>
          <a:prstGeom prst="roundRect">
            <a:avLst>
              <a:gd name="adj" fmla="val 6240"/>
            </a:avLst>
          </a:prstGeom>
          <a:solidFill>
            <a:srgbClr val="F08E0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68" name="Google Shape;368;p59" title="logo3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4084" y="5723636"/>
            <a:ext cx="10568233" cy="479933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59"/>
          <p:cNvSpPr txBox="1">
            <a:spLocks noGrp="1"/>
          </p:cNvSpPr>
          <p:nvPr>
            <p:ph type="body" idx="1"/>
          </p:nvPr>
        </p:nvSpPr>
        <p:spPr>
          <a:xfrm>
            <a:off x="480000" y="2206300"/>
            <a:ext cx="6355200" cy="18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8201035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3 - Logoer" preserve="1">
  <p:cSld name="2_Tema 3 - Logoer"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60"/>
          <p:cNvSpPr/>
          <p:nvPr/>
        </p:nvSpPr>
        <p:spPr>
          <a:xfrm>
            <a:off x="140800" y="103800"/>
            <a:ext cx="11910400" cy="6650400"/>
          </a:xfrm>
          <a:prstGeom prst="roundRect">
            <a:avLst>
              <a:gd name="adj" fmla="val 2266"/>
            </a:avLst>
          </a:prstGeom>
          <a:solidFill>
            <a:srgbClr val="F08E0D"/>
          </a:solidFill>
          <a:ln>
            <a:noFill/>
          </a:ln>
        </p:spPr>
        <p:txBody>
          <a:bodyPr spcFirstLastPara="1" wrap="square" lIns="194367" tIns="194367" rIns="194367" bIns="194367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76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72" name="Google Shape;372;p60" title="logosalat2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366982" y="0"/>
            <a:ext cx="9458060" cy="685800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8119417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3 - Kontakt" preserve="1">
  <p:cSld name="Tema 3 - Kontakt">
    <p:bg>
      <p:bgPr>
        <a:solidFill>
          <a:srgbClr val="EB9527"/>
        </a:solidFill>
        <a:effectLst/>
      </p:bgPr>
    </p:bg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61"/>
          <p:cNvSpPr txBox="1">
            <a:spLocks noGrp="1"/>
          </p:cNvSpPr>
          <p:nvPr>
            <p:ph type="title"/>
          </p:nvPr>
        </p:nvSpPr>
        <p:spPr>
          <a:xfrm>
            <a:off x="415600" y="1091033"/>
            <a:ext cx="4449600" cy="197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4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pic>
        <p:nvPicPr>
          <p:cNvPr id="375" name="Google Shape;375;p61" title="Asset 4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69600" y="5977301"/>
            <a:ext cx="1542400" cy="401833"/>
          </a:xfrm>
          <a:prstGeom prst="rect">
            <a:avLst/>
          </a:prstGeom>
          <a:noFill/>
          <a:ln>
            <a:noFill/>
          </a:ln>
        </p:spPr>
      </p:pic>
      <p:sp>
        <p:nvSpPr>
          <p:cNvPr id="376" name="Google Shape;376;p61"/>
          <p:cNvSpPr>
            <a:spLocks noGrp="1"/>
          </p:cNvSpPr>
          <p:nvPr>
            <p:ph type="pic" idx="2"/>
          </p:nvPr>
        </p:nvSpPr>
        <p:spPr>
          <a:xfrm>
            <a:off x="5796000" y="1091033"/>
            <a:ext cx="2366400" cy="2554000"/>
          </a:xfrm>
          <a:prstGeom prst="roundRect">
            <a:avLst>
              <a:gd name="adj" fmla="val 10349"/>
            </a:avLst>
          </a:prstGeom>
          <a:noFill/>
          <a:ln>
            <a:noFill/>
          </a:ln>
        </p:spPr>
      </p:sp>
      <p:sp>
        <p:nvSpPr>
          <p:cNvPr id="377" name="Google Shape;377;p61"/>
          <p:cNvSpPr>
            <a:spLocks noGrp="1"/>
          </p:cNvSpPr>
          <p:nvPr>
            <p:ph type="pic" idx="3"/>
          </p:nvPr>
        </p:nvSpPr>
        <p:spPr>
          <a:xfrm>
            <a:off x="8457600" y="1091033"/>
            <a:ext cx="2366400" cy="2554000"/>
          </a:xfrm>
          <a:prstGeom prst="roundRect">
            <a:avLst>
              <a:gd name="adj" fmla="val 10349"/>
            </a:avLst>
          </a:prstGeom>
          <a:noFill/>
          <a:ln>
            <a:noFill/>
          </a:ln>
        </p:spPr>
      </p:sp>
      <p:sp>
        <p:nvSpPr>
          <p:cNvPr id="378" name="Google Shape;378;p61"/>
          <p:cNvSpPr txBox="1">
            <a:spLocks noGrp="1"/>
          </p:cNvSpPr>
          <p:nvPr>
            <p:ph type="body" idx="1"/>
          </p:nvPr>
        </p:nvSpPr>
        <p:spPr>
          <a:xfrm>
            <a:off x="5796000" y="3909667"/>
            <a:ext cx="2366400" cy="18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1pPr>
            <a:lvl2pPr marL="1219170" lvl="1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333">
                <a:solidFill>
                  <a:schemeClr val="lt1"/>
                </a:solidFill>
              </a:defRPr>
            </a:lvl2pPr>
            <a:lvl3pPr marL="1828754" lvl="2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333">
                <a:solidFill>
                  <a:schemeClr val="lt1"/>
                </a:solidFill>
              </a:defRPr>
            </a:lvl3pPr>
            <a:lvl4pPr marL="2438339" lvl="3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333">
                <a:solidFill>
                  <a:schemeClr val="lt1"/>
                </a:solidFill>
              </a:defRPr>
            </a:lvl4pPr>
            <a:lvl5pPr marL="3047924" lvl="4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333">
                <a:solidFill>
                  <a:schemeClr val="lt1"/>
                </a:solidFill>
              </a:defRPr>
            </a:lvl5pPr>
            <a:lvl6pPr marL="3657509" lvl="5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333">
                <a:solidFill>
                  <a:schemeClr val="lt1"/>
                </a:solidFill>
              </a:defRPr>
            </a:lvl6pPr>
            <a:lvl7pPr marL="4267093" lvl="6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333">
                <a:solidFill>
                  <a:schemeClr val="lt1"/>
                </a:solidFill>
              </a:defRPr>
            </a:lvl7pPr>
            <a:lvl8pPr marL="4876678" lvl="7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333">
                <a:solidFill>
                  <a:schemeClr val="lt1"/>
                </a:solidFill>
              </a:defRPr>
            </a:lvl8pPr>
            <a:lvl9pPr marL="5486263" lvl="8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333">
                <a:solidFill>
                  <a:schemeClr val="lt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79" name="Google Shape;379;p61"/>
          <p:cNvSpPr txBox="1">
            <a:spLocks noGrp="1"/>
          </p:cNvSpPr>
          <p:nvPr>
            <p:ph type="body" idx="4"/>
          </p:nvPr>
        </p:nvSpPr>
        <p:spPr>
          <a:xfrm>
            <a:off x="8457600" y="3909667"/>
            <a:ext cx="2366400" cy="18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1pPr>
            <a:lvl2pPr marL="1219170" lvl="1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333">
                <a:solidFill>
                  <a:schemeClr val="lt1"/>
                </a:solidFill>
              </a:defRPr>
            </a:lvl2pPr>
            <a:lvl3pPr marL="1828754" lvl="2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333">
                <a:solidFill>
                  <a:schemeClr val="lt1"/>
                </a:solidFill>
              </a:defRPr>
            </a:lvl3pPr>
            <a:lvl4pPr marL="2438339" lvl="3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333">
                <a:solidFill>
                  <a:schemeClr val="lt1"/>
                </a:solidFill>
              </a:defRPr>
            </a:lvl4pPr>
            <a:lvl5pPr marL="3047924" lvl="4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333">
                <a:solidFill>
                  <a:schemeClr val="lt1"/>
                </a:solidFill>
              </a:defRPr>
            </a:lvl5pPr>
            <a:lvl6pPr marL="3657509" lvl="5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333">
                <a:solidFill>
                  <a:schemeClr val="lt1"/>
                </a:solidFill>
              </a:defRPr>
            </a:lvl6pPr>
            <a:lvl7pPr marL="4267093" lvl="6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333">
                <a:solidFill>
                  <a:schemeClr val="lt1"/>
                </a:solidFill>
              </a:defRPr>
            </a:lvl7pPr>
            <a:lvl8pPr marL="4876678" lvl="7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333">
                <a:solidFill>
                  <a:schemeClr val="lt1"/>
                </a:solidFill>
              </a:defRPr>
            </a:lvl8pPr>
            <a:lvl9pPr marL="5486263" lvl="8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333">
                <a:solidFill>
                  <a:schemeClr val="lt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5802666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3 - Logo" preserve="1">
  <p:cSld name="Tema 3 - Logo">
    <p:bg>
      <p:bgPr>
        <a:solidFill>
          <a:srgbClr val="F08E0D"/>
        </a:solidFill>
        <a:effectLst/>
      </p:bgPr>
    </p:bg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9" name="Google Shape;509;p84" title="Asset 4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492967" y="3011367"/>
            <a:ext cx="3206068" cy="8352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7076894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4 - Forside" preserve="1">
  <p:cSld name="Tema 4 - Forside">
    <p:bg>
      <p:bgPr>
        <a:solidFill>
          <a:srgbClr val="74C6C7">
            <a:alpha val="32910"/>
          </a:srgbClr>
        </a:solidFill>
        <a:effectLst/>
      </p:bgPr>
    </p:bg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62"/>
          <p:cNvSpPr txBox="1">
            <a:spLocks noGrp="1"/>
          </p:cNvSpPr>
          <p:nvPr>
            <p:ph type="ctrTitle"/>
          </p:nvPr>
        </p:nvSpPr>
        <p:spPr>
          <a:xfrm>
            <a:off x="470400" y="480000"/>
            <a:ext cx="6518400" cy="192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700"/>
              <a:buNone/>
              <a:defRPr sz="4933">
                <a:solidFill>
                  <a:srgbClr val="182028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382" name="Google Shape;382;p62"/>
          <p:cNvSpPr txBox="1">
            <a:spLocks noGrp="1"/>
          </p:cNvSpPr>
          <p:nvPr>
            <p:ph type="subTitle" idx="1"/>
          </p:nvPr>
        </p:nvSpPr>
        <p:spPr>
          <a:xfrm>
            <a:off x="480000" y="2208000"/>
            <a:ext cx="4728000" cy="128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383" name="Google Shape;383;p62"/>
          <p:cNvSpPr txBox="1">
            <a:spLocks noGrp="1"/>
          </p:cNvSpPr>
          <p:nvPr>
            <p:ph type="subTitle" idx="2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384" name="Google Shape;384;p62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152133" y="5889600"/>
            <a:ext cx="2729768" cy="6768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314913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4 - Forside" preserve="1">
  <p:cSld name="1_Tema 4 - Forside">
    <p:bg>
      <p:bgPr>
        <a:solidFill>
          <a:srgbClr val="74C6C7">
            <a:alpha val="32910"/>
          </a:srgbClr>
        </a:solidFill>
        <a:effectLst/>
      </p:bgPr>
    </p:bg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62"/>
          <p:cNvSpPr txBox="1">
            <a:spLocks noGrp="1"/>
          </p:cNvSpPr>
          <p:nvPr>
            <p:ph type="ctrTitle"/>
          </p:nvPr>
        </p:nvSpPr>
        <p:spPr>
          <a:xfrm>
            <a:off x="470400" y="480000"/>
            <a:ext cx="6518400" cy="192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700"/>
              <a:buNone/>
              <a:defRPr sz="4933">
                <a:solidFill>
                  <a:srgbClr val="182028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5200"/>
              <a:buNone/>
              <a:defRPr sz="69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382" name="Google Shape;382;p62"/>
          <p:cNvSpPr txBox="1">
            <a:spLocks noGrp="1"/>
          </p:cNvSpPr>
          <p:nvPr>
            <p:ph type="subTitle" idx="1"/>
          </p:nvPr>
        </p:nvSpPr>
        <p:spPr>
          <a:xfrm>
            <a:off x="480000" y="2208000"/>
            <a:ext cx="4728000" cy="128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 sz="37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383" name="Google Shape;383;p62"/>
          <p:cNvSpPr txBox="1">
            <a:spLocks noGrp="1"/>
          </p:cNvSpPr>
          <p:nvPr>
            <p:ph type="subTitle" idx="2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384" name="Google Shape;384;p62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152133" y="5889600"/>
            <a:ext cx="2729768" cy="676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p62" title="Group-3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45900" y="479996"/>
            <a:ext cx="4084803" cy="49795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1180681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4 - Agenda" preserve="1">
  <p:cSld name="Tema 4 - Agenda"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64"/>
          <p:cNvSpPr txBox="1">
            <a:spLocks noGrp="1"/>
          </p:cNvSpPr>
          <p:nvPr>
            <p:ph type="body" idx="1"/>
          </p:nvPr>
        </p:nvSpPr>
        <p:spPr>
          <a:xfrm>
            <a:off x="3727933" y="2204909"/>
            <a:ext cx="3107200" cy="30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None/>
              <a:defRPr sz="1600" b="1">
                <a:solidFill>
                  <a:srgbClr val="182028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 b="1">
                <a:solidFill>
                  <a:srgbClr val="182028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 b="1">
                <a:solidFill>
                  <a:srgbClr val="182028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 b="1">
                <a:solidFill>
                  <a:srgbClr val="182028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 b="1">
                <a:solidFill>
                  <a:srgbClr val="182028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 b="1">
                <a:solidFill>
                  <a:srgbClr val="182028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 b="1">
                <a:solidFill>
                  <a:srgbClr val="182028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 b="1">
                <a:solidFill>
                  <a:srgbClr val="182028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 b="1"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92" name="Google Shape;392;p64"/>
          <p:cNvSpPr>
            <a:spLocks noGrp="1"/>
          </p:cNvSpPr>
          <p:nvPr>
            <p:ph type="pic" idx="2"/>
          </p:nvPr>
        </p:nvSpPr>
        <p:spPr>
          <a:xfrm>
            <a:off x="6979200" y="480000"/>
            <a:ext cx="4732800" cy="5160400"/>
          </a:xfrm>
          <a:prstGeom prst="rect">
            <a:avLst/>
          </a:prstGeom>
          <a:noFill/>
          <a:ln>
            <a:noFill/>
          </a:ln>
        </p:spPr>
      </p:sp>
      <p:sp>
        <p:nvSpPr>
          <p:cNvPr id="393" name="Google Shape;393;p64"/>
          <p:cNvSpPr txBox="1"/>
          <p:nvPr/>
        </p:nvSpPr>
        <p:spPr>
          <a:xfrm>
            <a:off x="480000" y="480000"/>
            <a:ext cx="3248000" cy="8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4000" b="1">
                <a:solidFill>
                  <a:srgbClr val="182028"/>
                </a:solidFill>
                <a:latin typeface="Titillium Web"/>
                <a:ea typeface="Titillium Web"/>
                <a:cs typeface="Titillium Web"/>
                <a:sym typeface="Titillium Web"/>
              </a:rPr>
              <a:t>AGENDA</a:t>
            </a:r>
            <a:endParaRPr sz="4000" b="1">
              <a:solidFill>
                <a:srgbClr val="182028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394" name="Google Shape;394;p64"/>
          <p:cNvSpPr txBox="1">
            <a:spLocks noGrp="1"/>
          </p:cNvSpPr>
          <p:nvPr>
            <p:ph type="body" idx="3"/>
          </p:nvPr>
        </p:nvSpPr>
        <p:spPr>
          <a:xfrm>
            <a:off x="2107200" y="2206300"/>
            <a:ext cx="1478000" cy="30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None/>
              <a:defRPr sz="1600">
                <a:solidFill>
                  <a:srgbClr val="182028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95" name="Google Shape;395;p64"/>
          <p:cNvSpPr txBox="1">
            <a:spLocks noGrp="1"/>
          </p:cNvSpPr>
          <p:nvPr>
            <p:ph type="subTitle" idx="4"/>
          </p:nvPr>
        </p:nvSpPr>
        <p:spPr>
          <a:xfrm>
            <a:off x="480000" y="5968433"/>
            <a:ext cx="4116800" cy="4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396" name="Google Shape;396;p64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3924" y="5973800"/>
            <a:ext cx="1634845" cy="405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315740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27">
          <p15:clr>
            <a:srgbClr val="E46962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4 - Agenda" preserve="1">
  <p:cSld name="1_Tema 4 - Agenda"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64"/>
          <p:cNvSpPr txBox="1">
            <a:spLocks noGrp="1"/>
          </p:cNvSpPr>
          <p:nvPr>
            <p:ph type="body" idx="1"/>
          </p:nvPr>
        </p:nvSpPr>
        <p:spPr>
          <a:xfrm>
            <a:off x="3727933" y="2204909"/>
            <a:ext cx="3107200" cy="30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None/>
              <a:defRPr sz="1600" b="1">
                <a:solidFill>
                  <a:srgbClr val="182028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 b="1">
                <a:solidFill>
                  <a:srgbClr val="182028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 b="1">
                <a:solidFill>
                  <a:srgbClr val="182028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 b="1">
                <a:solidFill>
                  <a:srgbClr val="182028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 b="1">
                <a:solidFill>
                  <a:srgbClr val="182028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 b="1">
                <a:solidFill>
                  <a:srgbClr val="182028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 b="1">
                <a:solidFill>
                  <a:srgbClr val="182028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 b="1">
                <a:solidFill>
                  <a:srgbClr val="182028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 b="1"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93" name="Google Shape;393;p64"/>
          <p:cNvSpPr txBox="1"/>
          <p:nvPr/>
        </p:nvSpPr>
        <p:spPr>
          <a:xfrm>
            <a:off x="480000" y="480000"/>
            <a:ext cx="3248000" cy="8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4000" b="1">
                <a:solidFill>
                  <a:srgbClr val="182028"/>
                </a:solidFill>
                <a:latin typeface="Titillium Web"/>
                <a:ea typeface="Titillium Web"/>
                <a:cs typeface="Titillium Web"/>
                <a:sym typeface="Titillium Web"/>
              </a:rPr>
              <a:t>AGENDA</a:t>
            </a:r>
            <a:endParaRPr sz="4000" b="1">
              <a:solidFill>
                <a:srgbClr val="182028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394" name="Google Shape;394;p64"/>
          <p:cNvSpPr txBox="1">
            <a:spLocks noGrp="1"/>
          </p:cNvSpPr>
          <p:nvPr>
            <p:ph type="body" idx="3"/>
          </p:nvPr>
        </p:nvSpPr>
        <p:spPr>
          <a:xfrm>
            <a:off x="2107200" y="2206300"/>
            <a:ext cx="1478000" cy="30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None/>
              <a:defRPr sz="1600">
                <a:solidFill>
                  <a:srgbClr val="182028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95" name="Google Shape;395;p64"/>
          <p:cNvSpPr txBox="1">
            <a:spLocks noGrp="1"/>
          </p:cNvSpPr>
          <p:nvPr>
            <p:ph type="subTitle" idx="4"/>
          </p:nvPr>
        </p:nvSpPr>
        <p:spPr>
          <a:xfrm>
            <a:off x="480000" y="5968433"/>
            <a:ext cx="4116800" cy="4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396" name="Google Shape;396;p64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3924" y="5973800"/>
            <a:ext cx="1634845" cy="405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Bilde 2" descr="Et bilde som inneholder tegnefilm, tegning, klær, illustrasjon&#10;&#10;KI-generert innhold kan være feil.">
            <a:extLst>
              <a:ext uri="{FF2B5EF4-FFF2-40B4-BE49-F238E27FC236}">
                <a16:creationId xmlns:a16="http://schemas.microsoft.com/office/drawing/2014/main" id="{5105833E-972C-2B4E-0402-676AF32F42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134" y="478867"/>
            <a:ext cx="4787605" cy="498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4348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27">
          <p15:clr>
            <a:srgbClr val="E46962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4 - Høra" preserve="1">
  <p:cSld name="Tema 4 - Høra">
    <p:bg>
      <p:bgPr>
        <a:solidFill>
          <a:srgbClr val="F5F1EE"/>
        </a:solidFill>
        <a:effectLst/>
      </p:bgPr>
    </p:bg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65"/>
          <p:cNvSpPr txBox="1"/>
          <p:nvPr/>
        </p:nvSpPr>
        <p:spPr>
          <a:xfrm>
            <a:off x="480000" y="480000"/>
            <a:ext cx="2154800" cy="9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4000" b="1">
                <a:solidFill>
                  <a:srgbClr val="182028"/>
                </a:solidFill>
                <a:latin typeface="Titillium Web"/>
                <a:ea typeface="Titillium Web"/>
                <a:cs typeface="Titillium Web"/>
                <a:sym typeface="Titillium Web"/>
              </a:rPr>
              <a:t>HØRA</a:t>
            </a:r>
            <a:endParaRPr sz="4000" b="1">
              <a:solidFill>
                <a:srgbClr val="182028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399" name="Google Shape;399;p65"/>
          <p:cNvSpPr/>
          <p:nvPr/>
        </p:nvSpPr>
        <p:spPr>
          <a:xfrm>
            <a:off x="677667" y="1649800"/>
            <a:ext cx="3449600" cy="4052400"/>
          </a:xfrm>
          <a:prstGeom prst="roundRect">
            <a:avLst>
              <a:gd name="adj" fmla="val 5974"/>
            </a:avLst>
          </a:prstGeom>
          <a:solidFill>
            <a:srgbClr val="E7E1D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00" name="Google Shape;400;p65"/>
          <p:cNvSpPr/>
          <p:nvPr/>
        </p:nvSpPr>
        <p:spPr>
          <a:xfrm>
            <a:off x="4371200" y="1649800"/>
            <a:ext cx="3449600" cy="4052400"/>
          </a:xfrm>
          <a:prstGeom prst="roundRect">
            <a:avLst>
              <a:gd name="adj" fmla="val 5974"/>
            </a:avLst>
          </a:prstGeom>
          <a:solidFill>
            <a:srgbClr val="E7E1D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01" name="Google Shape;401;p65"/>
          <p:cNvSpPr/>
          <p:nvPr/>
        </p:nvSpPr>
        <p:spPr>
          <a:xfrm>
            <a:off x="8064733" y="1649800"/>
            <a:ext cx="3449600" cy="4052400"/>
          </a:xfrm>
          <a:prstGeom prst="roundRect">
            <a:avLst>
              <a:gd name="adj" fmla="val 5974"/>
            </a:avLst>
          </a:prstGeom>
          <a:solidFill>
            <a:srgbClr val="E7E1D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02" name="Google Shape;402;p65"/>
          <p:cNvSpPr txBox="1"/>
          <p:nvPr/>
        </p:nvSpPr>
        <p:spPr>
          <a:xfrm>
            <a:off x="861600" y="1827833"/>
            <a:ext cx="1887200" cy="5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>
                <a:solidFill>
                  <a:srgbClr val="182028"/>
                </a:solidFill>
                <a:latin typeface="Open Sans"/>
                <a:ea typeface="Open Sans"/>
                <a:cs typeface="Open Sans"/>
                <a:sym typeface="Open Sans"/>
              </a:rPr>
              <a:t>Hensikt</a:t>
            </a:r>
            <a:endParaRPr sz="2400" b="1">
              <a:solidFill>
                <a:srgbClr val="182028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03" name="Google Shape;403;p65"/>
          <p:cNvSpPr txBox="1"/>
          <p:nvPr/>
        </p:nvSpPr>
        <p:spPr>
          <a:xfrm>
            <a:off x="4564767" y="1827833"/>
            <a:ext cx="2949600" cy="5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>
                <a:solidFill>
                  <a:srgbClr val="182028"/>
                </a:solidFill>
                <a:latin typeface="Open Sans"/>
                <a:ea typeface="Open Sans"/>
                <a:cs typeface="Open Sans"/>
                <a:sym typeface="Open Sans"/>
              </a:rPr>
              <a:t>Ønsket resultat</a:t>
            </a:r>
            <a:endParaRPr sz="2400" b="1">
              <a:solidFill>
                <a:srgbClr val="182028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04" name="Google Shape;404;p65"/>
          <p:cNvSpPr txBox="1"/>
          <p:nvPr/>
        </p:nvSpPr>
        <p:spPr>
          <a:xfrm>
            <a:off x="8314733" y="1827833"/>
            <a:ext cx="2949600" cy="5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o" sz="2400" b="1">
                <a:solidFill>
                  <a:srgbClr val="182028"/>
                </a:solidFill>
                <a:latin typeface="Open Sans"/>
                <a:ea typeface="Open Sans"/>
                <a:cs typeface="Open Sans"/>
                <a:sym typeface="Open Sans"/>
              </a:rPr>
              <a:t>Agenda</a:t>
            </a:r>
            <a:endParaRPr sz="2400" b="1">
              <a:solidFill>
                <a:srgbClr val="182028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05" name="Google Shape;405;p65"/>
          <p:cNvSpPr txBox="1">
            <a:spLocks noGrp="1"/>
          </p:cNvSpPr>
          <p:nvPr>
            <p:ph type="body" idx="1"/>
          </p:nvPr>
        </p:nvSpPr>
        <p:spPr>
          <a:xfrm>
            <a:off x="861600" y="2400231"/>
            <a:ext cx="3015600" cy="29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>
                <a:solidFill>
                  <a:srgbClr val="182028"/>
                </a:solidFill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>
                <a:solidFill>
                  <a:srgbClr val="182028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>
                <a:solidFill>
                  <a:srgbClr val="182028"/>
                </a:solidFill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>
                <a:solidFill>
                  <a:srgbClr val="182028"/>
                </a:solidFill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>
                <a:solidFill>
                  <a:srgbClr val="182028"/>
                </a:solidFill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>
                <a:solidFill>
                  <a:srgbClr val="182028"/>
                </a:solidFill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>
                <a:solidFill>
                  <a:srgbClr val="182028"/>
                </a:solidFill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>
                <a:solidFill>
                  <a:srgbClr val="182028"/>
                </a:solidFill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06" name="Google Shape;406;p65"/>
          <p:cNvSpPr txBox="1">
            <a:spLocks noGrp="1"/>
          </p:cNvSpPr>
          <p:nvPr>
            <p:ph type="body" idx="2"/>
          </p:nvPr>
        </p:nvSpPr>
        <p:spPr>
          <a:xfrm>
            <a:off x="4636800" y="2400231"/>
            <a:ext cx="3015600" cy="29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>
                <a:solidFill>
                  <a:srgbClr val="182028"/>
                </a:solidFill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>
                <a:solidFill>
                  <a:srgbClr val="182028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>
                <a:solidFill>
                  <a:srgbClr val="182028"/>
                </a:solidFill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>
                <a:solidFill>
                  <a:srgbClr val="182028"/>
                </a:solidFill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>
                <a:solidFill>
                  <a:srgbClr val="182028"/>
                </a:solidFill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>
                <a:solidFill>
                  <a:srgbClr val="182028"/>
                </a:solidFill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>
                <a:solidFill>
                  <a:srgbClr val="182028"/>
                </a:solidFill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>
                <a:solidFill>
                  <a:srgbClr val="182028"/>
                </a:solidFill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07" name="Google Shape;407;p65"/>
          <p:cNvSpPr txBox="1">
            <a:spLocks noGrp="1"/>
          </p:cNvSpPr>
          <p:nvPr>
            <p:ph type="body" idx="3"/>
          </p:nvPr>
        </p:nvSpPr>
        <p:spPr>
          <a:xfrm>
            <a:off x="8281735" y="2400231"/>
            <a:ext cx="3015600" cy="29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>
                <a:solidFill>
                  <a:srgbClr val="182028"/>
                </a:solidFill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>
                <a:solidFill>
                  <a:srgbClr val="182028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>
                <a:solidFill>
                  <a:srgbClr val="182028"/>
                </a:solidFill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>
                <a:solidFill>
                  <a:srgbClr val="182028"/>
                </a:solidFill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>
                <a:solidFill>
                  <a:srgbClr val="182028"/>
                </a:solidFill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>
                <a:solidFill>
                  <a:srgbClr val="182028"/>
                </a:solidFill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>
                <a:solidFill>
                  <a:srgbClr val="182028"/>
                </a:solidFill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>
                <a:solidFill>
                  <a:srgbClr val="182028"/>
                </a:solidFill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408" name="Google Shape;408;p65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3924" y="5973800"/>
            <a:ext cx="1634845" cy="405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959333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4 - Hovedpoeng" preserve="1">
  <p:cSld name="Tema 4 - Hovedpoeng"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76"/>
          <p:cNvSpPr txBox="1">
            <a:spLocks noGrp="1"/>
          </p:cNvSpPr>
          <p:nvPr>
            <p:ph type="subTitle" idx="1"/>
          </p:nvPr>
        </p:nvSpPr>
        <p:spPr>
          <a:xfrm>
            <a:off x="1067433" y="4387967"/>
            <a:ext cx="2845200" cy="112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466" name="Google Shape;466;p76"/>
          <p:cNvSpPr txBox="1">
            <a:spLocks noGrp="1"/>
          </p:cNvSpPr>
          <p:nvPr>
            <p:ph type="subTitle" idx="2"/>
          </p:nvPr>
        </p:nvSpPr>
        <p:spPr>
          <a:xfrm>
            <a:off x="4705600" y="4387967"/>
            <a:ext cx="2845200" cy="112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467" name="Google Shape;467;p76"/>
          <p:cNvSpPr txBox="1">
            <a:spLocks noGrp="1"/>
          </p:cNvSpPr>
          <p:nvPr>
            <p:ph type="subTitle" idx="3"/>
          </p:nvPr>
        </p:nvSpPr>
        <p:spPr>
          <a:xfrm>
            <a:off x="8343767" y="4387967"/>
            <a:ext cx="2845200" cy="112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468" name="Google Shape;468;p76"/>
          <p:cNvSpPr txBox="1">
            <a:spLocks noGrp="1"/>
          </p:cNvSpPr>
          <p:nvPr>
            <p:ph type="subTitle" idx="4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469" name="Google Shape;469;p76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296400" cy="16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000"/>
              <a:buNone/>
              <a:defRPr>
                <a:solidFill>
                  <a:srgbClr val="18202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pic>
        <p:nvPicPr>
          <p:cNvPr id="470" name="Google Shape;470;p76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3924" y="5973800"/>
            <a:ext cx="1634845" cy="405333"/>
          </a:xfrm>
          <a:prstGeom prst="rect">
            <a:avLst/>
          </a:prstGeom>
          <a:noFill/>
          <a:ln>
            <a:noFill/>
          </a:ln>
        </p:spPr>
      </p:pic>
      <p:pic>
        <p:nvPicPr>
          <p:cNvPr id="471" name="Google Shape;471;p76" title="Group 5-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4785" y="2156401"/>
            <a:ext cx="10482436" cy="21548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9656823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4 - Hovedpoeng" preserve="1">
  <p:cSld name="1_Tema 4 - Hovedpoeng"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77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296400" cy="16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000"/>
              <a:buNone/>
              <a:defRPr>
                <a:solidFill>
                  <a:srgbClr val="18202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474" name="Google Shape;474;p77"/>
          <p:cNvSpPr/>
          <p:nvPr/>
        </p:nvSpPr>
        <p:spPr>
          <a:xfrm>
            <a:off x="480000" y="2208000"/>
            <a:ext cx="3105600" cy="3105600"/>
          </a:xfrm>
          <a:prstGeom prst="ellipse">
            <a:avLst/>
          </a:prstGeom>
          <a:solidFill>
            <a:srgbClr val="E7E1D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75" name="Google Shape;475;p77"/>
          <p:cNvSpPr txBox="1">
            <a:spLocks noGrp="1"/>
          </p:cNvSpPr>
          <p:nvPr>
            <p:ph type="subTitle" idx="1"/>
          </p:nvPr>
        </p:nvSpPr>
        <p:spPr>
          <a:xfrm>
            <a:off x="610200" y="2703600"/>
            <a:ext cx="2845200" cy="20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476" name="Google Shape;476;p77"/>
          <p:cNvSpPr/>
          <p:nvPr/>
        </p:nvSpPr>
        <p:spPr>
          <a:xfrm>
            <a:off x="3729600" y="2208000"/>
            <a:ext cx="3105600" cy="3105600"/>
          </a:xfrm>
          <a:prstGeom prst="ellipse">
            <a:avLst/>
          </a:prstGeom>
          <a:solidFill>
            <a:srgbClr val="E7E1D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77" name="Google Shape;477;p77"/>
          <p:cNvSpPr/>
          <p:nvPr/>
        </p:nvSpPr>
        <p:spPr>
          <a:xfrm>
            <a:off x="6979200" y="2208000"/>
            <a:ext cx="3105600" cy="3105600"/>
          </a:xfrm>
          <a:prstGeom prst="ellipse">
            <a:avLst/>
          </a:prstGeom>
          <a:solidFill>
            <a:srgbClr val="E7E1D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78" name="Google Shape;478;p77"/>
          <p:cNvSpPr txBox="1">
            <a:spLocks noGrp="1"/>
          </p:cNvSpPr>
          <p:nvPr>
            <p:ph type="subTitle" idx="2"/>
          </p:nvPr>
        </p:nvSpPr>
        <p:spPr>
          <a:xfrm>
            <a:off x="3859800" y="2703600"/>
            <a:ext cx="2845200" cy="20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479" name="Google Shape;479;p77"/>
          <p:cNvSpPr txBox="1">
            <a:spLocks noGrp="1"/>
          </p:cNvSpPr>
          <p:nvPr>
            <p:ph type="subTitle" idx="3"/>
          </p:nvPr>
        </p:nvSpPr>
        <p:spPr>
          <a:xfrm>
            <a:off x="7109400" y="2703600"/>
            <a:ext cx="2845200" cy="208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b="1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480" name="Google Shape;480;p77"/>
          <p:cNvSpPr txBox="1">
            <a:spLocks noGrp="1"/>
          </p:cNvSpPr>
          <p:nvPr>
            <p:ph type="subTitle" idx="4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481" name="Google Shape;481;p77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3924" y="5973800"/>
            <a:ext cx="1634845" cy="405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8976990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4 - Logoer" preserve="1">
  <p:cSld name="Tema 4 - Logoer">
    <p:bg>
      <p:bgPr>
        <a:solidFill>
          <a:srgbClr val="F5F1EE"/>
        </a:solidFill>
        <a:effectLst/>
      </p:bgPr>
    </p:bg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78"/>
          <p:cNvSpPr/>
          <p:nvPr/>
        </p:nvSpPr>
        <p:spPr>
          <a:xfrm>
            <a:off x="6979200" y="480000"/>
            <a:ext cx="4732800" cy="5117600"/>
          </a:xfrm>
          <a:prstGeom prst="roundRect">
            <a:avLst>
              <a:gd name="adj" fmla="val 2465"/>
            </a:avLst>
          </a:prstGeom>
          <a:solidFill>
            <a:srgbClr val="74C6C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4A6FA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84" name="Google Shape;484;p78"/>
          <p:cNvSpPr txBox="1">
            <a:spLocks noGrp="1"/>
          </p:cNvSpPr>
          <p:nvPr>
            <p:ph type="subTitle" idx="1"/>
          </p:nvPr>
        </p:nvSpPr>
        <p:spPr>
          <a:xfrm>
            <a:off x="480000" y="5968433"/>
            <a:ext cx="4116800" cy="4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485" name="Google Shape;485;p78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6355200" cy="156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000"/>
              <a:buNone/>
              <a:defRPr>
                <a:solidFill>
                  <a:srgbClr val="18202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400"/>
              <a:buNone/>
              <a:defRPr sz="3200">
                <a:solidFill>
                  <a:srgbClr val="182028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400"/>
              <a:buNone/>
              <a:defRPr sz="3200">
                <a:solidFill>
                  <a:srgbClr val="182028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400"/>
              <a:buNone/>
              <a:defRPr sz="3200">
                <a:solidFill>
                  <a:srgbClr val="182028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400"/>
              <a:buNone/>
              <a:defRPr sz="3200">
                <a:solidFill>
                  <a:srgbClr val="182028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400"/>
              <a:buNone/>
              <a:defRPr sz="3200">
                <a:solidFill>
                  <a:srgbClr val="182028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400"/>
              <a:buNone/>
              <a:defRPr sz="3200">
                <a:solidFill>
                  <a:srgbClr val="182028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400"/>
              <a:buNone/>
              <a:defRPr sz="3200">
                <a:solidFill>
                  <a:srgbClr val="182028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400"/>
              <a:buNone/>
              <a:defRPr sz="3200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486" name="Google Shape;486;p78"/>
          <p:cNvSpPr txBox="1">
            <a:spLocks noGrp="1"/>
          </p:cNvSpPr>
          <p:nvPr>
            <p:ph type="body" idx="2"/>
          </p:nvPr>
        </p:nvSpPr>
        <p:spPr>
          <a:xfrm>
            <a:off x="480000" y="2206300"/>
            <a:ext cx="6355200" cy="362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None/>
              <a:defRPr sz="1600">
                <a:solidFill>
                  <a:srgbClr val="182028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487" name="Google Shape;487;p78" title="logosalat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067000" y="1081867"/>
            <a:ext cx="4557203" cy="4076536"/>
          </a:xfrm>
          <a:prstGeom prst="rect">
            <a:avLst/>
          </a:prstGeom>
          <a:noFill/>
          <a:ln>
            <a:noFill/>
          </a:ln>
        </p:spPr>
      </p:pic>
      <p:pic>
        <p:nvPicPr>
          <p:cNvPr id="488" name="Google Shape;488;p78" title="Asset 2@4x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133924" y="5973800"/>
            <a:ext cx="1634845" cy="405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7499840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4 - Brødtekst" preserve="1">
  <p:cSld name="Tema 4 - Brødtekst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71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360800" cy="14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000"/>
              <a:buFont typeface="Titillium Web"/>
              <a:buNone/>
              <a:defRPr b="1">
                <a:solidFill>
                  <a:srgbClr val="182028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441" name="Google Shape;441;p71"/>
          <p:cNvSpPr txBox="1">
            <a:spLocks noGrp="1"/>
          </p:cNvSpPr>
          <p:nvPr>
            <p:ph type="body" idx="1"/>
          </p:nvPr>
        </p:nvSpPr>
        <p:spPr>
          <a:xfrm>
            <a:off x="480000" y="2208000"/>
            <a:ext cx="6355200" cy="3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>
                <a:solidFill>
                  <a:srgbClr val="182028"/>
                </a:solidFill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>
                <a:solidFill>
                  <a:srgbClr val="182028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>
                <a:solidFill>
                  <a:srgbClr val="182028"/>
                </a:solidFill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>
                <a:solidFill>
                  <a:srgbClr val="182028"/>
                </a:solidFill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>
                <a:solidFill>
                  <a:srgbClr val="182028"/>
                </a:solidFill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>
                <a:solidFill>
                  <a:srgbClr val="182028"/>
                </a:solidFill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>
                <a:solidFill>
                  <a:srgbClr val="182028"/>
                </a:solidFill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>
                <a:solidFill>
                  <a:srgbClr val="182028"/>
                </a:solidFill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42" name="Google Shape;442;p71"/>
          <p:cNvSpPr txBox="1">
            <a:spLocks noGrp="1"/>
          </p:cNvSpPr>
          <p:nvPr>
            <p:ph type="subTitle" idx="2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443" name="Google Shape;443;p71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3924" y="5973800"/>
            <a:ext cx="1634845" cy="405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0183638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4 - Brødtekst" preserve="1">
  <p:cSld name="1_Tema 4 - Brødtekst"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67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360800" cy="14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000"/>
              <a:buFont typeface="Titillium Web"/>
              <a:buNone/>
              <a:defRPr b="1">
                <a:solidFill>
                  <a:srgbClr val="182028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415" name="Google Shape;415;p67"/>
          <p:cNvSpPr txBox="1">
            <a:spLocks noGrp="1"/>
          </p:cNvSpPr>
          <p:nvPr>
            <p:ph type="body" idx="1"/>
          </p:nvPr>
        </p:nvSpPr>
        <p:spPr>
          <a:xfrm>
            <a:off x="480000" y="2208000"/>
            <a:ext cx="4728000" cy="307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>
                <a:solidFill>
                  <a:srgbClr val="182028"/>
                </a:solidFill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>
                <a:solidFill>
                  <a:srgbClr val="182028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>
                <a:solidFill>
                  <a:srgbClr val="182028"/>
                </a:solidFill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>
                <a:solidFill>
                  <a:srgbClr val="182028"/>
                </a:solidFill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>
                <a:solidFill>
                  <a:srgbClr val="182028"/>
                </a:solidFill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>
                <a:solidFill>
                  <a:srgbClr val="182028"/>
                </a:solidFill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>
                <a:solidFill>
                  <a:srgbClr val="182028"/>
                </a:solidFill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>
                <a:solidFill>
                  <a:srgbClr val="182028"/>
                </a:solidFill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16" name="Google Shape;416;p67"/>
          <p:cNvSpPr txBox="1">
            <a:spLocks noGrp="1"/>
          </p:cNvSpPr>
          <p:nvPr>
            <p:ph type="body" idx="2"/>
          </p:nvPr>
        </p:nvSpPr>
        <p:spPr>
          <a:xfrm>
            <a:off x="5352000" y="2208000"/>
            <a:ext cx="4728000" cy="307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 b="1">
                <a:solidFill>
                  <a:srgbClr val="182028"/>
                </a:solidFill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 b="1">
                <a:solidFill>
                  <a:srgbClr val="182028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 b="1">
                <a:solidFill>
                  <a:srgbClr val="182028"/>
                </a:solidFill>
              </a:defRPr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 b="1">
                <a:solidFill>
                  <a:srgbClr val="182028"/>
                </a:solidFill>
              </a:defRPr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 b="1">
                <a:solidFill>
                  <a:srgbClr val="182028"/>
                </a:solidFill>
              </a:defRPr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 b="1">
                <a:solidFill>
                  <a:srgbClr val="182028"/>
                </a:solidFill>
              </a:defRPr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●"/>
              <a:defRPr b="1">
                <a:solidFill>
                  <a:srgbClr val="182028"/>
                </a:solidFill>
              </a:defRPr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○"/>
              <a:defRPr b="1">
                <a:solidFill>
                  <a:srgbClr val="182028"/>
                </a:solidFill>
              </a:defRPr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Char char="■"/>
              <a:defRPr b="1"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17" name="Google Shape;417;p67"/>
          <p:cNvSpPr txBox="1">
            <a:spLocks noGrp="1"/>
          </p:cNvSpPr>
          <p:nvPr>
            <p:ph type="subTitle" idx="3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418" name="Google Shape;418;p67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3924" y="5973800"/>
            <a:ext cx="1634845" cy="405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0251960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4 - Brødtekst" preserve="1">
  <p:cSld name="2_Tema 4 - Brødtekst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68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296400" cy="16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000"/>
              <a:buNone/>
              <a:defRPr>
                <a:solidFill>
                  <a:srgbClr val="18202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421" name="Google Shape;421;p68"/>
          <p:cNvSpPr txBox="1">
            <a:spLocks noGrp="1"/>
          </p:cNvSpPr>
          <p:nvPr>
            <p:ph type="body" idx="1"/>
          </p:nvPr>
        </p:nvSpPr>
        <p:spPr>
          <a:xfrm>
            <a:off x="480000" y="2206300"/>
            <a:ext cx="47280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sz="1867">
                <a:solidFill>
                  <a:srgbClr val="182028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22" name="Google Shape;422;p68"/>
          <p:cNvSpPr txBox="1">
            <a:spLocks noGrp="1"/>
          </p:cNvSpPr>
          <p:nvPr>
            <p:ph type="body" idx="2"/>
          </p:nvPr>
        </p:nvSpPr>
        <p:spPr>
          <a:xfrm>
            <a:off x="5352000" y="2206300"/>
            <a:ext cx="47280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sz="1867">
                <a:solidFill>
                  <a:srgbClr val="182028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23" name="Google Shape;423;p68"/>
          <p:cNvSpPr txBox="1">
            <a:spLocks noGrp="1"/>
          </p:cNvSpPr>
          <p:nvPr>
            <p:ph type="subTitle" idx="3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424" name="Google Shape;424;p68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3924" y="5973800"/>
            <a:ext cx="1634845" cy="405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1679001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4 - Brødtekst" preserve="1">
  <p:cSld name="3_Tema 4 - Brødtekst"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69"/>
          <p:cNvSpPr txBox="1">
            <a:spLocks noGrp="1"/>
          </p:cNvSpPr>
          <p:nvPr>
            <p:ph type="body" idx="1"/>
          </p:nvPr>
        </p:nvSpPr>
        <p:spPr>
          <a:xfrm>
            <a:off x="10228800" y="2206300"/>
            <a:ext cx="14784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sz="1867">
                <a:solidFill>
                  <a:srgbClr val="182028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27" name="Google Shape;427;p69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296400" cy="16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000"/>
              <a:buNone/>
              <a:defRPr>
                <a:solidFill>
                  <a:srgbClr val="18202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428" name="Google Shape;428;p69"/>
          <p:cNvSpPr txBox="1">
            <a:spLocks noGrp="1"/>
          </p:cNvSpPr>
          <p:nvPr>
            <p:ph type="body" idx="2"/>
          </p:nvPr>
        </p:nvSpPr>
        <p:spPr>
          <a:xfrm>
            <a:off x="480000" y="2206300"/>
            <a:ext cx="47280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sz="1867">
                <a:solidFill>
                  <a:srgbClr val="182028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29" name="Google Shape;429;p69"/>
          <p:cNvSpPr txBox="1">
            <a:spLocks noGrp="1"/>
          </p:cNvSpPr>
          <p:nvPr>
            <p:ph type="body" idx="3"/>
          </p:nvPr>
        </p:nvSpPr>
        <p:spPr>
          <a:xfrm>
            <a:off x="5352000" y="2206300"/>
            <a:ext cx="47280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sz="1867">
                <a:solidFill>
                  <a:srgbClr val="182028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30" name="Google Shape;430;p69"/>
          <p:cNvSpPr txBox="1">
            <a:spLocks noGrp="1"/>
          </p:cNvSpPr>
          <p:nvPr>
            <p:ph type="subTitle" idx="4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431" name="Google Shape;431;p69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3924" y="5973800"/>
            <a:ext cx="1634845" cy="405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7626480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4 - Brødtekst" preserve="1">
  <p:cSld name="4_Tema 4 - Brødtekst"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70"/>
          <p:cNvSpPr txBox="1">
            <a:spLocks noGrp="1"/>
          </p:cNvSpPr>
          <p:nvPr>
            <p:ph type="body" idx="1"/>
          </p:nvPr>
        </p:nvSpPr>
        <p:spPr>
          <a:xfrm>
            <a:off x="8601600" y="2206300"/>
            <a:ext cx="31056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sz="1867">
                <a:solidFill>
                  <a:srgbClr val="182028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34" name="Google Shape;434;p70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296400" cy="16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000"/>
              <a:buNone/>
              <a:defRPr>
                <a:solidFill>
                  <a:srgbClr val="18202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435" name="Google Shape;435;p70"/>
          <p:cNvSpPr txBox="1">
            <a:spLocks noGrp="1"/>
          </p:cNvSpPr>
          <p:nvPr>
            <p:ph type="body" idx="2"/>
          </p:nvPr>
        </p:nvSpPr>
        <p:spPr>
          <a:xfrm>
            <a:off x="480000" y="2206300"/>
            <a:ext cx="47280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sz="1867">
                <a:solidFill>
                  <a:srgbClr val="182028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36" name="Google Shape;436;p70"/>
          <p:cNvSpPr txBox="1">
            <a:spLocks noGrp="1"/>
          </p:cNvSpPr>
          <p:nvPr>
            <p:ph type="body" idx="3"/>
          </p:nvPr>
        </p:nvSpPr>
        <p:spPr>
          <a:xfrm>
            <a:off x="5352000" y="2206300"/>
            <a:ext cx="3105600" cy="32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400"/>
              <a:buNone/>
              <a:defRPr sz="1867">
                <a:solidFill>
                  <a:srgbClr val="182028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37" name="Google Shape;437;p70"/>
          <p:cNvSpPr txBox="1">
            <a:spLocks noGrp="1"/>
          </p:cNvSpPr>
          <p:nvPr>
            <p:ph type="subTitle" idx="4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438" name="Google Shape;438;p70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3924" y="5973800"/>
            <a:ext cx="1634845" cy="405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132492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4 - Bilde" preserve="1">
  <p:cSld name="Tema 4 - Bilde"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72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296400" cy="16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000"/>
              <a:buNone/>
              <a:defRPr sz="4000">
                <a:solidFill>
                  <a:srgbClr val="18202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446" name="Google Shape;446;p72"/>
          <p:cNvSpPr txBox="1">
            <a:spLocks noGrp="1"/>
          </p:cNvSpPr>
          <p:nvPr>
            <p:ph type="subTitle" idx="1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sp>
        <p:nvSpPr>
          <p:cNvPr id="447" name="Google Shape;447;p72"/>
          <p:cNvSpPr>
            <a:spLocks noGrp="1"/>
          </p:cNvSpPr>
          <p:nvPr>
            <p:ph type="pic" idx="2"/>
          </p:nvPr>
        </p:nvSpPr>
        <p:spPr>
          <a:xfrm>
            <a:off x="480000" y="2208000"/>
            <a:ext cx="11232000" cy="3563200"/>
          </a:xfrm>
          <a:prstGeom prst="rect">
            <a:avLst/>
          </a:prstGeom>
          <a:noFill/>
          <a:ln>
            <a:noFill/>
          </a:ln>
        </p:spPr>
      </p:sp>
      <p:pic>
        <p:nvPicPr>
          <p:cNvPr id="448" name="Google Shape;448;p72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3924" y="5973800"/>
            <a:ext cx="1634845" cy="405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5177865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4 - Bilde" preserve="1">
  <p:cSld name="1_Tema 4 - Bilde"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73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6280000" cy="15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451" name="Google Shape;451;p73"/>
          <p:cNvSpPr txBox="1">
            <a:spLocks noGrp="1"/>
          </p:cNvSpPr>
          <p:nvPr>
            <p:ph type="body" idx="1"/>
          </p:nvPr>
        </p:nvSpPr>
        <p:spPr>
          <a:xfrm>
            <a:off x="480000" y="2206300"/>
            <a:ext cx="6355200" cy="362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>
                <a:solidFill>
                  <a:schemeClr val="dk1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600">
                <a:solidFill>
                  <a:schemeClr val="dk1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600">
                <a:solidFill>
                  <a:schemeClr val="dk1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>
                <a:solidFill>
                  <a:schemeClr val="dk1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600">
                <a:solidFill>
                  <a:schemeClr val="dk1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600">
                <a:solidFill>
                  <a:schemeClr val="dk1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>
                <a:solidFill>
                  <a:schemeClr val="dk1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600">
                <a:solidFill>
                  <a:schemeClr val="dk1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600">
                <a:solidFill>
                  <a:schemeClr val="dk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52" name="Google Shape;452;p73"/>
          <p:cNvSpPr>
            <a:spLocks noGrp="1"/>
          </p:cNvSpPr>
          <p:nvPr>
            <p:ph type="pic" idx="2"/>
          </p:nvPr>
        </p:nvSpPr>
        <p:spPr>
          <a:xfrm>
            <a:off x="6979200" y="480000"/>
            <a:ext cx="4732800" cy="5352400"/>
          </a:xfrm>
          <a:prstGeom prst="rect">
            <a:avLst/>
          </a:prstGeom>
          <a:noFill/>
          <a:ln>
            <a:noFill/>
          </a:ln>
        </p:spPr>
      </p:sp>
      <p:sp>
        <p:nvSpPr>
          <p:cNvPr id="453" name="Google Shape;453;p73"/>
          <p:cNvSpPr txBox="1">
            <a:spLocks noGrp="1"/>
          </p:cNvSpPr>
          <p:nvPr>
            <p:ph type="subTitle" idx="3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454" name="Google Shape;454;p73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3924" y="5973800"/>
            <a:ext cx="1634845" cy="405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2117252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4 - Bilde" preserve="1">
  <p:cSld name="2_Tema 4 - Bilde"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74"/>
          <p:cNvSpPr txBox="1">
            <a:spLocks noGrp="1"/>
          </p:cNvSpPr>
          <p:nvPr>
            <p:ph type="title"/>
          </p:nvPr>
        </p:nvSpPr>
        <p:spPr>
          <a:xfrm>
            <a:off x="5352000" y="480000"/>
            <a:ext cx="6360000" cy="173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457" name="Google Shape;457;p74"/>
          <p:cNvSpPr txBox="1">
            <a:spLocks noGrp="1"/>
          </p:cNvSpPr>
          <p:nvPr>
            <p:ph type="body" idx="1"/>
          </p:nvPr>
        </p:nvSpPr>
        <p:spPr>
          <a:xfrm>
            <a:off x="5352000" y="2208000"/>
            <a:ext cx="6360000" cy="356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>
                <a:solidFill>
                  <a:schemeClr val="dk1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600">
                <a:solidFill>
                  <a:schemeClr val="dk1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600">
                <a:solidFill>
                  <a:schemeClr val="dk1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>
                <a:solidFill>
                  <a:schemeClr val="dk1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600">
                <a:solidFill>
                  <a:schemeClr val="dk1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600">
                <a:solidFill>
                  <a:schemeClr val="dk1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600">
                <a:solidFill>
                  <a:schemeClr val="dk1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600">
                <a:solidFill>
                  <a:schemeClr val="dk1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600">
                <a:solidFill>
                  <a:schemeClr val="dk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58" name="Google Shape;458;p74"/>
          <p:cNvSpPr>
            <a:spLocks noGrp="1"/>
          </p:cNvSpPr>
          <p:nvPr>
            <p:ph type="pic" idx="2"/>
          </p:nvPr>
        </p:nvSpPr>
        <p:spPr>
          <a:xfrm>
            <a:off x="467333" y="480000"/>
            <a:ext cx="4732800" cy="5160400"/>
          </a:xfrm>
          <a:prstGeom prst="rect">
            <a:avLst/>
          </a:prstGeom>
          <a:noFill/>
          <a:ln>
            <a:noFill/>
          </a:ln>
        </p:spPr>
      </p:sp>
      <p:sp>
        <p:nvSpPr>
          <p:cNvPr id="459" name="Google Shape;459;p74"/>
          <p:cNvSpPr txBox="1">
            <a:spLocks noGrp="1"/>
          </p:cNvSpPr>
          <p:nvPr>
            <p:ph type="subTitle" idx="3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>
                <a:solidFill>
                  <a:schemeClr val="dk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460" name="Google Shape;460;p74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3924" y="5973800"/>
            <a:ext cx="1634845" cy="405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732441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4 - Sitat" preserve="1">
  <p:cSld name="Tema 4 - Sitat"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63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000"/>
              <a:buNone/>
              <a:defRPr sz="4000" i="1">
                <a:solidFill>
                  <a:srgbClr val="182028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600"/>
              <a:buNone/>
              <a:defRPr sz="4800">
                <a:solidFill>
                  <a:srgbClr val="182028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600"/>
              <a:buNone/>
              <a:defRPr sz="4800">
                <a:solidFill>
                  <a:srgbClr val="182028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600"/>
              <a:buNone/>
              <a:defRPr sz="4800">
                <a:solidFill>
                  <a:srgbClr val="182028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600"/>
              <a:buNone/>
              <a:defRPr sz="4800">
                <a:solidFill>
                  <a:srgbClr val="182028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600"/>
              <a:buNone/>
              <a:defRPr sz="4800">
                <a:solidFill>
                  <a:srgbClr val="182028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600"/>
              <a:buNone/>
              <a:defRPr sz="4800">
                <a:solidFill>
                  <a:srgbClr val="182028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600"/>
              <a:buNone/>
              <a:defRPr sz="4800">
                <a:solidFill>
                  <a:srgbClr val="182028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600"/>
              <a:buNone/>
              <a:defRPr sz="4800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388" name="Google Shape;388;p63"/>
          <p:cNvSpPr txBox="1">
            <a:spLocks noGrp="1"/>
          </p:cNvSpPr>
          <p:nvPr>
            <p:ph type="subTitle" idx="1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389" name="Google Shape;389;p63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3924" y="5973800"/>
            <a:ext cx="1634845" cy="405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59367858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4 - Sitat" preserve="1">
  <p:cSld name="1_Tema 4 - Sitat">
    <p:bg>
      <p:bgPr>
        <a:solidFill>
          <a:srgbClr val="74C6C7"/>
        </a:solidFill>
        <a:effectLst/>
      </p:bgPr>
    </p:bg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66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4000" i="1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411" name="Google Shape;411;p66"/>
          <p:cNvSpPr txBox="1">
            <a:spLocks noGrp="1"/>
          </p:cNvSpPr>
          <p:nvPr>
            <p:ph type="subTitle" idx="1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412" name="Google Shape;412;p66" title="Asset 4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69600" y="5977301"/>
            <a:ext cx="1542400" cy="4018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4220625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4 - Tom" preserve="1">
  <p:cSld name="Tema 4 - Tom"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75"/>
          <p:cNvSpPr txBox="1">
            <a:spLocks noGrp="1"/>
          </p:cNvSpPr>
          <p:nvPr>
            <p:ph type="subTitle" idx="1"/>
          </p:nvPr>
        </p:nvSpPr>
        <p:spPr>
          <a:xfrm>
            <a:off x="480000" y="5955933"/>
            <a:ext cx="4084800" cy="4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000"/>
              <a:buNone/>
              <a:defRPr sz="1333">
                <a:solidFill>
                  <a:srgbClr val="182028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000"/>
              <a:buNone/>
              <a:defRPr sz="1333">
                <a:solidFill>
                  <a:srgbClr val="4A6FA1"/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/>
          </a:p>
        </p:txBody>
      </p:sp>
      <p:pic>
        <p:nvPicPr>
          <p:cNvPr id="463" name="Google Shape;463;p75" title="Asset 2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33924" y="5973800"/>
            <a:ext cx="1634845" cy="4053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0969636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4 - Logoer" preserve="1">
  <p:cSld name="1_Tema 4 - Logoer"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79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296400" cy="167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3000"/>
              <a:buNone/>
              <a:defRPr>
                <a:solidFill>
                  <a:srgbClr val="18202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2800"/>
              <a:buNone/>
              <a:defRPr>
                <a:solidFill>
                  <a:srgbClr val="182028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491" name="Google Shape;491;p79"/>
          <p:cNvSpPr/>
          <p:nvPr/>
        </p:nvSpPr>
        <p:spPr>
          <a:xfrm>
            <a:off x="480000" y="5548000"/>
            <a:ext cx="11232000" cy="831200"/>
          </a:xfrm>
          <a:prstGeom prst="roundRect">
            <a:avLst>
              <a:gd name="adj" fmla="val 6240"/>
            </a:avLst>
          </a:prstGeom>
          <a:solidFill>
            <a:srgbClr val="74C6C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492" name="Google Shape;492;p79" title="logo3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4084" y="5723636"/>
            <a:ext cx="10568233" cy="479933"/>
          </a:xfrm>
          <a:prstGeom prst="rect">
            <a:avLst/>
          </a:prstGeom>
          <a:noFill/>
          <a:ln>
            <a:noFill/>
          </a:ln>
        </p:spPr>
      </p:pic>
      <p:sp>
        <p:nvSpPr>
          <p:cNvPr id="493" name="Google Shape;493;p79"/>
          <p:cNvSpPr txBox="1">
            <a:spLocks noGrp="1"/>
          </p:cNvSpPr>
          <p:nvPr>
            <p:ph type="body" idx="1"/>
          </p:nvPr>
        </p:nvSpPr>
        <p:spPr>
          <a:xfrm>
            <a:off x="480000" y="2206300"/>
            <a:ext cx="6355200" cy="18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None/>
              <a:defRPr sz="1600">
                <a:solidFill>
                  <a:srgbClr val="182028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●"/>
              <a:defRPr sz="1600">
                <a:solidFill>
                  <a:srgbClr val="182028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○"/>
              <a:defRPr sz="1600">
                <a:solidFill>
                  <a:srgbClr val="182028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182028"/>
              </a:buClr>
              <a:buSzPts val="1200"/>
              <a:buChar char="■"/>
              <a:defRPr sz="1600">
                <a:solidFill>
                  <a:srgbClr val="182028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86747928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4 - Logoer" preserve="1">
  <p:cSld name="2_Tema 4 - Logoer"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80"/>
          <p:cNvSpPr/>
          <p:nvPr/>
        </p:nvSpPr>
        <p:spPr>
          <a:xfrm>
            <a:off x="140800" y="103800"/>
            <a:ext cx="11910400" cy="6650400"/>
          </a:xfrm>
          <a:prstGeom prst="roundRect">
            <a:avLst>
              <a:gd name="adj" fmla="val 2266"/>
            </a:avLst>
          </a:prstGeom>
          <a:solidFill>
            <a:srgbClr val="74C6C7"/>
          </a:solidFill>
          <a:ln>
            <a:noFill/>
          </a:ln>
        </p:spPr>
        <p:txBody>
          <a:bodyPr spcFirstLastPara="1" wrap="square" lIns="194367" tIns="194367" rIns="194367" bIns="194367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976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496" name="Google Shape;496;p80" title="logosalat2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366982" y="0"/>
            <a:ext cx="9458060" cy="685800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9511820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4 - Kontakt" preserve="1">
  <p:cSld name="Tema 4 - Kontakt">
    <p:bg>
      <p:bgPr>
        <a:solidFill>
          <a:srgbClr val="74C6C7"/>
        </a:solidFill>
        <a:effectLst/>
      </p:bgPr>
    </p:bg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81"/>
          <p:cNvSpPr txBox="1">
            <a:spLocks noGrp="1"/>
          </p:cNvSpPr>
          <p:nvPr>
            <p:ph type="title"/>
          </p:nvPr>
        </p:nvSpPr>
        <p:spPr>
          <a:xfrm>
            <a:off x="415600" y="1091033"/>
            <a:ext cx="4449600" cy="197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4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9pPr>
          </a:lstStyle>
          <a:p>
            <a:r>
              <a:rPr lang="nb-NO"/>
              <a:t>Klikk for å redigere tittelstil</a:t>
            </a:r>
            <a:endParaRPr/>
          </a:p>
        </p:txBody>
      </p:sp>
      <p:pic>
        <p:nvPicPr>
          <p:cNvPr id="499" name="Google Shape;499;p81" title="Asset 4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169600" y="5977301"/>
            <a:ext cx="1542400" cy="401833"/>
          </a:xfrm>
          <a:prstGeom prst="rect">
            <a:avLst/>
          </a:prstGeom>
          <a:noFill/>
          <a:ln>
            <a:noFill/>
          </a:ln>
        </p:spPr>
      </p:pic>
      <p:sp>
        <p:nvSpPr>
          <p:cNvPr id="500" name="Google Shape;500;p81"/>
          <p:cNvSpPr>
            <a:spLocks noGrp="1"/>
          </p:cNvSpPr>
          <p:nvPr>
            <p:ph type="pic" idx="2"/>
          </p:nvPr>
        </p:nvSpPr>
        <p:spPr>
          <a:xfrm>
            <a:off x="5796000" y="1091033"/>
            <a:ext cx="2366400" cy="2554000"/>
          </a:xfrm>
          <a:prstGeom prst="roundRect">
            <a:avLst>
              <a:gd name="adj" fmla="val 10349"/>
            </a:avLst>
          </a:prstGeom>
          <a:noFill/>
          <a:ln>
            <a:noFill/>
          </a:ln>
        </p:spPr>
      </p:sp>
      <p:sp>
        <p:nvSpPr>
          <p:cNvPr id="501" name="Google Shape;501;p81"/>
          <p:cNvSpPr>
            <a:spLocks noGrp="1"/>
          </p:cNvSpPr>
          <p:nvPr>
            <p:ph type="pic" idx="3"/>
          </p:nvPr>
        </p:nvSpPr>
        <p:spPr>
          <a:xfrm>
            <a:off x="8457600" y="1091033"/>
            <a:ext cx="2366400" cy="2554000"/>
          </a:xfrm>
          <a:prstGeom prst="roundRect">
            <a:avLst>
              <a:gd name="adj" fmla="val 10349"/>
            </a:avLst>
          </a:prstGeom>
          <a:noFill/>
          <a:ln>
            <a:noFill/>
          </a:ln>
        </p:spPr>
      </p:sp>
      <p:sp>
        <p:nvSpPr>
          <p:cNvPr id="502" name="Google Shape;502;p81"/>
          <p:cNvSpPr txBox="1">
            <a:spLocks noGrp="1"/>
          </p:cNvSpPr>
          <p:nvPr>
            <p:ph type="body" idx="1"/>
          </p:nvPr>
        </p:nvSpPr>
        <p:spPr>
          <a:xfrm>
            <a:off x="5796000" y="3909667"/>
            <a:ext cx="2366400" cy="18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1pPr>
            <a:lvl2pPr marL="1219170" lvl="1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333">
                <a:solidFill>
                  <a:schemeClr val="lt1"/>
                </a:solidFill>
              </a:defRPr>
            </a:lvl2pPr>
            <a:lvl3pPr marL="1828754" lvl="2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333">
                <a:solidFill>
                  <a:schemeClr val="lt1"/>
                </a:solidFill>
              </a:defRPr>
            </a:lvl3pPr>
            <a:lvl4pPr marL="2438339" lvl="3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333">
                <a:solidFill>
                  <a:schemeClr val="lt1"/>
                </a:solidFill>
              </a:defRPr>
            </a:lvl4pPr>
            <a:lvl5pPr marL="3047924" lvl="4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333">
                <a:solidFill>
                  <a:schemeClr val="lt1"/>
                </a:solidFill>
              </a:defRPr>
            </a:lvl5pPr>
            <a:lvl6pPr marL="3657509" lvl="5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333">
                <a:solidFill>
                  <a:schemeClr val="lt1"/>
                </a:solidFill>
              </a:defRPr>
            </a:lvl6pPr>
            <a:lvl7pPr marL="4267093" lvl="6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333">
                <a:solidFill>
                  <a:schemeClr val="lt1"/>
                </a:solidFill>
              </a:defRPr>
            </a:lvl7pPr>
            <a:lvl8pPr marL="4876678" lvl="7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333">
                <a:solidFill>
                  <a:schemeClr val="lt1"/>
                </a:solidFill>
              </a:defRPr>
            </a:lvl8pPr>
            <a:lvl9pPr marL="5486263" lvl="8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333">
                <a:solidFill>
                  <a:schemeClr val="lt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03" name="Google Shape;503;p81"/>
          <p:cNvSpPr txBox="1">
            <a:spLocks noGrp="1"/>
          </p:cNvSpPr>
          <p:nvPr>
            <p:ph type="body" idx="4"/>
          </p:nvPr>
        </p:nvSpPr>
        <p:spPr>
          <a:xfrm>
            <a:off x="8457600" y="3909667"/>
            <a:ext cx="2366400" cy="18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0" lvl="0" indent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333">
                <a:solidFill>
                  <a:schemeClr val="lt1"/>
                </a:solidFill>
              </a:defRPr>
            </a:lvl1pPr>
            <a:lvl2pPr marL="1219170" lvl="1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333">
                <a:solidFill>
                  <a:schemeClr val="lt1"/>
                </a:solidFill>
              </a:defRPr>
            </a:lvl2pPr>
            <a:lvl3pPr marL="1828754" lvl="2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333">
                <a:solidFill>
                  <a:schemeClr val="lt1"/>
                </a:solidFill>
              </a:defRPr>
            </a:lvl3pPr>
            <a:lvl4pPr marL="2438339" lvl="3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333">
                <a:solidFill>
                  <a:schemeClr val="lt1"/>
                </a:solidFill>
              </a:defRPr>
            </a:lvl4pPr>
            <a:lvl5pPr marL="3047924" lvl="4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333">
                <a:solidFill>
                  <a:schemeClr val="lt1"/>
                </a:solidFill>
              </a:defRPr>
            </a:lvl5pPr>
            <a:lvl6pPr marL="3657509" lvl="5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333">
                <a:solidFill>
                  <a:schemeClr val="lt1"/>
                </a:solidFill>
              </a:defRPr>
            </a:lvl6pPr>
            <a:lvl7pPr marL="4267093" lvl="6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 sz="1333">
                <a:solidFill>
                  <a:schemeClr val="lt1"/>
                </a:solidFill>
              </a:defRPr>
            </a:lvl7pPr>
            <a:lvl8pPr marL="4876678" lvl="7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 sz="1333">
                <a:solidFill>
                  <a:schemeClr val="lt1"/>
                </a:solidFill>
              </a:defRPr>
            </a:lvl8pPr>
            <a:lvl9pPr marL="5486263" lvl="8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 sz="1333">
                <a:solidFill>
                  <a:schemeClr val="lt1"/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99978529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ma 4 - Logo" preserve="1">
  <p:cSld name="Tema 4 - Logo">
    <p:bg>
      <p:bgPr>
        <a:solidFill>
          <a:srgbClr val="74C6C7"/>
        </a:solidFill>
        <a:effectLst/>
      </p:bgPr>
    </p:bg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1" name="Google Shape;511;p85" title="Asset 4@4x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492967" y="3011367"/>
            <a:ext cx="3206068" cy="8352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6648724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r"/>
            <a:fld id="{00000000-1234-1234-1234-123412341234}" type="slidenum">
              <a:rPr lang="no" smtClean="0"/>
              <a:pPr algn="r"/>
              <a:t>‹#›</a:t>
            </a:fld>
            <a:endParaRPr lang="no"/>
          </a:p>
        </p:txBody>
      </p:sp>
    </p:spTree>
    <p:extLst>
      <p:ext uri="{BB962C8B-B14F-4D97-AF65-F5344CB8AC3E}">
        <p14:creationId xmlns:p14="http://schemas.microsoft.com/office/powerpoint/2010/main" val="562736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84" Type="http://schemas.openxmlformats.org/officeDocument/2006/relationships/slideLayout" Target="../slideLayouts/slideLayout84.xml"/><Relationship Id="rId89" Type="http://schemas.openxmlformats.org/officeDocument/2006/relationships/slideLayout" Target="../slideLayouts/slideLayout89.xml"/><Relationship Id="rId1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11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74" Type="http://schemas.openxmlformats.org/officeDocument/2006/relationships/slideLayout" Target="../slideLayouts/slideLayout74.xml"/><Relationship Id="rId79" Type="http://schemas.openxmlformats.org/officeDocument/2006/relationships/slideLayout" Target="../slideLayouts/slideLayout79.xml"/><Relationship Id="rId5" Type="http://schemas.openxmlformats.org/officeDocument/2006/relationships/slideLayout" Target="../slideLayouts/slideLayout5.xml"/><Relationship Id="rId90" Type="http://schemas.openxmlformats.org/officeDocument/2006/relationships/slideLayout" Target="../slideLayouts/slideLayout90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80" Type="http://schemas.openxmlformats.org/officeDocument/2006/relationships/slideLayout" Target="../slideLayouts/slideLayout80.xml"/><Relationship Id="rId85" Type="http://schemas.openxmlformats.org/officeDocument/2006/relationships/slideLayout" Target="../slideLayouts/slideLayout85.xml"/><Relationship Id="rId9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slideLayout" Target="../slideLayouts/slideLayout75.xml"/><Relationship Id="rId83" Type="http://schemas.openxmlformats.org/officeDocument/2006/relationships/slideLayout" Target="../slideLayouts/slideLayout83.xml"/><Relationship Id="rId88" Type="http://schemas.openxmlformats.org/officeDocument/2006/relationships/slideLayout" Target="../slideLayouts/slideLayout88.xml"/><Relationship Id="rId91" Type="http://schemas.openxmlformats.org/officeDocument/2006/relationships/slideLayout" Target="../slideLayouts/slideLayout9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78" Type="http://schemas.openxmlformats.org/officeDocument/2006/relationships/slideLayout" Target="../slideLayouts/slideLayout78.xml"/><Relationship Id="rId81" Type="http://schemas.openxmlformats.org/officeDocument/2006/relationships/slideLayout" Target="../slideLayouts/slideLayout81.xml"/><Relationship Id="rId86" Type="http://schemas.openxmlformats.org/officeDocument/2006/relationships/slideLayout" Target="../slideLayouts/slideLayout86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6" Type="http://schemas.openxmlformats.org/officeDocument/2006/relationships/slideLayout" Target="../slideLayouts/slideLayout76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92" Type="http://schemas.openxmlformats.org/officeDocument/2006/relationships/slideLayout" Target="../slideLayouts/slideLayout92.xml"/><Relationship Id="rId2" Type="http://schemas.openxmlformats.org/officeDocument/2006/relationships/slideLayout" Target="../slideLayouts/slideLayout2.xml"/><Relationship Id="rId29" Type="http://schemas.openxmlformats.org/officeDocument/2006/relationships/slideLayout" Target="../slideLayouts/slideLayout29.xml"/><Relationship Id="rId24" Type="http://schemas.openxmlformats.org/officeDocument/2006/relationships/slideLayout" Target="../slideLayouts/slideLayout24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66" Type="http://schemas.openxmlformats.org/officeDocument/2006/relationships/slideLayout" Target="../slideLayouts/slideLayout66.xml"/><Relationship Id="rId87" Type="http://schemas.openxmlformats.org/officeDocument/2006/relationships/slideLayout" Target="../slideLayouts/slideLayout87.xml"/><Relationship Id="rId61" Type="http://schemas.openxmlformats.org/officeDocument/2006/relationships/slideLayout" Target="../slideLayouts/slideLayout61.xml"/><Relationship Id="rId82" Type="http://schemas.openxmlformats.org/officeDocument/2006/relationships/slideLayout" Target="../slideLayouts/slideLayout82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56" Type="http://schemas.openxmlformats.org/officeDocument/2006/relationships/slideLayout" Target="../slideLayouts/slideLayout56.xml"/><Relationship Id="rId77" Type="http://schemas.openxmlformats.org/officeDocument/2006/relationships/slideLayout" Target="../slideLayouts/slideLayout7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5F1EE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80000" y="480000"/>
            <a:ext cx="11296400" cy="16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3000"/>
              <a:buFont typeface="Titillium Web"/>
              <a:buNone/>
              <a:defRPr sz="3000" b="1">
                <a:solidFill>
                  <a:srgbClr val="942443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80000" y="2314933"/>
            <a:ext cx="11230400" cy="37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1400"/>
              <a:buFont typeface="Open Sans"/>
              <a:buChar char="●"/>
              <a:defRPr>
                <a:solidFill>
                  <a:srgbClr val="94244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1400"/>
              <a:buFont typeface="Open Sans"/>
              <a:buChar char="○"/>
              <a:defRPr>
                <a:solidFill>
                  <a:srgbClr val="94244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1400"/>
              <a:buFont typeface="Open Sans"/>
              <a:buChar char="■"/>
              <a:defRPr>
                <a:solidFill>
                  <a:srgbClr val="942443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1400"/>
              <a:buFont typeface="Open Sans"/>
              <a:buChar char="●"/>
              <a:defRPr>
                <a:solidFill>
                  <a:srgbClr val="942443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1400"/>
              <a:buFont typeface="Open Sans"/>
              <a:buChar char="○"/>
              <a:defRPr>
                <a:solidFill>
                  <a:srgbClr val="94244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1400"/>
              <a:buFont typeface="Open Sans"/>
              <a:buChar char="■"/>
              <a:defRPr>
                <a:solidFill>
                  <a:srgbClr val="942443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1400"/>
              <a:buFont typeface="Open Sans"/>
              <a:buChar char="●"/>
              <a:defRPr>
                <a:solidFill>
                  <a:srgbClr val="942443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1400"/>
              <a:buFont typeface="Open Sans"/>
              <a:buChar char="○"/>
              <a:defRPr>
                <a:solidFill>
                  <a:srgbClr val="942443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1400"/>
              <a:buFont typeface="Open Sans"/>
              <a:buChar char="■"/>
              <a:defRPr>
                <a:solidFill>
                  <a:srgbClr val="942443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4364865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  <p:sldLayoutId id="2147483701" r:id="rId41"/>
    <p:sldLayoutId id="2147483702" r:id="rId42"/>
    <p:sldLayoutId id="2147483703" r:id="rId43"/>
    <p:sldLayoutId id="2147483704" r:id="rId44"/>
    <p:sldLayoutId id="2147483705" r:id="rId45"/>
    <p:sldLayoutId id="2147483706" r:id="rId46"/>
    <p:sldLayoutId id="2147483707" r:id="rId47"/>
    <p:sldLayoutId id="2147483708" r:id="rId48"/>
    <p:sldLayoutId id="2147483709" r:id="rId49"/>
    <p:sldLayoutId id="2147483710" r:id="rId50"/>
    <p:sldLayoutId id="2147483711" r:id="rId51"/>
    <p:sldLayoutId id="2147483712" r:id="rId52"/>
    <p:sldLayoutId id="2147483713" r:id="rId53"/>
    <p:sldLayoutId id="2147483714" r:id="rId54"/>
    <p:sldLayoutId id="2147483715" r:id="rId55"/>
    <p:sldLayoutId id="2147483716" r:id="rId56"/>
    <p:sldLayoutId id="2147483717" r:id="rId57"/>
    <p:sldLayoutId id="2147483718" r:id="rId58"/>
    <p:sldLayoutId id="2147483719" r:id="rId59"/>
    <p:sldLayoutId id="2147483720" r:id="rId60"/>
    <p:sldLayoutId id="2147483721" r:id="rId61"/>
    <p:sldLayoutId id="2147483722" r:id="rId62"/>
    <p:sldLayoutId id="2147483723" r:id="rId63"/>
    <p:sldLayoutId id="2147483724" r:id="rId64"/>
    <p:sldLayoutId id="2147483725" r:id="rId65"/>
    <p:sldLayoutId id="2147483726" r:id="rId66"/>
    <p:sldLayoutId id="2147483727" r:id="rId67"/>
    <p:sldLayoutId id="2147483728" r:id="rId68"/>
    <p:sldLayoutId id="2147483729" r:id="rId69"/>
    <p:sldLayoutId id="2147483730" r:id="rId70"/>
    <p:sldLayoutId id="2147483731" r:id="rId71"/>
    <p:sldLayoutId id="2147483732" r:id="rId72"/>
    <p:sldLayoutId id="2147483733" r:id="rId73"/>
    <p:sldLayoutId id="2147483734" r:id="rId74"/>
    <p:sldLayoutId id="2147483735" r:id="rId75"/>
    <p:sldLayoutId id="2147483736" r:id="rId76"/>
    <p:sldLayoutId id="2147483737" r:id="rId77"/>
    <p:sldLayoutId id="2147483738" r:id="rId78"/>
    <p:sldLayoutId id="2147483739" r:id="rId79"/>
    <p:sldLayoutId id="2147483740" r:id="rId80"/>
    <p:sldLayoutId id="2147483741" r:id="rId81"/>
    <p:sldLayoutId id="2147483742" r:id="rId82"/>
    <p:sldLayoutId id="2147483743" r:id="rId83"/>
    <p:sldLayoutId id="2147483744" r:id="rId84"/>
    <p:sldLayoutId id="2147483745" r:id="rId85"/>
    <p:sldLayoutId id="2147483746" r:id="rId86"/>
    <p:sldLayoutId id="2147483747" r:id="rId87"/>
    <p:sldLayoutId id="2147483748" r:id="rId88"/>
    <p:sldLayoutId id="2147483749" r:id="rId89"/>
    <p:sldLayoutId id="2147483750" r:id="rId90"/>
    <p:sldLayoutId id="2147483751" r:id="rId91"/>
    <p:sldLayoutId id="2147483758" r:id="rId92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27">
          <p15:clr>
            <a:srgbClr val="E46962"/>
          </p15:clr>
        </p15:guide>
        <p15:guide id="2" pos="227">
          <p15:clr>
            <a:srgbClr val="E46962"/>
          </p15:clr>
        </p15:guide>
        <p15:guide id="3" pos="925">
          <p15:clr>
            <a:srgbClr val="E46962"/>
          </p15:clr>
        </p15:guide>
        <p15:guide id="4" pos="996">
          <p15:clr>
            <a:srgbClr val="E46962"/>
          </p15:clr>
        </p15:guide>
        <p15:guide id="5" pos="1694">
          <p15:clr>
            <a:srgbClr val="E46962"/>
          </p15:clr>
        </p15:guide>
        <p15:guide id="6" pos="1762">
          <p15:clr>
            <a:srgbClr val="E46962"/>
          </p15:clr>
        </p15:guide>
        <p15:guide id="7" pos="2460">
          <p15:clr>
            <a:srgbClr val="E46962"/>
          </p15:clr>
        </p15:guide>
        <p15:guide id="8" pos="2529">
          <p15:clr>
            <a:srgbClr val="E46962"/>
          </p15:clr>
        </p15:guide>
        <p15:guide id="9" pos="3229">
          <p15:clr>
            <a:srgbClr val="E46962"/>
          </p15:clr>
        </p15:guide>
        <p15:guide id="10" pos="3297">
          <p15:clr>
            <a:srgbClr val="E46962"/>
          </p15:clr>
        </p15:guide>
        <p15:guide id="11" pos="3996">
          <p15:clr>
            <a:srgbClr val="E46962"/>
          </p15:clr>
        </p15:guide>
        <p15:guide id="12" pos="4064">
          <p15:clr>
            <a:srgbClr val="E46962"/>
          </p15:clr>
        </p15:guide>
        <p15:guide id="13" pos="4764">
          <p15:clr>
            <a:srgbClr val="E46962"/>
          </p15:clr>
        </p15:guide>
        <p15:guide id="14" pos="4833">
          <p15:clr>
            <a:srgbClr val="E46962"/>
          </p15:clr>
        </p15:guide>
        <p15:guide id="15" pos="5533">
          <p15:clr>
            <a:srgbClr val="E46962"/>
          </p15:clr>
        </p15:guide>
        <p15:guide id="16" orient="horz" pos="3014">
          <p15:clr>
            <a:srgbClr val="E46962"/>
          </p15:clr>
        </p15:guide>
        <p15:guide id="17" orient="horz" pos="1043">
          <p15:clr>
            <a:srgbClr val="E46962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gjeringen.no/no/aktuelt/enighet-om-ny-ia-avtale/id3087599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2.xml"/><Relationship Id="rId5" Type="http://schemas.openxmlformats.org/officeDocument/2006/relationships/image" Target="../media/image21.png"/><Relationship Id="rId4" Type="http://schemas.openxmlformats.org/officeDocument/2006/relationships/hyperlink" Target="https://www.regjeringen.no/contentassets/5d5649b228304e988a6e25a525b598fd/signert-ia-avtale-2025-2028.pdf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8.xml"/><Relationship Id="rId5" Type="http://schemas.microsoft.com/office/2007/relationships/hdphoto" Target="../media/hdphoto1.wdp"/><Relationship Id="rId4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4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1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39.pn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38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37.png"/><Relationship Id="rId14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7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46.svg"/><Relationship Id="rId5" Type="http://schemas.openxmlformats.org/officeDocument/2006/relationships/image" Target="../media/image45.svg"/><Relationship Id="rId4" Type="http://schemas.openxmlformats.org/officeDocument/2006/relationships/image" Target="../media/image44.sv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lovdata.no/dokument/NL/lov/2005-06-17-62/KAPITTEL_2#KAPITTEL_2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48.png"/><Relationship Id="rId5" Type="http://schemas.openxmlformats.org/officeDocument/2006/relationships/hyperlink" Target="https://lovdata.no/dokument/NL/lov/2005-06-17-62/KAPITTEL_9#KAPITTEL_9" TargetMode="External"/><Relationship Id="rId4" Type="http://schemas.openxmlformats.org/officeDocument/2006/relationships/hyperlink" Target="https://lovdata.no/dokument/NL/lov/2005-06-17-62/KAPITTEL_7#KAPITTEL_7" TargetMode="Externa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mag.idebanken.org/tillitsvalgtB/7/" TargetMode="External"/><Relationship Id="rId3" Type="http://schemas.openxmlformats.org/officeDocument/2006/relationships/image" Target="../media/image49.png"/><Relationship Id="rId7" Type="http://schemas.openxmlformats.org/officeDocument/2006/relationships/hyperlink" Target="https://www.arbeidstilsynet.no/hms/roller-i-hms-arbeidet/verneombud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7.xml"/><Relationship Id="rId6" Type="http://schemas.openxmlformats.org/officeDocument/2006/relationships/hyperlink" Target="https://www.arbeidstilsynet.no/arbeidstid-og-organisering/tilrettelegging/oppfolging-av-sykmeldte/" TargetMode="External"/><Relationship Id="rId5" Type="http://schemas.openxmlformats.org/officeDocument/2006/relationships/image" Target="../media/image50.png"/><Relationship Id="rId10" Type="http://schemas.openxmlformats.org/officeDocument/2006/relationships/image" Target="../media/image51.png"/><Relationship Id="rId4" Type="http://schemas.openxmlformats.org/officeDocument/2006/relationships/image" Target="../media/image30.png"/><Relationship Id="rId9" Type="http://schemas.openxmlformats.org/officeDocument/2006/relationships/hyperlink" Target="https://mag.idebanken.org/manual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31.png"/><Relationship Id="rId5" Type="http://schemas.openxmlformats.org/officeDocument/2006/relationships/image" Target="../media/image50.png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s.no/fagomrader/arbeidsgiverpolitikk/ia-bransjeprogram/ia-bransjeprogram-barnevern_/tidlig-og-tett-pa/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980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A125609-D4F0-3B67-7346-9BF2395AF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4400">
                <a:solidFill>
                  <a:schemeClr val="bg1">
                    <a:lumMod val="95000"/>
                  </a:schemeClr>
                </a:solidFill>
              </a:rPr>
              <a:t>Opplæring </a:t>
            </a:r>
            <a:br>
              <a:rPr lang="nb-NO" sz="4400">
                <a:solidFill>
                  <a:schemeClr val="bg1">
                    <a:lumMod val="95000"/>
                  </a:schemeClr>
                </a:solidFill>
              </a:rPr>
            </a:br>
            <a:r>
              <a:rPr lang="nb-NO" sz="4400">
                <a:solidFill>
                  <a:schemeClr val="bg1">
                    <a:lumMod val="95000"/>
                  </a:schemeClr>
                </a:solidFill>
              </a:rPr>
              <a:t>- ledere og partene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A319BDF5-1593-6D4F-0D30-352AE01F89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2915" y="3429000"/>
            <a:ext cx="6355200" cy="2320600"/>
          </a:xfrm>
        </p:spPr>
        <p:txBody>
          <a:bodyPr/>
          <a:lstStyle/>
          <a:p>
            <a:pPr marL="186055" indent="0">
              <a:buNone/>
            </a:pPr>
            <a:r>
              <a:rPr lang="nb-NO" sz="1850">
                <a:solidFill>
                  <a:srgbClr val="FDF6EE"/>
                </a:solidFill>
              </a:rPr>
              <a:t>Tidlig og tett på</a:t>
            </a:r>
          </a:p>
          <a:p>
            <a:pPr marL="186055" indent="0">
              <a:buNone/>
            </a:pPr>
            <a:r>
              <a:rPr lang="nb-NO" sz="1850">
                <a:solidFill>
                  <a:srgbClr val="FDF6EE"/>
                </a:solidFill>
              </a:rPr>
              <a:t>i IA-bransjeprogram barnevern</a:t>
            </a:r>
          </a:p>
          <a:p>
            <a:pPr marL="608965" indent="-422910"/>
            <a:endParaRPr lang="nb-NO" sz="1850">
              <a:solidFill>
                <a:srgbClr val="FDF6EE"/>
              </a:solidFill>
            </a:endParaRP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A852B16D-238A-5C9F-DC3C-5D084D57CAB6}"/>
              </a:ext>
            </a:extLst>
          </p:cNvPr>
          <p:cNvSpPr/>
          <p:nvPr/>
        </p:nvSpPr>
        <p:spPr>
          <a:xfrm>
            <a:off x="6078602" y="810"/>
            <a:ext cx="6114245" cy="6876244"/>
          </a:xfrm>
          <a:prstGeom prst="rect">
            <a:avLst/>
          </a:prstGeom>
          <a:solidFill>
            <a:srgbClr val="FDF6E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4A8DFCF8-0559-DE12-1DD3-BDE6C2CC98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8988" y="1108400"/>
            <a:ext cx="5083012" cy="4479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7804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4AC4A9-9545-F13A-DF66-5505831B8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63145014-EA8F-5357-C214-9E4BBC323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Agenda</a:t>
            </a:r>
          </a:p>
        </p:txBody>
      </p:sp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11E9DA2D-A57E-1024-9123-9D4B05062795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800">
                <a:solidFill>
                  <a:schemeClr val="tx1"/>
                </a:solidFill>
              </a:rPr>
              <a:t>Introduksjon</a:t>
            </a:r>
          </a:p>
          <a:p>
            <a:pPr marL="540000" lvl="1" indent="-285750">
              <a:buFont typeface="Courier New" panose="02070309020205020404" pitchFamily="49" charset="0"/>
              <a:buChar char="o"/>
            </a:pPr>
            <a:r>
              <a:rPr lang="nb-NO" sz="1800">
                <a:solidFill>
                  <a:schemeClr val="tx1"/>
                </a:solidFill>
              </a:rPr>
              <a:t>IA-avtalen, Arbeidsmiljø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80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800">
                <a:solidFill>
                  <a:schemeClr val="tx1"/>
                </a:solidFill>
              </a:rPr>
              <a:t>Hva er Tidlig og tett på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8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Partsamarbeidet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8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Plikter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8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Tilrettelegging</a:t>
            </a:r>
          </a:p>
          <a:p>
            <a:endParaRPr lang="nb-NO" sz="1800">
              <a:solidFill>
                <a:schemeClr val="tx1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1577975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6B38"/>
        </a:solidFill>
        <a:effectLst/>
      </p:bgPr>
    </p:bg>
    <p:spTree>
      <p:nvGrpSpPr>
        <p:cNvPr id="1" name="Shape 1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6" name="Google Shape;1786;p311"/>
          <p:cNvSpPr/>
          <p:nvPr/>
        </p:nvSpPr>
        <p:spPr>
          <a:xfrm>
            <a:off x="8974716" y="3688727"/>
            <a:ext cx="2352800" cy="1753600"/>
          </a:xfrm>
          <a:prstGeom prst="rect">
            <a:avLst/>
          </a:prstGeom>
          <a:solidFill>
            <a:srgbClr val="DEEAC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no" sz="1600">
                <a:solidFill>
                  <a:srgbClr val="272727"/>
                </a:solidFill>
                <a:latin typeface="Open Sans"/>
                <a:ea typeface="Open Sans"/>
                <a:cs typeface="Open Sans"/>
                <a:sym typeface="Open Sans"/>
              </a:rPr>
              <a:t>Innhenting av mer kunnskap om sykefravær og tiltak som kan forhindre sykefravær</a:t>
            </a:r>
            <a:endParaRPr sz="1600">
              <a:solidFill>
                <a:srgbClr val="27272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" name="Google Shape;1784;p311">
            <a:extLst>
              <a:ext uri="{FF2B5EF4-FFF2-40B4-BE49-F238E27FC236}">
                <a16:creationId xmlns:a16="http://schemas.microsoft.com/office/drawing/2014/main" id="{DFF55EC9-B5B3-02A0-29DC-38C6506C2FEB}"/>
              </a:ext>
            </a:extLst>
          </p:cNvPr>
          <p:cNvSpPr/>
          <p:nvPr/>
        </p:nvSpPr>
        <p:spPr>
          <a:xfrm>
            <a:off x="3567898" y="3688727"/>
            <a:ext cx="2352800" cy="1753600"/>
          </a:xfrm>
          <a:prstGeom prst="rect">
            <a:avLst/>
          </a:prstGeom>
          <a:solidFill>
            <a:srgbClr val="DEEAC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no" sz="1600">
                <a:solidFill>
                  <a:srgbClr val="272727"/>
                </a:solidFill>
                <a:latin typeface="Open Sans"/>
                <a:ea typeface="Open Sans"/>
                <a:cs typeface="Open Sans"/>
                <a:sym typeface="Open Sans"/>
              </a:rPr>
              <a:t>Bedre sykefraværs-</a:t>
            </a:r>
            <a:endParaRPr sz="1600">
              <a:solidFill>
                <a:srgbClr val="27272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ctr"/>
            <a:r>
              <a:rPr lang="no" sz="1600">
                <a:solidFill>
                  <a:srgbClr val="272727"/>
                </a:solidFill>
                <a:latin typeface="Open Sans"/>
                <a:ea typeface="Open Sans"/>
                <a:cs typeface="Open Sans"/>
                <a:sym typeface="Open Sans"/>
              </a:rPr>
              <a:t>oppfølging og mer vekt på pliktene man har</a:t>
            </a:r>
            <a:endParaRPr sz="1600">
              <a:solidFill>
                <a:srgbClr val="27272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" name="Google Shape;1785;p311">
            <a:extLst>
              <a:ext uri="{FF2B5EF4-FFF2-40B4-BE49-F238E27FC236}">
                <a16:creationId xmlns:a16="http://schemas.microsoft.com/office/drawing/2014/main" id="{C14B5792-DB2D-9BAD-C489-CF0D2BE82CCD}"/>
              </a:ext>
            </a:extLst>
          </p:cNvPr>
          <p:cNvSpPr/>
          <p:nvPr/>
        </p:nvSpPr>
        <p:spPr>
          <a:xfrm>
            <a:off x="6271315" y="3688727"/>
            <a:ext cx="2352800" cy="1753600"/>
          </a:xfrm>
          <a:prstGeom prst="rect">
            <a:avLst/>
          </a:prstGeom>
          <a:solidFill>
            <a:srgbClr val="DEEAC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no" sz="1600" dirty="0">
                <a:solidFill>
                  <a:srgbClr val="272727"/>
                </a:solidFill>
                <a:latin typeface="Open Sans"/>
                <a:ea typeface="Open Sans"/>
                <a:cs typeface="Open Sans"/>
                <a:sym typeface="Open Sans"/>
              </a:rPr>
              <a:t>Forsterket innsats </a:t>
            </a:r>
            <a:br>
              <a:rPr lang="no" sz="1600" dirty="0">
                <a:solidFill>
                  <a:srgbClr val="272727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no" sz="1600" dirty="0">
                <a:solidFill>
                  <a:srgbClr val="272727"/>
                </a:solidFill>
                <a:latin typeface="Open Sans"/>
                <a:ea typeface="Open Sans"/>
                <a:cs typeface="Open Sans"/>
                <a:sym typeface="Open Sans"/>
              </a:rPr>
              <a:t>på den enkeltes arbeidsplass</a:t>
            </a:r>
            <a:endParaRPr sz="1600" dirty="0">
              <a:solidFill>
                <a:srgbClr val="27272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82" name="Google Shape;1782;p311"/>
          <p:cNvSpPr txBox="1">
            <a:spLocks noGrp="1"/>
          </p:cNvSpPr>
          <p:nvPr>
            <p:ph type="title"/>
          </p:nvPr>
        </p:nvSpPr>
        <p:spPr>
          <a:xfrm>
            <a:off x="864484" y="1926417"/>
            <a:ext cx="10639052" cy="72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lnSpc>
                <a:spcPct val="115000"/>
              </a:lnSpc>
              <a:buClr>
                <a:srgbClr val="000000"/>
              </a:buClr>
            </a:pPr>
            <a:r>
              <a:rPr lang="no" sz="2000" b="0">
                <a:solidFill>
                  <a:schemeClr val="bg1">
                    <a:lumMod val="9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Partene i arbeidslivet har et betydelig ansvar for å få ned sykefraværet. Arbeidsplassen kan både være årsak til helseproblemer, og veien til bedre helse.</a:t>
            </a:r>
            <a:br>
              <a:rPr lang="no" sz="2000" b="0">
                <a:solidFill>
                  <a:schemeClr val="bg1">
                    <a:lumMod val="9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</a:br>
            <a:br>
              <a:rPr lang="no" sz="2000" b="0">
                <a:solidFill>
                  <a:schemeClr val="bg1">
                    <a:lumMod val="9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</a:br>
            <a:r>
              <a:rPr lang="no" sz="2000" b="0">
                <a:solidFill>
                  <a:schemeClr val="bg1">
                    <a:lumMod val="9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Titillium Web"/>
              </a:rPr>
              <a:t>IA-avtalen legger opp til:</a:t>
            </a:r>
            <a:endParaRPr sz="2000" b="0">
              <a:solidFill>
                <a:schemeClr val="bg1">
                  <a:lumMod val="9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Titillium Web"/>
            </a:endParaRPr>
          </a:p>
        </p:txBody>
      </p:sp>
      <p:sp>
        <p:nvSpPr>
          <p:cNvPr id="2" name="Google Shape;1783;p311">
            <a:extLst>
              <a:ext uri="{FF2B5EF4-FFF2-40B4-BE49-F238E27FC236}">
                <a16:creationId xmlns:a16="http://schemas.microsoft.com/office/drawing/2014/main" id="{A57CA6AA-46D1-71A2-55F8-39C70544EFBC}"/>
              </a:ext>
            </a:extLst>
          </p:cNvPr>
          <p:cNvSpPr/>
          <p:nvPr/>
        </p:nvSpPr>
        <p:spPr>
          <a:xfrm>
            <a:off x="864482" y="3688727"/>
            <a:ext cx="2352800" cy="1753600"/>
          </a:xfrm>
          <a:prstGeom prst="rect">
            <a:avLst/>
          </a:prstGeom>
          <a:solidFill>
            <a:srgbClr val="DEEAC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no" sz="1600">
                <a:solidFill>
                  <a:srgbClr val="272727"/>
                </a:solidFill>
                <a:latin typeface="Open Sans"/>
                <a:ea typeface="Open Sans"/>
                <a:cs typeface="Open Sans"/>
                <a:sym typeface="Open Sans"/>
              </a:rPr>
              <a:t>Mer arbeid med arbeidsmiljø for å forebygge sykdom</a:t>
            </a:r>
            <a:endParaRPr sz="1600">
              <a:solidFill>
                <a:srgbClr val="27272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" name="Google Shape;1775;p310">
            <a:extLst>
              <a:ext uri="{FF2B5EF4-FFF2-40B4-BE49-F238E27FC236}">
                <a16:creationId xmlns:a16="http://schemas.microsoft.com/office/drawing/2014/main" id="{B624EEA9-F350-1496-52D2-0027BA47BD9A}"/>
              </a:ext>
            </a:extLst>
          </p:cNvPr>
          <p:cNvSpPr txBox="1">
            <a:spLocks/>
          </p:cNvSpPr>
          <p:nvPr/>
        </p:nvSpPr>
        <p:spPr>
          <a:xfrm>
            <a:off x="3271800" y="1146920"/>
            <a:ext cx="5648400" cy="72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42443"/>
              </a:buClr>
              <a:buSzPts val="2800"/>
              <a:buFont typeface="Titillium Web"/>
              <a:buNone/>
              <a:defRPr sz="3000" b="1" i="0" u="none" strike="noStrike" cap="none">
                <a:solidFill>
                  <a:srgbClr val="942443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15000"/>
              </a:lnSpc>
              <a:buClr>
                <a:srgbClr val="000000"/>
              </a:buClr>
            </a:pPr>
            <a:r>
              <a:rPr lang="nb-NO" kern="0">
                <a:solidFill>
                  <a:schemeClr val="lt1"/>
                </a:solidFill>
              </a:rPr>
              <a:t>IA-avtalen 2025 - 2028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74284C98-5FD5-17DF-DE49-CA7B20370364}"/>
              </a:ext>
            </a:extLst>
          </p:cNvPr>
          <p:cNvSpPr txBox="1"/>
          <p:nvPr/>
        </p:nvSpPr>
        <p:spPr>
          <a:xfrm>
            <a:off x="5230453" y="6269132"/>
            <a:ext cx="609706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>
              <a:buNone/>
            </a:pPr>
            <a:r>
              <a:rPr lang="nb-NO" sz="1200">
                <a:solidFill>
                  <a:schemeClr val="bg1">
                    <a:lumMod val="95000"/>
                  </a:schemeClr>
                </a:solidFill>
              </a:rPr>
              <a:t>Kilder: </a:t>
            </a:r>
            <a:r>
              <a:rPr lang="nb-NO" sz="1200">
                <a:solidFill>
                  <a:schemeClr val="bg1">
                    <a:lumMod val="9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Enighet om ny IA-avtale - regjeringen.no</a:t>
            </a:r>
            <a:r>
              <a:rPr lang="nb-NO" sz="1200">
                <a:solidFill>
                  <a:schemeClr val="bg1">
                    <a:lumMod val="95000"/>
                  </a:schemeClr>
                </a:solidFill>
              </a:rPr>
              <a:t> og </a:t>
            </a:r>
            <a:r>
              <a:rPr lang="nb-NO" sz="1200">
                <a:solidFill>
                  <a:schemeClr val="bg1">
                    <a:lumMod val="95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IA avtalen 2025-2028</a:t>
            </a:r>
            <a:endParaRPr lang="nb-NO" sz="120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2" name="Google Shape;1777;p310" title="logo hvit.png">
            <a:extLst>
              <a:ext uri="{FF2B5EF4-FFF2-40B4-BE49-F238E27FC236}">
                <a16:creationId xmlns:a16="http://schemas.microsoft.com/office/drawing/2014/main" id="{4CAD059C-165D-FC47-4079-16E2D5060466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234536" y="311867"/>
            <a:ext cx="1531467" cy="491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331">
          <a:extLst>
            <a:ext uri="{FF2B5EF4-FFF2-40B4-BE49-F238E27FC236}">
              <a16:creationId xmlns:a16="http://schemas.microsoft.com/office/drawing/2014/main" id="{2A195B38-75C0-B7A0-0AC2-93A4CE31C4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22">
            <a:extLst>
              <a:ext uri="{FF2B5EF4-FFF2-40B4-BE49-F238E27FC236}">
                <a16:creationId xmlns:a16="http://schemas.microsoft.com/office/drawing/2014/main" id="{E85A0DDD-A259-C5F1-8678-8880052A070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/>
          <a:p>
            <a:pPr>
              <a:lnSpc>
                <a:spcPct val="100000"/>
              </a:lnSpc>
              <a:buClr>
                <a:schemeClr val="dk1"/>
              </a:buClr>
            </a:pPr>
            <a:r>
              <a:rPr lang="nb-NO" sz="3300">
                <a:latin typeface="Titillium Web SemiBold"/>
                <a:sym typeface="Fira Sans"/>
              </a:rPr>
              <a:t>Arbeidsmiljødefinisjonen </a:t>
            </a:r>
            <a:endParaRPr lang="nb-NO" sz="3300">
              <a:latin typeface="Titillium Web SemiBold"/>
              <a:sym typeface="Titillium Web SemiBold"/>
            </a:endParaRPr>
          </a:p>
        </p:txBody>
      </p:sp>
      <p:sp>
        <p:nvSpPr>
          <p:cNvPr id="333" name="Google Shape;333;p22">
            <a:extLst>
              <a:ext uri="{FF2B5EF4-FFF2-40B4-BE49-F238E27FC236}">
                <a16:creationId xmlns:a16="http://schemas.microsoft.com/office/drawing/2014/main" id="{545463AF-22F7-B603-AB71-69DC3E6E228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80000" y="2161371"/>
            <a:ext cx="6355200" cy="35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8254" indent="0">
              <a:buSzPts val="998"/>
              <a:buNone/>
            </a:pPr>
            <a:r>
              <a:rPr lang="nb-NO" noProof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Arbeidsmiljø </a:t>
            </a:r>
            <a:endParaRPr lang="nb-NO"/>
          </a:p>
          <a:p>
            <a:pPr marL="389245" indent="-380356">
              <a:buSzPts val="998"/>
              <a:buFont typeface="Arial"/>
              <a:buChar char="•"/>
            </a:pPr>
            <a:r>
              <a:rPr lang="nb-NO" noProof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handler om hvordan vi  planlegger, organiserer og gjennomfører </a:t>
            </a:r>
            <a:br>
              <a:rPr lang="nb-NO" noProof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nb-NO" noProof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selve jobben </a:t>
            </a:r>
          </a:p>
          <a:p>
            <a:pPr marL="389438" indent="-380972">
              <a:buSzPts val="998"/>
              <a:buFont typeface="Arial"/>
              <a:buChar char="•"/>
            </a:pPr>
            <a:endParaRPr lang="nb-NO" noProof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89245" indent="-380356">
              <a:buSzPts val="998"/>
              <a:buFont typeface="Arial"/>
              <a:buChar char="•"/>
            </a:pPr>
            <a:r>
              <a:rPr lang="nb-NO" sz="1851"/>
              <a:t>er forskjellig fra arbeidsplass til arbeidsplass, </a:t>
            </a:r>
            <a:br>
              <a:rPr lang="nb-NO" sz="185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nb-NO" sz="1851"/>
              <a:t>og krever ulike tilnærminger</a:t>
            </a:r>
          </a:p>
          <a:p>
            <a:pPr marL="389438" indent="-380972">
              <a:buSzPts val="998"/>
              <a:buFont typeface="Arial"/>
              <a:buChar char="•"/>
            </a:pPr>
            <a:endParaRPr lang="nb-NO" noProof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89245" indent="-380356">
              <a:buSzPts val="998"/>
              <a:buFont typeface="Arial"/>
              <a:buChar char="•"/>
            </a:pPr>
            <a:r>
              <a:rPr lang="nb-NO" sz="1851"/>
              <a:t>påvirker arbeidstakernes helse, jobbengasjement </a:t>
            </a:r>
            <a:br>
              <a:rPr lang="nb-NO" sz="1851"/>
            </a:br>
            <a:r>
              <a:rPr lang="nb-NO" sz="1851"/>
              <a:t>og virksomhetenes resultater og produktivitet</a:t>
            </a: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50FAA00F-0CBB-9BCF-4DDF-818B16AF98EE}"/>
              </a:ext>
            </a:extLst>
          </p:cNvPr>
          <p:cNvSpPr/>
          <p:nvPr/>
        </p:nvSpPr>
        <p:spPr>
          <a:xfrm>
            <a:off x="7036385" y="3197762"/>
            <a:ext cx="2227055" cy="2190477"/>
          </a:xfrm>
          <a:prstGeom prst="ellipse">
            <a:avLst/>
          </a:prstGeom>
          <a:solidFill>
            <a:srgbClr val="F1EE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400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A8F0C9F2-CB90-5A5E-1173-CD6C09D35213}"/>
              </a:ext>
            </a:extLst>
          </p:cNvPr>
          <p:cNvSpPr/>
          <p:nvPr/>
        </p:nvSpPr>
        <p:spPr>
          <a:xfrm>
            <a:off x="9158075" y="3057123"/>
            <a:ext cx="2227055" cy="2190477"/>
          </a:xfrm>
          <a:prstGeom prst="ellipse">
            <a:avLst/>
          </a:prstGeom>
          <a:solidFill>
            <a:srgbClr val="F1EE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400"/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2E7970E8-AA49-7CE9-A245-CB2D9243F9D2}"/>
              </a:ext>
            </a:extLst>
          </p:cNvPr>
          <p:cNvSpPr/>
          <p:nvPr/>
        </p:nvSpPr>
        <p:spPr>
          <a:xfrm>
            <a:off x="7996638" y="1416444"/>
            <a:ext cx="2227055" cy="2190477"/>
          </a:xfrm>
          <a:prstGeom prst="ellipse">
            <a:avLst/>
          </a:prstGeom>
          <a:solidFill>
            <a:srgbClr val="F1EE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400"/>
          </a:p>
        </p:txBody>
      </p:sp>
      <p:pic>
        <p:nvPicPr>
          <p:cNvPr id="6" name="Bilde 5" descr="The image depicts a neatly stacked pile of white, blank paper documents, each with a small, abstract bar chart graphic on the corner.&#10;&#10;KI-generert innhold kan være feil.">
            <a:extLst>
              <a:ext uri="{FF2B5EF4-FFF2-40B4-BE49-F238E27FC236}">
                <a16:creationId xmlns:a16="http://schemas.microsoft.com/office/drawing/2014/main" id="{46B8AB85-B966-E416-9DCE-201E071E7F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9632" y="3902802"/>
            <a:ext cx="1571877" cy="1167517"/>
          </a:xfrm>
          <a:prstGeom prst="rect">
            <a:avLst/>
          </a:prstGeom>
        </p:spPr>
      </p:pic>
      <p:sp>
        <p:nvSpPr>
          <p:cNvPr id="31" name="TekstSylinder 30">
            <a:extLst>
              <a:ext uri="{FF2B5EF4-FFF2-40B4-BE49-F238E27FC236}">
                <a16:creationId xmlns:a16="http://schemas.microsoft.com/office/drawing/2014/main" id="{05235470-768E-0AA8-1F16-4521BAFACEA2}"/>
              </a:ext>
            </a:extLst>
          </p:cNvPr>
          <p:cNvSpPr txBox="1"/>
          <p:nvPr/>
        </p:nvSpPr>
        <p:spPr>
          <a:xfrm>
            <a:off x="7195812" y="3551807"/>
            <a:ext cx="17432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400" b="1">
                <a:solidFill>
                  <a:srgbClr val="4A6FA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Planlegging</a:t>
            </a:r>
            <a:endParaRPr lang="nb-NO" sz="1400" b="1" dirty="0">
              <a:solidFill>
                <a:srgbClr val="4A6FA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248E5A52-9AFA-497D-7F6D-574557E21D65}"/>
              </a:ext>
            </a:extLst>
          </p:cNvPr>
          <p:cNvSpPr txBox="1"/>
          <p:nvPr/>
        </p:nvSpPr>
        <p:spPr>
          <a:xfrm>
            <a:off x="8112369" y="1853594"/>
            <a:ext cx="19616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400" b="1">
                <a:solidFill>
                  <a:srgbClr val="4A6FA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Organisering</a:t>
            </a:r>
            <a:endParaRPr lang="nb-NO" sz="1400" b="1" dirty="0">
              <a:solidFill>
                <a:srgbClr val="4A6FA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3" name="TekstSylinder 32">
            <a:extLst>
              <a:ext uri="{FF2B5EF4-FFF2-40B4-BE49-F238E27FC236}">
                <a16:creationId xmlns:a16="http://schemas.microsoft.com/office/drawing/2014/main" id="{24980689-66CC-9672-94A8-B98C05C1BF2B}"/>
              </a:ext>
            </a:extLst>
          </p:cNvPr>
          <p:cNvSpPr txBox="1"/>
          <p:nvPr/>
        </p:nvSpPr>
        <p:spPr>
          <a:xfrm>
            <a:off x="9482437" y="3429000"/>
            <a:ext cx="167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400" b="1">
                <a:solidFill>
                  <a:srgbClr val="4A6FA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Gjennomføring av arbeidet</a:t>
            </a:r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76819C38-C7C3-2DDE-47F9-100F155240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9898"/>
            <a:ext cx="6585133" cy="6917898"/>
          </a:xfrm>
          <a:prstGeom prst="rect">
            <a:avLst/>
          </a:prstGeom>
        </p:spPr>
      </p:pic>
      <p:pic>
        <p:nvPicPr>
          <p:cNvPr id="3" name="Bilde 2" descr="A white puzzle piece with a distinct orange pattern.&#10;&#10;KI-generert innhold kan være feil.">
            <a:extLst>
              <a:ext uri="{FF2B5EF4-FFF2-40B4-BE49-F238E27FC236}">
                <a16:creationId xmlns:a16="http://schemas.microsoft.com/office/drawing/2014/main" id="{744E67A9-6D4F-A514-8755-7929D4DEB7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1588" y="1941215"/>
            <a:ext cx="1417465" cy="1417465"/>
          </a:xfrm>
          <a:prstGeom prst="rect">
            <a:avLst/>
          </a:prstGeom>
        </p:spPr>
      </p:pic>
      <p:pic>
        <p:nvPicPr>
          <p:cNvPr id="7" name="Bilde 6" descr="The image depicts two people engaged in a conversation, with one sitting and one standing, both having simple, abstract facial expressions.&#10;&#10;KI-generert innhold kan være feil.">
            <a:extLst>
              <a:ext uri="{FF2B5EF4-FFF2-40B4-BE49-F238E27FC236}">
                <a16:creationId xmlns:a16="http://schemas.microsoft.com/office/drawing/2014/main" id="{67E1470E-2C78-AB7B-0E90-FD85515B7A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32334" y="3585741"/>
            <a:ext cx="1320865" cy="1389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449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Box 51">
            <a:extLst>
              <a:ext uri="{FF2B5EF4-FFF2-40B4-BE49-F238E27FC236}">
                <a16:creationId xmlns:a16="http://schemas.microsoft.com/office/drawing/2014/main" id="{78E321F3-EDCE-3315-3566-0B0A4EA5AD30}"/>
              </a:ext>
            </a:extLst>
          </p:cNvPr>
          <p:cNvSpPr txBox="1"/>
          <p:nvPr/>
        </p:nvSpPr>
        <p:spPr>
          <a:xfrm>
            <a:off x="3593264" y="4639201"/>
            <a:ext cx="3221351" cy="32918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r>
              <a:rPr sz="1400" b="0">
                <a:solidFill>
                  <a:srgbClr val="182028"/>
                </a:solidFill>
                <a:latin typeface="Open Sans"/>
              </a:rPr>
              <a:t>er psykisk utmattet etter jobb.</a:t>
            </a:r>
          </a:p>
        </p:txBody>
      </p:sp>
      <p:sp>
        <p:nvSpPr>
          <p:cNvPr id="33" name="TextBox 39">
            <a:extLst>
              <a:ext uri="{FF2B5EF4-FFF2-40B4-BE49-F238E27FC236}">
                <a16:creationId xmlns:a16="http://schemas.microsoft.com/office/drawing/2014/main" id="{2F4C0B6C-455B-6F3D-F42E-6739D463EC7F}"/>
              </a:ext>
            </a:extLst>
          </p:cNvPr>
          <p:cNvSpPr txBox="1"/>
          <p:nvPr/>
        </p:nvSpPr>
        <p:spPr>
          <a:xfrm>
            <a:off x="3593264" y="2417209"/>
            <a:ext cx="3221351" cy="32918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r>
              <a:rPr sz="1400" b="0" err="1">
                <a:solidFill>
                  <a:srgbClr val="182028"/>
                </a:solidFill>
                <a:latin typeface="Open Sans"/>
              </a:rPr>
              <a:t>opplever</a:t>
            </a:r>
            <a:r>
              <a:rPr sz="1400" b="0">
                <a:solidFill>
                  <a:srgbClr val="182028"/>
                </a:solidFill>
                <a:latin typeface="Open Sans"/>
              </a:rPr>
              <a:t> </a:t>
            </a:r>
            <a:r>
              <a:rPr sz="1400" b="0" err="1">
                <a:solidFill>
                  <a:srgbClr val="182028"/>
                </a:solidFill>
                <a:latin typeface="Open Sans"/>
              </a:rPr>
              <a:t>høye</a:t>
            </a:r>
            <a:r>
              <a:rPr sz="1400" b="0">
                <a:solidFill>
                  <a:srgbClr val="182028"/>
                </a:solidFill>
                <a:latin typeface="Open Sans"/>
              </a:rPr>
              <a:t> </a:t>
            </a:r>
            <a:r>
              <a:rPr sz="1400" b="0" err="1">
                <a:solidFill>
                  <a:srgbClr val="182028"/>
                </a:solidFill>
                <a:latin typeface="Open Sans"/>
              </a:rPr>
              <a:t>emosjonelle</a:t>
            </a:r>
            <a:r>
              <a:rPr sz="1400" b="0">
                <a:solidFill>
                  <a:srgbClr val="182028"/>
                </a:solidFill>
                <a:latin typeface="Open Sans"/>
              </a:rPr>
              <a:t> </a:t>
            </a:r>
            <a:r>
              <a:rPr sz="1400" b="0" err="1">
                <a:solidFill>
                  <a:srgbClr val="182028"/>
                </a:solidFill>
                <a:latin typeface="Open Sans"/>
              </a:rPr>
              <a:t>krav</a:t>
            </a:r>
            <a:r>
              <a:rPr sz="1400" b="0">
                <a:solidFill>
                  <a:srgbClr val="182028"/>
                </a:solidFill>
                <a:latin typeface="Open Sans"/>
              </a:rPr>
              <a:t>.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77B2D21-B563-D8A1-A992-74AF72754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00" y="480000"/>
            <a:ext cx="11232000" cy="1738800"/>
          </a:xfrm>
        </p:spPr>
        <p:txBody>
          <a:bodyPr>
            <a:normAutofit/>
          </a:bodyPr>
          <a:lstStyle/>
          <a:p>
            <a:r>
              <a:rPr lang="nb-NO" sz="2700" dirty="0"/>
              <a:t>Hvorfor er fokus på arbeidsmiljø og nærværsarbeid viktig i barnevernet?</a:t>
            </a:r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18B316EC-5B3A-5040-6821-F531994D2B44}"/>
              </a:ext>
            </a:extLst>
          </p:cNvPr>
          <p:cNvSpPr>
            <a:spLocks noGrp="1"/>
          </p:cNvSpPr>
          <p:nvPr>
            <p:ph type="subTitle" idx="3"/>
          </p:nvPr>
        </p:nvSpPr>
        <p:spPr>
          <a:xfrm>
            <a:off x="10066916" y="6434800"/>
            <a:ext cx="1710555" cy="423200"/>
          </a:xfrm>
        </p:spPr>
        <p:txBody>
          <a:bodyPr>
            <a:normAutofit/>
          </a:bodyPr>
          <a:lstStyle/>
          <a:p>
            <a:r>
              <a:rPr lang="nb-NO" sz="1000">
                <a:solidFill>
                  <a:schemeClr val="tx1"/>
                </a:solidFill>
              </a:rPr>
              <a:t>Kilde: </a:t>
            </a:r>
            <a:r>
              <a:rPr lang="nb-NO" sz="1000" err="1">
                <a:solidFill>
                  <a:schemeClr val="tx1"/>
                </a:solidFill>
              </a:rPr>
              <a:t>Stami</a:t>
            </a:r>
            <a:r>
              <a:rPr lang="nb-NO" sz="1000">
                <a:solidFill>
                  <a:schemeClr val="tx1"/>
                </a:solidFill>
              </a:rPr>
              <a:t>/Noa</a:t>
            </a:r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EC82C69F-E19A-F907-7F64-13FCF221C975}"/>
              </a:ext>
            </a:extLst>
          </p:cNvPr>
          <p:cNvSpPr txBox="1"/>
          <p:nvPr/>
        </p:nvSpPr>
        <p:spPr>
          <a:xfrm>
            <a:off x="3604966" y="1996585"/>
            <a:ext cx="3209648" cy="29260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02000"/>
              </a:lnSpc>
            </a:pPr>
            <a:r>
              <a:rPr sz="1500" b="1" i="0" err="1">
                <a:solidFill>
                  <a:srgbClr val="4A6FA3"/>
                </a:solidFill>
                <a:latin typeface="Open Sans"/>
              </a:rPr>
              <a:t>Belastninger</a:t>
            </a:r>
            <a:endParaRPr sz="1500" b="1" i="0">
              <a:solidFill>
                <a:srgbClr val="4A6FA3"/>
              </a:solidFill>
              <a:latin typeface="Open Sans"/>
            </a:endParaRPr>
          </a:p>
        </p:txBody>
      </p:sp>
      <p:sp>
        <p:nvSpPr>
          <p:cNvPr id="9" name="TextBox 4">
            <a:extLst>
              <a:ext uri="{FF2B5EF4-FFF2-40B4-BE49-F238E27FC236}">
                <a16:creationId xmlns:a16="http://schemas.microsoft.com/office/drawing/2014/main" id="{3B34663F-52D4-56F8-4171-6E9A9AE71C06}"/>
              </a:ext>
            </a:extLst>
          </p:cNvPr>
          <p:cNvSpPr txBox="1"/>
          <p:nvPr/>
        </p:nvSpPr>
        <p:spPr>
          <a:xfrm>
            <a:off x="8963790" y="1996585"/>
            <a:ext cx="2557650" cy="29260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02000"/>
              </a:lnSpc>
            </a:pPr>
            <a:r>
              <a:rPr sz="1500" b="1" i="0" err="1">
                <a:solidFill>
                  <a:srgbClr val="4A6FA3"/>
                </a:solidFill>
                <a:latin typeface="Open Sans"/>
              </a:rPr>
              <a:t>Sykefravær</a:t>
            </a:r>
            <a:r>
              <a:rPr sz="1500" b="1" i="0">
                <a:solidFill>
                  <a:srgbClr val="4A6FA3"/>
                </a:solidFill>
                <a:latin typeface="Open Sans"/>
              </a:rPr>
              <a:t> </a:t>
            </a:r>
            <a:r>
              <a:rPr sz="1500" b="1" i="0" err="1">
                <a:solidFill>
                  <a:srgbClr val="4A6FA3"/>
                </a:solidFill>
                <a:latin typeface="Open Sans"/>
              </a:rPr>
              <a:t>og</a:t>
            </a:r>
            <a:r>
              <a:rPr sz="1500" b="1" i="0">
                <a:solidFill>
                  <a:srgbClr val="4A6FA3"/>
                </a:solidFill>
                <a:latin typeface="Open Sans"/>
              </a:rPr>
              <a:t> </a:t>
            </a:r>
            <a:r>
              <a:rPr sz="1500" b="1" i="0" err="1">
                <a:solidFill>
                  <a:srgbClr val="4A6FA3"/>
                </a:solidFill>
                <a:latin typeface="Open Sans"/>
              </a:rPr>
              <a:t>frafall</a:t>
            </a:r>
            <a:endParaRPr sz="1500" b="1" i="0">
              <a:solidFill>
                <a:srgbClr val="4A6FA3"/>
              </a:solidFill>
              <a:latin typeface="Open Sans"/>
            </a:endParaRPr>
          </a:p>
        </p:txBody>
      </p:sp>
      <p:sp>
        <p:nvSpPr>
          <p:cNvPr id="17" name="TextBox 27">
            <a:extLst>
              <a:ext uri="{FF2B5EF4-FFF2-40B4-BE49-F238E27FC236}">
                <a16:creationId xmlns:a16="http://schemas.microsoft.com/office/drawing/2014/main" id="{E4C98C11-46E4-FC55-FA04-C7DBE7FB6E12}"/>
              </a:ext>
            </a:extLst>
          </p:cNvPr>
          <p:cNvSpPr txBox="1"/>
          <p:nvPr/>
        </p:nvSpPr>
        <p:spPr>
          <a:xfrm>
            <a:off x="7775736" y="2435497"/>
            <a:ext cx="889975" cy="30175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02000"/>
              </a:lnSpc>
            </a:pPr>
            <a:r>
              <a:rPr sz="1900" b="1" i="0" err="1">
                <a:solidFill>
                  <a:srgbClr val="4A6FA3"/>
                </a:solidFill>
                <a:latin typeface="Titillium Web"/>
              </a:rPr>
              <a:t>Høyere</a:t>
            </a:r>
            <a:endParaRPr sz="1900" b="1" i="0">
              <a:solidFill>
                <a:srgbClr val="4A6FA3"/>
              </a:solidFill>
              <a:latin typeface="Titillium Web"/>
            </a:endParaRPr>
          </a:p>
        </p:txBody>
      </p:sp>
      <p:sp>
        <p:nvSpPr>
          <p:cNvPr id="19" name="TextBox 28">
            <a:extLst>
              <a:ext uri="{FF2B5EF4-FFF2-40B4-BE49-F238E27FC236}">
                <a16:creationId xmlns:a16="http://schemas.microsoft.com/office/drawing/2014/main" id="{FE9E1D71-866C-FABF-C326-575A2C9CD32C}"/>
              </a:ext>
            </a:extLst>
          </p:cNvPr>
          <p:cNvSpPr txBox="1"/>
          <p:nvPr/>
        </p:nvSpPr>
        <p:spPr>
          <a:xfrm>
            <a:off x="8915699" y="2453785"/>
            <a:ext cx="2861772" cy="56692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02000"/>
              </a:lnSpc>
            </a:pPr>
            <a:r>
              <a:rPr sz="1200" b="0" i="0" err="1">
                <a:solidFill>
                  <a:srgbClr val="182028"/>
                </a:solidFill>
                <a:latin typeface="Open Sans"/>
              </a:rPr>
              <a:t>forekomst</a:t>
            </a:r>
            <a:r>
              <a:rPr sz="1200" b="0" i="0">
                <a:solidFill>
                  <a:srgbClr val="182028"/>
                </a:solidFill>
                <a:latin typeface="Open Sans"/>
              </a:rPr>
              <a:t> av </a:t>
            </a:r>
            <a:r>
              <a:rPr sz="1200" b="0" i="0" err="1">
                <a:solidFill>
                  <a:srgbClr val="182028"/>
                </a:solidFill>
                <a:latin typeface="Open Sans"/>
              </a:rPr>
              <a:t>sykefravær</a:t>
            </a:r>
            <a:r>
              <a:rPr lang="nb-NO" sz="1200">
                <a:solidFill>
                  <a:srgbClr val="182028"/>
                </a:solidFill>
                <a:latin typeface="Open Sans"/>
              </a:rPr>
              <a:t> enn gjennomsnittet</a:t>
            </a:r>
            <a:r>
              <a:rPr sz="1200" b="0" i="0">
                <a:solidFill>
                  <a:srgbClr val="182028"/>
                </a:solidFill>
                <a:latin typeface="Open Sans"/>
              </a:rPr>
              <a:t> </a:t>
            </a:r>
            <a:r>
              <a:rPr sz="1200" b="0" i="0" err="1">
                <a:solidFill>
                  <a:srgbClr val="182028"/>
                </a:solidFill>
                <a:latin typeface="Open Sans"/>
              </a:rPr>
              <a:t>i</a:t>
            </a:r>
            <a:r>
              <a:rPr sz="1200" b="0" i="0">
                <a:solidFill>
                  <a:srgbClr val="182028"/>
                </a:solidFill>
                <a:latin typeface="Open Sans"/>
              </a:rPr>
              <a:t> </a:t>
            </a:r>
            <a:r>
              <a:rPr sz="1200" b="0" i="0" err="1">
                <a:solidFill>
                  <a:srgbClr val="182028"/>
                </a:solidFill>
                <a:latin typeface="Open Sans"/>
              </a:rPr>
              <a:t>norsk</a:t>
            </a:r>
            <a:r>
              <a:rPr sz="1200" b="0" i="0">
                <a:solidFill>
                  <a:srgbClr val="182028"/>
                </a:solidFill>
                <a:latin typeface="Open Sans"/>
              </a:rPr>
              <a:t> </a:t>
            </a:r>
            <a:r>
              <a:rPr sz="1200" b="0" i="0" err="1">
                <a:solidFill>
                  <a:srgbClr val="182028"/>
                </a:solidFill>
                <a:latin typeface="Open Sans"/>
              </a:rPr>
              <a:t>arbeidsliv</a:t>
            </a:r>
            <a:endParaRPr lang="nb-NO" sz="1200" b="0" i="0">
              <a:solidFill>
                <a:srgbClr val="182028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21" name="TextBox 29">
            <a:extLst>
              <a:ext uri="{FF2B5EF4-FFF2-40B4-BE49-F238E27FC236}">
                <a16:creationId xmlns:a16="http://schemas.microsoft.com/office/drawing/2014/main" id="{4C1CFCFF-890A-BC0C-1F6E-4285C5AB5CC6}"/>
              </a:ext>
            </a:extLst>
          </p:cNvPr>
          <p:cNvSpPr txBox="1"/>
          <p:nvPr/>
        </p:nvSpPr>
        <p:spPr>
          <a:xfrm>
            <a:off x="7775736" y="3459625"/>
            <a:ext cx="889975" cy="30175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02000"/>
              </a:lnSpc>
            </a:pPr>
            <a:r>
              <a:rPr sz="1900" b="1" i="0" err="1">
                <a:solidFill>
                  <a:srgbClr val="4A6FA3"/>
                </a:solidFill>
                <a:latin typeface="Titillium Web"/>
              </a:rPr>
              <a:t>Høyest</a:t>
            </a:r>
            <a:endParaRPr sz="1900" b="1" i="0">
              <a:solidFill>
                <a:srgbClr val="4A6FA3"/>
              </a:solidFill>
              <a:latin typeface="Titillium Web"/>
            </a:endParaRPr>
          </a:p>
        </p:txBody>
      </p:sp>
      <p:sp>
        <p:nvSpPr>
          <p:cNvPr id="23" name="TextBox 30">
            <a:extLst>
              <a:ext uri="{FF2B5EF4-FFF2-40B4-BE49-F238E27FC236}">
                <a16:creationId xmlns:a16="http://schemas.microsoft.com/office/drawing/2014/main" id="{95E687B2-2342-7F3B-E1AC-DB9CB942B1CD}"/>
              </a:ext>
            </a:extLst>
          </p:cNvPr>
          <p:cNvSpPr txBox="1"/>
          <p:nvPr/>
        </p:nvSpPr>
        <p:spPr>
          <a:xfrm>
            <a:off x="8915699" y="3477913"/>
            <a:ext cx="2861772" cy="56692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02000"/>
              </a:lnSpc>
            </a:pPr>
            <a:r>
              <a:rPr sz="1200" b="0" i="0" err="1">
                <a:solidFill>
                  <a:srgbClr val="182028"/>
                </a:solidFill>
                <a:latin typeface="Open Sans"/>
              </a:rPr>
              <a:t>forekomst</a:t>
            </a:r>
            <a:r>
              <a:rPr sz="1200" b="0" i="0">
                <a:solidFill>
                  <a:srgbClr val="182028"/>
                </a:solidFill>
                <a:latin typeface="Open Sans"/>
              </a:rPr>
              <a:t> av nye </a:t>
            </a:r>
            <a:r>
              <a:rPr sz="1200" b="0" i="0" err="1">
                <a:solidFill>
                  <a:srgbClr val="182028"/>
                </a:solidFill>
                <a:latin typeface="Open Sans"/>
              </a:rPr>
              <a:t>uføre</a:t>
            </a:r>
            <a:r>
              <a:rPr sz="1200" b="0" i="0">
                <a:solidFill>
                  <a:srgbClr val="182028"/>
                </a:solidFill>
                <a:latin typeface="Open Sans"/>
              </a:rPr>
              <a:t> av alle </a:t>
            </a:r>
            <a:r>
              <a:rPr sz="1200" b="0" i="0" err="1">
                <a:solidFill>
                  <a:srgbClr val="182028"/>
                </a:solidFill>
                <a:latin typeface="Open Sans"/>
              </a:rPr>
              <a:t>næringsgrupper</a:t>
            </a:r>
            <a:endParaRPr sz="1200" b="0" i="0">
              <a:solidFill>
                <a:srgbClr val="182028"/>
              </a:solidFill>
              <a:latin typeface="Open Sans"/>
            </a:endParaRPr>
          </a:p>
        </p:txBody>
      </p:sp>
      <p:sp>
        <p:nvSpPr>
          <p:cNvPr id="25" name="TextBox 31">
            <a:extLst>
              <a:ext uri="{FF2B5EF4-FFF2-40B4-BE49-F238E27FC236}">
                <a16:creationId xmlns:a16="http://schemas.microsoft.com/office/drawing/2014/main" id="{E57F6078-839B-705A-9F17-405211738382}"/>
              </a:ext>
            </a:extLst>
          </p:cNvPr>
          <p:cNvSpPr txBox="1"/>
          <p:nvPr/>
        </p:nvSpPr>
        <p:spPr>
          <a:xfrm>
            <a:off x="7775736" y="4483753"/>
            <a:ext cx="889975" cy="30175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02000"/>
              </a:lnSpc>
            </a:pPr>
            <a:r>
              <a:rPr sz="1900" b="1" i="0">
                <a:solidFill>
                  <a:srgbClr val="4A6FA3"/>
                </a:solidFill>
                <a:latin typeface="Titillium Web"/>
              </a:rPr>
              <a:t>Høyest</a:t>
            </a:r>
          </a:p>
        </p:txBody>
      </p:sp>
      <p:sp>
        <p:nvSpPr>
          <p:cNvPr id="27" name="TextBox 32">
            <a:extLst>
              <a:ext uri="{FF2B5EF4-FFF2-40B4-BE49-F238E27FC236}">
                <a16:creationId xmlns:a16="http://schemas.microsoft.com/office/drawing/2014/main" id="{A1854B2C-6B80-4F50-BF7B-83CC452B7BAB}"/>
              </a:ext>
            </a:extLst>
          </p:cNvPr>
          <p:cNvSpPr txBox="1"/>
          <p:nvPr/>
        </p:nvSpPr>
        <p:spPr>
          <a:xfrm>
            <a:off x="8915699" y="4502040"/>
            <a:ext cx="2861772" cy="56692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02000"/>
              </a:lnSpc>
            </a:pPr>
            <a:r>
              <a:rPr sz="1200" b="0" i="0" err="1">
                <a:solidFill>
                  <a:srgbClr val="182028"/>
                </a:solidFill>
                <a:latin typeface="Open Sans"/>
              </a:rPr>
              <a:t>forekomst</a:t>
            </a:r>
            <a:r>
              <a:rPr sz="1200" b="0" i="0">
                <a:solidFill>
                  <a:srgbClr val="182028"/>
                </a:solidFill>
                <a:latin typeface="Open Sans"/>
              </a:rPr>
              <a:t> av </a:t>
            </a:r>
            <a:r>
              <a:rPr sz="1200" b="0" i="0" err="1">
                <a:solidFill>
                  <a:srgbClr val="182028"/>
                </a:solidFill>
                <a:latin typeface="Open Sans"/>
              </a:rPr>
              <a:t>frafall</a:t>
            </a:r>
            <a:r>
              <a:rPr sz="1200" b="0" i="0">
                <a:solidFill>
                  <a:srgbClr val="182028"/>
                </a:solidFill>
                <a:latin typeface="Open Sans"/>
              </a:rPr>
              <a:t> </a:t>
            </a:r>
            <a:r>
              <a:rPr sz="1200" b="0" i="0" err="1">
                <a:solidFill>
                  <a:srgbClr val="182028"/>
                </a:solidFill>
                <a:latin typeface="Open Sans"/>
              </a:rPr>
              <a:t>grunnet</a:t>
            </a:r>
            <a:r>
              <a:rPr sz="1200" b="0" i="0">
                <a:solidFill>
                  <a:srgbClr val="182028"/>
                </a:solidFill>
                <a:latin typeface="Open Sans"/>
              </a:rPr>
              <a:t> </a:t>
            </a:r>
            <a:r>
              <a:rPr sz="1200" b="0" i="0" err="1">
                <a:solidFill>
                  <a:srgbClr val="182028"/>
                </a:solidFill>
                <a:latin typeface="Open Sans"/>
              </a:rPr>
              <a:t>psykiske</a:t>
            </a:r>
            <a:r>
              <a:rPr sz="1200" b="0" i="0">
                <a:solidFill>
                  <a:srgbClr val="182028"/>
                </a:solidFill>
                <a:latin typeface="Open Sans"/>
              </a:rPr>
              <a:t> </a:t>
            </a:r>
            <a:r>
              <a:rPr sz="1200" b="0" i="0" err="1">
                <a:solidFill>
                  <a:srgbClr val="182028"/>
                </a:solidFill>
                <a:latin typeface="Open Sans"/>
              </a:rPr>
              <a:t>diagoner</a:t>
            </a:r>
            <a:r>
              <a:rPr sz="1200" b="0" i="0">
                <a:solidFill>
                  <a:srgbClr val="182028"/>
                </a:solidFill>
                <a:latin typeface="Open Sans"/>
              </a:rPr>
              <a:t> av alle </a:t>
            </a:r>
            <a:r>
              <a:rPr sz="1200" b="0" i="0" err="1">
                <a:solidFill>
                  <a:srgbClr val="182028"/>
                </a:solidFill>
                <a:latin typeface="Open Sans"/>
              </a:rPr>
              <a:t>næringsgrupper</a:t>
            </a:r>
            <a:endParaRPr sz="1200" b="0" i="0">
              <a:solidFill>
                <a:srgbClr val="182028"/>
              </a:solidFill>
              <a:latin typeface="Open Sans"/>
            </a:endParaRPr>
          </a:p>
        </p:txBody>
      </p:sp>
      <p:sp>
        <p:nvSpPr>
          <p:cNvPr id="29" name="TekstSylinder 28">
            <a:extLst>
              <a:ext uri="{FF2B5EF4-FFF2-40B4-BE49-F238E27FC236}">
                <a16:creationId xmlns:a16="http://schemas.microsoft.com/office/drawing/2014/main" id="{D57AC3C4-5F41-8D74-019F-528A22D431B0}"/>
              </a:ext>
            </a:extLst>
          </p:cNvPr>
          <p:cNvSpPr txBox="1"/>
          <p:nvPr/>
        </p:nvSpPr>
        <p:spPr>
          <a:xfrm>
            <a:off x="517904" y="1094668"/>
            <a:ext cx="6648916" cy="21945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nb-NO"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Blant annet fordi:</a:t>
            </a:r>
          </a:p>
        </p:txBody>
      </p:sp>
      <p:sp>
        <p:nvSpPr>
          <p:cNvPr id="31" name="TextBox 38">
            <a:extLst>
              <a:ext uri="{FF2B5EF4-FFF2-40B4-BE49-F238E27FC236}">
                <a16:creationId xmlns:a16="http://schemas.microsoft.com/office/drawing/2014/main" id="{6888059F-E038-B3CE-4AAB-42DE79146785}"/>
              </a:ext>
            </a:extLst>
          </p:cNvPr>
          <p:cNvSpPr txBox="1"/>
          <p:nvPr/>
        </p:nvSpPr>
        <p:spPr>
          <a:xfrm>
            <a:off x="2663106" y="2344057"/>
            <a:ext cx="747277" cy="42062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r>
              <a:rPr sz="2300" b="1">
                <a:solidFill>
                  <a:srgbClr val="4A6FA3"/>
                </a:solidFill>
                <a:latin typeface="Titillium Web"/>
              </a:rPr>
              <a:t>42 %</a:t>
            </a:r>
          </a:p>
        </p:txBody>
      </p:sp>
      <p:sp>
        <p:nvSpPr>
          <p:cNvPr id="35" name="Rectangle 40">
            <a:extLst>
              <a:ext uri="{FF2B5EF4-FFF2-40B4-BE49-F238E27FC236}">
                <a16:creationId xmlns:a16="http://schemas.microsoft.com/office/drawing/2014/main" id="{4C64EF24-396C-0CD6-448F-284900D7A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604966" y="2856121"/>
            <a:ext cx="2064314" cy="71353"/>
          </a:xfrm>
          <a:prstGeom prst="rect">
            <a:avLst/>
          </a:prstGeom>
          <a:solidFill>
            <a:srgbClr val="D3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42">
            <a:extLst>
              <a:ext uri="{FF2B5EF4-FFF2-40B4-BE49-F238E27FC236}">
                <a16:creationId xmlns:a16="http://schemas.microsoft.com/office/drawing/2014/main" id="{5F9E61C3-374D-F3DA-573E-6358274C14D0}"/>
              </a:ext>
            </a:extLst>
          </p:cNvPr>
          <p:cNvSpPr txBox="1"/>
          <p:nvPr/>
        </p:nvSpPr>
        <p:spPr>
          <a:xfrm>
            <a:off x="2663106" y="3084721"/>
            <a:ext cx="747277" cy="42062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r>
              <a:rPr sz="2300" b="1">
                <a:solidFill>
                  <a:srgbClr val="4A6FA3"/>
                </a:solidFill>
                <a:latin typeface="Titillium Web"/>
              </a:rPr>
              <a:t>23 %</a:t>
            </a:r>
          </a:p>
        </p:txBody>
      </p:sp>
      <p:sp>
        <p:nvSpPr>
          <p:cNvPr id="39" name="TextBox 43">
            <a:extLst>
              <a:ext uri="{FF2B5EF4-FFF2-40B4-BE49-F238E27FC236}">
                <a16:creationId xmlns:a16="http://schemas.microsoft.com/office/drawing/2014/main" id="{84DD13FE-46AB-9577-D926-E0152CBAB5B0}"/>
              </a:ext>
            </a:extLst>
          </p:cNvPr>
          <p:cNvSpPr txBox="1"/>
          <p:nvPr/>
        </p:nvSpPr>
        <p:spPr>
          <a:xfrm>
            <a:off x="3593264" y="3157873"/>
            <a:ext cx="3221351" cy="32918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r>
              <a:rPr sz="1400" b="0" err="1">
                <a:solidFill>
                  <a:srgbClr val="182028"/>
                </a:solidFill>
                <a:latin typeface="Open Sans"/>
              </a:rPr>
              <a:t>har</a:t>
            </a:r>
            <a:r>
              <a:rPr sz="1400" b="0">
                <a:solidFill>
                  <a:srgbClr val="182028"/>
                </a:solidFill>
                <a:latin typeface="Open Sans"/>
              </a:rPr>
              <a:t> </a:t>
            </a:r>
            <a:r>
              <a:rPr sz="1400" b="0" err="1">
                <a:solidFill>
                  <a:srgbClr val="182028"/>
                </a:solidFill>
                <a:latin typeface="Open Sans"/>
              </a:rPr>
              <a:t>vært</a:t>
            </a:r>
            <a:r>
              <a:rPr sz="1400" b="0">
                <a:solidFill>
                  <a:srgbClr val="182028"/>
                </a:solidFill>
                <a:latin typeface="Open Sans"/>
              </a:rPr>
              <a:t> </a:t>
            </a:r>
            <a:r>
              <a:rPr sz="1400" b="0" err="1">
                <a:solidFill>
                  <a:srgbClr val="182028"/>
                </a:solidFill>
                <a:latin typeface="Open Sans"/>
              </a:rPr>
              <a:t>utsatt</a:t>
            </a:r>
            <a:r>
              <a:rPr sz="1400" b="0">
                <a:solidFill>
                  <a:srgbClr val="182028"/>
                </a:solidFill>
                <a:latin typeface="Open Sans"/>
              </a:rPr>
              <a:t> for </a:t>
            </a:r>
            <a:r>
              <a:rPr sz="1400" b="0" err="1">
                <a:solidFill>
                  <a:srgbClr val="182028"/>
                </a:solidFill>
                <a:latin typeface="Open Sans"/>
              </a:rPr>
              <a:t>hets</a:t>
            </a:r>
            <a:r>
              <a:rPr sz="1400" b="0">
                <a:solidFill>
                  <a:srgbClr val="182028"/>
                </a:solidFill>
                <a:latin typeface="Open Sans"/>
              </a:rPr>
              <a:t> </a:t>
            </a:r>
            <a:r>
              <a:rPr sz="1400" b="0" err="1">
                <a:solidFill>
                  <a:srgbClr val="182028"/>
                </a:solidFill>
                <a:latin typeface="Open Sans"/>
              </a:rPr>
              <a:t>eller</a:t>
            </a:r>
            <a:r>
              <a:rPr sz="1400" b="0">
                <a:solidFill>
                  <a:srgbClr val="182028"/>
                </a:solidFill>
                <a:latin typeface="Open Sans"/>
              </a:rPr>
              <a:t> </a:t>
            </a:r>
            <a:r>
              <a:rPr sz="1400" b="0" err="1">
                <a:solidFill>
                  <a:srgbClr val="182028"/>
                </a:solidFill>
                <a:latin typeface="Open Sans"/>
              </a:rPr>
              <a:t>trusler</a:t>
            </a:r>
            <a:r>
              <a:rPr sz="1400" b="0">
                <a:solidFill>
                  <a:srgbClr val="182028"/>
                </a:solidFill>
                <a:latin typeface="Open Sans"/>
              </a:rPr>
              <a:t>.</a:t>
            </a:r>
          </a:p>
        </p:txBody>
      </p:sp>
      <p:sp>
        <p:nvSpPr>
          <p:cNvPr id="41" name="Rectangle 44">
            <a:extLst>
              <a:ext uri="{FF2B5EF4-FFF2-40B4-BE49-F238E27FC236}">
                <a16:creationId xmlns:a16="http://schemas.microsoft.com/office/drawing/2014/main" id="{55D34E86-C253-AD11-7305-78EE5B7744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604966" y="3596785"/>
            <a:ext cx="2064314" cy="71353"/>
          </a:xfrm>
          <a:prstGeom prst="rect">
            <a:avLst/>
          </a:prstGeom>
          <a:solidFill>
            <a:srgbClr val="D3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Rectangle 45">
            <a:extLst>
              <a:ext uri="{FF2B5EF4-FFF2-40B4-BE49-F238E27FC236}">
                <a16:creationId xmlns:a16="http://schemas.microsoft.com/office/drawing/2014/main" id="{7EDB3C07-9A6B-A445-DDB5-168392CE1E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604966" y="3596785"/>
            <a:ext cx="474792" cy="71353"/>
          </a:xfrm>
          <a:prstGeom prst="rect">
            <a:avLst/>
          </a:prstGeom>
          <a:solidFill>
            <a:srgbClr val="E9A2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TextBox 46">
            <a:extLst>
              <a:ext uri="{FF2B5EF4-FFF2-40B4-BE49-F238E27FC236}">
                <a16:creationId xmlns:a16="http://schemas.microsoft.com/office/drawing/2014/main" id="{75437FAF-2609-7854-D33D-F3398E3BAB21}"/>
              </a:ext>
            </a:extLst>
          </p:cNvPr>
          <p:cNvSpPr txBox="1"/>
          <p:nvPr/>
        </p:nvSpPr>
        <p:spPr>
          <a:xfrm>
            <a:off x="2663106" y="3825385"/>
            <a:ext cx="747277" cy="42062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r>
              <a:rPr sz="2300" b="1">
                <a:solidFill>
                  <a:srgbClr val="4A6FA3"/>
                </a:solidFill>
                <a:latin typeface="Titillium Web"/>
              </a:rPr>
              <a:t>29 %</a:t>
            </a:r>
          </a:p>
        </p:txBody>
      </p:sp>
      <p:sp>
        <p:nvSpPr>
          <p:cNvPr id="47" name="TextBox 47">
            <a:extLst>
              <a:ext uri="{FF2B5EF4-FFF2-40B4-BE49-F238E27FC236}">
                <a16:creationId xmlns:a16="http://schemas.microsoft.com/office/drawing/2014/main" id="{0E04D171-F8AA-1B40-9D82-3B90E3D55828}"/>
              </a:ext>
            </a:extLst>
          </p:cNvPr>
          <p:cNvSpPr txBox="1"/>
          <p:nvPr/>
        </p:nvSpPr>
        <p:spPr>
          <a:xfrm>
            <a:off x="3593264" y="3898537"/>
            <a:ext cx="3221351" cy="32918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r>
              <a:rPr sz="1400" b="0" err="1">
                <a:solidFill>
                  <a:srgbClr val="182028"/>
                </a:solidFill>
                <a:latin typeface="Open Sans"/>
              </a:rPr>
              <a:t>opplever</a:t>
            </a:r>
            <a:r>
              <a:rPr sz="1400" b="0">
                <a:solidFill>
                  <a:srgbClr val="182028"/>
                </a:solidFill>
                <a:latin typeface="Open Sans"/>
              </a:rPr>
              <a:t> </a:t>
            </a:r>
            <a:r>
              <a:rPr sz="1400" b="0" err="1">
                <a:solidFill>
                  <a:srgbClr val="182028"/>
                </a:solidFill>
                <a:latin typeface="Open Sans"/>
              </a:rPr>
              <a:t>konflikter</a:t>
            </a:r>
            <a:r>
              <a:rPr sz="1400" b="0">
                <a:solidFill>
                  <a:srgbClr val="182028"/>
                </a:solidFill>
                <a:latin typeface="Open Sans"/>
              </a:rPr>
              <a:t> med </a:t>
            </a:r>
            <a:r>
              <a:rPr sz="1400" b="0" err="1">
                <a:solidFill>
                  <a:srgbClr val="182028"/>
                </a:solidFill>
                <a:latin typeface="Open Sans"/>
              </a:rPr>
              <a:t>klienter</a:t>
            </a:r>
            <a:r>
              <a:rPr sz="1400" b="0">
                <a:solidFill>
                  <a:srgbClr val="182028"/>
                </a:solidFill>
                <a:latin typeface="Open Sans"/>
              </a:rPr>
              <a:t>.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B5B25A33-1945-A02F-2AF2-3313BD02DD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604966" y="4337449"/>
            <a:ext cx="2064314" cy="71353"/>
          </a:xfrm>
          <a:prstGeom prst="rect">
            <a:avLst/>
          </a:prstGeom>
          <a:solidFill>
            <a:srgbClr val="D3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Rectangle 49">
            <a:extLst>
              <a:ext uri="{FF2B5EF4-FFF2-40B4-BE49-F238E27FC236}">
                <a16:creationId xmlns:a16="http://schemas.microsoft.com/office/drawing/2014/main" id="{26AB81E1-FF2B-7B3D-8EE8-2AE9A4BD38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604966" y="4327790"/>
            <a:ext cx="598651" cy="71353"/>
          </a:xfrm>
          <a:prstGeom prst="rect">
            <a:avLst/>
          </a:prstGeom>
          <a:solidFill>
            <a:srgbClr val="E9A2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TextBox 50">
            <a:extLst>
              <a:ext uri="{FF2B5EF4-FFF2-40B4-BE49-F238E27FC236}">
                <a16:creationId xmlns:a16="http://schemas.microsoft.com/office/drawing/2014/main" id="{16DAEDF5-5ABB-F86F-7EA1-69332E490D78}"/>
              </a:ext>
            </a:extLst>
          </p:cNvPr>
          <p:cNvSpPr txBox="1"/>
          <p:nvPr/>
        </p:nvSpPr>
        <p:spPr>
          <a:xfrm>
            <a:off x="2663106" y="4566049"/>
            <a:ext cx="747277" cy="42062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r>
              <a:rPr sz="2300" b="1">
                <a:solidFill>
                  <a:srgbClr val="4A6FA3"/>
                </a:solidFill>
                <a:latin typeface="Titillium Web"/>
              </a:rPr>
              <a:t>34 %</a:t>
            </a:r>
          </a:p>
        </p:txBody>
      </p:sp>
      <p:sp>
        <p:nvSpPr>
          <p:cNvPr id="57" name="Rectangle 52">
            <a:extLst>
              <a:ext uri="{FF2B5EF4-FFF2-40B4-BE49-F238E27FC236}">
                <a16:creationId xmlns:a16="http://schemas.microsoft.com/office/drawing/2014/main" id="{2378651E-62F7-2A8D-33FA-FC3350781E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604966" y="5078113"/>
            <a:ext cx="2064314" cy="71353"/>
          </a:xfrm>
          <a:prstGeom prst="rect">
            <a:avLst/>
          </a:prstGeom>
          <a:solidFill>
            <a:srgbClr val="D3D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9" name="Rectangle 53">
            <a:extLst>
              <a:ext uri="{FF2B5EF4-FFF2-40B4-BE49-F238E27FC236}">
                <a16:creationId xmlns:a16="http://schemas.microsoft.com/office/drawing/2014/main" id="{DD857AF6-9B3B-4ECC-23E6-D3F5455619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93265" y="5078113"/>
            <a:ext cx="701867" cy="71353"/>
          </a:xfrm>
          <a:prstGeom prst="rect">
            <a:avLst/>
          </a:prstGeom>
          <a:solidFill>
            <a:srgbClr val="E9A2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1" name="Bilde 60">
            <a:extLst>
              <a:ext uri="{FF2B5EF4-FFF2-40B4-BE49-F238E27FC236}">
                <a16:creationId xmlns:a16="http://schemas.microsoft.com/office/drawing/2014/main" id="{F425CF01-4FA5-09FC-BFF8-FFC9DEDA2F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00" y="2625840"/>
            <a:ext cx="1722057" cy="2084596"/>
          </a:xfrm>
          <a:prstGeom prst="rect">
            <a:avLst/>
          </a:prstGeom>
        </p:spPr>
      </p:pic>
      <p:sp>
        <p:nvSpPr>
          <p:cNvPr id="65" name="Rectangle 41">
            <a:extLst>
              <a:ext uri="{FF2B5EF4-FFF2-40B4-BE49-F238E27FC236}">
                <a16:creationId xmlns:a16="http://schemas.microsoft.com/office/drawing/2014/main" id="{FF49ECD4-15F2-282D-3C28-6F1F9525C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604966" y="2871895"/>
            <a:ext cx="867012" cy="71353"/>
          </a:xfrm>
          <a:prstGeom prst="rect">
            <a:avLst/>
          </a:prstGeom>
          <a:solidFill>
            <a:srgbClr val="E9A2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69" name="Rett linje 68">
            <a:extLst>
              <a:ext uri="{FF2B5EF4-FFF2-40B4-BE49-F238E27FC236}">
                <a16:creationId xmlns:a16="http://schemas.microsoft.com/office/drawing/2014/main" id="{D0FFA312-6A79-23E0-54B3-4D7386D98471}"/>
              </a:ext>
            </a:extLst>
          </p:cNvPr>
          <p:cNvCxnSpPr/>
          <p:nvPr/>
        </p:nvCxnSpPr>
        <p:spPr>
          <a:xfrm>
            <a:off x="7201734" y="2453785"/>
            <a:ext cx="0" cy="2695681"/>
          </a:xfrm>
          <a:prstGeom prst="line">
            <a:avLst/>
          </a:prstGeom>
          <a:ln w="19050">
            <a:solidFill>
              <a:srgbClr val="7E98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kstSylinder 70">
            <a:extLst>
              <a:ext uri="{FF2B5EF4-FFF2-40B4-BE49-F238E27FC236}">
                <a16:creationId xmlns:a16="http://schemas.microsoft.com/office/drawing/2014/main" id="{1E9343D0-300F-2121-679D-B1869E84805B}"/>
              </a:ext>
            </a:extLst>
          </p:cNvPr>
          <p:cNvSpPr txBox="1"/>
          <p:nvPr/>
        </p:nvSpPr>
        <p:spPr>
          <a:xfrm>
            <a:off x="2496246" y="5911580"/>
            <a:ext cx="75706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 av 3</a:t>
            </a:r>
            <a:r>
              <a:rPr lang="nb-NO"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med sykefravær i barnevernet oppgir av </a:t>
            </a:r>
            <a:r>
              <a:rPr lang="nb-NO" sz="14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fraværet er jobbrelatert</a:t>
            </a:r>
          </a:p>
          <a:p>
            <a:r>
              <a:rPr lang="nb-NO"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Mål: forebygge sykefravær, ivareta ansatte og sikre kvalitet i tjenestene</a:t>
            </a:r>
          </a:p>
        </p:txBody>
      </p:sp>
      <p:pic>
        <p:nvPicPr>
          <p:cNvPr id="73" name="Bilde 72">
            <a:extLst>
              <a:ext uri="{FF2B5EF4-FFF2-40B4-BE49-F238E27FC236}">
                <a16:creationId xmlns:a16="http://schemas.microsoft.com/office/drawing/2014/main" id="{BEF1D67A-3CF0-E371-C406-D8EE37E578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6246" y="1788753"/>
            <a:ext cx="9281226" cy="3699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4947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ACC5BFD-0E93-1377-DDB2-5D7FE87E3D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Tidlig og tett på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FE13255-3991-1FA7-EA8B-54D757EAA74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/>
            <a:r>
              <a:rPr lang="nb-NO" dirty="0"/>
              <a:t>Et systemtiltak hvor gevinsten er god individoppfølging</a:t>
            </a:r>
          </a:p>
        </p:txBody>
      </p:sp>
    </p:spTree>
    <p:extLst>
      <p:ext uri="{BB962C8B-B14F-4D97-AF65-F5344CB8AC3E}">
        <p14:creationId xmlns:p14="http://schemas.microsoft.com/office/powerpoint/2010/main" val="35502642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05F8C33-3DFF-1AE3-5D13-E99AC9B44F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999" y="480000"/>
            <a:ext cx="10596167" cy="1563200"/>
          </a:xfrm>
        </p:spPr>
        <p:txBody>
          <a:bodyPr/>
          <a:lstStyle/>
          <a:p>
            <a:r>
              <a:rPr lang="nb-NO"/>
              <a:t>Tidlig og tett på</a:t>
            </a:r>
            <a:br>
              <a:rPr lang="nb-NO"/>
            </a:br>
            <a:r>
              <a:rPr lang="nb-NO"/>
              <a:t>- Et systemtiltak hvor gevinsten er god individoppfølging</a:t>
            </a:r>
            <a:endParaRPr lang="nb-NO" noProof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1F6E0D4-2C3C-74D9-E98C-579E2727D2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endParaRPr lang="nb-NO" noProof="0"/>
          </a:p>
          <a:p>
            <a:pPr>
              <a:buFont typeface="Wingdings" panose="05000000000000000000" pitchFamily="2" charset="2"/>
              <a:buChar char="q"/>
            </a:pPr>
            <a:r>
              <a:rPr lang="nb-NO" noProof="0"/>
              <a:t>Riktig oppfølging til riktig tid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nb-NO" noProof="0"/>
              <a:t>Gi ledere en struktur å lene seg på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nb-NO" noProof="0"/>
              <a:t>Involvere medarbeidere i løsningene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nb-NO" noProof="0"/>
              <a:t>Reduksjon av sykefravær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nb-NO" noProof="0"/>
              <a:t>Bedre samhandling internt og eksternt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nb-NO" noProof="0"/>
              <a:t>Styrke tillitsvalgte og vernetjenestens deltakelse </a:t>
            </a:r>
            <a:br>
              <a:rPr lang="nb-NO" noProof="0"/>
            </a:br>
            <a:r>
              <a:rPr lang="nb-NO" noProof="0"/>
              <a:t>i det forebyggende arbeidsmiljøarbeidet</a:t>
            </a:r>
          </a:p>
          <a:p>
            <a:endParaRPr lang="nb-NO" noProof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5E682CE8-6DC9-D030-2688-8ADFCAB6E8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200" y="2614826"/>
            <a:ext cx="4956478" cy="2389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5156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0557E5E-CFF4-C5B5-CE4D-0E80FCFF8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noProof="0"/>
              <a:t>Hvorfor «Tidlig og tett på»?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3CC79D2-FB15-97DA-443A-B6E8644F3A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6200" y="1691950"/>
            <a:ext cx="5518838" cy="32932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nb-NO" sz="2000" noProof="0"/>
          </a:p>
          <a:p>
            <a:pPr marL="0" indent="0">
              <a:buNone/>
            </a:pPr>
            <a:r>
              <a:rPr lang="nb-NO" sz="2000" noProof="0"/>
              <a:t>Tidlig og tett på gir </a:t>
            </a:r>
            <a:r>
              <a:rPr lang="nb-NO" sz="2000" b="1" noProof="0" dirty="0"/>
              <a:t>ansatte</a:t>
            </a:r>
            <a:r>
              <a:rPr lang="nb-NO" sz="2000" noProof="0"/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b-NO" sz="160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sz="1600"/>
              <a:t>tydeligere oppfølging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sz="1600"/>
              <a:t>forutsigbare rutiner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sz="1600"/>
              <a:t>er et bidrag til løsning av utfordringer </a:t>
            </a:r>
            <a:br>
              <a:rPr lang="nb-NO" sz="1600"/>
            </a:br>
            <a:r>
              <a:rPr lang="nb-NO" sz="1600"/>
              <a:t>og mestring i arbeidshverdagen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sz="1600"/>
              <a:t>tidlig avklaring av utfordringer og behov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sz="1600"/>
              <a:t>innflytelse på egne tiltak og løsninger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sz="1600"/>
              <a:t>økt kunnskap om muligheter og tilrettelegging på arbeidsplassen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b-NO" sz="2000" noProof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nb-NO" sz="2000" noProof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9A7957C5-72D2-6823-BD9A-6B1BADBB01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3592" y="854671"/>
            <a:ext cx="4509163" cy="4533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203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3134C74-CD4E-C9FB-C4BE-4F9EEF9E7C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 anchor="t">
            <a:normAutofit/>
          </a:bodyPr>
          <a:lstStyle/>
          <a:p>
            <a:r>
              <a:rPr lang="nb-NO" noProof="0"/>
              <a:t>Hvorfor «Tidlig og tett på»?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93C181F-88FE-0FF9-771C-86EA43431B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0000" y="2127251"/>
            <a:ext cx="5412800" cy="3074000"/>
          </a:xfrm>
        </p:spPr>
        <p:txBody>
          <a:bodyPr wrap="square" anchor="t">
            <a:normAutofit/>
          </a:bodyPr>
          <a:lstStyle/>
          <a:p>
            <a:pPr marL="0" indent="0" fontAlgn="base">
              <a:lnSpc>
                <a:spcPct val="105000"/>
              </a:lnSpc>
              <a:spcAft>
                <a:spcPts val="600"/>
              </a:spcAft>
              <a:buNone/>
            </a:pPr>
            <a:r>
              <a:rPr lang="nb-NO" sz="2000" noProof="0"/>
              <a:t>Tidlig og tett på gir deg som </a:t>
            </a:r>
            <a:r>
              <a:rPr lang="nb-NO" sz="2000" b="1" noProof="0"/>
              <a:t>leder</a:t>
            </a:r>
            <a:endParaRPr lang="nb-NO" sz="2000" noProof="0"/>
          </a:p>
          <a:p>
            <a:pPr marL="457200" indent="-457200" fontAlgn="base">
              <a:lnSpc>
                <a:spcPct val="10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2000" noProof="0"/>
              <a:t>verktøy for å avklare, redusere og forebygge langvarig og/eller gjentakende hyppig fravær​</a:t>
            </a:r>
          </a:p>
          <a:p>
            <a:pPr marL="457200" indent="-457200" fontAlgn="base">
              <a:lnSpc>
                <a:spcPct val="10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nb-NO" sz="2000" noProof="0"/>
          </a:p>
          <a:p>
            <a:pPr marL="457200" indent="-457200" fontAlgn="base">
              <a:lnSpc>
                <a:spcPct val="10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2000" noProof="0"/>
              <a:t>systematisk oppfølging og partsamarbeid skal bidra til varig forbedring i arbeidsmiljøet</a:t>
            </a:r>
          </a:p>
          <a:p>
            <a:pPr>
              <a:lnSpc>
                <a:spcPct val="105000"/>
              </a:lnSpc>
              <a:spcAft>
                <a:spcPts val="600"/>
              </a:spcAft>
            </a:pPr>
            <a:endParaRPr lang="nb-NO" sz="2000" noProof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58909069-9AC0-B75E-940B-3FE7FE140D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8" b="1088"/>
          <a:stretch>
            <a:fillRect/>
          </a:stretch>
        </p:blipFill>
        <p:spPr>
          <a:xfrm flipH="1">
            <a:off x="7223759" y="2046518"/>
            <a:ext cx="3300984" cy="3235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779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9D4462-0172-EFFB-F8C8-5BE7EDB449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9DBDB5-34BF-7926-D353-9260A97C8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/>
              <a:t>Hvorfor «Tidlig og tett på»?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1299BDBB-4BA1-F1D9-58E4-3BED44EA73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0000" y="2206300"/>
            <a:ext cx="6355200" cy="2997998"/>
          </a:xfrm>
        </p:spPr>
        <p:txBody>
          <a:bodyPr>
            <a:noAutofit/>
          </a:bodyPr>
          <a:lstStyle/>
          <a:p>
            <a:pPr marL="203195" indent="0">
              <a:buNone/>
            </a:pPr>
            <a:r>
              <a:rPr lang="nb-NO" sz="1800"/>
              <a:t>Tidlig og tett på gir deg som </a:t>
            </a:r>
            <a:r>
              <a:rPr lang="nb-NO" sz="1800" b="1"/>
              <a:t>verneombud og tillitsvalgt </a:t>
            </a:r>
            <a:br>
              <a:rPr lang="nb-NO" sz="1800" b="1"/>
            </a:br>
            <a:endParaRPr lang="nb-NO" sz="1800" b="1"/>
          </a:p>
          <a:p>
            <a:r>
              <a:rPr lang="nb-NO" sz="1800"/>
              <a:t>en tydelig og forankret rolle i sykefraværsarbeidet</a:t>
            </a:r>
          </a:p>
          <a:p>
            <a:r>
              <a:rPr lang="nb-NO" sz="1800"/>
              <a:t>styrket kompetanse og trygghet i partssamarbeidet</a:t>
            </a:r>
          </a:p>
          <a:p>
            <a:r>
              <a:rPr lang="nb-NO" sz="1800"/>
              <a:t>bedre verktøy for å ivareta ansatte gjennom tidlig dialog, </a:t>
            </a:r>
            <a:br>
              <a:rPr lang="nb-NO" sz="1800"/>
            </a:br>
            <a:r>
              <a:rPr lang="nb-NO" sz="1800"/>
              <a:t>medvirkning og tilrettelegging</a:t>
            </a:r>
          </a:p>
        </p:txBody>
      </p:sp>
      <p:pic>
        <p:nvPicPr>
          <p:cNvPr id="7" name="Bilde 6" descr="Three people in casual attire, with one standing and two sitting, sharing a warm, friendly interaction.&#10;&#10;KI-generert innhold kan være feil.">
            <a:extLst>
              <a:ext uri="{FF2B5EF4-FFF2-40B4-BE49-F238E27FC236}">
                <a16:creationId xmlns:a16="http://schemas.microsoft.com/office/drawing/2014/main" id="{D077C308-09FC-33E1-EB16-8722892470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0418" y="1881474"/>
            <a:ext cx="2956211" cy="2820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382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DA6B9C-5D08-332C-CC87-D144A9EF71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: avrundede hjørner 7">
            <a:extLst>
              <a:ext uri="{FF2B5EF4-FFF2-40B4-BE49-F238E27FC236}">
                <a16:creationId xmlns:a16="http://schemas.microsoft.com/office/drawing/2014/main" id="{05D525EB-D887-16A7-851C-820B71018B2D}"/>
              </a:ext>
            </a:extLst>
          </p:cNvPr>
          <p:cNvSpPr/>
          <p:nvPr/>
        </p:nvSpPr>
        <p:spPr>
          <a:xfrm>
            <a:off x="4493552" y="1697217"/>
            <a:ext cx="3358645" cy="2437741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endParaRPr lang="nb-NO" sz="2400">
              <a:solidFill>
                <a:srgbClr val="19476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Rektangel: avrundede hjørner 9">
            <a:extLst>
              <a:ext uri="{FF2B5EF4-FFF2-40B4-BE49-F238E27FC236}">
                <a16:creationId xmlns:a16="http://schemas.microsoft.com/office/drawing/2014/main" id="{5B6F7491-47EB-9852-BC76-F2067897FE69}"/>
              </a:ext>
            </a:extLst>
          </p:cNvPr>
          <p:cNvSpPr/>
          <p:nvPr/>
        </p:nvSpPr>
        <p:spPr>
          <a:xfrm>
            <a:off x="560130" y="1718682"/>
            <a:ext cx="3358645" cy="2421998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endParaRPr lang="nb-NO" sz="2400">
              <a:solidFill>
                <a:srgbClr val="19476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Rektangel: avrundede hjørner 5">
            <a:extLst>
              <a:ext uri="{FF2B5EF4-FFF2-40B4-BE49-F238E27FC236}">
                <a16:creationId xmlns:a16="http://schemas.microsoft.com/office/drawing/2014/main" id="{844A431F-D09B-B78B-4E00-265CBC1EB6E4}"/>
              </a:ext>
            </a:extLst>
          </p:cNvPr>
          <p:cNvSpPr/>
          <p:nvPr/>
        </p:nvSpPr>
        <p:spPr>
          <a:xfrm>
            <a:off x="8351849" y="1702583"/>
            <a:ext cx="3358645" cy="243380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endParaRPr lang="nb-NO" sz="2400">
              <a:solidFill>
                <a:srgbClr val="19476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3B6513BD-E1A3-CD22-235E-58B5518F42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078389" y="1204797"/>
            <a:ext cx="1823492" cy="1673218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3406D289-529E-9741-A0F4-36FF2DB632D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68743" y="1382203"/>
            <a:ext cx="1823492" cy="1225670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148A08DE-C9CA-4F19-B85B-851BEFD6271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23566" y="1167199"/>
            <a:ext cx="1823492" cy="1739550"/>
          </a:xfrm>
          <a:prstGeom prst="rect">
            <a:avLst/>
          </a:prstGeom>
        </p:spPr>
      </p:pic>
      <p:sp>
        <p:nvSpPr>
          <p:cNvPr id="12" name="TekstSylinder 11">
            <a:extLst>
              <a:ext uri="{FF2B5EF4-FFF2-40B4-BE49-F238E27FC236}">
                <a16:creationId xmlns:a16="http://schemas.microsoft.com/office/drawing/2014/main" id="{AFD1E484-1A84-48A4-86A8-5E2B6F60E083}"/>
              </a:ext>
            </a:extLst>
          </p:cNvPr>
          <p:cNvSpPr txBox="1"/>
          <p:nvPr/>
        </p:nvSpPr>
        <p:spPr>
          <a:xfrm>
            <a:off x="732051" y="2948584"/>
            <a:ext cx="3014804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r>
              <a:rPr lang="nb-NO" b="1">
                <a:solidFill>
                  <a:srgbClr val="4A6FA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Opplæring og ferdighetstrening </a:t>
            </a:r>
            <a:br>
              <a:rPr lang="nb-NO" b="1">
                <a:solidFill>
                  <a:srgbClr val="4A6FA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nb-NO" b="1">
                <a:solidFill>
                  <a:srgbClr val="4A6FA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 ledere 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6DC854A8-A86D-AC90-8F38-C83EAA846085}"/>
              </a:ext>
            </a:extLst>
          </p:cNvPr>
          <p:cNvSpPr txBox="1"/>
          <p:nvPr/>
        </p:nvSpPr>
        <p:spPr>
          <a:xfrm>
            <a:off x="429296" y="622479"/>
            <a:ext cx="6096000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b-NO" sz="3000" b="1">
                <a:solidFill>
                  <a:srgbClr val="4A6FA1"/>
                </a:solidFill>
                <a:latin typeface="Titillium Web" panose="00000500000000000000" pitchFamily="2" charset="0"/>
              </a:rPr>
              <a:t>Samtidig innsats</a:t>
            </a:r>
          </a:p>
          <a:p>
            <a:pPr algn="ctr"/>
            <a:endParaRPr lang="nb-NO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36033441-5C12-F976-A3B0-037F6C20DD22}"/>
              </a:ext>
            </a:extLst>
          </p:cNvPr>
          <p:cNvSpPr txBox="1"/>
          <p:nvPr/>
        </p:nvSpPr>
        <p:spPr>
          <a:xfrm>
            <a:off x="4665473" y="3087084"/>
            <a:ext cx="3014804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r>
              <a:rPr lang="nb-NO" b="1">
                <a:solidFill>
                  <a:srgbClr val="4A6FA1"/>
                </a:solidFill>
                <a:latin typeface="Titillium Web"/>
                <a:ea typeface="Open Sans"/>
                <a:cs typeface="Open Sans"/>
              </a:rPr>
              <a:t> </a:t>
            </a:r>
            <a:r>
              <a:rPr lang="nb-NO" b="1">
                <a:solidFill>
                  <a:srgbClr val="4A6FA1"/>
                </a:solidFill>
                <a:latin typeface="Open Sans"/>
                <a:ea typeface="Open Sans"/>
                <a:cs typeface="Open Sans"/>
              </a:rPr>
              <a:t>Systematisk styrking </a:t>
            </a:r>
            <a:br>
              <a:rPr lang="nb-NO" b="1">
                <a:solidFill>
                  <a:srgbClr val="4A6FA1"/>
                </a:solidFill>
                <a:latin typeface="Open Sans"/>
                <a:ea typeface="Open Sans"/>
                <a:cs typeface="Open Sans"/>
              </a:rPr>
            </a:br>
            <a:r>
              <a:rPr lang="nb-NO" b="1">
                <a:solidFill>
                  <a:srgbClr val="4A6FA1"/>
                </a:solidFill>
                <a:latin typeface="Open Sans"/>
                <a:ea typeface="Open Sans"/>
                <a:cs typeface="Open Sans"/>
              </a:rPr>
              <a:t>av partsamarbeidet </a:t>
            </a:r>
            <a:endParaRPr lang="nb-NO" b="1">
              <a:solidFill>
                <a:srgbClr val="4A6FA1"/>
              </a:solidFill>
            </a:endParaRP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B708C445-5CC4-B4E0-B886-EF9612F8DCDE}"/>
              </a:ext>
            </a:extLst>
          </p:cNvPr>
          <p:cNvSpPr txBox="1"/>
          <p:nvPr/>
        </p:nvSpPr>
        <p:spPr>
          <a:xfrm>
            <a:off x="8523770" y="3087083"/>
            <a:ext cx="3014804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r>
              <a:rPr lang="nb-NO" b="1">
                <a:solidFill>
                  <a:srgbClr val="4A6FA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Individuell     </a:t>
            </a:r>
            <a:br>
              <a:rPr lang="nb-NO" b="1">
                <a:solidFill>
                  <a:srgbClr val="4A6FA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nb-NO" b="1">
                <a:solidFill>
                  <a:srgbClr val="4A6FA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medarbeideroppfølging  </a:t>
            </a:r>
          </a:p>
        </p:txBody>
      </p:sp>
      <p:sp>
        <p:nvSpPr>
          <p:cNvPr id="26" name="Rektangel: avrundede hjørner 25">
            <a:extLst>
              <a:ext uri="{FF2B5EF4-FFF2-40B4-BE49-F238E27FC236}">
                <a16:creationId xmlns:a16="http://schemas.microsoft.com/office/drawing/2014/main" id="{17CE76F2-8C33-0383-5844-C53FBCE06103}"/>
              </a:ext>
            </a:extLst>
          </p:cNvPr>
          <p:cNvSpPr/>
          <p:nvPr/>
        </p:nvSpPr>
        <p:spPr>
          <a:xfrm>
            <a:off x="2732631" y="4664977"/>
            <a:ext cx="6880486" cy="1781544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lvl="0" algn="ctr" defTabSz="914400">
              <a:defRPr/>
            </a:pPr>
            <a:endParaRPr lang="nb-NO" b="1">
              <a:solidFill>
                <a:srgbClr val="4A6FA1"/>
              </a:solidFill>
              <a:latin typeface="Open Sans"/>
            </a:endParaRPr>
          </a:p>
          <a:p>
            <a:pPr lvl="0" algn="ctr" defTabSz="914400">
              <a:defRPr/>
            </a:pPr>
            <a:endParaRPr lang="nb-NO" b="1">
              <a:solidFill>
                <a:srgbClr val="4A6FA1"/>
              </a:solidFill>
              <a:latin typeface="Open Sans"/>
            </a:endParaRPr>
          </a:p>
          <a:p>
            <a:pPr lvl="0" algn="ctr" defTabSz="914400">
              <a:defRPr/>
            </a:pPr>
            <a:endParaRPr lang="nb-NO" b="1">
              <a:solidFill>
                <a:srgbClr val="4A6FA1"/>
              </a:solidFill>
              <a:latin typeface="Open Sans"/>
            </a:endParaRPr>
          </a:p>
          <a:p>
            <a:pPr lvl="0" algn="ctr" defTabSz="914400">
              <a:defRPr/>
            </a:pPr>
            <a:r>
              <a:rPr lang="nb-NO" b="1">
                <a:solidFill>
                  <a:srgbClr val="4A6FA1"/>
                </a:solidFill>
                <a:latin typeface="Open Sans"/>
              </a:rPr>
              <a:t>Organisatorisk samhandling</a:t>
            </a:r>
          </a:p>
          <a:p>
            <a:pPr lvl="0" algn="ctr" defTabSz="914400">
              <a:defRPr/>
            </a:pPr>
            <a:r>
              <a:rPr lang="nb-NO" b="1">
                <a:solidFill>
                  <a:srgbClr val="4A6FA1"/>
                </a:solidFill>
                <a:latin typeface="Open Sans"/>
              </a:rPr>
              <a:t>Tiltak for å styrke det forebyggende arbeidsmiljøarbeidet 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3DA64749-E06D-B851-27AC-69D63B69454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785"/>
          <a:stretch>
            <a:fillRect/>
          </a:stretch>
        </p:blipFill>
        <p:spPr>
          <a:xfrm>
            <a:off x="5110364" y="4257712"/>
            <a:ext cx="1628764" cy="1267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059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61C3A9-79A2-DD3E-76E8-AF07833094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Plassholder for innhold 5">
            <a:extLst>
              <a:ext uri="{FF2B5EF4-FFF2-40B4-BE49-F238E27FC236}">
                <a16:creationId xmlns:a16="http://schemas.microsoft.com/office/drawing/2014/main" id="{78433FE0-3912-4EF6-9B45-D5D5BA2D7F8F}"/>
              </a:ext>
            </a:extLst>
          </p:cNvPr>
          <p:cNvGraphicFramePr>
            <a:graphicFrameLocks/>
          </p:cNvGraphicFramePr>
          <p:nvPr/>
        </p:nvGraphicFramePr>
        <p:xfrm>
          <a:off x="0" y="114789"/>
          <a:ext cx="12192000" cy="66284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Rektangel 12">
            <a:extLst>
              <a:ext uri="{FF2B5EF4-FFF2-40B4-BE49-F238E27FC236}">
                <a16:creationId xmlns:a16="http://schemas.microsoft.com/office/drawing/2014/main" id="{9C6AE372-C263-FDB6-19C2-7E5150F1BAC6}"/>
              </a:ext>
            </a:extLst>
          </p:cNvPr>
          <p:cNvSpPr/>
          <p:nvPr/>
        </p:nvSpPr>
        <p:spPr>
          <a:xfrm>
            <a:off x="8641080" y="1886399"/>
            <a:ext cx="3550920" cy="1048379"/>
          </a:xfrm>
          <a:prstGeom prst="rect">
            <a:avLst/>
          </a:prstGeom>
          <a:solidFill>
            <a:srgbClr val="F5F1E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91B9059C-FA70-E28F-81A4-4C9D3D1A4CE0}"/>
              </a:ext>
            </a:extLst>
          </p:cNvPr>
          <p:cNvSpPr/>
          <p:nvPr/>
        </p:nvSpPr>
        <p:spPr>
          <a:xfrm>
            <a:off x="10387584" y="2438676"/>
            <a:ext cx="1804416" cy="293657"/>
          </a:xfrm>
          <a:prstGeom prst="rect">
            <a:avLst/>
          </a:prstGeom>
          <a:solidFill>
            <a:srgbClr val="F5F1E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BC9FF7AB-B092-7401-BD05-936E63F0D118}"/>
              </a:ext>
            </a:extLst>
          </p:cNvPr>
          <p:cNvSpPr/>
          <p:nvPr/>
        </p:nvSpPr>
        <p:spPr>
          <a:xfrm>
            <a:off x="9927336" y="5791476"/>
            <a:ext cx="2264664" cy="792204"/>
          </a:xfrm>
          <a:prstGeom prst="rect">
            <a:avLst/>
          </a:prstGeom>
          <a:solidFill>
            <a:srgbClr val="F5F1E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81DB5335-96FE-1304-4074-023B1D94B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/>
              <a:t>Tidlig og tett på </a:t>
            </a:r>
            <a:endParaRPr lang="nb-NO"/>
          </a:p>
        </p:txBody>
      </p:sp>
      <p:cxnSp>
        <p:nvCxnSpPr>
          <p:cNvPr id="17" name="Rett linje 16">
            <a:extLst>
              <a:ext uri="{FF2B5EF4-FFF2-40B4-BE49-F238E27FC236}">
                <a16:creationId xmlns:a16="http://schemas.microsoft.com/office/drawing/2014/main" id="{D6914687-2A58-492C-4B46-FD4FB8B034CD}"/>
              </a:ext>
            </a:extLst>
          </p:cNvPr>
          <p:cNvCxnSpPr>
            <a:cxnSpLocks/>
          </p:cNvCxnSpPr>
          <p:nvPr/>
        </p:nvCxnSpPr>
        <p:spPr>
          <a:xfrm flipV="1">
            <a:off x="8641080" y="2352266"/>
            <a:ext cx="2069387" cy="26374"/>
          </a:xfrm>
          <a:prstGeom prst="line">
            <a:avLst/>
          </a:prstGeom>
          <a:ln w="38100">
            <a:solidFill>
              <a:srgbClr val="749A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ktangel 29">
            <a:extLst>
              <a:ext uri="{FF2B5EF4-FFF2-40B4-BE49-F238E27FC236}">
                <a16:creationId xmlns:a16="http://schemas.microsoft.com/office/drawing/2014/main" id="{17F64564-96BE-08AD-4DB2-CA22BB1B4E23}"/>
              </a:ext>
            </a:extLst>
          </p:cNvPr>
          <p:cNvSpPr/>
          <p:nvPr/>
        </p:nvSpPr>
        <p:spPr>
          <a:xfrm>
            <a:off x="10213861" y="2273069"/>
            <a:ext cx="441359" cy="291764"/>
          </a:xfrm>
          <a:prstGeom prst="rect">
            <a:avLst/>
          </a:prstGeom>
          <a:solidFill>
            <a:srgbClr val="F5F1E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21" name="Rett linje 20">
            <a:extLst>
              <a:ext uri="{FF2B5EF4-FFF2-40B4-BE49-F238E27FC236}">
                <a16:creationId xmlns:a16="http://schemas.microsoft.com/office/drawing/2014/main" id="{9F3134D8-F2BF-5372-BD67-C0090770AD94}"/>
              </a:ext>
            </a:extLst>
          </p:cNvPr>
          <p:cNvCxnSpPr>
            <a:cxnSpLocks/>
          </p:cNvCxnSpPr>
          <p:nvPr/>
        </p:nvCxnSpPr>
        <p:spPr>
          <a:xfrm flipH="1">
            <a:off x="9591374" y="2719077"/>
            <a:ext cx="802306" cy="215702"/>
          </a:xfrm>
          <a:prstGeom prst="line">
            <a:avLst/>
          </a:prstGeom>
          <a:ln w="38100">
            <a:solidFill>
              <a:srgbClr val="CFD9F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Rett linje 22">
            <a:extLst>
              <a:ext uri="{FF2B5EF4-FFF2-40B4-BE49-F238E27FC236}">
                <a16:creationId xmlns:a16="http://schemas.microsoft.com/office/drawing/2014/main" id="{1A633BA8-94A3-118B-EA49-A481C4A14BBE}"/>
              </a:ext>
            </a:extLst>
          </p:cNvPr>
          <p:cNvCxnSpPr>
            <a:cxnSpLocks/>
          </p:cNvCxnSpPr>
          <p:nvPr/>
        </p:nvCxnSpPr>
        <p:spPr>
          <a:xfrm>
            <a:off x="10577959" y="2708373"/>
            <a:ext cx="747157" cy="226850"/>
          </a:xfrm>
          <a:prstGeom prst="line">
            <a:avLst/>
          </a:prstGeom>
          <a:ln w="38100">
            <a:solidFill>
              <a:srgbClr val="CFD9F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Bilde 25">
            <a:extLst>
              <a:ext uri="{FF2B5EF4-FFF2-40B4-BE49-F238E27FC236}">
                <a16:creationId xmlns:a16="http://schemas.microsoft.com/office/drawing/2014/main" id="{DD0ED557-2BF0-0F73-6BC3-139DE052972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593" y="3630800"/>
            <a:ext cx="1178872" cy="792386"/>
          </a:xfrm>
          <a:prstGeom prst="rect">
            <a:avLst/>
          </a:prstGeom>
        </p:spPr>
      </p:pic>
      <p:pic>
        <p:nvPicPr>
          <p:cNvPr id="28" name="Bilde 27">
            <a:extLst>
              <a:ext uri="{FF2B5EF4-FFF2-40B4-BE49-F238E27FC236}">
                <a16:creationId xmlns:a16="http://schemas.microsoft.com/office/drawing/2014/main" id="{1D532D24-9C90-C3D6-7FBC-55BD333F727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8282" y="3503568"/>
            <a:ext cx="995435" cy="1000709"/>
          </a:xfrm>
          <a:prstGeom prst="rect">
            <a:avLst/>
          </a:prstGeom>
        </p:spPr>
      </p:pic>
      <p:pic>
        <p:nvPicPr>
          <p:cNvPr id="31" name="Bilde 30">
            <a:extLst>
              <a:ext uri="{FF2B5EF4-FFF2-40B4-BE49-F238E27FC236}">
                <a16:creationId xmlns:a16="http://schemas.microsoft.com/office/drawing/2014/main" id="{3F34F590-C8F5-198B-D466-37097750F7D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3829" y="3630800"/>
            <a:ext cx="951926" cy="873478"/>
          </a:xfrm>
          <a:prstGeom prst="rect">
            <a:avLst/>
          </a:prstGeom>
        </p:spPr>
      </p:pic>
      <p:pic>
        <p:nvPicPr>
          <p:cNvPr id="33" name="Bilde 32">
            <a:extLst>
              <a:ext uri="{FF2B5EF4-FFF2-40B4-BE49-F238E27FC236}">
                <a16:creationId xmlns:a16="http://schemas.microsoft.com/office/drawing/2014/main" id="{5395753B-FA07-0B0F-513E-AB19AB08785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0852" y="3503569"/>
            <a:ext cx="1221054" cy="1000709"/>
          </a:xfrm>
          <a:prstGeom prst="rect">
            <a:avLst/>
          </a:prstGeom>
        </p:spPr>
      </p:pic>
      <p:pic>
        <p:nvPicPr>
          <p:cNvPr id="37" name="Bilde 36">
            <a:extLst>
              <a:ext uri="{FF2B5EF4-FFF2-40B4-BE49-F238E27FC236}">
                <a16:creationId xmlns:a16="http://schemas.microsoft.com/office/drawing/2014/main" id="{D60C5D90-C01E-D89A-2F18-391A6CD78D3A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9709" y="3560605"/>
            <a:ext cx="995435" cy="949613"/>
          </a:xfrm>
          <a:prstGeom prst="rect">
            <a:avLst/>
          </a:prstGeom>
        </p:spPr>
      </p:pic>
      <p:pic>
        <p:nvPicPr>
          <p:cNvPr id="39" name="Bilde 38">
            <a:extLst>
              <a:ext uri="{FF2B5EF4-FFF2-40B4-BE49-F238E27FC236}">
                <a16:creationId xmlns:a16="http://schemas.microsoft.com/office/drawing/2014/main" id="{3EF142A4-9D5E-5FDF-9E39-67A0811DC13C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388" y="3566548"/>
            <a:ext cx="995435" cy="937729"/>
          </a:xfrm>
          <a:prstGeom prst="rect">
            <a:avLst/>
          </a:prstGeom>
        </p:spPr>
      </p:pic>
      <p:pic>
        <p:nvPicPr>
          <p:cNvPr id="43" name="Bilde 42">
            <a:extLst>
              <a:ext uri="{FF2B5EF4-FFF2-40B4-BE49-F238E27FC236}">
                <a16:creationId xmlns:a16="http://schemas.microsoft.com/office/drawing/2014/main" id="{5F843B98-F34D-B558-7F12-965827EE9139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4674" y="3564097"/>
            <a:ext cx="802307" cy="942628"/>
          </a:xfrm>
          <a:prstGeom prst="rect">
            <a:avLst/>
          </a:prstGeom>
        </p:spPr>
      </p:pic>
      <p:sp>
        <p:nvSpPr>
          <p:cNvPr id="41" name="Bindepunkt 40">
            <a:extLst>
              <a:ext uri="{FF2B5EF4-FFF2-40B4-BE49-F238E27FC236}">
                <a16:creationId xmlns:a16="http://schemas.microsoft.com/office/drawing/2014/main" id="{8B185D18-7347-EAE9-31DE-7070F564A9DD}"/>
              </a:ext>
            </a:extLst>
          </p:cNvPr>
          <p:cNvSpPr/>
          <p:nvPr/>
        </p:nvSpPr>
        <p:spPr>
          <a:xfrm>
            <a:off x="7600950" y="2101850"/>
            <a:ext cx="522406" cy="513257"/>
          </a:xfrm>
          <a:prstGeom prst="flowChartConnector">
            <a:avLst/>
          </a:prstGeom>
          <a:solidFill>
            <a:srgbClr val="4A6FA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</a:t>
            </a:r>
          </a:p>
        </p:txBody>
      </p:sp>
      <p:sp>
        <p:nvSpPr>
          <p:cNvPr id="44" name="Bindepunkt 43">
            <a:extLst>
              <a:ext uri="{FF2B5EF4-FFF2-40B4-BE49-F238E27FC236}">
                <a16:creationId xmlns:a16="http://schemas.microsoft.com/office/drawing/2014/main" id="{DA530394-D08D-8680-7E18-DA8A9100909E}"/>
              </a:ext>
            </a:extLst>
          </p:cNvPr>
          <p:cNvSpPr/>
          <p:nvPr/>
        </p:nvSpPr>
        <p:spPr>
          <a:xfrm>
            <a:off x="10173337" y="2089758"/>
            <a:ext cx="522406" cy="513257"/>
          </a:xfrm>
          <a:prstGeom prst="flowChartConnector">
            <a:avLst/>
          </a:prstGeom>
          <a:solidFill>
            <a:srgbClr val="4A6FA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6</a:t>
            </a:r>
          </a:p>
        </p:txBody>
      </p:sp>
      <p:sp>
        <p:nvSpPr>
          <p:cNvPr id="46" name="Bindepunkt 45">
            <a:extLst>
              <a:ext uri="{FF2B5EF4-FFF2-40B4-BE49-F238E27FC236}">
                <a16:creationId xmlns:a16="http://schemas.microsoft.com/office/drawing/2014/main" id="{D9F83C61-1123-4D43-88F5-E8097675A052}"/>
              </a:ext>
            </a:extLst>
          </p:cNvPr>
          <p:cNvSpPr/>
          <p:nvPr/>
        </p:nvSpPr>
        <p:spPr>
          <a:xfrm>
            <a:off x="5850677" y="2095635"/>
            <a:ext cx="522406" cy="513257"/>
          </a:xfrm>
          <a:prstGeom prst="flowChartConnector">
            <a:avLst/>
          </a:prstGeom>
          <a:solidFill>
            <a:srgbClr val="4A6FA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</a:t>
            </a:r>
          </a:p>
        </p:txBody>
      </p:sp>
      <p:sp>
        <p:nvSpPr>
          <p:cNvPr id="48" name="Bindepunkt 47">
            <a:extLst>
              <a:ext uri="{FF2B5EF4-FFF2-40B4-BE49-F238E27FC236}">
                <a16:creationId xmlns:a16="http://schemas.microsoft.com/office/drawing/2014/main" id="{1B4F0CCA-83D7-8C94-FB9C-312505D8ABF6}"/>
              </a:ext>
            </a:extLst>
          </p:cNvPr>
          <p:cNvSpPr/>
          <p:nvPr/>
        </p:nvSpPr>
        <p:spPr>
          <a:xfrm>
            <a:off x="4086452" y="2095636"/>
            <a:ext cx="522406" cy="513257"/>
          </a:xfrm>
          <a:prstGeom prst="flowChartConnector">
            <a:avLst/>
          </a:prstGeom>
          <a:solidFill>
            <a:srgbClr val="4A6FA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</a:t>
            </a:r>
          </a:p>
        </p:txBody>
      </p:sp>
      <p:sp>
        <p:nvSpPr>
          <p:cNvPr id="50" name="Bindepunkt 49">
            <a:extLst>
              <a:ext uri="{FF2B5EF4-FFF2-40B4-BE49-F238E27FC236}">
                <a16:creationId xmlns:a16="http://schemas.microsoft.com/office/drawing/2014/main" id="{A3947B81-CDF3-7001-1E68-0283E5397EAF}"/>
              </a:ext>
            </a:extLst>
          </p:cNvPr>
          <p:cNvSpPr/>
          <p:nvPr/>
        </p:nvSpPr>
        <p:spPr>
          <a:xfrm>
            <a:off x="2366223" y="2095637"/>
            <a:ext cx="522406" cy="513257"/>
          </a:xfrm>
          <a:prstGeom prst="flowChartConnector">
            <a:avLst/>
          </a:prstGeom>
          <a:solidFill>
            <a:srgbClr val="4A6FA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</a:t>
            </a:r>
          </a:p>
        </p:txBody>
      </p:sp>
      <p:sp>
        <p:nvSpPr>
          <p:cNvPr id="52" name="Bindepunkt 51">
            <a:extLst>
              <a:ext uri="{FF2B5EF4-FFF2-40B4-BE49-F238E27FC236}">
                <a16:creationId xmlns:a16="http://schemas.microsoft.com/office/drawing/2014/main" id="{829F272F-1C7B-BF67-DF3D-FAF7DEC99C9B}"/>
              </a:ext>
            </a:extLst>
          </p:cNvPr>
          <p:cNvSpPr/>
          <p:nvPr/>
        </p:nvSpPr>
        <p:spPr>
          <a:xfrm>
            <a:off x="622300" y="2101850"/>
            <a:ext cx="522406" cy="513257"/>
          </a:xfrm>
          <a:prstGeom prst="flowChartConnector">
            <a:avLst/>
          </a:prstGeom>
          <a:solidFill>
            <a:srgbClr val="4A6FA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975456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61844657-32F8-8F08-C3A4-C5FBFD589D73}"/>
              </a:ext>
            </a:extLst>
          </p:cNvPr>
          <p:cNvSpPr/>
          <p:nvPr/>
        </p:nvSpPr>
        <p:spPr>
          <a:xfrm>
            <a:off x="6620964" y="0"/>
            <a:ext cx="5571036" cy="68654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DEE57C65-48DA-3F36-490E-7AF10BD00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/>
              <a:t>Målgruppe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C96D145-13B1-0CC8-92B1-20A411F91F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9260" y="1479167"/>
            <a:ext cx="6262444" cy="4229100"/>
          </a:xfrm>
        </p:spPr>
        <p:txBody>
          <a:bodyPr>
            <a:noAutofit/>
          </a:bodyPr>
          <a:lstStyle/>
          <a:p>
            <a:r>
              <a:rPr lang="nb-NO" sz="1400" b="1" noProof="0" dirty="0"/>
              <a:t>Individuell medarbeideroppfølging</a:t>
            </a:r>
          </a:p>
          <a:p>
            <a:endParaRPr lang="nb-NO" sz="1400" b="1" noProof="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400" noProof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Nærværsamtaler (alle ansatte, systematisk gjennom året)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1400" noProof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1400" noProof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400" noProof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Medarbeidere med minimum </a:t>
            </a:r>
            <a:r>
              <a:rPr lang="nb-NO" sz="1400" b="1" noProof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25 dager sykefravær </a:t>
            </a:r>
            <a:br>
              <a:rPr lang="nb-NO" sz="1400" noProof="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nb-NO" sz="1400" noProof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(egen- og legemeldt)  </a:t>
            </a:r>
            <a:r>
              <a:rPr lang="nb-NO" sz="1400" b="1" noProof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hvert enkelt år de 3 siste årene</a:t>
            </a:r>
            <a:r>
              <a:rPr lang="nb-NO" sz="1400" noProof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br>
              <a:rPr lang="nb-NO" sz="1400" noProof="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nb-NO" sz="1400" noProof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anses å ha et langvarig og/eller hyppig gjentakende fravær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1400" noProof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400" b="1" noProof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25* dager eller mer i samlet sykefravær siste 12 måneder </a:t>
            </a:r>
            <a:br>
              <a:rPr lang="nb-NO" sz="1400" noProof="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nb-NO" sz="1400" noProof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kan være en indikasjon på risiko for langvarig sykefravær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1400" noProof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40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Medarbeidere som er </a:t>
            </a:r>
            <a:r>
              <a:rPr lang="nb-NO" sz="1400" b="1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uavklarte</a:t>
            </a:r>
            <a:r>
              <a:rPr lang="nb-NO" sz="140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 eller </a:t>
            </a:r>
            <a:r>
              <a:rPr lang="nb-NO" sz="1400" b="1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går «under radaren</a:t>
            </a:r>
            <a:r>
              <a:rPr lang="nb-NO" sz="140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»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1400" noProof="0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40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Medarbeidere hvor det er </a:t>
            </a:r>
            <a:r>
              <a:rPr lang="nb-NO" sz="1400" b="1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potensiale for å redusere risikoen </a:t>
            </a:r>
            <a:br>
              <a:rPr lang="nb-NO" sz="140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</a:br>
            <a:r>
              <a:rPr lang="nb-NO" sz="140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både </a:t>
            </a:r>
            <a:r>
              <a:rPr lang="nb-NO" sz="1400" b="1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for nytt fravær </a:t>
            </a:r>
            <a:r>
              <a:rPr lang="nb-NO" sz="1400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og </a:t>
            </a:r>
            <a:r>
              <a:rPr lang="nb-NO" sz="1400" b="1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frafall fra arbeidslivet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1400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1400" noProof="0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Times New Roman" panose="02020603050405020304" pitchFamily="18" charset="0"/>
            </a:endParaRPr>
          </a:p>
          <a:p>
            <a:r>
              <a:rPr lang="nb-NO" sz="14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                *(25 dager eller 10 % samlet fravær (i 100 % stilling)</a:t>
            </a:r>
          </a:p>
        </p:txBody>
      </p:sp>
      <p:sp>
        <p:nvSpPr>
          <p:cNvPr id="6" name="Plassholder for tekst 2">
            <a:extLst>
              <a:ext uri="{FF2B5EF4-FFF2-40B4-BE49-F238E27FC236}">
                <a16:creationId xmlns:a16="http://schemas.microsoft.com/office/drawing/2014/main" id="{69D0A87B-6628-50C7-C540-C55A1C14CEF1}"/>
              </a:ext>
            </a:extLst>
          </p:cNvPr>
          <p:cNvSpPr txBox="1">
            <a:spLocks/>
          </p:cNvSpPr>
          <p:nvPr/>
        </p:nvSpPr>
        <p:spPr>
          <a:xfrm>
            <a:off x="7093644" y="1479167"/>
            <a:ext cx="4257933" cy="42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Font typeface="Open Sans"/>
              <a:buNone/>
              <a:defRPr sz="1867" b="0" i="0" u="none" strike="noStrike" cap="none">
                <a:solidFill>
                  <a:srgbClr val="4A6FA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423323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Font typeface="Open Sans"/>
              <a:buChar char="○"/>
              <a:defRPr sz="1867" b="0" i="0" u="none" strike="noStrike" cap="none">
                <a:solidFill>
                  <a:srgbClr val="4A6FA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423323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Font typeface="Open Sans"/>
              <a:buChar char="■"/>
              <a:defRPr sz="1867" b="0" i="0" u="none" strike="noStrike" cap="none">
                <a:solidFill>
                  <a:srgbClr val="4A6FA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423323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Font typeface="Open Sans"/>
              <a:buChar char="●"/>
              <a:defRPr sz="1867" b="0" i="0" u="none" strike="noStrike" cap="none">
                <a:solidFill>
                  <a:srgbClr val="4A6FA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423323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Font typeface="Open Sans"/>
              <a:buChar char="○"/>
              <a:defRPr sz="1867" b="0" i="0" u="none" strike="noStrike" cap="none">
                <a:solidFill>
                  <a:srgbClr val="4A6FA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423323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Font typeface="Open Sans"/>
              <a:buChar char="■"/>
              <a:defRPr sz="1867" b="0" i="0" u="none" strike="noStrike" cap="none">
                <a:solidFill>
                  <a:srgbClr val="4A6FA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423323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Font typeface="Open Sans"/>
              <a:buChar char="●"/>
              <a:defRPr sz="1867" b="0" i="0" u="none" strike="noStrike" cap="none">
                <a:solidFill>
                  <a:srgbClr val="4A6FA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423323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Font typeface="Open Sans"/>
              <a:buChar char="○"/>
              <a:defRPr sz="1867" b="0" i="0" u="none" strike="noStrike" cap="none">
                <a:solidFill>
                  <a:srgbClr val="4A6FA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423323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Font typeface="Open Sans"/>
              <a:buChar char="■"/>
              <a:defRPr sz="1867" b="0" i="0" u="none" strike="noStrike" cap="none">
                <a:solidFill>
                  <a:srgbClr val="4A6FA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defTabSz="914400"/>
            <a:r>
              <a:rPr lang="nb-NO" sz="1400" b="1" kern="0" dirty="0"/>
              <a:t>Systematisk samhandling</a:t>
            </a:r>
          </a:p>
          <a:p>
            <a:pPr defTabSz="914400"/>
            <a:endParaRPr lang="nb-NO" sz="1400" b="1" kern="0" dirty="0"/>
          </a:p>
          <a:p>
            <a:pPr marL="342900" indent="-342900" defTabSz="914400">
              <a:buFont typeface="Arial" panose="020B0604020202020204" pitchFamily="34" charset="0"/>
              <a:buChar char="•"/>
            </a:pPr>
            <a:r>
              <a:rPr lang="nb-NO" sz="1400" kern="0" dirty="0">
                <a:solidFill>
                  <a:schemeClr val="tx1"/>
                </a:solidFill>
              </a:rPr>
              <a:t>Ledere</a:t>
            </a:r>
          </a:p>
          <a:p>
            <a:pPr marL="342900" indent="-342900" defTabSz="914400">
              <a:buFont typeface="Arial" panose="020B0604020202020204" pitchFamily="34" charset="0"/>
              <a:buChar char="•"/>
            </a:pPr>
            <a:r>
              <a:rPr lang="nb-NO" sz="1400" kern="0" dirty="0">
                <a:solidFill>
                  <a:schemeClr val="tx1"/>
                </a:solidFill>
              </a:rPr>
              <a:t>Ansatte</a:t>
            </a:r>
          </a:p>
          <a:p>
            <a:pPr marL="342900" indent="-342900" defTabSz="914400">
              <a:buFont typeface="Arial" panose="020B0604020202020204" pitchFamily="34" charset="0"/>
              <a:buChar char="•"/>
            </a:pPr>
            <a:r>
              <a:rPr lang="nb-NO" sz="1400" kern="0" dirty="0">
                <a:solidFill>
                  <a:schemeClr val="tx1"/>
                </a:solidFill>
              </a:rPr>
              <a:t>Partsgruppen</a:t>
            </a:r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EC49F522-4065-D346-E246-8F105E1DF7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17201" y="3182076"/>
            <a:ext cx="3254587" cy="3104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647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82BD3CB6-76CF-427C-283F-1A1C1C65681B}"/>
              </a:ext>
            </a:extLst>
          </p:cNvPr>
          <p:cNvSpPr/>
          <p:nvPr/>
        </p:nvSpPr>
        <p:spPr>
          <a:xfrm>
            <a:off x="0" y="-18244"/>
            <a:ext cx="5046393" cy="68762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5" name="Plassholder for bilde 14">
            <a:extLst>
              <a:ext uri="{FF2B5EF4-FFF2-40B4-BE49-F238E27FC236}">
                <a16:creationId xmlns:a16="http://schemas.microsoft.com/office/drawing/2014/main" id="{7BF5DE6D-B056-D92D-2287-742F07EC1EC5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9" b="2339"/>
          <a:stretch>
            <a:fillRect/>
          </a:stretch>
        </p:blipFill>
        <p:spPr>
          <a:xfrm>
            <a:off x="616498" y="1670558"/>
            <a:ext cx="3845319" cy="434873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D643DC7E-0498-700E-6333-14313E00B5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6392" y="480000"/>
            <a:ext cx="6049109" cy="1563200"/>
          </a:xfrm>
        </p:spPr>
        <p:txBody>
          <a:bodyPr wrap="square" anchor="t">
            <a:normAutofit/>
          </a:bodyPr>
          <a:lstStyle/>
          <a:p>
            <a:r>
              <a:rPr lang="nb-NO" dirty="0"/>
              <a:t>Fordeler ved metodikken i </a:t>
            </a:r>
            <a:br>
              <a:rPr lang="nb-NO" dirty="0"/>
            </a:br>
            <a:r>
              <a:rPr lang="nb-NO" dirty="0"/>
              <a:t>Tidlig og tett på 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A7F627D-4560-0F6F-B5CF-D0D107BF34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0" y="1902367"/>
            <a:ext cx="4881636" cy="3626000"/>
          </a:xfrm>
        </p:spPr>
        <p:txBody>
          <a:bodyPr wrap="square" anchor="t">
            <a:normAutofit/>
          </a:bodyPr>
          <a:lstStyle/>
          <a:p>
            <a:pPr marL="0" indent="0">
              <a:spcBef>
                <a:spcPts val="1200"/>
              </a:spcBef>
              <a:buSzPct val="80000"/>
              <a:buNone/>
            </a:pPr>
            <a:r>
              <a:rPr lang="nb-NO" sz="2000" dirty="0"/>
              <a:t>Forutsigbarhet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nb-NO" sz="2000" dirty="0"/>
              <a:t>Samsvar mellom arbeidshverdag </a:t>
            </a:r>
            <a:br>
              <a:rPr lang="nb-NO" sz="2000" dirty="0"/>
            </a:br>
            <a:r>
              <a:rPr lang="nb-NO" sz="2000" dirty="0"/>
              <a:t>og arbeidshelse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nb-NO" sz="2000" dirty="0"/>
              <a:t>Bidra til at ansatte kan være på jobb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nb-NO" sz="2000" dirty="0"/>
              <a:t>Styrke ledere </a:t>
            </a:r>
          </a:p>
          <a:p>
            <a:endParaRPr lang="nb-NO" sz="1700" dirty="0"/>
          </a:p>
        </p:txBody>
      </p:sp>
      <p:pic>
        <p:nvPicPr>
          <p:cNvPr id="7" name="Grafikk 6" descr="Merke kontur">
            <a:extLst>
              <a:ext uri="{FF2B5EF4-FFF2-40B4-BE49-F238E27FC236}">
                <a16:creationId xmlns:a16="http://schemas.microsoft.com/office/drawing/2014/main" id="{377351D2-F581-D751-9BBF-1C273894E1C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26391" y="2549333"/>
            <a:ext cx="472432" cy="472432"/>
          </a:xfrm>
          <a:prstGeom prst="rect">
            <a:avLst/>
          </a:prstGeom>
        </p:spPr>
      </p:pic>
      <p:pic>
        <p:nvPicPr>
          <p:cNvPr id="9" name="Grafikk 8" descr="Merke 3 kontur">
            <a:extLst>
              <a:ext uri="{FF2B5EF4-FFF2-40B4-BE49-F238E27FC236}">
                <a16:creationId xmlns:a16="http://schemas.microsoft.com/office/drawing/2014/main" id="{FB274BB6-D9BA-0177-AA7C-1E57A19E0EF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26391" y="3368566"/>
            <a:ext cx="472432" cy="472432"/>
          </a:xfrm>
          <a:prstGeom prst="rect">
            <a:avLst/>
          </a:prstGeom>
        </p:spPr>
      </p:pic>
      <p:pic>
        <p:nvPicPr>
          <p:cNvPr id="11" name="Grafikk 10" descr="Merke 4 kontur">
            <a:extLst>
              <a:ext uri="{FF2B5EF4-FFF2-40B4-BE49-F238E27FC236}">
                <a16:creationId xmlns:a16="http://schemas.microsoft.com/office/drawing/2014/main" id="{5B203FED-9116-0A72-0BD7-CDFB0E0331D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26391" y="3951583"/>
            <a:ext cx="472432" cy="472432"/>
          </a:xfrm>
          <a:prstGeom prst="rect">
            <a:avLst/>
          </a:prstGeom>
        </p:spPr>
      </p:pic>
      <p:pic>
        <p:nvPicPr>
          <p:cNvPr id="17" name="Grafikk 16" descr="Merke 1 kontur">
            <a:extLst>
              <a:ext uri="{FF2B5EF4-FFF2-40B4-BE49-F238E27FC236}">
                <a16:creationId xmlns:a16="http://schemas.microsoft.com/office/drawing/2014/main" id="{E7E17D64-EEA9-176D-DB5F-2C8001A6C09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5526391" y="2043200"/>
            <a:ext cx="472432" cy="472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1021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F92073-C27D-A54D-C220-BB569B405C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dertittel 2">
            <a:extLst>
              <a:ext uri="{FF2B5EF4-FFF2-40B4-BE49-F238E27FC236}">
                <a16:creationId xmlns:a16="http://schemas.microsoft.com/office/drawing/2014/main" id="{D1CAD4FF-949D-EF98-88B3-E0DA7D37ED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0000" y="2208000"/>
            <a:ext cx="4728000" cy="1288000"/>
          </a:xfrm>
        </p:spPr>
        <p:txBody>
          <a:bodyPr/>
          <a:lstStyle/>
          <a:p>
            <a:pPr marL="0" indent="0"/>
            <a:r>
              <a:rPr lang="nb-NO" dirty="0"/>
              <a:t>Godt samarbeid er en forutsetning for å lykkes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9B56C2B-4E8C-5AB6-AF62-A57E57AE013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Partsamarbeid</a:t>
            </a:r>
          </a:p>
        </p:txBody>
      </p:sp>
    </p:spTree>
    <p:extLst>
      <p:ext uri="{BB962C8B-B14F-4D97-AF65-F5344CB8AC3E}">
        <p14:creationId xmlns:p14="http://schemas.microsoft.com/office/powerpoint/2010/main" val="33870488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C53FC7D-9888-1B99-4788-18A866A3C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Lov og avtaleverk om partsamarbeid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0401023-4224-5AA1-42C1-55026390E4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2830" y="2186566"/>
            <a:ext cx="6355200" cy="3626000"/>
          </a:xfrm>
        </p:spPr>
        <p:txBody>
          <a:bodyPr/>
          <a:lstStyle/>
          <a:p>
            <a:pPr marL="203195" indent="0">
              <a:lnSpc>
                <a:spcPct val="90000"/>
              </a:lnSpc>
              <a:buNone/>
            </a:pPr>
            <a:r>
              <a:rPr lang="nb-NO" sz="2000"/>
              <a:t>Arbeidsmiljøloven</a:t>
            </a:r>
          </a:p>
          <a:p>
            <a:pPr marL="609585" lvl="1" indent="0">
              <a:lnSpc>
                <a:spcPct val="90000"/>
              </a:lnSpc>
              <a:buNone/>
            </a:pPr>
            <a:r>
              <a:rPr lang="nb-NO">
                <a:hlinkClick r:id="rId3"/>
              </a:rPr>
              <a:t>Kapittel 2. Arbeidsgivers og arbeidstakers plikter (§§ 2-1 - 2-5)</a:t>
            </a:r>
            <a:endParaRPr lang="nb-NO"/>
          </a:p>
          <a:p>
            <a:pPr marL="609585" lvl="1" indent="0">
              <a:lnSpc>
                <a:spcPct val="90000"/>
              </a:lnSpc>
              <a:buNone/>
            </a:pPr>
            <a:r>
              <a:rPr lang="nb-NO">
                <a:hlinkClick r:id="rId4"/>
              </a:rPr>
              <a:t>Kapittel 6. Verneombud (§§ 6-1 - 6-5)</a:t>
            </a:r>
            <a:endParaRPr lang="nb-NO"/>
          </a:p>
          <a:p>
            <a:pPr marL="609585" lvl="1" indent="0">
              <a:lnSpc>
                <a:spcPct val="90000"/>
              </a:lnSpc>
              <a:buNone/>
            </a:pPr>
            <a:r>
              <a:rPr lang="nb-NO">
                <a:hlinkClick r:id="rId5"/>
              </a:rPr>
              <a:t>Kapittel 8. Informasjon og drøfting (§§ 8-1 - 8-4)</a:t>
            </a:r>
            <a:endParaRPr lang="nb-NO"/>
          </a:p>
          <a:p>
            <a:pPr marL="203195" indent="0">
              <a:lnSpc>
                <a:spcPct val="90000"/>
              </a:lnSpc>
              <a:buNone/>
            </a:pPr>
            <a:endParaRPr lang="nb-NO" sz="2000"/>
          </a:p>
          <a:p>
            <a:pPr marL="203195" indent="0">
              <a:lnSpc>
                <a:spcPct val="90000"/>
              </a:lnSpc>
              <a:buNone/>
            </a:pPr>
            <a:r>
              <a:rPr lang="nb-NO" sz="2000"/>
              <a:t>Hovedavtalen KS/Stat/Virke/NHO…</a:t>
            </a:r>
          </a:p>
          <a:p>
            <a:endParaRPr lang="nb-NO"/>
          </a:p>
        </p:txBody>
      </p:sp>
      <p:pic>
        <p:nvPicPr>
          <p:cNvPr id="7" name="Plassholder for bilde 6">
            <a:extLst>
              <a:ext uri="{FF2B5EF4-FFF2-40B4-BE49-F238E27FC236}">
                <a16:creationId xmlns:a16="http://schemas.microsoft.com/office/drawing/2014/main" id="{6114BA5B-590C-AA32-5C91-EC1ACEDDE971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7074" b="-27074"/>
          <a:stretch>
            <a:fillRect/>
          </a:stretch>
        </p:blipFill>
        <p:spPr>
          <a:prstGeom prst="rect">
            <a:avLst/>
          </a:prstGeom>
          <a:noFill/>
          <a:ln>
            <a:noFill/>
          </a:ln>
        </p:spPr>
      </p:pic>
      <p:sp>
        <p:nvSpPr>
          <p:cNvPr id="5" name="Undertittel 4">
            <a:extLst>
              <a:ext uri="{FF2B5EF4-FFF2-40B4-BE49-F238E27FC236}">
                <a16:creationId xmlns:a16="http://schemas.microsoft.com/office/drawing/2014/main" id="{81C1B1CF-8FFA-7B6D-E3FF-93658E99FD0B}"/>
              </a:ext>
            </a:extLst>
          </p:cNvPr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562019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: avrundede hjørner 7">
            <a:extLst>
              <a:ext uri="{FF2B5EF4-FFF2-40B4-BE49-F238E27FC236}">
                <a16:creationId xmlns:a16="http://schemas.microsoft.com/office/drawing/2014/main" id="{4797AC5E-D8C5-6613-D41C-E02DB3202C9F}"/>
              </a:ext>
            </a:extLst>
          </p:cNvPr>
          <p:cNvSpPr/>
          <p:nvPr/>
        </p:nvSpPr>
        <p:spPr>
          <a:xfrm>
            <a:off x="3448636" y="2270553"/>
            <a:ext cx="2414919" cy="342790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endParaRPr lang="nb-NO" sz="2400">
              <a:solidFill>
                <a:srgbClr val="19476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Rektangel: avrundede hjørner 9">
            <a:extLst>
              <a:ext uri="{FF2B5EF4-FFF2-40B4-BE49-F238E27FC236}">
                <a16:creationId xmlns:a16="http://schemas.microsoft.com/office/drawing/2014/main" id="{C2A18CBB-543A-7E18-9099-FC2C6C40AB2A}"/>
              </a:ext>
            </a:extLst>
          </p:cNvPr>
          <p:cNvSpPr/>
          <p:nvPr/>
        </p:nvSpPr>
        <p:spPr>
          <a:xfrm>
            <a:off x="560130" y="2292690"/>
            <a:ext cx="2414919" cy="3405769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endParaRPr lang="nb-NO" sz="2400">
              <a:solidFill>
                <a:srgbClr val="19476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Rektangel: avrundede hjørner 5">
            <a:extLst>
              <a:ext uri="{FF2B5EF4-FFF2-40B4-BE49-F238E27FC236}">
                <a16:creationId xmlns:a16="http://schemas.microsoft.com/office/drawing/2014/main" id="{9A6F01D2-A2FA-0F22-33EA-D75F62AA61D7}"/>
              </a:ext>
            </a:extLst>
          </p:cNvPr>
          <p:cNvSpPr/>
          <p:nvPr/>
        </p:nvSpPr>
        <p:spPr>
          <a:xfrm>
            <a:off x="6337142" y="2291824"/>
            <a:ext cx="2414919" cy="3422371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endParaRPr lang="nb-NO" sz="2400">
              <a:solidFill>
                <a:srgbClr val="19476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27855876-028C-206D-7848-997711686F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194" y="1897329"/>
            <a:ext cx="1141626" cy="1141626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3884E456-2E85-5563-4B03-DF8449939E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945" y="1895108"/>
            <a:ext cx="1141626" cy="1143847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C788C2E8-6437-CFC6-FDBC-9AFE377C55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5282" y="1889159"/>
            <a:ext cx="1141626" cy="1141626"/>
          </a:xfrm>
          <a:prstGeom prst="rect">
            <a:avLst/>
          </a:prstGeom>
        </p:spPr>
      </p:pic>
      <p:sp>
        <p:nvSpPr>
          <p:cNvPr id="12" name="TekstSylinder 11">
            <a:extLst>
              <a:ext uri="{FF2B5EF4-FFF2-40B4-BE49-F238E27FC236}">
                <a16:creationId xmlns:a16="http://schemas.microsoft.com/office/drawing/2014/main" id="{29FDA13B-1F0C-EEE6-EB38-AF7DFF61757E}"/>
              </a:ext>
            </a:extLst>
          </p:cNvPr>
          <p:cNvSpPr txBox="1"/>
          <p:nvPr/>
        </p:nvSpPr>
        <p:spPr>
          <a:xfrm>
            <a:off x="923260" y="3279490"/>
            <a:ext cx="1631890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r>
              <a:rPr lang="nb-NO" b="1">
                <a:solidFill>
                  <a:srgbClr val="4A6FA1"/>
                </a:solidFill>
                <a:latin typeface="Titillium Web"/>
                <a:ea typeface="Open Sans"/>
                <a:cs typeface="Open Sans"/>
              </a:rPr>
              <a:t>Leder</a:t>
            </a: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A34131DB-C752-0B52-F695-27AF8E463ABC}"/>
              </a:ext>
            </a:extLst>
          </p:cNvPr>
          <p:cNvSpPr txBox="1"/>
          <p:nvPr/>
        </p:nvSpPr>
        <p:spPr>
          <a:xfrm>
            <a:off x="3811766" y="3331043"/>
            <a:ext cx="1631890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r>
              <a:rPr lang="nb-NO" b="1">
                <a:solidFill>
                  <a:srgbClr val="4A6FA1"/>
                </a:solidFill>
                <a:latin typeface="Titillium Web"/>
                <a:ea typeface="Open Sans"/>
                <a:cs typeface="Open Sans"/>
              </a:rPr>
              <a:t>Tillitsvalgt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0A1AFDE8-D652-D02E-26F9-02419D4ED32A}"/>
              </a:ext>
            </a:extLst>
          </p:cNvPr>
          <p:cNvSpPr txBox="1"/>
          <p:nvPr/>
        </p:nvSpPr>
        <p:spPr>
          <a:xfrm>
            <a:off x="6728656" y="3293646"/>
            <a:ext cx="1631890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r>
              <a:rPr lang="nb-NO" b="1">
                <a:solidFill>
                  <a:srgbClr val="4A6FA1"/>
                </a:solidFill>
                <a:latin typeface="Titillium Web"/>
                <a:ea typeface="Open Sans"/>
                <a:cs typeface="Open Sans"/>
              </a:rPr>
              <a:t>Verneombud</a:t>
            </a: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31872C25-CDD6-FACA-A958-8CEB37B5E915}"/>
              </a:ext>
            </a:extLst>
          </p:cNvPr>
          <p:cNvSpPr txBox="1"/>
          <p:nvPr/>
        </p:nvSpPr>
        <p:spPr>
          <a:xfrm>
            <a:off x="705391" y="3741414"/>
            <a:ext cx="2167692" cy="185358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lvl="0" indent="-342900">
              <a:lnSpc>
                <a:spcPts val="15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nb-NO" sz="1050">
                <a:solidFill>
                  <a:srgbClr val="4A6FA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Hovedansvar for et trygt og godt arbeidsmiljø</a:t>
            </a:r>
          </a:p>
          <a:p>
            <a:pPr marL="342900" lvl="0" indent="-342900">
              <a:lnSpc>
                <a:spcPts val="15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nb-NO" sz="1050">
                <a:solidFill>
                  <a:srgbClr val="4A6FA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Sikre oppfølging av sykmeldte med samtaler og oppfølgingsplan</a:t>
            </a:r>
          </a:p>
          <a:p>
            <a:pPr marL="342900" lvl="0" indent="-342900">
              <a:lnSpc>
                <a:spcPts val="15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nb-NO" sz="1050">
                <a:solidFill>
                  <a:srgbClr val="4A6FA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Gi opplæring, informasjon og medvirkning i arbeidsmiljøarbeidet</a:t>
            </a:r>
          </a:p>
          <a:p>
            <a:pPr marL="171450" indent="-171450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endParaRPr lang="nb-NO" sz="1050">
              <a:solidFill>
                <a:srgbClr val="4A6FA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FF925F28-3D87-8A69-1686-C3D970CE2B02}"/>
              </a:ext>
            </a:extLst>
          </p:cNvPr>
          <p:cNvSpPr txBox="1"/>
          <p:nvPr/>
        </p:nvSpPr>
        <p:spPr>
          <a:xfrm>
            <a:off x="6460755" y="3735181"/>
            <a:ext cx="2167692" cy="122341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>
            <a:spAutoFit/>
          </a:bodyPr>
          <a:lstStyle/>
          <a:p>
            <a:pPr marL="171450" indent="-171450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nb-NO" sz="1050">
                <a:solidFill>
                  <a:srgbClr val="4A6FA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Skal bidra til et forsvarlig arbeidsmiljø</a:t>
            </a:r>
          </a:p>
          <a:p>
            <a:pPr marL="171450" indent="-171450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nb-NO" sz="1050">
                <a:solidFill>
                  <a:srgbClr val="4A6FA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Støtte HMS-arbeidet </a:t>
            </a:r>
          </a:p>
          <a:p>
            <a:pPr marL="171450" indent="-171450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nb-NO" sz="1050">
                <a:solidFill>
                  <a:srgbClr val="4A6FA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Være bindeledd mellom ledelse og ansatte for å fremme medvirkning og forebygge sykefravær</a:t>
            </a: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8E80FACC-1282-E27F-04D1-449340FA4FBA}"/>
              </a:ext>
            </a:extLst>
          </p:cNvPr>
          <p:cNvSpPr txBox="1"/>
          <p:nvPr/>
        </p:nvSpPr>
        <p:spPr>
          <a:xfrm>
            <a:off x="3545510" y="3740741"/>
            <a:ext cx="2167692" cy="136883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71450" lvl="0" indent="-171450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nb-NO" sz="1050">
                <a:solidFill>
                  <a:srgbClr val="4A6FA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Kan støtte dialog med arbeidsgiver ved risiko for sykefravær </a:t>
            </a:r>
          </a:p>
          <a:p>
            <a:pPr marL="171450" lvl="0" indent="-171450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nb-NO" sz="1050">
                <a:solidFill>
                  <a:srgbClr val="4A6FA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Bidra i forebyggende arbeid og styrke arbeidsmiljøet </a:t>
            </a:r>
          </a:p>
          <a:p>
            <a:pPr marL="171450" lvl="0" indent="-171450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nb-NO" sz="1050">
                <a:solidFill>
                  <a:srgbClr val="4A6FA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Gir individuell støtte ved behov for tilrettelegging eller ved konflikt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787CAAA1-B471-F090-73DB-60B30872D8FD}"/>
              </a:ext>
            </a:extLst>
          </p:cNvPr>
          <p:cNvSpPr txBox="1"/>
          <p:nvPr/>
        </p:nvSpPr>
        <p:spPr>
          <a:xfrm>
            <a:off x="545325" y="5938994"/>
            <a:ext cx="4580559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7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Kilde: </a:t>
            </a:r>
            <a:r>
              <a:rPr lang="nb-NO" sz="800"/>
              <a:t>Kilde: Arbeidstilsynet </a:t>
            </a:r>
            <a:r>
              <a:rPr lang="nb-NO" sz="800">
                <a:hlinkClick r:id="rId6"/>
              </a:rPr>
              <a:t>Oppfølging av sykmeldte – Arbeidstilsynet</a:t>
            </a:r>
            <a:r>
              <a:rPr lang="nb-NO" sz="800"/>
              <a:t>, </a:t>
            </a:r>
            <a:r>
              <a:rPr lang="nb-NO" sz="800">
                <a:hlinkClick r:id="rId7"/>
              </a:rPr>
              <a:t>Verneombud</a:t>
            </a:r>
            <a:r>
              <a:rPr lang="nb-NO" sz="800"/>
              <a:t>, idebanken sine ressurser: </a:t>
            </a:r>
            <a:r>
              <a:rPr lang="nb-NO" sz="800">
                <a:hlinkClick r:id="rId8"/>
              </a:rPr>
              <a:t>Tillitsvalgte i et inkluderende arbeidsliv — Page 7</a:t>
            </a:r>
            <a:r>
              <a:rPr lang="nb-NO" sz="800"/>
              <a:t> </a:t>
            </a:r>
            <a:r>
              <a:rPr lang="nb-NO" sz="800">
                <a:hlinkClick r:id="rId9"/>
              </a:rPr>
              <a:t>Manual for sykefraværsarbeid</a:t>
            </a:r>
            <a:endParaRPr lang="nb-NO" sz="800"/>
          </a:p>
          <a:p>
            <a:endParaRPr lang="nb-NO" sz="70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0F76E4DD-BBF9-0BF2-47A9-4C08E11CC0F4}"/>
              </a:ext>
            </a:extLst>
          </p:cNvPr>
          <p:cNvSpPr txBox="1"/>
          <p:nvPr/>
        </p:nvSpPr>
        <p:spPr>
          <a:xfrm>
            <a:off x="429296" y="622479"/>
            <a:ext cx="6096000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b-NO" sz="3000" b="1" i="0" u="none" strike="noStrike" baseline="0">
                <a:solidFill>
                  <a:srgbClr val="4A6FA1"/>
                </a:solidFill>
                <a:latin typeface="Titillium Web"/>
              </a:rPr>
              <a:t>Roller</a:t>
            </a:r>
            <a:r>
              <a:rPr sz="3000" b="0" i="0">
                <a:solidFill>
                  <a:srgbClr val="000000"/>
                </a:solidFill>
                <a:latin typeface="Titillium Web"/>
                <a:ea typeface="Titillium Web"/>
                <a:cs typeface="Titillium Web"/>
              </a:rPr>
              <a:t>​</a:t>
            </a:r>
            <a:endParaRPr lang="nb-NO"/>
          </a:p>
          <a:p>
            <a:pPr algn="ctr"/>
            <a:endParaRPr lang="nb-NO"/>
          </a:p>
        </p:txBody>
      </p:sp>
      <p:sp>
        <p:nvSpPr>
          <p:cNvPr id="2" name="Plassholder for tekst 2">
            <a:extLst>
              <a:ext uri="{FF2B5EF4-FFF2-40B4-BE49-F238E27FC236}">
                <a16:creationId xmlns:a16="http://schemas.microsoft.com/office/drawing/2014/main" id="{31C86A21-C9FD-1250-B71F-9C285FB8039D}"/>
              </a:ext>
            </a:extLst>
          </p:cNvPr>
          <p:cNvSpPr txBox="1">
            <a:spLocks/>
          </p:cNvSpPr>
          <p:nvPr/>
        </p:nvSpPr>
        <p:spPr>
          <a:xfrm>
            <a:off x="2555150" y="523520"/>
            <a:ext cx="9031728" cy="1043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609585" marR="0" lvl="0" indent="-40639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Font typeface="Open Sans"/>
              <a:buChar char="●"/>
              <a:defRPr sz="1600" b="0" i="0" u="none" strike="noStrike" cap="none">
                <a:solidFill>
                  <a:srgbClr val="4A6FA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40639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Font typeface="Open Sans"/>
              <a:buChar char="○"/>
              <a:defRPr sz="1600" b="0" i="0" u="none" strike="noStrike" cap="none">
                <a:solidFill>
                  <a:srgbClr val="4A6FA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40639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Font typeface="Open Sans"/>
              <a:buChar char="■"/>
              <a:defRPr sz="1600" b="0" i="0" u="none" strike="noStrike" cap="none">
                <a:solidFill>
                  <a:srgbClr val="4A6FA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40639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Font typeface="Open Sans"/>
              <a:buChar char="●"/>
              <a:defRPr sz="1600" b="0" i="0" u="none" strike="noStrike" cap="none">
                <a:solidFill>
                  <a:srgbClr val="4A6FA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40639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Font typeface="Open Sans"/>
              <a:buChar char="○"/>
              <a:defRPr sz="1600" b="0" i="0" u="none" strike="noStrike" cap="none">
                <a:solidFill>
                  <a:srgbClr val="4A6FA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40639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Font typeface="Open Sans"/>
              <a:buChar char="■"/>
              <a:defRPr sz="1600" b="0" i="0" u="none" strike="noStrike" cap="none">
                <a:solidFill>
                  <a:srgbClr val="4A6FA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40639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Font typeface="Open Sans"/>
              <a:buChar char="●"/>
              <a:defRPr sz="1600" b="0" i="0" u="none" strike="noStrike" cap="none">
                <a:solidFill>
                  <a:srgbClr val="4A6FA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40639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Font typeface="Open Sans"/>
              <a:buChar char="○"/>
              <a:defRPr sz="1600" b="0" i="0" u="none" strike="noStrike" cap="none">
                <a:solidFill>
                  <a:srgbClr val="4A6FA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40639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Font typeface="Open Sans"/>
              <a:buChar char="■"/>
              <a:defRPr sz="1600" b="0" i="0" u="none" strike="noStrike" cap="none">
                <a:solidFill>
                  <a:srgbClr val="4A6FA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203195" indent="0" algn="r" fontAlgn="auto">
              <a:buFont typeface="Open Sans"/>
              <a:buNone/>
            </a:pPr>
            <a:r>
              <a:rPr lang="nb-NO" kern="0"/>
              <a:t>Alle kan bidra til å skape et godt arbeidsmiljø. </a:t>
            </a:r>
          </a:p>
          <a:p>
            <a:pPr marL="203195" indent="0" algn="r" fontAlgn="auto">
              <a:buFont typeface="Open Sans"/>
              <a:buNone/>
            </a:pPr>
            <a:r>
              <a:rPr lang="nb-NO" b="1" kern="0"/>
              <a:t>Godt samarbeid er en forutsetning for å lykkes!</a:t>
            </a:r>
          </a:p>
        </p:txBody>
      </p:sp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8FCA6108-67A3-0BAC-C7FA-0F645D50D31A}"/>
              </a:ext>
            </a:extLst>
          </p:cNvPr>
          <p:cNvSpPr/>
          <p:nvPr/>
        </p:nvSpPr>
        <p:spPr>
          <a:xfrm>
            <a:off x="9171959" y="2291824"/>
            <a:ext cx="2414919" cy="3422371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endParaRPr lang="nb-NO" sz="2400">
              <a:solidFill>
                <a:srgbClr val="19476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D7484432-C470-605E-9CFC-9B5C92096C8D}"/>
              </a:ext>
            </a:extLst>
          </p:cNvPr>
          <p:cNvSpPr txBox="1"/>
          <p:nvPr/>
        </p:nvSpPr>
        <p:spPr>
          <a:xfrm>
            <a:off x="9563473" y="3293646"/>
            <a:ext cx="1631890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r>
              <a:rPr lang="nb-NO" b="1">
                <a:solidFill>
                  <a:srgbClr val="4A6FA1"/>
                </a:solidFill>
                <a:latin typeface="Titillium Web"/>
                <a:ea typeface="Open Sans"/>
                <a:cs typeface="Open Sans"/>
              </a:rPr>
              <a:t>Arbeidstaker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9410DAE0-995F-FEDC-D5FA-C5F16DDBB152}"/>
              </a:ext>
            </a:extLst>
          </p:cNvPr>
          <p:cNvSpPr txBox="1"/>
          <p:nvPr/>
        </p:nvSpPr>
        <p:spPr>
          <a:xfrm>
            <a:off x="9295572" y="3735181"/>
            <a:ext cx="2167692" cy="145770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>
            <a:spAutoFit/>
          </a:bodyPr>
          <a:lstStyle/>
          <a:p>
            <a:pPr marL="171450" lvl="0" indent="-171450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nb-NO" sz="1050">
                <a:solidFill>
                  <a:srgbClr val="4A6FA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Har medvirkningsplikt og skal bidra aktivt til et trygt og inkluderende arbeidsmiljø</a:t>
            </a:r>
          </a:p>
          <a:p>
            <a:pPr marL="171450" lvl="0" indent="-171450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nb-NO" sz="1050">
                <a:solidFill>
                  <a:srgbClr val="4A6FA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Dette innebærer å følge sikkerhetsrutiner, si fra om risiko, feil eller uønskede hendelser, og medvirke i oppfølging og forbedring av arbeidsmiljøet</a:t>
            </a:r>
          </a:p>
        </p:txBody>
      </p:sp>
      <p:pic>
        <p:nvPicPr>
          <p:cNvPr id="23" name="Bilde 22">
            <a:extLst>
              <a:ext uri="{FF2B5EF4-FFF2-40B4-BE49-F238E27FC236}">
                <a16:creationId xmlns:a16="http://schemas.microsoft.com/office/drawing/2014/main" id="{A18713D6-00C7-6D19-53FE-57814D880F5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3337" y="1897329"/>
            <a:ext cx="1141626" cy="1184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8042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: avrundede hjørner 7">
            <a:extLst>
              <a:ext uri="{FF2B5EF4-FFF2-40B4-BE49-F238E27FC236}">
                <a16:creationId xmlns:a16="http://schemas.microsoft.com/office/drawing/2014/main" id="{4797AC5E-D8C5-6613-D41C-E02DB3202C9F}"/>
              </a:ext>
            </a:extLst>
          </p:cNvPr>
          <p:cNvSpPr/>
          <p:nvPr/>
        </p:nvSpPr>
        <p:spPr>
          <a:xfrm>
            <a:off x="4531112" y="1294878"/>
            <a:ext cx="3358645" cy="186579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endParaRPr lang="nb-NO" sz="2400">
              <a:solidFill>
                <a:srgbClr val="19476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Rektangel: avrundede hjørner 9">
            <a:extLst>
              <a:ext uri="{FF2B5EF4-FFF2-40B4-BE49-F238E27FC236}">
                <a16:creationId xmlns:a16="http://schemas.microsoft.com/office/drawing/2014/main" id="{C2A18CBB-543A-7E18-9099-FC2C6C40AB2A}"/>
              </a:ext>
            </a:extLst>
          </p:cNvPr>
          <p:cNvSpPr/>
          <p:nvPr/>
        </p:nvSpPr>
        <p:spPr>
          <a:xfrm>
            <a:off x="597690" y="1316343"/>
            <a:ext cx="3358645" cy="185374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endParaRPr lang="nb-NO" sz="2400">
              <a:solidFill>
                <a:srgbClr val="19476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Rektangel: avrundede hjørner 5">
            <a:extLst>
              <a:ext uri="{FF2B5EF4-FFF2-40B4-BE49-F238E27FC236}">
                <a16:creationId xmlns:a16="http://schemas.microsoft.com/office/drawing/2014/main" id="{9A6F01D2-A2FA-0F22-33EA-D75F62AA61D7}"/>
              </a:ext>
            </a:extLst>
          </p:cNvPr>
          <p:cNvSpPr/>
          <p:nvPr/>
        </p:nvSpPr>
        <p:spPr>
          <a:xfrm>
            <a:off x="8389409" y="1300245"/>
            <a:ext cx="3358645" cy="186278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endParaRPr lang="nb-NO" sz="2400">
              <a:solidFill>
                <a:srgbClr val="19476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27855876-028C-206D-7848-997711686F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2438" y="826159"/>
            <a:ext cx="1631890" cy="1631890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3884E456-2E85-5563-4B03-DF8449939E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2792" y="754691"/>
            <a:ext cx="1631890" cy="1635065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C788C2E8-6437-CFC6-FDBC-9AFE377C55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7615" y="825212"/>
            <a:ext cx="1631890" cy="1631890"/>
          </a:xfrm>
          <a:prstGeom prst="rect">
            <a:avLst/>
          </a:prstGeom>
        </p:spPr>
      </p:pic>
      <p:sp>
        <p:nvSpPr>
          <p:cNvPr id="12" name="TekstSylinder 11">
            <a:extLst>
              <a:ext uri="{FF2B5EF4-FFF2-40B4-BE49-F238E27FC236}">
                <a16:creationId xmlns:a16="http://schemas.microsoft.com/office/drawing/2014/main" id="{29FDA13B-1F0C-EEE6-EB38-AF7DFF61757E}"/>
              </a:ext>
            </a:extLst>
          </p:cNvPr>
          <p:cNvSpPr txBox="1"/>
          <p:nvPr/>
        </p:nvSpPr>
        <p:spPr>
          <a:xfrm>
            <a:off x="1462792" y="2425615"/>
            <a:ext cx="1631890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r>
              <a:rPr lang="nb-NO" b="1">
                <a:solidFill>
                  <a:srgbClr val="4A6FA1"/>
                </a:solidFill>
                <a:latin typeface="Titillium Web"/>
                <a:ea typeface="Open Sans"/>
                <a:cs typeface="Open Sans"/>
              </a:rPr>
              <a:t>Leder</a:t>
            </a: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A34131DB-C752-0B52-F695-27AF8E463ABC}"/>
              </a:ext>
            </a:extLst>
          </p:cNvPr>
          <p:cNvSpPr txBox="1"/>
          <p:nvPr/>
        </p:nvSpPr>
        <p:spPr>
          <a:xfrm>
            <a:off x="5317615" y="2425615"/>
            <a:ext cx="1631890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r>
              <a:rPr lang="nb-NO" b="1">
                <a:solidFill>
                  <a:srgbClr val="4A6FA1"/>
                </a:solidFill>
                <a:latin typeface="Titillium Web"/>
                <a:ea typeface="Open Sans"/>
                <a:cs typeface="Open Sans"/>
              </a:rPr>
              <a:t>Tillitsvalgt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0A1AFDE8-D652-D02E-26F9-02419D4ED32A}"/>
              </a:ext>
            </a:extLst>
          </p:cNvPr>
          <p:cNvSpPr txBox="1"/>
          <p:nvPr/>
        </p:nvSpPr>
        <p:spPr>
          <a:xfrm>
            <a:off x="9232863" y="2404150"/>
            <a:ext cx="1631890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r>
              <a:rPr lang="nb-NO" b="1">
                <a:solidFill>
                  <a:srgbClr val="4A6FA1"/>
                </a:solidFill>
                <a:latin typeface="Titillium Web"/>
                <a:ea typeface="Open Sans"/>
                <a:cs typeface="Open Sans"/>
              </a:rPr>
              <a:t>Verneombud</a:t>
            </a:r>
          </a:p>
        </p:txBody>
      </p:sp>
      <p:sp>
        <p:nvSpPr>
          <p:cNvPr id="17" name="Rektangel: avrundede hjørner 16">
            <a:extLst>
              <a:ext uri="{FF2B5EF4-FFF2-40B4-BE49-F238E27FC236}">
                <a16:creationId xmlns:a16="http://schemas.microsoft.com/office/drawing/2014/main" id="{C8F9F196-D1B2-AA6F-F48A-6A206250B643}"/>
              </a:ext>
            </a:extLst>
          </p:cNvPr>
          <p:cNvSpPr/>
          <p:nvPr/>
        </p:nvSpPr>
        <p:spPr>
          <a:xfrm>
            <a:off x="597692" y="4703164"/>
            <a:ext cx="11150363" cy="1237918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endParaRPr lang="nb-NO" sz="2400">
              <a:solidFill>
                <a:srgbClr val="19476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9473B6D5-0C91-6103-6985-0C401E582A57}"/>
              </a:ext>
            </a:extLst>
          </p:cNvPr>
          <p:cNvSpPr txBox="1"/>
          <p:nvPr/>
        </p:nvSpPr>
        <p:spPr>
          <a:xfrm>
            <a:off x="5280055" y="5055862"/>
            <a:ext cx="1631890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r>
              <a:rPr lang="nb-NO" b="1">
                <a:solidFill>
                  <a:srgbClr val="4A6FA1"/>
                </a:solidFill>
                <a:latin typeface="Titillium Web"/>
                <a:ea typeface="Open Sans"/>
                <a:cs typeface="Open Sans"/>
              </a:rPr>
              <a:t>Partsgruppe</a:t>
            </a:r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CC5F108C-9414-525A-4731-689470D15AE1}"/>
              </a:ext>
            </a:extLst>
          </p:cNvPr>
          <p:cNvSpPr txBox="1"/>
          <p:nvPr/>
        </p:nvSpPr>
        <p:spPr>
          <a:xfrm>
            <a:off x="597692" y="5425194"/>
            <a:ext cx="11150362" cy="276999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nb-NO" sz="1200">
                <a:solidFill>
                  <a:srgbClr val="4A6FA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Som hovedregel består en partsgruppe av leder, verneombud og 2-3 representanter for de tillitsvalgte</a:t>
            </a:r>
          </a:p>
        </p:txBody>
      </p:sp>
      <p:pic>
        <p:nvPicPr>
          <p:cNvPr id="26" name="Bilde 25">
            <a:extLst>
              <a:ext uri="{FF2B5EF4-FFF2-40B4-BE49-F238E27FC236}">
                <a16:creationId xmlns:a16="http://schemas.microsoft.com/office/drawing/2014/main" id="{E2828FEB-35C6-C1A7-0570-15A1CB04270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96503" y="3313555"/>
            <a:ext cx="1752740" cy="1672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5963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D070CC6-918F-E499-94A6-2A0179540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/>
              <a:t>Arbeidsmiljøtema i partssamarbeidet </a:t>
            </a:r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9B03FBD-9CA9-EC5B-6C0D-86059F938F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 marL="457178" lvl="1" indent="-457178">
              <a:buFont typeface="Arial" panose="020B0604020202020204" pitchFamily="34" charset="0"/>
              <a:buChar char="•"/>
            </a:pPr>
            <a:r>
              <a:rPr lang="nb-NO" sz="2000"/>
              <a:t>Gjennomgang og oppfølging av Arbeidsmiljøundersøkelse/HMS-runder/vernerunder mv</a:t>
            </a:r>
          </a:p>
          <a:p>
            <a:pPr marL="0" lvl="1" indent="0">
              <a:buNone/>
            </a:pPr>
            <a:endParaRPr lang="nb-NO" sz="2000"/>
          </a:p>
          <a:p>
            <a:pPr marL="457178" lvl="1" indent="-457178">
              <a:buFont typeface="Arial" panose="020B0604020202020204" pitchFamily="34" charset="0"/>
              <a:buChar char="•"/>
            </a:pPr>
            <a:r>
              <a:rPr lang="nb-NO" sz="2000"/>
              <a:t>Ta pulsen på arbeidsmiljø gjennom året</a:t>
            </a:r>
          </a:p>
          <a:p>
            <a:pPr marL="0" lvl="1" indent="0">
              <a:buNone/>
            </a:pPr>
            <a:endParaRPr lang="nb-NO" sz="2000"/>
          </a:p>
          <a:p>
            <a:pPr marL="457178" lvl="1" indent="-457178">
              <a:buFont typeface="Arial" panose="020B0604020202020204" pitchFamily="34" charset="0"/>
              <a:buChar char="•"/>
            </a:pPr>
            <a:r>
              <a:rPr lang="nb-NO" sz="2000"/>
              <a:t>Bidra i utarbeidelse av felles oversikt for tilrettelegging, oppgaver/roller/ansvar, forbedrings- og bevaringstiltak </a:t>
            </a:r>
          </a:p>
          <a:p>
            <a:pPr marL="0" lvl="1" indent="0">
              <a:buNone/>
            </a:pPr>
            <a:endParaRPr lang="nb-NO" sz="2000"/>
          </a:p>
          <a:p>
            <a:pPr marL="457178" lvl="1" indent="-457178">
              <a:buFont typeface="Arial" panose="020B0604020202020204" pitchFamily="34" charset="0"/>
              <a:buChar char="•"/>
            </a:pPr>
            <a:r>
              <a:rPr lang="nb-NO" sz="2000"/>
              <a:t>Pådrivere og bidragsytere for gode risikovurderinger</a:t>
            </a:r>
          </a:p>
          <a:p>
            <a:pPr marL="0" lvl="1" indent="0">
              <a:buNone/>
            </a:pPr>
            <a:endParaRPr lang="nb-NO" sz="2000"/>
          </a:p>
          <a:p>
            <a:pPr marL="457178" lvl="1" indent="-457178">
              <a:buFont typeface="Arial" panose="020B0604020202020204" pitchFamily="34" charset="0"/>
              <a:buChar char="•"/>
            </a:pPr>
            <a:r>
              <a:rPr lang="nb-NO" sz="2000"/>
              <a:t>Tv og Vo bidrar på personalmøter og andre arenaer</a:t>
            </a:r>
          </a:p>
          <a:p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8BBCBB97-4B98-6272-8CA3-FF9B080B91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4888" y="175612"/>
            <a:ext cx="2067112" cy="1821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5404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F80934-E374-4959-8AA7-9EFD872E1E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dertittel 2">
            <a:extLst>
              <a:ext uri="{FF2B5EF4-FFF2-40B4-BE49-F238E27FC236}">
                <a16:creationId xmlns:a16="http://schemas.microsoft.com/office/drawing/2014/main" id="{010120EA-78E7-6673-A0EF-416EEA45CE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0000" y="2208000"/>
            <a:ext cx="4728000" cy="1288000"/>
          </a:xfrm>
        </p:spPr>
        <p:txBody>
          <a:bodyPr/>
          <a:lstStyle/>
          <a:p>
            <a:r>
              <a:rPr lang="nb-NO" dirty="0"/>
              <a:t>Både arbeidsgiver og arbeidstaker har noen plikter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7D6441EF-A72F-1557-369A-7F0C939888C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Plikter</a:t>
            </a:r>
          </a:p>
        </p:txBody>
      </p:sp>
    </p:spTree>
    <p:extLst>
      <p:ext uri="{BB962C8B-B14F-4D97-AF65-F5344CB8AC3E}">
        <p14:creationId xmlns:p14="http://schemas.microsoft.com/office/powerpoint/2010/main" val="31977839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>
            <a:extLst>
              <a:ext uri="{FF2B5EF4-FFF2-40B4-BE49-F238E27FC236}">
                <a16:creationId xmlns:a16="http://schemas.microsoft.com/office/drawing/2014/main" id="{FEC03167-FCE7-E709-9BE8-5B6B511B8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Noen viktige plikter</a:t>
            </a: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7DC7A890-4600-B9B7-D8BC-C1F7E93951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0162" y="1727438"/>
            <a:ext cx="5834033" cy="3852403"/>
          </a:xfrm>
        </p:spPr>
        <p:txBody>
          <a:bodyPr>
            <a:noAutofit/>
          </a:bodyPr>
          <a:lstStyle/>
          <a:p>
            <a:r>
              <a:rPr lang="nb-NO" sz="1600" b="1"/>
              <a:t>Arbeidsgivers plikter</a:t>
            </a:r>
          </a:p>
          <a:p>
            <a:endParaRPr lang="nb-NO" sz="1300" b="1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300"/>
              <a:t>Oppfølgings og tilretteleggingsplikt</a:t>
            </a:r>
            <a:br>
              <a:rPr lang="nb-NO" sz="1300"/>
            </a:br>
            <a:r>
              <a:rPr lang="nb-NO" sz="13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 aktivt ansvar og initiativ til tidlig dialog og oppfølging i sykefraværssaker. Ha rutiner og systemer for oppfølging og tilrettelegging av sykemeldte.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1300">
              <a:solidFill>
                <a:srgbClr val="FF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300"/>
              <a:t>Omsorgsplikt</a:t>
            </a:r>
            <a:br>
              <a:rPr lang="nb-NO" sz="1300"/>
            </a:br>
            <a:r>
              <a:rPr lang="nb-NO" sz="13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Sikre et arbeidsmiljø som ivaretar ansattes fysiske og psykiske helse, velferd og verdighet, jfr. «fullt forsvarlig arbeidsmiljø»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13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300"/>
              <a:t>Styringsrett</a:t>
            </a:r>
            <a:br>
              <a:rPr lang="nb-NO" sz="1300"/>
            </a:br>
            <a:r>
              <a:rPr lang="nb-NO" sz="1200">
                <a:solidFill>
                  <a:schemeClr val="tx1"/>
                </a:solidFill>
                <a:ea typeface="Aptos" panose="020B0004020202020204" pitchFamily="34" charset="0"/>
                <a:cs typeface="Arial" panose="020B0604020202020204" pitchFamily="34" charset="0"/>
              </a:rPr>
              <a:t>Leder kan organisere, lede og fordele arbeidet innenfor lov- og avtaleverk</a:t>
            </a:r>
            <a:endParaRPr lang="nb-NO" sz="120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1300"/>
          </a:p>
        </p:txBody>
      </p:sp>
      <p:sp>
        <p:nvSpPr>
          <p:cNvPr id="9" name="Plassholder for tekst 5">
            <a:extLst>
              <a:ext uri="{FF2B5EF4-FFF2-40B4-BE49-F238E27FC236}">
                <a16:creationId xmlns:a16="http://schemas.microsoft.com/office/drawing/2014/main" id="{EBCAF2F9-F6A0-2188-39BF-07E3EE75B556}"/>
              </a:ext>
            </a:extLst>
          </p:cNvPr>
          <p:cNvSpPr txBox="1">
            <a:spLocks/>
          </p:cNvSpPr>
          <p:nvPr/>
        </p:nvSpPr>
        <p:spPr>
          <a:xfrm>
            <a:off x="7049578" y="1727438"/>
            <a:ext cx="4728000" cy="3627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Font typeface="Open Sans"/>
              <a:buNone/>
              <a:defRPr sz="1867" b="0" i="0" u="none" strike="noStrike" cap="none">
                <a:solidFill>
                  <a:srgbClr val="4A6FA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423323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Font typeface="Open Sans"/>
              <a:buChar char="○"/>
              <a:defRPr sz="1867" b="0" i="0" u="none" strike="noStrike" cap="none">
                <a:solidFill>
                  <a:srgbClr val="4A6FA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423323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Font typeface="Open Sans"/>
              <a:buChar char="■"/>
              <a:defRPr sz="1867" b="0" i="0" u="none" strike="noStrike" cap="none">
                <a:solidFill>
                  <a:srgbClr val="4A6FA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423323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Font typeface="Open Sans"/>
              <a:buChar char="●"/>
              <a:defRPr sz="1867" b="0" i="0" u="none" strike="noStrike" cap="none">
                <a:solidFill>
                  <a:srgbClr val="4A6FA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423323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Font typeface="Open Sans"/>
              <a:buChar char="○"/>
              <a:defRPr sz="1867" b="0" i="0" u="none" strike="noStrike" cap="none">
                <a:solidFill>
                  <a:srgbClr val="4A6FA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423323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Font typeface="Open Sans"/>
              <a:buChar char="■"/>
              <a:defRPr sz="1867" b="0" i="0" u="none" strike="noStrike" cap="none">
                <a:solidFill>
                  <a:srgbClr val="4A6FA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423323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Font typeface="Open Sans"/>
              <a:buChar char="●"/>
              <a:defRPr sz="1867" b="0" i="0" u="none" strike="noStrike" cap="none">
                <a:solidFill>
                  <a:srgbClr val="4A6FA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423323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Font typeface="Open Sans"/>
              <a:buChar char="○"/>
              <a:defRPr sz="1867" b="0" i="0" u="none" strike="noStrike" cap="none">
                <a:solidFill>
                  <a:srgbClr val="4A6FA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423323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Font typeface="Open Sans"/>
              <a:buChar char="■"/>
              <a:defRPr sz="1867" b="0" i="0" u="none" strike="noStrike" cap="none">
                <a:solidFill>
                  <a:srgbClr val="4A6FA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defTabSz="914400"/>
            <a:r>
              <a:rPr lang="nb-NO" sz="1700" b="1" kern="0"/>
              <a:t>Arbeidstakers plikter</a:t>
            </a:r>
          </a:p>
          <a:p>
            <a:pPr defTabSz="914400"/>
            <a:endParaRPr lang="nb-NO" b="1" kern="0"/>
          </a:p>
          <a:p>
            <a:pPr marL="342900" indent="-342900" defTabSz="914400">
              <a:buFont typeface="Arial" panose="020B0604020202020204" pitchFamily="34" charset="0"/>
              <a:buChar char="•"/>
            </a:pPr>
            <a:r>
              <a:rPr lang="nb-NO" sz="1400" kern="0"/>
              <a:t>Medvirkningsplikt</a:t>
            </a:r>
            <a:br>
              <a:rPr lang="nb-NO" sz="1400" kern="0"/>
            </a:br>
            <a:r>
              <a:rPr lang="nb-NO" altLang="nb-NO"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Plikt til å medvirke til dialog, ved utarbeidelse og gjennomføring av oppfølgingsplaner ved sykefravær </a:t>
            </a:r>
            <a:br>
              <a:rPr lang="nb-NO" altLang="nb-NO"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nb-NO" altLang="nb-NO" sz="140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 defTabSz="914400">
              <a:buFont typeface="Arial" panose="020B0604020202020204" pitchFamily="34" charset="0"/>
              <a:buChar char="•"/>
            </a:pPr>
            <a:endParaRPr lang="nb-NO" altLang="nb-NO" sz="140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 defTabSz="914400">
              <a:buFont typeface="Arial" panose="020B0604020202020204" pitchFamily="34" charset="0"/>
              <a:buChar char="•"/>
            </a:pPr>
            <a:r>
              <a:rPr lang="nb-NO" sz="1400" kern="0">
                <a:solidFill>
                  <a:srgbClr val="4A6FA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Informasjonsplikt</a:t>
            </a:r>
            <a:br>
              <a:rPr lang="nb-NO" sz="1400" kern="0">
                <a:solidFill>
                  <a:srgbClr val="4A6FA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nb-NO"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Informere om fravær, arbeidsevne og behov for tilrettelegging. Det er ikke plikt om å oppgi diagnose</a:t>
            </a:r>
          </a:p>
          <a:p>
            <a:pPr marL="342900" indent="-342900" defTabSz="914400">
              <a:buFont typeface="Arial" panose="020B0604020202020204" pitchFamily="34" charset="0"/>
              <a:buChar char="•"/>
            </a:pPr>
            <a:endParaRPr lang="nb-NO" sz="1400" kern="0">
              <a:solidFill>
                <a:srgbClr val="4A6FA3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 defTabSz="914400">
              <a:buFont typeface="Arial" panose="020B0604020202020204" pitchFamily="34" charset="0"/>
              <a:buChar char="•"/>
            </a:pPr>
            <a:r>
              <a:rPr lang="nb-NO" sz="1400" kern="0">
                <a:solidFill>
                  <a:srgbClr val="4A6FA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Aktivitetsplikt</a:t>
            </a:r>
            <a:br>
              <a:rPr lang="nb-NO" sz="1400" kern="0"/>
            </a:br>
            <a:r>
              <a:rPr lang="nb-NO" sz="14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Bidra til å komme raskt tilbake, forsøke å løse sitt helseproblem på best mulig måte</a:t>
            </a:r>
            <a:endParaRPr lang="nb-NO" sz="1400" kern="0">
              <a:solidFill>
                <a:schemeClr val="tx1"/>
              </a:solidFill>
            </a:endParaRP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04ED3839-1341-0AF6-8101-7369D81476CB}"/>
              </a:ext>
            </a:extLst>
          </p:cNvPr>
          <p:cNvSpPr txBox="1"/>
          <p:nvPr/>
        </p:nvSpPr>
        <p:spPr>
          <a:xfrm>
            <a:off x="3048000" y="330025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870126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3C28EDF-6EE3-D385-9E98-EF8C1A23B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Konfilthåndtering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2AF2F92-B093-6456-2CB9-DFB9BBB6B1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0000" y="2383472"/>
            <a:ext cx="4728000" cy="3293200"/>
          </a:xfrm>
        </p:spPr>
        <p:txBody>
          <a:bodyPr>
            <a:normAutofit/>
          </a:bodyPr>
          <a:lstStyle/>
          <a:p>
            <a:r>
              <a:rPr lang="nb-NO" b="1"/>
              <a:t>Leder har ansvar for å:</a:t>
            </a:r>
            <a:endParaRPr lang="nb-NO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nb-NO"/>
              <a:t>Ta konflikter på alvor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nb-NO"/>
              <a:t>Undersøke faktiske forhold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nb-NO"/>
              <a:t>Håndtere konflikter tidlig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/>
              <a:t>Hindre trakassering, mobbing og utilbørlig opptreden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DB4D6FD4-3A41-B4FB-A64A-6836681F2501}"/>
              </a:ext>
            </a:extLst>
          </p:cNvPr>
          <p:cNvSpPr txBox="1"/>
          <p:nvPr/>
        </p:nvSpPr>
        <p:spPr>
          <a:xfrm>
            <a:off x="337751" y="1311106"/>
            <a:ext cx="1089042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6262" indent="0">
              <a:buNone/>
            </a:pPr>
            <a:r>
              <a:rPr lang="nb-NO" sz="1600" b="1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Leder har ansvar for å forebygge og håndtere konflikter og sikre et fullt forsvarlig arbeidsmiljø</a:t>
            </a:r>
          </a:p>
        </p:txBody>
      </p:sp>
      <p:sp>
        <p:nvSpPr>
          <p:cNvPr id="11" name="Plassholder for tekst 2">
            <a:extLst>
              <a:ext uri="{FF2B5EF4-FFF2-40B4-BE49-F238E27FC236}">
                <a16:creationId xmlns:a16="http://schemas.microsoft.com/office/drawing/2014/main" id="{84D20ACA-336F-E30F-4AD8-E560E05C5F18}"/>
              </a:ext>
            </a:extLst>
          </p:cNvPr>
          <p:cNvSpPr txBox="1">
            <a:spLocks/>
          </p:cNvSpPr>
          <p:nvPr/>
        </p:nvSpPr>
        <p:spPr>
          <a:xfrm>
            <a:off x="6096000" y="2383472"/>
            <a:ext cx="4728000" cy="329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400"/>
              <a:buFont typeface="Open Sans"/>
              <a:buNone/>
              <a:defRPr sz="1867" b="0" i="0" u="none" strike="noStrike" cap="none">
                <a:solidFill>
                  <a:srgbClr val="4A6FA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40639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Font typeface="Open Sans"/>
              <a:buChar char="○"/>
              <a:defRPr sz="1600" b="0" i="0" u="none" strike="noStrike" cap="none">
                <a:solidFill>
                  <a:srgbClr val="4A6FA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40639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Font typeface="Open Sans"/>
              <a:buChar char="■"/>
              <a:defRPr sz="1600" b="0" i="0" u="none" strike="noStrike" cap="none">
                <a:solidFill>
                  <a:srgbClr val="4A6FA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40639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Font typeface="Open Sans"/>
              <a:buChar char="●"/>
              <a:defRPr sz="1600" b="0" i="0" u="none" strike="noStrike" cap="none">
                <a:solidFill>
                  <a:srgbClr val="4A6FA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40639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Font typeface="Open Sans"/>
              <a:buChar char="○"/>
              <a:defRPr sz="1600" b="0" i="0" u="none" strike="noStrike" cap="none">
                <a:solidFill>
                  <a:srgbClr val="4A6FA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40639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Font typeface="Open Sans"/>
              <a:buChar char="■"/>
              <a:defRPr sz="1600" b="0" i="0" u="none" strike="noStrike" cap="none">
                <a:solidFill>
                  <a:srgbClr val="4A6FA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40639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Font typeface="Open Sans"/>
              <a:buChar char="●"/>
              <a:defRPr sz="1600" b="0" i="0" u="none" strike="noStrike" cap="none">
                <a:solidFill>
                  <a:srgbClr val="4A6FA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40639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Font typeface="Open Sans"/>
              <a:buChar char="○"/>
              <a:defRPr sz="1600" b="0" i="0" u="none" strike="noStrike" cap="none">
                <a:solidFill>
                  <a:srgbClr val="4A6FA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406390" algn="l" rtl="0" eaLnBrk="1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1200"/>
              <a:buFont typeface="Open Sans"/>
              <a:buChar char="■"/>
              <a:defRPr sz="1600" b="0" i="0" u="none" strike="noStrike" cap="none">
                <a:solidFill>
                  <a:srgbClr val="4A6FA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r>
              <a:rPr lang="nb-NO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Viktige prinsipper:</a:t>
            </a:r>
            <a:endParaRPr lang="nb-NO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nb-NO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Hør begge parter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nb-NO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Skill mellom sak og person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nb-NO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Dokumenter prosessen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Bruk HR, verneombud, tillitsvalgte eller bedriftshelsetjeneste ved behov</a:t>
            </a:r>
          </a:p>
        </p:txBody>
      </p:sp>
    </p:spTree>
    <p:extLst>
      <p:ext uri="{BB962C8B-B14F-4D97-AF65-F5344CB8AC3E}">
        <p14:creationId xmlns:p14="http://schemas.microsoft.com/office/powerpoint/2010/main" val="6100110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62E68E24-6195-79C0-D6E6-D07BA16F88C9}"/>
              </a:ext>
            </a:extLst>
          </p:cNvPr>
          <p:cNvSpPr/>
          <p:nvPr/>
        </p:nvSpPr>
        <p:spPr>
          <a:xfrm>
            <a:off x="-849" y="-92"/>
            <a:ext cx="6103513" cy="6876245"/>
          </a:xfrm>
          <a:prstGeom prst="rect">
            <a:avLst/>
          </a:prstGeom>
          <a:solidFill>
            <a:srgbClr val="4A6FA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059521DB-06CE-1E6C-2453-EBCB9718C00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134" b="139"/>
          <a:stretch>
            <a:fillRect/>
          </a:stretch>
        </p:blipFill>
        <p:spPr>
          <a:xfrm>
            <a:off x="6727000" y="781118"/>
            <a:ext cx="5139890" cy="4909385"/>
          </a:xfrm>
          <a:prstGeom prst="rect">
            <a:avLst/>
          </a:prstGeom>
        </p:spPr>
      </p:pic>
      <p:sp>
        <p:nvSpPr>
          <p:cNvPr id="9" name="Tittel 1">
            <a:extLst>
              <a:ext uri="{FF2B5EF4-FFF2-40B4-BE49-F238E27FC236}">
                <a16:creationId xmlns:a16="http://schemas.microsoft.com/office/drawing/2014/main" id="{A85362FD-8EEC-DF9B-29F9-82875E564BCD}"/>
              </a:ext>
            </a:extLst>
          </p:cNvPr>
          <p:cNvSpPr txBox="1">
            <a:spLocks/>
          </p:cNvSpPr>
          <p:nvPr/>
        </p:nvSpPr>
        <p:spPr>
          <a:xfrm>
            <a:off x="475766" y="480000"/>
            <a:ext cx="7804634" cy="16194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3000"/>
              <a:buFont typeface="Titillium Web"/>
              <a:buNone/>
              <a:defRPr sz="3000" b="1" i="0" u="none" strike="noStrike" cap="none">
                <a:solidFill>
                  <a:srgbClr val="4A6FA1"/>
                </a:solidFill>
                <a:latin typeface="Titillium Web"/>
                <a:ea typeface="Titillium Web"/>
                <a:cs typeface="Titillium Web"/>
                <a:sym typeface="Titillium Web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4A6FA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4A6FA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4A6FA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4A6FA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4A6FA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4A6FA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4A6FA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6FA1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4A6FA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fontAlgn="auto"/>
            <a:r>
              <a:rPr lang="nb-NO" sz="4400" kern="0">
                <a:solidFill>
                  <a:srgbClr val="F5F1EE"/>
                </a:solidFill>
              </a:rPr>
              <a:t>Workshop</a:t>
            </a:r>
            <a:r>
              <a:rPr lang="nb-NO" sz="4400" b="0" kern="0">
                <a:solidFill>
                  <a:srgbClr val="F5F1EE"/>
                </a:solidFill>
              </a:rPr>
              <a:t> </a:t>
            </a:r>
            <a:br>
              <a:rPr lang="nb-NO" sz="4400" b="0" kern="0">
                <a:solidFill>
                  <a:srgbClr val="F5F1EE"/>
                </a:solidFill>
              </a:rPr>
            </a:br>
            <a:r>
              <a:rPr lang="nb-NO" sz="4400" b="0" kern="0">
                <a:solidFill>
                  <a:srgbClr val="F5F1EE"/>
                </a:solidFill>
              </a:rPr>
              <a:t>partssamarbeidet</a:t>
            </a:r>
          </a:p>
        </p:txBody>
      </p:sp>
    </p:spTree>
    <p:extLst>
      <p:ext uri="{BB962C8B-B14F-4D97-AF65-F5344CB8AC3E}">
        <p14:creationId xmlns:p14="http://schemas.microsoft.com/office/powerpoint/2010/main" val="28741489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FF0C50A-C96C-FC01-A028-E94881A42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333" y="480000"/>
            <a:ext cx="11244667" cy="793628"/>
          </a:xfrm>
        </p:spPr>
        <p:txBody>
          <a:bodyPr>
            <a:normAutofit/>
          </a:bodyPr>
          <a:lstStyle/>
          <a:p>
            <a:r>
              <a:rPr lang="nb-NO" sz="3600"/>
              <a:t>Formålet med workshopen</a:t>
            </a:r>
          </a:p>
        </p:txBody>
      </p:sp>
      <p:pic>
        <p:nvPicPr>
          <p:cNvPr id="5" name="Plassholder for bilde 4">
            <a:extLst>
              <a:ext uri="{FF2B5EF4-FFF2-40B4-BE49-F238E27FC236}">
                <a16:creationId xmlns:a16="http://schemas.microsoft.com/office/drawing/2014/main" id="{41DC4FBE-96B2-DBFB-6377-9567ECFD4C75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8625" b="-18625"/>
          <a:stretch>
            <a:fillRect/>
          </a:stretch>
        </p:blipFill>
        <p:spPr>
          <a:xfrm>
            <a:off x="584781" y="1273175"/>
            <a:ext cx="4733925" cy="4367213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ktangel: avrundede hjørner 9">
            <a:extLst>
              <a:ext uri="{FF2B5EF4-FFF2-40B4-BE49-F238E27FC236}">
                <a16:creationId xmlns:a16="http://schemas.microsoft.com/office/drawing/2014/main" id="{BDED2F62-3D90-F057-C26C-BEC95268DB92}"/>
              </a:ext>
            </a:extLst>
          </p:cNvPr>
          <p:cNvSpPr/>
          <p:nvPr/>
        </p:nvSpPr>
        <p:spPr>
          <a:xfrm>
            <a:off x="6348940" y="1925845"/>
            <a:ext cx="5258279" cy="306232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b-NO" sz="2400">
                <a:solidFill>
                  <a:srgbClr val="4A6FA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…..er å skape dialog og refleksjon om partssamarbeidets rolle for å utvikle et godt arbeidsmiljø</a:t>
            </a:r>
          </a:p>
        </p:txBody>
      </p:sp>
    </p:spTree>
    <p:extLst>
      <p:ext uri="{BB962C8B-B14F-4D97-AF65-F5344CB8AC3E}">
        <p14:creationId xmlns:p14="http://schemas.microsoft.com/office/powerpoint/2010/main" val="33366254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DF5DAE-044D-A0F4-6C57-7A313D2AEA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dertittel 2">
            <a:extLst>
              <a:ext uri="{FF2B5EF4-FFF2-40B4-BE49-F238E27FC236}">
                <a16:creationId xmlns:a16="http://schemas.microsoft.com/office/drawing/2014/main" id="{9B0133D6-0DEB-BF11-80AB-5432A21F1B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0000" y="2208000"/>
            <a:ext cx="4728000" cy="1288000"/>
          </a:xfrm>
        </p:spPr>
        <p:txBody>
          <a:bodyPr>
            <a:noAutofit/>
          </a:bodyPr>
          <a:lstStyle/>
          <a:p>
            <a:pPr marL="0" indent="0"/>
            <a:r>
              <a:rPr lang="nb-NO" sz="187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Sammen finne gode muligheter for tilrettelegging på arbeidsplassen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631A9078-AFA3-67A1-DBA0-4A58C44F8EB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Tilrettelegging</a:t>
            </a:r>
          </a:p>
        </p:txBody>
      </p:sp>
    </p:spTree>
    <p:extLst>
      <p:ext uri="{BB962C8B-B14F-4D97-AF65-F5344CB8AC3E}">
        <p14:creationId xmlns:p14="http://schemas.microsoft.com/office/powerpoint/2010/main" val="944146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9B62E3-232A-A617-2F83-D4C6790798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DFD1A07-5558-3E78-3B9A-38B9A6376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00" y="480000"/>
            <a:ext cx="11360800" cy="920413"/>
          </a:xfrm>
        </p:spPr>
        <p:txBody>
          <a:bodyPr>
            <a:normAutofit fontScale="90000"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nb-NO" sz="4000">
                <a:solidFill>
                  <a:srgbClr val="6584AF"/>
                </a:solidFill>
                <a:latin typeface="Titillium Web" panose="00000500000000000000" pitchFamily="2" charset="0"/>
                <a:ea typeface="Open Sans" panose="020B0606030504020204" pitchFamily="34" charset="0"/>
                <a:cs typeface="Times New Roman" panose="02020603050405020304" pitchFamily="18" charset="0"/>
              </a:rPr>
              <a:t>Tilrettelegging</a:t>
            </a:r>
            <a:endParaRPr lang="nb-NO" sz="2800">
              <a:solidFill>
                <a:srgbClr val="6584AF"/>
              </a:solidFill>
              <a:latin typeface="Titillium Web" panose="00000500000000000000" pitchFamily="2" charset="0"/>
              <a:ea typeface="Open Sans" panose="020B0606030504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4E7A28A-8317-1B5D-62E4-7F250CCCD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0000" y="1915987"/>
            <a:ext cx="8968801" cy="3541600"/>
          </a:xfrm>
        </p:spPr>
        <p:txBody>
          <a:bodyPr>
            <a:no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Clr>
                <a:schemeClr val="tx1"/>
              </a:buClr>
              <a:buAutoNum type="arabicParenR"/>
            </a:pPr>
            <a:endParaRPr lang="nb-NO" sz="1600">
              <a:solidFill>
                <a:schemeClr val="tx1">
                  <a:lumMod val="85000"/>
                  <a:lumOff val="1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Clr>
                <a:schemeClr val="tx1"/>
              </a:buClr>
              <a:buAutoNum type="arabicParenR"/>
            </a:pPr>
            <a:endParaRPr lang="nb-NO" sz="1600">
              <a:solidFill>
                <a:schemeClr val="tx1">
                  <a:lumMod val="85000"/>
                  <a:lumOff val="1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Clr>
                <a:schemeClr val="tx1"/>
              </a:buClr>
              <a:buAutoNum type="arabicParenR"/>
            </a:pPr>
            <a:r>
              <a:rPr lang="nb-NO" sz="1600" b="1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 på arbeidsoppgaver som gjelder alle ansatte</a:t>
            </a:r>
            <a:r>
              <a:rPr lang="nb-NO" sz="160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br>
              <a:rPr lang="nb-NO" sz="160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nb-NO" sz="160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Det kan for eksempel handle om hvordan arbeidet er organisert, ledet og fordelt. 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Clr>
                <a:schemeClr val="tx1"/>
              </a:buClr>
              <a:buAutoNum type="arabicParenR"/>
            </a:pPr>
            <a:r>
              <a:rPr lang="nb-NO" sz="1600" b="1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Vurdere om enkelte ansatte trenger egne tiltak</a:t>
            </a:r>
            <a:r>
              <a:rPr lang="nb-NO" sz="160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br>
              <a:rPr lang="nb-NO" sz="160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nb-NO" sz="160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Dette kan være nødvendig for at arbeidssituasjonen skal være forsvarlig, eller for å forebygge sykefravær.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nb-NO" sz="1600">
              <a:solidFill>
                <a:schemeClr val="tx1">
                  <a:lumMod val="85000"/>
                  <a:lumOff val="1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86262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nb-NO" sz="160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Den ansatte har ansvar for å si fra om behov for tilrettelegging.</a:t>
            </a:r>
          </a:p>
          <a:p>
            <a:endParaRPr lang="nb-NO" sz="1600">
              <a:solidFill>
                <a:schemeClr val="tx1">
                  <a:lumMod val="85000"/>
                  <a:lumOff val="1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C490676E-F8DE-AD68-5564-1CC846FA5248}"/>
              </a:ext>
            </a:extLst>
          </p:cNvPr>
          <p:cNvSpPr txBox="1"/>
          <p:nvPr/>
        </p:nvSpPr>
        <p:spPr>
          <a:xfrm>
            <a:off x="480000" y="1400413"/>
            <a:ext cx="11232000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600" b="1">
                <a:solidFill>
                  <a:srgbClr val="4C78B2"/>
                </a:solidFill>
              </a:rPr>
              <a:t>Arbeidsgiver har plikt til å gjøre så mye som mulig for å sikre at arbeidstaker kan stå i jobb</a:t>
            </a:r>
            <a:r>
              <a:rPr lang="nb-NO" sz="1600"/>
              <a:t> </a:t>
            </a:r>
            <a:br>
              <a:rPr lang="nb-NO" sz="1600" b="1">
                <a:solidFill>
                  <a:srgbClr val="6584AF"/>
                </a:solidFill>
                <a:latin typeface="Titillium Web" panose="00000500000000000000" pitchFamily="2" charset="0"/>
                <a:ea typeface="Open Sans" panose="020B0606030504020204" pitchFamily="34" charset="0"/>
                <a:cs typeface="Times New Roman" panose="02020603050405020304" pitchFamily="18" charset="0"/>
              </a:rPr>
            </a:br>
            <a:endParaRPr lang="nb-NO" sz="1050" b="1"/>
          </a:p>
        </p:txBody>
      </p:sp>
    </p:spTree>
    <p:extLst>
      <p:ext uri="{BB962C8B-B14F-4D97-AF65-F5344CB8AC3E}">
        <p14:creationId xmlns:p14="http://schemas.microsoft.com/office/powerpoint/2010/main" val="20467513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C790E1E-B678-F033-0CE5-1855243673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9999" y="1721667"/>
            <a:ext cx="11059728" cy="1715738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endParaRPr lang="nb-NO" sz="1600">
              <a:solidFill>
                <a:schemeClr val="tx1">
                  <a:lumMod val="85000"/>
                  <a:lumOff val="1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lvl="0" indent="-342900">
              <a:buClrTx/>
              <a:buFont typeface="Symbol" panose="05050102010706020507" pitchFamily="18" charset="2"/>
              <a:buChar char=""/>
            </a:pPr>
            <a:r>
              <a:rPr lang="nb-NO" sz="160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Muligheter for tilrettelegging i avdelingen og i virksomheten?</a:t>
            </a:r>
          </a:p>
          <a:p>
            <a:pPr marL="342900" lvl="0" indent="-342900">
              <a:buClrTx/>
              <a:buFont typeface="Symbol" panose="05050102010706020507" pitchFamily="18" charset="2"/>
              <a:buChar char=""/>
            </a:pPr>
            <a:r>
              <a:rPr lang="nb-NO" sz="160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Varighet på tilrettelegging, og hvordan følge opp?</a:t>
            </a:r>
          </a:p>
          <a:p>
            <a:pPr marL="342900" lvl="0" indent="-342900">
              <a:buClrTx/>
              <a:buFont typeface="Symbol" panose="05050102010706020507" pitchFamily="18" charset="2"/>
              <a:buChar char=""/>
            </a:pPr>
            <a:r>
              <a:rPr lang="nb-NO" sz="160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Hvordan involvere medarbeiderne i å finne gode løsninger for tilrettelegging hos oss?</a:t>
            </a:r>
          </a:p>
          <a:p>
            <a:pPr marL="342900" lvl="0" indent="-342900">
              <a:buClrTx/>
              <a:buFont typeface="Symbol" panose="05050102010706020507" pitchFamily="18" charset="2"/>
              <a:buChar char=""/>
            </a:pPr>
            <a:r>
              <a:rPr lang="nb-NO" sz="160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Hvordan ivareta behovet for tilrettelegging, sikre drift og unngå at andre ansatte får for stor belastning?</a:t>
            </a:r>
          </a:p>
          <a:p>
            <a:pPr marL="186262" indent="0">
              <a:buNone/>
            </a:pPr>
            <a:endParaRPr lang="nb-NO" sz="1600">
              <a:solidFill>
                <a:schemeClr val="tx1">
                  <a:lumMod val="85000"/>
                  <a:lumOff val="1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7FCE0067-C92A-8D83-71B5-B41BD82C632B}"/>
              </a:ext>
            </a:extLst>
          </p:cNvPr>
          <p:cNvSpPr txBox="1"/>
          <p:nvPr/>
        </p:nvSpPr>
        <p:spPr>
          <a:xfrm>
            <a:off x="479999" y="1632456"/>
            <a:ext cx="609700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000" b="1">
                <a:solidFill>
                  <a:srgbClr val="4A6FA1"/>
                </a:solidFill>
                <a:latin typeface="Titillium Web" panose="00000500000000000000" pitchFamily="2" charset="0"/>
                <a:ea typeface="Open Sans" panose="020B0606030504020204" pitchFamily="34" charset="0"/>
                <a:cs typeface="Times New Roman" panose="02020603050405020304" pitchFamily="18" charset="0"/>
              </a:rPr>
              <a:t>Medvirkning</a:t>
            </a:r>
            <a:endParaRPr lang="nb-NO" sz="1050" b="1">
              <a:solidFill>
                <a:srgbClr val="4A6FA1"/>
              </a:solidFill>
            </a:endParaRP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4B79EEBE-82AF-1C50-3D03-C4BD92395D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4888" y="175612"/>
            <a:ext cx="2067112" cy="1821632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8889EEBB-DF4F-B3ED-D383-C4735314FC6E}"/>
              </a:ext>
            </a:extLst>
          </p:cNvPr>
          <p:cNvSpPr txBox="1"/>
          <p:nvPr/>
        </p:nvSpPr>
        <p:spPr>
          <a:xfrm>
            <a:off x="480000" y="4001308"/>
            <a:ext cx="609700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2000" b="1">
                <a:solidFill>
                  <a:srgbClr val="4A6FA1"/>
                </a:solidFill>
                <a:latin typeface="Titillium Web" panose="00000500000000000000" pitchFamily="2" charset="0"/>
                <a:ea typeface="Open Sans" panose="020B0606030504020204" pitchFamily="34" charset="0"/>
                <a:cs typeface="Times New Roman" panose="02020603050405020304" pitchFamily="18" charset="0"/>
              </a:rPr>
              <a:t>Rutiner</a:t>
            </a:r>
            <a:endParaRPr lang="nb-NO" sz="1050" b="1">
              <a:solidFill>
                <a:srgbClr val="4A6FA1"/>
              </a:solidFill>
            </a:endParaRP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B2974A39-261C-C034-B25C-C57D337638CF}"/>
              </a:ext>
            </a:extLst>
          </p:cNvPr>
          <p:cNvSpPr txBox="1"/>
          <p:nvPr/>
        </p:nvSpPr>
        <p:spPr>
          <a:xfrm>
            <a:off x="479999" y="4148326"/>
            <a:ext cx="1074777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Symbol" panose="05050102010706020507" pitchFamily="18" charset="2"/>
              <a:buChar char=""/>
            </a:pPr>
            <a:endParaRPr lang="nb-NO" sz="1600" b="1">
              <a:solidFill>
                <a:schemeClr val="tx1">
                  <a:lumMod val="85000"/>
                  <a:lumOff val="15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>
              <a:buClrTx/>
              <a:buFont typeface="Symbol" panose="05050102010706020507" pitchFamily="18" charset="2"/>
              <a:buChar char=""/>
            </a:pPr>
            <a:r>
              <a:rPr lang="nb-NO" sz="160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Hvor beskrive mulighetene og rammene for tilrettelegging.</a:t>
            </a:r>
          </a:p>
          <a:p>
            <a:pPr marL="342900" indent="-342900">
              <a:buClrTx/>
              <a:buFont typeface="Symbol" panose="05050102010706020507" pitchFamily="18" charset="2"/>
              <a:buChar char=""/>
            </a:pPr>
            <a:r>
              <a:rPr lang="nb-NO" sz="160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Hvordan sikrer vi at alle kjenner til dem?</a:t>
            </a:r>
          </a:p>
          <a:p>
            <a:pPr marL="342900" indent="-342900">
              <a:buClrTx/>
              <a:buFont typeface="Symbol" panose="05050102010706020507" pitchFamily="18" charset="2"/>
              <a:buChar char=""/>
            </a:pPr>
            <a:r>
              <a:rPr lang="nb-NO" sz="1600">
                <a:solidFill>
                  <a:schemeClr val="tx1">
                    <a:lumMod val="85000"/>
                    <a:lumOff val="1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Hvor ofte bør vi gå gjennom rutiner og muligheter for tilrettelegging?</a:t>
            </a:r>
          </a:p>
        </p:txBody>
      </p:sp>
    </p:spTree>
    <p:extLst>
      <p:ext uri="{BB962C8B-B14F-4D97-AF65-F5344CB8AC3E}">
        <p14:creationId xmlns:p14="http://schemas.microsoft.com/office/powerpoint/2010/main" val="26439363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B15DF9F-5285-F71D-52EF-F65967498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>
                <a:latin typeface="Titillium Web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Oppstart i arbeidet med tilrettelegging </a:t>
            </a:r>
            <a:br>
              <a:rPr lang="nb-NO" sz="2800">
                <a:latin typeface="Titillium Web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nb-NO" sz="2800">
                <a:latin typeface="Titillium Web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- i HMS-gruppen</a:t>
            </a:r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4F884EC-4336-28DA-EBAD-B753A2D33F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9999" y="2208000"/>
            <a:ext cx="8760253" cy="3541600"/>
          </a:xfrm>
        </p:spPr>
        <p:txBody>
          <a:bodyPr/>
          <a:lstStyle/>
          <a:p>
            <a:pPr marL="186262" indent="0">
              <a:lnSpc>
                <a:spcPct val="107000"/>
              </a:lnSpc>
              <a:spcAft>
                <a:spcPts val="800"/>
              </a:spcAft>
              <a:buClr>
                <a:schemeClr val="tx1"/>
              </a:buClr>
              <a:buNone/>
            </a:pPr>
            <a:r>
              <a:rPr lang="nb-NO" sz="18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Leder, medarbeider, tillitsvalgt og verneombud :</a:t>
            </a:r>
          </a:p>
          <a:p>
            <a:pPr marL="186262" indent="0">
              <a:lnSpc>
                <a:spcPct val="107000"/>
              </a:lnSpc>
              <a:spcAft>
                <a:spcPts val="800"/>
              </a:spcAft>
              <a:buClr>
                <a:schemeClr val="tx1"/>
              </a:buClr>
              <a:buNone/>
            </a:pPr>
            <a:endParaRPr lang="nb-NO" sz="180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Clr>
                <a:schemeClr val="tx1"/>
              </a:buClr>
            </a:pPr>
            <a:r>
              <a:rPr lang="nb-NO" sz="18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sammen finne gode muligheter for tilrettelegging på arbeidsplassen</a:t>
            </a:r>
          </a:p>
          <a:p>
            <a:pPr>
              <a:lnSpc>
                <a:spcPct val="107000"/>
              </a:lnSpc>
              <a:spcAft>
                <a:spcPts val="800"/>
              </a:spcAft>
              <a:buClr>
                <a:schemeClr val="tx1"/>
              </a:buClr>
            </a:pPr>
            <a:r>
              <a:rPr lang="nb-NO" sz="18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lage en skriftlig oversikt over hvilke muligheter som finnes. 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Clr>
                <a:schemeClr val="tx1"/>
              </a:buClr>
            </a:pPr>
            <a:r>
              <a:rPr lang="nb-NO" sz="18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oversikten kan vise aktuelle arbeidsoppgaver, arbeidstid og hvor lenge tilretteleggingen kan vare. </a:t>
            </a:r>
          </a:p>
          <a:p>
            <a:pPr lvl="1">
              <a:lnSpc>
                <a:spcPct val="107000"/>
              </a:lnSpc>
              <a:spcAft>
                <a:spcPts val="800"/>
              </a:spcAft>
              <a:buClr>
                <a:schemeClr val="tx1"/>
              </a:buClr>
            </a:pPr>
            <a:r>
              <a:rPr lang="nb-NO" sz="18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bør være lett tilgjengelig for alle som trenger den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85817422-59E2-7797-7A84-358DCB47A2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4888" y="175612"/>
            <a:ext cx="2067112" cy="1821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9023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A33416B-9FDF-3AC6-4532-A1F8192AB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Hvilke arbeidsoppgaver har vi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F10D99B-AB95-1FC9-3ABE-7FEC181284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03195" indent="0">
              <a:buNone/>
            </a:pPr>
            <a:r>
              <a:rPr lang="nb-NO"/>
              <a:t>Diskuter og sett inn endringer som passer hos dere</a:t>
            </a:r>
            <a:br>
              <a:rPr lang="nb-NO"/>
            </a:br>
            <a:r>
              <a:rPr lang="nb-NO">
                <a:hlinkClick r:id="rId3"/>
              </a:rPr>
              <a:t>Tidlig og tett på</a:t>
            </a:r>
            <a:r>
              <a:rPr lang="nb-NO"/>
              <a:t> se skjema 4-3/ /4-4</a:t>
            </a:r>
          </a:p>
          <a:p>
            <a:endParaRPr lang="nb-NO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CB56D5D6-1051-EF1B-3D0C-CDF04959F1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012" y="3429000"/>
            <a:ext cx="6070278" cy="2307566"/>
          </a:xfrm>
          <a:prstGeom prst="rect">
            <a:avLst/>
          </a:prstGeom>
        </p:spPr>
      </p:pic>
      <p:pic>
        <p:nvPicPr>
          <p:cNvPr id="20" name="Bilde 19">
            <a:extLst>
              <a:ext uri="{FF2B5EF4-FFF2-40B4-BE49-F238E27FC236}">
                <a16:creationId xmlns:a16="http://schemas.microsoft.com/office/drawing/2014/main" id="{83706E2E-817E-EF31-2698-E9A3B40690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29535" y="286842"/>
            <a:ext cx="4502381" cy="2438525"/>
          </a:xfrm>
          <a:prstGeom prst="rect">
            <a:avLst/>
          </a:prstGeom>
        </p:spPr>
      </p:pic>
      <p:pic>
        <p:nvPicPr>
          <p:cNvPr id="22" name="Bilde 21">
            <a:extLst>
              <a:ext uri="{FF2B5EF4-FFF2-40B4-BE49-F238E27FC236}">
                <a16:creationId xmlns:a16="http://schemas.microsoft.com/office/drawing/2014/main" id="{E58D1E1C-3132-6373-EADC-DC60D09CAB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29535" y="2924733"/>
            <a:ext cx="4518298" cy="2811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1096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61A58E-950E-DA80-6183-3EE3F8DBB0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>
            <a:extLst>
              <a:ext uri="{FF2B5EF4-FFF2-40B4-BE49-F238E27FC236}">
                <a16:creationId xmlns:a16="http://schemas.microsoft.com/office/drawing/2014/main" id="{AC69063E-5B2C-5AD0-0B5A-FE38CD991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001" y="743527"/>
            <a:ext cx="5468999" cy="986198"/>
          </a:xfrm>
        </p:spPr>
        <p:txBody>
          <a:bodyPr>
            <a:normAutofit/>
          </a:bodyPr>
          <a:lstStyle/>
          <a:p>
            <a:r>
              <a:rPr lang="nb-NO" sz="4000"/>
              <a:t>Drøfte</a:t>
            </a:r>
          </a:p>
        </p:txBody>
      </p:sp>
      <p:sp>
        <p:nvSpPr>
          <p:cNvPr id="3" name="Snakkeboble: oval 2">
            <a:extLst>
              <a:ext uri="{FF2B5EF4-FFF2-40B4-BE49-F238E27FC236}">
                <a16:creationId xmlns:a16="http://schemas.microsoft.com/office/drawing/2014/main" id="{2F4909D6-866A-7715-EB22-0016C824C21F}"/>
              </a:ext>
            </a:extLst>
          </p:cNvPr>
          <p:cNvSpPr/>
          <p:nvPr/>
        </p:nvSpPr>
        <p:spPr>
          <a:xfrm>
            <a:off x="1884510" y="1535762"/>
            <a:ext cx="8300350" cy="4008582"/>
          </a:xfrm>
          <a:prstGeom prst="wedgeEllipseCallou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marL="171450" indent="-171450">
              <a:lnSpc>
                <a:spcPct val="150000"/>
              </a:lnSpc>
              <a:buFont typeface="Arial"/>
              <a:buChar char="•"/>
            </a:pPr>
            <a:r>
              <a:rPr lang="nb-NO" sz="2000">
                <a:solidFill>
                  <a:schemeClr val="tx1">
                    <a:lumMod val="85000"/>
                    <a:lumOff val="15000"/>
                  </a:schemeClr>
                </a:solidFill>
                <a:latin typeface="Open Sans"/>
                <a:ea typeface="Open Sans"/>
                <a:cs typeface="Open Sans"/>
              </a:rPr>
              <a:t>Hva er </a:t>
            </a:r>
            <a:r>
              <a:rPr lang="nb-NO" sz="2000" b="1">
                <a:solidFill>
                  <a:schemeClr val="tx1">
                    <a:lumMod val="85000"/>
                    <a:lumOff val="15000"/>
                  </a:schemeClr>
                </a:solidFill>
                <a:latin typeface="Open Sans"/>
                <a:ea typeface="Open Sans"/>
                <a:cs typeface="Open Sans"/>
              </a:rPr>
              <a:t>mulige tilretteleggingstiltak </a:t>
            </a:r>
            <a:r>
              <a:rPr lang="nb-NO" sz="2000">
                <a:solidFill>
                  <a:schemeClr val="tx1">
                    <a:lumMod val="85000"/>
                    <a:lumOff val="15000"/>
                  </a:schemeClr>
                </a:solidFill>
                <a:latin typeface="Open Sans"/>
                <a:ea typeface="Open Sans"/>
                <a:cs typeface="Open Sans"/>
              </a:rPr>
              <a:t>hos oss?</a:t>
            </a:r>
          </a:p>
          <a:p>
            <a:pPr marL="171450" indent="-171450">
              <a:lnSpc>
                <a:spcPct val="150000"/>
              </a:lnSpc>
              <a:buFont typeface="Arial"/>
              <a:buChar char="•"/>
            </a:pPr>
            <a:r>
              <a:rPr lang="nb-NO" sz="2000">
                <a:solidFill>
                  <a:schemeClr val="tx1">
                    <a:lumMod val="85000"/>
                    <a:lumOff val="15000"/>
                  </a:schemeClr>
                </a:solidFill>
                <a:latin typeface="Open Sans"/>
                <a:ea typeface="Open Sans"/>
                <a:cs typeface="Open Sans"/>
              </a:rPr>
              <a:t>Hvilken</a:t>
            </a:r>
            <a:r>
              <a:rPr lang="nb-NO" sz="2000" b="1">
                <a:solidFill>
                  <a:schemeClr val="tx1">
                    <a:lumMod val="85000"/>
                    <a:lumOff val="15000"/>
                  </a:schemeClr>
                </a:solidFill>
                <a:latin typeface="Open Sans"/>
                <a:ea typeface="Open Sans"/>
                <a:cs typeface="Open Sans"/>
              </a:rPr>
              <a:t> varighet </a:t>
            </a:r>
            <a:r>
              <a:rPr lang="nb-NO" sz="2000">
                <a:solidFill>
                  <a:schemeClr val="tx1">
                    <a:lumMod val="85000"/>
                    <a:lumOff val="15000"/>
                  </a:schemeClr>
                </a:solidFill>
                <a:latin typeface="Open Sans"/>
                <a:ea typeface="Open Sans"/>
                <a:cs typeface="Open Sans"/>
              </a:rPr>
              <a:t>kan de ulike </a:t>
            </a:r>
            <a:r>
              <a:rPr lang="nb-NO" sz="2000" b="1">
                <a:solidFill>
                  <a:schemeClr val="tx1">
                    <a:lumMod val="85000"/>
                    <a:lumOff val="15000"/>
                  </a:schemeClr>
                </a:solidFill>
                <a:latin typeface="Open Sans"/>
                <a:ea typeface="Open Sans"/>
                <a:cs typeface="Open Sans"/>
              </a:rPr>
              <a:t>tilretteleggingstiltakene </a:t>
            </a:r>
            <a:r>
              <a:rPr lang="nb-NO" sz="2000">
                <a:solidFill>
                  <a:schemeClr val="tx1">
                    <a:lumMod val="85000"/>
                    <a:lumOff val="15000"/>
                  </a:schemeClr>
                </a:solidFill>
                <a:latin typeface="Open Sans"/>
                <a:ea typeface="Open Sans"/>
                <a:cs typeface="Open Sans"/>
              </a:rPr>
              <a:t>ha?</a:t>
            </a:r>
          </a:p>
          <a:p>
            <a:pPr marL="171450" indent="-171450">
              <a:lnSpc>
                <a:spcPct val="150000"/>
              </a:lnSpc>
              <a:buFont typeface="Arial"/>
              <a:buChar char="•"/>
            </a:pPr>
            <a:r>
              <a:rPr lang="nb-NO" sz="2000" b="1">
                <a:solidFill>
                  <a:schemeClr val="tx1">
                    <a:lumMod val="85000"/>
                    <a:lumOff val="15000"/>
                  </a:schemeClr>
                </a:solidFill>
                <a:latin typeface="Open Sans"/>
                <a:ea typeface="Open Sans"/>
                <a:cs typeface="Open Sans"/>
              </a:rPr>
              <a:t>Hva må vi passe på, </a:t>
            </a:r>
            <a:r>
              <a:rPr lang="nb-NO" sz="2000">
                <a:solidFill>
                  <a:schemeClr val="tx1">
                    <a:lumMod val="85000"/>
                    <a:lumOff val="15000"/>
                  </a:schemeClr>
                </a:solidFill>
                <a:latin typeface="Open Sans"/>
                <a:ea typeface="Open Sans"/>
                <a:cs typeface="Open Sans"/>
              </a:rPr>
              <a:t>slik at tilrettelegging for én ikke blir urimelig belastning for andre?</a:t>
            </a:r>
          </a:p>
        </p:txBody>
      </p:sp>
      <p:sp>
        <p:nvSpPr>
          <p:cNvPr id="2" name="TekstSylinder 2">
            <a:extLst>
              <a:ext uri="{FF2B5EF4-FFF2-40B4-BE49-F238E27FC236}">
                <a16:creationId xmlns:a16="http://schemas.microsoft.com/office/drawing/2014/main" id="{8E4B2E5D-9632-DDAE-E0AF-272D507B2C51}"/>
              </a:ext>
            </a:extLst>
          </p:cNvPr>
          <p:cNvSpPr txBox="1"/>
          <p:nvPr/>
        </p:nvSpPr>
        <p:spPr>
          <a:xfrm>
            <a:off x="8694545" y="364294"/>
            <a:ext cx="2352876" cy="615553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nb-NO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r"/>
            <a:r>
              <a:rPr lang="nb-NO" sz="1200" dirty="0">
                <a:solidFill>
                  <a:srgbClr val="4A6FA1"/>
                </a:solidFill>
                <a:latin typeface="Open Sans"/>
                <a:ea typeface="Open Sans"/>
                <a:cs typeface="Open Sans"/>
              </a:rPr>
              <a:t>10 minutter diskusjon</a:t>
            </a:r>
          </a:p>
          <a:p>
            <a:pPr algn="r"/>
            <a:r>
              <a:rPr lang="nb-NO" sz="1100" dirty="0">
                <a:solidFill>
                  <a:srgbClr val="4A6FA1"/>
                </a:solidFill>
                <a:latin typeface="Open Sans"/>
                <a:ea typeface="Open Sans"/>
                <a:cs typeface="Open Sans"/>
              </a:rPr>
              <a:t>2 minutter refleksjon</a:t>
            </a:r>
          </a:p>
          <a:p>
            <a:pPr algn="r"/>
            <a:r>
              <a:rPr lang="nb-NO" sz="1100" dirty="0">
                <a:solidFill>
                  <a:srgbClr val="4A6FA1"/>
                </a:solidFill>
                <a:latin typeface="Open Sans"/>
                <a:ea typeface="Open Sans"/>
                <a:cs typeface="Open Sans"/>
              </a:rPr>
              <a:t>8 minutter felles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7973CA87-2766-F263-EB4C-22124AB34E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6245" y="364294"/>
            <a:ext cx="486685" cy="493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561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FCBFB7-1027-2726-F9C1-A5B2810938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ssholder for tekst 18">
            <a:extLst>
              <a:ext uri="{FF2B5EF4-FFF2-40B4-BE49-F238E27FC236}">
                <a16:creationId xmlns:a16="http://schemas.microsoft.com/office/drawing/2014/main" id="{52014690-CDAE-ECBB-BD5E-3245A5F4702D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572364" y="1565712"/>
            <a:ext cx="4728000" cy="2919215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Clr>
                <a:srgbClr val="4A6FA3"/>
              </a:buClr>
              <a:buNone/>
            </a:pPr>
            <a:r>
              <a:rPr lang="nb-NO" sz="1400" b="1">
                <a:solidFill>
                  <a:srgbClr val="4A6FA3"/>
                </a:solidFill>
              </a:rPr>
              <a:t>Arbeidsmengde og prioritering</a:t>
            </a:r>
          </a:p>
          <a:p>
            <a:pPr marL="172720" indent="-285750">
              <a:lnSpc>
                <a:spcPct val="150000"/>
              </a:lnSpc>
              <a:buClr>
                <a:srgbClr val="4A6FA3"/>
              </a:buClr>
              <a:buFont typeface="Arial" panose="020B0604020202020204" pitchFamily="34" charset="0"/>
              <a:buChar char="•"/>
            </a:pPr>
            <a:r>
              <a:rPr lang="nb-NO" sz="1400">
                <a:solidFill>
                  <a:schemeClr val="tx1"/>
                </a:solidFill>
              </a:rPr>
              <a:t>Midlertidig reduksjon i arbeidsoppgaver</a:t>
            </a:r>
            <a:endParaRPr lang="nb-NO" sz="140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2720" indent="-285750">
              <a:lnSpc>
                <a:spcPct val="150000"/>
              </a:lnSpc>
              <a:buClr>
                <a:srgbClr val="4A6FA3"/>
              </a:buClr>
              <a:buFont typeface="Arial" panose="020B0604020202020204" pitchFamily="34" charset="0"/>
              <a:buChar char="•"/>
            </a:pPr>
            <a:r>
              <a:rPr lang="nb-NO" sz="1400">
                <a:solidFill>
                  <a:schemeClr val="tx1"/>
                </a:solidFill>
              </a:rPr>
              <a:t>Tydelig prioritering av oppgaver</a:t>
            </a:r>
          </a:p>
          <a:p>
            <a:pPr marL="172720" indent="-285750">
              <a:lnSpc>
                <a:spcPct val="150000"/>
              </a:lnSpc>
              <a:buClr>
                <a:srgbClr val="4A6FA3"/>
              </a:buClr>
              <a:buFont typeface="Arial" panose="020B0604020202020204" pitchFamily="34" charset="0"/>
              <a:buChar char="•"/>
            </a:pPr>
            <a:r>
              <a:rPr lang="nb-NO" sz="1400">
                <a:solidFill>
                  <a:schemeClr val="tx1"/>
                </a:solidFill>
              </a:rPr>
              <a:t>Avklare «må», «bør» og «kan vente»</a:t>
            </a:r>
          </a:p>
          <a:p>
            <a:pPr marL="172720" indent="-285750">
              <a:lnSpc>
                <a:spcPct val="150000"/>
              </a:lnSpc>
              <a:buClr>
                <a:srgbClr val="4A6FA3"/>
              </a:buClr>
              <a:buFont typeface="Arial" panose="020B0604020202020204" pitchFamily="34" charset="0"/>
              <a:buChar char="•"/>
            </a:pPr>
            <a:r>
              <a:rPr lang="nb-NO" sz="1400">
                <a:solidFill>
                  <a:schemeClr val="tx1"/>
                </a:solidFill>
              </a:rPr>
              <a:t>Skjerming fra nye oppgaver i en periode</a:t>
            </a:r>
          </a:p>
          <a:p>
            <a:pPr marL="172800">
              <a:lnSpc>
                <a:spcPct val="150000"/>
              </a:lnSpc>
              <a:spcAft>
                <a:spcPts val="100"/>
              </a:spcAft>
            </a:pPr>
            <a:endParaRPr lang="nb-NO" sz="1400" b="1">
              <a:solidFill>
                <a:srgbClr val="4A6FA3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50000"/>
              </a:lnSpc>
              <a:buClr>
                <a:srgbClr val="4A6FA3"/>
              </a:buClr>
              <a:buNone/>
            </a:pPr>
            <a:r>
              <a:rPr lang="nb-NO" sz="1400" b="1">
                <a:solidFill>
                  <a:srgbClr val="4A6FA3"/>
                </a:solidFill>
              </a:rPr>
              <a:t>Arbeidstid og arbeidstempo</a:t>
            </a:r>
          </a:p>
          <a:p>
            <a:pPr marL="172720" indent="-285750">
              <a:lnSpc>
                <a:spcPct val="150000"/>
              </a:lnSpc>
              <a:buClr>
                <a:srgbClr val="4A6FA3"/>
              </a:buClr>
              <a:buFont typeface="Arial" panose="020B0604020202020204" pitchFamily="34" charset="0"/>
              <a:buChar char="•"/>
            </a:pPr>
            <a:r>
              <a:rPr lang="nb-NO" sz="1400">
                <a:solidFill>
                  <a:schemeClr val="tx1"/>
                </a:solidFill>
              </a:rPr>
              <a:t>Gradert arbeid</a:t>
            </a:r>
          </a:p>
          <a:p>
            <a:pPr marL="172720" indent="-285750">
              <a:lnSpc>
                <a:spcPct val="150000"/>
              </a:lnSpc>
              <a:buClr>
                <a:srgbClr val="4A6FA3"/>
              </a:buClr>
              <a:buFont typeface="Arial" panose="020B0604020202020204" pitchFamily="34" charset="0"/>
              <a:buChar char="•"/>
            </a:pPr>
            <a:r>
              <a:rPr lang="nb-NO" sz="1400">
                <a:solidFill>
                  <a:schemeClr val="tx1"/>
                </a:solidFill>
              </a:rPr>
              <a:t>Fleksibilitet i start/sluttid</a:t>
            </a:r>
          </a:p>
          <a:p>
            <a:pPr marL="172720" indent="-285750">
              <a:lnSpc>
                <a:spcPct val="150000"/>
              </a:lnSpc>
              <a:buClr>
                <a:srgbClr val="4A6FA3"/>
              </a:buClr>
              <a:buFont typeface="Arial" panose="020B0604020202020204" pitchFamily="34" charset="0"/>
              <a:buChar char="•"/>
            </a:pPr>
            <a:r>
              <a:rPr lang="nb-NO" sz="1400">
                <a:solidFill>
                  <a:schemeClr val="tx1"/>
                </a:solidFill>
              </a:rPr>
              <a:t>Kortere dager i en periode</a:t>
            </a:r>
          </a:p>
          <a:p>
            <a:pPr marL="172720" indent="-285750">
              <a:lnSpc>
                <a:spcPct val="150000"/>
              </a:lnSpc>
              <a:buClr>
                <a:srgbClr val="4A6FA3"/>
              </a:buClr>
              <a:buFont typeface="Arial" panose="020B0604020202020204" pitchFamily="34" charset="0"/>
              <a:buChar char="•"/>
            </a:pPr>
            <a:r>
              <a:rPr lang="nb-NO" sz="1400">
                <a:solidFill>
                  <a:schemeClr val="tx1"/>
                </a:solidFill>
              </a:rPr>
              <a:t>Flere pauser etter belastende samtaler /hendelser</a:t>
            </a:r>
            <a:endParaRPr lang="nb-NO" sz="140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2720" indent="-285750">
              <a:lnSpc>
                <a:spcPct val="150000"/>
              </a:lnSpc>
              <a:buClr>
                <a:srgbClr val="4A6FA3"/>
              </a:buClr>
              <a:buFont typeface="Arial" panose="020B0604020202020204" pitchFamily="34" charset="0"/>
              <a:buChar char="•"/>
            </a:pPr>
            <a:r>
              <a:rPr lang="nb-NO" sz="1400">
                <a:solidFill>
                  <a:schemeClr val="tx1"/>
                </a:solidFill>
              </a:rPr>
              <a:t>Midlertidig endring av turnus/ tilpasset vaktplan</a:t>
            </a:r>
          </a:p>
          <a:p>
            <a:pPr marL="172720" indent="-285750">
              <a:lnSpc>
                <a:spcPct val="150000"/>
              </a:lnSpc>
              <a:buClr>
                <a:srgbClr val="4A6FA3"/>
              </a:buClr>
              <a:buFont typeface="Arial" panose="020B0604020202020204" pitchFamily="34" charset="0"/>
              <a:buChar char="•"/>
            </a:pPr>
            <a:r>
              <a:rPr lang="nb-NO" sz="1400">
                <a:solidFill>
                  <a:schemeClr val="tx1"/>
                </a:solidFill>
              </a:rPr>
              <a:t>Arbeide sammen med erfaren kollega</a:t>
            </a:r>
          </a:p>
          <a:p>
            <a:pPr marL="172720" indent="-285750">
              <a:lnSpc>
                <a:spcPct val="150000"/>
              </a:lnSpc>
              <a:buFont typeface="Arial,Sans-Serif" panose="020B0604020202020204" pitchFamily="34" charset="0"/>
              <a:buChar char="•"/>
            </a:pPr>
            <a:r>
              <a:rPr lang="nb-NO" sz="1400">
                <a:solidFill>
                  <a:schemeClr val="tx1"/>
                </a:solidFill>
              </a:rPr>
              <a:t>Lengre frister på skrivearbeid der det er mulig</a:t>
            </a:r>
          </a:p>
          <a:p>
            <a:pPr marL="172720" indent="-285750">
              <a:lnSpc>
                <a:spcPct val="150000"/>
              </a:lnSpc>
              <a:buClr>
                <a:srgbClr val="4A6FA3"/>
              </a:buClr>
              <a:buFont typeface="Arial" panose="020B0604020202020204" pitchFamily="34" charset="0"/>
              <a:buChar char="•"/>
            </a:pPr>
            <a:endParaRPr lang="nb-NO" sz="1400">
              <a:solidFill>
                <a:schemeClr val="tx1"/>
              </a:solidFill>
            </a:endParaRPr>
          </a:p>
          <a:p>
            <a:endParaRPr lang="nb-NO" sz="1400">
              <a:highlight>
                <a:srgbClr val="FFFF00"/>
              </a:highlight>
            </a:endParaRPr>
          </a:p>
        </p:txBody>
      </p:sp>
      <p:sp>
        <p:nvSpPr>
          <p:cNvPr id="12" name="Tittel 11">
            <a:extLst>
              <a:ext uri="{FF2B5EF4-FFF2-40B4-BE49-F238E27FC236}">
                <a16:creationId xmlns:a16="http://schemas.microsoft.com/office/drawing/2014/main" id="{0D994F7C-F156-4DED-A1E6-4C8760F8C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00" y="221382"/>
            <a:ext cx="11296400" cy="878500"/>
          </a:xfrm>
        </p:spPr>
        <p:txBody>
          <a:bodyPr>
            <a:normAutofit fontScale="90000"/>
          </a:bodyPr>
          <a:lstStyle/>
          <a:p>
            <a:pPr>
              <a:lnSpc>
                <a:spcPct val="125000"/>
              </a:lnSpc>
              <a:spcBef>
                <a:spcPts val="1050"/>
              </a:spcBef>
              <a:spcAft>
                <a:spcPts val="1050"/>
              </a:spcAft>
            </a:pPr>
            <a:r>
              <a:rPr lang="nb-NO" sz="3200">
                <a:latin typeface="Titillium Web" panose="000005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Eksempler på mulig tilretteleggingstiltak</a:t>
            </a:r>
            <a:endParaRPr lang="nb-NO">
              <a:latin typeface="Titillium Web" panose="00000500000000000000" pitchFamily="2" charset="0"/>
            </a:endParaRPr>
          </a:p>
        </p:txBody>
      </p:sp>
      <p:sp>
        <p:nvSpPr>
          <p:cNvPr id="15" name="Plassholder for tekst 14">
            <a:extLst>
              <a:ext uri="{FF2B5EF4-FFF2-40B4-BE49-F238E27FC236}">
                <a16:creationId xmlns:a16="http://schemas.microsoft.com/office/drawing/2014/main" id="{691EDCC3-1677-BD99-371F-1BED800136A2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776873" y="1565712"/>
            <a:ext cx="5260582" cy="2919215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Clr>
                <a:srgbClr val="4A6FA3"/>
              </a:buClr>
              <a:buNone/>
            </a:pPr>
            <a:r>
              <a:rPr lang="nb-NO" sz="1400" b="1">
                <a:solidFill>
                  <a:srgbClr val="4A6FA3"/>
                </a:solidFill>
              </a:rPr>
              <a:t>Oppgavejustering</a:t>
            </a:r>
          </a:p>
          <a:p>
            <a:pPr marL="172720" indent="-285750">
              <a:lnSpc>
                <a:spcPct val="150000"/>
              </a:lnSpc>
              <a:buClr>
                <a:srgbClr val="4A6FA3"/>
              </a:buClr>
              <a:buFont typeface="Arial" panose="020B0604020202020204" pitchFamily="34" charset="0"/>
              <a:buChar char="•"/>
            </a:pPr>
            <a:r>
              <a:rPr lang="nb-NO" sz="1400">
                <a:solidFill>
                  <a:schemeClr val="tx1"/>
                </a:solidFill>
              </a:rPr>
              <a:t>Midlertidig endring i sakstype eller primærkontaktansvar</a:t>
            </a:r>
            <a:endParaRPr lang="nb-NO" sz="140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2720" indent="-285750">
              <a:lnSpc>
                <a:spcPct val="150000"/>
              </a:lnSpc>
              <a:buClr>
                <a:srgbClr val="4A6FA3"/>
              </a:buClr>
              <a:buFont typeface="Arial" panose="020B0604020202020204" pitchFamily="34" charset="0"/>
              <a:buChar char="•"/>
            </a:pPr>
            <a:r>
              <a:rPr lang="nb-NO" sz="1400">
                <a:solidFill>
                  <a:schemeClr val="tx1"/>
                </a:solidFill>
              </a:rPr>
              <a:t>Mer administrative oppgaver i en periode</a:t>
            </a:r>
          </a:p>
          <a:p>
            <a:pPr marL="172720" indent="-285750">
              <a:lnSpc>
                <a:spcPct val="150000"/>
              </a:lnSpc>
              <a:buClr>
                <a:srgbClr val="4A6FA3"/>
              </a:buClr>
              <a:buFont typeface="Arial" panose="020B0604020202020204" pitchFamily="34" charset="0"/>
              <a:buChar char="•"/>
            </a:pPr>
            <a:r>
              <a:rPr lang="nb-NO" sz="1400">
                <a:solidFill>
                  <a:schemeClr val="tx1"/>
                </a:solidFill>
              </a:rPr>
              <a:t>Unngå særlig belastende samtaler / oppfølging alene</a:t>
            </a:r>
            <a:endParaRPr lang="nb-NO" sz="140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72720" indent="-285750">
              <a:lnSpc>
                <a:spcPct val="150000"/>
              </a:lnSpc>
              <a:buClr>
                <a:srgbClr val="4A6FA3"/>
              </a:buClr>
              <a:buFont typeface="Arial" panose="020B0604020202020204" pitchFamily="34" charset="0"/>
              <a:buChar char="•"/>
            </a:pPr>
            <a:r>
              <a:rPr lang="nb-NO" sz="1400">
                <a:solidFill>
                  <a:schemeClr val="tx1"/>
                </a:solidFill>
              </a:rPr>
              <a:t>Midlertidig skjerming fra eller støtte i risikosituasjoner</a:t>
            </a:r>
          </a:p>
          <a:p>
            <a:pPr marL="172720" indent="-285750">
              <a:lnSpc>
                <a:spcPct val="150000"/>
              </a:lnSpc>
              <a:buClr>
                <a:srgbClr val="4A6FA3"/>
              </a:buClr>
              <a:buFont typeface="Arial" panose="020B0604020202020204" pitchFamily="34" charset="0"/>
              <a:buChar char="•"/>
            </a:pPr>
            <a:r>
              <a:rPr lang="nb-NO" sz="1400">
                <a:solidFill>
                  <a:schemeClr val="tx1"/>
                </a:solidFill>
              </a:rPr>
              <a:t>Unngå/ redusere alenearbeid</a:t>
            </a:r>
          </a:p>
          <a:p>
            <a:pPr>
              <a:lnSpc>
                <a:spcPct val="150000"/>
              </a:lnSpc>
              <a:buClr>
                <a:srgbClr val="4A6FA3"/>
              </a:buClr>
              <a:buNone/>
            </a:pPr>
            <a:endParaRPr lang="nb-NO" sz="1400" b="1">
              <a:solidFill>
                <a:srgbClr val="4A6FA3"/>
              </a:solidFill>
            </a:endParaRPr>
          </a:p>
          <a:p>
            <a:pPr>
              <a:lnSpc>
                <a:spcPct val="150000"/>
              </a:lnSpc>
              <a:buClr>
                <a:srgbClr val="4A6FA3"/>
              </a:buClr>
              <a:buNone/>
            </a:pPr>
            <a:r>
              <a:rPr lang="nb-NO" sz="1400" b="1">
                <a:solidFill>
                  <a:srgbClr val="4A6FA3"/>
                </a:solidFill>
              </a:rPr>
              <a:t>Faglig og kollegial støtte</a:t>
            </a:r>
          </a:p>
          <a:p>
            <a:pPr marL="172720" indent="-285750">
              <a:lnSpc>
                <a:spcPct val="150000"/>
              </a:lnSpc>
              <a:buClr>
                <a:srgbClr val="4A6FA3"/>
              </a:buClr>
              <a:buFont typeface="Arial" panose="020B0604020202020204" pitchFamily="34" charset="0"/>
              <a:buChar char="•"/>
            </a:pPr>
            <a:r>
              <a:rPr lang="nb-NO" sz="1400">
                <a:solidFill>
                  <a:schemeClr val="tx1"/>
                </a:solidFill>
              </a:rPr>
              <a:t>Hyppigere veiledning</a:t>
            </a:r>
          </a:p>
          <a:p>
            <a:pPr marL="172720" indent="-285750">
              <a:lnSpc>
                <a:spcPct val="150000"/>
              </a:lnSpc>
              <a:buClr>
                <a:srgbClr val="4A6FA3"/>
              </a:buClr>
              <a:buFont typeface="Arial" panose="020B0604020202020204" pitchFamily="34" charset="0"/>
              <a:buChar char="•"/>
            </a:pPr>
            <a:r>
              <a:rPr lang="nb-NO" sz="1400">
                <a:solidFill>
                  <a:schemeClr val="tx1"/>
                </a:solidFill>
              </a:rPr>
              <a:t>Makkerordning/to i krevende samtaler</a:t>
            </a:r>
          </a:p>
          <a:p>
            <a:pPr marL="172720" indent="-285750">
              <a:lnSpc>
                <a:spcPct val="150000"/>
              </a:lnSpc>
              <a:buClr>
                <a:srgbClr val="4A6FA3"/>
              </a:buClr>
              <a:buFont typeface="Arial" panose="020B0604020202020204" pitchFamily="34" charset="0"/>
              <a:buChar char="•"/>
            </a:pPr>
            <a:r>
              <a:rPr lang="nb-NO" sz="1400">
                <a:solidFill>
                  <a:schemeClr val="tx1"/>
                </a:solidFill>
              </a:rPr>
              <a:t>Hyppigere </a:t>
            </a:r>
            <a:r>
              <a:rPr lang="nb-NO" sz="1400" err="1">
                <a:solidFill>
                  <a:schemeClr val="tx1"/>
                </a:solidFill>
              </a:rPr>
              <a:t>debrief</a:t>
            </a:r>
            <a:r>
              <a:rPr lang="nb-NO" sz="1400">
                <a:solidFill>
                  <a:schemeClr val="tx1"/>
                </a:solidFill>
              </a:rPr>
              <a:t> etter hendelser</a:t>
            </a:r>
          </a:p>
          <a:p>
            <a:pPr marL="172720" indent="-285750">
              <a:lnSpc>
                <a:spcPct val="150000"/>
              </a:lnSpc>
              <a:buClr>
                <a:srgbClr val="4A6FA3"/>
              </a:buClr>
              <a:buFont typeface="Arial" panose="020B0604020202020204" pitchFamily="34" charset="0"/>
              <a:buChar char="•"/>
            </a:pPr>
            <a:r>
              <a:rPr lang="nb-NO" sz="1400">
                <a:solidFill>
                  <a:schemeClr val="tx1"/>
                </a:solidFill>
              </a:rPr>
              <a:t>Beslutnings- eller kollegastøtte</a:t>
            </a:r>
          </a:p>
          <a:p>
            <a:pPr marL="172720" indent="-285750">
              <a:lnSpc>
                <a:spcPct val="150000"/>
              </a:lnSpc>
              <a:buClr>
                <a:srgbClr val="4A6FA3"/>
              </a:buClr>
              <a:buFont typeface="Arial" panose="020B0604020202020204" pitchFamily="34" charset="0"/>
              <a:buChar char="•"/>
            </a:pPr>
            <a:r>
              <a:rPr lang="nb-NO" sz="1400">
                <a:solidFill>
                  <a:schemeClr val="tx1"/>
                </a:solidFill>
              </a:rPr>
              <a:t>Redusert fysisk belastning</a:t>
            </a:r>
          </a:p>
          <a:p>
            <a:pPr marL="172720">
              <a:lnSpc>
                <a:spcPct val="100000"/>
              </a:lnSpc>
              <a:spcAft>
                <a:spcPts val="100"/>
              </a:spcAft>
              <a:buNone/>
            </a:pPr>
            <a:endParaRPr lang="nb-NO" sz="1400" b="1">
              <a:solidFill>
                <a:srgbClr val="4A6FA3"/>
              </a:solidFill>
            </a:endParaRPr>
          </a:p>
          <a:p>
            <a:pPr marL="172800">
              <a:lnSpc>
                <a:spcPct val="100000"/>
              </a:lnSpc>
              <a:spcAft>
                <a:spcPts val="100"/>
              </a:spcAft>
              <a:buNone/>
            </a:pPr>
            <a:endParaRPr lang="nb-NO" sz="1400">
              <a:solidFill>
                <a:srgbClr val="4A6FA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8412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5961622-790C-E1C0-3E14-FF3597940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Fremdrift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3F8642C-A824-79E0-9B30-7DD8959246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342900" indent="-342900">
              <a:buSzPct val="100000"/>
              <a:buFont typeface="+mj-lt"/>
              <a:buAutoNum type="arabicPeriod"/>
            </a:pPr>
            <a:r>
              <a:rPr lang="nb-NO" sz="2000"/>
              <a:t>Avdelingsmøte/personalmøte: </a:t>
            </a:r>
            <a:br>
              <a:rPr lang="nb-NO" sz="2000"/>
            </a:br>
            <a:r>
              <a:rPr lang="nb-NO" sz="2000"/>
              <a:t>Snakke om tilrettelegging og foreslå tiltak</a:t>
            </a:r>
          </a:p>
          <a:p>
            <a:pPr marL="342900" indent="-342900">
              <a:buSzPct val="100000"/>
              <a:buFont typeface="+mj-lt"/>
              <a:buAutoNum type="arabicPeriod"/>
            </a:pPr>
            <a:endParaRPr lang="nb-NO" sz="2000"/>
          </a:p>
          <a:p>
            <a:pPr marL="342900" indent="-342900">
              <a:buSzPct val="100000"/>
              <a:buFont typeface="+mj-lt"/>
              <a:buAutoNum type="arabicPeriod"/>
            </a:pPr>
            <a:r>
              <a:rPr lang="nb-NO" sz="2000"/>
              <a:t>HMS-gruppen: Drøfter forslagene og gir tilbakemelding til ansattgruppen</a:t>
            </a:r>
          </a:p>
          <a:p>
            <a:pPr marL="342900" indent="-342900">
              <a:buSzPct val="100000"/>
              <a:buFont typeface="+mj-lt"/>
              <a:buAutoNum type="arabicPeriod"/>
            </a:pPr>
            <a:endParaRPr lang="nb-NO" sz="2000"/>
          </a:p>
          <a:p>
            <a:pPr marL="342900" indent="-342900">
              <a:buSzPct val="100000"/>
              <a:buFont typeface="+mj-lt"/>
              <a:buAutoNum type="arabicPeriod"/>
            </a:pPr>
            <a:r>
              <a:rPr lang="nb-NO" sz="2000"/>
              <a:t>Tilbakemelding til ansattgruppen </a:t>
            </a:r>
          </a:p>
          <a:p>
            <a:endParaRPr lang="nb-NO" sz="2000"/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82A8DBE2-6A78-1C61-86F7-F5C12B2271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6072" y="2400742"/>
            <a:ext cx="2363879" cy="2394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40593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75609886"/>
      </p:ext>
    </p:extLst>
  </p:cSld>
  <p:clrMapOvr>
    <a:masterClrMapping/>
  </p:clrMapOvr>
</p:sld>
</file>

<file path=ppt/theme/theme1.xml><?xml version="1.0" encoding="utf-8"?>
<a:theme xmlns:a="http://schemas.openxmlformats.org/drawingml/2006/main" name="Barnevern NY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rnevern NY" id="{A4D740E7-2B64-4D7D-870B-13510AF59392}" vid="{D711AFCD-4F89-43EC-9DFC-D4D9EB80A093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8f5d197-e0cc-462a-a9ad-1daec5b74c82">
      <Terms xmlns="http://schemas.microsoft.com/office/infopath/2007/PartnerControls"/>
    </lcf76f155ced4ddcb4097134ff3c332f>
    <TaxCatchAll xmlns="177a4b77-c2e6-4ad0-be4c-1a090b27067a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BC36329319AE84BA9E84D54AE5A8412" ma:contentTypeVersion="10" ma:contentTypeDescription="Opprett et nytt dokument." ma:contentTypeScope="" ma:versionID="86a1f881e38f372895b09c6dd118cd38">
  <xsd:schema xmlns:xsd="http://www.w3.org/2001/XMLSchema" xmlns:xs="http://www.w3.org/2001/XMLSchema" xmlns:p="http://schemas.microsoft.com/office/2006/metadata/properties" xmlns:ns2="48f5d197-e0cc-462a-a9ad-1daec5b74c82" xmlns:ns3="177a4b77-c2e6-4ad0-be4c-1a090b27067a" targetNamespace="http://schemas.microsoft.com/office/2006/metadata/properties" ma:root="true" ma:fieldsID="2115daa1cf7b962551543c26744d7130" ns2:_="" ns3:_="">
    <xsd:import namespace="48f5d197-e0cc-462a-a9ad-1daec5b74c82"/>
    <xsd:import namespace="177a4b77-c2e6-4ad0-be4c-1a090b27067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f5d197-e0cc-462a-a9ad-1daec5b74c8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demerkelapper" ma:readOnly="false" ma:fieldId="{5cf76f15-5ced-4ddc-b409-7134ff3c332f}" ma:taxonomyMulti="true" ma:sspId="a5af897e-8ee3-44e6-a379-8efb93aa5b2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7a4b77-c2e6-4ad0-be4c-1a090b27067a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5211022c-ff38-4b80-aedf-1746f51351b5}" ma:internalName="TaxCatchAll" ma:showField="CatchAllData" ma:web="177a4b77-c2e6-4ad0-be4c-1a090b27067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1047B1B-C07C-45A1-B313-D131BF5652C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A388486-B643-41DF-937B-D9D267A2555F}">
  <ds:schemaRefs>
    <ds:schemaRef ds:uri="http://purl.org/dc/terms/"/>
    <ds:schemaRef ds:uri="177a4b77-c2e6-4ad0-be4c-1a090b27067a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http://purl.org/dc/dcmitype/"/>
    <ds:schemaRef ds:uri="http://purl.org/dc/elements/1.1/"/>
    <ds:schemaRef ds:uri="48f5d197-e0cc-462a-a9ad-1daec5b74c82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2CE17F7D-12BD-4DFC-B9B6-BBD516370721}"/>
</file>

<file path=docMetadata/LabelInfo.xml><?xml version="1.0" encoding="utf-8"?>
<clbl:labelList xmlns:clbl="http://schemas.microsoft.com/office/2020/mipLabelMetadata">
  <clbl:label id="{5d7f2f1d-22b0-4b65-ac50-06820d127ee2}" enabled="1" method="Privileged" siteId="{e1ae18b6-de6f-4b87-a2fc-90d6217d954e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Barnevern NY</Template>
  <TotalTime>47</TotalTime>
  <Words>3654</Words>
  <Application>Microsoft Office PowerPoint</Application>
  <PresentationFormat>Widescreen</PresentationFormat>
  <Paragraphs>510</Paragraphs>
  <Slides>33</Slides>
  <Notes>26</Notes>
  <HiddenSlides>0</HiddenSlides>
  <MMClips>0</MMClips>
  <ScaleCrop>false</ScaleCrop>
  <HeadingPairs>
    <vt:vector size="6" baseType="variant">
      <vt:variant>
        <vt:lpstr>Brukte skrifter</vt:lpstr>
      </vt:variant>
      <vt:variant>
        <vt:i4>12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33</vt:i4>
      </vt:variant>
    </vt:vector>
  </HeadingPairs>
  <TitlesOfParts>
    <vt:vector size="46" baseType="lpstr">
      <vt:lpstr>Aptos</vt:lpstr>
      <vt:lpstr>Arial</vt:lpstr>
      <vt:lpstr>Arial,Sans-Serif</vt:lpstr>
      <vt:lpstr>Calibri</vt:lpstr>
      <vt:lpstr>Courier New</vt:lpstr>
      <vt:lpstr>Open Sans</vt:lpstr>
      <vt:lpstr>Open Sans,sans-serif</vt:lpstr>
      <vt:lpstr>Symbol</vt:lpstr>
      <vt:lpstr>Titillium Web</vt:lpstr>
      <vt:lpstr>Titillium Web SemiBold</vt:lpstr>
      <vt:lpstr>Verdana</vt:lpstr>
      <vt:lpstr>Wingdings</vt:lpstr>
      <vt:lpstr>Barnevern NY</vt:lpstr>
      <vt:lpstr>Opplæring  - ledere og partene</vt:lpstr>
      <vt:lpstr>Agenda</vt:lpstr>
      <vt:lpstr>Partene i arbeidslivet har et betydelig ansvar for å få ned sykefraværet. Arbeidsplassen kan både være årsak til helseproblemer, og veien til bedre helse.  IA-avtalen legger opp til:</vt:lpstr>
      <vt:lpstr>Arbeidsmiljødefinisjonen </vt:lpstr>
      <vt:lpstr>Hvorfor er fokus på arbeidsmiljø og nærværsarbeid viktig i barnevernet?</vt:lpstr>
      <vt:lpstr>Tidlig og tett på</vt:lpstr>
      <vt:lpstr>Tidlig og tett på - Et systemtiltak hvor gevinsten er god individoppfølging</vt:lpstr>
      <vt:lpstr>Hvorfor «Tidlig og tett på»?</vt:lpstr>
      <vt:lpstr>Hvorfor «Tidlig og tett på»?</vt:lpstr>
      <vt:lpstr>Hvorfor «Tidlig og tett på»?</vt:lpstr>
      <vt:lpstr>PowerPoint-presentasjon</vt:lpstr>
      <vt:lpstr>Tidlig og tett på </vt:lpstr>
      <vt:lpstr>Målgruppe</vt:lpstr>
      <vt:lpstr>Fordeler ved metodikken i  Tidlig og tett på </vt:lpstr>
      <vt:lpstr>Partsamarbeid</vt:lpstr>
      <vt:lpstr>Lov og avtaleverk om partsamarbeid</vt:lpstr>
      <vt:lpstr>PowerPoint-presentasjon</vt:lpstr>
      <vt:lpstr>PowerPoint-presentasjon</vt:lpstr>
      <vt:lpstr>Arbeidsmiljøtema i partssamarbeidet </vt:lpstr>
      <vt:lpstr>Plikter</vt:lpstr>
      <vt:lpstr>Noen viktige plikter</vt:lpstr>
      <vt:lpstr>Konfilthåndtering</vt:lpstr>
      <vt:lpstr>PowerPoint-presentasjon</vt:lpstr>
      <vt:lpstr>Formålet med workshopen</vt:lpstr>
      <vt:lpstr>Tilrettelegging</vt:lpstr>
      <vt:lpstr>Tilrettelegging</vt:lpstr>
      <vt:lpstr>PowerPoint-presentasjon</vt:lpstr>
      <vt:lpstr>Oppstart i arbeidet med tilrettelegging  - i HMS-gruppen</vt:lpstr>
      <vt:lpstr>Hvilke arbeidsoppgaver har vi</vt:lpstr>
      <vt:lpstr>Drøfte</vt:lpstr>
      <vt:lpstr>Eksempler på mulig tilretteleggingstiltak</vt:lpstr>
      <vt:lpstr>Fremdrift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Therese Walbom</dc:creator>
  <cp:lastModifiedBy>Therese Walbom</cp:lastModifiedBy>
  <cp:revision>1</cp:revision>
  <dcterms:created xsi:type="dcterms:W3CDTF">2026-09-09T13:31:23Z</dcterms:created>
  <dcterms:modified xsi:type="dcterms:W3CDTF">2026-09-11T07:26:32Z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0x0101002BC36329319AE84BA9E84D54AE5A8412</vt:lpwstr>
  </property>
  <property fmtid="{D5CDD505-2E9C-101B-9397-08002B2CF9AE}" pid="3" name="MediaServiceImageTags">
    <vt:lpwstr/>
  </property>
</Properties>
</file>