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35"/>
  </p:notesMasterIdLst>
  <p:sldIdLst>
    <p:sldId id="2147480528" r:id="rId5"/>
    <p:sldId id="2147480656" r:id="rId6"/>
    <p:sldId id="2147480644" r:id="rId7"/>
    <p:sldId id="2147480675" r:id="rId8"/>
    <p:sldId id="2147480607" r:id="rId9"/>
    <p:sldId id="2147480463" r:id="rId10"/>
    <p:sldId id="2142533103" r:id="rId11"/>
    <p:sldId id="2147480645" r:id="rId12"/>
    <p:sldId id="2147481378" r:id="rId13"/>
    <p:sldId id="2147480677" r:id="rId14"/>
    <p:sldId id="2147480678" r:id="rId15"/>
    <p:sldId id="2147480459" r:id="rId16"/>
    <p:sldId id="2147480679" r:id="rId17"/>
    <p:sldId id="2147480674" r:id="rId18"/>
    <p:sldId id="2147480676" r:id="rId19"/>
    <p:sldId id="2145705872" r:id="rId20"/>
    <p:sldId id="2147480613" r:id="rId21"/>
    <p:sldId id="2147480610" r:id="rId22"/>
    <p:sldId id="2147480611" r:id="rId23"/>
    <p:sldId id="2147480614" r:id="rId24"/>
    <p:sldId id="2147480616" r:id="rId25"/>
    <p:sldId id="2147480663" r:id="rId26"/>
    <p:sldId id="2147480461" r:id="rId27"/>
    <p:sldId id="2147480652" r:id="rId28"/>
    <p:sldId id="2147480619" r:id="rId29"/>
    <p:sldId id="2147480621" r:id="rId30"/>
    <p:sldId id="2147480625" r:id="rId31"/>
    <p:sldId id="2147480667" r:id="rId32"/>
    <p:sldId id="2147480681" r:id="rId33"/>
    <p:sldId id="2147481379"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41A5B255-4EC3-4176-B675-D69B21550723}">
          <p14:sldIdLst>
            <p14:sldId id="2147480528"/>
            <p14:sldId id="2147480656"/>
            <p14:sldId id="2147480644"/>
            <p14:sldId id="2147480675"/>
            <p14:sldId id="2147480607"/>
            <p14:sldId id="2147480463"/>
            <p14:sldId id="2142533103"/>
            <p14:sldId id="2147480645"/>
            <p14:sldId id="2147481378"/>
            <p14:sldId id="2147480677"/>
            <p14:sldId id="2147480678"/>
          </p14:sldIdLst>
        </p14:section>
        <p14:section name="Metodikk" id="{E2AE8AAD-A6BA-4D6C-B0A8-D79CBD2DACBA}">
          <p14:sldIdLst>
            <p14:sldId id="2147480459"/>
            <p14:sldId id="2147480679"/>
            <p14:sldId id="2147480674"/>
            <p14:sldId id="2147480676"/>
            <p14:sldId id="2145705872"/>
          </p14:sldIdLst>
        </p14:section>
        <p14:section name="Workshop for partssamarbeid" id="{523AB366-B2C9-4360-BC9F-F2EE30A900F8}">
          <p14:sldIdLst>
            <p14:sldId id="2147480613"/>
          </p14:sldIdLst>
        </p14:section>
        <p14:section name="Opplæring ved implementering" id="{7A4754AD-0360-49FB-8778-E428C34191D2}">
          <p14:sldIdLst>
            <p14:sldId id="2147480610"/>
            <p14:sldId id="2147480611"/>
            <p14:sldId id="2147480614"/>
            <p14:sldId id="2147480616"/>
            <p14:sldId id="2147480663"/>
          </p14:sldIdLst>
        </p14:section>
        <p14:section name="Erfaring fra pilotering Sykehus" id="{77902CE7-28F7-402A-8E63-C0E8E9A8EC19}">
          <p14:sldIdLst>
            <p14:sldId id="2147480461"/>
            <p14:sldId id="2147480652"/>
            <p14:sldId id="2147480619"/>
          </p14:sldIdLst>
        </p14:section>
        <p14:section name="Oppstart" id="{57EB5ADA-F3BC-41C8-892F-8C45E7639544}">
          <p14:sldIdLst>
            <p14:sldId id="2147480621"/>
            <p14:sldId id="2147480625"/>
            <p14:sldId id="2147480667"/>
            <p14:sldId id="2147480681"/>
            <p14:sldId id="214748137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2E2F64-5CC4-320D-785E-96B283A7864D}" name="Siri Moe Megaard" initials="SM" userId="S::siri@halogen.no::95162eec-7a39-4041-908a-ab57c05338d4" providerId="AD"/>
  <p188:author id="{C3411F72-21AB-C6D1-52A7-D3AFA27928E2}" name="Therese Walbom" initials="TW" userId="S::therese.walbom@ks.no::55e0d128-ad55-4c24-8552-c9e86ed6f0d0" providerId="AD"/>
  <p188:author id="{50A2B8D8-09AE-0019-FB96-A965D9F0E514}" name="Einar Lukerstuen" initials="EL" userId="S::einar.lukerstuen_halogen.no#ext#@ksiskyen.onmicrosoft.com::25e4c643-679b-4de7-94d1-90f1d8601e0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6FA1"/>
    <a:srgbClr val="D3D8E8"/>
    <a:srgbClr val="F5F1EE"/>
    <a:srgbClr val="FDF6EE"/>
    <a:srgbClr val="6A8CBA"/>
    <a:srgbClr val="F8F8F8"/>
    <a:srgbClr val="FFFFFF"/>
    <a:srgbClr val="819EC5"/>
    <a:srgbClr val="A9BDD7"/>
    <a:srgbClr val="D1DC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C3C24A-9B0E-487F-BA7B-2699D239BF6A}" v="26" dt="2026-09-11T06:24:26.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491" autoAdjust="0"/>
  </p:normalViewPr>
  <p:slideViewPr>
    <p:cSldViewPr snapToGrid="0">
      <p:cViewPr varScale="1">
        <p:scale>
          <a:sx n="101" d="100"/>
          <a:sy n="101" d="100"/>
        </p:scale>
        <p:origin x="480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erese Walbom" userId="S::therese.walbom@ks.no::55e0d128-ad55-4c24-8552-c9e86ed6f0d0" providerId="AD" clId="Web-{427D4A4B-92A6-51A3-9C18-88D7E4485434}"/>
    <pc:docChg chg="modSld">
      <pc:chgData name="Therese Walbom" userId="S::therese.walbom@ks.no::55e0d128-ad55-4c24-8552-c9e86ed6f0d0" providerId="AD" clId="Web-{427D4A4B-92A6-51A3-9C18-88D7E4485434}" dt="2026-08-17T05:29:02.356" v="3"/>
      <pc:docMkLst>
        <pc:docMk/>
      </pc:docMkLst>
      <pc:sldChg chg="mod setBg">
        <pc:chgData name="Therese Walbom" userId="S::therese.walbom@ks.no::55e0d128-ad55-4c24-8552-c9e86ed6f0d0" providerId="AD" clId="Web-{427D4A4B-92A6-51A3-9C18-88D7E4485434}" dt="2026-08-17T05:29:02.356" v="3"/>
        <pc:sldMkLst>
          <pc:docMk/>
          <pc:sldMk cId="2245309265" sldId="2147480644"/>
        </pc:sldMkLst>
      </pc:sldChg>
    </pc:docChg>
  </pc:docChgLst>
  <pc:docChgLst>
    <pc:chgData name="Siri Moe Megaard" userId="95162eec-7a39-4041-908a-ab57c05338d4" providerId="ADAL" clId="{D4E764FB-B313-4845-AD3A-B97DAEC3F0A7}"/>
    <pc:docChg chg="undo custSel addSld delSld modSld modSection">
      <pc:chgData name="Siri Moe Megaard" userId="95162eec-7a39-4041-908a-ab57c05338d4" providerId="ADAL" clId="{D4E764FB-B313-4845-AD3A-B97DAEC3F0A7}" dt="2026-09-09T08:57:37.695" v="109" actId="47"/>
      <pc:docMkLst>
        <pc:docMk/>
      </pc:docMkLst>
      <pc:sldChg chg="modSp mod">
        <pc:chgData name="Siri Moe Megaard" userId="95162eec-7a39-4041-908a-ab57c05338d4" providerId="ADAL" clId="{D4E764FB-B313-4845-AD3A-B97DAEC3F0A7}" dt="2026-09-09T08:39:15.126" v="38" actId="403"/>
        <pc:sldMkLst>
          <pc:docMk/>
          <pc:sldMk cId="2541041101" sldId="2147480611"/>
        </pc:sldMkLst>
        <pc:spChg chg="mod">
          <ac:chgData name="Siri Moe Megaard" userId="95162eec-7a39-4041-908a-ab57c05338d4" providerId="ADAL" clId="{D4E764FB-B313-4845-AD3A-B97DAEC3F0A7}" dt="2026-09-09T08:39:15.126" v="38" actId="403"/>
          <ac:spMkLst>
            <pc:docMk/>
            <pc:sldMk cId="2541041101" sldId="2147480611"/>
            <ac:spMk id="5" creationId="{643EA734-7E4B-8AD0-A892-46C3EC67CA72}"/>
          </ac:spMkLst>
        </pc:spChg>
      </pc:sldChg>
      <pc:sldChg chg="modSp mod">
        <pc:chgData name="Siri Moe Megaard" userId="95162eec-7a39-4041-908a-ab57c05338d4" providerId="ADAL" clId="{D4E764FB-B313-4845-AD3A-B97DAEC3F0A7}" dt="2026-09-09T08:41:17.275" v="53" actId="20577"/>
        <pc:sldMkLst>
          <pc:docMk/>
          <pc:sldMk cId="246653779" sldId="2147480614"/>
        </pc:sldMkLst>
        <pc:spChg chg="mod">
          <ac:chgData name="Siri Moe Megaard" userId="95162eec-7a39-4041-908a-ab57c05338d4" providerId="ADAL" clId="{D4E764FB-B313-4845-AD3A-B97DAEC3F0A7}" dt="2026-09-09T08:41:17.275" v="53" actId="20577"/>
          <ac:spMkLst>
            <pc:docMk/>
            <pc:sldMk cId="246653779" sldId="2147480614"/>
            <ac:spMk id="4" creationId="{2A31E70A-FD44-EDCD-DF79-259C52C71BEC}"/>
          </ac:spMkLst>
        </pc:spChg>
      </pc:sldChg>
      <pc:sldChg chg="modSp mod">
        <pc:chgData name="Siri Moe Megaard" userId="95162eec-7a39-4041-908a-ab57c05338d4" providerId="ADAL" clId="{D4E764FB-B313-4845-AD3A-B97DAEC3F0A7}" dt="2026-09-09T08:44:15.856" v="59" actId="14100"/>
        <pc:sldMkLst>
          <pc:docMk/>
          <pc:sldMk cId="298207261" sldId="2147480616"/>
        </pc:sldMkLst>
        <pc:spChg chg="mod">
          <ac:chgData name="Siri Moe Megaard" userId="95162eec-7a39-4041-908a-ab57c05338d4" providerId="ADAL" clId="{D4E764FB-B313-4845-AD3A-B97DAEC3F0A7}" dt="2026-09-09T08:44:15.856" v="59" actId="14100"/>
          <ac:spMkLst>
            <pc:docMk/>
            <pc:sldMk cId="298207261" sldId="2147480616"/>
            <ac:spMk id="5" creationId="{F1495711-99D4-B332-C25C-D559EF4D890E}"/>
          </ac:spMkLst>
        </pc:spChg>
        <pc:picChg chg="mod">
          <ac:chgData name="Siri Moe Megaard" userId="95162eec-7a39-4041-908a-ab57c05338d4" providerId="ADAL" clId="{D4E764FB-B313-4845-AD3A-B97DAEC3F0A7}" dt="2026-09-09T08:44:15.355" v="58" actId="1076"/>
          <ac:picMkLst>
            <pc:docMk/>
            <pc:sldMk cId="298207261" sldId="2147480616"/>
            <ac:picMk id="4" creationId="{8F290B90-2185-FACE-3E37-BB2CE466C78F}"/>
          </ac:picMkLst>
        </pc:picChg>
      </pc:sldChg>
      <pc:sldChg chg="modSp mod">
        <pc:chgData name="Siri Moe Megaard" userId="95162eec-7a39-4041-908a-ab57c05338d4" providerId="ADAL" clId="{D4E764FB-B313-4845-AD3A-B97DAEC3F0A7}" dt="2026-09-09T08:50:29.403" v="83" actId="1076"/>
        <pc:sldMkLst>
          <pc:docMk/>
          <pc:sldMk cId="3110971058" sldId="2147480619"/>
        </pc:sldMkLst>
        <pc:spChg chg="mod">
          <ac:chgData name="Siri Moe Megaard" userId="95162eec-7a39-4041-908a-ab57c05338d4" providerId="ADAL" clId="{D4E764FB-B313-4845-AD3A-B97DAEC3F0A7}" dt="2026-09-09T08:50:26.226" v="82" actId="14100"/>
          <ac:spMkLst>
            <pc:docMk/>
            <pc:sldMk cId="3110971058" sldId="2147480619"/>
            <ac:spMk id="8" creationId="{00731FA9-A949-73B5-56B1-24BEA43C7DED}"/>
          </ac:spMkLst>
        </pc:spChg>
        <pc:picChg chg="mod">
          <ac:chgData name="Siri Moe Megaard" userId="95162eec-7a39-4041-908a-ab57c05338d4" providerId="ADAL" clId="{D4E764FB-B313-4845-AD3A-B97DAEC3F0A7}" dt="2026-09-09T08:50:29.403" v="83" actId="1076"/>
          <ac:picMkLst>
            <pc:docMk/>
            <pc:sldMk cId="3110971058" sldId="2147480619"/>
            <ac:picMk id="3" creationId="{D24B9C3B-8B15-148A-DF63-333619C42CBB}"/>
          </ac:picMkLst>
        </pc:picChg>
      </pc:sldChg>
      <pc:sldChg chg="modSp mod">
        <pc:chgData name="Siri Moe Megaard" userId="95162eec-7a39-4041-908a-ab57c05338d4" providerId="ADAL" clId="{D4E764FB-B313-4845-AD3A-B97DAEC3F0A7}" dt="2026-09-09T08:48:52.421" v="71" actId="166"/>
        <pc:sldMkLst>
          <pc:docMk/>
          <pc:sldMk cId="1569138319" sldId="2147480652"/>
        </pc:sldMkLst>
        <pc:spChg chg="mod ord">
          <ac:chgData name="Siri Moe Megaard" userId="95162eec-7a39-4041-908a-ab57c05338d4" providerId="ADAL" clId="{D4E764FB-B313-4845-AD3A-B97DAEC3F0A7}" dt="2026-09-09T08:48:52.421" v="71" actId="166"/>
          <ac:spMkLst>
            <pc:docMk/>
            <pc:sldMk cId="1569138319" sldId="2147480652"/>
            <ac:spMk id="5" creationId="{5A30B858-CC30-0D6A-F990-11400D1DF751}"/>
          </ac:spMkLst>
        </pc:spChg>
        <pc:spChg chg="mod">
          <ac:chgData name="Siri Moe Megaard" userId="95162eec-7a39-4041-908a-ab57c05338d4" providerId="ADAL" clId="{D4E764FB-B313-4845-AD3A-B97DAEC3F0A7}" dt="2026-09-09T08:48:34.557" v="70" actId="1076"/>
          <ac:spMkLst>
            <pc:docMk/>
            <pc:sldMk cId="1569138319" sldId="2147480652"/>
            <ac:spMk id="6" creationId="{4C929AA6-9076-FAAD-EEAE-B1B25065CB51}"/>
          </ac:spMkLst>
        </pc:spChg>
      </pc:sldChg>
      <pc:sldChg chg="addSp modSp mod">
        <pc:chgData name="Siri Moe Megaard" userId="95162eec-7a39-4041-908a-ab57c05338d4" providerId="ADAL" clId="{D4E764FB-B313-4845-AD3A-B97DAEC3F0A7}" dt="2026-09-09T08:46:25.531" v="66" actId="1076"/>
        <pc:sldMkLst>
          <pc:docMk/>
          <pc:sldMk cId="2272069853" sldId="2147480663"/>
        </pc:sldMkLst>
        <pc:picChg chg="add mod">
          <ac:chgData name="Siri Moe Megaard" userId="95162eec-7a39-4041-908a-ab57c05338d4" providerId="ADAL" clId="{D4E764FB-B313-4845-AD3A-B97DAEC3F0A7}" dt="2026-09-09T08:46:25.531" v="66" actId="1076"/>
          <ac:picMkLst>
            <pc:docMk/>
            <pc:sldMk cId="2272069853" sldId="2147480663"/>
            <ac:picMk id="5" creationId="{DA66D7C1-E7D8-30A1-CE65-85CD7F3E9232}"/>
          </ac:picMkLst>
        </pc:picChg>
      </pc:sldChg>
      <pc:sldChg chg="modSp mod">
        <pc:chgData name="Siri Moe Megaard" userId="95162eec-7a39-4041-908a-ab57c05338d4" providerId="ADAL" clId="{D4E764FB-B313-4845-AD3A-B97DAEC3F0A7}" dt="2026-09-09T08:11:14.080" v="16" actId="207"/>
        <pc:sldMkLst>
          <pc:docMk/>
          <pc:sldMk cId="2238224582" sldId="2147480675"/>
        </pc:sldMkLst>
        <pc:graphicFrameChg chg="modGraphic">
          <ac:chgData name="Siri Moe Megaard" userId="95162eec-7a39-4041-908a-ab57c05338d4" providerId="ADAL" clId="{D4E764FB-B313-4845-AD3A-B97DAEC3F0A7}" dt="2026-09-09T08:11:14.080" v="16" actId="207"/>
          <ac:graphicFrameMkLst>
            <pc:docMk/>
            <pc:sldMk cId="2238224582" sldId="2147480675"/>
            <ac:graphicFrameMk id="8" creationId="{8375A98D-91C8-EB07-CA66-3E31A8AC5D8C}"/>
          </ac:graphicFrameMkLst>
        </pc:graphicFrameChg>
      </pc:sldChg>
      <pc:sldChg chg="modSp mod">
        <pc:chgData name="Siri Moe Megaard" userId="95162eec-7a39-4041-908a-ab57c05338d4" providerId="ADAL" clId="{D4E764FB-B313-4845-AD3A-B97DAEC3F0A7}" dt="2026-09-09T08:14:51.804" v="34" actId="20577"/>
        <pc:sldMkLst>
          <pc:docMk/>
          <pc:sldMk cId="3269700699" sldId="2147480676"/>
        </pc:sldMkLst>
        <pc:spChg chg="mod">
          <ac:chgData name="Siri Moe Megaard" userId="95162eec-7a39-4041-908a-ab57c05338d4" providerId="ADAL" clId="{D4E764FB-B313-4845-AD3A-B97DAEC3F0A7}" dt="2026-09-09T08:14:51.804" v="34" actId="20577"/>
          <ac:spMkLst>
            <pc:docMk/>
            <pc:sldMk cId="3269700699" sldId="2147480676"/>
            <ac:spMk id="3" creationId="{F85D6A78-FD11-339C-1F68-FDA3E18EE8B7}"/>
          </ac:spMkLst>
        </pc:spChg>
        <pc:spChg chg="mod">
          <ac:chgData name="Siri Moe Megaard" userId="95162eec-7a39-4041-908a-ab57c05338d4" providerId="ADAL" clId="{D4E764FB-B313-4845-AD3A-B97DAEC3F0A7}" dt="2026-09-09T08:14:06.497" v="20" actId="207"/>
          <ac:spMkLst>
            <pc:docMk/>
            <pc:sldMk cId="3269700699" sldId="2147480676"/>
            <ac:spMk id="11" creationId="{78AEA5DD-BDA7-94E1-543D-6BDE3B79A488}"/>
          </ac:spMkLst>
        </pc:spChg>
      </pc:sldChg>
      <pc:sldChg chg="modSp mod">
        <pc:chgData name="Siri Moe Megaard" userId="95162eec-7a39-4041-908a-ab57c05338d4" providerId="ADAL" clId="{D4E764FB-B313-4845-AD3A-B97DAEC3F0A7}" dt="2026-09-09T08:04:27.216" v="5" actId="20577"/>
        <pc:sldMkLst>
          <pc:docMk/>
          <pc:sldMk cId="4288575361" sldId="2147480678"/>
        </pc:sldMkLst>
        <pc:spChg chg="mod">
          <ac:chgData name="Siri Moe Megaard" userId="95162eec-7a39-4041-908a-ab57c05338d4" providerId="ADAL" clId="{D4E764FB-B313-4845-AD3A-B97DAEC3F0A7}" dt="2026-09-09T08:04:27.216" v="5" actId="20577"/>
          <ac:spMkLst>
            <pc:docMk/>
            <pc:sldMk cId="4288575361" sldId="2147480678"/>
            <ac:spMk id="3" creationId="{89BC93C6-E4F0-0094-4A6D-CC4656C368A5}"/>
          </ac:spMkLst>
        </pc:spChg>
      </pc:sldChg>
      <pc:sldChg chg="modSp mod">
        <pc:chgData name="Siri Moe Megaard" userId="95162eec-7a39-4041-908a-ab57c05338d4" providerId="ADAL" clId="{D4E764FB-B313-4845-AD3A-B97DAEC3F0A7}" dt="2026-09-09T08:09:53.281" v="14" actId="207"/>
        <pc:sldMkLst>
          <pc:docMk/>
          <pc:sldMk cId="2956888581" sldId="2147480679"/>
        </pc:sldMkLst>
        <pc:graphicFrameChg chg="modGraphic">
          <ac:chgData name="Siri Moe Megaard" userId="95162eec-7a39-4041-908a-ab57c05338d4" providerId="ADAL" clId="{D4E764FB-B313-4845-AD3A-B97DAEC3F0A7}" dt="2026-09-09T08:09:53.281" v="14" actId="207"/>
          <ac:graphicFrameMkLst>
            <pc:docMk/>
            <pc:sldMk cId="2956888581" sldId="2147480679"/>
            <ac:graphicFrameMk id="6" creationId="{78433FE0-3912-4EF6-9B45-D5D5BA2D7F8F}"/>
          </ac:graphicFrameMkLst>
        </pc:graphicFrameChg>
      </pc:sldChg>
    </pc:docChg>
  </pc:docChgLst>
  <pc:docChgLst>
    <pc:chgData name="Therese Walbom" userId="55e0d128-ad55-4c24-8552-c9e86ed6f0d0" providerId="ADAL" clId="{2B65160A-A123-428F-AAE1-FFE71D7E4BB1}"/>
    <pc:docChg chg="undo custSel addSld delSld modSld sldOrd modSection modNotesMaster">
      <pc:chgData name="Therese Walbom" userId="55e0d128-ad55-4c24-8552-c9e86ed6f0d0" providerId="ADAL" clId="{2B65160A-A123-428F-AAE1-FFE71D7E4BB1}" dt="2026-09-11T07:33:41.837" v="2362" actId="680"/>
      <pc:docMkLst>
        <pc:docMk/>
      </pc:docMkLst>
      <pc:sldChg chg="addSp delSp modSp mod modNotesTx">
        <pc:chgData name="Therese Walbom" userId="55e0d128-ad55-4c24-8552-c9e86ed6f0d0" providerId="ADAL" clId="{2B65160A-A123-428F-AAE1-FFE71D7E4BB1}" dt="2026-09-10T12:56:08.460" v="2257" actId="478"/>
        <pc:sldMkLst>
          <pc:docMk/>
          <pc:sldMk cId="2943453125" sldId="2142533103"/>
        </pc:sldMkLst>
        <pc:spChg chg="mod">
          <ac:chgData name="Therese Walbom" userId="55e0d128-ad55-4c24-8552-c9e86ed6f0d0" providerId="ADAL" clId="{2B65160A-A123-428F-AAE1-FFE71D7E4BB1}" dt="2026-08-20T09:09:10.537" v="1014" actId="2085"/>
          <ac:spMkLst>
            <pc:docMk/>
            <pc:sldMk cId="2943453125" sldId="2142533103"/>
            <ac:spMk id="4" creationId="{C294DA51-92C8-222E-EB4E-79410E8A0E11}"/>
          </ac:spMkLst>
        </pc:spChg>
        <pc:spChg chg="add del">
          <ac:chgData name="Therese Walbom" userId="55e0d128-ad55-4c24-8552-c9e86ed6f0d0" providerId="ADAL" clId="{2B65160A-A123-428F-AAE1-FFE71D7E4BB1}" dt="2026-09-10T12:56:08.460" v="2257" actId="478"/>
          <ac:spMkLst>
            <pc:docMk/>
            <pc:sldMk cId="2943453125" sldId="2142533103"/>
            <ac:spMk id="9" creationId="{9EC72A2B-72A5-CF52-3B9D-7805B74E8920}"/>
          </ac:spMkLst>
        </pc:spChg>
      </pc:sldChg>
      <pc:sldChg chg="add modNotes modNotesTx">
        <pc:chgData name="Therese Walbom" userId="55e0d128-ad55-4c24-8552-c9e86ed6f0d0" providerId="ADAL" clId="{2B65160A-A123-428F-AAE1-FFE71D7E4BB1}" dt="2026-09-10T12:50:31.836" v="2238" actId="6549"/>
        <pc:sldMkLst>
          <pc:docMk/>
          <pc:sldMk cId="1001043725" sldId="2145705872"/>
        </pc:sldMkLst>
      </pc:sldChg>
      <pc:sldChg chg="addSp delSp modSp mod modClrScheme chgLayout">
        <pc:chgData name="Therese Walbom" userId="55e0d128-ad55-4c24-8552-c9e86ed6f0d0" providerId="ADAL" clId="{2B65160A-A123-428F-AAE1-FFE71D7E4BB1}" dt="2026-09-11T06:19:22.664" v="2359" actId="207"/>
        <pc:sldMkLst>
          <pc:docMk/>
          <pc:sldMk cId="1364880870" sldId="2147480459"/>
        </pc:sldMkLst>
        <pc:spChg chg="mod ord">
          <ac:chgData name="Therese Walbom" userId="55e0d128-ad55-4c24-8552-c9e86ed6f0d0" providerId="ADAL" clId="{2B65160A-A123-428F-AAE1-FFE71D7E4BB1}" dt="2026-09-11T06:19:22.664" v="2359" actId="207"/>
          <ac:spMkLst>
            <pc:docMk/>
            <pc:sldMk cId="1364880870" sldId="2147480459"/>
            <ac:spMk id="2" creationId="{38922905-9502-5EEE-0AD2-B3FCCB072BEC}"/>
          </ac:spMkLst>
        </pc:spChg>
        <pc:spChg chg="add del mod ord">
          <ac:chgData name="Therese Walbom" userId="55e0d128-ad55-4c24-8552-c9e86ed6f0d0" providerId="ADAL" clId="{2B65160A-A123-428F-AAE1-FFE71D7E4BB1}" dt="2026-09-11T06:02:43.458" v="2263" actId="478"/>
          <ac:spMkLst>
            <pc:docMk/>
            <pc:sldMk cId="1364880870" sldId="2147480459"/>
            <ac:spMk id="3" creationId="{72CC1C22-5082-00AF-4993-AC8D9982BECF}"/>
          </ac:spMkLst>
        </pc:spChg>
        <pc:spChg chg="add del mod ord">
          <ac:chgData name="Therese Walbom" userId="55e0d128-ad55-4c24-8552-c9e86ed6f0d0" providerId="ADAL" clId="{2B65160A-A123-428F-AAE1-FFE71D7E4BB1}" dt="2026-09-11T06:02:45.075" v="2264" actId="478"/>
          <ac:spMkLst>
            <pc:docMk/>
            <pc:sldMk cId="1364880870" sldId="2147480459"/>
            <ac:spMk id="4" creationId="{1E50D0CF-D394-095E-3D08-3821AE920056}"/>
          </ac:spMkLst>
        </pc:spChg>
      </pc:sldChg>
      <pc:sldChg chg="addSp delSp modSp mod modClrScheme chgLayout">
        <pc:chgData name="Therese Walbom" userId="55e0d128-ad55-4c24-8552-c9e86ed6f0d0" providerId="ADAL" clId="{2B65160A-A123-428F-AAE1-FFE71D7E4BB1}" dt="2026-09-11T06:04:26.589" v="2287" actId="14100"/>
        <pc:sldMkLst>
          <pc:docMk/>
          <pc:sldMk cId="1107056774" sldId="2147480461"/>
        </pc:sldMkLst>
        <pc:spChg chg="mod ord">
          <ac:chgData name="Therese Walbom" userId="55e0d128-ad55-4c24-8552-c9e86ed6f0d0" providerId="ADAL" clId="{2B65160A-A123-428F-AAE1-FFE71D7E4BB1}" dt="2026-09-11T06:04:12.792" v="2283" actId="700"/>
          <ac:spMkLst>
            <pc:docMk/>
            <pc:sldMk cId="1107056774" sldId="2147480461"/>
            <ac:spMk id="2" creationId="{145ACDD5-2B0D-E887-471E-F58AB170FF1B}"/>
          </ac:spMkLst>
        </pc:spChg>
        <pc:spChg chg="add del mod ord">
          <ac:chgData name="Therese Walbom" userId="55e0d128-ad55-4c24-8552-c9e86ed6f0d0" providerId="ADAL" clId="{2B65160A-A123-428F-AAE1-FFE71D7E4BB1}" dt="2026-09-11T06:04:26.589" v="2287" actId="14100"/>
          <ac:spMkLst>
            <pc:docMk/>
            <pc:sldMk cId="1107056774" sldId="2147480461"/>
            <ac:spMk id="3" creationId="{895E434C-36D1-397F-F2D1-4365537C158B}"/>
          </ac:spMkLst>
        </pc:spChg>
        <pc:spChg chg="add del mod">
          <ac:chgData name="Therese Walbom" userId="55e0d128-ad55-4c24-8552-c9e86ed6f0d0" providerId="ADAL" clId="{2B65160A-A123-428F-AAE1-FFE71D7E4BB1}" dt="2026-09-11T06:04:08.535" v="2282" actId="478"/>
          <ac:spMkLst>
            <pc:docMk/>
            <pc:sldMk cId="1107056774" sldId="2147480461"/>
            <ac:spMk id="5" creationId="{95357107-FE3C-668C-B64E-6B43D48F7A4F}"/>
          </ac:spMkLst>
        </pc:spChg>
        <pc:spChg chg="add del mod ord">
          <ac:chgData name="Therese Walbom" userId="55e0d128-ad55-4c24-8552-c9e86ed6f0d0" providerId="ADAL" clId="{2B65160A-A123-428F-AAE1-FFE71D7E4BB1}" dt="2026-09-11T06:04:20.469" v="2286" actId="478"/>
          <ac:spMkLst>
            <pc:docMk/>
            <pc:sldMk cId="1107056774" sldId="2147480461"/>
            <ac:spMk id="6" creationId="{76DCE0C5-C71A-A0CA-475C-9886597BAE95}"/>
          </ac:spMkLst>
        </pc:spChg>
      </pc:sldChg>
      <pc:sldChg chg="mod modShow modNotes">
        <pc:chgData name="Therese Walbom" userId="55e0d128-ad55-4c24-8552-c9e86ed6f0d0" providerId="ADAL" clId="{2B65160A-A123-428F-AAE1-FFE71D7E4BB1}" dt="2026-09-09T17:53:36.175" v="1982" actId="26606"/>
        <pc:sldMkLst>
          <pc:docMk/>
          <pc:sldMk cId="2769147056" sldId="2147480463"/>
        </pc:sldMkLst>
      </pc:sldChg>
      <pc:sldChg chg="modSp add mod ord setBg modNotes modNotesTx">
        <pc:chgData name="Therese Walbom" userId="55e0d128-ad55-4c24-8552-c9e86ed6f0d0" providerId="ADAL" clId="{2B65160A-A123-428F-AAE1-FFE71D7E4BB1}" dt="2026-09-10T11:35:21.116" v="2159" actId="20577"/>
        <pc:sldMkLst>
          <pc:docMk/>
          <pc:sldMk cId="2929752681" sldId="2147480528"/>
        </pc:sldMkLst>
        <pc:spChg chg="mod">
          <ac:chgData name="Therese Walbom" userId="55e0d128-ad55-4c24-8552-c9e86ed6f0d0" providerId="ADAL" clId="{2B65160A-A123-428F-AAE1-FFE71D7E4BB1}" dt="2026-08-31T06:55:05.916" v="1326" actId="20577"/>
          <ac:spMkLst>
            <pc:docMk/>
            <pc:sldMk cId="2929752681" sldId="2147480528"/>
            <ac:spMk id="2" creationId="{8A125609-D4F0-3B67-7346-9BF2395AFCEC}"/>
          </ac:spMkLst>
        </pc:spChg>
        <pc:spChg chg="mod">
          <ac:chgData name="Therese Walbom" userId="55e0d128-ad55-4c24-8552-c9e86ed6f0d0" providerId="ADAL" clId="{2B65160A-A123-428F-AAE1-FFE71D7E4BB1}" dt="2026-08-20T09:08:00.201" v="1005" actId="20577"/>
          <ac:spMkLst>
            <pc:docMk/>
            <pc:sldMk cId="2929752681" sldId="2147480528"/>
            <ac:spMk id="7" creationId="{A319BDF5-1593-6D4F-0D30-352AE01F89E9}"/>
          </ac:spMkLst>
        </pc:spChg>
        <pc:picChg chg="mod">
          <ac:chgData name="Therese Walbom" userId="55e0d128-ad55-4c24-8552-c9e86ed6f0d0" providerId="ADAL" clId="{2B65160A-A123-428F-AAE1-FFE71D7E4BB1}" dt="2026-08-31T06:55:32.223" v="1327" actId="14826"/>
          <ac:picMkLst>
            <pc:docMk/>
            <pc:sldMk cId="2929752681" sldId="2147480528"/>
            <ac:picMk id="5" creationId="{41BA517F-A94B-AAAE-66C5-F6FAC39F75D3}"/>
          </ac:picMkLst>
        </pc:picChg>
      </pc:sldChg>
      <pc:sldChg chg="addSp delSp modSp mod modClrScheme modShow chgLayout">
        <pc:chgData name="Therese Walbom" userId="55e0d128-ad55-4c24-8552-c9e86ed6f0d0" providerId="ADAL" clId="{2B65160A-A123-428F-AAE1-FFE71D7E4BB1}" dt="2026-09-11T06:02:30.676" v="2260" actId="478"/>
        <pc:sldMkLst>
          <pc:docMk/>
          <pc:sldMk cId="454045351" sldId="2147480607"/>
        </pc:sldMkLst>
        <pc:spChg chg="add del mod ord">
          <ac:chgData name="Therese Walbom" userId="55e0d128-ad55-4c24-8552-c9e86ed6f0d0" providerId="ADAL" clId="{2B65160A-A123-428F-AAE1-FFE71D7E4BB1}" dt="2026-09-11T06:02:28.436" v="2259" actId="478"/>
          <ac:spMkLst>
            <pc:docMk/>
            <pc:sldMk cId="454045351" sldId="2147480607"/>
            <ac:spMk id="2" creationId="{ED2D8A02-5188-2B92-572C-7144353AB966}"/>
          </ac:spMkLst>
        </pc:spChg>
        <pc:spChg chg="mod ord">
          <ac:chgData name="Therese Walbom" userId="55e0d128-ad55-4c24-8552-c9e86ed6f0d0" providerId="ADAL" clId="{2B65160A-A123-428F-AAE1-FFE71D7E4BB1}" dt="2026-09-11T06:02:23.903" v="2258" actId="700"/>
          <ac:spMkLst>
            <pc:docMk/>
            <pc:sldMk cId="454045351" sldId="2147480607"/>
            <ac:spMk id="3" creationId="{C748FA6C-281A-7470-F196-14CC6B91CB2D}"/>
          </ac:spMkLst>
        </pc:spChg>
        <pc:spChg chg="add del mod ord">
          <ac:chgData name="Therese Walbom" userId="55e0d128-ad55-4c24-8552-c9e86ed6f0d0" providerId="ADAL" clId="{2B65160A-A123-428F-AAE1-FFE71D7E4BB1}" dt="2026-09-11T06:02:30.676" v="2260" actId="478"/>
          <ac:spMkLst>
            <pc:docMk/>
            <pc:sldMk cId="454045351" sldId="2147480607"/>
            <ac:spMk id="4" creationId="{235CCEBB-17AF-CC01-F945-289CE74DD247}"/>
          </ac:spMkLst>
        </pc:spChg>
      </pc:sldChg>
      <pc:sldChg chg="addSp delSp modSp mod modClrScheme chgLayout modNotesTx">
        <pc:chgData name="Therese Walbom" userId="55e0d128-ad55-4c24-8552-c9e86ed6f0d0" providerId="ADAL" clId="{2B65160A-A123-428F-AAE1-FFE71D7E4BB1}" dt="2026-09-11T06:03:43.365" v="2280" actId="478"/>
        <pc:sldMkLst>
          <pc:docMk/>
          <pc:sldMk cId="2219560453" sldId="2147480610"/>
        </pc:sldMkLst>
        <pc:spChg chg="add mod ord">
          <ac:chgData name="Therese Walbom" userId="55e0d128-ad55-4c24-8552-c9e86ed6f0d0" providerId="ADAL" clId="{2B65160A-A123-428F-AAE1-FFE71D7E4BB1}" dt="2026-09-11T06:03:40.399" v="2279" actId="948"/>
          <ac:spMkLst>
            <pc:docMk/>
            <pc:sldMk cId="2219560453" sldId="2147480610"/>
            <ac:spMk id="2" creationId="{CC0B4EB1-9A70-7CE8-0F07-738B23D5FFD9}"/>
          </ac:spMkLst>
        </pc:spChg>
        <pc:spChg chg="add del mod ord">
          <ac:chgData name="Therese Walbom" userId="55e0d128-ad55-4c24-8552-c9e86ed6f0d0" providerId="ADAL" clId="{2B65160A-A123-428F-AAE1-FFE71D7E4BB1}" dt="2026-09-11T06:03:43.365" v="2280" actId="478"/>
          <ac:spMkLst>
            <pc:docMk/>
            <pc:sldMk cId="2219560453" sldId="2147480610"/>
            <ac:spMk id="3" creationId="{EB9AAF9A-1127-9DBC-8075-92EC9C8697B4}"/>
          </ac:spMkLst>
        </pc:spChg>
        <pc:spChg chg="mod ord">
          <ac:chgData name="Therese Walbom" userId="55e0d128-ad55-4c24-8552-c9e86ed6f0d0" providerId="ADAL" clId="{2B65160A-A123-428F-AAE1-FFE71D7E4BB1}" dt="2026-09-11T06:03:09.377" v="2268" actId="27636"/>
          <ac:spMkLst>
            <pc:docMk/>
            <pc:sldMk cId="2219560453" sldId="2147480610"/>
            <ac:spMk id="6" creationId="{69BA50A4-B051-874D-1149-E455BFB8CFE8}"/>
          </ac:spMkLst>
        </pc:spChg>
      </pc:sldChg>
      <pc:sldChg chg="addSp modSp add mod ord setBg modNotes modNotesTx">
        <pc:chgData name="Therese Walbom" userId="55e0d128-ad55-4c24-8552-c9e86ed6f0d0" providerId="ADAL" clId="{2B65160A-A123-428F-AAE1-FFE71D7E4BB1}" dt="2026-09-11T06:24:31.280" v="2361" actId="207"/>
        <pc:sldMkLst>
          <pc:docMk/>
          <pc:sldMk cId="911390760" sldId="2147480613"/>
        </pc:sldMkLst>
        <pc:spChg chg="mod">
          <ac:chgData name="Therese Walbom" userId="55e0d128-ad55-4c24-8552-c9e86ed6f0d0" providerId="ADAL" clId="{2B65160A-A123-428F-AAE1-FFE71D7E4BB1}" dt="2026-09-08T07:16:52.076" v="1961" actId="6549"/>
          <ac:spMkLst>
            <pc:docMk/>
            <pc:sldMk cId="911390760" sldId="2147480613"/>
            <ac:spMk id="3" creationId="{E0BE4394-D1FF-B8A0-BE06-02BF912E4E0B}"/>
          </ac:spMkLst>
        </pc:spChg>
        <pc:spChg chg="add mod">
          <ac:chgData name="Therese Walbom" userId="55e0d128-ad55-4c24-8552-c9e86ed6f0d0" providerId="ADAL" clId="{2B65160A-A123-428F-AAE1-FFE71D7E4BB1}" dt="2026-09-11T06:24:31.280" v="2361" actId="207"/>
          <ac:spMkLst>
            <pc:docMk/>
            <pc:sldMk cId="911390760" sldId="2147480613"/>
            <ac:spMk id="4" creationId="{D836EE5F-D37F-A51B-D564-39083BEA9BD4}"/>
          </ac:spMkLst>
        </pc:spChg>
      </pc:sldChg>
      <pc:sldChg chg="addSp delSp modSp mod modClrScheme modCm chgLayout">
        <pc:chgData name="Therese Walbom" userId="55e0d128-ad55-4c24-8552-c9e86ed6f0d0" providerId="ADAL" clId="{2B65160A-A123-428F-AAE1-FFE71D7E4BB1}" dt="2026-09-09T18:20:28.436" v="2134" actId="20577"/>
        <pc:sldMkLst>
          <pc:docMk/>
          <pc:sldMk cId="246653779" sldId="2147480614"/>
        </pc:sldMkLst>
        <pc:spChg chg="mod ord">
          <ac:chgData name="Therese Walbom" userId="55e0d128-ad55-4c24-8552-c9e86ed6f0d0" providerId="ADAL" clId="{2B65160A-A123-428F-AAE1-FFE71D7E4BB1}" dt="2026-08-12T07:48:21.410" v="217" actId="14100"/>
          <ac:spMkLst>
            <pc:docMk/>
            <pc:sldMk cId="246653779" sldId="2147480614"/>
            <ac:spMk id="3" creationId="{6DCE2A45-5417-738A-C6F3-96DEEE86BCC1}"/>
          </ac:spMkLst>
        </pc:spChg>
        <pc:spChg chg="mod ord">
          <ac:chgData name="Therese Walbom" userId="55e0d128-ad55-4c24-8552-c9e86ed6f0d0" providerId="ADAL" clId="{2B65160A-A123-428F-AAE1-FFE71D7E4BB1}" dt="2026-09-09T18:20:28.436" v="2134" actId="20577"/>
          <ac:spMkLst>
            <pc:docMk/>
            <pc:sldMk cId="246653779" sldId="2147480614"/>
            <ac:spMk id="4" creationId="{2A31E70A-FD44-EDCD-DF79-259C52C71BEC}"/>
          </ac:spMkLst>
        </pc:spChg>
        <pc:picChg chg="add mod ord">
          <ac:chgData name="Therese Walbom" userId="55e0d128-ad55-4c24-8552-c9e86ed6f0d0" providerId="ADAL" clId="{2B65160A-A123-428F-AAE1-FFE71D7E4BB1}" dt="2026-09-09T17:53:36.175" v="1982" actId="26606"/>
          <ac:picMkLst>
            <pc:docMk/>
            <pc:sldMk cId="246653779" sldId="2147480614"/>
            <ac:picMk id="7" creationId="{D7D6D001-750E-CA2D-AB13-29A3BFE1535C}"/>
          </ac:picMkLst>
        </pc:picChg>
        <pc:extLst>
          <p:ext xmlns:p="http://schemas.openxmlformats.org/presentationml/2006/main" uri="{D6D511B9-2390-475A-947B-AFAB55BFBCF1}">
            <pc226:cmChg xmlns:pc226="http://schemas.microsoft.com/office/powerpoint/2022/06/main/command" chg="mod">
              <pc226:chgData name="Therese Walbom" userId="55e0d128-ad55-4c24-8552-c9e86ed6f0d0" providerId="ADAL" clId="{2B65160A-A123-428F-AAE1-FFE71D7E4BB1}" dt="2026-09-09T18:20:28.436" v="2134" actId="20577"/>
              <pc2:cmMkLst xmlns:pc2="http://schemas.microsoft.com/office/powerpoint/2019/9/main/command">
                <pc:docMk/>
                <pc:sldMk cId="246653779" sldId="2147480614"/>
                <pc2:cmMk id="{E10F7ED9-9141-410A-80EB-837E89C7C62E}"/>
              </pc2:cmMkLst>
            </pc226:cmChg>
          </p:ext>
        </pc:extLst>
      </pc:sldChg>
      <pc:sldChg chg="addSp delSp modSp mod modClrScheme chgLayout">
        <pc:chgData name="Therese Walbom" userId="55e0d128-ad55-4c24-8552-c9e86ed6f0d0" providerId="ADAL" clId="{2B65160A-A123-428F-AAE1-FFE71D7E4BB1}" dt="2026-09-09T18:22:17.226" v="2140" actId="1076"/>
        <pc:sldMkLst>
          <pc:docMk/>
          <pc:sldMk cId="298207261" sldId="2147480616"/>
        </pc:sldMkLst>
        <pc:spChg chg="mod ord">
          <ac:chgData name="Therese Walbom" userId="55e0d128-ad55-4c24-8552-c9e86ed6f0d0" providerId="ADAL" clId="{2B65160A-A123-428F-AAE1-FFE71D7E4BB1}" dt="2026-08-12T07:53:33.466" v="317" actId="700"/>
          <ac:spMkLst>
            <pc:docMk/>
            <pc:sldMk cId="298207261" sldId="2147480616"/>
            <ac:spMk id="3" creationId="{8A3CC843-0441-87F0-DBCA-3E8B13AFFBA8}"/>
          </ac:spMkLst>
        </pc:spChg>
        <pc:spChg chg="mod ord">
          <ac:chgData name="Therese Walbom" userId="55e0d128-ad55-4c24-8552-c9e86ed6f0d0" providerId="ADAL" clId="{2B65160A-A123-428F-AAE1-FFE71D7E4BB1}" dt="2026-08-16T11:20:51.128" v="950" actId="14100"/>
          <ac:spMkLst>
            <pc:docMk/>
            <pc:sldMk cId="298207261" sldId="2147480616"/>
            <ac:spMk id="5" creationId="{F1495711-99D4-B332-C25C-D559EF4D890E}"/>
          </ac:spMkLst>
        </pc:spChg>
        <pc:picChg chg="add mod modCrop">
          <ac:chgData name="Therese Walbom" userId="55e0d128-ad55-4c24-8552-c9e86ed6f0d0" providerId="ADAL" clId="{2B65160A-A123-428F-AAE1-FFE71D7E4BB1}" dt="2026-09-09T18:22:17.226" v="2140" actId="1076"/>
          <ac:picMkLst>
            <pc:docMk/>
            <pc:sldMk cId="298207261" sldId="2147480616"/>
            <ac:picMk id="4" creationId="{8F290B90-2185-FACE-3E37-BB2CE466C78F}"/>
          </ac:picMkLst>
        </pc:picChg>
      </pc:sldChg>
      <pc:sldChg chg="addSp delSp modSp mod ord modClrScheme chgLayout modNotes">
        <pc:chgData name="Therese Walbom" userId="55e0d128-ad55-4c24-8552-c9e86ed6f0d0" providerId="ADAL" clId="{2B65160A-A123-428F-AAE1-FFE71D7E4BB1}" dt="2026-09-09T17:53:36.175" v="1982" actId="26606"/>
        <pc:sldMkLst>
          <pc:docMk/>
          <pc:sldMk cId="3110971058" sldId="2147480619"/>
        </pc:sldMkLst>
        <pc:spChg chg="mod ord">
          <ac:chgData name="Therese Walbom" userId="55e0d128-ad55-4c24-8552-c9e86ed6f0d0" providerId="ADAL" clId="{2B65160A-A123-428F-AAE1-FFE71D7E4BB1}" dt="2026-08-12T12:43:05.694" v="488" actId="20577"/>
          <ac:spMkLst>
            <pc:docMk/>
            <pc:sldMk cId="3110971058" sldId="2147480619"/>
            <ac:spMk id="7" creationId="{582829E6-B296-9E05-0A57-83801CD08803}"/>
          </ac:spMkLst>
        </pc:spChg>
        <pc:spChg chg="mod ord">
          <ac:chgData name="Therese Walbom" userId="55e0d128-ad55-4c24-8552-c9e86ed6f0d0" providerId="ADAL" clId="{2B65160A-A123-428F-AAE1-FFE71D7E4BB1}" dt="2026-09-07T06:47:24.153" v="1834" actId="6549"/>
          <ac:spMkLst>
            <pc:docMk/>
            <pc:sldMk cId="3110971058" sldId="2147480619"/>
            <ac:spMk id="8" creationId="{00731FA9-A949-73B5-56B1-24BEA43C7DED}"/>
          </ac:spMkLst>
        </pc:spChg>
        <pc:picChg chg="add mod">
          <ac:chgData name="Therese Walbom" userId="55e0d128-ad55-4c24-8552-c9e86ed6f0d0" providerId="ADAL" clId="{2B65160A-A123-428F-AAE1-FFE71D7E4BB1}" dt="2026-08-16T11:21:35.175" v="954" actId="1076"/>
          <ac:picMkLst>
            <pc:docMk/>
            <pc:sldMk cId="3110971058" sldId="2147480619"/>
            <ac:picMk id="3" creationId="{D24B9C3B-8B15-148A-DF63-333619C42CBB}"/>
          </ac:picMkLst>
        </pc:picChg>
      </pc:sldChg>
      <pc:sldChg chg="addSp modSp mod modClrScheme chgLayout">
        <pc:chgData name="Therese Walbom" userId="55e0d128-ad55-4c24-8552-c9e86ed6f0d0" providerId="ADAL" clId="{2B65160A-A123-428F-AAE1-FFE71D7E4BB1}" dt="2026-09-11T06:10:55.766" v="2357" actId="700"/>
        <pc:sldMkLst>
          <pc:docMk/>
          <pc:sldMk cId="1827626537" sldId="2147480621"/>
        </pc:sldMkLst>
        <pc:spChg chg="mod ord">
          <ac:chgData name="Therese Walbom" userId="55e0d128-ad55-4c24-8552-c9e86ed6f0d0" providerId="ADAL" clId="{2B65160A-A123-428F-AAE1-FFE71D7E4BB1}" dt="2026-09-11T06:10:55.766" v="2357" actId="700"/>
          <ac:spMkLst>
            <pc:docMk/>
            <pc:sldMk cId="1827626537" sldId="2147480621"/>
            <ac:spMk id="2" creationId="{53EAFECA-BF9D-5A3A-101E-EF2FA255910A}"/>
          </ac:spMkLst>
        </pc:spChg>
        <pc:spChg chg="add mod ord">
          <ac:chgData name="Therese Walbom" userId="55e0d128-ad55-4c24-8552-c9e86ed6f0d0" providerId="ADAL" clId="{2B65160A-A123-428F-AAE1-FFE71D7E4BB1}" dt="2026-09-11T06:10:55.766" v="2357" actId="700"/>
          <ac:spMkLst>
            <pc:docMk/>
            <pc:sldMk cId="1827626537" sldId="2147480621"/>
            <ac:spMk id="3" creationId="{24CDADE5-AC8E-FB85-EFA8-2FC524FEE858}"/>
          </ac:spMkLst>
        </pc:spChg>
        <pc:spChg chg="add mod ord">
          <ac:chgData name="Therese Walbom" userId="55e0d128-ad55-4c24-8552-c9e86ed6f0d0" providerId="ADAL" clId="{2B65160A-A123-428F-AAE1-FFE71D7E4BB1}" dt="2026-09-11T06:10:55.766" v="2357" actId="700"/>
          <ac:spMkLst>
            <pc:docMk/>
            <pc:sldMk cId="1827626537" sldId="2147480621"/>
            <ac:spMk id="4" creationId="{7AA7AF6F-A63E-BACA-3BBE-3C58C97F394F}"/>
          </ac:spMkLst>
        </pc:spChg>
      </pc:sldChg>
      <pc:sldChg chg="add setBg modNotes modNotesTx">
        <pc:chgData name="Therese Walbom" userId="55e0d128-ad55-4c24-8552-c9e86ed6f0d0" providerId="ADAL" clId="{2B65160A-A123-428F-AAE1-FFE71D7E4BB1}" dt="2026-09-10T12:52:30.381" v="2252" actId="6549"/>
        <pc:sldMkLst>
          <pc:docMk/>
          <pc:sldMk cId="1737195982" sldId="2147480625"/>
        </pc:sldMkLst>
      </pc:sldChg>
      <pc:sldChg chg="addSp delSp modSp add mod chgLayout modNotes">
        <pc:chgData name="Therese Walbom" userId="55e0d128-ad55-4c24-8552-c9e86ed6f0d0" providerId="ADAL" clId="{2B65160A-A123-428F-AAE1-FFE71D7E4BB1}" dt="2026-09-09T17:53:36.175" v="1982" actId="26606"/>
        <pc:sldMkLst>
          <pc:docMk/>
          <pc:sldMk cId="2245309265" sldId="2147480644"/>
        </pc:sldMkLst>
        <pc:spChg chg="mod ord">
          <ac:chgData name="Therese Walbom" userId="55e0d128-ad55-4c24-8552-c9e86ed6f0d0" providerId="ADAL" clId="{2B65160A-A123-428F-AAE1-FFE71D7E4BB1}" dt="2026-08-20T09:05:44.209" v="977" actId="20577"/>
          <ac:spMkLst>
            <pc:docMk/>
            <pc:sldMk cId="2245309265" sldId="2147480644"/>
            <ac:spMk id="2" creationId="{D643DC7E-0498-700E-6333-14313E00B582}"/>
          </ac:spMkLst>
        </pc:spChg>
        <pc:spChg chg="mod ord">
          <ac:chgData name="Therese Walbom" userId="55e0d128-ad55-4c24-8552-c9e86ed6f0d0" providerId="ADAL" clId="{2B65160A-A123-428F-AAE1-FFE71D7E4BB1}" dt="2026-08-20T09:06:18.030" v="980" actId="14100"/>
          <ac:spMkLst>
            <pc:docMk/>
            <pc:sldMk cId="2245309265" sldId="2147480644"/>
            <ac:spMk id="3" creationId="{8A7F627D-4560-0F6F-B5CF-D0D107BF3403}"/>
          </ac:spMkLst>
        </pc:spChg>
        <pc:spChg chg="add ord">
          <ac:chgData name="Therese Walbom" userId="55e0d128-ad55-4c24-8552-c9e86ed6f0d0" providerId="ADAL" clId="{2B65160A-A123-428F-AAE1-FFE71D7E4BB1}" dt="2026-08-20T09:05:36.981" v="976" actId="167"/>
          <ac:spMkLst>
            <pc:docMk/>
            <pc:sldMk cId="2245309265" sldId="2147480644"/>
            <ac:spMk id="8" creationId="{0DA289C9-57AD-D892-2D9A-9CF39F026F12}"/>
          </ac:spMkLst>
        </pc:spChg>
        <pc:picChg chg="add mod">
          <ac:chgData name="Therese Walbom" userId="55e0d128-ad55-4c24-8552-c9e86ed6f0d0" providerId="ADAL" clId="{2B65160A-A123-428F-AAE1-FFE71D7E4BB1}" dt="2026-08-12T07:30:53.363" v="81" actId="1076"/>
          <ac:picMkLst>
            <pc:docMk/>
            <pc:sldMk cId="2245309265" sldId="2147480644"/>
            <ac:picMk id="7" creationId="{377351D2-F581-D751-9BBF-1C273894E1CA}"/>
          </ac:picMkLst>
        </pc:picChg>
        <pc:picChg chg="add mod">
          <ac:chgData name="Therese Walbom" userId="55e0d128-ad55-4c24-8552-c9e86ed6f0d0" providerId="ADAL" clId="{2B65160A-A123-428F-AAE1-FFE71D7E4BB1}" dt="2026-08-12T07:31:03.687" v="82" actId="1076"/>
          <ac:picMkLst>
            <pc:docMk/>
            <pc:sldMk cId="2245309265" sldId="2147480644"/>
            <ac:picMk id="9" creationId="{FB274BB6-D9BA-0177-AA7C-1E57A19E0EFB}"/>
          </ac:picMkLst>
        </pc:picChg>
        <pc:picChg chg="add mod">
          <ac:chgData name="Therese Walbom" userId="55e0d128-ad55-4c24-8552-c9e86ed6f0d0" providerId="ADAL" clId="{2B65160A-A123-428F-AAE1-FFE71D7E4BB1}" dt="2026-08-12T07:31:12.500" v="83" actId="1076"/>
          <ac:picMkLst>
            <pc:docMk/>
            <pc:sldMk cId="2245309265" sldId="2147480644"/>
            <ac:picMk id="11" creationId="{5B203FED-9116-0A72-0BD7-CDFB0E0331D4}"/>
          </ac:picMkLst>
        </pc:picChg>
        <pc:picChg chg="add mod ord">
          <ac:chgData name="Therese Walbom" userId="55e0d128-ad55-4c24-8552-c9e86ed6f0d0" providerId="ADAL" clId="{2B65160A-A123-428F-AAE1-FFE71D7E4BB1}" dt="2026-08-20T09:06:11.478" v="979" actId="1076"/>
          <ac:picMkLst>
            <pc:docMk/>
            <pc:sldMk cId="2245309265" sldId="2147480644"/>
            <ac:picMk id="15" creationId="{7BF5DE6D-B056-D92D-2287-742F07EC1EC5}"/>
          </ac:picMkLst>
        </pc:picChg>
        <pc:picChg chg="add mod">
          <ac:chgData name="Therese Walbom" userId="55e0d128-ad55-4c24-8552-c9e86ed6f0d0" providerId="ADAL" clId="{2B65160A-A123-428F-AAE1-FFE71D7E4BB1}" dt="2026-08-20T09:07:05.722" v="983" actId="14826"/>
          <ac:picMkLst>
            <pc:docMk/>
            <pc:sldMk cId="2245309265" sldId="2147480644"/>
            <ac:picMk id="17" creationId="{E7E17D64-EEA9-176D-DB5F-2C8001A6C091}"/>
          </ac:picMkLst>
        </pc:picChg>
      </pc:sldChg>
      <pc:sldChg chg="modSp add mod modCm modNotes modNotesTx">
        <pc:chgData name="Therese Walbom" userId="55e0d128-ad55-4c24-8552-c9e86ed6f0d0" providerId="ADAL" clId="{2B65160A-A123-428F-AAE1-FFE71D7E4BB1}" dt="2026-09-09T18:00:10.856" v="2002" actId="20577"/>
        <pc:sldMkLst>
          <pc:docMk/>
          <pc:sldMk cId="4119187152" sldId="2147480645"/>
        </pc:sldMkLst>
        <pc:spChg chg="mod">
          <ac:chgData name="Therese Walbom" userId="55e0d128-ad55-4c24-8552-c9e86ed6f0d0" providerId="ADAL" clId="{2B65160A-A123-428F-AAE1-FFE71D7E4BB1}" dt="2026-09-09T18:00:10.856" v="2002" actId="20577"/>
          <ac:spMkLst>
            <pc:docMk/>
            <pc:sldMk cId="4119187152" sldId="2147480645"/>
            <ac:spMk id="3" creationId="{E1F6E0D4-2C3C-74D9-E98C-579E2727D24C}"/>
          </ac:spMkLst>
        </pc:spChg>
        <pc:extLst>
          <p:ext xmlns:p="http://schemas.openxmlformats.org/presentationml/2006/main" uri="{D6D511B9-2390-475A-947B-AFAB55BFBCF1}">
            <pc226:cmChg xmlns:pc226="http://schemas.microsoft.com/office/powerpoint/2022/06/main/command" chg="mod">
              <pc226:chgData name="Therese Walbom" userId="55e0d128-ad55-4c24-8552-c9e86ed6f0d0" providerId="ADAL" clId="{2B65160A-A123-428F-AAE1-FFE71D7E4BB1}" dt="2026-09-09T18:00:10.856" v="2002" actId="20577"/>
              <pc2:cmMkLst xmlns:pc2="http://schemas.microsoft.com/office/powerpoint/2019/9/main/command">
                <pc:docMk/>
                <pc:sldMk cId="4119187152" sldId="2147480645"/>
                <pc2:cmMk id="{7B865073-9C91-4618-A601-C86D61D5BE53}"/>
              </pc2:cmMkLst>
            </pc226:cmChg>
          </p:ext>
        </pc:extLst>
      </pc:sldChg>
      <pc:sldChg chg="addSp delSp modSp new mod modNotes">
        <pc:chgData name="Therese Walbom" userId="55e0d128-ad55-4c24-8552-c9e86ed6f0d0" providerId="ADAL" clId="{2B65160A-A123-428F-AAE1-FFE71D7E4BB1}" dt="2026-09-09T17:53:36.175" v="1982" actId="26606"/>
        <pc:sldMkLst>
          <pc:docMk/>
          <pc:sldMk cId="1569138319" sldId="2147480652"/>
        </pc:sldMkLst>
        <pc:spChg chg="mod">
          <ac:chgData name="Therese Walbom" userId="55e0d128-ad55-4c24-8552-c9e86ed6f0d0" providerId="ADAL" clId="{2B65160A-A123-428F-AAE1-FFE71D7E4BB1}" dt="2026-09-07T06:46:27.205" v="1795" actId="1076"/>
          <ac:spMkLst>
            <pc:docMk/>
            <pc:sldMk cId="1569138319" sldId="2147480652"/>
            <ac:spMk id="2" creationId="{07332B54-90F6-CBF7-E6EF-16505BFBB755}"/>
          </ac:spMkLst>
        </pc:spChg>
        <pc:spChg chg="add mod">
          <ac:chgData name="Therese Walbom" userId="55e0d128-ad55-4c24-8552-c9e86ed6f0d0" providerId="ADAL" clId="{2B65160A-A123-428F-AAE1-FFE71D7E4BB1}" dt="2026-09-07T06:45:35.060" v="1792" actId="1076"/>
          <ac:spMkLst>
            <pc:docMk/>
            <pc:sldMk cId="1569138319" sldId="2147480652"/>
            <ac:spMk id="5" creationId="{5A30B858-CC30-0D6A-F990-11400D1DF751}"/>
          </ac:spMkLst>
        </pc:spChg>
        <pc:spChg chg="add mod">
          <ac:chgData name="Therese Walbom" userId="55e0d128-ad55-4c24-8552-c9e86ed6f0d0" providerId="ADAL" clId="{2B65160A-A123-428F-AAE1-FFE71D7E4BB1}" dt="2026-09-07T06:45:31.237" v="1791" actId="2085"/>
          <ac:spMkLst>
            <pc:docMk/>
            <pc:sldMk cId="1569138319" sldId="2147480652"/>
            <ac:spMk id="6" creationId="{4C929AA6-9076-FAAD-EEAE-B1B25065CB51}"/>
          </ac:spMkLst>
        </pc:spChg>
      </pc:sldChg>
      <pc:sldChg chg="delSp modSp new mod">
        <pc:chgData name="Therese Walbom" userId="55e0d128-ad55-4c24-8552-c9e86ed6f0d0" providerId="ADAL" clId="{2B65160A-A123-428F-AAE1-FFE71D7E4BB1}" dt="2026-09-07T06:36:43.243" v="1729" actId="20577"/>
        <pc:sldMkLst>
          <pc:docMk/>
          <pc:sldMk cId="3798802472" sldId="2147480656"/>
        </pc:sldMkLst>
        <pc:spChg chg="mod">
          <ac:chgData name="Therese Walbom" userId="55e0d128-ad55-4c24-8552-c9e86ed6f0d0" providerId="ADAL" clId="{2B65160A-A123-428F-AAE1-FFE71D7E4BB1}" dt="2026-09-07T06:36:43.243" v="1729" actId="20577"/>
          <ac:spMkLst>
            <pc:docMk/>
            <pc:sldMk cId="3798802472" sldId="2147480656"/>
            <ac:spMk id="2" creationId="{798CB595-89E9-3A5C-5EF5-165D3FE0421B}"/>
          </ac:spMkLst>
        </pc:spChg>
      </pc:sldChg>
      <pc:sldChg chg="addSp delSp modSp add mod ord setBg modNotes modNotesTx">
        <pc:chgData name="Therese Walbom" userId="55e0d128-ad55-4c24-8552-c9e86ed6f0d0" providerId="ADAL" clId="{2B65160A-A123-428F-AAE1-FFE71D7E4BB1}" dt="2026-09-10T12:52:01.708" v="2250" actId="20577"/>
        <pc:sldMkLst>
          <pc:docMk/>
          <pc:sldMk cId="2272069853" sldId="2147480663"/>
        </pc:sldMkLst>
        <pc:spChg chg="mod">
          <ac:chgData name="Therese Walbom" userId="55e0d128-ad55-4c24-8552-c9e86ed6f0d0" providerId="ADAL" clId="{2B65160A-A123-428F-AAE1-FFE71D7E4BB1}" dt="2026-08-31T12:23:34.146" v="1608" actId="20577"/>
          <ac:spMkLst>
            <pc:docMk/>
            <pc:sldMk cId="2272069853" sldId="2147480663"/>
            <ac:spMk id="4" creationId="{84A78B62-06B7-666D-EF50-E94FC3B365B5}"/>
          </ac:spMkLst>
        </pc:spChg>
        <pc:spChg chg="add del mod">
          <ac:chgData name="Therese Walbom" userId="55e0d128-ad55-4c24-8552-c9e86ed6f0d0" providerId="ADAL" clId="{2B65160A-A123-428F-AAE1-FFE71D7E4BB1}" dt="2026-09-10T12:51:36.061" v="2246" actId="478"/>
          <ac:spMkLst>
            <pc:docMk/>
            <pc:sldMk cId="2272069853" sldId="2147480663"/>
            <ac:spMk id="6" creationId="{478DF13D-739A-8EDE-60D0-101CAE46396A}"/>
          </ac:spMkLst>
        </pc:spChg>
        <pc:picChg chg="del mod">
          <ac:chgData name="Therese Walbom" userId="55e0d128-ad55-4c24-8552-c9e86ed6f0d0" providerId="ADAL" clId="{2B65160A-A123-428F-AAE1-FFE71D7E4BB1}" dt="2026-09-10T10:48:48.753" v="2152" actId="478"/>
          <ac:picMkLst>
            <pc:docMk/>
            <pc:sldMk cId="2272069853" sldId="2147480663"/>
            <ac:picMk id="7" creationId="{0973F98E-DD60-680C-0C0C-464B8583F940}"/>
          </ac:picMkLst>
        </pc:picChg>
      </pc:sldChg>
      <pc:sldChg chg="addSp modSp add mod ord modNotes modNotesTx">
        <pc:chgData name="Therese Walbom" userId="55e0d128-ad55-4c24-8552-c9e86ed6f0d0" providerId="ADAL" clId="{2B65160A-A123-428F-AAE1-FFE71D7E4BB1}" dt="2026-09-10T12:54:34.572" v="2254" actId="20577"/>
        <pc:sldMkLst>
          <pc:docMk/>
          <pc:sldMk cId="3512725779" sldId="2147480667"/>
        </pc:sldMkLst>
        <pc:spChg chg="mod">
          <ac:chgData name="Therese Walbom" userId="55e0d128-ad55-4c24-8552-c9e86ed6f0d0" providerId="ADAL" clId="{2B65160A-A123-428F-AAE1-FFE71D7E4BB1}" dt="2026-08-31T07:06:35.401" v="1550" actId="20577"/>
          <ac:spMkLst>
            <pc:docMk/>
            <pc:sldMk cId="3512725779" sldId="2147480667"/>
            <ac:spMk id="2" creationId="{0A588410-3C00-1A70-031C-C267A9E9A32B}"/>
          </ac:spMkLst>
        </pc:spChg>
        <pc:spChg chg="mod">
          <ac:chgData name="Therese Walbom" userId="55e0d128-ad55-4c24-8552-c9e86ed6f0d0" providerId="ADAL" clId="{2B65160A-A123-428F-AAE1-FFE71D7E4BB1}" dt="2026-08-31T07:01:50.203" v="1480" actId="20577"/>
          <ac:spMkLst>
            <pc:docMk/>
            <pc:sldMk cId="3512725779" sldId="2147480667"/>
            <ac:spMk id="4" creationId="{C621769B-51A7-92A5-57C3-26B14F3BC689}"/>
          </ac:spMkLst>
        </pc:spChg>
        <pc:spChg chg="add mod">
          <ac:chgData name="Therese Walbom" userId="55e0d128-ad55-4c24-8552-c9e86ed6f0d0" providerId="ADAL" clId="{2B65160A-A123-428F-AAE1-FFE71D7E4BB1}" dt="2026-09-08T07:18:44.511" v="1963" actId="20577"/>
          <ac:spMkLst>
            <pc:docMk/>
            <pc:sldMk cId="3512725779" sldId="2147480667"/>
            <ac:spMk id="5" creationId="{1AF483DE-D3A2-9943-D497-7F0255118112}"/>
          </ac:spMkLst>
        </pc:spChg>
        <pc:spChg chg="mod">
          <ac:chgData name="Therese Walbom" userId="55e0d128-ad55-4c24-8552-c9e86ed6f0d0" providerId="ADAL" clId="{2B65160A-A123-428F-AAE1-FFE71D7E4BB1}" dt="2026-08-31T07:02:13.941" v="1487" actId="20577"/>
          <ac:spMkLst>
            <pc:docMk/>
            <pc:sldMk cId="3512725779" sldId="2147480667"/>
            <ac:spMk id="7" creationId="{8530C8A9-E6F4-C4F3-0842-BD1F690F07EF}"/>
          </ac:spMkLst>
        </pc:spChg>
      </pc:sldChg>
      <pc:sldChg chg="addSp delSp modSp new mod modClrScheme chgLayout">
        <pc:chgData name="Therese Walbom" userId="55e0d128-ad55-4c24-8552-c9e86ed6f0d0" providerId="ADAL" clId="{2B65160A-A123-428F-AAE1-FFE71D7E4BB1}" dt="2026-09-09T17:53:36.175" v="1982" actId="26606"/>
        <pc:sldMkLst>
          <pc:docMk/>
          <pc:sldMk cId="3745526526" sldId="2147480674"/>
        </pc:sldMkLst>
        <pc:spChg chg="mod ord">
          <ac:chgData name="Therese Walbom" userId="55e0d128-ad55-4c24-8552-c9e86ed6f0d0" providerId="ADAL" clId="{2B65160A-A123-428F-AAE1-FFE71D7E4BB1}" dt="2026-08-31T06:58:09.793" v="1442" actId="20577"/>
          <ac:spMkLst>
            <pc:docMk/>
            <pc:sldMk cId="3745526526" sldId="2147480674"/>
            <ac:spMk id="2" creationId="{0ADC2E75-FBC4-27D6-DA88-1B997A994029}"/>
          </ac:spMkLst>
        </pc:spChg>
        <pc:spChg chg="add mod ord">
          <ac:chgData name="Therese Walbom" userId="55e0d128-ad55-4c24-8552-c9e86ed6f0d0" providerId="ADAL" clId="{2B65160A-A123-428F-AAE1-FFE71D7E4BB1}" dt="2026-08-31T06:57:57.368" v="1428" actId="20577"/>
          <ac:spMkLst>
            <pc:docMk/>
            <pc:sldMk cId="3745526526" sldId="2147480674"/>
            <ac:spMk id="5" creationId="{02259715-9BE5-4088-9333-37000749E506}"/>
          </ac:spMkLst>
        </pc:spChg>
        <pc:picChg chg="add mod ord">
          <ac:chgData name="Therese Walbom" userId="55e0d128-ad55-4c24-8552-c9e86ed6f0d0" providerId="ADAL" clId="{2B65160A-A123-428F-AAE1-FFE71D7E4BB1}" dt="2026-09-09T17:53:36.175" v="1982" actId="26606"/>
          <ac:picMkLst>
            <pc:docMk/>
            <pc:sldMk cId="3745526526" sldId="2147480674"/>
            <ac:picMk id="4" creationId="{3D4A4843-C634-DDCF-D508-10DCD76B79D4}"/>
          </ac:picMkLst>
        </pc:picChg>
      </pc:sldChg>
      <pc:sldChg chg="modSp add mod setBg modNotes modNotesTx">
        <pc:chgData name="Therese Walbom" userId="55e0d128-ad55-4c24-8552-c9e86ed6f0d0" providerId="ADAL" clId="{2B65160A-A123-428F-AAE1-FFE71D7E4BB1}" dt="2026-09-10T12:35:35.053" v="2161" actId="6549"/>
        <pc:sldMkLst>
          <pc:docMk/>
          <pc:sldMk cId="2238224582" sldId="2147480675"/>
        </pc:sldMkLst>
        <pc:picChg chg="mod">
          <ac:chgData name="Therese Walbom" userId="55e0d128-ad55-4c24-8552-c9e86ed6f0d0" providerId="ADAL" clId="{2B65160A-A123-428F-AAE1-FFE71D7E4BB1}" dt="2026-09-09T17:53:36.175" v="1982" actId="26606"/>
          <ac:picMkLst>
            <pc:docMk/>
            <pc:sldMk cId="2238224582" sldId="2147480675"/>
            <ac:picMk id="4" creationId="{E39E5018-7879-81E5-6CF5-2A19DDB8EDED}"/>
          </ac:picMkLst>
        </pc:picChg>
      </pc:sldChg>
      <pc:sldChg chg="modSp add mod modNotes modNotesTx">
        <pc:chgData name="Therese Walbom" userId="55e0d128-ad55-4c24-8552-c9e86ed6f0d0" providerId="ADAL" clId="{2B65160A-A123-428F-AAE1-FFE71D7E4BB1}" dt="2026-09-10T12:50:19.420" v="2237" actId="20577"/>
        <pc:sldMkLst>
          <pc:docMk/>
          <pc:sldMk cId="3269700699" sldId="2147480676"/>
        </pc:sldMkLst>
        <pc:spChg chg="mod">
          <ac:chgData name="Therese Walbom" userId="55e0d128-ad55-4c24-8552-c9e86ed6f0d0" providerId="ADAL" clId="{2B65160A-A123-428F-AAE1-FFE71D7E4BB1}" dt="2026-09-07T06:42:05.943" v="1748" actId="14100"/>
          <ac:spMkLst>
            <pc:docMk/>
            <pc:sldMk cId="3269700699" sldId="2147480676"/>
            <ac:spMk id="2" creationId="{C9941E7D-B6AD-635E-378D-1351085774D8}"/>
          </ac:spMkLst>
        </pc:spChg>
        <pc:picChg chg="mod">
          <ac:chgData name="Therese Walbom" userId="55e0d128-ad55-4c24-8552-c9e86ed6f0d0" providerId="ADAL" clId="{2B65160A-A123-428F-AAE1-FFE71D7E4BB1}" dt="2026-09-07T06:42:10.046" v="1749" actId="1076"/>
          <ac:picMkLst>
            <pc:docMk/>
            <pc:sldMk cId="3269700699" sldId="2147480676"/>
            <ac:picMk id="10" creationId="{9347E6FB-ABB2-01A1-2050-D3A152B7246C}"/>
          </ac:picMkLst>
        </pc:picChg>
      </pc:sldChg>
      <pc:sldChg chg="add modNotes modNotesTx">
        <pc:chgData name="Therese Walbom" userId="55e0d128-ad55-4c24-8552-c9e86ed6f0d0" providerId="ADAL" clId="{2B65160A-A123-428F-AAE1-FFE71D7E4BB1}" dt="2026-09-10T12:47:11.759" v="2185" actId="6549"/>
        <pc:sldMkLst>
          <pc:docMk/>
          <pc:sldMk cId="3575641630" sldId="2147480677"/>
        </pc:sldMkLst>
      </pc:sldChg>
      <pc:sldChg chg="add modNotes modNotesTx">
        <pc:chgData name="Therese Walbom" userId="55e0d128-ad55-4c24-8552-c9e86ed6f0d0" providerId="ADAL" clId="{2B65160A-A123-428F-AAE1-FFE71D7E4BB1}" dt="2026-09-10T12:47:27.229" v="2187" actId="6549"/>
        <pc:sldMkLst>
          <pc:docMk/>
          <pc:sldMk cId="4288575361" sldId="2147480678"/>
        </pc:sldMkLst>
      </pc:sldChg>
      <pc:sldChg chg="addSp delSp modSp add mod ord modNotes modNotesTx">
        <pc:chgData name="Therese Walbom" userId="55e0d128-ad55-4c24-8552-c9e86ed6f0d0" providerId="ADAL" clId="{2B65160A-A123-428F-AAE1-FFE71D7E4BB1}" dt="2026-09-10T12:50:05.901" v="2236" actId="6549"/>
        <pc:sldMkLst>
          <pc:docMk/>
          <pc:sldMk cId="2956888581" sldId="2147480679"/>
        </pc:sldMkLst>
        <pc:spChg chg="add mod">
          <ac:chgData name="Therese Walbom" userId="55e0d128-ad55-4c24-8552-c9e86ed6f0d0" providerId="ADAL" clId="{2B65160A-A123-428F-AAE1-FFE71D7E4BB1}" dt="2026-09-09T18:15:05.655" v="2114" actId="14100"/>
          <ac:spMkLst>
            <pc:docMk/>
            <pc:sldMk cId="2956888581" sldId="2147480679"/>
            <ac:spMk id="41" creationId="{8B185D18-7347-EAE9-31DE-7070F564A9DD}"/>
          </ac:spMkLst>
        </pc:spChg>
        <pc:spChg chg="add mod">
          <ac:chgData name="Therese Walbom" userId="55e0d128-ad55-4c24-8552-c9e86ed6f0d0" providerId="ADAL" clId="{2B65160A-A123-428F-AAE1-FFE71D7E4BB1}" dt="2026-09-09T18:16:29.932" v="2130" actId="1076"/>
          <ac:spMkLst>
            <pc:docMk/>
            <pc:sldMk cId="2956888581" sldId="2147480679"/>
            <ac:spMk id="44" creationId="{DA530394-D08D-8680-7E18-DA8A9100909E}"/>
          </ac:spMkLst>
        </pc:spChg>
        <pc:spChg chg="add mod">
          <ac:chgData name="Therese Walbom" userId="55e0d128-ad55-4c24-8552-c9e86ed6f0d0" providerId="ADAL" clId="{2B65160A-A123-428F-AAE1-FFE71D7E4BB1}" dt="2026-09-09T18:16:15.316" v="2128" actId="1076"/>
          <ac:spMkLst>
            <pc:docMk/>
            <pc:sldMk cId="2956888581" sldId="2147480679"/>
            <ac:spMk id="46" creationId="{D9F83C61-1123-4D43-88F5-E8097675A052}"/>
          </ac:spMkLst>
        </pc:spChg>
        <pc:spChg chg="add mod">
          <ac:chgData name="Therese Walbom" userId="55e0d128-ad55-4c24-8552-c9e86ed6f0d0" providerId="ADAL" clId="{2B65160A-A123-428F-AAE1-FFE71D7E4BB1}" dt="2026-09-09T18:16:02.635" v="2127" actId="1076"/>
          <ac:spMkLst>
            <pc:docMk/>
            <pc:sldMk cId="2956888581" sldId="2147480679"/>
            <ac:spMk id="48" creationId="{1B4F0CCA-83D7-8C94-FB9C-312505D8ABF6}"/>
          </ac:spMkLst>
        </pc:spChg>
        <pc:spChg chg="add mod">
          <ac:chgData name="Therese Walbom" userId="55e0d128-ad55-4c24-8552-c9e86ed6f0d0" providerId="ADAL" clId="{2B65160A-A123-428F-AAE1-FFE71D7E4BB1}" dt="2026-09-09T18:15:55.184" v="2126" actId="1076"/>
          <ac:spMkLst>
            <pc:docMk/>
            <pc:sldMk cId="2956888581" sldId="2147480679"/>
            <ac:spMk id="50" creationId="{A3947B81-CDF3-7001-1E68-0283E5397EAF}"/>
          </ac:spMkLst>
        </pc:spChg>
        <pc:spChg chg="add mod">
          <ac:chgData name="Therese Walbom" userId="55e0d128-ad55-4c24-8552-c9e86ed6f0d0" providerId="ADAL" clId="{2B65160A-A123-428F-AAE1-FFE71D7E4BB1}" dt="2026-09-09T18:15:45.780" v="2125" actId="1076"/>
          <ac:spMkLst>
            <pc:docMk/>
            <pc:sldMk cId="2956888581" sldId="2147480679"/>
            <ac:spMk id="52" creationId="{829F272F-1C7B-BF67-DF3D-FAF7DEC99C9B}"/>
          </ac:spMkLst>
        </pc:spChg>
        <pc:graphicFrameChg chg="mod">
          <ac:chgData name="Therese Walbom" userId="55e0d128-ad55-4c24-8552-c9e86ed6f0d0" providerId="ADAL" clId="{2B65160A-A123-428F-AAE1-FFE71D7E4BB1}" dt="2026-09-09T18:01:21.461" v="2003" actId="12084"/>
          <ac:graphicFrameMkLst>
            <pc:docMk/>
            <pc:sldMk cId="2956888581" sldId="2147480679"/>
            <ac:graphicFrameMk id="6" creationId="{78433FE0-3912-4EF6-9B45-D5D5BA2D7F8F}"/>
          </ac:graphicFrameMkLst>
        </pc:graphicFrameChg>
      </pc:sldChg>
      <pc:sldChg chg="add del modNotes modNotesTx">
        <pc:chgData name="Therese Walbom" userId="55e0d128-ad55-4c24-8552-c9e86ed6f0d0" providerId="ADAL" clId="{2B65160A-A123-428F-AAE1-FFE71D7E4BB1}" dt="2026-09-11T06:08:31.298" v="2351" actId="47"/>
        <pc:sldMkLst>
          <pc:docMk/>
          <pc:sldMk cId="2745754716" sldId="2147480680"/>
        </pc:sldMkLst>
      </pc:sldChg>
      <pc:sldChg chg="add modAnim modNotesTx">
        <pc:chgData name="Therese Walbom" userId="55e0d128-ad55-4c24-8552-c9e86ed6f0d0" providerId="ADAL" clId="{2B65160A-A123-428F-AAE1-FFE71D7E4BB1}" dt="2026-09-09T18:25:23.596" v="2150"/>
        <pc:sldMkLst>
          <pc:docMk/>
          <pc:sldMk cId="973652013" sldId="2147480681"/>
        </pc:sldMkLst>
      </pc:sldChg>
      <pc:sldChg chg="add del">
        <pc:chgData name="Therese Walbom" userId="55e0d128-ad55-4c24-8552-c9e86ed6f0d0" providerId="ADAL" clId="{2B65160A-A123-428F-AAE1-FFE71D7E4BB1}" dt="2026-09-11T06:06:42.675" v="2289" actId="47"/>
        <pc:sldMkLst>
          <pc:docMk/>
          <pc:sldMk cId="3166102148" sldId="2147481369"/>
        </pc:sldMkLst>
      </pc:sldChg>
      <pc:sldChg chg="add modNotesTx">
        <pc:chgData name="Therese Walbom" userId="55e0d128-ad55-4c24-8552-c9e86ed6f0d0" providerId="ADAL" clId="{2B65160A-A123-428F-AAE1-FFE71D7E4BB1}" dt="2026-09-11T06:08:53.300" v="2356" actId="20577"/>
        <pc:sldMkLst>
          <pc:docMk/>
          <pc:sldMk cId="1933647596" sldId="2147481378"/>
        </pc:sldMkLst>
      </pc:sldChg>
      <pc:sldChg chg="new">
        <pc:chgData name="Therese Walbom" userId="55e0d128-ad55-4c24-8552-c9e86ed6f0d0" providerId="ADAL" clId="{2B65160A-A123-428F-AAE1-FFE71D7E4BB1}" dt="2026-09-11T07:33:41.837" v="2362" actId="680"/>
        <pc:sldMkLst>
          <pc:docMk/>
          <pc:sldMk cId="3853163256" sldId="2147481379"/>
        </pc:sldMkLst>
      </pc:sldChg>
      <pc:sldMasterChg chg="delSldLayout">
        <pc:chgData name="Therese Walbom" userId="55e0d128-ad55-4c24-8552-c9e86ed6f0d0" providerId="ADAL" clId="{2B65160A-A123-428F-AAE1-FFE71D7E4BB1}" dt="2026-09-07T06:43:33.576" v="1783" actId="47"/>
        <pc:sldMasterMkLst>
          <pc:docMk/>
          <pc:sldMasterMk cId="2113070841" sldId="2147483663"/>
        </pc:sldMasterMkLst>
      </pc:sldMasterChg>
    </pc:docChg>
  </pc:docChgLst>
  <pc:docChgLst>
    <pc:chgData name="Therese Walbom" userId="S::therese.walbom@ks.no::55e0d128-ad55-4c24-8552-c9e86ed6f0d0" providerId="AD" clId="Web-{3DE0A934-1285-48B1-D38E-9ACF46F5DE46}"/>
    <pc:docChg chg="modSld">
      <pc:chgData name="Therese Walbom" userId="S::therese.walbom@ks.no::55e0d128-ad55-4c24-8552-c9e86ed6f0d0" providerId="AD" clId="Web-{3DE0A934-1285-48B1-D38E-9ACF46F5DE46}" dt="2026-08-16T11:11:51.413" v="3"/>
      <pc:docMkLst>
        <pc:docMk/>
      </pc:docMkLst>
    </pc:docChg>
  </pc:docChgLst>
  <pc:docChgLst>
    <pc:chgData name="Therese Walbom" userId="S::therese.walbom@ks.no::55e0d128-ad55-4c24-8552-c9e86ed6f0d0" providerId="AD" clId="Web-{3AC66768-45D3-04B8-F32F-26625336F22D}"/>
    <pc:docChg chg="modSld">
      <pc:chgData name="Therese Walbom" userId="S::therese.walbom@ks.no::55e0d128-ad55-4c24-8552-c9e86ed6f0d0" providerId="AD" clId="Web-{3AC66768-45D3-04B8-F32F-26625336F22D}" dt="2026-08-12T12:27:52.317" v="11" actId="14100"/>
      <pc:docMkLst>
        <pc:docMk/>
      </pc:docMkLst>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28.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BD8DD1-9A76-4956-98AB-5816A3E85118}" type="doc">
      <dgm:prSet loTypeId="urn:microsoft.com/office/officeart/2005/8/layout/hList2" loCatId="relationship" qsTypeId="urn:microsoft.com/office/officeart/2005/8/quickstyle/simple1#1" qsCatId="simple" csTypeId="urn:microsoft.com/office/officeart/2005/8/colors/accent1_2#1" csCatId="accent1" phldr="1"/>
      <dgm:spPr/>
      <dgm:t>
        <a:bodyPr/>
        <a:lstStyle/>
        <a:p>
          <a:endParaRPr lang="nb-NO"/>
        </a:p>
      </dgm:t>
    </dgm:pt>
    <dgm:pt modelId="{3F6AEE01-4055-4517-80C7-F12A2FBDCC21}">
      <dgm:prSet phldrT="[Tekst]" phldr="0" custT="1"/>
      <dgm:spPr/>
      <dgm:t>
        <a:bodyPr/>
        <a:lstStyle/>
        <a:p>
          <a:r>
            <a:rPr lang="nb-NO" sz="3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Virksomhet</a:t>
          </a:r>
        </a:p>
      </dgm:t>
    </dgm:pt>
    <dgm:pt modelId="{66C01911-7608-4230-8E05-9FB211EC7C47}" type="parTrans" cxnId="{E56BD93B-5357-4BBB-98D7-1A1BD9BB12D9}">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9F69D3D6-F847-4CF5-8755-D0004AFD4C4A}" type="sibTrans" cxnId="{E56BD93B-5357-4BBB-98D7-1A1BD9BB12D9}">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8EE55A21-4AD6-4CEA-AA4D-3A0BDE468210}">
      <dgm:prSet phldrT="[Tekst]"/>
      <dgm:spPr>
        <a:solidFill>
          <a:schemeClr val="bg1"/>
        </a:solidFill>
        <a:ln>
          <a:solidFill>
            <a:srgbClr val="8FA9CB"/>
          </a:solidFill>
        </a:ln>
      </dgm:spPr>
      <dgm:t>
        <a:bodyPr/>
        <a:lstStyle/>
        <a:p>
          <a:pPr indent="0">
            <a:buFontTx/>
            <a:buNone/>
          </a:pPr>
          <a:r>
            <a:rPr lang="nb-NO" sz="1400" b="1" i="0" dirty="0">
              <a:solidFill>
                <a:schemeClr val="tx1">
                  <a:lumMod val="75000"/>
                  <a:lumOff val="25000"/>
                </a:schemeClr>
              </a:solidFill>
            </a:rPr>
            <a:t>Gjennom Tidlig og tett på har virksomhetene:</a:t>
          </a:r>
          <a:endPar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C95FC37B-BAA9-4A23-8824-1EFD2CE0632D}" type="parTrans" cxnId="{732E2179-0F4B-4E1A-B386-EDC180921B54}">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8F4F3FC4-E14E-451F-8CA4-2E7B23E8EF81}" type="sibTrans" cxnId="{732E2179-0F4B-4E1A-B386-EDC180921B54}">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42C4FF74-0292-43D5-B30D-1607A5E81302}">
      <dgm:prSet phldrT="[Tekst]" phldr="0" custT="1"/>
      <dgm:spPr/>
      <dgm:t>
        <a:bodyPr/>
        <a:lstStyle/>
        <a:p>
          <a:r>
            <a:rPr lang="nb-NO" sz="3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Kunnskap</a:t>
          </a:r>
        </a:p>
      </dgm:t>
    </dgm:pt>
    <dgm:pt modelId="{D0A3E4DB-9C49-47A3-853F-81B11E2E98DD}" type="parTrans" cxnId="{90849065-F2E2-4F20-AC53-E1E5A86B178D}">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0FA2DCB8-D3BF-4843-983B-E1D1E329C969}" type="sibTrans" cxnId="{90849065-F2E2-4F20-AC53-E1E5A86B178D}">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0829AB7B-AA87-4AEF-A03C-D9D444B5497E}">
      <dgm:prSet phldrT="[Tekst]"/>
      <dgm:spPr>
        <a:solidFill>
          <a:schemeClr val="bg1"/>
        </a:solidFill>
        <a:ln>
          <a:solidFill>
            <a:srgbClr val="8FA9CB"/>
          </a:solidFill>
        </a:ln>
      </dgm:spPr>
      <dgm:t>
        <a:bodyPr/>
        <a:lstStyle/>
        <a:p>
          <a:pPr indent="0">
            <a:buNone/>
          </a:pPr>
          <a:r>
            <a:rPr lang="nb-NO" sz="1500" b="1" noProof="0">
              <a:solidFill>
                <a:schemeClr val="tx1">
                  <a:lumMod val="75000"/>
                  <a:lumOff val="25000"/>
                </a:schemeClr>
              </a:solidFill>
            </a:rPr>
            <a:t>Leder, tillitsvalgt og verneombud får økt kunnskap om:</a:t>
          </a:r>
          <a:endParaRPr lang="nb-NO" sz="15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F3832978-8857-4A73-BDE9-433F89B96CE3}" type="parTrans" cxnId="{9052BCAB-FF2E-424C-ACC3-71B816CC2D54}">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250951CD-1DAE-42A4-BDA1-BEAAFCE89606}" type="sibTrans" cxnId="{9052BCAB-FF2E-424C-ACC3-71B816CC2D54}">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5088F85B-0FF5-426D-B6D7-C4152AAD2764}">
      <dgm:prSet phldrT="[Tekst]" phldr="0" custT="1"/>
      <dgm:spPr/>
      <dgm:t>
        <a:bodyPr/>
        <a:lstStyle/>
        <a:p>
          <a:pPr algn="r"/>
          <a:r>
            <a:rPr lang="nb-NO" sz="3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Medarbeider  </a:t>
          </a:r>
        </a:p>
      </dgm:t>
    </dgm:pt>
    <dgm:pt modelId="{6B94EC2F-8395-43A7-9787-395B2D8DD1E9}" type="parTrans" cxnId="{138DD930-2A59-4351-B410-4097CF1D5557}">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1165E521-04C3-432B-93F6-DC44EE4D8B2F}" type="sibTrans" cxnId="{138DD930-2A59-4351-B410-4097CF1D5557}">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88145B45-6249-4DAC-83D1-37BE4AB1A50C}">
      <dgm:prSet phldrT="[Tekst]"/>
      <dgm:spPr>
        <a:solidFill>
          <a:schemeClr val="bg1"/>
        </a:solidFill>
        <a:ln>
          <a:solidFill>
            <a:srgbClr val="8FA9CB"/>
          </a:solidFill>
        </a:ln>
      </dgm:spPr>
      <dgm:t>
        <a:bodyPr/>
        <a:lstStyle/>
        <a:p>
          <a:pPr indent="0">
            <a:buNone/>
          </a:pPr>
          <a:r>
            <a:rPr lang="nb-NO" sz="1400" b="1" noProof="0">
              <a:solidFill>
                <a:schemeClr val="tx1">
                  <a:lumMod val="75000"/>
                  <a:lumOff val="25000"/>
                </a:schemeClr>
              </a:solidFill>
            </a:rPr>
            <a:t>Medarbeidere opplever: </a:t>
          </a:r>
          <a:endParaRPr lang="nb-NO" sz="14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AB016CD8-1389-4E5A-8C5C-0D0ACD863DAF}" type="parTrans" cxnId="{9926679F-DE36-449B-B4D0-690A48FAE0D3}">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A74865D8-894C-454E-874F-EEA47B2AF9D7}" type="sibTrans" cxnId="{9926679F-DE36-449B-B4D0-690A48FAE0D3}">
      <dgm:prSet/>
      <dgm:spPr/>
      <dgm:t>
        <a:bodyPr/>
        <a:lstStyle/>
        <a:p>
          <a:endParaRPr lang="nb-NO">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160E5DEA-82BD-4E96-828D-A23F6987F467}">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62B8A2BD-A524-453A-B677-EC57694A781A}" type="parTrans" cxnId="{85C4C7E6-015D-42B6-805E-1B03AB253AD4}">
      <dgm:prSet/>
      <dgm:spPr/>
      <dgm:t>
        <a:bodyPr/>
        <a:lstStyle/>
        <a:p>
          <a:endParaRPr lang="nb-NO">
            <a:solidFill>
              <a:schemeClr val="tx1">
                <a:lumMod val="75000"/>
                <a:lumOff val="25000"/>
              </a:schemeClr>
            </a:solidFill>
          </a:endParaRPr>
        </a:p>
      </dgm:t>
    </dgm:pt>
    <dgm:pt modelId="{68598DAF-FF98-427C-9A23-89A9D0FF44A8}" type="sibTrans" cxnId="{85C4C7E6-015D-42B6-805E-1B03AB253AD4}">
      <dgm:prSet/>
      <dgm:spPr/>
      <dgm:t>
        <a:bodyPr/>
        <a:lstStyle/>
        <a:p>
          <a:endParaRPr lang="nb-NO">
            <a:solidFill>
              <a:schemeClr val="tx1">
                <a:lumMod val="75000"/>
                <a:lumOff val="25000"/>
              </a:schemeClr>
            </a:solidFill>
          </a:endParaRPr>
        </a:p>
      </dgm:t>
    </dgm:pt>
    <dgm:pt modelId="{10FA9C2C-E325-4C7C-AFA3-EB750175D2DA}">
      <dgm:prSet custT="1"/>
      <dgm:spPr>
        <a:solidFill>
          <a:schemeClr val="bg1"/>
        </a:solidFill>
        <a:ln>
          <a:solidFill>
            <a:srgbClr val="8FA9CB"/>
          </a:solidFill>
        </a:ln>
      </dgm:spPr>
      <dgm:t>
        <a:bodyPr/>
        <a:lstStyle/>
        <a:p>
          <a:pPr indent="0"/>
          <a:r>
            <a:rPr lang="nb-NO" sz="1200" noProof="0" dirty="0">
              <a:solidFill>
                <a:schemeClr val="tx1">
                  <a:lumMod val="75000"/>
                  <a:lumOff val="25000"/>
                </a:schemeClr>
              </a:solidFill>
            </a:rPr>
            <a:t> bedre rutiner for </a:t>
          </a:r>
          <a:br>
            <a:rPr lang="nb-NO" sz="1200" noProof="0" dirty="0">
              <a:solidFill>
                <a:schemeClr val="tx1">
                  <a:lumMod val="75000"/>
                  <a:lumOff val="25000"/>
                </a:schemeClr>
              </a:solidFill>
            </a:rPr>
          </a:br>
          <a:r>
            <a:rPr lang="nb-NO" sz="1200" noProof="0" dirty="0">
              <a:solidFill>
                <a:schemeClr val="tx1">
                  <a:lumMod val="75000"/>
                  <a:lumOff val="25000"/>
                </a:schemeClr>
              </a:solidFill>
            </a:rPr>
            <a:t>  sykefraværsoppfølging </a:t>
          </a:r>
        </a:p>
      </dgm:t>
    </dgm:pt>
    <dgm:pt modelId="{7E55A421-F7A3-4C91-98A7-C419628846F5}" type="parTrans" cxnId="{FC21F28C-B61F-41ED-A425-FA127D1253CE}">
      <dgm:prSet/>
      <dgm:spPr/>
      <dgm:t>
        <a:bodyPr/>
        <a:lstStyle/>
        <a:p>
          <a:endParaRPr lang="nb-NO">
            <a:solidFill>
              <a:schemeClr val="tx1">
                <a:lumMod val="75000"/>
                <a:lumOff val="25000"/>
              </a:schemeClr>
            </a:solidFill>
          </a:endParaRPr>
        </a:p>
      </dgm:t>
    </dgm:pt>
    <dgm:pt modelId="{F289E30B-1BDF-4AEC-A2FD-1CE4498009E8}" type="sibTrans" cxnId="{FC21F28C-B61F-41ED-A425-FA127D1253CE}">
      <dgm:prSet/>
      <dgm:spPr/>
      <dgm:t>
        <a:bodyPr/>
        <a:lstStyle/>
        <a:p>
          <a:endParaRPr lang="nb-NO">
            <a:solidFill>
              <a:schemeClr val="tx1">
                <a:lumMod val="75000"/>
                <a:lumOff val="25000"/>
              </a:schemeClr>
            </a:solidFill>
          </a:endParaRPr>
        </a:p>
      </dgm:t>
    </dgm:pt>
    <dgm:pt modelId="{9916894C-938B-47FF-AEB9-3BD9B7E108A0}">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1EEE1A2B-A091-4FE8-95A2-F11532D8AA16}" type="parTrans" cxnId="{EAD0CBC6-19C0-4732-8ACB-5F7354CB2F23}">
      <dgm:prSet/>
      <dgm:spPr/>
      <dgm:t>
        <a:bodyPr/>
        <a:lstStyle/>
        <a:p>
          <a:endParaRPr lang="nb-NO">
            <a:solidFill>
              <a:schemeClr val="tx1">
                <a:lumMod val="75000"/>
                <a:lumOff val="25000"/>
              </a:schemeClr>
            </a:solidFill>
          </a:endParaRPr>
        </a:p>
      </dgm:t>
    </dgm:pt>
    <dgm:pt modelId="{E07E6210-1D40-4D73-928D-08A904CF85EC}" type="sibTrans" cxnId="{EAD0CBC6-19C0-4732-8ACB-5F7354CB2F23}">
      <dgm:prSet/>
      <dgm:spPr/>
      <dgm:t>
        <a:bodyPr/>
        <a:lstStyle/>
        <a:p>
          <a:endParaRPr lang="nb-NO">
            <a:solidFill>
              <a:schemeClr val="tx1">
                <a:lumMod val="75000"/>
                <a:lumOff val="25000"/>
              </a:schemeClr>
            </a:solidFill>
          </a:endParaRPr>
        </a:p>
      </dgm:t>
    </dgm:pt>
    <dgm:pt modelId="{A1F0F261-5870-42D7-B4C9-5FE87C6FCD9F}">
      <dgm:prSet custT="1"/>
      <dgm:spPr>
        <a:solidFill>
          <a:schemeClr val="bg1"/>
        </a:solidFill>
        <a:ln>
          <a:solidFill>
            <a:srgbClr val="8FA9CB"/>
          </a:solidFill>
        </a:ln>
      </dgm:spPr>
      <dgm:t>
        <a:bodyPr/>
        <a:lstStyle/>
        <a:p>
          <a:pPr indent="0"/>
          <a:r>
            <a:rPr lang="nb-NO" sz="1200" noProof="0">
              <a:solidFill>
                <a:schemeClr val="tx1">
                  <a:lumMod val="75000"/>
                  <a:lumOff val="25000"/>
                </a:schemeClr>
              </a:solidFill>
            </a:rPr>
            <a:t> økt fokus på lederopplæring </a:t>
          </a:r>
          <a:br>
            <a:rPr lang="nb-NO" sz="1200" noProof="0">
              <a:solidFill>
                <a:schemeClr val="tx1">
                  <a:lumMod val="75000"/>
                  <a:lumOff val="25000"/>
                </a:schemeClr>
              </a:solidFill>
            </a:rPr>
          </a:br>
          <a:r>
            <a:rPr lang="nb-NO" sz="1200" noProof="0">
              <a:solidFill>
                <a:schemeClr val="tx1">
                  <a:lumMod val="75000"/>
                  <a:lumOff val="25000"/>
                </a:schemeClr>
              </a:solidFill>
            </a:rPr>
            <a:t>  og bruk av HRM-systemer</a:t>
          </a:r>
        </a:p>
      </dgm:t>
    </dgm:pt>
    <dgm:pt modelId="{DFECDE41-DCEA-4626-9A11-448C305977B5}" type="parTrans" cxnId="{A1EB2634-6B81-43D9-862D-CA206A9F2F36}">
      <dgm:prSet/>
      <dgm:spPr/>
      <dgm:t>
        <a:bodyPr/>
        <a:lstStyle/>
        <a:p>
          <a:endParaRPr lang="nb-NO">
            <a:solidFill>
              <a:schemeClr val="tx1">
                <a:lumMod val="75000"/>
                <a:lumOff val="25000"/>
              </a:schemeClr>
            </a:solidFill>
          </a:endParaRPr>
        </a:p>
      </dgm:t>
    </dgm:pt>
    <dgm:pt modelId="{7AF70862-497F-4A69-B263-B263F4E78365}" type="sibTrans" cxnId="{A1EB2634-6B81-43D9-862D-CA206A9F2F36}">
      <dgm:prSet/>
      <dgm:spPr/>
      <dgm:t>
        <a:bodyPr/>
        <a:lstStyle/>
        <a:p>
          <a:endParaRPr lang="nb-NO">
            <a:solidFill>
              <a:schemeClr val="tx1">
                <a:lumMod val="75000"/>
                <a:lumOff val="25000"/>
              </a:schemeClr>
            </a:solidFill>
          </a:endParaRPr>
        </a:p>
      </dgm:t>
    </dgm:pt>
    <dgm:pt modelId="{550EB7B2-1EFF-4761-AACB-4511BEB81D73}">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2FB2C1A3-797D-45DC-9EC3-492559AD3D59}" type="parTrans" cxnId="{32DE2CA4-9A6D-44C8-BE6F-CA50B3CCAFAE}">
      <dgm:prSet/>
      <dgm:spPr/>
      <dgm:t>
        <a:bodyPr/>
        <a:lstStyle/>
        <a:p>
          <a:endParaRPr lang="nb-NO">
            <a:solidFill>
              <a:schemeClr val="tx1">
                <a:lumMod val="75000"/>
                <a:lumOff val="25000"/>
              </a:schemeClr>
            </a:solidFill>
          </a:endParaRPr>
        </a:p>
      </dgm:t>
    </dgm:pt>
    <dgm:pt modelId="{2FABFFDA-92D3-4061-B78F-BA52558ACC2E}" type="sibTrans" cxnId="{32DE2CA4-9A6D-44C8-BE6F-CA50B3CCAFAE}">
      <dgm:prSet/>
      <dgm:spPr/>
      <dgm:t>
        <a:bodyPr/>
        <a:lstStyle/>
        <a:p>
          <a:endParaRPr lang="nb-NO">
            <a:solidFill>
              <a:schemeClr val="tx1">
                <a:lumMod val="75000"/>
                <a:lumOff val="25000"/>
              </a:schemeClr>
            </a:solidFill>
          </a:endParaRPr>
        </a:p>
      </dgm:t>
    </dgm:pt>
    <dgm:pt modelId="{38AEA3C4-C109-43D5-ADF2-AC8467D8B035}">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D36D7488-3573-43DD-BB2E-66826227D67C}" type="parTrans" cxnId="{B22873CE-BEEB-4074-B533-DC7B422EC757}">
      <dgm:prSet/>
      <dgm:spPr/>
      <dgm:t>
        <a:bodyPr/>
        <a:lstStyle/>
        <a:p>
          <a:endParaRPr lang="nb-NO">
            <a:solidFill>
              <a:schemeClr val="tx1">
                <a:lumMod val="75000"/>
                <a:lumOff val="25000"/>
              </a:schemeClr>
            </a:solidFill>
          </a:endParaRPr>
        </a:p>
      </dgm:t>
    </dgm:pt>
    <dgm:pt modelId="{E0763FC5-2318-4127-8E95-9CB7AFFC9C4A}" type="sibTrans" cxnId="{B22873CE-BEEB-4074-B533-DC7B422EC757}">
      <dgm:prSet/>
      <dgm:spPr/>
      <dgm:t>
        <a:bodyPr/>
        <a:lstStyle/>
        <a:p>
          <a:endParaRPr lang="nb-NO">
            <a:solidFill>
              <a:schemeClr val="tx1">
                <a:lumMod val="75000"/>
                <a:lumOff val="25000"/>
              </a:schemeClr>
            </a:solidFill>
          </a:endParaRPr>
        </a:p>
      </dgm:t>
    </dgm:pt>
    <dgm:pt modelId="{8929BFB1-33C8-4757-A63F-A18B177E233C}">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384B7E7B-D95C-47DB-8BB6-D2237F2DFFA1}" type="parTrans" cxnId="{01DE02AE-2A11-4EBA-BF41-377D284C3FF7}">
      <dgm:prSet/>
      <dgm:spPr/>
      <dgm:t>
        <a:bodyPr/>
        <a:lstStyle/>
        <a:p>
          <a:endParaRPr lang="nb-NO">
            <a:solidFill>
              <a:schemeClr val="tx1">
                <a:lumMod val="75000"/>
                <a:lumOff val="25000"/>
              </a:schemeClr>
            </a:solidFill>
          </a:endParaRPr>
        </a:p>
      </dgm:t>
    </dgm:pt>
    <dgm:pt modelId="{6E61D21B-AAAB-40B8-95B4-51CB8029C52E}" type="sibTrans" cxnId="{01DE02AE-2A11-4EBA-BF41-377D284C3FF7}">
      <dgm:prSet/>
      <dgm:spPr/>
      <dgm:t>
        <a:bodyPr/>
        <a:lstStyle/>
        <a:p>
          <a:endParaRPr lang="nb-NO">
            <a:solidFill>
              <a:schemeClr val="tx1">
                <a:lumMod val="75000"/>
                <a:lumOff val="25000"/>
              </a:schemeClr>
            </a:solidFill>
          </a:endParaRPr>
        </a:p>
      </dgm:t>
    </dgm:pt>
    <dgm:pt modelId="{686BF1B4-8E1C-4F87-9514-5DA36AB02CD7}">
      <dgm:prSet custT="1"/>
      <dgm:spPr>
        <a:solidFill>
          <a:schemeClr val="bg1"/>
        </a:solidFill>
        <a:ln>
          <a:solidFill>
            <a:srgbClr val="8FA9CB"/>
          </a:solidFill>
        </a:ln>
      </dgm:spPr>
      <dgm:t>
        <a:bodyPr/>
        <a:lstStyle/>
        <a:p>
          <a:pPr indent="0"/>
          <a:r>
            <a:rPr lang="nb-NO" sz="1200" noProof="0">
              <a:solidFill>
                <a:schemeClr val="tx1">
                  <a:lumMod val="75000"/>
                  <a:lumOff val="25000"/>
                </a:schemeClr>
              </a:solidFill>
            </a:rPr>
            <a:t> tiltak og virkemidler </a:t>
          </a:r>
        </a:p>
      </dgm:t>
    </dgm:pt>
    <dgm:pt modelId="{B1A07569-B0E7-46FB-B9B8-148AF596F9FB}" type="parTrans" cxnId="{BB492F36-9F81-4D93-92B4-F58BF19570E5}">
      <dgm:prSet/>
      <dgm:spPr/>
      <dgm:t>
        <a:bodyPr/>
        <a:lstStyle/>
        <a:p>
          <a:endParaRPr lang="nb-NO">
            <a:solidFill>
              <a:schemeClr val="tx1">
                <a:lumMod val="75000"/>
                <a:lumOff val="25000"/>
              </a:schemeClr>
            </a:solidFill>
          </a:endParaRPr>
        </a:p>
      </dgm:t>
    </dgm:pt>
    <dgm:pt modelId="{9D2351F5-91D5-48B1-A573-723D52D49368}" type="sibTrans" cxnId="{BB492F36-9F81-4D93-92B4-F58BF19570E5}">
      <dgm:prSet/>
      <dgm:spPr/>
      <dgm:t>
        <a:bodyPr/>
        <a:lstStyle/>
        <a:p>
          <a:endParaRPr lang="nb-NO">
            <a:solidFill>
              <a:schemeClr val="tx1">
                <a:lumMod val="75000"/>
                <a:lumOff val="25000"/>
              </a:schemeClr>
            </a:solidFill>
          </a:endParaRPr>
        </a:p>
      </dgm:t>
    </dgm:pt>
    <dgm:pt modelId="{F5B6F5DD-1EC7-4F08-BBA4-CF0EC01A7ADB}">
      <dgm:prSet custT="1"/>
      <dgm:spPr>
        <a:solidFill>
          <a:schemeClr val="bg1"/>
        </a:solidFill>
        <a:ln>
          <a:solidFill>
            <a:srgbClr val="8FA9CB"/>
          </a:solidFill>
        </a:ln>
      </dgm:spPr>
      <dgm:t>
        <a:bodyPr/>
        <a:lstStyle/>
        <a:p>
          <a:pPr indent="0"/>
          <a:endParaRPr lang="nb-NO" sz="1200" noProof="0">
            <a:solidFill>
              <a:schemeClr val="tx1">
                <a:lumMod val="75000"/>
                <a:lumOff val="25000"/>
              </a:schemeClr>
            </a:solidFill>
          </a:endParaRPr>
        </a:p>
      </dgm:t>
    </dgm:pt>
    <dgm:pt modelId="{40742A06-40CB-415C-AFA8-A82D595922BD}" type="parTrans" cxnId="{6C7A0F84-5AEC-45ED-A7A6-0E2E8D147ABE}">
      <dgm:prSet/>
      <dgm:spPr/>
      <dgm:t>
        <a:bodyPr/>
        <a:lstStyle/>
        <a:p>
          <a:endParaRPr lang="nb-NO">
            <a:solidFill>
              <a:schemeClr val="tx1">
                <a:lumMod val="75000"/>
                <a:lumOff val="25000"/>
              </a:schemeClr>
            </a:solidFill>
          </a:endParaRPr>
        </a:p>
      </dgm:t>
    </dgm:pt>
    <dgm:pt modelId="{E57EA60D-0EC0-47CB-82ED-C13EFBBD0AA7}" type="sibTrans" cxnId="{6C7A0F84-5AEC-45ED-A7A6-0E2E8D147ABE}">
      <dgm:prSet/>
      <dgm:spPr/>
      <dgm:t>
        <a:bodyPr/>
        <a:lstStyle/>
        <a:p>
          <a:endParaRPr lang="nb-NO">
            <a:solidFill>
              <a:schemeClr val="tx1">
                <a:lumMod val="75000"/>
                <a:lumOff val="25000"/>
              </a:schemeClr>
            </a:solidFill>
          </a:endParaRPr>
        </a:p>
      </dgm:t>
    </dgm:pt>
    <dgm:pt modelId="{49F24EB1-8922-4A45-95A0-910DEEA506F4}">
      <dgm:prSet custT="1"/>
      <dgm:spPr>
        <a:solidFill>
          <a:schemeClr val="bg1"/>
        </a:solidFill>
        <a:ln>
          <a:solidFill>
            <a:srgbClr val="8FA9CB"/>
          </a:solidFill>
        </a:ln>
      </dgm:spPr>
      <dgm:t>
        <a:bodyPr/>
        <a:lstStyle/>
        <a:p>
          <a:pPr indent="0"/>
          <a:r>
            <a:rPr lang="nb-NO" sz="1200" noProof="0">
              <a:solidFill>
                <a:schemeClr val="tx1">
                  <a:lumMod val="75000"/>
                  <a:lumOff val="25000"/>
                </a:schemeClr>
              </a:solidFill>
            </a:rPr>
            <a:t> involvering og medvirkning </a:t>
          </a:r>
          <a:br>
            <a:rPr lang="nb-NO" sz="1200" noProof="0">
              <a:solidFill>
                <a:schemeClr val="tx1">
                  <a:lumMod val="75000"/>
                  <a:lumOff val="25000"/>
                </a:schemeClr>
              </a:solidFill>
            </a:rPr>
          </a:br>
          <a:r>
            <a:rPr lang="nb-NO" sz="1200" noProof="0">
              <a:solidFill>
                <a:schemeClr val="tx1">
                  <a:lumMod val="75000"/>
                  <a:lumOff val="25000"/>
                </a:schemeClr>
              </a:solidFill>
            </a:rPr>
            <a:t>  av ansatte</a:t>
          </a:r>
        </a:p>
      </dgm:t>
    </dgm:pt>
    <dgm:pt modelId="{26399B71-E91B-4E54-A366-421EE8670952}" type="parTrans" cxnId="{F48E24F0-8297-4F04-919A-C3A285A47224}">
      <dgm:prSet/>
      <dgm:spPr/>
      <dgm:t>
        <a:bodyPr/>
        <a:lstStyle/>
        <a:p>
          <a:endParaRPr lang="nb-NO">
            <a:solidFill>
              <a:schemeClr val="tx1">
                <a:lumMod val="75000"/>
                <a:lumOff val="25000"/>
              </a:schemeClr>
            </a:solidFill>
          </a:endParaRPr>
        </a:p>
      </dgm:t>
    </dgm:pt>
    <dgm:pt modelId="{180A06E1-A770-4B8E-B96D-2C55D700B0AE}" type="sibTrans" cxnId="{F48E24F0-8297-4F04-919A-C3A285A47224}">
      <dgm:prSet/>
      <dgm:spPr/>
      <dgm:t>
        <a:bodyPr/>
        <a:lstStyle/>
        <a:p>
          <a:endParaRPr lang="nb-NO">
            <a:solidFill>
              <a:schemeClr val="tx1">
                <a:lumMod val="75000"/>
                <a:lumOff val="25000"/>
              </a:schemeClr>
            </a:solidFill>
          </a:endParaRPr>
        </a:p>
      </dgm:t>
    </dgm:pt>
    <dgm:pt modelId="{42E4D5C9-DCAE-4936-B55E-86F673A9E87F}">
      <dgm:prSet/>
      <dgm:spPr>
        <a:solidFill>
          <a:schemeClr val="bg1"/>
        </a:solidFill>
        <a:ln>
          <a:solidFill>
            <a:srgbClr val="8FA9CB"/>
          </a:solidFill>
        </a:ln>
      </dgm:spPr>
      <dgm:t>
        <a:bodyPr/>
        <a:lstStyle/>
        <a:p>
          <a:pPr indent="0"/>
          <a:endParaRPr lang="nb-NO" sz="1400" noProof="0">
            <a:solidFill>
              <a:schemeClr val="tx1">
                <a:lumMod val="75000"/>
                <a:lumOff val="25000"/>
              </a:schemeClr>
            </a:solidFill>
          </a:endParaRPr>
        </a:p>
      </dgm:t>
    </dgm:pt>
    <dgm:pt modelId="{9CC9F73C-5A95-4A47-972A-2F399586863E}" type="parTrans" cxnId="{B3D1F471-0F8E-4364-A5ED-6746029C651D}">
      <dgm:prSet/>
      <dgm:spPr/>
      <dgm:t>
        <a:bodyPr/>
        <a:lstStyle/>
        <a:p>
          <a:endParaRPr lang="nb-NO">
            <a:solidFill>
              <a:schemeClr val="tx1">
                <a:lumMod val="75000"/>
                <a:lumOff val="25000"/>
              </a:schemeClr>
            </a:solidFill>
          </a:endParaRPr>
        </a:p>
      </dgm:t>
    </dgm:pt>
    <dgm:pt modelId="{23A5D0A8-D98B-4136-97E8-F527593059FD}" type="sibTrans" cxnId="{B3D1F471-0F8E-4364-A5ED-6746029C651D}">
      <dgm:prSet/>
      <dgm:spPr/>
      <dgm:t>
        <a:bodyPr/>
        <a:lstStyle/>
        <a:p>
          <a:endParaRPr lang="nb-NO">
            <a:solidFill>
              <a:schemeClr val="tx1">
                <a:lumMod val="75000"/>
                <a:lumOff val="25000"/>
              </a:schemeClr>
            </a:solidFill>
          </a:endParaRPr>
        </a:p>
      </dgm:t>
    </dgm:pt>
    <dgm:pt modelId="{7F964A20-9BDA-48AF-8160-4ADE245E66A1}">
      <dgm:prSet/>
      <dgm:spPr>
        <a:solidFill>
          <a:schemeClr val="bg1"/>
        </a:solidFill>
        <a:ln>
          <a:solidFill>
            <a:srgbClr val="8FA9CB"/>
          </a:solidFill>
        </a:ln>
      </dgm:spPr>
      <dgm:t>
        <a:bodyPr/>
        <a:lstStyle/>
        <a:p>
          <a:pPr indent="0"/>
          <a:endParaRPr lang="nb-NO" sz="1400" noProof="0">
            <a:solidFill>
              <a:schemeClr val="tx1">
                <a:lumMod val="75000"/>
                <a:lumOff val="25000"/>
              </a:schemeClr>
            </a:solidFill>
          </a:endParaRPr>
        </a:p>
      </dgm:t>
    </dgm:pt>
    <dgm:pt modelId="{349ECA96-93F2-45C8-AF79-22072A9A7BAF}" type="parTrans" cxnId="{A61E3D06-EF27-41BC-812F-1897B2F7948D}">
      <dgm:prSet/>
      <dgm:spPr/>
      <dgm:t>
        <a:bodyPr/>
        <a:lstStyle/>
        <a:p>
          <a:endParaRPr lang="nb-NO">
            <a:solidFill>
              <a:schemeClr val="tx1">
                <a:lumMod val="75000"/>
                <a:lumOff val="25000"/>
              </a:schemeClr>
            </a:solidFill>
          </a:endParaRPr>
        </a:p>
      </dgm:t>
    </dgm:pt>
    <dgm:pt modelId="{B87C5776-5BE0-4DF4-A7E6-3BAFAB0DE39C}" type="sibTrans" cxnId="{A61E3D06-EF27-41BC-812F-1897B2F7948D}">
      <dgm:prSet/>
      <dgm:spPr/>
      <dgm:t>
        <a:bodyPr/>
        <a:lstStyle/>
        <a:p>
          <a:endParaRPr lang="nb-NO">
            <a:solidFill>
              <a:schemeClr val="tx1">
                <a:lumMod val="75000"/>
                <a:lumOff val="25000"/>
              </a:schemeClr>
            </a:solidFill>
          </a:endParaRPr>
        </a:p>
      </dgm:t>
    </dgm:pt>
    <dgm:pt modelId="{D957E1E4-3F4B-485D-A0C3-5D1DB2C036A7}">
      <dgm:prSet custT="1"/>
      <dgm:spPr>
        <a:solidFill>
          <a:schemeClr val="bg1"/>
        </a:solidFill>
        <a:ln>
          <a:solidFill>
            <a:srgbClr val="8FA9CB"/>
          </a:solidFill>
        </a:ln>
      </dgm:spPr>
      <dgm:t>
        <a:bodyPr/>
        <a:lstStyle/>
        <a:p>
          <a:pPr indent="0">
            <a:buFont typeface="Arial" panose="020B0604020202020204" pitchFamily="34" charset="0"/>
            <a:buChar char="•"/>
          </a:pPr>
          <a:r>
            <a:rPr lang="nb-NO" sz="1400" noProof="0">
              <a:solidFill>
                <a:schemeClr val="tx1">
                  <a:lumMod val="75000"/>
                  <a:lumOff val="25000"/>
                </a:schemeClr>
              </a:solidFill>
            </a:rPr>
            <a:t> </a:t>
          </a:r>
          <a:r>
            <a:rPr lang="nb-NO" sz="1200" noProof="0">
              <a:solidFill>
                <a:schemeClr val="tx1">
                  <a:lumMod val="75000"/>
                  <a:lumOff val="25000"/>
                </a:schemeClr>
              </a:solidFill>
            </a:rPr>
            <a:t>økt fokus på nærværs- </a:t>
          </a:r>
          <a:br>
            <a:rPr lang="nb-NO" sz="1200" noProof="0">
              <a:solidFill>
                <a:schemeClr val="tx1">
                  <a:lumMod val="75000"/>
                  <a:lumOff val="25000"/>
                </a:schemeClr>
              </a:solidFill>
            </a:rPr>
          </a:br>
          <a:r>
            <a:rPr lang="nb-NO" sz="1200" noProof="0">
              <a:solidFill>
                <a:schemeClr val="tx1">
                  <a:lumMod val="75000"/>
                  <a:lumOff val="25000"/>
                </a:schemeClr>
              </a:solidFill>
            </a:rPr>
            <a:t>  og arbeidsmiljøarbeid</a:t>
          </a:r>
        </a:p>
      </dgm:t>
    </dgm:pt>
    <dgm:pt modelId="{848D1355-2967-41A9-B3A0-0AE5D78BDA12}" type="parTrans" cxnId="{CFF57B84-C785-4FA4-B4B9-C7F5B9AEB807}">
      <dgm:prSet/>
      <dgm:spPr/>
      <dgm:t>
        <a:bodyPr/>
        <a:lstStyle/>
        <a:p>
          <a:endParaRPr lang="nb-NO">
            <a:solidFill>
              <a:schemeClr val="tx1">
                <a:lumMod val="75000"/>
                <a:lumOff val="25000"/>
              </a:schemeClr>
            </a:solidFill>
          </a:endParaRPr>
        </a:p>
      </dgm:t>
    </dgm:pt>
    <dgm:pt modelId="{E3B82FF2-0F75-4215-8396-9C725EE6E702}" type="sibTrans" cxnId="{CFF57B84-C785-4FA4-B4B9-C7F5B9AEB807}">
      <dgm:prSet/>
      <dgm:spPr/>
      <dgm:t>
        <a:bodyPr/>
        <a:lstStyle/>
        <a:p>
          <a:endParaRPr lang="nb-NO">
            <a:solidFill>
              <a:schemeClr val="tx1">
                <a:lumMod val="75000"/>
                <a:lumOff val="25000"/>
              </a:schemeClr>
            </a:solidFill>
          </a:endParaRPr>
        </a:p>
      </dgm:t>
    </dgm:pt>
    <dgm:pt modelId="{9B914667-8417-43D6-9858-D49425BF6345}">
      <dgm:prSet custT="1"/>
      <dgm:spPr>
        <a:solidFill>
          <a:schemeClr val="bg1"/>
        </a:solidFill>
        <a:ln>
          <a:solidFill>
            <a:srgbClr val="8FA9CB"/>
          </a:solidFill>
        </a:ln>
      </dgm:spPr>
      <dgm:t>
        <a:bodyPr/>
        <a:lstStyle/>
        <a:p>
          <a:pPr indent="0">
            <a:buFont typeface="Arial" panose="020B0604020202020204" pitchFamily="34" charset="0"/>
            <a:buChar char="•"/>
          </a:pPr>
          <a:endParaRPr lang="nb-NO" sz="1200" noProof="0">
            <a:solidFill>
              <a:schemeClr val="tx1">
                <a:lumMod val="75000"/>
                <a:lumOff val="25000"/>
              </a:schemeClr>
            </a:solidFill>
          </a:endParaRPr>
        </a:p>
      </dgm:t>
    </dgm:pt>
    <dgm:pt modelId="{8E8E63BF-3255-4583-97A2-1443EEBBEC59}" type="parTrans" cxnId="{B048DE99-ECF1-402A-9842-428DD2B70B98}">
      <dgm:prSet/>
      <dgm:spPr/>
      <dgm:t>
        <a:bodyPr/>
        <a:lstStyle/>
        <a:p>
          <a:endParaRPr lang="nb-NO">
            <a:solidFill>
              <a:schemeClr val="tx1">
                <a:lumMod val="75000"/>
                <a:lumOff val="25000"/>
              </a:schemeClr>
            </a:solidFill>
          </a:endParaRPr>
        </a:p>
      </dgm:t>
    </dgm:pt>
    <dgm:pt modelId="{8EA1F7B7-2465-42A4-A699-8A75A34B2033}" type="sibTrans" cxnId="{B048DE99-ECF1-402A-9842-428DD2B70B98}">
      <dgm:prSet/>
      <dgm:spPr/>
      <dgm:t>
        <a:bodyPr/>
        <a:lstStyle/>
        <a:p>
          <a:endParaRPr lang="nb-NO">
            <a:solidFill>
              <a:schemeClr val="tx1">
                <a:lumMod val="75000"/>
                <a:lumOff val="25000"/>
              </a:schemeClr>
            </a:solidFill>
          </a:endParaRPr>
        </a:p>
      </dgm:t>
    </dgm:pt>
    <dgm:pt modelId="{8BBCC2FB-821B-414C-B779-64FA2758316C}">
      <dgm:prSe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lumMod val="75000"/>
                  <a:lumOff val="25000"/>
                </a:schemeClr>
              </a:solidFill>
            </a:rPr>
            <a:t> økt involvering og medvirkning</a:t>
          </a:r>
        </a:p>
      </dgm:t>
    </dgm:pt>
    <dgm:pt modelId="{F2EDD46E-3A45-40A7-80B9-B7CEAC486A1B}" type="parTrans" cxnId="{A6708A5C-0082-482A-B935-54CD98AC7DAF}">
      <dgm:prSet/>
      <dgm:spPr/>
      <dgm:t>
        <a:bodyPr/>
        <a:lstStyle/>
        <a:p>
          <a:endParaRPr lang="nb-NO">
            <a:solidFill>
              <a:schemeClr val="tx1">
                <a:lumMod val="75000"/>
                <a:lumOff val="25000"/>
              </a:schemeClr>
            </a:solidFill>
          </a:endParaRPr>
        </a:p>
      </dgm:t>
    </dgm:pt>
    <dgm:pt modelId="{450B8027-D02A-4D7D-9717-E2E29EE6CD17}" type="sibTrans" cxnId="{A6708A5C-0082-482A-B935-54CD98AC7DAF}">
      <dgm:prSet/>
      <dgm:spPr/>
      <dgm:t>
        <a:bodyPr/>
        <a:lstStyle/>
        <a:p>
          <a:endParaRPr lang="nb-NO">
            <a:solidFill>
              <a:schemeClr val="tx1">
                <a:lumMod val="75000"/>
                <a:lumOff val="25000"/>
              </a:schemeClr>
            </a:solidFill>
          </a:endParaRPr>
        </a:p>
      </dgm:t>
    </dgm:pt>
    <dgm:pt modelId="{347F2BA0-CA16-48D5-98E7-0E6465D54E53}">
      <dgm:prSet custT="1"/>
      <dgm:spPr>
        <a:solidFill>
          <a:schemeClr val="bg1"/>
        </a:solidFill>
        <a:ln>
          <a:solidFill>
            <a:srgbClr val="8FA9CB"/>
          </a:solidFill>
        </a:ln>
      </dgm:spPr>
      <dgm:t>
        <a:bodyPr/>
        <a:lstStyle/>
        <a:p>
          <a:pPr indent="0">
            <a:buFont typeface="Arial" panose="020B0604020202020204" pitchFamily="34" charset="0"/>
            <a:buChar char="•"/>
          </a:pPr>
          <a:endParaRPr lang="nb-NO" sz="1200" noProof="0">
            <a:solidFill>
              <a:schemeClr val="tx1">
                <a:lumMod val="75000"/>
                <a:lumOff val="25000"/>
              </a:schemeClr>
            </a:solidFill>
          </a:endParaRPr>
        </a:p>
      </dgm:t>
    </dgm:pt>
    <dgm:pt modelId="{D648236C-FE3A-438A-B673-16C0471F8DDB}" type="parTrans" cxnId="{46BBF15C-2FA2-4367-97A8-BDA3632EE5F7}">
      <dgm:prSet/>
      <dgm:spPr/>
      <dgm:t>
        <a:bodyPr/>
        <a:lstStyle/>
        <a:p>
          <a:endParaRPr lang="nb-NO">
            <a:solidFill>
              <a:schemeClr val="tx1">
                <a:lumMod val="75000"/>
                <a:lumOff val="25000"/>
              </a:schemeClr>
            </a:solidFill>
          </a:endParaRPr>
        </a:p>
      </dgm:t>
    </dgm:pt>
    <dgm:pt modelId="{33EE84D9-755D-40F8-972F-D16B3542B91C}" type="sibTrans" cxnId="{46BBF15C-2FA2-4367-97A8-BDA3632EE5F7}">
      <dgm:prSet/>
      <dgm:spPr/>
      <dgm:t>
        <a:bodyPr/>
        <a:lstStyle/>
        <a:p>
          <a:endParaRPr lang="nb-NO">
            <a:solidFill>
              <a:schemeClr val="tx1">
                <a:lumMod val="75000"/>
                <a:lumOff val="25000"/>
              </a:schemeClr>
            </a:solidFill>
          </a:endParaRPr>
        </a:p>
      </dgm:t>
    </dgm:pt>
    <dgm:pt modelId="{E31BE1AC-0080-4AB7-9E19-1DF94838D6EF}">
      <dgm:prSe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lumMod val="75000"/>
                  <a:lumOff val="25000"/>
                </a:schemeClr>
              </a:solidFill>
            </a:rPr>
            <a:t> forutsigbarhet i nærmeste </a:t>
          </a:r>
          <a:br>
            <a:rPr lang="nb-NO" sz="1200" noProof="0">
              <a:solidFill>
                <a:schemeClr val="tx1">
                  <a:lumMod val="75000"/>
                  <a:lumOff val="25000"/>
                </a:schemeClr>
              </a:solidFill>
            </a:rPr>
          </a:br>
          <a:r>
            <a:rPr lang="nb-NO" sz="1200" noProof="0">
              <a:solidFill>
                <a:schemeClr val="tx1">
                  <a:lumMod val="75000"/>
                  <a:lumOff val="25000"/>
                </a:schemeClr>
              </a:solidFill>
            </a:rPr>
            <a:t>  leders oppfølging</a:t>
          </a:r>
        </a:p>
      </dgm:t>
    </dgm:pt>
    <dgm:pt modelId="{5B4A78A6-652E-42B8-BA49-8D2C8D83F171}" type="parTrans" cxnId="{C770B32D-2D8A-4224-AA99-10D8D6997CDB}">
      <dgm:prSet/>
      <dgm:spPr/>
      <dgm:t>
        <a:bodyPr/>
        <a:lstStyle/>
        <a:p>
          <a:endParaRPr lang="nb-NO">
            <a:solidFill>
              <a:schemeClr val="tx1">
                <a:lumMod val="75000"/>
                <a:lumOff val="25000"/>
              </a:schemeClr>
            </a:solidFill>
          </a:endParaRPr>
        </a:p>
      </dgm:t>
    </dgm:pt>
    <dgm:pt modelId="{1A15055C-E8CC-493A-87E2-4001B83E4785}" type="sibTrans" cxnId="{C770B32D-2D8A-4224-AA99-10D8D6997CDB}">
      <dgm:prSet/>
      <dgm:spPr/>
      <dgm:t>
        <a:bodyPr/>
        <a:lstStyle/>
        <a:p>
          <a:endParaRPr lang="nb-NO">
            <a:solidFill>
              <a:schemeClr val="tx1">
                <a:lumMod val="75000"/>
                <a:lumOff val="25000"/>
              </a:schemeClr>
            </a:solidFill>
          </a:endParaRPr>
        </a:p>
      </dgm:t>
    </dgm:pt>
    <dgm:pt modelId="{852730F2-79AF-4354-8AAF-86F3519DD098}">
      <dgm:prSet custT="1"/>
      <dgm:spPr>
        <a:solidFill>
          <a:schemeClr val="bg1"/>
        </a:solidFill>
        <a:ln>
          <a:solidFill>
            <a:srgbClr val="8FA9CB"/>
          </a:solidFill>
        </a:ln>
      </dgm:spPr>
      <dgm:t>
        <a:bodyPr/>
        <a:lstStyle/>
        <a:p>
          <a:pPr indent="0">
            <a:buFont typeface="Arial" panose="020B0604020202020204" pitchFamily="34" charset="0"/>
            <a:buChar char="•"/>
          </a:pPr>
          <a:endParaRPr lang="nb-NO" sz="1200" noProof="0">
            <a:solidFill>
              <a:schemeClr val="tx1">
                <a:lumMod val="75000"/>
                <a:lumOff val="25000"/>
              </a:schemeClr>
            </a:solidFill>
          </a:endParaRPr>
        </a:p>
      </dgm:t>
    </dgm:pt>
    <dgm:pt modelId="{887E7591-D56F-4C08-A9F3-4A2096B73E39}" type="parTrans" cxnId="{1F0203C7-7287-48EB-844E-8DD885E8E186}">
      <dgm:prSet/>
      <dgm:spPr/>
      <dgm:t>
        <a:bodyPr/>
        <a:lstStyle/>
        <a:p>
          <a:endParaRPr lang="nb-NO">
            <a:solidFill>
              <a:schemeClr val="tx1">
                <a:lumMod val="75000"/>
                <a:lumOff val="25000"/>
              </a:schemeClr>
            </a:solidFill>
          </a:endParaRPr>
        </a:p>
      </dgm:t>
    </dgm:pt>
    <dgm:pt modelId="{2D255695-6425-4B9B-A50F-555619049D16}" type="sibTrans" cxnId="{1F0203C7-7287-48EB-844E-8DD885E8E186}">
      <dgm:prSet/>
      <dgm:spPr/>
      <dgm:t>
        <a:bodyPr/>
        <a:lstStyle/>
        <a:p>
          <a:endParaRPr lang="nb-NO">
            <a:solidFill>
              <a:schemeClr val="tx1">
                <a:lumMod val="75000"/>
                <a:lumOff val="25000"/>
              </a:schemeClr>
            </a:solidFill>
          </a:endParaRPr>
        </a:p>
      </dgm:t>
    </dgm:pt>
    <dgm:pt modelId="{58CF6818-32F1-44C3-B26F-173BBFB4B0F5}">
      <dgm:prSe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lumMod val="75000"/>
                  <a:lumOff val="25000"/>
                </a:schemeClr>
              </a:solidFill>
            </a:rPr>
            <a:t> økt kunnskap om egne </a:t>
          </a:r>
          <a:br>
            <a:rPr lang="nb-NO" sz="1200" noProof="0">
              <a:solidFill>
                <a:schemeClr val="tx1">
                  <a:lumMod val="75000"/>
                  <a:lumOff val="25000"/>
                </a:schemeClr>
              </a:solidFill>
            </a:rPr>
          </a:br>
          <a:r>
            <a:rPr lang="nb-NO" sz="1200" noProof="0">
              <a:solidFill>
                <a:schemeClr val="tx1">
                  <a:lumMod val="75000"/>
                  <a:lumOff val="25000"/>
                </a:schemeClr>
              </a:solidFill>
            </a:rPr>
            <a:t>  muligheter på arbeidsplassen</a:t>
          </a:r>
        </a:p>
      </dgm:t>
    </dgm:pt>
    <dgm:pt modelId="{AF64E6ED-A945-4694-B68A-85EB5DDDFC65}" type="parTrans" cxnId="{5569423B-AB20-4A50-98D1-5B16BF6D7C27}">
      <dgm:prSet/>
      <dgm:spPr/>
      <dgm:t>
        <a:bodyPr/>
        <a:lstStyle/>
        <a:p>
          <a:endParaRPr lang="nb-NO">
            <a:solidFill>
              <a:schemeClr val="tx1">
                <a:lumMod val="75000"/>
                <a:lumOff val="25000"/>
              </a:schemeClr>
            </a:solidFill>
          </a:endParaRPr>
        </a:p>
      </dgm:t>
    </dgm:pt>
    <dgm:pt modelId="{15AC45ED-B777-4E96-85C8-D046F3C6ABFD}" type="sibTrans" cxnId="{5569423B-AB20-4A50-98D1-5B16BF6D7C27}">
      <dgm:prSet/>
      <dgm:spPr/>
      <dgm:t>
        <a:bodyPr/>
        <a:lstStyle/>
        <a:p>
          <a:endParaRPr lang="nb-NO">
            <a:solidFill>
              <a:schemeClr val="tx1">
                <a:lumMod val="75000"/>
                <a:lumOff val="25000"/>
              </a:schemeClr>
            </a:solidFill>
          </a:endParaRPr>
        </a:p>
      </dgm:t>
    </dgm:pt>
    <dgm:pt modelId="{27E33A18-0AD2-4F8F-9E10-6372C857282C}">
      <dgm:prSet phldrT="[Teks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lumMod val="75000"/>
                  <a:lumOff val="25000"/>
                </a:schemeClr>
              </a:solidFill>
            </a:rPr>
            <a:t> sykefraværsoppfølging</a:t>
          </a:r>
          <a:endParaRPr lang="nb-NO" sz="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75880418-6885-4584-90D0-A353AA39FD82}" type="parTrans" cxnId="{BD5F1F28-CB19-47A7-8899-CF31E1A67DF3}">
      <dgm:prSet/>
      <dgm:spPr/>
      <dgm:t>
        <a:bodyPr/>
        <a:lstStyle/>
        <a:p>
          <a:endParaRPr lang="nb-NO">
            <a:solidFill>
              <a:schemeClr val="tx1">
                <a:lumMod val="75000"/>
                <a:lumOff val="25000"/>
              </a:schemeClr>
            </a:solidFill>
          </a:endParaRPr>
        </a:p>
      </dgm:t>
    </dgm:pt>
    <dgm:pt modelId="{F4915BF1-C28A-4604-A5F3-5C689CB8EBD6}" type="sibTrans" cxnId="{BD5F1F28-CB19-47A7-8899-CF31E1A67DF3}">
      <dgm:prSet/>
      <dgm:spPr/>
      <dgm:t>
        <a:bodyPr/>
        <a:lstStyle/>
        <a:p>
          <a:endParaRPr lang="nb-NO">
            <a:solidFill>
              <a:schemeClr val="tx1">
                <a:lumMod val="75000"/>
                <a:lumOff val="25000"/>
              </a:schemeClr>
            </a:solidFill>
          </a:endParaRPr>
        </a:p>
      </dgm:t>
    </dgm:pt>
    <dgm:pt modelId="{40571AC7-F4D7-40C9-A1C7-D31B83A6A7C8}">
      <dgm:prSet phldrT="[Tekst]"/>
      <dgm:spPr>
        <a:solidFill>
          <a:schemeClr val="bg1"/>
        </a:solidFill>
        <a:ln>
          <a:solidFill>
            <a:srgbClr val="8FA9CB"/>
          </a:solidFill>
        </a:ln>
      </dgm:spPr>
      <dgm:t>
        <a:bodyPr/>
        <a:lstStyle/>
        <a:p>
          <a:pPr indent="0">
            <a:buNone/>
          </a:pPr>
          <a:endParaRPr lang="nb-NO" sz="15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BF42639C-0252-45B4-9FEE-3B559AAB964F}" type="parTrans" cxnId="{109CAC59-1764-4285-B9B6-C1481A72D771}">
      <dgm:prSet/>
      <dgm:spPr/>
      <dgm:t>
        <a:bodyPr/>
        <a:lstStyle/>
        <a:p>
          <a:endParaRPr lang="nb-NO">
            <a:solidFill>
              <a:schemeClr val="tx1">
                <a:lumMod val="75000"/>
                <a:lumOff val="25000"/>
              </a:schemeClr>
            </a:solidFill>
          </a:endParaRPr>
        </a:p>
      </dgm:t>
    </dgm:pt>
    <dgm:pt modelId="{5D4C6547-7872-4CBB-A4B8-8FFCB35BA622}" type="sibTrans" cxnId="{109CAC59-1764-4285-B9B6-C1481A72D771}">
      <dgm:prSet/>
      <dgm:spPr/>
      <dgm:t>
        <a:bodyPr/>
        <a:lstStyle/>
        <a:p>
          <a:endParaRPr lang="nb-NO">
            <a:solidFill>
              <a:schemeClr val="tx1">
                <a:lumMod val="75000"/>
                <a:lumOff val="25000"/>
              </a:schemeClr>
            </a:solidFill>
          </a:endParaRPr>
        </a:p>
      </dgm:t>
    </dgm:pt>
    <dgm:pt modelId="{86D966A3-CC0A-4857-9A58-36D9320E9AC3}">
      <dgm:prSet phldrT="[Tekst]" custT="1"/>
      <dgm:spPr>
        <a:solidFill>
          <a:schemeClr val="bg1"/>
        </a:solidFill>
        <a:ln>
          <a:solidFill>
            <a:srgbClr val="8FA9CB"/>
          </a:solidFill>
        </a:ln>
      </dgm:spPr>
      <dgm:t>
        <a:bodyPr/>
        <a:lstStyle/>
        <a:p>
          <a:pPr indent="0">
            <a:buFont typeface="Arial" panose="020B0604020202020204" pitchFamily="34" charset="0"/>
            <a:buChar char="•"/>
          </a:pPr>
          <a:r>
            <a:rPr lang="nb-NO" sz="1200" noProof="0">
              <a:solidFill>
                <a:schemeClr val="tx1">
                  <a:lumMod val="75000"/>
                  <a:lumOff val="25000"/>
                </a:schemeClr>
              </a:solidFill>
            </a:rPr>
            <a:t> forebyggende </a:t>
          </a:r>
          <a:br>
            <a:rPr lang="nb-NO" sz="1200" noProof="0">
              <a:solidFill>
                <a:schemeClr val="tx1">
                  <a:lumMod val="75000"/>
                  <a:lumOff val="25000"/>
                </a:schemeClr>
              </a:solidFill>
            </a:rPr>
          </a:br>
          <a:r>
            <a:rPr lang="nb-NO" sz="1200" noProof="0">
              <a:solidFill>
                <a:schemeClr val="tx1">
                  <a:lumMod val="75000"/>
                  <a:lumOff val="25000"/>
                </a:schemeClr>
              </a:solidFill>
            </a:rPr>
            <a:t>  arbeidsmiljøarbeid</a:t>
          </a:r>
          <a:endParaRPr lang="nb-NO" sz="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E940C9A0-2D56-4244-B979-EBA0265C0B63}" type="parTrans" cxnId="{9682E2EA-3570-4F37-ADD8-FC30801AAEF9}">
      <dgm:prSet/>
      <dgm:spPr/>
      <dgm:t>
        <a:bodyPr/>
        <a:lstStyle/>
        <a:p>
          <a:endParaRPr lang="nb-NO">
            <a:solidFill>
              <a:schemeClr val="tx1">
                <a:lumMod val="75000"/>
                <a:lumOff val="25000"/>
              </a:schemeClr>
            </a:solidFill>
          </a:endParaRPr>
        </a:p>
      </dgm:t>
    </dgm:pt>
    <dgm:pt modelId="{2E56B808-EA1C-4915-B42C-A8FC43B93769}" type="sibTrans" cxnId="{9682E2EA-3570-4F37-ADD8-FC30801AAEF9}">
      <dgm:prSet/>
      <dgm:spPr/>
      <dgm:t>
        <a:bodyPr/>
        <a:lstStyle/>
        <a:p>
          <a:endParaRPr lang="nb-NO">
            <a:solidFill>
              <a:schemeClr val="tx1">
                <a:lumMod val="75000"/>
                <a:lumOff val="25000"/>
              </a:schemeClr>
            </a:solidFill>
          </a:endParaRPr>
        </a:p>
      </dgm:t>
    </dgm:pt>
    <dgm:pt modelId="{CEB2DA9F-AC02-4AAA-8C9B-F8208881EACA}">
      <dgm:prSet phldrT="[Tekst]" custT="1"/>
      <dgm:spPr>
        <a:solidFill>
          <a:schemeClr val="bg1"/>
        </a:solidFill>
        <a:ln>
          <a:solidFill>
            <a:srgbClr val="8FA9CB"/>
          </a:solidFill>
        </a:ln>
      </dgm:spPr>
      <dgm:t>
        <a:bodyPr/>
        <a:lstStyle/>
        <a:p>
          <a:pPr indent="0">
            <a:buFont typeface="Arial" panose="020B0604020202020204" pitchFamily="34" charset="0"/>
            <a:buChar char="•"/>
          </a:pPr>
          <a:r>
            <a:rPr lang="nb-NO" sz="1200" noProof="0" dirty="0">
              <a:solidFill>
                <a:schemeClr val="tx1">
                  <a:lumMod val="75000"/>
                  <a:lumOff val="25000"/>
                </a:schemeClr>
              </a:solidFill>
            </a:rPr>
            <a:t> årsaker og risikofaktorer </a:t>
          </a:r>
          <a:br>
            <a:rPr lang="nb-NO" sz="1200" noProof="0" dirty="0">
              <a:solidFill>
                <a:schemeClr val="tx1">
                  <a:lumMod val="75000"/>
                  <a:lumOff val="25000"/>
                </a:schemeClr>
              </a:solidFill>
            </a:rPr>
          </a:br>
          <a:r>
            <a:rPr lang="nb-NO" sz="1200" noProof="0" dirty="0">
              <a:solidFill>
                <a:schemeClr val="tx1">
                  <a:lumMod val="75000"/>
                  <a:lumOff val="25000"/>
                </a:schemeClr>
              </a:solidFill>
            </a:rPr>
            <a:t>  for fravær i barnevernet</a:t>
          </a:r>
          <a:endParaRPr lang="nb-NO" sz="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A4E72E2A-17F4-4223-AB2B-79A7EA412CA3}" type="parTrans" cxnId="{D412347A-5740-44FE-9826-170B00B53E68}">
      <dgm:prSet/>
      <dgm:spPr/>
      <dgm:t>
        <a:bodyPr/>
        <a:lstStyle/>
        <a:p>
          <a:endParaRPr lang="nb-NO">
            <a:solidFill>
              <a:schemeClr val="tx1">
                <a:lumMod val="75000"/>
                <a:lumOff val="25000"/>
              </a:schemeClr>
            </a:solidFill>
          </a:endParaRPr>
        </a:p>
      </dgm:t>
    </dgm:pt>
    <dgm:pt modelId="{A837A922-0ED8-4DCE-97E3-08882BCBD8F3}" type="sibTrans" cxnId="{D412347A-5740-44FE-9826-170B00B53E68}">
      <dgm:prSet/>
      <dgm:spPr/>
      <dgm:t>
        <a:bodyPr/>
        <a:lstStyle/>
        <a:p>
          <a:endParaRPr lang="nb-NO">
            <a:solidFill>
              <a:schemeClr val="tx1">
                <a:lumMod val="75000"/>
                <a:lumOff val="25000"/>
              </a:schemeClr>
            </a:solidFill>
          </a:endParaRPr>
        </a:p>
      </dgm:t>
    </dgm:pt>
    <dgm:pt modelId="{D7D7E4A6-DD48-4FFB-8E32-53EB90F10672}">
      <dgm:prSet custT="1"/>
      <dgm:spPr>
        <a:solidFill>
          <a:schemeClr val="bg1"/>
        </a:solidFill>
        <a:ln>
          <a:solidFill>
            <a:srgbClr val="8FA9CB"/>
          </a:solidFill>
        </a:ln>
      </dgm:spPr>
      <dgm:t>
        <a:bodyPr/>
        <a:lstStyle/>
        <a:p>
          <a:pPr indent="0"/>
          <a:r>
            <a:rPr lang="nb-NO" sz="1200" noProof="0">
              <a:solidFill>
                <a:schemeClr val="tx1">
                  <a:lumMod val="75000"/>
                  <a:lumOff val="25000"/>
                </a:schemeClr>
              </a:solidFill>
            </a:rPr>
            <a:t> fast samarbeid med NAV </a:t>
          </a:r>
          <a:br>
            <a:rPr lang="nb-NO" sz="1200" noProof="0">
              <a:solidFill>
                <a:schemeClr val="tx1">
                  <a:lumMod val="75000"/>
                  <a:lumOff val="25000"/>
                </a:schemeClr>
              </a:solidFill>
            </a:rPr>
          </a:br>
          <a:r>
            <a:rPr lang="nb-NO" sz="1200" noProof="0">
              <a:solidFill>
                <a:schemeClr val="tx1">
                  <a:lumMod val="75000"/>
                  <a:lumOff val="25000"/>
                </a:schemeClr>
              </a:solidFill>
            </a:rPr>
            <a:t>  lokal og NAV Arbeidslivssenter </a:t>
          </a:r>
        </a:p>
      </dgm:t>
    </dgm:pt>
    <dgm:pt modelId="{AE919CE7-8102-49D4-AE59-C22A8B0E9AE3}" type="parTrans" cxnId="{304E5C12-8D29-4223-A2F7-FE64D3E011C5}">
      <dgm:prSet/>
      <dgm:spPr/>
      <dgm:t>
        <a:bodyPr/>
        <a:lstStyle/>
        <a:p>
          <a:endParaRPr lang="nb-NO">
            <a:solidFill>
              <a:schemeClr val="tx1">
                <a:lumMod val="75000"/>
                <a:lumOff val="25000"/>
              </a:schemeClr>
            </a:solidFill>
          </a:endParaRPr>
        </a:p>
      </dgm:t>
    </dgm:pt>
    <dgm:pt modelId="{956C58A8-BFBB-473A-8376-DC3A794C3D04}" type="sibTrans" cxnId="{304E5C12-8D29-4223-A2F7-FE64D3E011C5}">
      <dgm:prSet/>
      <dgm:spPr/>
      <dgm:t>
        <a:bodyPr/>
        <a:lstStyle/>
        <a:p>
          <a:endParaRPr lang="nb-NO">
            <a:solidFill>
              <a:schemeClr val="tx1">
                <a:lumMod val="75000"/>
                <a:lumOff val="25000"/>
              </a:schemeClr>
            </a:solidFill>
          </a:endParaRPr>
        </a:p>
      </dgm:t>
    </dgm:pt>
    <dgm:pt modelId="{A4C14BF0-6F5D-442D-9F34-980DB46E6B75}">
      <dgm:prSet custT="1"/>
      <dgm:spPr>
        <a:solidFill>
          <a:schemeClr val="bg1"/>
        </a:solidFill>
        <a:ln>
          <a:solidFill>
            <a:srgbClr val="8FA9CB"/>
          </a:solidFill>
        </a:ln>
      </dgm:spPr>
      <dgm:t>
        <a:bodyPr/>
        <a:lstStyle/>
        <a:p>
          <a:pPr indent="0"/>
          <a:r>
            <a:rPr lang="nb-NO" sz="1200" noProof="0" dirty="0">
              <a:solidFill>
                <a:schemeClr val="tx1">
                  <a:lumMod val="75000"/>
                  <a:lumOff val="25000"/>
                </a:schemeClr>
              </a:solidFill>
            </a:rPr>
            <a:t> økt samarbeid med </a:t>
          </a:r>
          <a:br>
            <a:rPr lang="nb-NO" sz="1200" noProof="0" dirty="0">
              <a:solidFill>
                <a:schemeClr val="tx1">
                  <a:lumMod val="75000"/>
                  <a:lumOff val="25000"/>
                </a:schemeClr>
              </a:solidFill>
            </a:rPr>
          </a:br>
          <a:r>
            <a:rPr lang="nb-NO" sz="1200" noProof="0" dirty="0">
              <a:solidFill>
                <a:schemeClr val="tx1">
                  <a:lumMod val="75000"/>
                  <a:lumOff val="25000"/>
                </a:schemeClr>
              </a:solidFill>
            </a:rPr>
            <a:t>  tillitsvalgte og verneombud </a:t>
          </a:r>
        </a:p>
      </dgm:t>
    </dgm:pt>
    <dgm:pt modelId="{3503C32C-386D-4E3B-89A9-AA72070B13E8}" type="parTrans" cxnId="{D48A9A8A-C517-4CA9-851A-C1B686613E01}">
      <dgm:prSet/>
      <dgm:spPr/>
      <dgm:t>
        <a:bodyPr/>
        <a:lstStyle/>
        <a:p>
          <a:endParaRPr lang="nb-NO">
            <a:solidFill>
              <a:schemeClr val="tx1">
                <a:lumMod val="75000"/>
                <a:lumOff val="25000"/>
              </a:schemeClr>
            </a:solidFill>
          </a:endParaRPr>
        </a:p>
      </dgm:t>
    </dgm:pt>
    <dgm:pt modelId="{48F9D0FE-77DD-405E-AD12-16BBFC08DE32}" type="sibTrans" cxnId="{D48A9A8A-C517-4CA9-851A-C1B686613E01}">
      <dgm:prSet/>
      <dgm:spPr/>
      <dgm:t>
        <a:bodyPr/>
        <a:lstStyle/>
        <a:p>
          <a:endParaRPr lang="nb-NO">
            <a:solidFill>
              <a:schemeClr val="tx1">
                <a:lumMod val="75000"/>
                <a:lumOff val="25000"/>
              </a:schemeClr>
            </a:solidFill>
          </a:endParaRPr>
        </a:p>
      </dgm:t>
    </dgm:pt>
    <dgm:pt modelId="{6D51FD41-EE9E-4B32-8115-8D08926C00E1}">
      <dgm:prSet/>
      <dgm:spPr>
        <a:solidFill>
          <a:schemeClr val="bg1"/>
        </a:solidFill>
        <a:ln>
          <a:solidFill>
            <a:srgbClr val="8FA9CB"/>
          </a:solidFill>
        </a:ln>
      </dgm:spPr>
      <dgm:t>
        <a:bodyPr/>
        <a:lstStyle/>
        <a:p>
          <a:pPr indent="0"/>
          <a:endParaRPr lang="nb-NO" sz="1400" noProof="0">
            <a:solidFill>
              <a:schemeClr val="tx1">
                <a:lumMod val="75000"/>
                <a:lumOff val="25000"/>
              </a:schemeClr>
            </a:solidFill>
          </a:endParaRPr>
        </a:p>
      </dgm:t>
    </dgm:pt>
    <dgm:pt modelId="{08DA08D9-C9C6-4573-8B5D-17ED6510E1C1}" type="parTrans" cxnId="{4F8E1951-6A62-47CE-9AB4-E67523B405A4}">
      <dgm:prSet/>
      <dgm:spPr/>
      <dgm:t>
        <a:bodyPr/>
        <a:lstStyle/>
        <a:p>
          <a:endParaRPr lang="nb-NO">
            <a:solidFill>
              <a:schemeClr val="tx1">
                <a:lumMod val="75000"/>
                <a:lumOff val="25000"/>
              </a:schemeClr>
            </a:solidFill>
          </a:endParaRPr>
        </a:p>
      </dgm:t>
    </dgm:pt>
    <dgm:pt modelId="{E722F743-AB1A-476F-AF19-9B3D4CC51636}" type="sibTrans" cxnId="{4F8E1951-6A62-47CE-9AB4-E67523B405A4}">
      <dgm:prSet/>
      <dgm:spPr/>
      <dgm:t>
        <a:bodyPr/>
        <a:lstStyle/>
        <a:p>
          <a:endParaRPr lang="nb-NO">
            <a:solidFill>
              <a:schemeClr val="tx1">
                <a:lumMod val="75000"/>
                <a:lumOff val="25000"/>
              </a:schemeClr>
            </a:solidFill>
          </a:endParaRPr>
        </a:p>
      </dgm:t>
    </dgm:pt>
    <dgm:pt modelId="{BF948608-9A24-4D26-B26B-CFB55C559B16}">
      <dgm:prSet phldrT="[Tekst]"/>
      <dgm:spPr>
        <a:solidFill>
          <a:schemeClr val="bg1"/>
        </a:solidFill>
        <a:ln>
          <a:solidFill>
            <a:srgbClr val="8FA9CB"/>
          </a:solidFill>
        </a:ln>
      </dgm:spPr>
      <dgm:t>
        <a:bodyPr/>
        <a:lstStyle/>
        <a:p>
          <a:pPr indent="0">
            <a:buFontTx/>
            <a:buNone/>
          </a:pPr>
          <a:endParaRPr lang="nb-NO" sz="1400" b="1"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dgm:t>
    </dgm:pt>
    <dgm:pt modelId="{D9E4F233-FF80-4BA1-94CF-1BA94320B7F2}" type="parTrans" cxnId="{57FD90B4-8E97-43CE-AB08-6499AB44BA80}">
      <dgm:prSet/>
      <dgm:spPr/>
      <dgm:t>
        <a:bodyPr/>
        <a:lstStyle/>
        <a:p>
          <a:endParaRPr lang="nb-NO">
            <a:solidFill>
              <a:schemeClr val="tx1">
                <a:lumMod val="75000"/>
                <a:lumOff val="25000"/>
              </a:schemeClr>
            </a:solidFill>
          </a:endParaRPr>
        </a:p>
      </dgm:t>
    </dgm:pt>
    <dgm:pt modelId="{FA2C7FF6-1433-4CD7-A7BF-DE2386A82F9B}" type="sibTrans" cxnId="{57FD90B4-8E97-43CE-AB08-6499AB44BA80}">
      <dgm:prSet/>
      <dgm:spPr/>
      <dgm:t>
        <a:bodyPr/>
        <a:lstStyle/>
        <a:p>
          <a:endParaRPr lang="nb-NO">
            <a:solidFill>
              <a:schemeClr val="tx1">
                <a:lumMod val="75000"/>
                <a:lumOff val="25000"/>
              </a:schemeClr>
            </a:solidFill>
          </a:endParaRPr>
        </a:p>
      </dgm:t>
    </dgm:pt>
    <dgm:pt modelId="{36B1EDA2-5124-4C54-8789-45CF87493583}" type="pres">
      <dgm:prSet presAssocID="{07BD8DD1-9A76-4956-98AB-5816A3E85118}" presName="linearFlow" presStyleCnt="0">
        <dgm:presLayoutVars>
          <dgm:dir/>
          <dgm:animLvl val="lvl"/>
          <dgm:resizeHandles/>
        </dgm:presLayoutVars>
      </dgm:prSet>
      <dgm:spPr/>
    </dgm:pt>
    <dgm:pt modelId="{E1623D73-4281-4494-851E-52B66CACA2EC}" type="pres">
      <dgm:prSet presAssocID="{3F6AEE01-4055-4517-80C7-F12A2FBDCC21}" presName="compositeNode" presStyleCnt="0">
        <dgm:presLayoutVars>
          <dgm:bulletEnabled val="1"/>
        </dgm:presLayoutVars>
      </dgm:prSet>
      <dgm:spPr/>
    </dgm:pt>
    <dgm:pt modelId="{1DC2A796-549C-4FD8-B001-29EAE6AF77D4}" type="pres">
      <dgm:prSet presAssocID="{3F6AEE01-4055-4517-80C7-F12A2FBDCC21}" presName="image" presStyleLbl="fgImgPlace1" presStyleIdx="0" presStyleCnt="3"/>
      <dgm:spPr>
        <a:blipFill dpi="0" rotWithShape="1">
          <a:blip xmlns:r="http://schemas.openxmlformats.org/officeDocument/2006/relationships" r:embed="rId1">
            <a:duotone>
              <a:schemeClr val="accent1">
                <a:shade val="45000"/>
                <a:satMod val="135000"/>
              </a:schemeClr>
              <a:prstClr val="white"/>
            </a:duotone>
          </a:blip>
          <a:srcRect/>
          <a:stretch>
            <a:fillRect t="6628" b="6628"/>
          </a:stretch>
        </a:blipFill>
        <a:ln>
          <a:noFill/>
        </a:ln>
      </dgm:spPr>
    </dgm:pt>
    <dgm:pt modelId="{980EDCF8-7AE0-46C7-B9BA-28F5701EE03F}" type="pres">
      <dgm:prSet presAssocID="{3F6AEE01-4055-4517-80C7-F12A2FBDCC21}" presName="childNode" presStyleLbl="node1" presStyleIdx="0" presStyleCnt="3">
        <dgm:presLayoutVars>
          <dgm:bulletEnabled val="1"/>
        </dgm:presLayoutVars>
      </dgm:prSet>
      <dgm:spPr/>
    </dgm:pt>
    <dgm:pt modelId="{FF44801E-91DD-4D85-BC13-1AD7CE75FA53}" type="pres">
      <dgm:prSet presAssocID="{3F6AEE01-4055-4517-80C7-F12A2FBDCC21}" presName="parentNode" presStyleLbl="revTx" presStyleIdx="0" presStyleCnt="3" custLinFactNeighborX="4702" custLinFactNeighborY="8689">
        <dgm:presLayoutVars>
          <dgm:chMax val="0"/>
          <dgm:bulletEnabled val="1"/>
        </dgm:presLayoutVars>
      </dgm:prSet>
      <dgm:spPr/>
    </dgm:pt>
    <dgm:pt modelId="{1240A881-EAEB-4142-B467-AC7673104A86}" type="pres">
      <dgm:prSet presAssocID="{9F69D3D6-F847-4CF5-8755-D0004AFD4C4A}" presName="sibTrans" presStyleCnt="0"/>
      <dgm:spPr/>
    </dgm:pt>
    <dgm:pt modelId="{CA52D022-2552-4A13-9ACF-C8F5690F70C6}" type="pres">
      <dgm:prSet presAssocID="{42C4FF74-0292-43D5-B30D-1607A5E81302}" presName="compositeNode" presStyleCnt="0">
        <dgm:presLayoutVars>
          <dgm:bulletEnabled val="1"/>
        </dgm:presLayoutVars>
      </dgm:prSet>
      <dgm:spPr/>
    </dgm:pt>
    <dgm:pt modelId="{F87D65F0-6224-424D-BA3D-442197D4A4E0}" type="pres">
      <dgm:prSet presAssocID="{42C4FF74-0292-43D5-B30D-1607A5E81302}" presName="image" presStyleLbl="fgImgPlace1" presStyleIdx="1" presStyleCnt="3"/>
      <dgm:spPr>
        <a:blipFill dpi="0" rotWithShape="1">
          <a:blip xmlns:r="http://schemas.openxmlformats.org/officeDocument/2006/relationships" r:embed="rId2"/>
          <a:srcRect/>
          <a:stretch>
            <a:fillRect t="11409" b="11409"/>
          </a:stretch>
        </a:blipFill>
        <a:ln>
          <a:noFill/>
        </a:ln>
      </dgm:spPr>
    </dgm:pt>
    <dgm:pt modelId="{0361E385-109A-4CAD-BDCE-7A7D460AF81D}" type="pres">
      <dgm:prSet presAssocID="{42C4FF74-0292-43D5-B30D-1607A5E81302}" presName="childNode" presStyleLbl="node1" presStyleIdx="1" presStyleCnt="3">
        <dgm:presLayoutVars>
          <dgm:bulletEnabled val="1"/>
        </dgm:presLayoutVars>
      </dgm:prSet>
      <dgm:spPr/>
    </dgm:pt>
    <dgm:pt modelId="{69916C35-EE81-4365-A111-BCBA4EF582C6}" type="pres">
      <dgm:prSet presAssocID="{42C4FF74-0292-43D5-B30D-1607A5E81302}" presName="parentNode" presStyleLbl="revTx" presStyleIdx="1" presStyleCnt="3" custLinFactNeighborX="3527" custLinFactNeighborY="8687">
        <dgm:presLayoutVars>
          <dgm:chMax val="0"/>
          <dgm:bulletEnabled val="1"/>
        </dgm:presLayoutVars>
      </dgm:prSet>
      <dgm:spPr/>
    </dgm:pt>
    <dgm:pt modelId="{1EC992E5-0173-4401-A4CD-C264873CA71C}" type="pres">
      <dgm:prSet presAssocID="{0FA2DCB8-D3BF-4843-983B-E1D1E329C969}" presName="sibTrans" presStyleCnt="0"/>
      <dgm:spPr/>
    </dgm:pt>
    <dgm:pt modelId="{2FE0CFC8-EE61-4E7F-9C5B-1B9B73B50B6A}" type="pres">
      <dgm:prSet presAssocID="{5088F85B-0FF5-426D-B6D7-C4152AAD2764}" presName="compositeNode" presStyleCnt="0">
        <dgm:presLayoutVars>
          <dgm:bulletEnabled val="1"/>
        </dgm:presLayoutVars>
      </dgm:prSet>
      <dgm:spPr/>
    </dgm:pt>
    <dgm:pt modelId="{6DA35051-2367-48BF-96B3-02DF8BFEA8F7}" type="pres">
      <dgm:prSet presAssocID="{5088F85B-0FF5-426D-B6D7-C4152AAD2764}" presName="image" presStyleLbl="fgImgPlace1" presStyleIdx="2" presStyleCnt="3"/>
      <dgm:spPr>
        <a:blipFill>
          <a:blip xmlns:r="http://schemas.openxmlformats.org/officeDocument/2006/relationships" r:embed="rId3"/>
          <a:srcRect/>
          <a:stretch>
            <a:fillRect/>
          </a:stretch>
        </a:blipFill>
        <a:ln>
          <a:noFill/>
        </a:ln>
      </dgm:spPr>
    </dgm:pt>
    <dgm:pt modelId="{2265FA64-8383-4D27-A773-B041FBFB5250}" type="pres">
      <dgm:prSet presAssocID="{5088F85B-0FF5-426D-B6D7-C4152AAD2764}" presName="childNode" presStyleLbl="node1" presStyleIdx="2" presStyleCnt="3">
        <dgm:presLayoutVars>
          <dgm:bulletEnabled val="1"/>
        </dgm:presLayoutVars>
      </dgm:prSet>
      <dgm:spPr/>
    </dgm:pt>
    <dgm:pt modelId="{FC3876A1-EB33-454A-BC6E-8ADD0DF4A38C}" type="pres">
      <dgm:prSet presAssocID="{5088F85B-0FF5-426D-B6D7-C4152AAD2764}" presName="parentNode" presStyleLbl="revTx" presStyleIdx="2" presStyleCnt="3" custLinFactNeighborX="1176" custLinFactNeighborY="8687">
        <dgm:presLayoutVars>
          <dgm:chMax val="0"/>
          <dgm:bulletEnabled val="1"/>
        </dgm:presLayoutVars>
      </dgm:prSet>
      <dgm:spPr/>
    </dgm:pt>
  </dgm:ptLst>
  <dgm:cxnLst>
    <dgm:cxn modelId="{A61E3D06-EF27-41BC-812F-1897B2F7948D}" srcId="{5088F85B-0FF5-426D-B6D7-C4152AAD2764}" destId="{7F964A20-9BDA-48AF-8160-4ADE245E66A1}" srcOrd="2" destOrd="0" parTransId="{349ECA96-93F2-45C8-AF79-22072A9A7BAF}" sibTransId="{B87C5776-5BE0-4DF4-A7E6-3BAFAB0DE39C}"/>
    <dgm:cxn modelId="{304E5C12-8D29-4223-A2F7-FE64D3E011C5}" srcId="{3F6AEE01-4055-4517-80C7-F12A2FBDCC21}" destId="{D7D7E4A6-DD48-4FFB-8E32-53EB90F10672}" srcOrd="9" destOrd="0" parTransId="{AE919CE7-8102-49D4-AE59-C22A8B0E9AE3}" sibTransId="{956C58A8-BFBB-473A-8376-DC3A794C3D04}"/>
    <dgm:cxn modelId="{337F6216-928B-449F-B233-05A6480D03B7}" type="presOf" srcId="{E31BE1AC-0080-4AB7-9E19-1DF94838D6EF}" destId="{2265FA64-8383-4D27-A773-B041FBFB5250}" srcOrd="0" destOrd="8" presId="urn:microsoft.com/office/officeart/2005/8/layout/hList2"/>
    <dgm:cxn modelId="{99964218-428C-4464-904C-900100433ABD}" type="presOf" srcId="{58CF6818-32F1-44C3-B26F-173BBFB4B0F5}" destId="{2265FA64-8383-4D27-A773-B041FBFB5250}" srcOrd="0" destOrd="10" presId="urn:microsoft.com/office/officeart/2005/8/layout/hList2"/>
    <dgm:cxn modelId="{FD88C01C-5050-4207-B4C4-EBF9078B4CC2}" type="presOf" srcId="{D7D7E4A6-DD48-4FFB-8E32-53EB90F10672}" destId="{980EDCF8-7AE0-46C7-B9BA-28F5701EE03F}" srcOrd="0" destOrd="9" presId="urn:microsoft.com/office/officeart/2005/8/layout/hList2"/>
    <dgm:cxn modelId="{BD5F1F28-CB19-47A7-8899-CF31E1A67DF3}" srcId="{42C4FF74-0292-43D5-B30D-1607A5E81302}" destId="{27E33A18-0AD2-4F8F-9E10-6372C857282C}" srcOrd="2" destOrd="0" parTransId="{75880418-6885-4584-90D0-A353AA39FD82}" sibTransId="{F4915BF1-C28A-4604-A5F3-5C689CB8EBD6}"/>
    <dgm:cxn modelId="{C770B32D-2D8A-4224-AA99-10D8D6997CDB}" srcId="{5088F85B-0FF5-426D-B6D7-C4152AAD2764}" destId="{E31BE1AC-0080-4AB7-9E19-1DF94838D6EF}" srcOrd="8" destOrd="0" parTransId="{5B4A78A6-652E-42B8-BA49-8D2C8D83F171}" sibTransId="{1A15055C-E8CC-493A-87E2-4001B83E4785}"/>
    <dgm:cxn modelId="{138DD930-2A59-4351-B410-4097CF1D5557}" srcId="{07BD8DD1-9A76-4956-98AB-5816A3E85118}" destId="{5088F85B-0FF5-426D-B6D7-C4152AAD2764}" srcOrd="2" destOrd="0" parTransId="{6B94EC2F-8395-43A7-9787-395B2D8DD1E9}" sibTransId="{1165E521-04C3-432B-93F6-DC44EE4D8B2F}"/>
    <dgm:cxn modelId="{BC7E2532-AAD6-47A2-AC26-FF5A57C42761}" type="presOf" srcId="{27E33A18-0AD2-4F8F-9E10-6372C857282C}" destId="{0361E385-109A-4CAD-BDCE-7A7D460AF81D}" srcOrd="0" destOrd="2" presId="urn:microsoft.com/office/officeart/2005/8/layout/hList2"/>
    <dgm:cxn modelId="{A1EB2634-6B81-43D9-862D-CA206A9F2F36}" srcId="{3F6AEE01-4055-4517-80C7-F12A2FBDCC21}" destId="{A1F0F261-5870-42D7-B4C9-5FE87C6FCD9F}" srcOrd="5" destOrd="0" parTransId="{DFECDE41-DCEA-4626-9A11-448C305977B5}" sibTransId="{7AF70862-497F-4A69-B263-B263F4E78365}"/>
    <dgm:cxn modelId="{69113B34-074C-428F-A877-CAE1284BC8B2}" type="presOf" srcId="{42E4D5C9-DCAE-4936-B55E-86F673A9E87F}" destId="{2265FA64-8383-4D27-A773-B041FBFB5250}" srcOrd="0" destOrd="1" presId="urn:microsoft.com/office/officeart/2005/8/layout/hList2"/>
    <dgm:cxn modelId="{BB492F36-9F81-4D93-92B4-F58BF19570E5}" srcId="{42C4FF74-0292-43D5-B30D-1607A5E81302}" destId="{686BF1B4-8E1C-4F87-9514-5DA36AB02CD7}" srcOrd="6" destOrd="0" parTransId="{B1A07569-B0E7-46FB-B9B8-148AF596F9FB}" sibTransId="{9D2351F5-91D5-48B1-A573-723D52D49368}"/>
    <dgm:cxn modelId="{2B98093B-2C30-4882-927F-A4A51CE03594}" type="presOf" srcId="{5088F85B-0FF5-426D-B6D7-C4152AAD2764}" destId="{FC3876A1-EB33-454A-BC6E-8ADD0DF4A38C}" srcOrd="0" destOrd="0" presId="urn:microsoft.com/office/officeart/2005/8/layout/hList2"/>
    <dgm:cxn modelId="{5569423B-AB20-4A50-98D1-5B16BF6D7C27}" srcId="{5088F85B-0FF5-426D-B6D7-C4152AAD2764}" destId="{58CF6818-32F1-44C3-B26F-173BBFB4B0F5}" srcOrd="10" destOrd="0" parTransId="{AF64E6ED-A945-4694-B68A-85EB5DDDFC65}" sibTransId="{15AC45ED-B777-4E96-85C8-D046F3C6ABFD}"/>
    <dgm:cxn modelId="{E56BD93B-5357-4BBB-98D7-1A1BD9BB12D9}" srcId="{07BD8DD1-9A76-4956-98AB-5816A3E85118}" destId="{3F6AEE01-4055-4517-80C7-F12A2FBDCC21}" srcOrd="0" destOrd="0" parTransId="{66C01911-7608-4230-8E05-9FB211EC7C47}" sibTransId="{9F69D3D6-F847-4CF5-8755-D0004AFD4C4A}"/>
    <dgm:cxn modelId="{E51BE940-250C-41E6-91D3-252F4B1DE92C}" type="presOf" srcId="{49F24EB1-8922-4A45-95A0-910DEEA506F4}" destId="{0361E385-109A-4CAD-BDCE-7A7D460AF81D}" srcOrd="0" destOrd="8" presId="urn:microsoft.com/office/officeart/2005/8/layout/hList2"/>
    <dgm:cxn modelId="{A6708A5C-0082-482A-B935-54CD98AC7DAF}" srcId="{5088F85B-0FF5-426D-B6D7-C4152AAD2764}" destId="{8BBCC2FB-821B-414C-B779-64FA2758316C}" srcOrd="6" destOrd="0" parTransId="{F2EDD46E-3A45-40A7-80B9-B7CEAC486A1B}" sibTransId="{450B8027-D02A-4D7D-9717-E2E29EE6CD17}"/>
    <dgm:cxn modelId="{46BBF15C-2FA2-4367-97A8-BDA3632EE5F7}" srcId="{5088F85B-0FF5-426D-B6D7-C4152AAD2764}" destId="{347F2BA0-CA16-48D5-98E7-0E6465D54E53}" srcOrd="7" destOrd="0" parTransId="{D648236C-FE3A-438A-B673-16C0471F8DDB}" sibTransId="{33EE84D9-755D-40F8-972F-D16B3542B91C}"/>
    <dgm:cxn modelId="{90849065-F2E2-4F20-AC53-E1E5A86B178D}" srcId="{07BD8DD1-9A76-4956-98AB-5816A3E85118}" destId="{42C4FF74-0292-43D5-B30D-1607A5E81302}" srcOrd="1" destOrd="0" parTransId="{D0A3E4DB-9C49-47A3-853F-81B11E2E98DD}" sibTransId="{0FA2DCB8-D3BF-4843-983B-E1D1E329C969}"/>
    <dgm:cxn modelId="{8275F869-E608-490F-B7B6-003484C6E37B}" type="presOf" srcId="{3F6AEE01-4055-4517-80C7-F12A2FBDCC21}" destId="{FF44801E-91DD-4D85-BC13-1AD7CE75FA53}" srcOrd="0" destOrd="0" presId="urn:microsoft.com/office/officeart/2005/8/layout/hList2"/>
    <dgm:cxn modelId="{4F8E1951-6A62-47CE-9AB4-E67523B405A4}" srcId="{5088F85B-0FF5-426D-B6D7-C4152AAD2764}" destId="{6D51FD41-EE9E-4B32-8115-8D08926C00E1}" srcOrd="3" destOrd="0" parTransId="{08DA08D9-C9C6-4573-8B5D-17ED6510E1C1}" sibTransId="{E722F743-AB1A-476F-AF19-9B3D4CC51636}"/>
    <dgm:cxn modelId="{B3D1F471-0F8E-4364-A5ED-6746029C651D}" srcId="{5088F85B-0FF5-426D-B6D7-C4152AAD2764}" destId="{42E4D5C9-DCAE-4936-B55E-86F673A9E87F}" srcOrd="1" destOrd="0" parTransId="{9CC9F73C-5A95-4A47-972A-2F399586863E}" sibTransId="{23A5D0A8-D98B-4136-97E8-F527593059FD}"/>
    <dgm:cxn modelId="{ACB59072-0181-485C-B2EF-D6A684BD0698}" type="presOf" srcId="{9B914667-8417-43D6-9858-D49425BF6345}" destId="{2265FA64-8383-4D27-A773-B041FBFB5250}" srcOrd="0" destOrd="5" presId="urn:microsoft.com/office/officeart/2005/8/layout/hList2"/>
    <dgm:cxn modelId="{86F45554-DB91-46C2-B483-DDDAB5375943}" type="presOf" srcId="{86D966A3-CC0A-4857-9A58-36D9320E9AC3}" destId="{0361E385-109A-4CAD-BDCE-7A7D460AF81D}" srcOrd="0" destOrd="3" presId="urn:microsoft.com/office/officeart/2005/8/layout/hList2"/>
    <dgm:cxn modelId="{428D6C76-0684-49A8-BB39-67CB772C0865}" type="presOf" srcId="{9916894C-938B-47FF-AEB9-3BD9B7E108A0}" destId="{980EDCF8-7AE0-46C7-B9BA-28F5701EE03F}" srcOrd="0" destOrd="4" presId="urn:microsoft.com/office/officeart/2005/8/layout/hList2"/>
    <dgm:cxn modelId="{F4C71457-8552-43BE-9E50-02B219C30D27}" type="presOf" srcId="{A4C14BF0-6F5D-442D-9F34-980DB46E6B75}" destId="{980EDCF8-7AE0-46C7-B9BA-28F5701EE03F}" srcOrd="0" destOrd="7" presId="urn:microsoft.com/office/officeart/2005/8/layout/hList2"/>
    <dgm:cxn modelId="{732E2179-0F4B-4E1A-B386-EDC180921B54}" srcId="{3F6AEE01-4055-4517-80C7-F12A2FBDCC21}" destId="{8EE55A21-4AD6-4CEA-AA4D-3A0BDE468210}" srcOrd="0" destOrd="0" parTransId="{C95FC37B-BAA9-4A23-8824-1EFD2CE0632D}" sibTransId="{8F4F3FC4-E14E-451F-8CA4-2E7B23E8EF81}"/>
    <dgm:cxn modelId="{109CAC59-1764-4285-B9B6-C1481A72D771}" srcId="{42C4FF74-0292-43D5-B30D-1607A5E81302}" destId="{40571AC7-F4D7-40C9-A1C7-D31B83A6A7C8}" srcOrd="1" destOrd="0" parTransId="{BF42639C-0252-45B4-9FEE-3B559AAB964F}" sibTransId="{5D4C6547-7872-4CBB-A4B8-8FFCB35BA622}"/>
    <dgm:cxn modelId="{D412347A-5740-44FE-9826-170B00B53E68}" srcId="{42C4FF74-0292-43D5-B30D-1607A5E81302}" destId="{CEB2DA9F-AC02-4AAA-8C9B-F8208881EACA}" srcOrd="4" destOrd="0" parTransId="{A4E72E2A-17F4-4223-AB2B-79A7EA412CA3}" sibTransId="{A837A922-0ED8-4DCE-97E3-08882BCBD8F3}"/>
    <dgm:cxn modelId="{E64FD35A-B056-4F10-99A2-18B8934E805A}" type="presOf" srcId="{40571AC7-F4D7-40C9-A1C7-D31B83A6A7C8}" destId="{0361E385-109A-4CAD-BDCE-7A7D460AF81D}" srcOrd="0" destOrd="1" presId="urn:microsoft.com/office/officeart/2005/8/layout/hList2"/>
    <dgm:cxn modelId="{5ED04F7B-4095-4118-80DF-F973BC157ABF}" type="presOf" srcId="{6D51FD41-EE9E-4B32-8115-8D08926C00E1}" destId="{2265FA64-8383-4D27-A773-B041FBFB5250}" srcOrd="0" destOrd="3" presId="urn:microsoft.com/office/officeart/2005/8/layout/hList2"/>
    <dgm:cxn modelId="{C2D5D57B-81D0-421A-BC41-8DD112B71B2F}" type="presOf" srcId="{160E5DEA-82BD-4E96-828D-A23F6987F467}" destId="{980EDCF8-7AE0-46C7-B9BA-28F5701EE03F}" srcOrd="0" destOrd="2" presId="urn:microsoft.com/office/officeart/2005/8/layout/hList2"/>
    <dgm:cxn modelId="{A795A97F-1391-49D1-8982-C537E24BB58E}" type="presOf" srcId="{42C4FF74-0292-43D5-B30D-1607A5E81302}" destId="{69916C35-EE81-4365-A111-BCBA4EF582C6}" srcOrd="0" destOrd="0" presId="urn:microsoft.com/office/officeart/2005/8/layout/hList2"/>
    <dgm:cxn modelId="{59148080-DC3B-45A3-9918-531B60276A8F}" type="presOf" srcId="{0829AB7B-AA87-4AEF-A03C-D9D444B5497E}" destId="{0361E385-109A-4CAD-BDCE-7A7D460AF81D}" srcOrd="0" destOrd="0" presId="urn:microsoft.com/office/officeart/2005/8/layout/hList2"/>
    <dgm:cxn modelId="{6C7A0F84-5AEC-45ED-A7A6-0E2E8D147ABE}" srcId="{42C4FF74-0292-43D5-B30D-1607A5E81302}" destId="{F5B6F5DD-1EC7-4F08-BBA4-CF0EC01A7ADB}" srcOrd="7" destOrd="0" parTransId="{40742A06-40CB-415C-AFA8-A82D595922BD}" sibTransId="{E57EA60D-0EC0-47CB-82ED-C13EFBBD0AA7}"/>
    <dgm:cxn modelId="{CFF57B84-C785-4FA4-B4B9-C7F5B9AEB807}" srcId="{5088F85B-0FF5-426D-B6D7-C4152AAD2764}" destId="{D957E1E4-3F4B-485D-A0C3-5D1DB2C036A7}" srcOrd="4" destOrd="0" parTransId="{848D1355-2967-41A9-B3A0-0AE5D78BDA12}" sibTransId="{E3B82FF2-0F75-4215-8396-9C725EE6E702}"/>
    <dgm:cxn modelId="{D48A9A8A-C517-4CA9-851A-C1B686613E01}" srcId="{3F6AEE01-4055-4517-80C7-F12A2FBDCC21}" destId="{A4C14BF0-6F5D-442D-9F34-980DB46E6B75}" srcOrd="7" destOrd="0" parTransId="{3503C32C-386D-4E3B-89A9-AA72070B13E8}" sibTransId="{48F9D0FE-77DD-405E-AD12-16BBFC08DE32}"/>
    <dgm:cxn modelId="{FC21F28C-B61F-41ED-A425-FA127D1253CE}" srcId="{3F6AEE01-4055-4517-80C7-F12A2FBDCC21}" destId="{10FA9C2C-E325-4C7C-AFA3-EB750175D2DA}" srcOrd="3" destOrd="0" parTransId="{7E55A421-F7A3-4C91-98A7-C419628846F5}" sibTransId="{F289E30B-1BDF-4AEC-A2FD-1CE4498009E8}"/>
    <dgm:cxn modelId="{52FBCB91-355F-4203-AD9A-61403ADEA50B}" type="presOf" srcId="{CEB2DA9F-AC02-4AAA-8C9B-F8208881EACA}" destId="{0361E385-109A-4CAD-BDCE-7A7D460AF81D}" srcOrd="0" destOrd="4" presId="urn:microsoft.com/office/officeart/2005/8/layout/hList2"/>
    <dgm:cxn modelId="{B048DE99-ECF1-402A-9842-428DD2B70B98}" srcId="{5088F85B-0FF5-426D-B6D7-C4152AAD2764}" destId="{9B914667-8417-43D6-9858-D49425BF6345}" srcOrd="5" destOrd="0" parTransId="{8E8E63BF-3255-4583-97A2-1443EEBBEC59}" sibTransId="{8EA1F7B7-2465-42A4-A699-8A75A34B2033}"/>
    <dgm:cxn modelId="{9926679F-DE36-449B-B4D0-690A48FAE0D3}" srcId="{5088F85B-0FF5-426D-B6D7-C4152AAD2764}" destId="{88145B45-6249-4DAC-83D1-37BE4AB1A50C}" srcOrd="0" destOrd="0" parTransId="{AB016CD8-1389-4E5A-8C5C-0D0ACD863DAF}" sibTransId="{A74865D8-894C-454E-874F-EEA47B2AF9D7}"/>
    <dgm:cxn modelId="{8E4117A4-828F-40B1-BC1B-2611C9E4F0E1}" type="presOf" srcId="{10FA9C2C-E325-4C7C-AFA3-EB750175D2DA}" destId="{980EDCF8-7AE0-46C7-B9BA-28F5701EE03F}" srcOrd="0" destOrd="3" presId="urn:microsoft.com/office/officeart/2005/8/layout/hList2"/>
    <dgm:cxn modelId="{32DE2CA4-9A6D-44C8-BE6F-CA50B3CCAFAE}" srcId="{3F6AEE01-4055-4517-80C7-F12A2FBDCC21}" destId="{550EB7B2-1EFF-4761-AACB-4511BEB81D73}" srcOrd="6" destOrd="0" parTransId="{2FB2C1A3-797D-45DC-9EC3-492559AD3D59}" sibTransId="{2FABFFDA-92D3-4061-B78F-BA52558ACC2E}"/>
    <dgm:cxn modelId="{D11282A5-909C-4BEA-817B-B2D68D2FD067}" type="presOf" srcId="{8929BFB1-33C8-4757-A63F-A18B177E233C}" destId="{0361E385-109A-4CAD-BDCE-7A7D460AF81D}" srcOrd="0" destOrd="5" presId="urn:microsoft.com/office/officeart/2005/8/layout/hList2"/>
    <dgm:cxn modelId="{9052BCAB-FF2E-424C-ACC3-71B816CC2D54}" srcId="{42C4FF74-0292-43D5-B30D-1607A5E81302}" destId="{0829AB7B-AA87-4AEF-A03C-D9D444B5497E}" srcOrd="0" destOrd="0" parTransId="{F3832978-8857-4A73-BDE9-433F89B96CE3}" sibTransId="{250951CD-1DAE-42A4-BDA1-BEAAFCE89606}"/>
    <dgm:cxn modelId="{01DE02AE-2A11-4EBA-BF41-377D284C3FF7}" srcId="{42C4FF74-0292-43D5-B30D-1607A5E81302}" destId="{8929BFB1-33C8-4757-A63F-A18B177E233C}" srcOrd="5" destOrd="0" parTransId="{384B7E7B-D95C-47DB-8BB6-D2237F2DFFA1}" sibTransId="{6E61D21B-AAAB-40B8-95B4-51CB8029C52E}"/>
    <dgm:cxn modelId="{57FD90B4-8E97-43CE-AB08-6499AB44BA80}" srcId="{3F6AEE01-4055-4517-80C7-F12A2FBDCC21}" destId="{BF948608-9A24-4D26-B26B-CFB55C559B16}" srcOrd="1" destOrd="0" parTransId="{D9E4F233-FF80-4BA1-94CF-1BA94320B7F2}" sibTransId="{FA2C7FF6-1433-4CD7-A7BF-DE2386A82F9B}"/>
    <dgm:cxn modelId="{1C1613BA-70CF-45C2-B80E-FC97511B09CE}" type="presOf" srcId="{686BF1B4-8E1C-4F87-9514-5DA36AB02CD7}" destId="{0361E385-109A-4CAD-BDCE-7A7D460AF81D}" srcOrd="0" destOrd="6" presId="urn:microsoft.com/office/officeart/2005/8/layout/hList2"/>
    <dgm:cxn modelId="{A8FB24BE-4FA7-4789-B776-85A6D020F4D3}" type="presOf" srcId="{852730F2-79AF-4354-8AAF-86F3519DD098}" destId="{2265FA64-8383-4D27-A773-B041FBFB5250}" srcOrd="0" destOrd="9" presId="urn:microsoft.com/office/officeart/2005/8/layout/hList2"/>
    <dgm:cxn modelId="{C5B3DCBE-DF19-4F27-AD70-E2C834BD772A}" type="presOf" srcId="{A1F0F261-5870-42D7-B4C9-5FE87C6FCD9F}" destId="{980EDCF8-7AE0-46C7-B9BA-28F5701EE03F}" srcOrd="0" destOrd="5" presId="urn:microsoft.com/office/officeart/2005/8/layout/hList2"/>
    <dgm:cxn modelId="{3D4695C5-EC2B-40C3-AAF9-63DF84B31C7E}" type="presOf" srcId="{07BD8DD1-9A76-4956-98AB-5816A3E85118}" destId="{36B1EDA2-5124-4C54-8789-45CF87493583}" srcOrd="0" destOrd="0" presId="urn:microsoft.com/office/officeart/2005/8/layout/hList2"/>
    <dgm:cxn modelId="{EAD0CBC6-19C0-4732-8ACB-5F7354CB2F23}" srcId="{3F6AEE01-4055-4517-80C7-F12A2FBDCC21}" destId="{9916894C-938B-47FF-AEB9-3BD9B7E108A0}" srcOrd="4" destOrd="0" parTransId="{1EEE1A2B-A091-4FE8-95A2-F11532D8AA16}" sibTransId="{E07E6210-1D40-4D73-928D-08A904CF85EC}"/>
    <dgm:cxn modelId="{1F0203C7-7287-48EB-844E-8DD885E8E186}" srcId="{5088F85B-0FF5-426D-B6D7-C4152AAD2764}" destId="{852730F2-79AF-4354-8AAF-86F3519DD098}" srcOrd="9" destOrd="0" parTransId="{887E7591-D56F-4C08-A9F3-4A2096B73E39}" sibTransId="{2D255695-6425-4B9B-A50F-555619049D16}"/>
    <dgm:cxn modelId="{98F044C9-63AB-455E-A812-4B711A290644}" type="presOf" srcId="{550EB7B2-1EFF-4761-AACB-4511BEB81D73}" destId="{980EDCF8-7AE0-46C7-B9BA-28F5701EE03F}" srcOrd="0" destOrd="6" presId="urn:microsoft.com/office/officeart/2005/8/layout/hList2"/>
    <dgm:cxn modelId="{B22873CE-BEEB-4074-B533-DC7B422EC757}" srcId="{3F6AEE01-4055-4517-80C7-F12A2FBDCC21}" destId="{38AEA3C4-C109-43D5-ADF2-AC8467D8B035}" srcOrd="8" destOrd="0" parTransId="{D36D7488-3573-43DD-BB2E-66826227D67C}" sibTransId="{E0763FC5-2318-4127-8E95-9CB7AFFC9C4A}"/>
    <dgm:cxn modelId="{85B2A8CE-7232-4FDA-B956-DD3A4ED67189}" type="presOf" srcId="{BF948608-9A24-4D26-B26B-CFB55C559B16}" destId="{980EDCF8-7AE0-46C7-B9BA-28F5701EE03F}" srcOrd="0" destOrd="1" presId="urn:microsoft.com/office/officeart/2005/8/layout/hList2"/>
    <dgm:cxn modelId="{FAF273D2-B624-49CC-8DCA-F8243E0E1D10}" type="presOf" srcId="{38AEA3C4-C109-43D5-ADF2-AC8467D8B035}" destId="{980EDCF8-7AE0-46C7-B9BA-28F5701EE03F}" srcOrd="0" destOrd="8" presId="urn:microsoft.com/office/officeart/2005/8/layout/hList2"/>
    <dgm:cxn modelId="{F25B5DD6-35B6-493F-99CC-A857908A3E2A}" type="presOf" srcId="{7F964A20-9BDA-48AF-8160-4ADE245E66A1}" destId="{2265FA64-8383-4D27-A773-B041FBFB5250}" srcOrd="0" destOrd="2" presId="urn:microsoft.com/office/officeart/2005/8/layout/hList2"/>
    <dgm:cxn modelId="{9FCFBCDA-7C65-44BD-9C48-72DF9289D0BE}" type="presOf" srcId="{F5B6F5DD-1EC7-4F08-BBA4-CF0EC01A7ADB}" destId="{0361E385-109A-4CAD-BDCE-7A7D460AF81D}" srcOrd="0" destOrd="7" presId="urn:microsoft.com/office/officeart/2005/8/layout/hList2"/>
    <dgm:cxn modelId="{2C444DDB-4C69-4358-80BD-FC05714F111B}" type="presOf" srcId="{88145B45-6249-4DAC-83D1-37BE4AB1A50C}" destId="{2265FA64-8383-4D27-A773-B041FBFB5250}" srcOrd="0" destOrd="0" presId="urn:microsoft.com/office/officeart/2005/8/layout/hList2"/>
    <dgm:cxn modelId="{85C4C7E6-015D-42B6-805E-1B03AB253AD4}" srcId="{3F6AEE01-4055-4517-80C7-F12A2FBDCC21}" destId="{160E5DEA-82BD-4E96-828D-A23F6987F467}" srcOrd="2" destOrd="0" parTransId="{62B8A2BD-A524-453A-B677-EC57694A781A}" sibTransId="{68598DAF-FF98-427C-9A23-89A9D0FF44A8}"/>
    <dgm:cxn modelId="{9682E2EA-3570-4F37-ADD8-FC30801AAEF9}" srcId="{42C4FF74-0292-43D5-B30D-1607A5E81302}" destId="{86D966A3-CC0A-4857-9A58-36D9320E9AC3}" srcOrd="3" destOrd="0" parTransId="{E940C9A0-2D56-4244-B979-EBA0265C0B63}" sibTransId="{2E56B808-EA1C-4915-B42C-A8FC43B93769}"/>
    <dgm:cxn modelId="{3069BEEF-2918-405F-B635-7303158CFDD9}" type="presOf" srcId="{347F2BA0-CA16-48D5-98E7-0E6465D54E53}" destId="{2265FA64-8383-4D27-A773-B041FBFB5250}" srcOrd="0" destOrd="7" presId="urn:microsoft.com/office/officeart/2005/8/layout/hList2"/>
    <dgm:cxn modelId="{F48E24F0-8297-4F04-919A-C3A285A47224}" srcId="{42C4FF74-0292-43D5-B30D-1607A5E81302}" destId="{49F24EB1-8922-4A45-95A0-910DEEA506F4}" srcOrd="8" destOrd="0" parTransId="{26399B71-E91B-4E54-A366-421EE8670952}" sibTransId="{180A06E1-A770-4B8E-B96D-2C55D700B0AE}"/>
    <dgm:cxn modelId="{656FA7FB-8BF7-4D62-A96F-EFF9C7FA6010}" type="presOf" srcId="{8EE55A21-4AD6-4CEA-AA4D-3A0BDE468210}" destId="{980EDCF8-7AE0-46C7-B9BA-28F5701EE03F}" srcOrd="0" destOrd="0" presId="urn:microsoft.com/office/officeart/2005/8/layout/hList2"/>
    <dgm:cxn modelId="{E9C510FC-F356-4316-BB91-5EDB8C6E3C33}" type="presOf" srcId="{D957E1E4-3F4B-485D-A0C3-5D1DB2C036A7}" destId="{2265FA64-8383-4D27-A773-B041FBFB5250}" srcOrd="0" destOrd="4" presId="urn:microsoft.com/office/officeart/2005/8/layout/hList2"/>
    <dgm:cxn modelId="{651976FC-C3F4-4B07-8E9B-8A75EB21AE46}" type="presOf" srcId="{8BBCC2FB-821B-414C-B779-64FA2758316C}" destId="{2265FA64-8383-4D27-A773-B041FBFB5250}" srcOrd="0" destOrd="6" presId="urn:microsoft.com/office/officeart/2005/8/layout/hList2"/>
    <dgm:cxn modelId="{6A9790D3-788B-4C1A-9E0D-6DD91CA7F878}" type="presParOf" srcId="{36B1EDA2-5124-4C54-8789-45CF87493583}" destId="{E1623D73-4281-4494-851E-52B66CACA2EC}" srcOrd="0" destOrd="0" presId="urn:microsoft.com/office/officeart/2005/8/layout/hList2"/>
    <dgm:cxn modelId="{FDF4FF18-47D8-45F0-AA80-B66F5EFDC52B}" type="presParOf" srcId="{E1623D73-4281-4494-851E-52B66CACA2EC}" destId="{1DC2A796-549C-4FD8-B001-29EAE6AF77D4}" srcOrd="0" destOrd="0" presId="urn:microsoft.com/office/officeart/2005/8/layout/hList2"/>
    <dgm:cxn modelId="{F2ACC4F2-E2F2-44AB-9CA9-904C1145E46B}" type="presParOf" srcId="{E1623D73-4281-4494-851E-52B66CACA2EC}" destId="{980EDCF8-7AE0-46C7-B9BA-28F5701EE03F}" srcOrd="1" destOrd="0" presId="urn:microsoft.com/office/officeart/2005/8/layout/hList2"/>
    <dgm:cxn modelId="{1B66F150-270D-4ED6-8EB1-F4D5D0E03350}" type="presParOf" srcId="{E1623D73-4281-4494-851E-52B66CACA2EC}" destId="{FF44801E-91DD-4D85-BC13-1AD7CE75FA53}" srcOrd="2" destOrd="0" presId="urn:microsoft.com/office/officeart/2005/8/layout/hList2"/>
    <dgm:cxn modelId="{71BCAAD4-D39F-463D-B080-D7561BA3D019}" type="presParOf" srcId="{36B1EDA2-5124-4C54-8789-45CF87493583}" destId="{1240A881-EAEB-4142-B467-AC7673104A86}" srcOrd="1" destOrd="0" presId="urn:microsoft.com/office/officeart/2005/8/layout/hList2"/>
    <dgm:cxn modelId="{B348250D-8179-4A12-BBA6-12E3CE2B36C7}" type="presParOf" srcId="{36B1EDA2-5124-4C54-8789-45CF87493583}" destId="{CA52D022-2552-4A13-9ACF-C8F5690F70C6}" srcOrd="2" destOrd="0" presId="urn:microsoft.com/office/officeart/2005/8/layout/hList2"/>
    <dgm:cxn modelId="{E8E74709-9D26-47F9-8AAC-8D2301EAF0C7}" type="presParOf" srcId="{CA52D022-2552-4A13-9ACF-C8F5690F70C6}" destId="{F87D65F0-6224-424D-BA3D-442197D4A4E0}" srcOrd="0" destOrd="0" presId="urn:microsoft.com/office/officeart/2005/8/layout/hList2"/>
    <dgm:cxn modelId="{CA8D3841-CEF0-4606-91F1-3175377526F1}" type="presParOf" srcId="{CA52D022-2552-4A13-9ACF-C8F5690F70C6}" destId="{0361E385-109A-4CAD-BDCE-7A7D460AF81D}" srcOrd="1" destOrd="0" presId="urn:microsoft.com/office/officeart/2005/8/layout/hList2"/>
    <dgm:cxn modelId="{C71F7203-5D54-43D6-8AF9-5278375AEEDF}" type="presParOf" srcId="{CA52D022-2552-4A13-9ACF-C8F5690F70C6}" destId="{69916C35-EE81-4365-A111-BCBA4EF582C6}" srcOrd="2" destOrd="0" presId="urn:microsoft.com/office/officeart/2005/8/layout/hList2"/>
    <dgm:cxn modelId="{F718FDF0-7130-4F24-BC79-903D2AD4E72D}" type="presParOf" srcId="{36B1EDA2-5124-4C54-8789-45CF87493583}" destId="{1EC992E5-0173-4401-A4CD-C264873CA71C}" srcOrd="3" destOrd="0" presId="urn:microsoft.com/office/officeart/2005/8/layout/hList2"/>
    <dgm:cxn modelId="{8ED0C563-E13D-4707-B293-0AF4489E298B}" type="presParOf" srcId="{36B1EDA2-5124-4C54-8789-45CF87493583}" destId="{2FE0CFC8-EE61-4E7F-9C5B-1B9B73B50B6A}" srcOrd="4" destOrd="0" presId="urn:microsoft.com/office/officeart/2005/8/layout/hList2"/>
    <dgm:cxn modelId="{971DD5D5-7254-4C21-AF4E-041AF7AA7336}" type="presParOf" srcId="{2FE0CFC8-EE61-4E7F-9C5B-1B9B73B50B6A}" destId="{6DA35051-2367-48BF-96B3-02DF8BFEA8F7}" srcOrd="0" destOrd="0" presId="urn:microsoft.com/office/officeart/2005/8/layout/hList2"/>
    <dgm:cxn modelId="{3CCE8E6F-683A-4F3F-B2B4-00267B1230D6}" type="presParOf" srcId="{2FE0CFC8-EE61-4E7F-9C5B-1B9B73B50B6A}" destId="{2265FA64-8383-4D27-A773-B041FBFB5250}" srcOrd="1" destOrd="0" presId="urn:microsoft.com/office/officeart/2005/8/layout/hList2"/>
    <dgm:cxn modelId="{FABE19DE-6077-4426-B4E8-731314C6A98A}" type="presParOf" srcId="{2FE0CFC8-EE61-4E7F-9C5B-1B9B73B50B6A}" destId="{FC3876A1-EB33-454A-BC6E-8ADD0DF4A38C}" srcOrd="2" destOrd="0" presId="urn:microsoft.com/office/officeart/2005/8/layout/h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4A0AA4-BA60-4B42-B3E7-12725E04EF2F}" type="doc">
      <dgm:prSet loTypeId="urn:microsoft.com/office/officeart/2024/layout/NumberedLinearArrowProcess#4" loCatId="process" qsTypeId="urn:microsoft.com/office/officeart/2005/8/quickstyle/simple1#4" qsCatId="simple" csTypeId="urn:microsoft.com/office/officeart/2005/8/colors/accent1_3#1" csCatId="accent1" phldr="1"/>
      <dgm:spPr/>
      <dgm:t>
        <a:bodyPr/>
        <a:lstStyle/>
        <a:p>
          <a:endParaRPr lang="nb-NO"/>
        </a:p>
      </dgm:t>
    </dgm:pt>
    <dgm:pt modelId="{6B7E9738-A8F7-4EC9-8FC1-EE78CCE53400}">
      <dgm:prSet phldrT="[Tekst]" custT="1"/>
      <dgm:spPr>
        <a:solidFill>
          <a:schemeClr val="bg1"/>
        </a:solidFill>
        <a:ln>
          <a:solidFill>
            <a:srgbClr val="4A6FA1"/>
          </a:solidFill>
        </a:ln>
      </dgm:spPr>
      <dgm:t>
        <a:bodyPr/>
        <a:lstStyle/>
        <a:p>
          <a:pPr algn="ct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algn="l"/>
          <a:endParaRPr lang="nb-NO" sz="1000" noProof="0" dirty="0">
            <a:latin typeface="Open Sans" panose="020B0606030504020204" pitchFamily="34" charset="0"/>
            <a:ea typeface="Open Sans" panose="020B0606030504020204" pitchFamily="34" charset="0"/>
            <a:cs typeface="Open Sans" panose="020B0606030504020204" pitchFamily="34" charset="0"/>
          </a:endParaRPr>
        </a:p>
        <a:p>
          <a:pPr algn="l"/>
          <a:endParaRPr lang="nb-NO" sz="1000" noProof="0" dirty="0">
            <a:latin typeface="Open Sans" panose="020B0606030504020204" pitchFamily="34" charset="0"/>
            <a:ea typeface="Open Sans" panose="020B0606030504020204" pitchFamily="34" charset="0"/>
            <a:cs typeface="Open Sans" panose="020B0606030504020204" pitchFamily="34" charset="0"/>
          </a:endParaRPr>
        </a:p>
      </dgm:t>
    </dgm:pt>
    <dgm:pt modelId="{F5452D9B-BB52-41DC-8B90-A7322E7D1FEC}" type="parTrans" cxnId="{C1E50961-6B7B-47D3-A494-5D271B4E41E7}">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DE35A62F-78F6-454F-9222-32D802459F4B}" type="sibTrans" cxnId="{C1E50961-6B7B-47D3-A494-5D271B4E41E7}">
      <dgm:prSet phldrT="1"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1</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6486953B-864B-49F9-BADB-FB4C13F839CE}">
      <dgm:prSet phldrT="[Tekst]" custT="1"/>
      <dgm:spPr>
        <a:solidFill>
          <a:schemeClr val="bg1"/>
        </a:solidFill>
        <a:ln>
          <a:solidFill>
            <a:srgbClr val="4A6FA1"/>
          </a:solidFill>
        </a:ln>
      </dgm:spPr>
      <dgm:t>
        <a:bodyPr/>
        <a:lstStyle/>
        <a:p>
          <a:pPr algn="ctr">
            <a:buNone/>
          </a:pP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dgm:t>
    </dgm:pt>
    <dgm:pt modelId="{448FB304-A99D-4D1D-B7FB-67802EED503C}" type="parTrans" cxnId="{A23BC010-2E4D-4045-842D-00D0570443B5}">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9D981829-772C-46FE-8EFB-1D9A9F736B26}" type="sibTrans" cxnId="{A23BC010-2E4D-4045-842D-00D0570443B5}">
      <dgm:prSet phldrT="2"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2</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03FE89E6-D8D6-41B4-8D6E-E8D33432E424}">
      <dgm:prSet phldrT="[Tekst]" custT="1"/>
      <dgm:spPr>
        <a:solidFill>
          <a:schemeClr val="bg1"/>
        </a:solidFill>
        <a:ln>
          <a:solidFill>
            <a:srgbClr val="4A6FA1"/>
          </a:solidFill>
        </a:ln>
      </dgm:spPr>
      <dgm:t>
        <a:bodyPr/>
        <a:lstStyle/>
        <a:p>
          <a:pPr algn="ctr"/>
          <a:r>
            <a:rPr lang="nb-NO" sz="10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algn="l"/>
          <a:endParaRPr lang="nb-NO" sz="1000" b="0" noProof="0" dirty="0">
            <a:latin typeface="Open Sans" panose="020B0606030504020204" pitchFamily="34" charset="0"/>
            <a:ea typeface="Open Sans" panose="020B0606030504020204" pitchFamily="34" charset="0"/>
            <a:cs typeface="Open Sans" panose="020B0606030504020204" pitchFamily="34" charset="0"/>
          </a:endParaRPr>
        </a:p>
      </dgm:t>
    </dgm:pt>
    <dgm:pt modelId="{331A65B2-D5E5-4330-A428-3B74DCE8ECA8}" type="parTrans" cxnId="{5B2F5182-B969-4398-82DB-4D3B5EA4B9BA}">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EFF0CF3-DFE2-427A-A7BC-F46371333931}" type="sibTrans" cxnId="{5B2F5182-B969-4398-82DB-4D3B5EA4B9BA}">
      <dgm:prSet phldrT="3"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3</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130330EC-C253-42F9-8DB9-320B33188528}">
      <dgm:prSet phldrT="[Tekst]" custT="1"/>
      <dgm:spPr/>
      <dgm:t>
        <a:bodyPr/>
        <a:lstStyle/>
        <a:p>
          <a:pPr algn="l" rtl="0">
            <a:buFont typeface="Open Sans" panose="020B0606030504020204" pitchFamily="34" charset="0"/>
            <a:buNone/>
          </a:pPr>
          <a:endParaRPr lang="nb-NO" sz="1000" noProof="0" dirty="0">
            <a:latin typeface="Open Sans" panose="020B0606030504020204" pitchFamily="34" charset="0"/>
            <a:ea typeface="Open Sans" panose="020B0606030504020204" pitchFamily="34" charset="0"/>
            <a:cs typeface="Open Sans" panose="020B0606030504020204" pitchFamily="34" charset="0"/>
          </a:endParaRPr>
        </a:p>
      </dgm:t>
    </dgm:pt>
    <dgm:pt modelId="{083073F4-26C0-4C48-B3E8-127994EEB9E3}" type="par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C75C551-B9DF-44C4-AF1C-B188C8CBF065}" type="sib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F3741A7-43CD-4EBE-8827-8471C021B431}">
      <dgm:prSet custT="1"/>
      <dgm:spPr>
        <a:solidFill>
          <a:schemeClr val="bg1"/>
        </a:solidFill>
        <a:ln>
          <a:solidFill>
            <a:srgbClr val="4A6FA1"/>
          </a:solidFill>
        </a:ln>
      </dgm:spPr>
      <dgm:t>
        <a:bodyPr/>
        <a:lstStyle/>
        <a:p>
          <a:pPr algn="ctr">
            <a:buNone/>
          </a:pPr>
          <a:r>
            <a:rPr lang="nb-NO" sz="10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gm:t>
    </dgm:pt>
    <dgm:pt modelId="{CC404236-8118-42A4-BD94-8544744E6C7E}" type="sibTrans" cxnId="{B4A30CD7-5853-4F23-A0D3-DBB10D0CA39B}">
      <dgm:prSet phldrT="4"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4</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DDD432FA-9263-42E8-8A98-ED53FD58515F}" type="parTrans" cxnId="{B4A30CD7-5853-4F23-A0D3-DBB10D0CA39B}">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9215230-1D3D-435F-A0AB-B13CD772D379}">
      <dgm:prSet phldrT="[Tekst]" phldr="0" custT="1"/>
      <dgm:spPr>
        <a:ln>
          <a:solidFill>
            <a:srgbClr val="4A6FA1"/>
          </a:solidFill>
        </a:ln>
      </dgm:spPr>
      <dgm:t>
        <a:bodyPr/>
        <a:lstStyle/>
        <a:p>
          <a:pPr algn="ctr"/>
          <a:r>
            <a:rPr lang="nb-NO" sz="1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algn="ctr"/>
          <a:endParaRPr lang="nb-NO" sz="1100" dirty="0"/>
        </a:p>
      </dgm:t>
    </dgm:pt>
    <dgm:pt modelId="{EA88BBF0-1048-47FA-AFB4-B4B17B5FA927}" type="parTrans" cxnId="{9B6D2CE2-0E4F-4532-B62A-7816802E0A78}">
      <dgm:prSet/>
      <dgm:spPr/>
      <dgm:t>
        <a:bodyPr/>
        <a:lstStyle/>
        <a:p>
          <a:endParaRPr lang="nb-NO"/>
        </a:p>
      </dgm:t>
    </dgm:pt>
    <dgm:pt modelId="{4A336948-0FB2-4B86-87CC-BAEB84C21385}" type="sibTrans" cxnId="{9B6D2CE2-0E4F-4532-B62A-7816802E0A78}">
      <dgm:prSet phldrT="5" phldr="0"/>
      <dgm:spPr>
        <a:solidFill>
          <a:srgbClr val="4A6FA1"/>
        </a:solidFill>
      </dgm:spPr>
      <dgm:t>
        <a:bodyPr/>
        <a:lstStyle/>
        <a:p>
          <a:r>
            <a:rPr lang="nb-NO" dirty="0"/>
            <a:t>5</a:t>
          </a:r>
        </a:p>
      </dgm:t>
    </dgm:pt>
    <dgm:pt modelId="{D76F1BC2-F1CB-4874-97E6-2175F67B7167}">
      <dgm:prSet phldrT="[Tekst]" custT="1"/>
      <dgm:spPr>
        <a:ln>
          <a:solidFill>
            <a:srgbClr val="4A6FA1"/>
          </a:solidFill>
        </a:ln>
      </dgm:spPr>
      <dgm:t>
        <a:bodyPr/>
        <a:lstStyle/>
        <a:p>
          <a:pPr algn="ctr">
            <a:buClrTx/>
            <a:buSzTx/>
            <a:buFontTx/>
            <a:buNone/>
          </a:pP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gm:t>
    </dgm:pt>
    <dgm:pt modelId="{321B14C3-9C92-4C50-8425-F70E9CC791DB}" type="parTrans" cxnId="{4F1FC425-5D83-4F96-836F-B78AAB6C7F36}">
      <dgm:prSet/>
      <dgm:spPr/>
      <dgm:t>
        <a:bodyPr/>
        <a:lstStyle/>
        <a:p>
          <a:endParaRPr lang="nb-NO"/>
        </a:p>
      </dgm:t>
    </dgm:pt>
    <dgm:pt modelId="{12027AE8-42DE-459F-9924-311FA204B643}" type="sibTrans" cxnId="{4F1FC425-5D83-4F96-836F-B78AAB6C7F36}">
      <dgm:prSet phldrT="6" phldr="0"/>
      <dgm:spPr>
        <a:solidFill>
          <a:srgbClr val="4A6FA1"/>
        </a:solidFill>
      </dgm:spPr>
      <dgm:t>
        <a:bodyPr/>
        <a:lstStyle/>
        <a:p>
          <a:r>
            <a:rPr lang="nb-NO"/>
            <a:t>6</a:t>
          </a:r>
        </a:p>
      </dgm:t>
    </dgm:pt>
    <dgm:pt modelId="{C8BAC041-7B71-49BF-A2D8-9134C1303353}">
      <dgm:prSet phldrT="[Tekst]" custT="1"/>
      <dgm:spPr>
        <a:ln>
          <a:solidFill>
            <a:srgbClr val="4A6FA1"/>
          </a:solidFill>
        </a:ln>
      </dgm:spPr>
      <dgm:t>
        <a:bodyPr/>
        <a:lstStyle/>
        <a:p>
          <a:r>
            <a:rPr lang="nb-NO" sz="1000" b="1" i="0" dirty="0">
              <a:solidFill>
                <a:schemeClr val="tx1">
                  <a:lumMod val="75000"/>
                  <a:lumOff val="25000"/>
                </a:schemeClr>
              </a:solidFill>
            </a:rPr>
            <a:t>Oppfølging mellom leder og medarbeider</a:t>
          </a:r>
          <a:endParaRPr lang="nb-NO" sz="1000" dirty="0">
            <a:solidFill>
              <a:schemeClr val="tx1">
                <a:lumMod val="75000"/>
                <a:lumOff val="25000"/>
              </a:schemeClr>
            </a:solidFill>
          </a:endParaRPr>
        </a:p>
      </dgm:t>
    </dgm:pt>
    <dgm:pt modelId="{FCAE8EBB-155D-45B7-8AD0-6967D52E1E79}" type="parTrans" cxnId="{8334CA0C-B38E-4EDD-9BD0-17B419C15503}">
      <dgm:prSet/>
      <dgm:spPr/>
      <dgm:t>
        <a:bodyPr/>
        <a:lstStyle/>
        <a:p>
          <a:endParaRPr lang="nb-NO"/>
        </a:p>
      </dgm:t>
    </dgm:pt>
    <dgm:pt modelId="{09078480-9DC1-4128-BB67-E4464A6A4D16}" type="sibTrans" cxnId="{8334CA0C-B38E-4EDD-9BD0-17B419C15503}">
      <dgm:prSet phldrT="7" phldr="0"/>
      <dgm:spPr/>
      <dgm:t>
        <a:bodyPr/>
        <a:lstStyle/>
        <a:p>
          <a:r>
            <a:rPr lang="nb-NO"/>
            <a:t>7</a:t>
          </a:r>
          <a:endParaRPr lang="nb-NO" dirty="0"/>
        </a:p>
      </dgm:t>
    </dgm:pt>
    <dgm:pt modelId="{67FD67F0-4802-49FA-98FF-1EBF02981C31}" type="pres">
      <dgm:prSet presAssocID="{184A0AA4-BA60-4B42-B3E7-12725E04EF2F}" presName="linearFlow" presStyleCnt="0">
        <dgm:presLayoutVars>
          <dgm:dir/>
          <dgm:animLvl val="lvl"/>
          <dgm:resizeHandles val="exact"/>
        </dgm:presLayoutVars>
      </dgm:prSet>
      <dgm:spPr/>
    </dgm:pt>
    <dgm:pt modelId="{1B33023E-5DC0-4829-BA57-6327A0DF7A24}" type="pres">
      <dgm:prSet presAssocID="{6B7E9738-A8F7-4EC9-8FC1-EE78CCE53400}" presName="compositeNode" presStyleCnt="0"/>
      <dgm:spPr/>
    </dgm:pt>
    <dgm:pt modelId="{3C3EDDB7-6C55-44EA-AED3-58346425CD00}" type="pres">
      <dgm:prSet presAssocID="{6B7E9738-A8F7-4EC9-8FC1-EE78CCE53400}" presName="parTx" presStyleLbl="node1" presStyleIdx="0" presStyleCnt="0">
        <dgm:presLayoutVars>
          <dgm:chMax val="0"/>
          <dgm:chPref val="0"/>
          <dgm:bulletEnabled val="1"/>
        </dgm:presLayoutVars>
      </dgm:prSet>
      <dgm:spPr/>
    </dgm:pt>
    <dgm:pt modelId="{69A9C80E-E0B4-4D45-A424-751E616CA3B4}" type="pres">
      <dgm:prSet presAssocID="{6B7E9738-A8F7-4EC9-8FC1-EE78CCE53400}" presName="parSh" presStyleCnt="0"/>
      <dgm:spPr/>
    </dgm:pt>
    <dgm:pt modelId="{168CE015-EF2C-4B9A-9034-493FA2FDDF72}" type="pres">
      <dgm:prSet presAssocID="{6B7E9738-A8F7-4EC9-8FC1-EE78CCE53400}" presName="lineNode" presStyleLbl="alignNode1" presStyleIdx="0" presStyleCnt="21"/>
      <dgm:spPr/>
    </dgm:pt>
    <dgm:pt modelId="{965D1C31-8815-4D0F-99D5-5C06B8CA08DA}" type="pres">
      <dgm:prSet presAssocID="{6B7E9738-A8F7-4EC9-8FC1-EE78CCE53400}" presName="lineArrowNode" presStyleLbl="alignNode1" presStyleIdx="1" presStyleCnt="21"/>
      <dgm:spPr/>
    </dgm:pt>
    <dgm:pt modelId="{144F0683-4514-4CF7-930A-BD7B90AEA9E2}" type="pres">
      <dgm:prSet presAssocID="{DE35A62F-78F6-454F-9222-32D802459F4B}" presName="sibTransNodeCircle" presStyleLbl="alignNode1" presStyleIdx="2" presStyleCnt="21">
        <dgm:presLayoutVars>
          <dgm:chMax val="0"/>
          <dgm:bulletEnabled/>
        </dgm:presLayoutVars>
      </dgm:prSet>
      <dgm:spPr/>
    </dgm:pt>
    <dgm:pt modelId="{66CEA505-54E1-4054-9DAA-C723FB8E7DA1}" type="pres">
      <dgm:prSet presAssocID="{DE35A62F-78F6-454F-9222-32D802459F4B}" presName="spacerBetweenCircleAndCallout" presStyleCnt="0">
        <dgm:presLayoutVars/>
      </dgm:prSet>
      <dgm:spPr/>
    </dgm:pt>
    <dgm:pt modelId="{7872B059-6445-4EB7-BDB5-8F316C365784}" type="pres">
      <dgm:prSet presAssocID="{DE35A62F-78F6-454F-9222-32D802459F4B}" presName="verticalConnector" presStyleLbl="alignAccFollowNode1" presStyleIdx="0" presStyleCnt="7"/>
      <dgm:spPr/>
    </dgm:pt>
    <dgm:pt modelId="{86DF1511-70AD-41DC-B1FE-8E232E1C7C2F}" type="pres">
      <dgm:prSet presAssocID="{6B7E9738-A8F7-4EC9-8FC1-EE78CCE53400}" presName="nodeText" presStyleLbl="fgAcc1" presStyleIdx="0" presStyleCnt="7">
        <dgm:presLayoutVars>
          <dgm:bulletEnabled val="1"/>
        </dgm:presLayoutVars>
      </dgm:prSet>
      <dgm:spPr/>
    </dgm:pt>
    <dgm:pt modelId="{692B51D9-E46A-4D82-8AB7-6EA2C97D919F}" type="pres">
      <dgm:prSet presAssocID="{DE35A62F-78F6-454F-9222-32D802459F4B}" presName="sibTransComposite" presStyleCnt="0"/>
      <dgm:spPr/>
    </dgm:pt>
    <dgm:pt modelId="{3260CFEF-5301-40A0-AF83-25F1BCD8A910}" type="pres">
      <dgm:prSet presAssocID="{6486953B-864B-49F9-BADB-FB4C13F839CE}" presName="compositeNode" presStyleCnt="0"/>
      <dgm:spPr/>
    </dgm:pt>
    <dgm:pt modelId="{1E6CC6D4-E65A-4AD3-A744-9613180C427B}" type="pres">
      <dgm:prSet presAssocID="{6486953B-864B-49F9-BADB-FB4C13F839CE}" presName="parTx" presStyleLbl="node1" presStyleIdx="0" presStyleCnt="0">
        <dgm:presLayoutVars>
          <dgm:chMax val="0"/>
          <dgm:chPref val="0"/>
          <dgm:bulletEnabled val="1"/>
        </dgm:presLayoutVars>
      </dgm:prSet>
      <dgm:spPr/>
    </dgm:pt>
    <dgm:pt modelId="{66F05516-6866-46C8-9FDA-C8E73372978D}" type="pres">
      <dgm:prSet presAssocID="{6486953B-864B-49F9-BADB-FB4C13F839CE}" presName="parSh" presStyleCnt="0"/>
      <dgm:spPr/>
    </dgm:pt>
    <dgm:pt modelId="{48F925C5-ED44-4F8A-A5CA-1CA974525135}" type="pres">
      <dgm:prSet presAssocID="{6486953B-864B-49F9-BADB-FB4C13F839CE}" presName="lineNode" presStyleLbl="alignNode1" presStyleIdx="3" presStyleCnt="21"/>
      <dgm:spPr/>
    </dgm:pt>
    <dgm:pt modelId="{026363C1-B38D-45F5-A828-D45BEFEA1B91}" type="pres">
      <dgm:prSet presAssocID="{6486953B-864B-49F9-BADB-FB4C13F839CE}" presName="lineArrowNode" presStyleLbl="alignNode1" presStyleIdx="4" presStyleCnt="21"/>
      <dgm:spPr/>
    </dgm:pt>
    <dgm:pt modelId="{B085F6A3-E941-4398-80D7-717198D36045}" type="pres">
      <dgm:prSet presAssocID="{9D981829-772C-46FE-8EFB-1D9A9F736B26}" presName="sibTransNodeCircle" presStyleLbl="alignNode1" presStyleIdx="5" presStyleCnt="21">
        <dgm:presLayoutVars>
          <dgm:chMax val="0"/>
          <dgm:bulletEnabled/>
        </dgm:presLayoutVars>
      </dgm:prSet>
      <dgm:spPr/>
    </dgm:pt>
    <dgm:pt modelId="{3CA85C8D-A001-4F0A-ABB6-92D8EA5543FF}" type="pres">
      <dgm:prSet presAssocID="{9D981829-772C-46FE-8EFB-1D9A9F736B26}" presName="spacerBetweenCircleAndCallout" presStyleCnt="0">
        <dgm:presLayoutVars/>
      </dgm:prSet>
      <dgm:spPr/>
    </dgm:pt>
    <dgm:pt modelId="{1024A8BB-54E6-4642-AE84-56586A1E6E4C}" type="pres">
      <dgm:prSet presAssocID="{9D981829-772C-46FE-8EFB-1D9A9F736B26}" presName="verticalConnector" presStyleLbl="alignAccFollowNode1" presStyleIdx="1" presStyleCnt="7"/>
      <dgm:spPr/>
    </dgm:pt>
    <dgm:pt modelId="{5CCB29B5-A37E-4105-98C2-43986FD48D3B}" type="pres">
      <dgm:prSet presAssocID="{6486953B-864B-49F9-BADB-FB4C13F839CE}" presName="nodeText" presStyleLbl="fgAcc1" presStyleIdx="1" presStyleCnt="7">
        <dgm:presLayoutVars>
          <dgm:bulletEnabled val="1"/>
        </dgm:presLayoutVars>
      </dgm:prSet>
      <dgm:spPr/>
    </dgm:pt>
    <dgm:pt modelId="{00102F30-3A98-4404-9579-A7B8FDCA8785}" type="pres">
      <dgm:prSet presAssocID="{9D981829-772C-46FE-8EFB-1D9A9F736B26}" presName="sibTransComposite" presStyleCnt="0"/>
      <dgm:spPr/>
    </dgm:pt>
    <dgm:pt modelId="{BFB5EFDC-1BDC-4623-8657-8FDF6D780C5A}" type="pres">
      <dgm:prSet presAssocID="{03FE89E6-D8D6-41B4-8D6E-E8D33432E424}" presName="compositeNode" presStyleCnt="0"/>
      <dgm:spPr/>
    </dgm:pt>
    <dgm:pt modelId="{80FFA0BE-CBF0-4985-A5FC-D9190AF65B66}" type="pres">
      <dgm:prSet presAssocID="{03FE89E6-D8D6-41B4-8D6E-E8D33432E424}" presName="parTx" presStyleLbl="node1" presStyleIdx="0" presStyleCnt="0">
        <dgm:presLayoutVars>
          <dgm:chMax val="0"/>
          <dgm:chPref val="0"/>
          <dgm:bulletEnabled val="1"/>
        </dgm:presLayoutVars>
      </dgm:prSet>
      <dgm:spPr/>
    </dgm:pt>
    <dgm:pt modelId="{99E5D553-584F-44C3-9C78-ADAE134079D9}" type="pres">
      <dgm:prSet presAssocID="{03FE89E6-D8D6-41B4-8D6E-E8D33432E424}" presName="parSh" presStyleCnt="0"/>
      <dgm:spPr/>
    </dgm:pt>
    <dgm:pt modelId="{8482DFE1-AE5B-4692-8EF0-6650A18BD44F}" type="pres">
      <dgm:prSet presAssocID="{03FE89E6-D8D6-41B4-8D6E-E8D33432E424}" presName="lineNode" presStyleLbl="alignNode1" presStyleIdx="6" presStyleCnt="21"/>
      <dgm:spPr/>
    </dgm:pt>
    <dgm:pt modelId="{05737F4D-5408-498C-A46C-45A2ED25ED16}" type="pres">
      <dgm:prSet presAssocID="{03FE89E6-D8D6-41B4-8D6E-E8D33432E424}" presName="lineArrowNode" presStyleLbl="alignNode1" presStyleIdx="7" presStyleCnt="21"/>
      <dgm:spPr/>
    </dgm:pt>
    <dgm:pt modelId="{1F060F0D-7B1A-4344-9B83-C3FDABA594BF}" type="pres">
      <dgm:prSet presAssocID="{FEFF0CF3-DFE2-427A-A7BC-F46371333931}" presName="sibTransNodeCircle" presStyleLbl="alignNode1" presStyleIdx="8" presStyleCnt="21">
        <dgm:presLayoutVars>
          <dgm:chMax val="0"/>
          <dgm:bulletEnabled/>
        </dgm:presLayoutVars>
      </dgm:prSet>
      <dgm:spPr/>
    </dgm:pt>
    <dgm:pt modelId="{2DD96BC5-E300-4261-A67F-BDB456004D9B}" type="pres">
      <dgm:prSet presAssocID="{FEFF0CF3-DFE2-427A-A7BC-F46371333931}" presName="spacerBetweenCircleAndCallout" presStyleCnt="0">
        <dgm:presLayoutVars/>
      </dgm:prSet>
      <dgm:spPr/>
    </dgm:pt>
    <dgm:pt modelId="{962666A5-3021-4C57-9F26-A0AB0DB30C6E}" type="pres">
      <dgm:prSet presAssocID="{FEFF0CF3-DFE2-427A-A7BC-F46371333931}" presName="verticalConnector" presStyleLbl="alignAccFollowNode1" presStyleIdx="2" presStyleCnt="7"/>
      <dgm:spPr/>
    </dgm:pt>
    <dgm:pt modelId="{6E5F5ED8-EEAC-472C-9CA8-EEEB6D177E88}" type="pres">
      <dgm:prSet presAssocID="{03FE89E6-D8D6-41B4-8D6E-E8D33432E424}" presName="nodeText" presStyleLbl="fgAcc1" presStyleIdx="2" presStyleCnt="7">
        <dgm:presLayoutVars>
          <dgm:bulletEnabled val="1"/>
        </dgm:presLayoutVars>
      </dgm:prSet>
      <dgm:spPr/>
    </dgm:pt>
    <dgm:pt modelId="{2788CE5A-A2E9-44E8-ADF9-F5521E288EA8}" type="pres">
      <dgm:prSet presAssocID="{FEFF0CF3-DFE2-427A-A7BC-F46371333931}" presName="sibTransComposite" presStyleCnt="0"/>
      <dgm:spPr/>
    </dgm:pt>
    <dgm:pt modelId="{7A635154-C5F2-4CBE-A426-7F11A99DC65B}" type="pres">
      <dgm:prSet presAssocID="{AF3741A7-43CD-4EBE-8827-8471C021B431}" presName="compositeNode" presStyleCnt="0"/>
      <dgm:spPr/>
    </dgm:pt>
    <dgm:pt modelId="{7357B26D-8375-484D-89E6-3439F2285170}" type="pres">
      <dgm:prSet presAssocID="{AF3741A7-43CD-4EBE-8827-8471C021B431}" presName="parTx" presStyleLbl="node1" presStyleIdx="0" presStyleCnt="0">
        <dgm:presLayoutVars>
          <dgm:chMax val="0"/>
          <dgm:chPref val="0"/>
          <dgm:bulletEnabled val="1"/>
        </dgm:presLayoutVars>
      </dgm:prSet>
      <dgm:spPr/>
    </dgm:pt>
    <dgm:pt modelId="{0C63DA18-0ABB-438E-B9AF-CDF167335A5B}" type="pres">
      <dgm:prSet presAssocID="{AF3741A7-43CD-4EBE-8827-8471C021B431}" presName="parSh" presStyleCnt="0"/>
      <dgm:spPr/>
    </dgm:pt>
    <dgm:pt modelId="{387EAEEC-73D0-4627-8107-0E96519FEB5E}" type="pres">
      <dgm:prSet presAssocID="{AF3741A7-43CD-4EBE-8827-8471C021B431}" presName="lineNode" presStyleLbl="alignNode1" presStyleIdx="9" presStyleCnt="21"/>
      <dgm:spPr/>
    </dgm:pt>
    <dgm:pt modelId="{28BE933E-F0D3-438E-8E16-09035BD7D0F6}" type="pres">
      <dgm:prSet presAssocID="{AF3741A7-43CD-4EBE-8827-8471C021B431}" presName="lineArrowNode" presStyleLbl="alignNode1" presStyleIdx="10" presStyleCnt="21"/>
      <dgm:spPr/>
    </dgm:pt>
    <dgm:pt modelId="{14E032A3-20D0-409D-8D9B-3A237A6E7CDE}" type="pres">
      <dgm:prSet presAssocID="{CC404236-8118-42A4-BD94-8544744E6C7E}" presName="sibTransNodeCircle" presStyleLbl="alignNode1" presStyleIdx="11" presStyleCnt="21">
        <dgm:presLayoutVars>
          <dgm:chMax val="0"/>
          <dgm:bulletEnabled/>
        </dgm:presLayoutVars>
      </dgm:prSet>
      <dgm:spPr/>
    </dgm:pt>
    <dgm:pt modelId="{2FDE0E42-D672-425E-B2E2-0EDB1FE7AB2E}" type="pres">
      <dgm:prSet presAssocID="{CC404236-8118-42A4-BD94-8544744E6C7E}" presName="spacerBetweenCircleAndCallout" presStyleCnt="0">
        <dgm:presLayoutVars/>
      </dgm:prSet>
      <dgm:spPr/>
    </dgm:pt>
    <dgm:pt modelId="{E0260BBF-42C2-4989-95C0-C8455D96F6A8}" type="pres">
      <dgm:prSet presAssocID="{CC404236-8118-42A4-BD94-8544744E6C7E}" presName="verticalConnector" presStyleLbl="alignAccFollowNode1" presStyleIdx="3" presStyleCnt="7"/>
      <dgm:spPr/>
    </dgm:pt>
    <dgm:pt modelId="{A44B1309-3F04-4C77-87D5-BEA2401F8AFF}" type="pres">
      <dgm:prSet presAssocID="{AF3741A7-43CD-4EBE-8827-8471C021B431}" presName="nodeText" presStyleLbl="fgAcc1" presStyleIdx="3" presStyleCnt="7">
        <dgm:presLayoutVars>
          <dgm:bulletEnabled val="1"/>
        </dgm:presLayoutVars>
      </dgm:prSet>
      <dgm:spPr/>
    </dgm:pt>
    <dgm:pt modelId="{11034365-93DE-4D47-B319-2CF623D23047}" type="pres">
      <dgm:prSet presAssocID="{CC404236-8118-42A4-BD94-8544744E6C7E}" presName="sibTransComposite" presStyleCnt="0"/>
      <dgm:spPr/>
    </dgm:pt>
    <dgm:pt modelId="{CB40DC70-C07F-4500-8CE6-F058C533A37D}" type="pres">
      <dgm:prSet presAssocID="{F9215230-1D3D-435F-A0AB-B13CD772D379}" presName="compositeNode" presStyleCnt="0"/>
      <dgm:spPr/>
    </dgm:pt>
    <dgm:pt modelId="{AD15E350-997A-4342-95D4-9D2B6D73B332}" type="pres">
      <dgm:prSet presAssocID="{F9215230-1D3D-435F-A0AB-B13CD772D379}" presName="parTx" presStyleLbl="node1" presStyleIdx="0" presStyleCnt="0">
        <dgm:presLayoutVars>
          <dgm:chMax val="0"/>
          <dgm:chPref val="0"/>
          <dgm:bulletEnabled val="1"/>
        </dgm:presLayoutVars>
      </dgm:prSet>
      <dgm:spPr/>
    </dgm:pt>
    <dgm:pt modelId="{EC56D68E-9F73-45C9-A408-1A03474A8FAF}" type="pres">
      <dgm:prSet presAssocID="{F9215230-1D3D-435F-A0AB-B13CD772D379}" presName="parSh" presStyleCnt="0"/>
      <dgm:spPr/>
    </dgm:pt>
    <dgm:pt modelId="{08BA35B7-A2EB-4512-8F94-84E4E1A47C0D}" type="pres">
      <dgm:prSet presAssocID="{F9215230-1D3D-435F-A0AB-B13CD772D379}" presName="lineNode" presStyleLbl="alignNode1" presStyleIdx="12" presStyleCnt="21"/>
      <dgm:spPr/>
    </dgm:pt>
    <dgm:pt modelId="{B7CA33AB-88CC-45C0-A012-6C86D96129B5}" type="pres">
      <dgm:prSet presAssocID="{F9215230-1D3D-435F-A0AB-B13CD772D379}" presName="lineArrowNode" presStyleLbl="alignNode1" presStyleIdx="13" presStyleCnt="21" custLinFactNeighborX="-25570"/>
      <dgm:spPr/>
    </dgm:pt>
    <dgm:pt modelId="{A87E83E3-BF0F-4EE6-BB1A-D03CCBF3D277}" type="pres">
      <dgm:prSet presAssocID="{4A336948-0FB2-4B86-87CC-BAEB84C21385}" presName="sibTransNodeCircle" presStyleLbl="alignNode1" presStyleIdx="14" presStyleCnt="21">
        <dgm:presLayoutVars>
          <dgm:chMax val="0"/>
          <dgm:bulletEnabled/>
        </dgm:presLayoutVars>
      </dgm:prSet>
      <dgm:spPr/>
    </dgm:pt>
    <dgm:pt modelId="{B2CAF583-4D2A-4EF6-A83E-AA9EA24CA674}" type="pres">
      <dgm:prSet presAssocID="{4A336948-0FB2-4B86-87CC-BAEB84C21385}" presName="spacerBetweenCircleAndCallout" presStyleCnt="0">
        <dgm:presLayoutVars/>
      </dgm:prSet>
      <dgm:spPr/>
    </dgm:pt>
    <dgm:pt modelId="{3DA79B7A-175C-4189-8149-64EEE02604DB}" type="pres">
      <dgm:prSet presAssocID="{4A336948-0FB2-4B86-87CC-BAEB84C21385}" presName="verticalConnector" presStyleLbl="alignAccFollowNode1" presStyleIdx="4" presStyleCnt="7"/>
      <dgm:spPr/>
    </dgm:pt>
    <dgm:pt modelId="{54670F2C-758C-4401-8C7B-7C3B37AECA2B}" type="pres">
      <dgm:prSet presAssocID="{F9215230-1D3D-435F-A0AB-B13CD772D379}" presName="nodeText" presStyleLbl="fgAcc1" presStyleIdx="4" presStyleCnt="7">
        <dgm:presLayoutVars>
          <dgm:bulletEnabled val="1"/>
        </dgm:presLayoutVars>
      </dgm:prSet>
      <dgm:spPr/>
    </dgm:pt>
    <dgm:pt modelId="{75205BE3-7388-4EBF-B391-30C4F70B39B2}" type="pres">
      <dgm:prSet presAssocID="{4A336948-0FB2-4B86-87CC-BAEB84C21385}" presName="sibTransComposite" presStyleCnt="0"/>
      <dgm:spPr/>
    </dgm:pt>
    <dgm:pt modelId="{41304BFF-750A-4F06-BF2E-6E5AA551FD5B}" type="pres">
      <dgm:prSet presAssocID="{D76F1BC2-F1CB-4874-97E6-2175F67B7167}" presName="compositeNode" presStyleCnt="0"/>
      <dgm:spPr/>
    </dgm:pt>
    <dgm:pt modelId="{AE372B69-E46C-4490-8F13-5FB62C056753}" type="pres">
      <dgm:prSet presAssocID="{D76F1BC2-F1CB-4874-97E6-2175F67B7167}" presName="parTx" presStyleLbl="node1" presStyleIdx="0" presStyleCnt="0">
        <dgm:presLayoutVars>
          <dgm:chMax val="0"/>
          <dgm:chPref val="0"/>
          <dgm:bulletEnabled val="1"/>
        </dgm:presLayoutVars>
      </dgm:prSet>
      <dgm:spPr/>
    </dgm:pt>
    <dgm:pt modelId="{78E35CBF-88D6-463D-8862-1F87FA051A41}" type="pres">
      <dgm:prSet presAssocID="{D76F1BC2-F1CB-4874-97E6-2175F67B7167}" presName="parSh" presStyleCnt="0"/>
      <dgm:spPr/>
    </dgm:pt>
    <dgm:pt modelId="{B0624E8C-3697-4110-8BDB-B9790B85A2DF}" type="pres">
      <dgm:prSet presAssocID="{D76F1BC2-F1CB-4874-97E6-2175F67B7167}" presName="lineNode" presStyleLbl="alignNode1" presStyleIdx="15" presStyleCnt="21"/>
      <dgm:spPr/>
    </dgm:pt>
    <dgm:pt modelId="{0BA03B5B-F367-43EB-AD18-3910EF0C3079}" type="pres">
      <dgm:prSet presAssocID="{D76F1BC2-F1CB-4874-97E6-2175F67B7167}" presName="lineArrowNode" presStyleLbl="alignNode1" presStyleIdx="16" presStyleCnt="21"/>
      <dgm:spPr/>
    </dgm:pt>
    <dgm:pt modelId="{2E410D61-D8A5-4A3C-BBA5-1DA938D393C7}" type="pres">
      <dgm:prSet presAssocID="{12027AE8-42DE-459F-9924-311FA204B643}" presName="sibTransNodeCircle" presStyleLbl="alignNode1" presStyleIdx="17" presStyleCnt="21">
        <dgm:presLayoutVars>
          <dgm:chMax val="0"/>
          <dgm:bulletEnabled/>
        </dgm:presLayoutVars>
      </dgm:prSet>
      <dgm:spPr/>
    </dgm:pt>
    <dgm:pt modelId="{C246DCC7-49BF-4E43-A928-DFCA26D4852F}" type="pres">
      <dgm:prSet presAssocID="{12027AE8-42DE-459F-9924-311FA204B643}" presName="spacerBetweenCircleAndCallout" presStyleCnt="0">
        <dgm:presLayoutVars/>
      </dgm:prSet>
      <dgm:spPr/>
    </dgm:pt>
    <dgm:pt modelId="{A7A748E6-519D-4525-9F7A-199BFC35873C}" type="pres">
      <dgm:prSet presAssocID="{12027AE8-42DE-459F-9924-311FA204B643}" presName="verticalConnector" presStyleLbl="alignAccFollowNode1" presStyleIdx="5" presStyleCnt="7"/>
      <dgm:spPr/>
    </dgm:pt>
    <dgm:pt modelId="{50B8585C-7584-4476-AC7F-24ADFB96FEDE}" type="pres">
      <dgm:prSet presAssocID="{D76F1BC2-F1CB-4874-97E6-2175F67B7167}" presName="nodeText" presStyleLbl="fgAcc1" presStyleIdx="5" presStyleCnt="7">
        <dgm:presLayoutVars>
          <dgm:bulletEnabled val="1"/>
        </dgm:presLayoutVars>
      </dgm:prSet>
      <dgm:spPr/>
    </dgm:pt>
    <dgm:pt modelId="{1BD47A56-4287-4103-BDC9-2A86D4C276FB}" type="pres">
      <dgm:prSet presAssocID="{12027AE8-42DE-459F-9924-311FA204B643}" presName="sibTransComposite" presStyleCnt="0"/>
      <dgm:spPr/>
    </dgm:pt>
    <dgm:pt modelId="{4DEEFBB3-299C-4E27-B89F-01299A307F23}" type="pres">
      <dgm:prSet presAssocID="{C8BAC041-7B71-49BF-A2D8-9134C1303353}" presName="compositeNode" presStyleCnt="0"/>
      <dgm:spPr/>
    </dgm:pt>
    <dgm:pt modelId="{D8AD88B0-0E30-458B-A6AE-422684DF40C5}" type="pres">
      <dgm:prSet presAssocID="{C8BAC041-7B71-49BF-A2D8-9134C1303353}" presName="parTx" presStyleLbl="node1" presStyleIdx="0" presStyleCnt="0">
        <dgm:presLayoutVars>
          <dgm:chMax val="0"/>
          <dgm:chPref val="0"/>
          <dgm:bulletEnabled val="1"/>
        </dgm:presLayoutVars>
      </dgm:prSet>
      <dgm:spPr/>
    </dgm:pt>
    <dgm:pt modelId="{B37A4A73-BA41-4253-9604-8756770B1392}" type="pres">
      <dgm:prSet presAssocID="{C8BAC041-7B71-49BF-A2D8-9134C1303353}" presName="parSh" presStyleCnt="0"/>
      <dgm:spPr/>
    </dgm:pt>
    <dgm:pt modelId="{F2F3BA56-BCD8-47BF-A865-9DE3DA0499F4}" type="pres">
      <dgm:prSet presAssocID="{C8BAC041-7B71-49BF-A2D8-9134C1303353}" presName="lineNode" presStyleLbl="alignNode1" presStyleIdx="18" presStyleCnt="21"/>
      <dgm:spPr/>
    </dgm:pt>
    <dgm:pt modelId="{A4B263FE-750A-4B20-B018-985CAC92EC2F}" type="pres">
      <dgm:prSet presAssocID="{C8BAC041-7B71-49BF-A2D8-9134C1303353}" presName="lineArrowNode" presStyleLbl="alignNode1" presStyleIdx="19" presStyleCnt="21"/>
      <dgm:spPr/>
    </dgm:pt>
    <dgm:pt modelId="{A7AEFA6F-A3D9-4325-B2F7-7A2FCF464FFE}" type="pres">
      <dgm:prSet presAssocID="{09078480-9DC1-4128-BB67-E4464A6A4D16}" presName="sibTransNodeCircle" presStyleLbl="alignNode1" presStyleIdx="20" presStyleCnt="21">
        <dgm:presLayoutVars>
          <dgm:chMax val="0"/>
          <dgm:bulletEnabled/>
        </dgm:presLayoutVars>
      </dgm:prSet>
      <dgm:spPr/>
    </dgm:pt>
    <dgm:pt modelId="{37EE3BC7-4711-4204-99A5-FEA47255DCD2}" type="pres">
      <dgm:prSet presAssocID="{09078480-9DC1-4128-BB67-E4464A6A4D16}" presName="spacerBetweenCircleAndCallout" presStyleCnt="0">
        <dgm:presLayoutVars/>
      </dgm:prSet>
      <dgm:spPr/>
    </dgm:pt>
    <dgm:pt modelId="{4B387966-DED0-4359-9C9A-25CD6A950E78}" type="pres">
      <dgm:prSet presAssocID="{09078480-9DC1-4128-BB67-E4464A6A4D16}" presName="verticalConnector" presStyleLbl="alignAccFollowNode1" presStyleIdx="6" presStyleCnt="7"/>
      <dgm:spPr/>
    </dgm:pt>
    <dgm:pt modelId="{5F09ADF7-6F7B-42F9-99F4-B24914DBC8CA}" type="pres">
      <dgm:prSet presAssocID="{C8BAC041-7B71-49BF-A2D8-9134C1303353}" presName="nodeText" presStyleLbl="fgAcc1" presStyleIdx="6" presStyleCnt="7">
        <dgm:presLayoutVars>
          <dgm:bulletEnabled val="1"/>
        </dgm:presLayoutVars>
      </dgm:prSet>
      <dgm:spPr/>
    </dgm:pt>
  </dgm:ptLst>
  <dgm:cxnLst>
    <dgm:cxn modelId="{48511702-69B4-432D-B401-B21487B51558}" type="presOf" srcId="{6B7E9738-A8F7-4EC9-8FC1-EE78CCE53400}" destId="{86DF1511-70AD-41DC-B1FE-8E232E1C7C2F}" srcOrd="0" destOrd="0" presId="urn:microsoft.com/office/officeart/2024/layout/NumberedLinearArrowProcess#4"/>
    <dgm:cxn modelId="{BDE6FB03-B6A2-49C7-9604-69FCF75FA002}" type="presOf" srcId="{F9215230-1D3D-435F-A0AB-B13CD772D379}" destId="{54670F2C-758C-4401-8C7B-7C3B37AECA2B}" srcOrd="0" destOrd="0" presId="urn:microsoft.com/office/officeart/2024/layout/NumberedLinearArrowProcess#4"/>
    <dgm:cxn modelId="{7ABA9006-D211-46A2-921A-F24F57F51F22}" type="presOf" srcId="{184A0AA4-BA60-4B42-B3E7-12725E04EF2F}" destId="{67FD67F0-4802-49FA-98FF-1EBF02981C31}" srcOrd="0" destOrd="0" presId="urn:microsoft.com/office/officeart/2024/layout/NumberedLinearArrowProcess#4"/>
    <dgm:cxn modelId="{CFE36207-E84B-49D0-8B75-B1EC52B4C0E7}" type="presOf" srcId="{C8BAC041-7B71-49BF-A2D8-9134C1303353}" destId="{5F09ADF7-6F7B-42F9-99F4-B24914DBC8CA}" srcOrd="1" destOrd="0" presId="urn:microsoft.com/office/officeart/2024/layout/NumberedLinearArrowProcess#4"/>
    <dgm:cxn modelId="{8334CA0C-B38E-4EDD-9BD0-17B419C15503}" srcId="{184A0AA4-BA60-4B42-B3E7-12725E04EF2F}" destId="{C8BAC041-7B71-49BF-A2D8-9134C1303353}" srcOrd="6" destOrd="0" parTransId="{FCAE8EBB-155D-45B7-8AD0-6967D52E1E79}" sibTransId="{09078480-9DC1-4128-BB67-E4464A6A4D16}"/>
    <dgm:cxn modelId="{15BB7F10-2ACD-4309-8CEB-48CEE20BF3A5}" type="presOf" srcId="{CC404236-8118-42A4-BD94-8544744E6C7E}" destId="{14E032A3-20D0-409D-8D9B-3A237A6E7CDE}" srcOrd="0" destOrd="0" presId="urn:microsoft.com/office/officeart/2024/layout/NumberedLinearArrowProcess#4"/>
    <dgm:cxn modelId="{A23BC010-2E4D-4045-842D-00D0570443B5}" srcId="{184A0AA4-BA60-4B42-B3E7-12725E04EF2F}" destId="{6486953B-864B-49F9-BADB-FB4C13F839CE}" srcOrd="1" destOrd="0" parTransId="{448FB304-A99D-4D1D-B7FB-67802EED503C}" sibTransId="{9D981829-772C-46FE-8EFB-1D9A9F736B26}"/>
    <dgm:cxn modelId="{CAEE8C11-321F-4D0C-8097-45C32B60EF0C}" type="presOf" srcId="{6486953B-864B-49F9-BADB-FB4C13F839CE}" destId="{5CCB29B5-A37E-4105-98C2-43986FD48D3B}" srcOrd="0" destOrd="0" presId="urn:microsoft.com/office/officeart/2024/layout/NumberedLinearArrowProcess#4"/>
    <dgm:cxn modelId="{4F1FC425-5D83-4F96-836F-B78AAB6C7F36}" srcId="{184A0AA4-BA60-4B42-B3E7-12725E04EF2F}" destId="{D76F1BC2-F1CB-4874-97E6-2175F67B7167}" srcOrd="5" destOrd="0" parTransId="{321B14C3-9C92-4C50-8425-F70E9CC791DB}" sibTransId="{12027AE8-42DE-459F-9924-311FA204B643}"/>
    <dgm:cxn modelId="{DB34D130-3731-456B-86C0-FD9FB94AE33F}" type="presOf" srcId="{D76F1BC2-F1CB-4874-97E6-2175F67B7167}" destId="{50B8585C-7584-4476-AC7F-24ADFB96FEDE}" srcOrd="0" destOrd="0" presId="urn:microsoft.com/office/officeart/2024/layout/NumberedLinearArrowProcess#4"/>
    <dgm:cxn modelId="{35305132-99C2-4185-8E9E-FCFEDFA990E5}" type="presOf" srcId="{03FE89E6-D8D6-41B4-8D6E-E8D33432E424}" destId="{05737F4D-5408-498C-A46C-45A2ED25ED16}" srcOrd="1" destOrd="0" presId="urn:microsoft.com/office/officeart/2024/layout/NumberedLinearArrowProcess#4"/>
    <dgm:cxn modelId="{EAD7E135-4380-42B5-88B1-B676577FC89E}" type="presOf" srcId="{12027AE8-42DE-459F-9924-311FA204B643}" destId="{2E410D61-D8A5-4A3C-BBA5-1DA938D393C7}" srcOrd="0" destOrd="0" presId="urn:microsoft.com/office/officeart/2024/layout/NumberedLinearArrowProcess#4"/>
    <dgm:cxn modelId="{C1E50961-6B7B-47D3-A494-5D271B4E41E7}" srcId="{184A0AA4-BA60-4B42-B3E7-12725E04EF2F}" destId="{6B7E9738-A8F7-4EC9-8FC1-EE78CCE53400}" srcOrd="0" destOrd="0" parTransId="{F5452D9B-BB52-41DC-8B90-A7322E7D1FEC}" sibTransId="{DE35A62F-78F6-454F-9222-32D802459F4B}"/>
    <dgm:cxn modelId="{95F4316C-AD9B-44C3-9682-00FD6160FFD9}" srcId="{6486953B-864B-49F9-BADB-FB4C13F839CE}" destId="{130330EC-C253-42F9-8DB9-320B33188528}" srcOrd="0" destOrd="0" parTransId="{083073F4-26C0-4C48-B3E8-127994EEB9E3}" sibTransId="{AC75C551-B9DF-44C4-AF1C-B188C8CBF065}"/>
    <dgm:cxn modelId="{6166E76F-4671-4C00-9B01-6282AA1E727C}" type="presOf" srcId="{9D981829-772C-46FE-8EFB-1D9A9F736B26}" destId="{B085F6A3-E941-4398-80D7-717198D36045}" srcOrd="0" destOrd="0" presId="urn:microsoft.com/office/officeart/2024/layout/NumberedLinearArrowProcess#4"/>
    <dgm:cxn modelId="{E8E39454-9DED-4661-A369-451579B93A09}" type="presOf" srcId="{D76F1BC2-F1CB-4874-97E6-2175F67B7167}" destId="{0BA03B5B-F367-43EB-AD18-3910EF0C3079}" srcOrd="1" destOrd="0" presId="urn:microsoft.com/office/officeart/2024/layout/NumberedLinearArrowProcess#4"/>
    <dgm:cxn modelId="{1DAE687E-78C7-43E6-B361-0E56B9A41D36}" type="presOf" srcId="{6486953B-864B-49F9-BADB-FB4C13F839CE}" destId="{026363C1-B38D-45F5-A828-D45BEFEA1B91}" srcOrd="1" destOrd="0" presId="urn:microsoft.com/office/officeart/2024/layout/NumberedLinearArrowProcess#4"/>
    <dgm:cxn modelId="{5B2F5182-B969-4398-82DB-4D3B5EA4B9BA}" srcId="{184A0AA4-BA60-4B42-B3E7-12725E04EF2F}" destId="{03FE89E6-D8D6-41B4-8D6E-E8D33432E424}" srcOrd="2" destOrd="0" parTransId="{331A65B2-D5E5-4330-A428-3B74DCE8ECA8}" sibTransId="{FEFF0CF3-DFE2-427A-A7BC-F46371333931}"/>
    <dgm:cxn modelId="{EC1A09A1-129C-4105-AB54-B6F439BFF327}" type="presOf" srcId="{DE35A62F-78F6-454F-9222-32D802459F4B}" destId="{144F0683-4514-4CF7-930A-BD7B90AEA9E2}" srcOrd="0" destOrd="0" presId="urn:microsoft.com/office/officeart/2024/layout/NumberedLinearArrowProcess#4"/>
    <dgm:cxn modelId="{23D189A3-3D89-4E50-9A01-66A308500A81}" type="presOf" srcId="{FEFF0CF3-DFE2-427A-A7BC-F46371333931}" destId="{1F060F0D-7B1A-4344-9B83-C3FDABA594BF}" srcOrd="0" destOrd="0" presId="urn:microsoft.com/office/officeart/2024/layout/NumberedLinearArrowProcess#4"/>
    <dgm:cxn modelId="{548E12AD-07AF-4101-A302-457AF3A594B2}" type="presOf" srcId="{F9215230-1D3D-435F-A0AB-B13CD772D379}" destId="{B7CA33AB-88CC-45C0-A012-6C86D96129B5}" srcOrd="1" destOrd="0" presId="urn:microsoft.com/office/officeart/2024/layout/NumberedLinearArrowProcess#4"/>
    <dgm:cxn modelId="{B9E13EB4-5D74-4370-A03C-66D086C07A02}" type="presOf" srcId="{AF3741A7-43CD-4EBE-8827-8471C021B431}" destId="{A44B1309-3F04-4C77-87D5-BEA2401F8AFF}" srcOrd="0" destOrd="0" presId="urn:microsoft.com/office/officeart/2024/layout/NumberedLinearArrowProcess#4"/>
    <dgm:cxn modelId="{148E5DB7-5C7D-4DF6-B091-D5D6C6BEC5FE}" type="presOf" srcId="{AF3741A7-43CD-4EBE-8827-8471C021B431}" destId="{28BE933E-F0D3-438E-8E16-09035BD7D0F6}" srcOrd="1" destOrd="0" presId="urn:microsoft.com/office/officeart/2024/layout/NumberedLinearArrowProcess#4"/>
    <dgm:cxn modelId="{6E718DC1-CE82-4C7D-972E-660F027F273A}" type="presOf" srcId="{09078480-9DC1-4128-BB67-E4464A6A4D16}" destId="{A7AEFA6F-A3D9-4325-B2F7-7A2FCF464FFE}" srcOrd="0" destOrd="0" presId="urn:microsoft.com/office/officeart/2024/layout/NumberedLinearArrowProcess#4"/>
    <dgm:cxn modelId="{B4A30CD7-5853-4F23-A0D3-DBB10D0CA39B}" srcId="{184A0AA4-BA60-4B42-B3E7-12725E04EF2F}" destId="{AF3741A7-43CD-4EBE-8827-8471C021B431}" srcOrd="3" destOrd="0" parTransId="{DDD432FA-9263-42E8-8A98-ED53FD58515F}" sibTransId="{CC404236-8118-42A4-BD94-8544744E6C7E}"/>
    <dgm:cxn modelId="{71BB7CDF-B8E0-4051-B03B-DC7B9D53BA01}" type="presOf" srcId="{130330EC-C253-42F9-8DB9-320B33188528}" destId="{5CCB29B5-A37E-4105-98C2-43986FD48D3B}" srcOrd="0" destOrd="1" presId="urn:microsoft.com/office/officeart/2024/layout/NumberedLinearArrowProcess#4"/>
    <dgm:cxn modelId="{9B6D2CE2-0E4F-4532-B62A-7816802E0A78}" srcId="{184A0AA4-BA60-4B42-B3E7-12725E04EF2F}" destId="{F9215230-1D3D-435F-A0AB-B13CD772D379}" srcOrd="4" destOrd="0" parTransId="{EA88BBF0-1048-47FA-AFB4-B4B17B5FA927}" sibTransId="{4A336948-0FB2-4B86-87CC-BAEB84C21385}"/>
    <dgm:cxn modelId="{3E4DECF0-DFCA-436B-AF63-AC1EA2F0E241}" type="presOf" srcId="{03FE89E6-D8D6-41B4-8D6E-E8D33432E424}" destId="{6E5F5ED8-EEAC-472C-9CA8-EEEB6D177E88}" srcOrd="0" destOrd="0" presId="urn:microsoft.com/office/officeart/2024/layout/NumberedLinearArrowProcess#4"/>
    <dgm:cxn modelId="{35E582F2-80F2-48D9-8144-65DAB32B0E1C}" type="presOf" srcId="{6B7E9738-A8F7-4EC9-8FC1-EE78CCE53400}" destId="{965D1C31-8815-4D0F-99D5-5C06B8CA08DA}" srcOrd="1" destOrd="0" presId="urn:microsoft.com/office/officeart/2024/layout/NumberedLinearArrowProcess#4"/>
    <dgm:cxn modelId="{241F1AF3-E6FE-4D0E-BA3D-C0025B9DBCFD}" type="presOf" srcId="{4A336948-0FB2-4B86-87CC-BAEB84C21385}" destId="{A87E83E3-BF0F-4EE6-BB1A-D03CCBF3D277}" srcOrd="0" destOrd="0" presId="urn:microsoft.com/office/officeart/2024/layout/NumberedLinearArrowProcess#4"/>
    <dgm:cxn modelId="{53DCF9F5-5EBA-4B9F-B89E-5A9ED6F0944F}" type="presOf" srcId="{C8BAC041-7B71-49BF-A2D8-9134C1303353}" destId="{A4B263FE-750A-4B20-B018-985CAC92EC2F}" srcOrd="0" destOrd="0" presId="urn:microsoft.com/office/officeart/2024/layout/NumberedLinearArrowProcess#4"/>
    <dgm:cxn modelId="{79B28E2E-55A4-40AC-BAD1-49D6CE4CFD9E}" type="presParOf" srcId="{67FD67F0-4802-49FA-98FF-1EBF02981C31}" destId="{1B33023E-5DC0-4829-BA57-6327A0DF7A24}" srcOrd="0" destOrd="0" presId="urn:microsoft.com/office/officeart/2024/layout/NumberedLinearArrowProcess#4"/>
    <dgm:cxn modelId="{B592F426-3727-4B14-875C-7D110274227A}" type="presParOf" srcId="{1B33023E-5DC0-4829-BA57-6327A0DF7A24}" destId="{3C3EDDB7-6C55-44EA-AED3-58346425CD00}" srcOrd="0" destOrd="0" presId="urn:microsoft.com/office/officeart/2024/layout/NumberedLinearArrowProcess#4"/>
    <dgm:cxn modelId="{6A6DE5DD-E619-4B9E-B8EF-6DB220BEF25E}" type="presParOf" srcId="{1B33023E-5DC0-4829-BA57-6327A0DF7A24}" destId="{69A9C80E-E0B4-4D45-A424-751E616CA3B4}" srcOrd="1" destOrd="0" presId="urn:microsoft.com/office/officeart/2024/layout/NumberedLinearArrowProcess#4"/>
    <dgm:cxn modelId="{46321CAE-B3CD-45DF-82F3-AF854991CC22}" type="presParOf" srcId="{69A9C80E-E0B4-4D45-A424-751E616CA3B4}" destId="{168CE015-EF2C-4B9A-9034-493FA2FDDF72}" srcOrd="0" destOrd="0" presId="urn:microsoft.com/office/officeart/2024/layout/NumberedLinearArrowProcess#4"/>
    <dgm:cxn modelId="{F42A6F4E-41C5-48D1-ADCC-9610BC8BF327}" type="presParOf" srcId="{69A9C80E-E0B4-4D45-A424-751E616CA3B4}" destId="{965D1C31-8815-4D0F-99D5-5C06B8CA08DA}" srcOrd="1" destOrd="0" presId="urn:microsoft.com/office/officeart/2024/layout/NumberedLinearArrowProcess#4"/>
    <dgm:cxn modelId="{31772B47-C205-46F6-916C-17E4B38826F7}" type="presParOf" srcId="{69A9C80E-E0B4-4D45-A424-751E616CA3B4}" destId="{144F0683-4514-4CF7-930A-BD7B90AEA9E2}" srcOrd="2" destOrd="0" presId="urn:microsoft.com/office/officeart/2024/layout/NumberedLinearArrowProcess#4"/>
    <dgm:cxn modelId="{A672B3CE-6E43-4365-BDF8-D174CCD6938F}" type="presParOf" srcId="{69A9C80E-E0B4-4D45-A424-751E616CA3B4}" destId="{66CEA505-54E1-4054-9DAA-C723FB8E7DA1}" srcOrd="3" destOrd="0" presId="urn:microsoft.com/office/officeart/2024/layout/NumberedLinearArrowProcess#4"/>
    <dgm:cxn modelId="{1CF1D1B0-4F3F-4184-9A7C-48E18AF07D12}" type="presParOf" srcId="{69A9C80E-E0B4-4D45-A424-751E616CA3B4}" destId="{7872B059-6445-4EB7-BDB5-8F316C365784}" srcOrd="4" destOrd="0" presId="urn:microsoft.com/office/officeart/2024/layout/NumberedLinearArrowProcess#4"/>
    <dgm:cxn modelId="{ADA38F9C-141C-4B93-A534-C8F788DFB212}" type="presParOf" srcId="{1B33023E-5DC0-4829-BA57-6327A0DF7A24}" destId="{86DF1511-70AD-41DC-B1FE-8E232E1C7C2F}" srcOrd="2" destOrd="0" presId="urn:microsoft.com/office/officeart/2024/layout/NumberedLinearArrowProcess#4"/>
    <dgm:cxn modelId="{082A5CAB-B2F2-425B-B877-02C55E311399}" type="presParOf" srcId="{67FD67F0-4802-49FA-98FF-1EBF02981C31}" destId="{692B51D9-E46A-4D82-8AB7-6EA2C97D919F}" srcOrd="1" destOrd="0" presId="urn:microsoft.com/office/officeart/2024/layout/NumberedLinearArrowProcess#4"/>
    <dgm:cxn modelId="{862901D8-A472-4C4C-8961-C18BD43836E0}" type="presParOf" srcId="{67FD67F0-4802-49FA-98FF-1EBF02981C31}" destId="{3260CFEF-5301-40A0-AF83-25F1BCD8A910}" srcOrd="2" destOrd="0" presId="urn:microsoft.com/office/officeart/2024/layout/NumberedLinearArrowProcess#4"/>
    <dgm:cxn modelId="{93722B0D-4EE3-4ECF-BBB6-5A0040CFAAA1}" type="presParOf" srcId="{3260CFEF-5301-40A0-AF83-25F1BCD8A910}" destId="{1E6CC6D4-E65A-4AD3-A744-9613180C427B}" srcOrd="0" destOrd="0" presId="urn:microsoft.com/office/officeart/2024/layout/NumberedLinearArrowProcess#4"/>
    <dgm:cxn modelId="{9A68B826-6E13-4B7B-9658-98F684419784}" type="presParOf" srcId="{3260CFEF-5301-40A0-AF83-25F1BCD8A910}" destId="{66F05516-6866-46C8-9FDA-C8E73372978D}" srcOrd="1" destOrd="0" presId="urn:microsoft.com/office/officeart/2024/layout/NumberedLinearArrowProcess#4"/>
    <dgm:cxn modelId="{A6E52231-D33E-43AD-A0AD-68C0A0DF2534}" type="presParOf" srcId="{66F05516-6866-46C8-9FDA-C8E73372978D}" destId="{48F925C5-ED44-4F8A-A5CA-1CA974525135}" srcOrd="0" destOrd="0" presId="urn:microsoft.com/office/officeart/2024/layout/NumberedLinearArrowProcess#4"/>
    <dgm:cxn modelId="{5BFDD790-173C-437D-83D9-D32A8FB20048}" type="presParOf" srcId="{66F05516-6866-46C8-9FDA-C8E73372978D}" destId="{026363C1-B38D-45F5-A828-D45BEFEA1B91}" srcOrd="1" destOrd="0" presId="urn:microsoft.com/office/officeart/2024/layout/NumberedLinearArrowProcess#4"/>
    <dgm:cxn modelId="{05432B52-2C98-493E-85BC-882165D79860}" type="presParOf" srcId="{66F05516-6866-46C8-9FDA-C8E73372978D}" destId="{B085F6A3-E941-4398-80D7-717198D36045}" srcOrd="2" destOrd="0" presId="urn:microsoft.com/office/officeart/2024/layout/NumberedLinearArrowProcess#4"/>
    <dgm:cxn modelId="{38BE2A63-B4DE-497C-AF2C-D65FB5DC8544}" type="presParOf" srcId="{66F05516-6866-46C8-9FDA-C8E73372978D}" destId="{3CA85C8D-A001-4F0A-ABB6-92D8EA5543FF}" srcOrd="3" destOrd="0" presId="urn:microsoft.com/office/officeart/2024/layout/NumberedLinearArrowProcess#4"/>
    <dgm:cxn modelId="{4C92BA5E-6AA5-4C7A-BF14-9D5514E559CA}" type="presParOf" srcId="{66F05516-6866-46C8-9FDA-C8E73372978D}" destId="{1024A8BB-54E6-4642-AE84-56586A1E6E4C}" srcOrd="4" destOrd="0" presId="urn:microsoft.com/office/officeart/2024/layout/NumberedLinearArrowProcess#4"/>
    <dgm:cxn modelId="{E3D2EFCC-BC09-415A-AB01-ED99E5CFB202}" type="presParOf" srcId="{3260CFEF-5301-40A0-AF83-25F1BCD8A910}" destId="{5CCB29B5-A37E-4105-98C2-43986FD48D3B}" srcOrd="2" destOrd="0" presId="urn:microsoft.com/office/officeart/2024/layout/NumberedLinearArrowProcess#4"/>
    <dgm:cxn modelId="{4126D81A-7AD3-4D06-90CA-421B71F0C7C5}" type="presParOf" srcId="{67FD67F0-4802-49FA-98FF-1EBF02981C31}" destId="{00102F30-3A98-4404-9579-A7B8FDCA8785}" srcOrd="3" destOrd="0" presId="urn:microsoft.com/office/officeart/2024/layout/NumberedLinearArrowProcess#4"/>
    <dgm:cxn modelId="{635961E7-E4E3-486E-A960-FEC8DB7D95E6}" type="presParOf" srcId="{67FD67F0-4802-49FA-98FF-1EBF02981C31}" destId="{BFB5EFDC-1BDC-4623-8657-8FDF6D780C5A}" srcOrd="4" destOrd="0" presId="urn:microsoft.com/office/officeart/2024/layout/NumberedLinearArrowProcess#4"/>
    <dgm:cxn modelId="{DF7D61FE-8BC7-4BC0-B39F-580BD84FB88C}" type="presParOf" srcId="{BFB5EFDC-1BDC-4623-8657-8FDF6D780C5A}" destId="{80FFA0BE-CBF0-4985-A5FC-D9190AF65B66}" srcOrd="0" destOrd="0" presId="urn:microsoft.com/office/officeart/2024/layout/NumberedLinearArrowProcess#4"/>
    <dgm:cxn modelId="{2F2A7DCA-90AD-4AFD-859C-5E1AFF4F1BD4}" type="presParOf" srcId="{BFB5EFDC-1BDC-4623-8657-8FDF6D780C5A}" destId="{99E5D553-584F-44C3-9C78-ADAE134079D9}" srcOrd="1" destOrd="0" presId="urn:microsoft.com/office/officeart/2024/layout/NumberedLinearArrowProcess#4"/>
    <dgm:cxn modelId="{A6294793-38D4-4534-857D-280B06B9C366}" type="presParOf" srcId="{99E5D553-584F-44C3-9C78-ADAE134079D9}" destId="{8482DFE1-AE5B-4692-8EF0-6650A18BD44F}" srcOrd="0" destOrd="0" presId="urn:microsoft.com/office/officeart/2024/layout/NumberedLinearArrowProcess#4"/>
    <dgm:cxn modelId="{6CF06933-469D-4492-A121-703AB048559C}" type="presParOf" srcId="{99E5D553-584F-44C3-9C78-ADAE134079D9}" destId="{05737F4D-5408-498C-A46C-45A2ED25ED16}" srcOrd="1" destOrd="0" presId="urn:microsoft.com/office/officeart/2024/layout/NumberedLinearArrowProcess#4"/>
    <dgm:cxn modelId="{D7E7F610-C2F6-4908-8CF2-BA82BB58A5E9}" type="presParOf" srcId="{99E5D553-584F-44C3-9C78-ADAE134079D9}" destId="{1F060F0D-7B1A-4344-9B83-C3FDABA594BF}" srcOrd="2" destOrd="0" presId="urn:microsoft.com/office/officeart/2024/layout/NumberedLinearArrowProcess#4"/>
    <dgm:cxn modelId="{47DACF42-BF50-4203-8455-C20F33EA676B}" type="presParOf" srcId="{99E5D553-584F-44C3-9C78-ADAE134079D9}" destId="{2DD96BC5-E300-4261-A67F-BDB456004D9B}" srcOrd="3" destOrd="0" presId="urn:microsoft.com/office/officeart/2024/layout/NumberedLinearArrowProcess#4"/>
    <dgm:cxn modelId="{910C9AA2-B781-4204-B608-C22B300E345A}" type="presParOf" srcId="{99E5D553-584F-44C3-9C78-ADAE134079D9}" destId="{962666A5-3021-4C57-9F26-A0AB0DB30C6E}" srcOrd="4" destOrd="0" presId="urn:microsoft.com/office/officeart/2024/layout/NumberedLinearArrowProcess#4"/>
    <dgm:cxn modelId="{B1122DB0-8312-430F-AEDA-31C964123172}" type="presParOf" srcId="{BFB5EFDC-1BDC-4623-8657-8FDF6D780C5A}" destId="{6E5F5ED8-EEAC-472C-9CA8-EEEB6D177E88}" srcOrd="2" destOrd="0" presId="urn:microsoft.com/office/officeart/2024/layout/NumberedLinearArrowProcess#4"/>
    <dgm:cxn modelId="{778C8037-D7A9-4D8A-AA61-16D9B58F8BC6}" type="presParOf" srcId="{67FD67F0-4802-49FA-98FF-1EBF02981C31}" destId="{2788CE5A-A2E9-44E8-ADF9-F5521E288EA8}" srcOrd="5" destOrd="0" presId="urn:microsoft.com/office/officeart/2024/layout/NumberedLinearArrowProcess#4"/>
    <dgm:cxn modelId="{66FA5763-E575-4C16-9398-EECBDCF0CAD6}" type="presParOf" srcId="{67FD67F0-4802-49FA-98FF-1EBF02981C31}" destId="{7A635154-C5F2-4CBE-A426-7F11A99DC65B}" srcOrd="6" destOrd="0" presId="urn:microsoft.com/office/officeart/2024/layout/NumberedLinearArrowProcess#4"/>
    <dgm:cxn modelId="{4900EFA1-F3DF-410B-9A49-9FEAAA3503C3}" type="presParOf" srcId="{7A635154-C5F2-4CBE-A426-7F11A99DC65B}" destId="{7357B26D-8375-484D-89E6-3439F2285170}" srcOrd="0" destOrd="0" presId="urn:microsoft.com/office/officeart/2024/layout/NumberedLinearArrowProcess#4"/>
    <dgm:cxn modelId="{65D42E87-FEAC-4BBA-9001-E0D0524F623C}" type="presParOf" srcId="{7A635154-C5F2-4CBE-A426-7F11A99DC65B}" destId="{0C63DA18-0ABB-438E-B9AF-CDF167335A5B}" srcOrd="1" destOrd="0" presId="urn:microsoft.com/office/officeart/2024/layout/NumberedLinearArrowProcess#4"/>
    <dgm:cxn modelId="{A0B59FEA-7D9E-4DAA-A808-5C0A212C23C2}" type="presParOf" srcId="{0C63DA18-0ABB-438E-B9AF-CDF167335A5B}" destId="{387EAEEC-73D0-4627-8107-0E96519FEB5E}" srcOrd="0" destOrd="0" presId="urn:microsoft.com/office/officeart/2024/layout/NumberedLinearArrowProcess#4"/>
    <dgm:cxn modelId="{F33412E1-1843-4B14-86A2-DB8ECC5694D5}" type="presParOf" srcId="{0C63DA18-0ABB-438E-B9AF-CDF167335A5B}" destId="{28BE933E-F0D3-438E-8E16-09035BD7D0F6}" srcOrd="1" destOrd="0" presId="urn:microsoft.com/office/officeart/2024/layout/NumberedLinearArrowProcess#4"/>
    <dgm:cxn modelId="{5F8BC5FB-E3BA-4CE0-A670-3A5D5B834CD0}" type="presParOf" srcId="{0C63DA18-0ABB-438E-B9AF-CDF167335A5B}" destId="{14E032A3-20D0-409D-8D9B-3A237A6E7CDE}" srcOrd="2" destOrd="0" presId="urn:microsoft.com/office/officeart/2024/layout/NumberedLinearArrowProcess#4"/>
    <dgm:cxn modelId="{1308FB2E-F0CB-454D-A456-38D13F4AC216}" type="presParOf" srcId="{0C63DA18-0ABB-438E-B9AF-CDF167335A5B}" destId="{2FDE0E42-D672-425E-B2E2-0EDB1FE7AB2E}" srcOrd="3" destOrd="0" presId="urn:microsoft.com/office/officeart/2024/layout/NumberedLinearArrowProcess#4"/>
    <dgm:cxn modelId="{05468635-CDC0-462C-9933-0B658B607B3D}" type="presParOf" srcId="{0C63DA18-0ABB-438E-B9AF-CDF167335A5B}" destId="{E0260BBF-42C2-4989-95C0-C8455D96F6A8}" srcOrd="4" destOrd="0" presId="urn:microsoft.com/office/officeart/2024/layout/NumberedLinearArrowProcess#4"/>
    <dgm:cxn modelId="{CA7DFC6C-7F30-4BF1-BC8B-C4FC376813F4}" type="presParOf" srcId="{7A635154-C5F2-4CBE-A426-7F11A99DC65B}" destId="{A44B1309-3F04-4C77-87D5-BEA2401F8AFF}" srcOrd="2" destOrd="0" presId="urn:microsoft.com/office/officeart/2024/layout/NumberedLinearArrowProcess#4"/>
    <dgm:cxn modelId="{29EAD88B-3AAA-414D-9A24-3CFD1F3E1174}" type="presParOf" srcId="{67FD67F0-4802-49FA-98FF-1EBF02981C31}" destId="{11034365-93DE-4D47-B319-2CF623D23047}" srcOrd="7" destOrd="0" presId="urn:microsoft.com/office/officeart/2024/layout/NumberedLinearArrowProcess#4"/>
    <dgm:cxn modelId="{9399B583-9548-4233-8BB7-287334DD7FB3}" type="presParOf" srcId="{67FD67F0-4802-49FA-98FF-1EBF02981C31}" destId="{CB40DC70-C07F-4500-8CE6-F058C533A37D}" srcOrd="8" destOrd="0" presId="urn:microsoft.com/office/officeart/2024/layout/NumberedLinearArrowProcess#4"/>
    <dgm:cxn modelId="{67B95BBE-6405-4D17-B674-DADD1183BCB1}" type="presParOf" srcId="{CB40DC70-C07F-4500-8CE6-F058C533A37D}" destId="{AD15E350-997A-4342-95D4-9D2B6D73B332}" srcOrd="0" destOrd="0" presId="urn:microsoft.com/office/officeart/2024/layout/NumberedLinearArrowProcess#4"/>
    <dgm:cxn modelId="{6EB0BA8B-342E-4A61-81D5-3259D5182614}" type="presParOf" srcId="{CB40DC70-C07F-4500-8CE6-F058C533A37D}" destId="{EC56D68E-9F73-45C9-A408-1A03474A8FAF}" srcOrd="1" destOrd="0" presId="urn:microsoft.com/office/officeart/2024/layout/NumberedLinearArrowProcess#4"/>
    <dgm:cxn modelId="{8DD741F2-7165-4167-9A35-4E294B63A5F6}" type="presParOf" srcId="{EC56D68E-9F73-45C9-A408-1A03474A8FAF}" destId="{08BA35B7-A2EB-4512-8F94-84E4E1A47C0D}" srcOrd="0" destOrd="0" presId="urn:microsoft.com/office/officeart/2024/layout/NumberedLinearArrowProcess#4"/>
    <dgm:cxn modelId="{8BE0AC9B-D5FB-4B9F-B47D-B561923452CC}" type="presParOf" srcId="{EC56D68E-9F73-45C9-A408-1A03474A8FAF}" destId="{B7CA33AB-88CC-45C0-A012-6C86D96129B5}" srcOrd="1" destOrd="0" presId="urn:microsoft.com/office/officeart/2024/layout/NumberedLinearArrowProcess#4"/>
    <dgm:cxn modelId="{4D553ACD-FBB5-4455-A601-5FB469CA6E4D}" type="presParOf" srcId="{EC56D68E-9F73-45C9-A408-1A03474A8FAF}" destId="{A87E83E3-BF0F-4EE6-BB1A-D03CCBF3D277}" srcOrd="2" destOrd="0" presId="urn:microsoft.com/office/officeart/2024/layout/NumberedLinearArrowProcess#4"/>
    <dgm:cxn modelId="{A15912DC-D1DC-4241-933B-A1680A7ED45D}" type="presParOf" srcId="{EC56D68E-9F73-45C9-A408-1A03474A8FAF}" destId="{B2CAF583-4D2A-4EF6-A83E-AA9EA24CA674}" srcOrd="3" destOrd="0" presId="urn:microsoft.com/office/officeart/2024/layout/NumberedLinearArrowProcess#4"/>
    <dgm:cxn modelId="{FE618D65-D3E7-4A72-94B4-2D2C0C213E19}" type="presParOf" srcId="{EC56D68E-9F73-45C9-A408-1A03474A8FAF}" destId="{3DA79B7A-175C-4189-8149-64EEE02604DB}" srcOrd="4" destOrd="0" presId="urn:microsoft.com/office/officeart/2024/layout/NumberedLinearArrowProcess#4"/>
    <dgm:cxn modelId="{2C075757-B2FD-4529-B3B2-752B0CE91A7D}" type="presParOf" srcId="{CB40DC70-C07F-4500-8CE6-F058C533A37D}" destId="{54670F2C-758C-4401-8C7B-7C3B37AECA2B}" srcOrd="2" destOrd="0" presId="urn:microsoft.com/office/officeart/2024/layout/NumberedLinearArrowProcess#4"/>
    <dgm:cxn modelId="{8477D4B7-5940-4E58-A482-63B4047995D0}" type="presParOf" srcId="{67FD67F0-4802-49FA-98FF-1EBF02981C31}" destId="{75205BE3-7388-4EBF-B391-30C4F70B39B2}" srcOrd="9" destOrd="0" presId="urn:microsoft.com/office/officeart/2024/layout/NumberedLinearArrowProcess#4"/>
    <dgm:cxn modelId="{B7478FEE-DA89-4C89-8742-E3A8B8518FAB}" type="presParOf" srcId="{67FD67F0-4802-49FA-98FF-1EBF02981C31}" destId="{41304BFF-750A-4F06-BF2E-6E5AA551FD5B}" srcOrd="10" destOrd="0" presId="urn:microsoft.com/office/officeart/2024/layout/NumberedLinearArrowProcess#4"/>
    <dgm:cxn modelId="{0B01D6DD-28B1-47FC-8871-F259F80FB7B5}" type="presParOf" srcId="{41304BFF-750A-4F06-BF2E-6E5AA551FD5B}" destId="{AE372B69-E46C-4490-8F13-5FB62C056753}" srcOrd="0" destOrd="0" presId="urn:microsoft.com/office/officeart/2024/layout/NumberedLinearArrowProcess#4"/>
    <dgm:cxn modelId="{05617580-78F1-4663-ACD9-2D8FBF238ED5}" type="presParOf" srcId="{41304BFF-750A-4F06-BF2E-6E5AA551FD5B}" destId="{78E35CBF-88D6-463D-8862-1F87FA051A41}" srcOrd="1" destOrd="0" presId="urn:microsoft.com/office/officeart/2024/layout/NumberedLinearArrowProcess#4"/>
    <dgm:cxn modelId="{B2DDF7A7-125D-4E2A-A97C-917B4F67A9E3}" type="presParOf" srcId="{78E35CBF-88D6-463D-8862-1F87FA051A41}" destId="{B0624E8C-3697-4110-8BDB-B9790B85A2DF}" srcOrd="0" destOrd="0" presId="urn:microsoft.com/office/officeart/2024/layout/NumberedLinearArrowProcess#4"/>
    <dgm:cxn modelId="{5E1BB8A5-EA08-466E-BFE3-2DE61B8D60B5}" type="presParOf" srcId="{78E35CBF-88D6-463D-8862-1F87FA051A41}" destId="{0BA03B5B-F367-43EB-AD18-3910EF0C3079}" srcOrd="1" destOrd="0" presId="urn:microsoft.com/office/officeart/2024/layout/NumberedLinearArrowProcess#4"/>
    <dgm:cxn modelId="{1C5D0B97-FF7A-4FAC-85D6-7B090D0B72EC}" type="presParOf" srcId="{78E35CBF-88D6-463D-8862-1F87FA051A41}" destId="{2E410D61-D8A5-4A3C-BBA5-1DA938D393C7}" srcOrd="2" destOrd="0" presId="urn:microsoft.com/office/officeart/2024/layout/NumberedLinearArrowProcess#4"/>
    <dgm:cxn modelId="{58992A74-093A-47AA-AD47-8ED15D6BCCE8}" type="presParOf" srcId="{78E35CBF-88D6-463D-8862-1F87FA051A41}" destId="{C246DCC7-49BF-4E43-A928-DFCA26D4852F}" srcOrd="3" destOrd="0" presId="urn:microsoft.com/office/officeart/2024/layout/NumberedLinearArrowProcess#4"/>
    <dgm:cxn modelId="{BC131671-077C-44E8-9837-0B11BB7C83F2}" type="presParOf" srcId="{78E35CBF-88D6-463D-8862-1F87FA051A41}" destId="{A7A748E6-519D-4525-9F7A-199BFC35873C}" srcOrd="4" destOrd="0" presId="urn:microsoft.com/office/officeart/2024/layout/NumberedLinearArrowProcess#4"/>
    <dgm:cxn modelId="{BC280820-F5AE-473E-82F7-DDF835D7D455}" type="presParOf" srcId="{41304BFF-750A-4F06-BF2E-6E5AA551FD5B}" destId="{50B8585C-7584-4476-AC7F-24ADFB96FEDE}" srcOrd="2" destOrd="0" presId="urn:microsoft.com/office/officeart/2024/layout/NumberedLinearArrowProcess#4"/>
    <dgm:cxn modelId="{9032AA93-2086-401F-B10E-021230A8F67C}" type="presParOf" srcId="{67FD67F0-4802-49FA-98FF-1EBF02981C31}" destId="{1BD47A56-4287-4103-BDC9-2A86D4C276FB}" srcOrd="11" destOrd="0" presId="urn:microsoft.com/office/officeart/2024/layout/NumberedLinearArrowProcess#4"/>
    <dgm:cxn modelId="{DE2305D8-F286-4826-A6E7-A6B112A71DA3}" type="presParOf" srcId="{67FD67F0-4802-49FA-98FF-1EBF02981C31}" destId="{4DEEFBB3-299C-4E27-B89F-01299A307F23}" srcOrd="12" destOrd="0" presId="urn:microsoft.com/office/officeart/2024/layout/NumberedLinearArrowProcess#4"/>
    <dgm:cxn modelId="{3FCE91D5-BED2-4FF9-A86D-2A31ABD7B774}" type="presParOf" srcId="{4DEEFBB3-299C-4E27-B89F-01299A307F23}" destId="{D8AD88B0-0E30-458B-A6AE-422684DF40C5}" srcOrd="0" destOrd="0" presId="urn:microsoft.com/office/officeart/2024/layout/NumberedLinearArrowProcess#4"/>
    <dgm:cxn modelId="{40D54931-F12C-4511-986F-60A977672FDD}" type="presParOf" srcId="{4DEEFBB3-299C-4E27-B89F-01299A307F23}" destId="{B37A4A73-BA41-4253-9604-8756770B1392}" srcOrd="1" destOrd="0" presId="urn:microsoft.com/office/officeart/2024/layout/NumberedLinearArrowProcess#4"/>
    <dgm:cxn modelId="{0DF8B218-55D4-4C1A-8C77-1F0FB383315A}" type="presParOf" srcId="{B37A4A73-BA41-4253-9604-8756770B1392}" destId="{F2F3BA56-BCD8-47BF-A865-9DE3DA0499F4}" srcOrd="0" destOrd="0" presId="urn:microsoft.com/office/officeart/2024/layout/NumberedLinearArrowProcess#4"/>
    <dgm:cxn modelId="{B4BD76A2-F44E-4C5E-891F-F131DC78ECD3}" type="presParOf" srcId="{B37A4A73-BA41-4253-9604-8756770B1392}" destId="{A4B263FE-750A-4B20-B018-985CAC92EC2F}" srcOrd="1" destOrd="0" presId="urn:microsoft.com/office/officeart/2024/layout/NumberedLinearArrowProcess#4"/>
    <dgm:cxn modelId="{45B245A8-FE0D-404F-BF44-7F699AC43C84}" type="presParOf" srcId="{B37A4A73-BA41-4253-9604-8756770B1392}" destId="{A7AEFA6F-A3D9-4325-B2F7-7A2FCF464FFE}" srcOrd="2" destOrd="0" presId="urn:microsoft.com/office/officeart/2024/layout/NumberedLinearArrowProcess#4"/>
    <dgm:cxn modelId="{8E727AF2-0ADF-426B-94CE-65784750B716}" type="presParOf" srcId="{B37A4A73-BA41-4253-9604-8756770B1392}" destId="{37EE3BC7-4711-4204-99A5-FEA47255DCD2}" srcOrd="3" destOrd="0" presId="urn:microsoft.com/office/officeart/2024/layout/NumberedLinearArrowProcess#4"/>
    <dgm:cxn modelId="{BFB0D860-32AB-406C-B27B-765D6F12A23D}" type="presParOf" srcId="{B37A4A73-BA41-4253-9604-8756770B1392}" destId="{4B387966-DED0-4359-9C9A-25CD6A950E78}" srcOrd="4" destOrd="0" presId="urn:microsoft.com/office/officeart/2024/layout/NumberedLinearArrowProcess#4"/>
    <dgm:cxn modelId="{072616D7-9A55-4145-A177-42D6A7EB6EE3}" type="presParOf" srcId="{4DEEFBB3-299C-4E27-B89F-01299A307F23}" destId="{5F09ADF7-6F7B-42F9-99F4-B24914DBC8CA}" srcOrd="2" destOrd="0" presId="urn:microsoft.com/office/officeart/2024/layout/NumberedLinearArrow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4A0AA4-BA60-4B42-B3E7-12725E04EF2F}" type="doc">
      <dgm:prSet loTypeId="urn:microsoft.com/office/officeart/2024/layout/NumberedLinearArrowProcess#4" loCatId="process" qsTypeId="urn:microsoft.com/office/officeart/2005/8/quickstyle/simple1#4" qsCatId="simple" csTypeId="urn:microsoft.com/office/officeart/2005/8/colors/accent1_3#1" csCatId="accent1" phldr="1"/>
      <dgm:spPr/>
      <dgm:t>
        <a:bodyPr/>
        <a:lstStyle/>
        <a:p>
          <a:endParaRPr lang="nb-NO"/>
        </a:p>
      </dgm:t>
    </dgm:pt>
    <dgm:pt modelId="{6B7E9738-A8F7-4EC9-8FC1-EE78CCE53400}">
      <dgm:prSet phldrT="[Tekst]" custT="1"/>
      <dgm:spPr>
        <a:solidFill>
          <a:schemeClr val="bg1"/>
        </a:solidFill>
        <a:ln>
          <a:solidFill>
            <a:srgbClr val="4A6FA1"/>
          </a:solidFill>
        </a:ln>
      </dgm:spPr>
      <dgm:t>
        <a:bodyPr/>
        <a:lstStyle/>
        <a:p>
          <a:pPr algn="ct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algn="l"/>
          <a:endParaRPr lang="nb-NO" sz="1000" noProof="0" dirty="0">
            <a:latin typeface="Open Sans" panose="020B0606030504020204" pitchFamily="34" charset="0"/>
            <a:ea typeface="Open Sans" panose="020B0606030504020204" pitchFamily="34" charset="0"/>
            <a:cs typeface="Open Sans" panose="020B0606030504020204" pitchFamily="34" charset="0"/>
          </a:endParaRPr>
        </a:p>
        <a:p>
          <a:pPr algn="l"/>
          <a:endParaRPr lang="nb-NO" sz="1000" noProof="0" dirty="0">
            <a:latin typeface="Open Sans" panose="020B0606030504020204" pitchFamily="34" charset="0"/>
            <a:ea typeface="Open Sans" panose="020B0606030504020204" pitchFamily="34" charset="0"/>
            <a:cs typeface="Open Sans" panose="020B0606030504020204" pitchFamily="34" charset="0"/>
          </a:endParaRPr>
        </a:p>
      </dgm:t>
    </dgm:pt>
    <dgm:pt modelId="{F5452D9B-BB52-41DC-8B90-A7322E7D1FEC}" type="parTrans" cxnId="{C1E50961-6B7B-47D3-A494-5D271B4E41E7}">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DE35A62F-78F6-454F-9222-32D802459F4B}" type="sibTrans" cxnId="{C1E50961-6B7B-47D3-A494-5D271B4E41E7}">
      <dgm:prSet phldrT="1"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1</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6486953B-864B-49F9-BADB-FB4C13F839CE}">
      <dgm:prSet phldrT="[Tekst]" custT="1"/>
      <dgm:spPr>
        <a:solidFill>
          <a:schemeClr val="bg1"/>
        </a:solidFill>
        <a:ln>
          <a:solidFill>
            <a:srgbClr val="4A6FA1"/>
          </a:solidFill>
        </a:ln>
      </dgm:spPr>
      <dgm:t>
        <a:bodyPr/>
        <a:lstStyle/>
        <a:p>
          <a:pPr algn="ctr">
            <a:buNone/>
          </a:pP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dgm:t>
    </dgm:pt>
    <dgm:pt modelId="{448FB304-A99D-4D1D-B7FB-67802EED503C}" type="parTrans" cxnId="{A23BC010-2E4D-4045-842D-00D0570443B5}">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9D981829-772C-46FE-8EFB-1D9A9F736B26}" type="sibTrans" cxnId="{A23BC010-2E4D-4045-842D-00D0570443B5}">
      <dgm:prSet phldrT="2"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2</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03FE89E6-D8D6-41B4-8D6E-E8D33432E424}">
      <dgm:prSet phldrT="[Tekst]" custT="1"/>
      <dgm:spPr>
        <a:solidFill>
          <a:schemeClr val="bg1"/>
        </a:solidFill>
        <a:ln>
          <a:solidFill>
            <a:srgbClr val="4A6FA1"/>
          </a:solidFill>
        </a:ln>
      </dgm:spPr>
      <dgm:t>
        <a:bodyPr/>
        <a:lstStyle/>
        <a:p>
          <a:pPr algn="ctr"/>
          <a:r>
            <a:rPr lang="nb-NO" sz="10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algn="l"/>
          <a:endParaRPr lang="nb-NO" sz="1000" b="0" noProof="0" dirty="0">
            <a:latin typeface="Open Sans" panose="020B0606030504020204" pitchFamily="34" charset="0"/>
            <a:ea typeface="Open Sans" panose="020B0606030504020204" pitchFamily="34" charset="0"/>
            <a:cs typeface="Open Sans" panose="020B0606030504020204" pitchFamily="34" charset="0"/>
          </a:endParaRPr>
        </a:p>
      </dgm:t>
    </dgm:pt>
    <dgm:pt modelId="{331A65B2-D5E5-4330-A428-3B74DCE8ECA8}" type="parTrans" cxnId="{5B2F5182-B969-4398-82DB-4D3B5EA4B9BA}">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EFF0CF3-DFE2-427A-A7BC-F46371333931}" type="sibTrans" cxnId="{5B2F5182-B969-4398-82DB-4D3B5EA4B9BA}">
      <dgm:prSet phldrT="3"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3</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130330EC-C253-42F9-8DB9-320B33188528}">
      <dgm:prSet phldrT="[Tekst]" custT="1"/>
      <dgm:spPr/>
      <dgm:t>
        <a:bodyPr/>
        <a:lstStyle/>
        <a:p>
          <a:pPr algn="l" rtl="0">
            <a:buFont typeface="Open Sans" panose="020B0606030504020204" pitchFamily="34" charset="0"/>
            <a:buNone/>
          </a:pPr>
          <a:endParaRPr lang="nb-NO" sz="1000" noProof="0" dirty="0">
            <a:latin typeface="Open Sans" panose="020B0606030504020204" pitchFamily="34" charset="0"/>
            <a:ea typeface="Open Sans" panose="020B0606030504020204" pitchFamily="34" charset="0"/>
            <a:cs typeface="Open Sans" panose="020B0606030504020204" pitchFamily="34" charset="0"/>
          </a:endParaRPr>
        </a:p>
      </dgm:t>
    </dgm:pt>
    <dgm:pt modelId="{083073F4-26C0-4C48-B3E8-127994EEB9E3}" type="par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C75C551-B9DF-44C4-AF1C-B188C8CBF065}" type="sibTrans" cxnId="{95F4316C-AD9B-44C3-9682-00FD6160FFD9}">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AF3741A7-43CD-4EBE-8827-8471C021B431}">
      <dgm:prSet custT="1"/>
      <dgm:spPr>
        <a:solidFill>
          <a:schemeClr val="bg1"/>
        </a:solidFill>
        <a:ln>
          <a:solidFill>
            <a:srgbClr val="4A6FA1"/>
          </a:solidFill>
        </a:ln>
      </dgm:spPr>
      <dgm:t>
        <a:bodyPr/>
        <a:lstStyle/>
        <a:p>
          <a:pPr algn="ctr">
            <a:buNone/>
          </a:pPr>
          <a:r>
            <a:rPr lang="nb-NO" sz="10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gm:t>
    </dgm:pt>
    <dgm:pt modelId="{CC404236-8118-42A4-BD94-8544744E6C7E}" type="sibTrans" cxnId="{B4A30CD7-5853-4F23-A0D3-DBB10D0CA39B}">
      <dgm:prSet phldrT="4" phldr="0"/>
      <dgm:spPr>
        <a:solidFill>
          <a:srgbClr val="4A6FA1"/>
        </a:solidFill>
      </dgm:spPr>
      <dgm:t>
        <a:bodyPr/>
        <a:lstStyle/>
        <a:p>
          <a:pPr algn="l"/>
          <a:r>
            <a:rPr lang="nb-NO">
              <a:latin typeface="Open Sans" panose="020B0606030504020204" pitchFamily="34" charset="0"/>
              <a:ea typeface="Open Sans" panose="020B0606030504020204" pitchFamily="34" charset="0"/>
              <a:cs typeface="Open Sans" panose="020B0606030504020204" pitchFamily="34" charset="0"/>
            </a:rPr>
            <a:t>4</a:t>
          </a:r>
          <a:endParaRPr lang="nb-NO" dirty="0">
            <a:latin typeface="Open Sans" panose="020B0606030504020204" pitchFamily="34" charset="0"/>
            <a:ea typeface="Open Sans" panose="020B0606030504020204" pitchFamily="34" charset="0"/>
            <a:cs typeface="Open Sans" panose="020B0606030504020204" pitchFamily="34" charset="0"/>
          </a:endParaRPr>
        </a:p>
      </dgm:t>
    </dgm:pt>
    <dgm:pt modelId="{DDD432FA-9263-42E8-8A98-ED53FD58515F}" type="parTrans" cxnId="{B4A30CD7-5853-4F23-A0D3-DBB10D0CA39B}">
      <dgm:prSet/>
      <dgm:spPr/>
      <dgm:t>
        <a:bodyPr/>
        <a:lstStyle/>
        <a:p>
          <a:pPr algn="l"/>
          <a:endParaRPr lang="nb-NO">
            <a:latin typeface="Open Sans" panose="020B0606030504020204" pitchFamily="34" charset="0"/>
            <a:ea typeface="Open Sans" panose="020B0606030504020204" pitchFamily="34" charset="0"/>
            <a:cs typeface="Open Sans" panose="020B0606030504020204" pitchFamily="34" charset="0"/>
          </a:endParaRPr>
        </a:p>
      </dgm:t>
    </dgm:pt>
    <dgm:pt modelId="{F9215230-1D3D-435F-A0AB-B13CD772D379}">
      <dgm:prSet phldrT="[Tekst]" phldr="0" custT="1"/>
      <dgm:spPr>
        <a:ln>
          <a:solidFill>
            <a:srgbClr val="4A6FA1"/>
          </a:solidFill>
        </a:ln>
      </dgm:spPr>
      <dgm:t>
        <a:bodyPr/>
        <a:lstStyle/>
        <a:p>
          <a:pPr algn="ctr"/>
          <a:r>
            <a:rPr lang="nb-NO" sz="1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algn="ctr"/>
          <a:endParaRPr lang="nb-NO" sz="1100" dirty="0"/>
        </a:p>
      </dgm:t>
    </dgm:pt>
    <dgm:pt modelId="{EA88BBF0-1048-47FA-AFB4-B4B17B5FA927}" type="parTrans" cxnId="{9B6D2CE2-0E4F-4532-B62A-7816802E0A78}">
      <dgm:prSet/>
      <dgm:spPr/>
      <dgm:t>
        <a:bodyPr/>
        <a:lstStyle/>
        <a:p>
          <a:endParaRPr lang="nb-NO"/>
        </a:p>
      </dgm:t>
    </dgm:pt>
    <dgm:pt modelId="{4A336948-0FB2-4B86-87CC-BAEB84C21385}" type="sibTrans" cxnId="{9B6D2CE2-0E4F-4532-B62A-7816802E0A78}">
      <dgm:prSet phldrT="5" phldr="0"/>
      <dgm:spPr>
        <a:solidFill>
          <a:srgbClr val="4A6FA1"/>
        </a:solidFill>
      </dgm:spPr>
      <dgm:t>
        <a:bodyPr/>
        <a:lstStyle/>
        <a:p>
          <a:r>
            <a:rPr lang="nb-NO" dirty="0"/>
            <a:t>5</a:t>
          </a:r>
        </a:p>
      </dgm:t>
    </dgm:pt>
    <dgm:pt modelId="{D76F1BC2-F1CB-4874-97E6-2175F67B7167}">
      <dgm:prSet phldrT="[Tekst]" custT="1"/>
      <dgm:spPr>
        <a:ln>
          <a:solidFill>
            <a:srgbClr val="4A6FA1"/>
          </a:solidFill>
        </a:ln>
      </dgm:spPr>
      <dgm:t>
        <a:bodyPr/>
        <a:lstStyle/>
        <a:p>
          <a:pPr algn="ctr">
            <a:buClrTx/>
            <a:buSzTx/>
            <a:buFontTx/>
            <a:buNone/>
          </a:pP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gm:t>
    </dgm:pt>
    <dgm:pt modelId="{321B14C3-9C92-4C50-8425-F70E9CC791DB}" type="parTrans" cxnId="{4F1FC425-5D83-4F96-836F-B78AAB6C7F36}">
      <dgm:prSet/>
      <dgm:spPr/>
      <dgm:t>
        <a:bodyPr/>
        <a:lstStyle/>
        <a:p>
          <a:endParaRPr lang="nb-NO"/>
        </a:p>
      </dgm:t>
    </dgm:pt>
    <dgm:pt modelId="{12027AE8-42DE-459F-9924-311FA204B643}" type="sibTrans" cxnId="{4F1FC425-5D83-4F96-836F-B78AAB6C7F36}">
      <dgm:prSet phldrT="6" phldr="0"/>
      <dgm:spPr>
        <a:solidFill>
          <a:srgbClr val="4A6FA1"/>
        </a:solidFill>
      </dgm:spPr>
      <dgm:t>
        <a:bodyPr/>
        <a:lstStyle/>
        <a:p>
          <a:r>
            <a:rPr lang="nb-NO"/>
            <a:t>6</a:t>
          </a:r>
        </a:p>
      </dgm:t>
    </dgm:pt>
    <dgm:pt modelId="{C8BAC041-7B71-49BF-A2D8-9134C1303353}">
      <dgm:prSet phldrT="[Tekst]" custT="1"/>
      <dgm:spPr>
        <a:ln>
          <a:solidFill>
            <a:srgbClr val="4A6FA1"/>
          </a:solidFill>
        </a:ln>
      </dgm:spPr>
      <dgm:t>
        <a:bodyPr/>
        <a:lstStyle/>
        <a:p>
          <a:r>
            <a:rPr lang="nb-NO" sz="1000" b="1" i="0" dirty="0">
              <a:solidFill>
                <a:schemeClr val="tx1">
                  <a:lumMod val="75000"/>
                  <a:lumOff val="25000"/>
                </a:schemeClr>
              </a:solidFill>
            </a:rPr>
            <a:t>Oppfølging mellom leder og medarbeider</a:t>
          </a:r>
          <a:endParaRPr lang="nb-NO" sz="1000" dirty="0">
            <a:solidFill>
              <a:schemeClr val="tx1">
                <a:lumMod val="75000"/>
                <a:lumOff val="25000"/>
              </a:schemeClr>
            </a:solidFill>
          </a:endParaRPr>
        </a:p>
      </dgm:t>
    </dgm:pt>
    <dgm:pt modelId="{FCAE8EBB-155D-45B7-8AD0-6967D52E1E79}" type="parTrans" cxnId="{8334CA0C-B38E-4EDD-9BD0-17B419C15503}">
      <dgm:prSet/>
      <dgm:spPr/>
      <dgm:t>
        <a:bodyPr/>
        <a:lstStyle/>
        <a:p>
          <a:endParaRPr lang="nb-NO"/>
        </a:p>
      </dgm:t>
    </dgm:pt>
    <dgm:pt modelId="{09078480-9DC1-4128-BB67-E4464A6A4D16}" type="sibTrans" cxnId="{8334CA0C-B38E-4EDD-9BD0-17B419C15503}">
      <dgm:prSet phldrT="7" phldr="0"/>
      <dgm:spPr/>
      <dgm:t>
        <a:bodyPr/>
        <a:lstStyle/>
        <a:p>
          <a:r>
            <a:rPr lang="nb-NO"/>
            <a:t>7</a:t>
          </a:r>
          <a:endParaRPr lang="nb-NO" dirty="0"/>
        </a:p>
      </dgm:t>
    </dgm:pt>
    <dgm:pt modelId="{67FD67F0-4802-49FA-98FF-1EBF02981C31}" type="pres">
      <dgm:prSet presAssocID="{184A0AA4-BA60-4B42-B3E7-12725E04EF2F}" presName="linearFlow" presStyleCnt="0">
        <dgm:presLayoutVars>
          <dgm:dir/>
          <dgm:animLvl val="lvl"/>
          <dgm:resizeHandles val="exact"/>
        </dgm:presLayoutVars>
      </dgm:prSet>
      <dgm:spPr/>
    </dgm:pt>
    <dgm:pt modelId="{1B33023E-5DC0-4829-BA57-6327A0DF7A24}" type="pres">
      <dgm:prSet presAssocID="{6B7E9738-A8F7-4EC9-8FC1-EE78CCE53400}" presName="compositeNode" presStyleCnt="0"/>
      <dgm:spPr/>
    </dgm:pt>
    <dgm:pt modelId="{3C3EDDB7-6C55-44EA-AED3-58346425CD00}" type="pres">
      <dgm:prSet presAssocID="{6B7E9738-A8F7-4EC9-8FC1-EE78CCE53400}" presName="parTx" presStyleLbl="node1" presStyleIdx="0" presStyleCnt="0">
        <dgm:presLayoutVars>
          <dgm:chMax val="0"/>
          <dgm:chPref val="0"/>
          <dgm:bulletEnabled val="1"/>
        </dgm:presLayoutVars>
      </dgm:prSet>
      <dgm:spPr/>
    </dgm:pt>
    <dgm:pt modelId="{69A9C80E-E0B4-4D45-A424-751E616CA3B4}" type="pres">
      <dgm:prSet presAssocID="{6B7E9738-A8F7-4EC9-8FC1-EE78CCE53400}" presName="parSh" presStyleCnt="0"/>
      <dgm:spPr/>
    </dgm:pt>
    <dgm:pt modelId="{168CE015-EF2C-4B9A-9034-493FA2FDDF72}" type="pres">
      <dgm:prSet presAssocID="{6B7E9738-A8F7-4EC9-8FC1-EE78CCE53400}" presName="lineNode" presStyleLbl="alignNode1" presStyleIdx="0" presStyleCnt="21"/>
      <dgm:spPr/>
    </dgm:pt>
    <dgm:pt modelId="{965D1C31-8815-4D0F-99D5-5C06B8CA08DA}" type="pres">
      <dgm:prSet presAssocID="{6B7E9738-A8F7-4EC9-8FC1-EE78CCE53400}" presName="lineArrowNode" presStyleLbl="alignNode1" presStyleIdx="1" presStyleCnt="21"/>
      <dgm:spPr/>
    </dgm:pt>
    <dgm:pt modelId="{144F0683-4514-4CF7-930A-BD7B90AEA9E2}" type="pres">
      <dgm:prSet presAssocID="{DE35A62F-78F6-454F-9222-32D802459F4B}" presName="sibTransNodeCircle" presStyleLbl="alignNode1" presStyleIdx="2" presStyleCnt="21">
        <dgm:presLayoutVars>
          <dgm:chMax val="0"/>
          <dgm:bulletEnabled/>
        </dgm:presLayoutVars>
      </dgm:prSet>
      <dgm:spPr/>
    </dgm:pt>
    <dgm:pt modelId="{66CEA505-54E1-4054-9DAA-C723FB8E7DA1}" type="pres">
      <dgm:prSet presAssocID="{DE35A62F-78F6-454F-9222-32D802459F4B}" presName="spacerBetweenCircleAndCallout" presStyleCnt="0">
        <dgm:presLayoutVars/>
      </dgm:prSet>
      <dgm:spPr/>
    </dgm:pt>
    <dgm:pt modelId="{7872B059-6445-4EB7-BDB5-8F316C365784}" type="pres">
      <dgm:prSet presAssocID="{DE35A62F-78F6-454F-9222-32D802459F4B}" presName="verticalConnector" presStyleLbl="alignAccFollowNode1" presStyleIdx="0" presStyleCnt="7"/>
      <dgm:spPr/>
    </dgm:pt>
    <dgm:pt modelId="{86DF1511-70AD-41DC-B1FE-8E232E1C7C2F}" type="pres">
      <dgm:prSet presAssocID="{6B7E9738-A8F7-4EC9-8FC1-EE78CCE53400}" presName="nodeText" presStyleLbl="fgAcc1" presStyleIdx="0" presStyleCnt="7">
        <dgm:presLayoutVars>
          <dgm:bulletEnabled val="1"/>
        </dgm:presLayoutVars>
      </dgm:prSet>
      <dgm:spPr/>
    </dgm:pt>
    <dgm:pt modelId="{692B51D9-E46A-4D82-8AB7-6EA2C97D919F}" type="pres">
      <dgm:prSet presAssocID="{DE35A62F-78F6-454F-9222-32D802459F4B}" presName="sibTransComposite" presStyleCnt="0"/>
      <dgm:spPr/>
    </dgm:pt>
    <dgm:pt modelId="{3260CFEF-5301-40A0-AF83-25F1BCD8A910}" type="pres">
      <dgm:prSet presAssocID="{6486953B-864B-49F9-BADB-FB4C13F839CE}" presName="compositeNode" presStyleCnt="0"/>
      <dgm:spPr/>
    </dgm:pt>
    <dgm:pt modelId="{1E6CC6D4-E65A-4AD3-A744-9613180C427B}" type="pres">
      <dgm:prSet presAssocID="{6486953B-864B-49F9-BADB-FB4C13F839CE}" presName="parTx" presStyleLbl="node1" presStyleIdx="0" presStyleCnt="0">
        <dgm:presLayoutVars>
          <dgm:chMax val="0"/>
          <dgm:chPref val="0"/>
          <dgm:bulletEnabled val="1"/>
        </dgm:presLayoutVars>
      </dgm:prSet>
      <dgm:spPr/>
    </dgm:pt>
    <dgm:pt modelId="{66F05516-6866-46C8-9FDA-C8E73372978D}" type="pres">
      <dgm:prSet presAssocID="{6486953B-864B-49F9-BADB-FB4C13F839CE}" presName="parSh" presStyleCnt="0"/>
      <dgm:spPr/>
    </dgm:pt>
    <dgm:pt modelId="{48F925C5-ED44-4F8A-A5CA-1CA974525135}" type="pres">
      <dgm:prSet presAssocID="{6486953B-864B-49F9-BADB-FB4C13F839CE}" presName="lineNode" presStyleLbl="alignNode1" presStyleIdx="3" presStyleCnt="21"/>
      <dgm:spPr/>
    </dgm:pt>
    <dgm:pt modelId="{026363C1-B38D-45F5-A828-D45BEFEA1B91}" type="pres">
      <dgm:prSet presAssocID="{6486953B-864B-49F9-BADB-FB4C13F839CE}" presName="lineArrowNode" presStyleLbl="alignNode1" presStyleIdx="4" presStyleCnt="21"/>
      <dgm:spPr/>
    </dgm:pt>
    <dgm:pt modelId="{B085F6A3-E941-4398-80D7-717198D36045}" type="pres">
      <dgm:prSet presAssocID="{9D981829-772C-46FE-8EFB-1D9A9F736B26}" presName="sibTransNodeCircle" presStyleLbl="alignNode1" presStyleIdx="5" presStyleCnt="21">
        <dgm:presLayoutVars>
          <dgm:chMax val="0"/>
          <dgm:bulletEnabled/>
        </dgm:presLayoutVars>
      </dgm:prSet>
      <dgm:spPr/>
    </dgm:pt>
    <dgm:pt modelId="{3CA85C8D-A001-4F0A-ABB6-92D8EA5543FF}" type="pres">
      <dgm:prSet presAssocID="{9D981829-772C-46FE-8EFB-1D9A9F736B26}" presName="spacerBetweenCircleAndCallout" presStyleCnt="0">
        <dgm:presLayoutVars/>
      </dgm:prSet>
      <dgm:spPr/>
    </dgm:pt>
    <dgm:pt modelId="{1024A8BB-54E6-4642-AE84-56586A1E6E4C}" type="pres">
      <dgm:prSet presAssocID="{9D981829-772C-46FE-8EFB-1D9A9F736B26}" presName="verticalConnector" presStyleLbl="alignAccFollowNode1" presStyleIdx="1" presStyleCnt="7"/>
      <dgm:spPr/>
    </dgm:pt>
    <dgm:pt modelId="{5CCB29B5-A37E-4105-98C2-43986FD48D3B}" type="pres">
      <dgm:prSet presAssocID="{6486953B-864B-49F9-BADB-FB4C13F839CE}" presName="nodeText" presStyleLbl="fgAcc1" presStyleIdx="1" presStyleCnt="7">
        <dgm:presLayoutVars>
          <dgm:bulletEnabled val="1"/>
        </dgm:presLayoutVars>
      </dgm:prSet>
      <dgm:spPr/>
    </dgm:pt>
    <dgm:pt modelId="{00102F30-3A98-4404-9579-A7B8FDCA8785}" type="pres">
      <dgm:prSet presAssocID="{9D981829-772C-46FE-8EFB-1D9A9F736B26}" presName="sibTransComposite" presStyleCnt="0"/>
      <dgm:spPr/>
    </dgm:pt>
    <dgm:pt modelId="{BFB5EFDC-1BDC-4623-8657-8FDF6D780C5A}" type="pres">
      <dgm:prSet presAssocID="{03FE89E6-D8D6-41B4-8D6E-E8D33432E424}" presName="compositeNode" presStyleCnt="0"/>
      <dgm:spPr/>
    </dgm:pt>
    <dgm:pt modelId="{80FFA0BE-CBF0-4985-A5FC-D9190AF65B66}" type="pres">
      <dgm:prSet presAssocID="{03FE89E6-D8D6-41B4-8D6E-E8D33432E424}" presName="parTx" presStyleLbl="node1" presStyleIdx="0" presStyleCnt="0">
        <dgm:presLayoutVars>
          <dgm:chMax val="0"/>
          <dgm:chPref val="0"/>
          <dgm:bulletEnabled val="1"/>
        </dgm:presLayoutVars>
      </dgm:prSet>
      <dgm:spPr/>
    </dgm:pt>
    <dgm:pt modelId="{99E5D553-584F-44C3-9C78-ADAE134079D9}" type="pres">
      <dgm:prSet presAssocID="{03FE89E6-D8D6-41B4-8D6E-E8D33432E424}" presName="parSh" presStyleCnt="0"/>
      <dgm:spPr/>
    </dgm:pt>
    <dgm:pt modelId="{8482DFE1-AE5B-4692-8EF0-6650A18BD44F}" type="pres">
      <dgm:prSet presAssocID="{03FE89E6-D8D6-41B4-8D6E-E8D33432E424}" presName="lineNode" presStyleLbl="alignNode1" presStyleIdx="6" presStyleCnt="21"/>
      <dgm:spPr/>
    </dgm:pt>
    <dgm:pt modelId="{05737F4D-5408-498C-A46C-45A2ED25ED16}" type="pres">
      <dgm:prSet presAssocID="{03FE89E6-D8D6-41B4-8D6E-E8D33432E424}" presName="lineArrowNode" presStyleLbl="alignNode1" presStyleIdx="7" presStyleCnt="21"/>
      <dgm:spPr/>
    </dgm:pt>
    <dgm:pt modelId="{1F060F0D-7B1A-4344-9B83-C3FDABA594BF}" type="pres">
      <dgm:prSet presAssocID="{FEFF0CF3-DFE2-427A-A7BC-F46371333931}" presName="sibTransNodeCircle" presStyleLbl="alignNode1" presStyleIdx="8" presStyleCnt="21">
        <dgm:presLayoutVars>
          <dgm:chMax val="0"/>
          <dgm:bulletEnabled/>
        </dgm:presLayoutVars>
      </dgm:prSet>
      <dgm:spPr/>
    </dgm:pt>
    <dgm:pt modelId="{2DD96BC5-E300-4261-A67F-BDB456004D9B}" type="pres">
      <dgm:prSet presAssocID="{FEFF0CF3-DFE2-427A-A7BC-F46371333931}" presName="spacerBetweenCircleAndCallout" presStyleCnt="0">
        <dgm:presLayoutVars/>
      </dgm:prSet>
      <dgm:spPr/>
    </dgm:pt>
    <dgm:pt modelId="{962666A5-3021-4C57-9F26-A0AB0DB30C6E}" type="pres">
      <dgm:prSet presAssocID="{FEFF0CF3-DFE2-427A-A7BC-F46371333931}" presName="verticalConnector" presStyleLbl="alignAccFollowNode1" presStyleIdx="2" presStyleCnt="7"/>
      <dgm:spPr/>
    </dgm:pt>
    <dgm:pt modelId="{6E5F5ED8-EEAC-472C-9CA8-EEEB6D177E88}" type="pres">
      <dgm:prSet presAssocID="{03FE89E6-D8D6-41B4-8D6E-E8D33432E424}" presName="nodeText" presStyleLbl="fgAcc1" presStyleIdx="2" presStyleCnt="7">
        <dgm:presLayoutVars>
          <dgm:bulletEnabled val="1"/>
        </dgm:presLayoutVars>
      </dgm:prSet>
      <dgm:spPr/>
    </dgm:pt>
    <dgm:pt modelId="{2788CE5A-A2E9-44E8-ADF9-F5521E288EA8}" type="pres">
      <dgm:prSet presAssocID="{FEFF0CF3-DFE2-427A-A7BC-F46371333931}" presName="sibTransComposite" presStyleCnt="0"/>
      <dgm:spPr/>
    </dgm:pt>
    <dgm:pt modelId="{7A635154-C5F2-4CBE-A426-7F11A99DC65B}" type="pres">
      <dgm:prSet presAssocID="{AF3741A7-43CD-4EBE-8827-8471C021B431}" presName="compositeNode" presStyleCnt="0"/>
      <dgm:spPr/>
    </dgm:pt>
    <dgm:pt modelId="{7357B26D-8375-484D-89E6-3439F2285170}" type="pres">
      <dgm:prSet presAssocID="{AF3741A7-43CD-4EBE-8827-8471C021B431}" presName="parTx" presStyleLbl="node1" presStyleIdx="0" presStyleCnt="0">
        <dgm:presLayoutVars>
          <dgm:chMax val="0"/>
          <dgm:chPref val="0"/>
          <dgm:bulletEnabled val="1"/>
        </dgm:presLayoutVars>
      </dgm:prSet>
      <dgm:spPr/>
    </dgm:pt>
    <dgm:pt modelId="{0C63DA18-0ABB-438E-B9AF-CDF167335A5B}" type="pres">
      <dgm:prSet presAssocID="{AF3741A7-43CD-4EBE-8827-8471C021B431}" presName="parSh" presStyleCnt="0"/>
      <dgm:spPr/>
    </dgm:pt>
    <dgm:pt modelId="{387EAEEC-73D0-4627-8107-0E96519FEB5E}" type="pres">
      <dgm:prSet presAssocID="{AF3741A7-43CD-4EBE-8827-8471C021B431}" presName="lineNode" presStyleLbl="alignNode1" presStyleIdx="9" presStyleCnt="21"/>
      <dgm:spPr/>
    </dgm:pt>
    <dgm:pt modelId="{28BE933E-F0D3-438E-8E16-09035BD7D0F6}" type="pres">
      <dgm:prSet presAssocID="{AF3741A7-43CD-4EBE-8827-8471C021B431}" presName="lineArrowNode" presStyleLbl="alignNode1" presStyleIdx="10" presStyleCnt="21"/>
      <dgm:spPr/>
    </dgm:pt>
    <dgm:pt modelId="{14E032A3-20D0-409D-8D9B-3A237A6E7CDE}" type="pres">
      <dgm:prSet presAssocID="{CC404236-8118-42A4-BD94-8544744E6C7E}" presName="sibTransNodeCircle" presStyleLbl="alignNode1" presStyleIdx="11" presStyleCnt="21">
        <dgm:presLayoutVars>
          <dgm:chMax val="0"/>
          <dgm:bulletEnabled/>
        </dgm:presLayoutVars>
      </dgm:prSet>
      <dgm:spPr/>
    </dgm:pt>
    <dgm:pt modelId="{2FDE0E42-D672-425E-B2E2-0EDB1FE7AB2E}" type="pres">
      <dgm:prSet presAssocID="{CC404236-8118-42A4-BD94-8544744E6C7E}" presName="spacerBetweenCircleAndCallout" presStyleCnt="0">
        <dgm:presLayoutVars/>
      </dgm:prSet>
      <dgm:spPr/>
    </dgm:pt>
    <dgm:pt modelId="{E0260BBF-42C2-4989-95C0-C8455D96F6A8}" type="pres">
      <dgm:prSet presAssocID="{CC404236-8118-42A4-BD94-8544744E6C7E}" presName="verticalConnector" presStyleLbl="alignAccFollowNode1" presStyleIdx="3" presStyleCnt="7"/>
      <dgm:spPr/>
    </dgm:pt>
    <dgm:pt modelId="{A44B1309-3F04-4C77-87D5-BEA2401F8AFF}" type="pres">
      <dgm:prSet presAssocID="{AF3741A7-43CD-4EBE-8827-8471C021B431}" presName="nodeText" presStyleLbl="fgAcc1" presStyleIdx="3" presStyleCnt="7">
        <dgm:presLayoutVars>
          <dgm:bulletEnabled val="1"/>
        </dgm:presLayoutVars>
      </dgm:prSet>
      <dgm:spPr/>
    </dgm:pt>
    <dgm:pt modelId="{11034365-93DE-4D47-B319-2CF623D23047}" type="pres">
      <dgm:prSet presAssocID="{CC404236-8118-42A4-BD94-8544744E6C7E}" presName="sibTransComposite" presStyleCnt="0"/>
      <dgm:spPr/>
    </dgm:pt>
    <dgm:pt modelId="{CB40DC70-C07F-4500-8CE6-F058C533A37D}" type="pres">
      <dgm:prSet presAssocID="{F9215230-1D3D-435F-A0AB-B13CD772D379}" presName="compositeNode" presStyleCnt="0"/>
      <dgm:spPr/>
    </dgm:pt>
    <dgm:pt modelId="{AD15E350-997A-4342-95D4-9D2B6D73B332}" type="pres">
      <dgm:prSet presAssocID="{F9215230-1D3D-435F-A0AB-B13CD772D379}" presName="parTx" presStyleLbl="node1" presStyleIdx="0" presStyleCnt="0">
        <dgm:presLayoutVars>
          <dgm:chMax val="0"/>
          <dgm:chPref val="0"/>
          <dgm:bulletEnabled val="1"/>
        </dgm:presLayoutVars>
      </dgm:prSet>
      <dgm:spPr/>
    </dgm:pt>
    <dgm:pt modelId="{EC56D68E-9F73-45C9-A408-1A03474A8FAF}" type="pres">
      <dgm:prSet presAssocID="{F9215230-1D3D-435F-A0AB-B13CD772D379}" presName="parSh" presStyleCnt="0"/>
      <dgm:spPr/>
    </dgm:pt>
    <dgm:pt modelId="{08BA35B7-A2EB-4512-8F94-84E4E1A47C0D}" type="pres">
      <dgm:prSet presAssocID="{F9215230-1D3D-435F-A0AB-B13CD772D379}" presName="lineNode" presStyleLbl="alignNode1" presStyleIdx="12" presStyleCnt="21"/>
      <dgm:spPr/>
    </dgm:pt>
    <dgm:pt modelId="{B7CA33AB-88CC-45C0-A012-6C86D96129B5}" type="pres">
      <dgm:prSet presAssocID="{F9215230-1D3D-435F-A0AB-B13CD772D379}" presName="lineArrowNode" presStyleLbl="alignNode1" presStyleIdx="13" presStyleCnt="21" custLinFactNeighborX="-25570"/>
      <dgm:spPr/>
    </dgm:pt>
    <dgm:pt modelId="{A87E83E3-BF0F-4EE6-BB1A-D03CCBF3D277}" type="pres">
      <dgm:prSet presAssocID="{4A336948-0FB2-4B86-87CC-BAEB84C21385}" presName="sibTransNodeCircle" presStyleLbl="alignNode1" presStyleIdx="14" presStyleCnt="21">
        <dgm:presLayoutVars>
          <dgm:chMax val="0"/>
          <dgm:bulletEnabled/>
        </dgm:presLayoutVars>
      </dgm:prSet>
      <dgm:spPr/>
    </dgm:pt>
    <dgm:pt modelId="{B2CAF583-4D2A-4EF6-A83E-AA9EA24CA674}" type="pres">
      <dgm:prSet presAssocID="{4A336948-0FB2-4B86-87CC-BAEB84C21385}" presName="spacerBetweenCircleAndCallout" presStyleCnt="0">
        <dgm:presLayoutVars/>
      </dgm:prSet>
      <dgm:spPr/>
    </dgm:pt>
    <dgm:pt modelId="{3DA79B7A-175C-4189-8149-64EEE02604DB}" type="pres">
      <dgm:prSet presAssocID="{4A336948-0FB2-4B86-87CC-BAEB84C21385}" presName="verticalConnector" presStyleLbl="alignAccFollowNode1" presStyleIdx="4" presStyleCnt="7"/>
      <dgm:spPr/>
    </dgm:pt>
    <dgm:pt modelId="{54670F2C-758C-4401-8C7B-7C3B37AECA2B}" type="pres">
      <dgm:prSet presAssocID="{F9215230-1D3D-435F-A0AB-B13CD772D379}" presName="nodeText" presStyleLbl="fgAcc1" presStyleIdx="4" presStyleCnt="7">
        <dgm:presLayoutVars>
          <dgm:bulletEnabled val="1"/>
        </dgm:presLayoutVars>
      </dgm:prSet>
      <dgm:spPr/>
    </dgm:pt>
    <dgm:pt modelId="{75205BE3-7388-4EBF-B391-30C4F70B39B2}" type="pres">
      <dgm:prSet presAssocID="{4A336948-0FB2-4B86-87CC-BAEB84C21385}" presName="sibTransComposite" presStyleCnt="0"/>
      <dgm:spPr/>
    </dgm:pt>
    <dgm:pt modelId="{41304BFF-750A-4F06-BF2E-6E5AA551FD5B}" type="pres">
      <dgm:prSet presAssocID="{D76F1BC2-F1CB-4874-97E6-2175F67B7167}" presName="compositeNode" presStyleCnt="0"/>
      <dgm:spPr/>
    </dgm:pt>
    <dgm:pt modelId="{AE372B69-E46C-4490-8F13-5FB62C056753}" type="pres">
      <dgm:prSet presAssocID="{D76F1BC2-F1CB-4874-97E6-2175F67B7167}" presName="parTx" presStyleLbl="node1" presStyleIdx="0" presStyleCnt="0">
        <dgm:presLayoutVars>
          <dgm:chMax val="0"/>
          <dgm:chPref val="0"/>
          <dgm:bulletEnabled val="1"/>
        </dgm:presLayoutVars>
      </dgm:prSet>
      <dgm:spPr/>
    </dgm:pt>
    <dgm:pt modelId="{78E35CBF-88D6-463D-8862-1F87FA051A41}" type="pres">
      <dgm:prSet presAssocID="{D76F1BC2-F1CB-4874-97E6-2175F67B7167}" presName="parSh" presStyleCnt="0"/>
      <dgm:spPr/>
    </dgm:pt>
    <dgm:pt modelId="{B0624E8C-3697-4110-8BDB-B9790B85A2DF}" type="pres">
      <dgm:prSet presAssocID="{D76F1BC2-F1CB-4874-97E6-2175F67B7167}" presName="lineNode" presStyleLbl="alignNode1" presStyleIdx="15" presStyleCnt="21"/>
      <dgm:spPr/>
    </dgm:pt>
    <dgm:pt modelId="{0BA03B5B-F367-43EB-AD18-3910EF0C3079}" type="pres">
      <dgm:prSet presAssocID="{D76F1BC2-F1CB-4874-97E6-2175F67B7167}" presName="lineArrowNode" presStyleLbl="alignNode1" presStyleIdx="16" presStyleCnt="21"/>
      <dgm:spPr/>
    </dgm:pt>
    <dgm:pt modelId="{2E410D61-D8A5-4A3C-BBA5-1DA938D393C7}" type="pres">
      <dgm:prSet presAssocID="{12027AE8-42DE-459F-9924-311FA204B643}" presName="sibTransNodeCircle" presStyleLbl="alignNode1" presStyleIdx="17" presStyleCnt="21">
        <dgm:presLayoutVars>
          <dgm:chMax val="0"/>
          <dgm:bulletEnabled/>
        </dgm:presLayoutVars>
      </dgm:prSet>
      <dgm:spPr/>
    </dgm:pt>
    <dgm:pt modelId="{C246DCC7-49BF-4E43-A928-DFCA26D4852F}" type="pres">
      <dgm:prSet presAssocID="{12027AE8-42DE-459F-9924-311FA204B643}" presName="spacerBetweenCircleAndCallout" presStyleCnt="0">
        <dgm:presLayoutVars/>
      </dgm:prSet>
      <dgm:spPr/>
    </dgm:pt>
    <dgm:pt modelId="{A7A748E6-519D-4525-9F7A-199BFC35873C}" type="pres">
      <dgm:prSet presAssocID="{12027AE8-42DE-459F-9924-311FA204B643}" presName="verticalConnector" presStyleLbl="alignAccFollowNode1" presStyleIdx="5" presStyleCnt="7"/>
      <dgm:spPr/>
    </dgm:pt>
    <dgm:pt modelId="{50B8585C-7584-4476-AC7F-24ADFB96FEDE}" type="pres">
      <dgm:prSet presAssocID="{D76F1BC2-F1CB-4874-97E6-2175F67B7167}" presName="nodeText" presStyleLbl="fgAcc1" presStyleIdx="5" presStyleCnt="7">
        <dgm:presLayoutVars>
          <dgm:bulletEnabled val="1"/>
        </dgm:presLayoutVars>
      </dgm:prSet>
      <dgm:spPr/>
    </dgm:pt>
    <dgm:pt modelId="{1BD47A56-4287-4103-BDC9-2A86D4C276FB}" type="pres">
      <dgm:prSet presAssocID="{12027AE8-42DE-459F-9924-311FA204B643}" presName="sibTransComposite" presStyleCnt="0"/>
      <dgm:spPr/>
    </dgm:pt>
    <dgm:pt modelId="{4DEEFBB3-299C-4E27-B89F-01299A307F23}" type="pres">
      <dgm:prSet presAssocID="{C8BAC041-7B71-49BF-A2D8-9134C1303353}" presName="compositeNode" presStyleCnt="0"/>
      <dgm:spPr/>
    </dgm:pt>
    <dgm:pt modelId="{D8AD88B0-0E30-458B-A6AE-422684DF40C5}" type="pres">
      <dgm:prSet presAssocID="{C8BAC041-7B71-49BF-A2D8-9134C1303353}" presName="parTx" presStyleLbl="node1" presStyleIdx="0" presStyleCnt="0">
        <dgm:presLayoutVars>
          <dgm:chMax val="0"/>
          <dgm:chPref val="0"/>
          <dgm:bulletEnabled val="1"/>
        </dgm:presLayoutVars>
      </dgm:prSet>
      <dgm:spPr/>
    </dgm:pt>
    <dgm:pt modelId="{B37A4A73-BA41-4253-9604-8756770B1392}" type="pres">
      <dgm:prSet presAssocID="{C8BAC041-7B71-49BF-A2D8-9134C1303353}" presName="parSh" presStyleCnt="0"/>
      <dgm:spPr/>
    </dgm:pt>
    <dgm:pt modelId="{F2F3BA56-BCD8-47BF-A865-9DE3DA0499F4}" type="pres">
      <dgm:prSet presAssocID="{C8BAC041-7B71-49BF-A2D8-9134C1303353}" presName="lineNode" presStyleLbl="alignNode1" presStyleIdx="18" presStyleCnt="21"/>
      <dgm:spPr/>
    </dgm:pt>
    <dgm:pt modelId="{A4B263FE-750A-4B20-B018-985CAC92EC2F}" type="pres">
      <dgm:prSet presAssocID="{C8BAC041-7B71-49BF-A2D8-9134C1303353}" presName="lineArrowNode" presStyleLbl="alignNode1" presStyleIdx="19" presStyleCnt="21"/>
      <dgm:spPr/>
    </dgm:pt>
    <dgm:pt modelId="{A7AEFA6F-A3D9-4325-B2F7-7A2FCF464FFE}" type="pres">
      <dgm:prSet presAssocID="{09078480-9DC1-4128-BB67-E4464A6A4D16}" presName="sibTransNodeCircle" presStyleLbl="alignNode1" presStyleIdx="20" presStyleCnt="21">
        <dgm:presLayoutVars>
          <dgm:chMax val="0"/>
          <dgm:bulletEnabled/>
        </dgm:presLayoutVars>
      </dgm:prSet>
      <dgm:spPr/>
    </dgm:pt>
    <dgm:pt modelId="{37EE3BC7-4711-4204-99A5-FEA47255DCD2}" type="pres">
      <dgm:prSet presAssocID="{09078480-9DC1-4128-BB67-E4464A6A4D16}" presName="spacerBetweenCircleAndCallout" presStyleCnt="0">
        <dgm:presLayoutVars/>
      </dgm:prSet>
      <dgm:spPr/>
    </dgm:pt>
    <dgm:pt modelId="{4B387966-DED0-4359-9C9A-25CD6A950E78}" type="pres">
      <dgm:prSet presAssocID="{09078480-9DC1-4128-BB67-E4464A6A4D16}" presName="verticalConnector" presStyleLbl="alignAccFollowNode1" presStyleIdx="6" presStyleCnt="7"/>
      <dgm:spPr/>
    </dgm:pt>
    <dgm:pt modelId="{5F09ADF7-6F7B-42F9-99F4-B24914DBC8CA}" type="pres">
      <dgm:prSet presAssocID="{C8BAC041-7B71-49BF-A2D8-9134C1303353}" presName="nodeText" presStyleLbl="fgAcc1" presStyleIdx="6" presStyleCnt="7">
        <dgm:presLayoutVars>
          <dgm:bulletEnabled val="1"/>
        </dgm:presLayoutVars>
      </dgm:prSet>
      <dgm:spPr/>
    </dgm:pt>
  </dgm:ptLst>
  <dgm:cxnLst>
    <dgm:cxn modelId="{48511702-69B4-432D-B401-B21487B51558}" type="presOf" srcId="{6B7E9738-A8F7-4EC9-8FC1-EE78CCE53400}" destId="{86DF1511-70AD-41DC-B1FE-8E232E1C7C2F}" srcOrd="0" destOrd="0" presId="urn:microsoft.com/office/officeart/2024/layout/NumberedLinearArrowProcess#4"/>
    <dgm:cxn modelId="{BDE6FB03-B6A2-49C7-9604-69FCF75FA002}" type="presOf" srcId="{F9215230-1D3D-435F-A0AB-B13CD772D379}" destId="{54670F2C-758C-4401-8C7B-7C3B37AECA2B}" srcOrd="0" destOrd="0" presId="urn:microsoft.com/office/officeart/2024/layout/NumberedLinearArrowProcess#4"/>
    <dgm:cxn modelId="{7ABA9006-D211-46A2-921A-F24F57F51F22}" type="presOf" srcId="{184A0AA4-BA60-4B42-B3E7-12725E04EF2F}" destId="{67FD67F0-4802-49FA-98FF-1EBF02981C31}" srcOrd="0" destOrd="0" presId="urn:microsoft.com/office/officeart/2024/layout/NumberedLinearArrowProcess#4"/>
    <dgm:cxn modelId="{CFE36207-E84B-49D0-8B75-B1EC52B4C0E7}" type="presOf" srcId="{C8BAC041-7B71-49BF-A2D8-9134C1303353}" destId="{5F09ADF7-6F7B-42F9-99F4-B24914DBC8CA}" srcOrd="1" destOrd="0" presId="urn:microsoft.com/office/officeart/2024/layout/NumberedLinearArrowProcess#4"/>
    <dgm:cxn modelId="{8334CA0C-B38E-4EDD-9BD0-17B419C15503}" srcId="{184A0AA4-BA60-4B42-B3E7-12725E04EF2F}" destId="{C8BAC041-7B71-49BF-A2D8-9134C1303353}" srcOrd="6" destOrd="0" parTransId="{FCAE8EBB-155D-45B7-8AD0-6967D52E1E79}" sibTransId="{09078480-9DC1-4128-BB67-E4464A6A4D16}"/>
    <dgm:cxn modelId="{15BB7F10-2ACD-4309-8CEB-48CEE20BF3A5}" type="presOf" srcId="{CC404236-8118-42A4-BD94-8544744E6C7E}" destId="{14E032A3-20D0-409D-8D9B-3A237A6E7CDE}" srcOrd="0" destOrd="0" presId="urn:microsoft.com/office/officeart/2024/layout/NumberedLinearArrowProcess#4"/>
    <dgm:cxn modelId="{A23BC010-2E4D-4045-842D-00D0570443B5}" srcId="{184A0AA4-BA60-4B42-B3E7-12725E04EF2F}" destId="{6486953B-864B-49F9-BADB-FB4C13F839CE}" srcOrd="1" destOrd="0" parTransId="{448FB304-A99D-4D1D-B7FB-67802EED503C}" sibTransId="{9D981829-772C-46FE-8EFB-1D9A9F736B26}"/>
    <dgm:cxn modelId="{CAEE8C11-321F-4D0C-8097-45C32B60EF0C}" type="presOf" srcId="{6486953B-864B-49F9-BADB-FB4C13F839CE}" destId="{5CCB29B5-A37E-4105-98C2-43986FD48D3B}" srcOrd="0" destOrd="0" presId="urn:microsoft.com/office/officeart/2024/layout/NumberedLinearArrowProcess#4"/>
    <dgm:cxn modelId="{4F1FC425-5D83-4F96-836F-B78AAB6C7F36}" srcId="{184A0AA4-BA60-4B42-B3E7-12725E04EF2F}" destId="{D76F1BC2-F1CB-4874-97E6-2175F67B7167}" srcOrd="5" destOrd="0" parTransId="{321B14C3-9C92-4C50-8425-F70E9CC791DB}" sibTransId="{12027AE8-42DE-459F-9924-311FA204B643}"/>
    <dgm:cxn modelId="{DB34D130-3731-456B-86C0-FD9FB94AE33F}" type="presOf" srcId="{D76F1BC2-F1CB-4874-97E6-2175F67B7167}" destId="{50B8585C-7584-4476-AC7F-24ADFB96FEDE}" srcOrd="0" destOrd="0" presId="urn:microsoft.com/office/officeart/2024/layout/NumberedLinearArrowProcess#4"/>
    <dgm:cxn modelId="{35305132-99C2-4185-8E9E-FCFEDFA990E5}" type="presOf" srcId="{03FE89E6-D8D6-41B4-8D6E-E8D33432E424}" destId="{05737F4D-5408-498C-A46C-45A2ED25ED16}" srcOrd="1" destOrd="0" presId="urn:microsoft.com/office/officeart/2024/layout/NumberedLinearArrowProcess#4"/>
    <dgm:cxn modelId="{EAD7E135-4380-42B5-88B1-B676577FC89E}" type="presOf" srcId="{12027AE8-42DE-459F-9924-311FA204B643}" destId="{2E410D61-D8A5-4A3C-BBA5-1DA938D393C7}" srcOrd="0" destOrd="0" presId="urn:microsoft.com/office/officeart/2024/layout/NumberedLinearArrowProcess#4"/>
    <dgm:cxn modelId="{C1E50961-6B7B-47D3-A494-5D271B4E41E7}" srcId="{184A0AA4-BA60-4B42-B3E7-12725E04EF2F}" destId="{6B7E9738-A8F7-4EC9-8FC1-EE78CCE53400}" srcOrd="0" destOrd="0" parTransId="{F5452D9B-BB52-41DC-8B90-A7322E7D1FEC}" sibTransId="{DE35A62F-78F6-454F-9222-32D802459F4B}"/>
    <dgm:cxn modelId="{95F4316C-AD9B-44C3-9682-00FD6160FFD9}" srcId="{6486953B-864B-49F9-BADB-FB4C13F839CE}" destId="{130330EC-C253-42F9-8DB9-320B33188528}" srcOrd="0" destOrd="0" parTransId="{083073F4-26C0-4C48-B3E8-127994EEB9E3}" sibTransId="{AC75C551-B9DF-44C4-AF1C-B188C8CBF065}"/>
    <dgm:cxn modelId="{6166E76F-4671-4C00-9B01-6282AA1E727C}" type="presOf" srcId="{9D981829-772C-46FE-8EFB-1D9A9F736B26}" destId="{B085F6A3-E941-4398-80D7-717198D36045}" srcOrd="0" destOrd="0" presId="urn:microsoft.com/office/officeart/2024/layout/NumberedLinearArrowProcess#4"/>
    <dgm:cxn modelId="{E8E39454-9DED-4661-A369-451579B93A09}" type="presOf" srcId="{D76F1BC2-F1CB-4874-97E6-2175F67B7167}" destId="{0BA03B5B-F367-43EB-AD18-3910EF0C3079}" srcOrd="1" destOrd="0" presId="urn:microsoft.com/office/officeart/2024/layout/NumberedLinearArrowProcess#4"/>
    <dgm:cxn modelId="{1DAE687E-78C7-43E6-B361-0E56B9A41D36}" type="presOf" srcId="{6486953B-864B-49F9-BADB-FB4C13F839CE}" destId="{026363C1-B38D-45F5-A828-D45BEFEA1B91}" srcOrd="1" destOrd="0" presId="urn:microsoft.com/office/officeart/2024/layout/NumberedLinearArrowProcess#4"/>
    <dgm:cxn modelId="{5B2F5182-B969-4398-82DB-4D3B5EA4B9BA}" srcId="{184A0AA4-BA60-4B42-B3E7-12725E04EF2F}" destId="{03FE89E6-D8D6-41B4-8D6E-E8D33432E424}" srcOrd="2" destOrd="0" parTransId="{331A65B2-D5E5-4330-A428-3B74DCE8ECA8}" sibTransId="{FEFF0CF3-DFE2-427A-A7BC-F46371333931}"/>
    <dgm:cxn modelId="{EC1A09A1-129C-4105-AB54-B6F439BFF327}" type="presOf" srcId="{DE35A62F-78F6-454F-9222-32D802459F4B}" destId="{144F0683-4514-4CF7-930A-BD7B90AEA9E2}" srcOrd="0" destOrd="0" presId="urn:microsoft.com/office/officeart/2024/layout/NumberedLinearArrowProcess#4"/>
    <dgm:cxn modelId="{23D189A3-3D89-4E50-9A01-66A308500A81}" type="presOf" srcId="{FEFF0CF3-DFE2-427A-A7BC-F46371333931}" destId="{1F060F0D-7B1A-4344-9B83-C3FDABA594BF}" srcOrd="0" destOrd="0" presId="urn:microsoft.com/office/officeart/2024/layout/NumberedLinearArrowProcess#4"/>
    <dgm:cxn modelId="{548E12AD-07AF-4101-A302-457AF3A594B2}" type="presOf" srcId="{F9215230-1D3D-435F-A0AB-B13CD772D379}" destId="{B7CA33AB-88CC-45C0-A012-6C86D96129B5}" srcOrd="1" destOrd="0" presId="urn:microsoft.com/office/officeart/2024/layout/NumberedLinearArrowProcess#4"/>
    <dgm:cxn modelId="{B9E13EB4-5D74-4370-A03C-66D086C07A02}" type="presOf" srcId="{AF3741A7-43CD-4EBE-8827-8471C021B431}" destId="{A44B1309-3F04-4C77-87D5-BEA2401F8AFF}" srcOrd="0" destOrd="0" presId="urn:microsoft.com/office/officeart/2024/layout/NumberedLinearArrowProcess#4"/>
    <dgm:cxn modelId="{148E5DB7-5C7D-4DF6-B091-D5D6C6BEC5FE}" type="presOf" srcId="{AF3741A7-43CD-4EBE-8827-8471C021B431}" destId="{28BE933E-F0D3-438E-8E16-09035BD7D0F6}" srcOrd="1" destOrd="0" presId="urn:microsoft.com/office/officeart/2024/layout/NumberedLinearArrowProcess#4"/>
    <dgm:cxn modelId="{6E718DC1-CE82-4C7D-972E-660F027F273A}" type="presOf" srcId="{09078480-9DC1-4128-BB67-E4464A6A4D16}" destId="{A7AEFA6F-A3D9-4325-B2F7-7A2FCF464FFE}" srcOrd="0" destOrd="0" presId="urn:microsoft.com/office/officeart/2024/layout/NumberedLinearArrowProcess#4"/>
    <dgm:cxn modelId="{B4A30CD7-5853-4F23-A0D3-DBB10D0CA39B}" srcId="{184A0AA4-BA60-4B42-B3E7-12725E04EF2F}" destId="{AF3741A7-43CD-4EBE-8827-8471C021B431}" srcOrd="3" destOrd="0" parTransId="{DDD432FA-9263-42E8-8A98-ED53FD58515F}" sibTransId="{CC404236-8118-42A4-BD94-8544744E6C7E}"/>
    <dgm:cxn modelId="{71BB7CDF-B8E0-4051-B03B-DC7B9D53BA01}" type="presOf" srcId="{130330EC-C253-42F9-8DB9-320B33188528}" destId="{5CCB29B5-A37E-4105-98C2-43986FD48D3B}" srcOrd="0" destOrd="1" presId="urn:microsoft.com/office/officeart/2024/layout/NumberedLinearArrowProcess#4"/>
    <dgm:cxn modelId="{9B6D2CE2-0E4F-4532-B62A-7816802E0A78}" srcId="{184A0AA4-BA60-4B42-B3E7-12725E04EF2F}" destId="{F9215230-1D3D-435F-A0AB-B13CD772D379}" srcOrd="4" destOrd="0" parTransId="{EA88BBF0-1048-47FA-AFB4-B4B17B5FA927}" sibTransId="{4A336948-0FB2-4B86-87CC-BAEB84C21385}"/>
    <dgm:cxn modelId="{3E4DECF0-DFCA-436B-AF63-AC1EA2F0E241}" type="presOf" srcId="{03FE89E6-D8D6-41B4-8D6E-E8D33432E424}" destId="{6E5F5ED8-EEAC-472C-9CA8-EEEB6D177E88}" srcOrd="0" destOrd="0" presId="urn:microsoft.com/office/officeart/2024/layout/NumberedLinearArrowProcess#4"/>
    <dgm:cxn modelId="{35E582F2-80F2-48D9-8144-65DAB32B0E1C}" type="presOf" srcId="{6B7E9738-A8F7-4EC9-8FC1-EE78CCE53400}" destId="{965D1C31-8815-4D0F-99D5-5C06B8CA08DA}" srcOrd="1" destOrd="0" presId="urn:microsoft.com/office/officeart/2024/layout/NumberedLinearArrowProcess#4"/>
    <dgm:cxn modelId="{241F1AF3-E6FE-4D0E-BA3D-C0025B9DBCFD}" type="presOf" srcId="{4A336948-0FB2-4B86-87CC-BAEB84C21385}" destId="{A87E83E3-BF0F-4EE6-BB1A-D03CCBF3D277}" srcOrd="0" destOrd="0" presId="urn:microsoft.com/office/officeart/2024/layout/NumberedLinearArrowProcess#4"/>
    <dgm:cxn modelId="{53DCF9F5-5EBA-4B9F-B89E-5A9ED6F0944F}" type="presOf" srcId="{C8BAC041-7B71-49BF-A2D8-9134C1303353}" destId="{A4B263FE-750A-4B20-B018-985CAC92EC2F}" srcOrd="0" destOrd="0" presId="urn:microsoft.com/office/officeart/2024/layout/NumberedLinearArrowProcess#4"/>
    <dgm:cxn modelId="{79B28E2E-55A4-40AC-BAD1-49D6CE4CFD9E}" type="presParOf" srcId="{67FD67F0-4802-49FA-98FF-1EBF02981C31}" destId="{1B33023E-5DC0-4829-BA57-6327A0DF7A24}" srcOrd="0" destOrd="0" presId="urn:microsoft.com/office/officeart/2024/layout/NumberedLinearArrowProcess#4"/>
    <dgm:cxn modelId="{B592F426-3727-4B14-875C-7D110274227A}" type="presParOf" srcId="{1B33023E-5DC0-4829-BA57-6327A0DF7A24}" destId="{3C3EDDB7-6C55-44EA-AED3-58346425CD00}" srcOrd="0" destOrd="0" presId="urn:microsoft.com/office/officeart/2024/layout/NumberedLinearArrowProcess#4"/>
    <dgm:cxn modelId="{6A6DE5DD-E619-4B9E-B8EF-6DB220BEF25E}" type="presParOf" srcId="{1B33023E-5DC0-4829-BA57-6327A0DF7A24}" destId="{69A9C80E-E0B4-4D45-A424-751E616CA3B4}" srcOrd="1" destOrd="0" presId="urn:microsoft.com/office/officeart/2024/layout/NumberedLinearArrowProcess#4"/>
    <dgm:cxn modelId="{46321CAE-B3CD-45DF-82F3-AF854991CC22}" type="presParOf" srcId="{69A9C80E-E0B4-4D45-A424-751E616CA3B4}" destId="{168CE015-EF2C-4B9A-9034-493FA2FDDF72}" srcOrd="0" destOrd="0" presId="urn:microsoft.com/office/officeart/2024/layout/NumberedLinearArrowProcess#4"/>
    <dgm:cxn modelId="{F42A6F4E-41C5-48D1-ADCC-9610BC8BF327}" type="presParOf" srcId="{69A9C80E-E0B4-4D45-A424-751E616CA3B4}" destId="{965D1C31-8815-4D0F-99D5-5C06B8CA08DA}" srcOrd="1" destOrd="0" presId="urn:microsoft.com/office/officeart/2024/layout/NumberedLinearArrowProcess#4"/>
    <dgm:cxn modelId="{31772B47-C205-46F6-916C-17E4B38826F7}" type="presParOf" srcId="{69A9C80E-E0B4-4D45-A424-751E616CA3B4}" destId="{144F0683-4514-4CF7-930A-BD7B90AEA9E2}" srcOrd="2" destOrd="0" presId="urn:microsoft.com/office/officeart/2024/layout/NumberedLinearArrowProcess#4"/>
    <dgm:cxn modelId="{A672B3CE-6E43-4365-BDF8-D174CCD6938F}" type="presParOf" srcId="{69A9C80E-E0B4-4D45-A424-751E616CA3B4}" destId="{66CEA505-54E1-4054-9DAA-C723FB8E7DA1}" srcOrd="3" destOrd="0" presId="urn:microsoft.com/office/officeart/2024/layout/NumberedLinearArrowProcess#4"/>
    <dgm:cxn modelId="{1CF1D1B0-4F3F-4184-9A7C-48E18AF07D12}" type="presParOf" srcId="{69A9C80E-E0B4-4D45-A424-751E616CA3B4}" destId="{7872B059-6445-4EB7-BDB5-8F316C365784}" srcOrd="4" destOrd="0" presId="urn:microsoft.com/office/officeart/2024/layout/NumberedLinearArrowProcess#4"/>
    <dgm:cxn modelId="{ADA38F9C-141C-4B93-A534-C8F788DFB212}" type="presParOf" srcId="{1B33023E-5DC0-4829-BA57-6327A0DF7A24}" destId="{86DF1511-70AD-41DC-B1FE-8E232E1C7C2F}" srcOrd="2" destOrd="0" presId="urn:microsoft.com/office/officeart/2024/layout/NumberedLinearArrowProcess#4"/>
    <dgm:cxn modelId="{082A5CAB-B2F2-425B-B877-02C55E311399}" type="presParOf" srcId="{67FD67F0-4802-49FA-98FF-1EBF02981C31}" destId="{692B51D9-E46A-4D82-8AB7-6EA2C97D919F}" srcOrd="1" destOrd="0" presId="urn:microsoft.com/office/officeart/2024/layout/NumberedLinearArrowProcess#4"/>
    <dgm:cxn modelId="{862901D8-A472-4C4C-8961-C18BD43836E0}" type="presParOf" srcId="{67FD67F0-4802-49FA-98FF-1EBF02981C31}" destId="{3260CFEF-5301-40A0-AF83-25F1BCD8A910}" srcOrd="2" destOrd="0" presId="urn:microsoft.com/office/officeart/2024/layout/NumberedLinearArrowProcess#4"/>
    <dgm:cxn modelId="{93722B0D-4EE3-4ECF-BBB6-5A0040CFAAA1}" type="presParOf" srcId="{3260CFEF-5301-40A0-AF83-25F1BCD8A910}" destId="{1E6CC6D4-E65A-4AD3-A744-9613180C427B}" srcOrd="0" destOrd="0" presId="urn:microsoft.com/office/officeart/2024/layout/NumberedLinearArrowProcess#4"/>
    <dgm:cxn modelId="{9A68B826-6E13-4B7B-9658-98F684419784}" type="presParOf" srcId="{3260CFEF-5301-40A0-AF83-25F1BCD8A910}" destId="{66F05516-6866-46C8-9FDA-C8E73372978D}" srcOrd="1" destOrd="0" presId="urn:microsoft.com/office/officeart/2024/layout/NumberedLinearArrowProcess#4"/>
    <dgm:cxn modelId="{A6E52231-D33E-43AD-A0AD-68C0A0DF2534}" type="presParOf" srcId="{66F05516-6866-46C8-9FDA-C8E73372978D}" destId="{48F925C5-ED44-4F8A-A5CA-1CA974525135}" srcOrd="0" destOrd="0" presId="urn:microsoft.com/office/officeart/2024/layout/NumberedLinearArrowProcess#4"/>
    <dgm:cxn modelId="{5BFDD790-173C-437D-83D9-D32A8FB20048}" type="presParOf" srcId="{66F05516-6866-46C8-9FDA-C8E73372978D}" destId="{026363C1-B38D-45F5-A828-D45BEFEA1B91}" srcOrd="1" destOrd="0" presId="urn:microsoft.com/office/officeart/2024/layout/NumberedLinearArrowProcess#4"/>
    <dgm:cxn modelId="{05432B52-2C98-493E-85BC-882165D79860}" type="presParOf" srcId="{66F05516-6866-46C8-9FDA-C8E73372978D}" destId="{B085F6A3-E941-4398-80D7-717198D36045}" srcOrd="2" destOrd="0" presId="urn:microsoft.com/office/officeart/2024/layout/NumberedLinearArrowProcess#4"/>
    <dgm:cxn modelId="{38BE2A63-B4DE-497C-AF2C-D65FB5DC8544}" type="presParOf" srcId="{66F05516-6866-46C8-9FDA-C8E73372978D}" destId="{3CA85C8D-A001-4F0A-ABB6-92D8EA5543FF}" srcOrd="3" destOrd="0" presId="urn:microsoft.com/office/officeart/2024/layout/NumberedLinearArrowProcess#4"/>
    <dgm:cxn modelId="{4C92BA5E-6AA5-4C7A-BF14-9D5514E559CA}" type="presParOf" srcId="{66F05516-6866-46C8-9FDA-C8E73372978D}" destId="{1024A8BB-54E6-4642-AE84-56586A1E6E4C}" srcOrd="4" destOrd="0" presId="urn:microsoft.com/office/officeart/2024/layout/NumberedLinearArrowProcess#4"/>
    <dgm:cxn modelId="{E3D2EFCC-BC09-415A-AB01-ED99E5CFB202}" type="presParOf" srcId="{3260CFEF-5301-40A0-AF83-25F1BCD8A910}" destId="{5CCB29B5-A37E-4105-98C2-43986FD48D3B}" srcOrd="2" destOrd="0" presId="urn:microsoft.com/office/officeart/2024/layout/NumberedLinearArrowProcess#4"/>
    <dgm:cxn modelId="{4126D81A-7AD3-4D06-90CA-421B71F0C7C5}" type="presParOf" srcId="{67FD67F0-4802-49FA-98FF-1EBF02981C31}" destId="{00102F30-3A98-4404-9579-A7B8FDCA8785}" srcOrd="3" destOrd="0" presId="urn:microsoft.com/office/officeart/2024/layout/NumberedLinearArrowProcess#4"/>
    <dgm:cxn modelId="{635961E7-E4E3-486E-A960-FEC8DB7D95E6}" type="presParOf" srcId="{67FD67F0-4802-49FA-98FF-1EBF02981C31}" destId="{BFB5EFDC-1BDC-4623-8657-8FDF6D780C5A}" srcOrd="4" destOrd="0" presId="urn:microsoft.com/office/officeart/2024/layout/NumberedLinearArrowProcess#4"/>
    <dgm:cxn modelId="{DF7D61FE-8BC7-4BC0-B39F-580BD84FB88C}" type="presParOf" srcId="{BFB5EFDC-1BDC-4623-8657-8FDF6D780C5A}" destId="{80FFA0BE-CBF0-4985-A5FC-D9190AF65B66}" srcOrd="0" destOrd="0" presId="urn:microsoft.com/office/officeart/2024/layout/NumberedLinearArrowProcess#4"/>
    <dgm:cxn modelId="{2F2A7DCA-90AD-4AFD-859C-5E1AFF4F1BD4}" type="presParOf" srcId="{BFB5EFDC-1BDC-4623-8657-8FDF6D780C5A}" destId="{99E5D553-584F-44C3-9C78-ADAE134079D9}" srcOrd="1" destOrd="0" presId="urn:microsoft.com/office/officeart/2024/layout/NumberedLinearArrowProcess#4"/>
    <dgm:cxn modelId="{A6294793-38D4-4534-857D-280B06B9C366}" type="presParOf" srcId="{99E5D553-584F-44C3-9C78-ADAE134079D9}" destId="{8482DFE1-AE5B-4692-8EF0-6650A18BD44F}" srcOrd="0" destOrd="0" presId="urn:microsoft.com/office/officeart/2024/layout/NumberedLinearArrowProcess#4"/>
    <dgm:cxn modelId="{6CF06933-469D-4492-A121-703AB048559C}" type="presParOf" srcId="{99E5D553-584F-44C3-9C78-ADAE134079D9}" destId="{05737F4D-5408-498C-A46C-45A2ED25ED16}" srcOrd="1" destOrd="0" presId="urn:microsoft.com/office/officeart/2024/layout/NumberedLinearArrowProcess#4"/>
    <dgm:cxn modelId="{D7E7F610-C2F6-4908-8CF2-BA82BB58A5E9}" type="presParOf" srcId="{99E5D553-584F-44C3-9C78-ADAE134079D9}" destId="{1F060F0D-7B1A-4344-9B83-C3FDABA594BF}" srcOrd="2" destOrd="0" presId="urn:microsoft.com/office/officeart/2024/layout/NumberedLinearArrowProcess#4"/>
    <dgm:cxn modelId="{47DACF42-BF50-4203-8455-C20F33EA676B}" type="presParOf" srcId="{99E5D553-584F-44C3-9C78-ADAE134079D9}" destId="{2DD96BC5-E300-4261-A67F-BDB456004D9B}" srcOrd="3" destOrd="0" presId="urn:microsoft.com/office/officeart/2024/layout/NumberedLinearArrowProcess#4"/>
    <dgm:cxn modelId="{910C9AA2-B781-4204-B608-C22B300E345A}" type="presParOf" srcId="{99E5D553-584F-44C3-9C78-ADAE134079D9}" destId="{962666A5-3021-4C57-9F26-A0AB0DB30C6E}" srcOrd="4" destOrd="0" presId="urn:microsoft.com/office/officeart/2024/layout/NumberedLinearArrowProcess#4"/>
    <dgm:cxn modelId="{B1122DB0-8312-430F-AEDA-31C964123172}" type="presParOf" srcId="{BFB5EFDC-1BDC-4623-8657-8FDF6D780C5A}" destId="{6E5F5ED8-EEAC-472C-9CA8-EEEB6D177E88}" srcOrd="2" destOrd="0" presId="urn:microsoft.com/office/officeart/2024/layout/NumberedLinearArrowProcess#4"/>
    <dgm:cxn modelId="{778C8037-D7A9-4D8A-AA61-16D9B58F8BC6}" type="presParOf" srcId="{67FD67F0-4802-49FA-98FF-1EBF02981C31}" destId="{2788CE5A-A2E9-44E8-ADF9-F5521E288EA8}" srcOrd="5" destOrd="0" presId="urn:microsoft.com/office/officeart/2024/layout/NumberedLinearArrowProcess#4"/>
    <dgm:cxn modelId="{66FA5763-E575-4C16-9398-EECBDCF0CAD6}" type="presParOf" srcId="{67FD67F0-4802-49FA-98FF-1EBF02981C31}" destId="{7A635154-C5F2-4CBE-A426-7F11A99DC65B}" srcOrd="6" destOrd="0" presId="urn:microsoft.com/office/officeart/2024/layout/NumberedLinearArrowProcess#4"/>
    <dgm:cxn modelId="{4900EFA1-F3DF-410B-9A49-9FEAAA3503C3}" type="presParOf" srcId="{7A635154-C5F2-4CBE-A426-7F11A99DC65B}" destId="{7357B26D-8375-484D-89E6-3439F2285170}" srcOrd="0" destOrd="0" presId="urn:microsoft.com/office/officeart/2024/layout/NumberedLinearArrowProcess#4"/>
    <dgm:cxn modelId="{65D42E87-FEAC-4BBA-9001-E0D0524F623C}" type="presParOf" srcId="{7A635154-C5F2-4CBE-A426-7F11A99DC65B}" destId="{0C63DA18-0ABB-438E-B9AF-CDF167335A5B}" srcOrd="1" destOrd="0" presId="urn:microsoft.com/office/officeart/2024/layout/NumberedLinearArrowProcess#4"/>
    <dgm:cxn modelId="{A0B59FEA-7D9E-4DAA-A808-5C0A212C23C2}" type="presParOf" srcId="{0C63DA18-0ABB-438E-B9AF-CDF167335A5B}" destId="{387EAEEC-73D0-4627-8107-0E96519FEB5E}" srcOrd="0" destOrd="0" presId="urn:microsoft.com/office/officeart/2024/layout/NumberedLinearArrowProcess#4"/>
    <dgm:cxn modelId="{F33412E1-1843-4B14-86A2-DB8ECC5694D5}" type="presParOf" srcId="{0C63DA18-0ABB-438E-B9AF-CDF167335A5B}" destId="{28BE933E-F0D3-438E-8E16-09035BD7D0F6}" srcOrd="1" destOrd="0" presId="urn:microsoft.com/office/officeart/2024/layout/NumberedLinearArrowProcess#4"/>
    <dgm:cxn modelId="{5F8BC5FB-E3BA-4CE0-A670-3A5D5B834CD0}" type="presParOf" srcId="{0C63DA18-0ABB-438E-B9AF-CDF167335A5B}" destId="{14E032A3-20D0-409D-8D9B-3A237A6E7CDE}" srcOrd="2" destOrd="0" presId="urn:microsoft.com/office/officeart/2024/layout/NumberedLinearArrowProcess#4"/>
    <dgm:cxn modelId="{1308FB2E-F0CB-454D-A456-38D13F4AC216}" type="presParOf" srcId="{0C63DA18-0ABB-438E-B9AF-CDF167335A5B}" destId="{2FDE0E42-D672-425E-B2E2-0EDB1FE7AB2E}" srcOrd="3" destOrd="0" presId="urn:microsoft.com/office/officeart/2024/layout/NumberedLinearArrowProcess#4"/>
    <dgm:cxn modelId="{05468635-CDC0-462C-9933-0B658B607B3D}" type="presParOf" srcId="{0C63DA18-0ABB-438E-B9AF-CDF167335A5B}" destId="{E0260BBF-42C2-4989-95C0-C8455D96F6A8}" srcOrd="4" destOrd="0" presId="urn:microsoft.com/office/officeart/2024/layout/NumberedLinearArrowProcess#4"/>
    <dgm:cxn modelId="{CA7DFC6C-7F30-4BF1-BC8B-C4FC376813F4}" type="presParOf" srcId="{7A635154-C5F2-4CBE-A426-7F11A99DC65B}" destId="{A44B1309-3F04-4C77-87D5-BEA2401F8AFF}" srcOrd="2" destOrd="0" presId="urn:microsoft.com/office/officeart/2024/layout/NumberedLinearArrowProcess#4"/>
    <dgm:cxn modelId="{29EAD88B-3AAA-414D-9A24-3CFD1F3E1174}" type="presParOf" srcId="{67FD67F0-4802-49FA-98FF-1EBF02981C31}" destId="{11034365-93DE-4D47-B319-2CF623D23047}" srcOrd="7" destOrd="0" presId="urn:microsoft.com/office/officeart/2024/layout/NumberedLinearArrowProcess#4"/>
    <dgm:cxn modelId="{9399B583-9548-4233-8BB7-287334DD7FB3}" type="presParOf" srcId="{67FD67F0-4802-49FA-98FF-1EBF02981C31}" destId="{CB40DC70-C07F-4500-8CE6-F058C533A37D}" srcOrd="8" destOrd="0" presId="urn:microsoft.com/office/officeart/2024/layout/NumberedLinearArrowProcess#4"/>
    <dgm:cxn modelId="{67B95BBE-6405-4D17-B674-DADD1183BCB1}" type="presParOf" srcId="{CB40DC70-C07F-4500-8CE6-F058C533A37D}" destId="{AD15E350-997A-4342-95D4-9D2B6D73B332}" srcOrd="0" destOrd="0" presId="urn:microsoft.com/office/officeart/2024/layout/NumberedLinearArrowProcess#4"/>
    <dgm:cxn modelId="{6EB0BA8B-342E-4A61-81D5-3259D5182614}" type="presParOf" srcId="{CB40DC70-C07F-4500-8CE6-F058C533A37D}" destId="{EC56D68E-9F73-45C9-A408-1A03474A8FAF}" srcOrd="1" destOrd="0" presId="urn:microsoft.com/office/officeart/2024/layout/NumberedLinearArrowProcess#4"/>
    <dgm:cxn modelId="{8DD741F2-7165-4167-9A35-4E294B63A5F6}" type="presParOf" srcId="{EC56D68E-9F73-45C9-A408-1A03474A8FAF}" destId="{08BA35B7-A2EB-4512-8F94-84E4E1A47C0D}" srcOrd="0" destOrd="0" presId="urn:microsoft.com/office/officeart/2024/layout/NumberedLinearArrowProcess#4"/>
    <dgm:cxn modelId="{8BE0AC9B-D5FB-4B9F-B47D-B561923452CC}" type="presParOf" srcId="{EC56D68E-9F73-45C9-A408-1A03474A8FAF}" destId="{B7CA33AB-88CC-45C0-A012-6C86D96129B5}" srcOrd="1" destOrd="0" presId="urn:microsoft.com/office/officeart/2024/layout/NumberedLinearArrowProcess#4"/>
    <dgm:cxn modelId="{4D553ACD-FBB5-4455-A601-5FB469CA6E4D}" type="presParOf" srcId="{EC56D68E-9F73-45C9-A408-1A03474A8FAF}" destId="{A87E83E3-BF0F-4EE6-BB1A-D03CCBF3D277}" srcOrd="2" destOrd="0" presId="urn:microsoft.com/office/officeart/2024/layout/NumberedLinearArrowProcess#4"/>
    <dgm:cxn modelId="{A15912DC-D1DC-4241-933B-A1680A7ED45D}" type="presParOf" srcId="{EC56D68E-9F73-45C9-A408-1A03474A8FAF}" destId="{B2CAF583-4D2A-4EF6-A83E-AA9EA24CA674}" srcOrd="3" destOrd="0" presId="urn:microsoft.com/office/officeart/2024/layout/NumberedLinearArrowProcess#4"/>
    <dgm:cxn modelId="{FE618D65-D3E7-4A72-94B4-2D2C0C213E19}" type="presParOf" srcId="{EC56D68E-9F73-45C9-A408-1A03474A8FAF}" destId="{3DA79B7A-175C-4189-8149-64EEE02604DB}" srcOrd="4" destOrd="0" presId="urn:microsoft.com/office/officeart/2024/layout/NumberedLinearArrowProcess#4"/>
    <dgm:cxn modelId="{2C075757-B2FD-4529-B3B2-752B0CE91A7D}" type="presParOf" srcId="{CB40DC70-C07F-4500-8CE6-F058C533A37D}" destId="{54670F2C-758C-4401-8C7B-7C3B37AECA2B}" srcOrd="2" destOrd="0" presId="urn:microsoft.com/office/officeart/2024/layout/NumberedLinearArrowProcess#4"/>
    <dgm:cxn modelId="{8477D4B7-5940-4E58-A482-63B4047995D0}" type="presParOf" srcId="{67FD67F0-4802-49FA-98FF-1EBF02981C31}" destId="{75205BE3-7388-4EBF-B391-30C4F70B39B2}" srcOrd="9" destOrd="0" presId="urn:microsoft.com/office/officeart/2024/layout/NumberedLinearArrowProcess#4"/>
    <dgm:cxn modelId="{B7478FEE-DA89-4C89-8742-E3A8B8518FAB}" type="presParOf" srcId="{67FD67F0-4802-49FA-98FF-1EBF02981C31}" destId="{41304BFF-750A-4F06-BF2E-6E5AA551FD5B}" srcOrd="10" destOrd="0" presId="urn:microsoft.com/office/officeart/2024/layout/NumberedLinearArrowProcess#4"/>
    <dgm:cxn modelId="{0B01D6DD-28B1-47FC-8871-F259F80FB7B5}" type="presParOf" srcId="{41304BFF-750A-4F06-BF2E-6E5AA551FD5B}" destId="{AE372B69-E46C-4490-8F13-5FB62C056753}" srcOrd="0" destOrd="0" presId="urn:microsoft.com/office/officeart/2024/layout/NumberedLinearArrowProcess#4"/>
    <dgm:cxn modelId="{05617580-78F1-4663-ACD9-2D8FBF238ED5}" type="presParOf" srcId="{41304BFF-750A-4F06-BF2E-6E5AA551FD5B}" destId="{78E35CBF-88D6-463D-8862-1F87FA051A41}" srcOrd="1" destOrd="0" presId="urn:microsoft.com/office/officeart/2024/layout/NumberedLinearArrowProcess#4"/>
    <dgm:cxn modelId="{B2DDF7A7-125D-4E2A-A97C-917B4F67A9E3}" type="presParOf" srcId="{78E35CBF-88D6-463D-8862-1F87FA051A41}" destId="{B0624E8C-3697-4110-8BDB-B9790B85A2DF}" srcOrd="0" destOrd="0" presId="urn:microsoft.com/office/officeart/2024/layout/NumberedLinearArrowProcess#4"/>
    <dgm:cxn modelId="{5E1BB8A5-EA08-466E-BFE3-2DE61B8D60B5}" type="presParOf" srcId="{78E35CBF-88D6-463D-8862-1F87FA051A41}" destId="{0BA03B5B-F367-43EB-AD18-3910EF0C3079}" srcOrd="1" destOrd="0" presId="urn:microsoft.com/office/officeart/2024/layout/NumberedLinearArrowProcess#4"/>
    <dgm:cxn modelId="{1C5D0B97-FF7A-4FAC-85D6-7B090D0B72EC}" type="presParOf" srcId="{78E35CBF-88D6-463D-8862-1F87FA051A41}" destId="{2E410D61-D8A5-4A3C-BBA5-1DA938D393C7}" srcOrd="2" destOrd="0" presId="urn:microsoft.com/office/officeart/2024/layout/NumberedLinearArrowProcess#4"/>
    <dgm:cxn modelId="{58992A74-093A-47AA-AD47-8ED15D6BCCE8}" type="presParOf" srcId="{78E35CBF-88D6-463D-8862-1F87FA051A41}" destId="{C246DCC7-49BF-4E43-A928-DFCA26D4852F}" srcOrd="3" destOrd="0" presId="urn:microsoft.com/office/officeart/2024/layout/NumberedLinearArrowProcess#4"/>
    <dgm:cxn modelId="{BC131671-077C-44E8-9837-0B11BB7C83F2}" type="presParOf" srcId="{78E35CBF-88D6-463D-8862-1F87FA051A41}" destId="{A7A748E6-519D-4525-9F7A-199BFC35873C}" srcOrd="4" destOrd="0" presId="urn:microsoft.com/office/officeart/2024/layout/NumberedLinearArrowProcess#4"/>
    <dgm:cxn modelId="{BC280820-F5AE-473E-82F7-DDF835D7D455}" type="presParOf" srcId="{41304BFF-750A-4F06-BF2E-6E5AA551FD5B}" destId="{50B8585C-7584-4476-AC7F-24ADFB96FEDE}" srcOrd="2" destOrd="0" presId="urn:microsoft.com/office/officeart/2024/layout/NumberedLinearArrowProcess#4"/>
    <dgm:cxn modelId="{9032AA93-2086-401F-B10E-021230A8F67C}" type="presParOf" srcId="{67FD67F0-4802-49FA-98FF-1EBF02981C31}" destId="{1BD47A56-4287-4103-BDC9-2A86D4C276FB}" srcOrd="11" destOrd="0" presId="urn:microsoft.com/office/officeart/2024/layout/NumberedLinearArrowProcess#4"/>
    <dgm:cxn modelId="{DE2305D8-F286-4826-A6E7-A6B112A71DA3}" type="presParOf" srcId="{67FD67F0-4802-49FA-98FF-1EBF02981C31}" destId="{4DEEFBB3-299C-4E27-B89F-01299A307F23}" srcOrd="12" destOrd="0" presId="urn:microsoft.com/office/officeart/2024/layout/NumberedLinearArrowProcess#4"/>
    <dgm:cxn modelId="{3FCE91D5-BED2-4FF9-A86D-2A31ABD7B774}" type="presParOf" srcId="{4DEEFBB3-299C-4E27-B89F-01299A307F23}" destId="{D8AD88B0-0E30-458B-A6AE-422684DF40C5}" srcOrd="0" destOrd="0" presId="urn:microsoft.com/office/officeart/2024/layout/NumberedLinearArrowProcess#4"/>
    <dgm:cxn modelId="{40D54931-F12C-4511-986F-60A977672FDD}" type="presParOf" srcId="{4DEEFBB3-299C-4E27-B89F-01299A307F23}" destId="{B37A4A73-BA41-4253-9604-8756770B1392}" srcOrd="1" destOrd="0" presId="urn:microsoft.com/office/officeart/2024/layout/NumberedLinearArrowProcess#4"/>
    <dgm:cxn modelId="{0DF8B218-55D4-4C1A-8C77-1F0FB383315A}" type="presParOf" srcId="{B37A4A73-BA41-4253-9604-8756770B1392}" destId="{F2F3BA56-BCD8-47BF-A865-9DE3DA0499F4}" srcOrd="0" destOrd="0" presId="urn:microsoft.com/office/officeart/2024/layout/NumberedLinearArrowProcess#4"/>
    <dgm:cxn modelId="{B4BD76A2-F44E-4C5E-891F-F131DC78ECD3}" type="presParOf" srcId="{B37A4A73-BA41-4253-9604-8756770B1392}" destId="{A4B263FE-750A-4B20-B018-985CAC92EC2F}" srcOrd="1" destOrd="0" presId="urn:microsoft.com/office/officeart/2024/layout/NumberedLinearArrowProcess#4"/>
    <dgm:cxn modelId="{45B245A8-FE0D-404F-BF44-7F699AC43C84}" type="presParOf" srcId="{B37A4A73-BA41-4253-9604-8756770B1392}" destId="{A7AEFA6F-A3D9-4325-B2F7-7A2FCF464FFE}" srcOrd="2" destOrd="0" presId="urn:microsoft.com/office/officeart/2024/layout/NumberedLinearArrowProcess#4"/>
    <dgm:cxn modelId="{8E727AF2-0ADF-426B-94CE-65784750B716}" type="presParOf" srcId="{B37A4A73-BA41-4253-9604-8756770B1392}" destId="{37EE3BC7-4711-4204-99A5-FEA47255DCD2}" srcOrd="3" destOrd="0" presId="urn:microsoft.com/office/officeart/2024/layout/NumberedLinearArrowProcess#4"/>
    <dgm:cxn modelId="{BFB0D860-32AB-406C-B27B-765D6F12A23D}" type="presParOf" srcId="{B37A4A73-BA41-4253-9604-8756770B1392}" destId="{4B387966-DED0-4359-9C9A-25CD6A950E78}" srcOrd="4" destOrd="0" presId="urn:microsoft.com/office/officeart/2024/layout/NumberedLinearArrowProcess#4"/>
    <dgm:cxn modelId="{072616D7-9A55-4145-A177-42D6A7EB6EE3}" type="presParOf" srcId="{4DEEFBB3-299C-4E27-B89F-01299A307F23}" destId="{5F09ADF7-6F7B-42F9-99F4-B24914DBC8CA}" srcOrd="2" destOrd="0" presId="urn:microsoft.com/office/officeart/2024/layout/NumberedLinearArrow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44801E-91DD-4D85-BC13-1AD7CE75FA53}">
      <dsp:nvSpPr>
        <dsp:cNvPr id="0" name=""/>
        <dsp:cNvSpPr/>
      </dsp:nvSpPr>
      <dsp:spPr>
        <a:xfrm rot="16200000">
          <a:off x="-1759076" y="3045613"/>
          <a:ext cx="4239768" cy="54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6431" bIns="0" numCol="1" spcCol="1270" anchor="t" anchorCtr="0">
          <a:noAutofit/>
        </a:bodyPr>
        <a:lstStyle/>
        <a:p>
          <a:pPr marL="0" lvl="0" indent="0" algn="r" defTabSz="1422400">
            <a:lnSpc>
              <a:spcPct val="90000"/>
            </a:lnSpc>
            <a:spcBef>
              <a:spcPct val="0"/>
            </a:spcBef>
            <a:spcAft>
              <a:spcPct val="35000"/>
            </a:spcAft>
            <a:buNone/>
          </a:pPr>
          <a:r>
            <a:rPr lang="nb-NO" sz="32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Virksomhet</a:t>
          </a:r>
        </a:p>
      </dsp:txBody>
      <dsp:txXfrm>
        <a:off x="-1759076" y="3045613"/>
        <a:ext cx="4239768" cy="540205"/>
      </dsp:txXfrm>
    </dsp:sp>
    <dsp:sp modelId="{980EDCF8-7AE0-46C7-B9BA-28F5701EE03F}">
      <dsp:nvSpPr>
        <dsp:cNvPr id="0" name=""/>
        <dsp:cNvSpPr/>
      </dsp:nvSpPr>
      <dsp:spPr>
        <a:xfrm>
          <a:off x="605509" y="954451"/>
          <a:ext cx="2690796" cy="4239768"/>
        </a:xfrm>
        <a:prstGeom prst="rect">
          <a:avLst/>
        </a:prstGeom>
        <a:solidFill>
          <a:schemeClr val="bg1"/>
        </a:solidFill>
        <a:ln w="25400" cap="flat" cmpd="sng" algn="ctr">
          <a:solidFill>
            <a:srgbClr val="8FA9C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76431" rIns="85344" bIns="85344" numCol="1" spcCol="1270" anchor="t" anchorCtr="0">
          <a:noAutofit/>
        </a:bodyPr>
        <a:lstStyle/>
        <a:p>
          <a:pPr marL="114300" lvl="1" indent="0" algn="l" defTabSz="622300">
            <a:lnSpc>
              <a:spcPct val="90000"/>
            </a:lnSpc>
            <a:spcBef>
              <a:spcPct val="0"/>
            </a:spcBef>
            <a:spcAft>
              <a:spcPct val="15000"/>
            </a:spcAft>
            <a:buFontTx/>
            <a:buNone/>
          </a:pPr>
          <a:r>
            <a:rPr lang="nb-NO" sz="1400" b="1" i="0" kern="1200" dirty="0">
              <a:solidFill>
                <a:schemeClr val="tx1">
                  <a:lumMod val="75000"/>
                  <a:lumOff val="25000"/>
                </a:schemeClr>
              </a:solidFill>
            </a:rPr>
            <a:t>Gjennom Tidlig og tett på har virksomhetene:</a:t>
          </a:r>
          <a:endParaRPr lang="nb-NO" sz="14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622300">
            <a:lnSpc>
              <a:spcPct val="90000"/>
            </a:lnSpc>
            <a:spcBef>
              <a:spcPct val="0"/>
            </a:spcBef>
            <a:spcAft>
              <a:spcPct val="15000"/>
            </a:spcAft>
            <a:buFontTx/>
            <a:buNone/>
          </a:pPr>
          <a:endParaRPr lang="nb-NO" sz="1400" b="1"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dirty="0">
              <a:solidFill>
                <a:schemeClr val="tx1">
                  <a:lumMod val="75000"/>
                  <a:lumOff val="25000"/>
                </a:schemeClr>
              </a:solidFill>
            </a:rPr>
            <a:t> bedre rutiner for </a:t>
          </a:r>
          <a:br>
            <a:rPr lang="nb-NO" sz="1200" kern="1200" noProof="0" dirty="0">
              <a:solidFill>
                <a:schemeClr val="tx1">
                  <a:lumMod val="75000"/>
                  <a:lumOff val="25000"/>
                </a:schemeClr>
              </a:solidFill>
            </a:rPr>
          </a:br>
          <a:r>
            <a:rPr lang="nb-NO" sz="1200" kern="1200" noProof="0" dirty="0">
              <a:solidFill>
                <a:schemeClr val="tx1">
                  <a:lumMod val="75000"/>
                  <a:lumOff val="25000"/>
                </a:schemeClr>
              </a:solidFill>
            </a:rPr>
            <a:t>  sykefraværsoppfølging </a:t>
          </a: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a:solidFill>
                <a:schemeClr val="tx1">
                  <a:lumMod val="75000"/>
                  <a:lumOff val="25000"/>
                </a:schemeClr>
              </a:solidFill>
            </a:rPr>
            <a:t> økt fokus på lederopplæring </a:t>
          </a:r>
          <a:br>
            <a:rPr lang="nb-NO" sz="1200" kern="1200" noProof="0">
              <a:solidFill>
                <a:schemeClr val="tx1">
                  <a:lumMod val="75000"/>
                  <a:lumOff val="25000"/>
                </a:schemeClr>
              </a:solidFill>
            </a:rPr>
          </a:br>
          <a:r>
            <a:rPr lang="nb-NO" sz="1200" kern="1200" noProof="0">
              <a:solidFill>
                <a:schemeClr val="tx1">
                  <a:lumMod val="75000"/>
                  <a:lumOff val="25000"/>
                </a:schemeClr>
              </a:solidFill>
            </a:rPr>
            <a:t>  og bruk av HRM-systemer</a:t>
          </a: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dirty="0">
              <a:solidFill>
                <a:schemeClr val="tx1">
                  <a:lumMod val="75000"/>
                  <a:lumOff val="25000"/>
                </a:schemeClr>
              </a:solidFill>
            </a:rPr>
            <a:t> økt samarbeid med </a:t>
          </a:r>
          <a:br>
            <a:rPr lang="nb-NO" sz="1200" kern="1200" noProof="0" dirty="0">
              <a:solidFill>
                <a:schemeClr val="tx1">
                  <a:lumMod val="75000"/>
                  <a:lumOff val="25000"/>
                </a:schemeClr>
              </a:solidFill>
            </a:rPr>
          </a:br>
          <a:r>
            <a:rPr lang="nb-NO" sz="1200" kern="1200" noProof="0" dirty="0">
              <a:solidFill>
                <a:schemeClr val="tx1">
                  <a:lumMod val="75000"/>
                  <a:lumOff val="25000"/>
                </a:schemeClr>
              </a:solidFill>
            </a:rPr>
            <a:t>  tillitsvalgte og verneombud </a:t>
          </a: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a:solidFill>
                <a:schemeClr val="tx1">
                  <a:lumMod val="75000"/>
                  <a:lumOff val="25000"/>
                </a:schemeClr>
              </a:solidFill>
            </a:rPr>
            <a:t> fast samarbeid med NAV </a:t>
          </a:r>
          <a:br>
            <a:rPr lang="nb-NO" sz="1200" kern="1200" noProof="0">
              <a:solidFill>
                <a:schemeClr val="tx1">
                  <a:lumMod val="75000"/>
                  <a:lumOff val="25000"/>
                </a:schemeClr>
              </a:solidFill>
            </a:rPr>
          </a:br>
          <a:r>
            <a:rPr lang="nb-NO" sz="1200" kern="1200" noProof="0">
              <a:solidFill>
                <a:schemeClr val="tx1">
                  <a:lumMod val="75000"/>
                  <a:lumOff val="25000"/>
                </a:schemeClr>
              </a:solidFill>
            </a:rPr>
            <a:t>  lokal og NAV Arbeidslivssenter </a:t>
          </a:r>
        </a:p>
      </dsp:txBody>
      <dsp:txXfrm>
        <a:off x="605509" y="954451"/>
        <a:ext cx="2690796" cy="4239768"/>
      </dsp:txXfrm>
    </dsp:sp>
    <dsp:sp modelId="{1DC2A796-549C-4FD8-B001-29EAE6AF77D4}">
      <dsp:nvSpPr>
        <dsp:cNvPr id="0" name=""/>
        <dsp:cNvSpPr/>
      </dsp:nvSpPr>
      <dsp:spPr>
        <a:xfrm>
          <a:off x="65303" y="241380"/>
          <a:ext cx="1080410" cy="1080410"/>
        </a:xfrm>
        <a:prstGeom prst="rect">
          <a:avLst/>
        </a:prstGeom>
        <a:blipFill dpi="0" rotWithShape="1">
          <a:blip xmlns:r="http://schemas.openxmlformats.org/officeDocument/2006/relationships" r:embed="rId1">
            <a:duotone>
              <a:schemeClr val="accent1">
                <a:shade val="45000"/>
                <a:satMod val="135000"/>
              </a:schemeClr>
              <a:prstClr val="white"/>
            </a:duotone>
          </a:blip>
          <a:srcRect/>
          <a:stretch>
            <a:fillRect t="6628" b="6628"/>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69916C35-EE81-4365-A111-BCBA4EF582C6}">
      <dsp:nvSpPr>
        <dsp:cNvPr id="0" name=""/>
        <dsp:cNvSpPr/>
      </dsp:nvSpPr>
      <dsp:spPr>
        <a:xfrm rot="16200000">
          <a:off x="2169771" y="3045613"/>
          <a:ext cx="4239768" cy="54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6431" bIns="0" numCol="1" spcCol="1270" anchor="t" anchorCtr="0">
          <a:noAutofit/>
        </a:bodyPr>
        <a:lstStyle/>
        <a:p>
          <a:pPr marL="0" lvl="0" indent="0" algn="r" defTabSz="1422400">
            <a:lnSpc>
              <a:spcPct val="90000"/>
            </a:lnSpc>
            <a:spcBef>
              <a:spcPct val="0"/>
            </a:spcBef>
            <a:spcAft>
              <a:spcPct val="35000"/>
            </a:spcAft>
            <a:buNone/>
          </a:pPr>
          <a:r>
            <a:rPr lang="nb-NO" sz="32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Kunnskap</a:t>
          </a:r>
        </a:p>
      </dsp:txBody>
      <dsp:txXfrm>
        <a:off x="2169771" y="3045613"/>
        <a:ext cx="4239768" cy="540205"/>
      </dsp:txXfrm>
    </dsp:sp>
    <dsp:sp modelId="{0361E385-109A-4CAD-BDCE-7A7D460AF81D}">
      <dsp:nvSpPr>
        <dsp:cNvPr id="0" name=""/>
        <dsp:cNvSpPr/>
      </dsp:nvSpPr>
      <dsp:spPr>
        <a:xfrm>
          <a:off x="4540704" y="954451"/>
          <a:ext cx="2690796" cy="4239768"/>
        </a:xfrm>
        <a:prstGeom prst="rect">
          <a:avLst/>
        </a:prstGeom>
        <a:solidFill>
          <a:schemeClr val="bg1"/>
        </a:solidFill>
        <a:ln w="25400" cap="flat" cmpd="sng" algn="ctr">
          <a:solidFill>
            <a:srgbClr val="8FA9C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76431" rIns="85344" bIns="85344" numCol="1" spcCol="1270" anchor="t" anchorCtr="0">
          <a:noAutofit/>
        </a:bodyPr>
        <a:lstStyle/>
        <a:p>
          <a:pPr marL="114300" lvl="1" indent="0" algn="l" defTabSz="666750">
            <a:lnSpc>
              <a:spcPct val="90000"/>
            </a:lnSpc>
            <a:spcBef>
              <a:spcPct val="0"/>
            </a:spcBef>
            <a:spcAft>
              <a:spcPct val="15000"/>
            </a:spcAft>
            <a:buNone/>
          </a:pPr>
          <a:r>
            <a:rPr lang="nb-NO" sz="1500" b="1" kern="1200" noProof="0">
              <a:solidFill>
                <a:schemeClr val="tx1">
                  <a:lumMod val="75000"/>
                  <a:lumOff val="25000"/>
                </a:schemeClr>
              </a:solidFill>
            </a:rPr>
            <a:t>Leder, tillitsvalgt og verneombud får økt kunnskap om:</a:t>
          </a:r>
          <a:endParaRPr lang="nb-NO" sz="15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666750">
            <a:lnSpc>
              <a:spcPct val="90000"/>
            </a:lnSpc>
            <a:spcBef>
              <a:spcPct val="0"/>
            </a:spcBef>
            <a:spcAft>
              <a:spcPct val="15000"/>
            </a:spcAft>
            <a:buNone/>
          </a:pPr>
          <a:endParaRPr lang="nb-NO" sz="15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lumMod val="75000"/>
                  <a:lumOff val="25000"/>
                </a:schemeClr>
              </a:solidFill>
            </a:rPr>
            <a:t> sykefraværsoppfølging</a:t>
          </a:r>
          <a:endParaRPr lang="nb-NO" sz="12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lumMod val="75000"/>
                  <a:lumOff val="25000"/>
                </a:schemeClr>
              </a:solidFill>
            </a:rPr>
            <a:t> forebyggende </a:t>
          </a:r>
          <a:br>
            <a:rPr lang="nb-NO" sz="1200" kern="1200" noProof="0">
              <a:solidFill>
                <a:schemeClr val="tx1">
                  <a:lumMod val="75000"/>
                  <a:lumOff val="25000"/>
                </a:schemeClr>
              </a:solidFill>
            </a:rPr>
          </a:br>
          <a:r>
            <a:rPr lang="nb-NO" sz="1200" kern="1200" noProof="0">
              <a:solidFill>
                <a:schemeClr val="tx1">
                  <a:lumMod val="75000"/>
                  <a:lumOff val="25000"/>
                </a:schemeClr>
              </a:solidFill>
            </a:rPr>
            <a:t>  arbeidsmiljøarbeid</a:t>
          </a:r>
          <a:endParaRPr lang="nb-NO" sz="12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dirty="0">
              <a:solidFill>
                <a:schemeClr val="tx1">
                  <a:lumMod val="75000"/>
                  <a:lumOff val="25000"/>
                </a:schemeClr>
              </a:solidFill>
            </a:rPr>
            <a:t> årsaker og risikofaktorer </a:t>
          </a:r>
          <a:br>
            <a:rPr lang="nb-NO" sz="1200" kern="1200" noProof="0" dirty="0">
              <a:solidFill>
                <a:schemeClr val="tx1">
                  <a:lumMod val="75000"/>
                  <a:lumOff val="25000"/>
                </a:schemeClr>
              </a:solidFill>
            </a:rPr>
          </a:br>
          <a:r>
            <a:rPr lang="nb-NO" sz="1200" kern="1200" noProof="0" dirty="0">
              <a:solidFill>
                <a:schemeClr val="tx1">
                  <a:lumMod val="75000"/>
                  <a:lumOff val="25000"/>
                </a:schemeClr>
              </a:solidFill>
            </a:rPr>
            <a:t>  for fravær i barnevernet</a:t>
          </a:r>
          <a:endParaRPr lang="nb-NO" sz="12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a:solidFill>
                <a:schemeClr val="tx1">
                  <a:lumMod val="75000"/>
                  <a:lumOff val="25000"/>
                </a:schemeClr>
              </a:solidFill>
            </a:rPr>
            <a:t> tiltak og virkemidler </a:t>
          </a:r>
        </a:p>
        <a:p>
          <a:pPr marL="114300" lvl="1" indent="0" algn="l" defTabSz="533400">
            <a:lnSpc>
              <a:spcPct val="90000"/>
            </a:lnSpc>
            <a:spcBef>
              <a:spcPct val="0"/>
            </a:spcBef>
            <a:spcAft>
              <a:spcPct val="15000"/>
            </a:spcAft>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Char char="•"/>
          </a:pPr>
          <a:r>
            <a:rPr lang="nb-NO" sz="1200" kern="1200" noProof="0">
              <a:solidFill>
                <a:schemeClr val="tx1">
                  <a:lumMod val="75000"/>
                  <a:lumOff val="25000"/>
                </a:schemeClr>
              </a:solidFill>
            </a:rPr>
            <a:t> involvering og medvirkning </a:t>
          </a:r>
          <a:br>
            <a:rPr lang="nb-NO" sz="1200" kern="1200" noProof="0">
              <a:solidFill>
                <a:schemeClr val="tx1">
                  <a:lumMod val="75000"/>
                  <a:lumOff val="25000"/>
                </a:schemeClr>
              </a:solidFill>
            </a:rPr>
          </a:br>
          <a:r>
            <a:rPr lang="nb-NO" sz="1200" kern="1200" noProof="0">
              <a:solidFill>
                <a:schemeClr val="tx1">
                  <a:lumMod val="75000"/>
                  <a:lumOff val="25000"/>
                </a:schemeClr>
              </a:solidFill>
            </a:rPr>
            <a:t>  av ansatte</a:t>
          </a:r>
        </a:p>
      </dsp:txBody>
      <dsp:txXfrm>
        <a:off x="4540704" y="954451"/>
        <a:ext cx="2690796" cy="4239768"/>
      </dsp:txXfrm>
    </dsp:sp>
    <dsp:sp modelId="{F87D65F0-6224-424D-BA3D-442197D4A4E0}">
      <dsp:nvSpPr>
        <dsp:cNvPr id="0" name=""/>
        <dsp:cNvSpPr/>
      </dsp:nvSpPr>
      <dsp:spPr>
        <a:xfrm>
          <a:off x="4000499" y="241380"/>
          <a:ext cx="1080410" cy="1080410"/>
        </a:xfrm>
        <a:prstGeom prst="rect">
          <a:avLst/>
        </a:prstGeom>
        <a:blipFill dpi="0" rotWithShape="1">
          <a:blip xmlns:r="http://schemas.openxmlformats.org/officeDocument/2006/relationships" r:embed="rId2"/>
          <a:srcRect/>
          <a:stretch>
            <a:fillRect t="11409" b="11409"/>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FC3876A1-EB33-454A-BC6E-8ADD0DF4A38C}">
      <dsp:nvSpPr>
        <dsp:cNvPr id="0" name=""/>
        <dsp:cNvSpPr/>
      </dsp:nvSpPr>
      <dsp:spPr>
        <a:xfrm rot="16200000">
          <a:off x="6092266" y="3045613"/>
          <a:ext cx="4239768" cy="5402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476431" bIns="0" numCol="1" spcCol="1270" anchor="t" anchorCtr="0">
          <a:noAutofit/>
        </a:bodyPr>
        <a:lstStyle/>
        <a:p>
          <a:pPr marL="0" lvl="0" indent="0" algn="r" defTabSz="1422400">
            <a:lnSpc>
              <a:spcPct val="90000"/>
            </a:lnSpc>
            <a:spcBef>
              <a:spcPct val="0"/>
            </a:spcBef>
            <a:spcAft>
              <a:spcPct val="35000"/>
            </a:spcAft>
            <a:buNone/>
          </a:pPr>
          <a:r>
            <a:rPr lang="nb-NO" sz="32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Medarbeider  </a:t>
          </a:r>
        </a:p>
      </dsp:txBody>
      <dsp:txXfrm>
        <a:off x="6092266" y="3045613"/>
        <a:ext cx="4239768" cy="540205"/>
      </dsp:txXfrm>
    </dsp:sp>
    <dsp:sp modelId="{2265FA64-8383-4D27-A773-B041FBFB5250}">
      <dsp:nvSpPr>
        <dsp:cNvPr id="0" name=""/>
        <dsp:cNvSpPr/>
      </dsp:nvSpPr>
      <dsp:spPr>
        <a:xfrm>
          <a:off x="8475899" y="954451"/>
          <a:ext cx="2690796" cy="4239768"/>
        </a:xfrm>
        <a:prstGeom prst="rect">
          <a:avLst/>
        </a:prstGeom>
        <a:solidFill>
          <a:schemeClr val="bg1"/>
        </a:solidFill>
        <a:ln w="25400" cap="flat" cmpd="sng" algn="ctr">
          <a:solidFill>
            <a:srgbClr val="8FA9CB"/>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476431" rIns="99568" bIns="99568" numCol="1" spcCol="1270" anchor="t" anchorCtr="0">
          <a:noAutofit/>
        </a:bodyPr>
        <a:lstStyle/>
        <a:p>
          <a:pPr marL="114300" lvl="1" indent="0" algn="l" defTabSz="622300">
            <a:lnSpc>
              <a:spcPct val="90000"/>
            </a:lnSpc>
            <a:spcBef>
              <a:spcPct val="0"/>
            </a:spcBef>
            <a:spcAft>
              <a:spcPct val="15000"/>
            </a:spcAft>
            <a:buNone/>
          </a:pPr>
          <a:r>
            <a:rPr lang="nb-NO" sz="1400" b="1" kern="1200" noProof="0">
              <a:solidFill>
                <a:schemeClr val="tx1">
                  <a:lumMod val="75000"/>
                  <a:lumOff val="25000"/>
                </a:schemeClr>
              </a:solidFill>
            </a:rPr>
            <a:t>Medarbeidere opplever: </a:t>
          </a:r>
          <a:endParaRPr lang="nb-NO" sz="1400" kern="1200" noProof="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114300" lvl="1" indent="0" algn="l" defTabSz="622300">
            <a:lnSpc>
              <a:spcPct val="90000"/>
            </a:lnSpc>
            <a:spcBef>
              <a:spcPct val="0"/>
            </a:spcBef>
            <a:spcAft>
              <a:spcPct val="15000"/>
            </a:spcAft>
            <a:buChar char="•"/>
          </a:pPr>
          <a:endParaRPr lang="nb-NO" sz="1400" kern="1200" noProof="0">
            <a:solidFill>
              <a:schemeClr val="tx1">
                <a:lumMod val="75000"/>
                <a:lumOff val="25000"/>
              </a:schemeClr>
            </a:solidFill>
          </a:endParaRPr>
        </a:p>
        <a:p>
          <a:pPr marL="114300" lvl="1" indent="0" algn="l" defTabSz="622300">
            <a:lnSpc>
              <a:spcPct val="90000"/>
            </a:lnSpc>
            <a:spcBef>
              <a:spcPct val="0"/>
            </a:spcBef>
            <a:spcAft>
              <a:spcPct val="15000"/>
            </a:spcAft>
            <a:buChar char="•"/>
          </a:pPr>
          <a:endParaRPr lang="nb-NO" sz="1400" kern="1200" noProof="0">
            <a:solidFill>
              <a:schemeClr val="tx1">
                <a:lumMod val="75000"/>
                <a:lumOff val="25000"/>
              </a:schemeClr>
            </a:solidFill>
          </a:endParaRPr>
        </a:p>
        <a:p>
          <a:pPr marL="114300" lvl="1" indent="0" algn="l" defTabSz="622300">
            <a:lnSpc>
              <a:spcPct val="90000"/>
            </a:lnSpc>
            <a:spcBef>
              <a:spcPct val="0"/>
            </a:spcBef>
            <a:spcAft>
              <a:spcPct val="15000"/>
            </a:spcAft>
            <a:buChar char="•"/>
          </a:pPr>
          <a:endParaRPr lang="nb-NO" sz="1400" kern="1200" noProof="0">
            <a:solidFill>
              <a:schemeClr val="tx1">
                <a:lumMod val="75000"/>
                <a:lumOff val="25000"/>
              </a:schemeClr>
            </a:solidFill>
          </a:endParaRPr>
        </a:p>
        <a:p>
          <a:pPr marL="114300" lvl="1" indent="0" algn="l" defTabSz="622300">
            <a:lnSpc>
              <a:spcPct val="90000"/>
            </a:lnSpc>
            <a:spcBef>
              <a:spcPct val="0"/>
            </a:spcBef>
            <a:spcAft>
              <a:spcPct val="15000"/>
            </a:spcAft>
            <a:buFont typeface="Arial" panose="020B0604020202020204" pitchFamily="34" charset="0"/>
            <a:buChar char="•"/>
          </a:pPr>
          <a:r>
            <a:rPr lang="nb-NO" sz="1400" kern="1200" noProof="0">
              <a:solidFill>
                <a:schemeClr val="tx1">
                  <a:lumMod val="75000"/>
                  <a:lumOff val="25000"/>
                </a:schemeClr>
              </a:solidFill>
            </a:rPr>
            <a:t> </a:t>
          </a:r>
          <a:r>
            <a:rPr lang="nb-NO" sz="1200" kern="1200" noProof="0">
              <a:solidFill>
                <a:schemeClr val="tx1">
                  <a:lumMod val="75000"/>
                  <a:lumOff val="25000"/>
                </a:schemeClr>
              </a:solidFill>
            </a:rPr>
            <a:t>økt fokus på nærværs- </a:t>
          </a:r>
          <a:br>
            <a:rPr lang="nb-NO" sz="1200" kern="1200" noProof="0">
              <a:solidFill>
                <a:schemeClr val="tx1">
                  <a:lumMod val="75000"/>
                  <a:lumOff val="25000"/>
                </a:schemeClr>
              </a:solidFill>
            </a:rPr>
          </a:br>
          <a:r>
            <a:rPr lang="nb-NO" sz="1200" kern="1200" noProof="0">
              <a:solidFill>
                <a:schemeClr val="tx1">
                  <a:lumMod val="75000"/>
                  <a:lumOff val="25000"/>
                </a:schemeClr>
              </a:solidFill>
            </a:rPr>
            <a:t>  og arbeidsmiljøarbeid</a:t>
          </a:r>
        </a:p>
        <a:p>
          <a:pPr marL="114300" lvl="1" indent="0" algn="l" defTabSz="533400">
            <a:lnSpc>
              <a:spcPct val="90000"/>
            </a:lnSpc>
            <a:spcBef>
              <a:spcPct val="0"/>
            </a:spcBef>
            <a:spcAft>
              <a:spcPct val="15000"/>
            </a:spcAft>
            <a:buFont typeface="Arial" panose="020B0604020202020204" pitchFamily="34" charset="0"/>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lumMod val="75000"/>
                  <a:lumOff val="25000"/>
                </a:schemeClr>
              </a:solidFill>
            </a:rPr>
            <a:t> økt involvering og medvirkning</a:t>
          </a:r>
        </a:p>
        <a:p>
          <a:pPr marL="114300" lvl="1" indent="0" algn="l" defTabSz="533400">
            <a:lnSpc>
              <a:spcPct val="90000"/>
            </a:lnSpc>
            <a:spcBef>
              <a:spcPct val="0"/>
            </a:spcBef>
            <a:spcAft>
              <a:spcPct val="15000"/>
            </a:spcAft>
            <a:buFont typeface="Arial" panose="020B0604020202020204" pitchFamily="34" charset="0"/>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lumMod val="75000"/>
                  <a:lumOff val="25000"/>
                </a:schemeClr>
              </a:solidFill>
            </a:rPr>
            <a:t> forutsigbarhet i nærmeste </a:t>
          </a:r>
          <a:br>
            <a:rPr lang="nb-NO" sz="1200" kern="1200" noProof="0">
              <a:solidFill>
                <a:schemeClr val="tx1">
                  <a:lumMod val="75000"/>
                  <a:lumOff val="25000"/>
                </a:schemeClr>
              </a:solidFill>
            </a:rPr>
          </a:br>
          <a:r>
            <a:rPr lang="nb-NO" sz="1200" kern="1200" noProof="0">
              <a:solidFill>
                <a:schemeClr val="tx1">
                  <a:lumMod val="75000"/>
                  <a:lumOff val="25000"/>
                </a:schemeClr>
              </a:solidFill>
            </a:rPr>
            <a:t>  leders oppfølging</a:t>
          </a:r>
        </a:p>
        <a:p>
          <a:pPr marL="114300" lvl="1" indent="0" algn="l" defTabSz="533400">
            <a:lnSpc>
              <a:spcPct val="90000"/>
            </a:lnSpc>
            <a:spcBef>
              <a:spcPct val="0"/>
            </a:spcBef>
            <a:spcAft>
              <a:spcPct val="15000"/>
            </a:spcAft>
            <a:buFont typeface="Arial" panose="020B0604020202020204" pitchFamily="34" charset="0"/>
            <a:buChar char="•"/>
          </a:pPr>
          <a:endParaRPr lang="nb-NO" sz="1200" kern="1200" noProof="0">
            <a:solidFill>
              <a:schemeClr val="tx1">
                <a:lumMod val="75000"/>
                <a:lumOff val="25000"/>
              </a:schemeClr>
            </a:solidFill>
          </a:endParaRPr>
        </a:p>
        <a:p>
          <a:pPr marL="114300" lvl="1" indent="0" algn="l" defTabSz="533400">
            <a:lnSpc>
              <a:spcPct val="90000"/>
            </a:lnSpc>
            <a:spcBef>
              <a:spcPct val="0"/>
            </a:spcBef>
            <a:spcAft>
              <a:spcPct val="15000"/>
            </a:spcAft>
            <a:buFont typeface="Arial" panose="020B0604020202020204" pitchFamily="34" charset="0"/>
            <a:buChar char="•"/>
          </a:pPr>
          <a:r>
            <a:rPr lang="nb-NO" sz="1200" kern="1200" noProof="0">
              <a:solidFill>
                <a:schemeClr val="tx1">
                  <a:lumMod val="75000"/>
                  <a:lumOff val="25000"/>
                </a:schemeClr>
              </a:solidFill>
            </a:rPr>
            <a:t> økt kunnskap om egne </a:t>
          </a:r>
          <a:br>
            <a:rPr lang="nb-NO" sz="1200" kern="1200" noProof="0">
              <a:solidFill>
                <a:schemeClr val="tx1">
                  <a:lumMod val="75000"/>
                  <a:lumOff val="25000"/>
                </a:schemeClr>
              </a:solidFill>
            </a:rPr>
          </a:br>
          <a:r>
            <a:rPr lang="nb-NO" sz="1200" kern="1200" noProof="0">
              <a:solidFill>
                <a:schemeClr val="tx1">
                  <a:lumMod val="75000"/>
                  <a:lumOff val="25000"/>
                </a:schemeClr>
              </a:solidFill>
            </a:rPr>
            <a:t>  muligheter på arbeidsplassen</a:t>
          </a:r>
        </a:p>
      </dsp:txBody>
      <dsp:txXfrm>
        <a:off x="8475899" y="954451"/>
        <a:ext cx="2690796" cy="4239768"/>
      </dsp:txXfrm>
    </dsp:sp>
    <dsp:sp modelId="{6DA35051-2367-48BF-96B3-02DF8BFEA8F7}">
      <dsp:nvSpPr>
        <dsp:cNvPr id="0" name=""/>
        <dsp:cNvSpPr/>
      </dsp:nvSpPr>
      <dsp:spPr>
        <a:xfrm>
          <a:off x="7935694" y="241380"/>
          <a:ext cx="1080410" cy="1080410"/>
        </a:xfrm>
        <a:prstGeom prst="rect">
          <a:avLst/>
        </a:prstGeom>
        <a:blipFill>
          <a:blip xmlns:r="http://schemas.openxmlformats.org/officeDocument/2006/relationships" r:embed="rId3"/>
          <a:srcRect/>
          <a:stretch>
            <a:fillRect/>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CE015-EF2C-4B9A-9034-493FA2FDDF72}">
      <dsp:nvSpPr>
        <dsp:cNvPr id="0" name=""/>
        <dsp:cNvSpPr/>
      </dsp:nvSpPr>
      <dsp:spPr>
        <a:xfrm>
          <a:off x="959197" y="2244550"/>
          <a:ext cx="609451" cy="71"/>
        </a:xfrm>
        <a:prstGeom prst="rect">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5D1C31-8815-4D0F-99D5-5C06B8CA08DA}">
      <dsp:nvSpPr>
        <dsp:cNvPr id="0" name=""/>
        <dsp:cNvSpPr/>
      </dsp:nvSpPr>
      <dsp:spPr>
        <a:xfrm>
          <a:off x="1516409" y="2173541"/>
          <a:ext cx="80099" cy="15041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34453" y="2890622"/>
        <a:ext cx="1475358" cy="1682998"/>
      </dsp:txXfrm>
    </dsp:sp>
    <dsp:sp modelId="{144F0683-4514-4CF7-930A-BD7B90AEA9E2}">
      <dsp:nvSpPr>
        <dsp:cNvPr id="0" name=""/>
        <dsp:cNvSpPr/>
      </dsp:nvSpPr>
      <dsp:spPr>
        <a:xfrm>
          <a:off x="636491" y="2008944"/>
          <a:ext cx="471282" cy="471282"/>
        </a:xfrm>
        <a:prstGeom prst="ellipse">
          <a:avLst/>
        </a:prstGeom>
        <a:solidFill>
          <a:srgbClr val="4A6FA1"/>
        </a:solidFill>
        <a:ln w="25400" cap="flat" cmpd="sng" algn="ctr">
          <a:solidFill>
            <a:schemeClr val="accent1">
              <a:shade val="80000"/>
              <a:hueOff val="39030"/>
              <a:satOff val="1500"/>
              <a:lumOff val="244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1</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705509" y="2077962"/>
        <a:ext cx="333246" cy="333246"/>
      </dsp:txXfrm>
    </dsp:sp>
    <dsp:sp modelId="{7872B059-6445-4EB7-BDB5-8F316C365784}">
      <dsp:nvSpPr>
        <dsp:cNvPr id="0" name=""/>
        <dsp:cNvSpPr/>
      </dsp:nvSpPr>
      <dsp:spPr>
        <a:xfrm>
          <a:off x="872096" y="2552210"/>
          <a:ext cx="72" cy="29246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DF1511-70AD-41DC-B1FE-8E232E1C7C2F}">
      <dsp:nvSpPr>
        <dsp:cNvPr id="0" name=""/>
        <dsp:cNvSpPr/>
      </dsp:nvSpPr>
      <dsp:spPr>
        <a:xfrm>
          <a:off x="88552" y="2844721"/>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34453" y="2890622"/>
        <a:ext cx="1475358" cy="1682998"/>
      </dsp:txXfrm>
    </dsp:sp>
    <dsp:sp modelId="{48F925C5-ED44-4F8A-A5CA-1CA974525135}">
      <dsp:nvSpPr>
        <dsp:cNvPr id="0" name=""/>
        <dsp:cNvSpPr/>
      </dsp:nvSpPr>
      <dsp:spPr>
        <a:xfrm>
          <a:off x="1742777" y="2244525"/>
          <a:ext cx="1567160" cy="71"/>
        </a:xfrm>
        <a:prstGeom prst="rect">
          <a:avLst/>
        </a:prstGeom>
        <a:solidFill>
          <a:schemeClr val="accent1">
            <a:shade val="80000"/>
            <a:hueOff val="58545"/>
            <a:satOff val="2251"/>
            <a:lumOff val="3664"/>
            <a:alphaOff val="0"/>
          </a:schemeClr>
        </a:solidFill>
        <a:ln w="25400" cap="flat" cmpd="sng" algn="ctr">
          <a:solidFill>
            <a:schemeClr val="accent1">
              <a:shade val="80000"/>
              <a:hueOff val="58545"/>
              <a:satOff val="2251"/>
              <a:lumOff val="36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6363C1-B38D-45F5-A828-D45BEFEA1B91}">
      <dsp:nvSpPr>
        <dsp:cNvPr id="0" name=""/>
        <dsp:cNvSpPr/>
      </dsp:nvSpPr>
      <dsp:spPr>
        <a:xfrm>
          <a:off x="3257698" y="2173516"/>
          <a:ext cx="80099" cy="15043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rtl="0">
            <a:lnSpc>
              <a:spcPct val="90000"/>
            </a:lnSpc>
            <a:spcBef>
              <a:spcPct val="0"/>
            </a:spcBef>
            <a:spcAft>
              <a:spcPct val="15000"/>
            </a:spcAft>
            <a:buFont typeface="Open Sans" panose="020B0606030504020204" pitchFamily="34" charset="0"/>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875742" y="2890622"/>
        <a:ext cx="1475358" cy="1682998"/>
      </dsp:txXfrm>
    </dsp:sp>
    <dsp:sp modelId="{B085F6A3-E941-4398-80D7-717198D36045}">
      <dsp:nvSpPr>
        <dsp:cNvPr id="0" name=""/>
        <dsp:cNvSpPr/>
      </dsp:nvSpPr>
      <dsp:spPr>
        <a:xfrm>
          <a:off x="2377780" y="2008920"/>
          <a:ext cx="471282" cy="471282"/>
        </a:xfrm>
        <a:prstGeom prst="ellipse">
          <a:avLst/>
        </a:prstGeom>
        <a:solidFill>
          <a:srgbClr val="4A6FA1"/>
        </a:solidFill>
        <a:ln w="25400" cap="flat" cmpd="sng" algn="ctr">
          <a:solidFill>
            <a:schemeClr val="accent1">
              <a:shade val="80000"/>
              <a:hueOff val="97575"/>
              <a:satOff val="3751"/>
              <a:lumOff val="610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2</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446798" y="2077938"/>
        <a:ext cx="333246" cy="333246"/>
      </dsp:txXfrm>
    </dsp:sp>
    <dsp:sp modelId="{1024A8BB-54E6-4642-AE84-56586A1E6E4C}">
      <dsp:nvSpPr>
        <dsp:cNvPr id="0" name=""/>
        <dsp:cNvSpPr/>
      </dsp:nvSpPr>
      <dsp:spPr>
        <a:xfrm>
          <a:off x="2613385" y="2552195"/>
          <a:ext cx="72" cy="29250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CB29B5-A37E-4105-98C2-43986FD48D3B}">
      <dsp:nvSpPr>
        <dsp:cNvPr id="0" name=""/>
        <dsp:cNvSpPr/>
      </dsp:nvSpPr>
      <dsp:spPr>
        <a:xfrm>
          <a:off x="1829841" y="2844721"/>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rtl="0">
            <a:lnSpc>
              <a:spcPct val="90000"/>
            </a:lnSpc>
            <a:spcBef>
              <a:spcPct val="0"/>
            </a:spcBef>
            <a:spcAft>
              <a:spcPct val="15000"/>
            </a:spcAft>
            <a:buFont typeface="Open Sans" panose="020B0606030504020204" pitchFamily="34" charset="0"/>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875742" y="2890622"/>
        <a:ext cx="1475358" cy="1682998"/>
      </dsp:txXfrm>
    </dsp:sp>
    <dsp:sp modelId="{8482DFE1-AE5B-4692-8EF0-6650A18BD44F}">
      <dsp:nvSpPr>
        <dsp:cNvPr id="0" name=""/>
        <dsp:cNvSpPr/>
      </dsp:nvSpPr>
      <dsp:spPr>
        <a:xfrm>
          <a:off x="3484066" y="2244514"/>
          <a:ext cx="1567160" cy="71"/>
        </a:xfrm>
        <a:prstGeom prst="rect">
          <a:avLst/>
        </a:prstGeom>
        <a:solidFill>
          <a:schemeClr val="accent1">
            <a:shade val="80000"/>
            <a:hueOff val="117090"/>
            <a:satOff val="4501"/>
            <a:lumOff val="7329"/>
            <a:alphaOff val="0"/>
          </a:schemeClr>
        </a:solidFill>
        <a:ln w="25400" cap="flat" cmpd="sng" algn="ctr">
          <a:solidFill>
            <a:schemeClr val="accent1">
              <a:shade val="80000"/>
              <a:hueOff val="117090"/>
              <a:satOff val="4501"/>
              <a:lumOff val="73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737F4D-5408-498C-A46C-45A2ED25ED16}">
      <dsp:nvSpPr>
        <dsp:cNvPr id="0" name=""/>
        <dsp:cNvSpPr/>
      </dsp:nvSpPr>
      <dsp:spPr>
        <a:xfrm>
          <a:off x="4998987" y="2173505"/>
          <a:ext cx="80099" cy="150440"/>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endParaRPr lang="nb-NO" sz="1000" b="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3617031" y="2890620"/>
        <a:ext cx="1475358" cy="1682998"/>
      </dsp:txXfrm>
    </dsp:sp>
    <dsp:sp modelId="{1F060F0D-7B1A-4344-9B83-C3FDABA594BF}">
      <dsp:nvSpPr>
        <dsp:cNvPr id="0" name=""/>
        <dsp:cNvSpPr/>
      </dsp:nvSpPr>
      <dsp:spPr>
        <a:xfrm>
          <a:off x="4119069" y="2008908"/>
          <a:ext cx="471282" cy="471282"/>
        </a:xfrm>
        <a:prstGeom prst="ellipse">
          <a:avLst/>
        </a:prstGeom>
        <a:solidFill>
          <a:srgbClr val="4A6FA1"/>
        </a:solidFill>
        <a:ln w="25400" cap="flat" cmpd="sng" algn="ctr">
          <a:solidFill>
            <a:schemeClr val="accent1">
              <a:shade val="80000"/>
              <a:hueOff val="156120"/>
              <a:satOff val="6002"/>
              <a:lumOff val="977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3</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188087" y="2077926"/>
        <a:ext cx="333246" cy="333246"/>
      </dsp:txXfrm>
    </dsp:sp>
    <dsp:sp modelId="{962666A5-3021-4C57-9F26-A0AB0DB30C6E}">
      <dsp:nvSpPr>
        <dsp:cNvPr id="0" name=""/>
        <dsp:cNvSpPr/>
      </dsp:nvSpPr>
      <dsp:spPr>
        <a:xfrm>
          <a:off x="4354674" y="2552188"/>
          <a:ext cx="72" cy="29252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5F5ED8-EEAC-472C-9CA8-EEEB6D177E88}">
      <dsp:nvSpPr>
        <dsp:cNvPr id="0" name=""/>
        <dsp:cNvSpPr/>
      </dsp:nvSpPr>
      <dsp:spPr>
        <a:xfrm>
          <a:off x="3571130" y="2844719"/>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endParaRPr lang="nb-NO" sz="1000" b="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3617031" y="2890620"/>
        <a:ext cx="1475358" cy="1682998"/>
      </dsp:txXfrm>
    </dsp:sp>
    <dsp:sp modelId="{387EAEEC-73D0-4627-8107-0E96519FEB5E}">
      <dsp:nvSpPr>
        <dsp:cNvPr id="0" name=""/>
        <dsp:cNvSpPr/>
      </dsp:nvSpPr>
      <dsp:spPr>
        <a:xfrm>
          <a:off x="5225355" y="2244509"/>
          <a:ext cx="1567160" cy="71"/>
        </a:xfrm>
        <a:prstGeom prst="rect">
          <a:avLst/>
        </a:prstGeom>
        <a:solidFill>
          <a:schemeClr val="accent1">
            <a:shade val="80000"/>
            <a:hueOff val="175635"/>
            <a:satOff val="6752"/>
            <a:lumOff val="10993"/>
            <a:alphaOff val="0"/>
          </a:schemeClr>
        </a:solidFill>
        <a:ln w="25400" cap="flat" cmpd="sng" algn="ctr">
          <a:solidFill>
            <a:schemeClr val="accent1">
              <a:shade val="80000"/>
              <a:hueOff val="175635"/>
              <a:satOff val="6752"/>
              <a:lumOff val="1099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BE933E-F0D3-438E-8E16-09035BD7D0F6}">
      <dsp:nvSpPr>
        <dsp:cNvPr id="0" name=""/>
        <dsp:cNvSpPr/>
      </dsp:nvSpPr>
      <dsp:spPr>
        <a:xfrm>
          <a:off x="6740276" y="2173501"/>
          <a:ext cx="80099" cy="150444"/>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sp:txBody>
      <dsp:txXfrm>
        <a:off x="5358320" y="2890620"/>
        <a:ext cx="1475358" cy="1682998"/>
      </dsp:txXfrm>
    </dsp:sp>
    <dsp:sp modelId="{14E032A3-20D0-409D-8D9B-3A237A6E7CDE}">
      <dsp:nvSpPr>
        <dsp:cNvPr id="0" name=""/>
        <dsp:cNvSpPr/>
      </dsp:nvSpPr>
      <dsp:spPr>
        <a:xfrm>
          <a:off x="5860358" y="2008904"/>
          <a:ext cx="471282" cy="471282"/>
        </a:xfrm>
        <a:prstGeom prst="ellipse">
          <a:avLst/>
        </a:prstGeom>
        <a:solidFill>
          <a:srgbClr val="4A6FA1"/>
        </a:solidFill>
        <a:ln w="25400" cap="flat" cmpd="sng" algn="ctr">
          <a:solidFill>
            <a:schemeClr val="accent1">
              <a:shade val="80000"/>
              <a:hueOff val="214665"/>
              <a:satOff val="8253"/>
              <a:lumOff val="134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4</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929376" y="2077922"/>
        <a:ext cx="333246" cy="333246"/>
      </dsp:txXfrm>
    </dsp:sp>
    <dsp:sp modelId="{E0260BBF-42C2-4989-95C0-C8455D96F6A8}">
      <dsp:nvSpPr>
        <dsp:cNvPr id="0" name=""/>
        <dsp:cNvSpPr/>
      </dsp:nvSpPr>
      <dsp:spPr>
        <a:xfrm>
          <a:off x="6095963" y="2552185"/>
          <a:ext cx="72" cy="29253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4B1309-3F04-4C77-87D5-BEA2401F8AFF}">
      <dsp:nvSpPr>
        <dsp:cNvPr id="0" name=""/>
        <dsp:cNvSpPr/>
      </dsp:nvSpPr>
      <dsp:spPr>
        <a:xfrm>
          <a:off x="5312419" y="2844719"/>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sp:txBody>
      <dsp:txXfrm>
        <a:off x="5358320" y="2890620"/>
        <a:ext cx="1475358" cy="1682998"/>
      </dsp:txXfrm>
    </dsp:sp>
    <dsp:sp modelId="{08BA35B7-A2EB-4512-8F94-84E4E1A47C0D}">
      <dsp:nvSpPr>
        <dsp:cNvPr id="0" name=""/>
        <dsp:cNvSpPr/>
      </dsp:nvSpPr>
      <dsp:spPr>
        <a:xfrm>
          <a:off x="6966644" y="2244507"/>
          <a:ext cx="1567160" cy="71"/>
        </a:xfrm>
        <a:prstGeom prst="rect">
          <a:avLst/>
        </a:prstGeom>
        <a:solidFill>
          <a:schemeClr val="accent1">
            <a:shade val="80000"/>
            <a:hueOff val="234180"/>
            <a:satOff val="9003"/>
            <a:lumOff val="14657"/>
            <a:alphaOff val="0"/>
          </a:schemeClr>
        </a:solidFill>
        <a:ln w="25400" cap="flat" cmpd="sng" algn="ctr">
          <a:solidFill>
            <a:schemeClr val="accent1">
              <a:shade val="80000"/>
              <a:hueOff val="234180"/>
              <a:satOff val="9003"/>
              <a:lumOff val="146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CA33AB-88CC-45C0-A012-6C86D96129B5}">
      <dsp:nvSpPr>
        <dsp:cNvPr id="0" name=""/>
        <dsp:cNvSpPr/>
      </dsp:nvSpPr>
      <dsp:spPr>
        <a:xfrm>
          <a:off x="8461084" y="2173499"/>
          <a:ext cx="80099" cy="150446"/>
        </a:xfrm>
        <a:prstGeom prst="chevron">
          <a:avLst>
            <a:gd name="adj" fmla="val 90000"/>
          </a:avLst>
        </a:prstGeom>
        <a:solidFill>
          <a:schemeClr val="accent1">
            <a:shade val="80000"/>
            <a:hueOff val="253695"/>
            <a:satOff val="9753"/>
            <a:lumOff val="15879"/>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ctr" defTabSz="444500">
            <a:lnSpc>
              <a:spcPct val="90000"/>
            </a:lnSpc>
            <a:spcBef>
              <a:spcPct val="0"/>
            </a:spcBef>
            <a:spcAft>
              <a:spcPct val="35000"/>
            </a:spcAft>
            <a:buNone/>
          </a:pPr>
          <a:endParaRPr lang="nb-NO" sz="1100" kern="1200" dirty="0"/>
        </a:p>
      </dsp:txBody>
      <dsp:txXfrm>
        <a:off x="7079128" y="2890620"/>
        <a:ext cx="1475358" cy="1682998"/>
      </dsp:txXfrm>
    </dsp:sp>
    <dsp:sp modelId="{A87E83E3-BF0F-4EE6-BB1A-D03CCBF3D277}">
      <dsp:nvSpPr>
        <dsp:cNvPr id="0" name=""/>
        <dsp:cNvSpPr/>
      </dsp:nvSpPr>
      <dsp:spPr>
        <a:xfrm>
          <a:off x="7601647" y="2008902"/>
          <a:ext cx="471282" cy="471282"/>
        </a:xfrm>
        <a:prstGeom prst="ellipse">
          <a:avLst/>
        </a:prstGeom>
        <a:solidFill>
          <a:srgbClr val="4A6FA1"/>
        </a:solidFill>
        <a:ln w="25400" cap="flat" cmpd="sng" algn="ctr">
          <a:solidFill>
            <a:schemeClr val="accent1">
              <a:shade val="80000"/>
              <a:hueOff val="273210"/>
              <a:satOff val="10503"/>
              <a:lumOff val="1710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dirty="0"/>
            <a:t>5</a:t>
          </a:r>
        </a:p>
      </dsp:txBody>
      <dsp:txXfrm>
        <a:off x="7670665" y="2077920"/>
        <a:ext cx="333246" cy="333246"/>
      </dsp:txXfrm>
    </dsp:sp>
    <dsp:sp modelId="{3DA79B7A-175C-4189-8149-64EEE02604DB}">
      <dsp:nvSpPr>
        <dsp:cNvPr id="0" name=""/>
        <dsp:cNvSpPr/>
      </dsp:nvSpPr>
      <dsp:spPr>
        <a:xfrm>
          <a:off x="7837253" y="2552184"/>
          <a:ext cx="72" cy="29253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670F2C-758C-4401-8C7B-7C3B37AECA2B}">
      <dsp:nvSpPr>
        <dsp:cNvPr id="0" name=""/>
        <dsp:cNvSpPr/>
      </dsp:nvSpPr>
      <dsp:spPr>
        <a:xfrm>
          <a:off x="7033227"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ctr" defTabSz="444500">
            <a:lnSpc>
              <a:spcPct val="90000"/>
            </a:lnSpc>
            <a:spcBef>
              <a:spcPct val="0"/>
            </a:spcBef>
            <a:spcAft>
              <a:spcPct val="35000"/>
            </a:spcAft>
            <a:buNone/>
          </a:pPr>
          <a:endParaRPr lang="nb-NO" sz="1100" kern="1200" dirty="0"/>
        </a:p>
      </dsp:txBody>
      <dsp:txXfrm>
        <a:off x="7079128" y="2890620"/>
        <a:ext cx="1475358" cy="1682998"/>
      </dsp:txXfrm>
    </dsp:sp>
    <dsp:sp modelId="{B0624E8C-3697-4110-8BDB-B9790B85A2DF}">
      <dsp:nvSpPr>
        <dsp:cNvPr id="0" name=""/>
        <dsp:cNvSpPr/>
      </dsp:nvSpPr>
      <dsp:spPr>
        <a:xfrm>
          <a:off x="8707933" y="2244506"/>
          <a:ext cx="1567160" cy="71"/>
        </a:xfrm>
        <a:prstGeom prst="rect">
          <a:avLst/>
        </a:prstGeom>
        <a:solidFill>
          <a:schemeClr val="accent1">
            <a:shade val="80000"/>
            <a:hueOff val="292725"/>
            <a:satOff val="11254"/>
            <a:lumOff val="18322"/>
            <a:alphaOff val="0"/>
          </a:schemeClr>
        </a:solidFill>
        <a:ln w="25400" cap="flat" cmpd="sng" algn="ctr">
          <a:solidFill>
            <a:schemeClr val="accent1">
              <a:shade val="80000"/>
              <a:hueOff val="292725"/>
              <a:satOff val="11254"/>
              <a:lumOff val="183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A03B5B-F367-43EB-AD18-3910EF0C3079}">
      <dsp:nvSpPr>
        <dsp:cNvPr id="0" name=""/>
        <dsp:cNvSpPr/>
      </dsp:nvSpPr>
      <dsp:spPr>
        <a:xfrm>
          <a:off x="10222855" y="2173498"/>
          <a:ext cx="80099" cy="150446"/>
        </a:xfrm>
        <a:prstGeom prst="chevron">
          <a:avLst>
            <a:gd name="adj" fmla="val 90000"/>
          </a:avLst>
        </a:prstGeom>
        <a:solidFill>
          <a:schemeClr val="accent1">
            <a:shade val="80000"/>
            <a:hueOff val="312240"/>
            <a:satOff val="12004"/>
            <a:lumOff val="19543"/>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ClrTx/>
            <a:buSzTx/>
            <a:buFontTx/>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sp:txBody>
      <dsp:txXfrm>
        <a:off x="8840899" y="2890620"/>
        <a:ext cx="1475358" cy="1682998"/>
      </dsp:txXfrm>
    </dsp:sp>
    <dsp:sp modelId="{2E410D61-D8A5-4A3C-BBA5-1DA938D393C7}">
      <dsp:nvSpPr>
        <dsp:cNvPr id="0" name=""/>
        <dsp:cNvSpPr/>
      </dsp:nvSpPr>
      <dsp:spPr>
        <a:xfrm>
          <a:off x="9342936" y="2008901"/>
          <a:ext cx="471282" cy="471282"/>
        </a:xfrm>
        <a:prstGeom prst="ellipse">
          <a:avLst/>
        </a:prstGeom>
        <a:solidFill>
          <a:srgbClr val="4A6FA1"/>
        </a:solidFill>
        <a:ln w="25400" cap="flat" cmpd="sng" algn="ctr">
          <a:solidFill>
            <a:schemeClr val="accent1">
              <a:shade val="80000"/>
              <a:hueOff val="331755"/>
              <a:satOff val="12754"/>
              <a:lumOff val="20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6</a:t>
          </a:r>
        </a:p>
      </dsp:txBody>
      <dsp:txXfrm>
        <a:off x="9411954" y="2077919"/>
        <a:ext cx="333246" cy="333246"/>
      </dsp:txXfrm>
    </dsp:sp>
    <dsp:sp modelId="{A7A748E6-519D-4525-9F7A-199BFC35873C}">
      <dsp:nvSpPr>
        <dsp:cNvPr id="0" name=""/>
        <dsp:cNvSpPr/>
      </dsp:nvSpPr>
      <dsp:spPr>
        <a:xfrm>
          <a:off x="9578542" y="2552183"/>
          <a:ext cx="72" cy="29253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B8585C-7584-4476-AC7F-24ADFB96FEDE}">
      <dsp:nvSpPr>
        <dsp:cNvPr id="0" name=""/>
        <dsp:cNvSpPr/>
      </dsp:nvSpPr>
      <dsp:spPr>
        <a:xfrm>
          <a:off x="8794998"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ClrTx/>
            <a:buSzTx/>
            <a:buFontTx/>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sp:txBody>
      <dsp:txXfrm>
        <a:off x="8840899" y="2890620"/>
        <a:ext cx="1475358" cy="1682998"/>
      </dsp:txXfrm>
    </dsp:sp>
    <dsp:sp modelId="{F2F3BA56-BCD8-47BF-A865-9DE3DA0499F4}">
      <dsp:nvSpPr>
        <dsp:cNvPr id="0" name=""/>
        <dsp:cNvSpPr/>
      </dsp:nvSpPr>
      <dsp:spPr>
        <a:xfrm>
          <a:off x="10449222" y="2244506"/>
          <a:ext cx="870644" cy="71"/>
        </a:xfrm>
        <a:prstGeom prst="rect">
          <a:avLst/>
        </a:prstGeom>
        <a:solidFill>
          <a:schemeClr val="accent1">
            <a:shade val="80000"/>
            <a:hueOff val="351270"/>
            <a:satOff val="13504"/>
            <a:lumOff val="21986"/>
            <a:alphaOff val="0"/>
          </a:schemeClr>
        </a:solidFill>
        <a:ln w="25400" cap="flat" cmpd="sng" algn="ctr">
          <a:solidFill>
            <a:schemeClr val="accent1">
              <a:shade val="80000"/>
              <a:hueOff val="351270"/>
              <a:satOff val="13504"/>
              <a:lumOff val="219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AEFA6F-A3D9-4325-B2F7-7A2FCF464FFE}">
      <dsp:nvSpPr>
        <dsp:cNvPr id="0" name=""/>
        <dsp:cNvSpPr/>
      </dsp:nvSpPr>
      <dsp:spPr>
        <a:xfrm>
          <a:off x="11084225" y="2008900"/>
          <a:ext cx="471282" cy="471282"/>
        </a:xfrm>
        <a:prstGeom prst="ellipse">
          <a:avLst/>
        </a:prstGeom>
        <a:solidFill>
          <a:schemeClr val="accent1">
            <a:shade val="80000"/>
            <a:hueOff val="390300"/>
            <a:satOff val="15005"/>
            <a:lumOff val="24429"/>
            <a:alphaOff val="0"/>
          </a:schemeClr>
        </a:solidFill>
        <a:ln w="25400" cap="flat" cmpd="sng" algn="ctr">
          <a:solidFill>
            <a:schemeClr val="accent1">
              <a:shade val="80000"/>
              <a:hueOff val="390300"/>
              <a:satOff val="15005"/>
              <a:lumOff val="244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7</a:t>
          </a:r>
          <a:endParaRPr lang="nb-NO" sz="1900" kern="1200" dirty="0"/>
        </a:p>
      </dsp:txBody>
      <dsp:txXfrm>
        <a:off x="11153243" y="2077918"/>
        <a:ext cx="333246" cy="333246"/>
      </dsp:txXfrm>
    </dsp:sp>
    <dsp:sp modelId="{4B387966-DED0-4359-9C9A-25CD6A950E78}">
      <dsp:nvSpPr>
        <dsp:cNvPr id="0" name=""/>
        <dsp:cNvSpPr/>
      </dsp:nvSpPr>
      <dsp:spPr>
        <a:xfrm>
          <a:off x="11319831" y="2552183"/>
          <a:ext cx="72" cy="29253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09ADF7-6F7B-42F9-99F4-B24914DBC8CA}">
      <dsp:nvSpPr>
        <dsp:cNvPr id="0" name=""/>
        <dsp:cNvSpPr/>
      </dsp:nvSpPr>
      <dsp:spPr>
        <a:xfrm>
          <a:off x="10536287"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i="0" kern="1200" dirty="0">
              <a:solidFill>
                <a:schemeClr val="tx1">
                  <a:lumMod val="75000"/>
                  <a:lumOff val="25000"/>
                </a:schemeClr>
              </a:solidFill>
            </a:rPr>
            <a:t>Oppfølging mellom leder og medarbeider</a:t>
          </a:r>
          <a:endParaRPr lang="nb-NO" sz="1000" kern="1200" dirty="0">
            <a:solidFill>
              <a:schemeClr val="tx1">
                <a:lumMod val="75000"/>
                <a:lumOff val="25000"/>
              </a:schemeClr>
            </a:solidFill>
          </a:endParaRPr>
        </a:p>
      </dsp:txBody>
      <dsp:txXfrm>
        <a:off x="10582188" y="2890620"/>
        <a:ext cx="1475358" cy="16829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CE015-EF2C-4B9A-9034-493FA2FDDF72}">
      <dsp:nvSpPr>
        <dsp:cNvPr id="0" name=""/>
        <dsp:cNvSpPr/>
      </dsp:nvSpPr>
      <dsp:spPr>
        <a:xfrm>
          <a:off x="959197" y="2244550"/>
          <a:ext cx="609451" cy="71"/>
        </a:xfrm>
        <a:prstGeom prst="rect">
          <a:avLst/>
        </a:prstGeom>
        <a:solidFill>
          <a:schemeClr val="accent1">
            <a:shade val="80000"/>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5D1C31-8815-4D0F-99D5-5C06B8CA08DA}">
      <dsp:nvSpPr>
        <dsp:cNvPr id="0" name=""/>
        <dsp:cNvSpPr/>
      </dsp:nvSpPr>
      <dsp:spPr>
        <a:xfrm>
          <a:off x="1516409" y="2173541"/>
          <a:ext cx="80099" cy="15041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34453" y="2890622"/>
        <a:ext cx="1475358" cy="1682998"/>
      </dsp:txXfrm>
    </dsp:sp>
    <dsp:sp modelId="{144F0683-4514-4CF7-930A-BD7B90AEA9E2}">
      <dsp:nvSpPr>
        <dsp:cNvPr id="0" name=""/>
        <dsp:cNvSpPr/>
      </dsp:nvSpPr>
      <dsp:spPr>
        <a:xfrm>
          <a:off x="636491" y="2008944"/>
          <a:ext cx="471282" cy="471282"/>
        </a:xfrm>
        <a:prstGeom prst="ellipse">
          <a:avLst/>
        </a:prstGeom>
        <a:solidFill>
          <a:srgbClr val="4A6FA1"/>
        </a:solidFill>
        <a:ln w="25400" cap="flat" cmpd="sng" algn="ctr">
          <a:solidFill>
            <a:schemeClr val="accent1">
              <a:shade val="80000"/>
              <a:hueOff val="39030"/>
              <a:satOff val="1500"/>
              <a:lumOff val="244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1</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705509" y="2077962"/>
        <a:ext cx="333246" cy="333246"/>
      </dsp:txXfrm>
    </dsp:sp>
    <dsp:sp modelId="{7872B059-6445-4EB7-BDB5-8F316C365784}">
      <dsp:nvSpPr>
        <dsp:cNvPr id="0" name=""/>
        <dsp:cNvSpPr/>
      </dsp:nvSpPr>
      <dsp:spPr>
        <a:xfrm>
          <a:off x="872096" y="2552210"/>
          <a:ext cx="72" cy="29246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6DF1511-70AD-41DC-B1FE-8E232E1C7C2F}">
      <dsp:nvSpPr>
        <dsp:cNvPr id="0" name=""/>
        <dsp:cNvSpPr/>
      </dsp:nvSpPr>
      <dsp:spPr>
        <a:xfrm>
          <a:off x="88552" y="2844721"/>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Etablere oppstart</a:t>
          </a: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a:p>
          <a:pPr marL="0" lvl="0" indent="0" algn="l" defTabSz="444500">
            <a:lnSpc>
              <a:spcPct val="90000"/>
            </a:lnSpc>
            <a:spcBef>
              <a:spcPct val="0"/>
            </a:spcBef>
            <a:spcAft>
              <a:spcPct val="35000"/>
            </a:spcAft>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34453" y="2890622"/>
        <a:ext cx="1475358" cy="1682998"/>
      </dsp:txXfrm>
    </dsp:sp>
    <dsp:sp modelId="{48F925C5-ED44-4F8A-A5CA-1CA974525135}">
      <dsp:nvSpPr>
        <dsp:cNvPr id="0" name=""/>
        <dsp:cNvSpPr/>
      </dsp:nvSpPr>
      <dsp:spPr>
        <a:xfrm>
          <a:off x="1742777" y="2244525"/>
          <a:ext cx="1567160" cy="71"/>
        </a:xfrm>
        <a:prstGeom prst="rect">
          <a:avLst/>
        </a:prstGeom>
        <a:solidFill>
          <a:schemeClr val="accent1">
            <a:shade val="80000"/>
            <a:hueOff val="58545"/>
            <a:satOff val="2251"/>
            <a:lumOff val="3664"/>
            <a:alphaOff val="0"/>
          </a:schemeClr>
        </a:solidFill>
        <a:ln w="25400" cap="flat" cmpd="sng" algn="ctr">
          <a:solidFill>
            <a:schemeClr val="accent1">
              <a:shade val="80000"/>
              <a:hueOff val="58545"/>
              <a:satOff val="2251"/>
              <a:lumOff val="36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26363C1-B38D-45F5-A828-D45BEFEA1B91}">
      <dsp:nvSpPr>
        <dsp:cNvPr id="0" name=""/>
        <dsp:cNvSpPr/>
      </dsp:nvSpPr>
      <dsp:spPr>
        <a:xfrm>
          <a:off x="3257698" y="2173516"/>
          <a:ext cx="80099" cy="150431"/>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rtl="0">
            <a:lnSpc>
              <a:spcPct val="90000"/>
            </a:lnSpc>
            <a:spcBef>
              <a:spcPct val="0"/>
            </a:spcBef>
            <a:spcAft>
              <a:spcPct val="15000"/>
            </a:spcAft>
            <a:buFont typeface="Open Sans" panose="020B0606030504020204" pitchFamily="34" charset="0"/>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875742" y="2890622"/>
        <a:ext cx="1475358" cy="1682998"/>
      </dsp:txXfrm>
    </dsp:sp>
    <dsp:sp modelId="{B085F6A3-E941-4398-80D7-717198D36045}">
      <dsp:nvSpPr>
        <dsp:cNvPr id="0" name=""/>
        <dsp:cNvSpPr/>
      </dsp:nvSpPr>
      <dsp:spPr>
        <a:xfrm>
          <a:off x="2377780" y="2008920"/>
          <a:ext cx="471282" cy="471282"/>
        </a:xfrm>
        <a:prstGeom prst="ellipse">
          <a:avLst/>
        </a:prstGeom>
        <a:solidFill>
          <a:srgbClr val="4A6FA1"/>
        </a:solidFill>
        <a:ln w="25400" cap="flat" cmpd="sng" algn="ctr">
          <a:solidFill>
            <a:schemeClr val="accent1">
              <a:shade val="80000"/>
              <a:hueOff val="97575"/>
              <a:satOff val="3751"/>
              <a:lumOff val="610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2</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2446798" y="2077938"/>
        <a:ext cx="333246" cy="333246"/>
      </dsp:txXfrm>
    </dsp:sp>
    <dsp:sp modelId="{1024A8BB-54E6-4642-AE84-56586A1E6E4C}">
      <dsp:nvSpPr>
        <dsp:cNvPr id="0" name=""/>
        <dsp:cNvSpPr/>
      </dsp:nvSpPr>
      <dsp:spPr>
        <a:xfrm>
          <a:off x="2613385" y="2552195"/>
          <a:ext cx="72" cy="29250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CB29B5-A37E-4105-98C2-43986FD48D3B}">
      <dsp:nvSpPr>
        <dsp:cNvPr id="0" name=""/>
        <dsp:cNvSpPr/>
      </dsp:nvSpPr>
      <dsp:spPr>
        <a:xfrm>
          <a:off x="1829841" y="2844721"/>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Workshop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for partssamarbeid</a:t>
          </a: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p>
        <a:p>
          <a:pPr marL="57150" lvl="1" indent="-57150" algn="l" defTabSz="444500" rtl="0">
            <a:lnSpc>
              <a:spcPct val="90000"/>
            </a:lnSpc>
            <a:spcBef>
              <a:spcPct val="0"/>
            </a:spcBef>
            <a:spcAft>
              <a:spcPct val="15000"/>
            </a:spcAft>
            <a:buFont typeface="Open Sans" panose="020B0606030504020204" pitchFamily="34" charset="0"/>
            <a:buNone/>
          </a:pPr>
          <a:endParaRPr lang="nb-NO" sz="100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1875742" y="2890622"/>
        <a:ext cx="1475358" cy="1682998"/>
      </dsp:txXfrm>
    </dsp:sp>
    <dsp:sp modelId="{8482DFE1-AE5B-4692-8EF0-6650A18BD44F}">
      <dsp:nvSpPr>
        <dsp:cNvPr id="0" name=""/>
        <dsp:cNvSpPr/>
      </dsp:nvSpPr>
      <dsp:spPr>
        <a:xfrm>
          <a:off x="3484066" y="2244514"/>
          <a:ext cx="1567160" cy="71"/>
        </a:xfrm>
        <a:prstGeom prst="rect">
          <a:avLst/>
        </a:prstGeom>
        <a:solidFill>
          <a:schemeClr val="accent1">
            <a:shade val="80000"/>
            <a:hueOff val="117090"/>
            <a:satOff val="4501"/>
            <a:lumOff val="7329"/>
            <a:alphaOff val="0"/>
          </a:schemeClr>
        </a:solidFill>
        <a:ln w="25400" cap="flat" cmpd="sng" algn="ctr">
          <a:solidFill>
            <a:schemeClr val="accent1">
              <a:shade val="80000"/>
              <a:hueOff val="117090"/>
              <a:satOff val="4501"/>
              <a:lumOff val="732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5737F4D-5408-498C-A46C-45A2ED25ED16}">
      <dsp:nvSpPr>
        <dsp:cNvPr id="0" name=""/>
        <dsp:cNvSpPr/>
      </dsp:nvSpPr>
      <dsp:spPr>
        <a:xfrm>
          <a:off x="4998987" y="2173505"/>
          <a:ext cx="80099" cy="150440"/>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endParaRPr lang="nb-NO" sz="1000" b="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3617031" y="2890620"/>
        <a:ext cx="1475358" cy="1682998"/>
      </dsp:txXfrm>
    </dsp:sp>
    <dsp:sp modelId="{1F060F0D-7B1A-4344-9B83-C3FDABA594BF}">
      <dsp:nvSpPr>
        <dsp:cNvPr id="0" name=""/>
        <dsp:cNvSpPr/>
      </dsp:nvSpPr>
      <dsp:spPr>
        <a:xfrm>
          <a:off x="4119069" y="2008908"/>
          <a:ext cx="471282" cy="471282"/>
        </a:xfrm>
        <a:prstGeom prst="ellipse">
          <a:avLst/>
        </a:prstGeom>
        <a:solidFill>
          <a:srgbClr val="4A6FA1"/>
        </a:solidFill>
        <a:ln w="25400" cap="flat" cmpd="sng" algn="ctr">
          <a:solidFill>
            <a:schemeClr val="accent1">
              <a:shade val="80000"/>
              <a:hueOff val="156120"/>
              <a:satOff val="6002"/>
              <a:lumOff val="977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3</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188087" y="2077926"/>
        <a:ext cx="333246" cy="333246"/>
      </dsp:txXfrm>
    </dsp:sp>
    <dsp:sp modelId="{962666A5-3021-4C57-9F26-A0AB0DB30C6E}">
      <dsp:nvSpPr>
        <dsp:cNvPr id="0" name=""/>
        <dsp:cNvSpPr/>
      </dsp:nvSpPr>
      <dsp:spPr>
        <a:xfrm>
          <a:off x="4354674" y="2552188"/>
          <a:ext cx="72" cy="292523"/>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5F5ED8-EEAC-472C-9CA8-EEEB6D177E88}">
      <dsp:nvSpPr>
        <dsp:cNvPr id="0" name=""/>
        <dsp:cNvSpPr/>
      </dsp:nvSpPr>
      <dsp:spPr>
        <a:xfrm>
          <a:off x="3571130" y="2844719"/>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Opplæring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«Tidlig og tett på»</a:t>
          </a:r>
        </a:p>
        <a:p>
          <a:pPr marL="0" lvl="0" indent="0" algn="l" defTabSz="444500">
            <a:lnSpc>
              <a:spcPct val="90000"/>
            </a:lnSpc>
            <a:spcBef>
              <a:spcPct val="0"/>
            </a:spcBef>
            <a:spcAft>
              <a:spcPct val="35000"/>
            </a:spcAft>
            <a:buNone/>
          </a:pPr>
          <a:endParaRPr lang="nb-NO" sz="1000" b="0" kern="1200" noProof="0" dirty="0">
            <a:latin typeface="Open Sans" panose="020B0606030504020204" pitchFamily="34" charset="0"/>
            <a:ea typeface="Open Sans" panose="020B0606030504020204" pitchFamily="34" charset="0"/>
            <a:cs typeface="Open Sans" panose="020B0606030504020204" pitchFamily="34" charset="0"/>
          </a:endParaRPr>
        </a:p>
      </dsp:txBody>
      <dsp:txXfrm>
        <a:off x="3617031" y="2890620"/>
        <a:ext cx="1475358" cy="1682998"/>
      </dsp:txXfrm>
    </dsp:sp>
    <dsp:sp modelId="{387EAEEC-73D0-4627-8107-0E96519FEB5E}">
      <dsp:nvSpPr>
        <dsp:cNvPr id="0" name=""/>
        <dsp:cNvSpPr/>
      </dsp:nvSpPr>
      <dsp:spPr>
        <a:xfrm>
          <a:off x="5225355" y="2244509"/>
          <a:ext cx="1567160" cy="71"/>
        </a:xfrm>
        <a:prstGeom prst="rect">
          <a:avLst/>
        </a:prstGeom>
        <a:solidFill>
          <a:schemeClr val="accent1">
            <a:shade val="80000"/>
            <a:hueOff val="175635"/>
            <a:satOff val="6752"/>
            <a:lumOff val="10993"/>
            <a:alphaOff val="0"/>
          </a:schemeClr>
        </a:solidFill>
        <a:ln w="25400" cap="flat" cmpd="sng" algn="ctr">
          <a:solidFill>
            <a:schemeClr val="accent1">
              <a:shade val="80000"/>
              <a:hueOff val="175635"/>
              <a:satOff val="6752"/>
              <a:lumOff val="1099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BE933E-F0D3-438E-8E16-09035BD7D0F6}">
      <dsp:nvSpPr>
        <dsp:cNvPr id="0" name=""/>
        <dsp:cNvSpPr/>
      </dsp:nvSpPr>
      <dsp:spPr>
        <a:xfrm>
          <a:off x="6740276" y="2173501"/>
          <a:ext cx="80099" cy="150444"/>
        </a:xfrm>
        <a:prstGeom prst="chevron">
          <a:avLst>
            <a:gd name="adj" fmla="val 9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sp:txBody>
      <dsp:txXfrm>
        <a:off x="5358320" y="2890620"/>
        <a:ext cx="1475358" cy="1682998"/>
      </dsp:txXfrm>
    </dsp:sp>
    <dsp:sp modelId="{14E032A3-20D0-409D-8D9B-3A237A6E7CDE}">
      <dsp:nvSpPr>
        <dsp:cNvPr id="0" name=""/>
        <dsp:cNvSpPr/>
      </dsp:nvSpPr>
      <dsp:spPr>
        <a:xfrm>
          <a:off x="5860358" y="2008904"/>
          <a:ext cx="471282" cy="471282"/>
        </a:xfrm>
        <a:prstGeom prst="ellipse">
          <a:avLst/>
        </a:prstGeom>
        <a:solidFill>
          <a:srgbClr val="4A6FA1"/>
        </a:solidFill>
        <a:ln w="25400" cap="flat" cmpd="sng" algn="ctr">
          <a:solidFill>
            <a:schemeClr val="accent1">
              <a:shade val="80000"/>
              <a:hueOff val="214665"/>
              <a:satOff val="8253"/>
              <a:lumOff val="1343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l" defTabSz="844550">
            <a:lnSpc>
              <a:spcPct val="90000"/>
            </a:lnSpc>
            <a:spcBef>
              <a:spcPct val="0"/>
            </a:spcBef>
            <a:spcAft>
              <a:spcPct val="35000"/>
            </a:spcAft>
            <a:buNone/>
          </a:pPr>
          <a:r>
            <a:rPr lang="nb-NO" sz="1900" kern="1200">
              <a:latin typeface="Open Sans" panose="020B0606030504020204" pitchFamily="34" charset="0"/>
              <a:ea typeface="Open Sans" panose="020B0606030504020204" pitchFamily="34" charset="0"/>
              <a:cs typeface="Open Sans" panose="020B0606030504020204" pitchFamily="34" charset="0"/>
            </a:rPr>
            <a:t>4</a:t>
          </a:r>
          <a:endParaRPr lang="nb-NO" sz="19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929376" y="2077922"/>
        <a:ext cx="333246" cy="333246"/>
      </dsp:txXfrm>
    </dsp:sp>
    <dsp:sp modelId="{E0260BBF-42C2-4989-95C0-C8455D96F6A8}">
      <dsp:nvSpPr>
        <dsp:cNvPr id="0" name=""/>
        <dsp:cNvSpPr/>
      </dsp:nvSpPr>
      <dsp:spPr>
        <a:xfrm>
          <a:off x="6095963" y="2552185"/>
          <a:ext cx="72" cy="29253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4B1309-3F04-4C77-87D5-BEA2401F8AFF}">
      <dsp:nvSpPr>
        <dsp:cNvPr id="0" name=""/>
        <dsp:cNvSpPr/>
      </dsp:nvSpPr>
      <dsp:spPr>
        <a:xfrm>
          <a:off x="5312419" y="2844719"/>
          <a:ext cx="1567160" cy="1774800"/>
        </a:xfrm>
        <a:prstGeom prst="roundRect">
          <a:avLst>
            <a:gd name="adj" fmla="val 10000"/>
          </a:avLst>
        </a:prstGeom>
        <a:solidFill>
          <a:schemeClr val="bg1"/>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Personalmøte</a:t>
          </a:r>
        </a:p>
      </dsp:txBody>
      <dsp:txXfrm>
        <a:off x="5358320" y="2890620"/>
        <a:ext cx="1475358" cy="1682998"/>
      </dsp:txXfrm>
    </dsp:sp>
    <dsp:sp modelId="{08BA35B7-A2EB-4512-8F94-84E4E1A47C0D}">
      <dsp:nvSpPr>
        <dsp:cNvPr id="0" name=""/>
        <dsp:cNvSpPr/>
      </dsp:nvSpPr>
      <dsp:spPr>
        <a:xfrm>
          <a:off x="6966644" y="2244507"/>
          <a:ext cx="1567160" cy="71"/>
        </a:xfrm>
        <a:prstGeom prst="rect">
          <a:avLst/>
        </a:prstGeom>
        <a:solidFill>
          <a:schemeClr val="accent1">
            <a:shade val="80000"/>
            <a:hueOff val="234180"/>
            <a:satOff val="9003"/>
            <a:lumOff val="14657"/>
            <a:alphaOff val="0"/>
          </a:schemeClr>
        </a:solidFill>
        <a:ln w="25400" cap="flat" cmpd="sng" algn="ctr">
          <a:solidFill>
            <a:schemeClr val="accent1">
              <a:shade val="80000"/>
              <a:hueOff val="234180"/>
              <a:satOff val="9003"/>
              <a:lumOff val="1465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CA33AB-88CC-45C0-A012-6C86D96129B5}">
      <dsp:nvSpPr>
        <dsp:cNvPr id="0" name=""/>
        <dsp:cNvSpPr/>
      </dsp:nvSpPr>
      <dsp:spPr>
        <a:xfrm>
          <a:off x="8461084" y="2173499"/>
          <a:ext cx="80099" cy="150446"/>
        </a:xfrm>
        <a:prstGeom prst="chevron">
          <a:avLst>
            <a:gd name="adj" fmla="val 90000"/>
          </a:avLst>
        </a:prstGeom>
        <a:solidFill>
          <a:schemeClr val="accent1">
            <a:shade val="80000"/>
            <a:hueOff val="253695"/>
            <a:satOff val="9753"/>
            <a:lumOff val="15879"/>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ctr" defTabSz="444500">
            <a:lnSpc>
              <a:spcPct val="90000"/>
            </a:lnSpc>
            <a:spcBef>
              <a:spcPct val="0"/>
            </a:spcBef>
            <a:spcAft>
              <a:spcPct val="35000"/>
            </a:spcAft>
            <a:buNone/>
          </a:pPr>
          <a:endParaRPr lang="nb-NO" sz="1100" kern="1200" dirty="0"/>
        </a:p>
      </dsp:txBody>
      <dsp:txXfrm>
        <a:off x="7079128" y="2890620"/>
        <a:ext cx="1475358" cy="1682998"/>
      </dsp:txXfrm>
    </dsp:sp>
    <dsp:sp modelId="{A87E83E3-BF0F-4EE6-BB1A-D03CCBF3D277}">
      <dsp:nvSpPr>
        <dsp:cNvPr id="0" name=""/>
        <dsp:cNvSpPr/>
      </dsp:nvSpPr>
      <dsp:spPr>
        <a:xfrm>
          <a:off x="7601647" y="2008902"/>
          <a:ext cx="471282" cy="471282"/>
        </a:xfrm>
        <a:prstGeom prst="ellipse">
          <a:avLst/>
        </a:prstGeom>
        <a:solidFill>
          <a:srgbClr val="4A6FA1"/>
        </a:solidFill>
        <a:ln w="25400" cap="flat" cmpd="sng" algn="ctr">
          <a:solidFill>
            <a:schemeClr val="accent1">
              <a:shade val="80000"/>
              <a:hueOff val="273210"/>
              <a:satOff val="10503"/>
              <a:lumOff val="1710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dirty="0"/>
            <a:t>5</a:t>
          </a:r>
        </a:p>
      </dsp:txBody>
      <dsp:txXfrm>
        <a:off x="7670665" y="2077920"/>
        <a:ext cx="333246" cy="333246"/>
      </dsp:txXfrm>
    </dsp:sp>
    <dsp:sp modelId="{3DA79B7A-175C-4189-8149-64EEE02604DB}">
      <dsp:nvSpPr>
        <dsp:cNvPr id="0" name=""/>
        <dsp:cNvSpPr/>
      </dsp:nvSpPr>
      <dsp:spPr>
        <a:xfrm>
          <a:off x="7837253" y="2552184"/>
          <a:ext cx="72" cy="29253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4670F2C-758C-4401-8C7B-7C3B37AECA2B}">
      <dsp:nvSpPr>
        <dsp:cNvPr id="0" name=""/>
        <dsp:cNvSpPr/>
      </dsp:nvSpPr>
      <dsp:spPr>
        <a:xfrm>
          <a:off x="7033227"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kern="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Avdelingsmøter</a:t>
          </a:r>
        </a:p>
        <a:p>
          <a:pPr marL="0" lvl="0" indent="0" algn="ctr" defTabSz="444500">
            <a:lnSpc>
              <a:spcPct val="90000"/>
            </a:lnSpc>
            <a:spcBef>
              <a:spcPct val="0"/>
            </a:spcBef>
            <a:spcAft>
              <a:spcPct val="35000"/>
            </a:spcAft>
            <a:buNone/>
          </a:pPr>
          <a:endParaRPr lang="nb-NO" sz="1100" kern="1200" dirty="0"/>
        </a:p>
      </dsp:txBody>
      <dsp:txXfrm>
        <a:off x="7079128" y="2890620"/>
        <a:ext cx="1475358" cy="1682998"/>
      </dsp:txXfrm>
    </dsp:sp>
    <dsp:sp modelId="{B0624E8C-3697-4110-8BDB-B9790B85A2DF}">
      <dsp:nvSpPr>
        <dsp:cNvPr id="0" name=""/>
        <dsp:cNvSpPr/>
      </dsp:nvSpPr>
      <dsp:spPr>
        <a:xfrm>
          <a:off x="8707933" y="2244506"/>
          <a:ext cx="1567160" cy="71"/>
        </a:xfrm>
        <a:prstGeom prst="rect">
          <a:avLst/>
        </a:prstGeom>
        <a:solidFill>
          <a:schemeClr val="accent1">
            <a:shade val="80000"/>
            <a:hueOff val="292725"/>
            <a:satOff val="11254"/>
            <a:lumOff val="18322"/>
            <a:alphaOff val="0"/>
          </a:schemeClr>
        </a:solidFill>
        <a:ln w="25400" cap="flat" cmpd="sng" algn="ctr">
          <a:solidFill>
            <a:schemeClr val="accent1">
              <a:shade val="80000"/>
              <a:hueOff val="292725"/>
              <a:satOff val="11254"/>
              <a:lumOff val="183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BA03B5B-F367-43EB-AD18-3910EF0C3079}">
      <dsp:nvSpPr>
        <dsp:cNvPr id="0" name=""/>
        <dsp:cNvSpPr/>
      </dsp:nvSpPr>
      <dsp:spPr>
        <a:xfrm>
          <a:off x="10222855" y="2173498"/>
          <a:ext cx="80099" cy="150446"/>
        </a:xfrm>
        <a:prstGeom prst="chevron">
          <a:avLst>
            <a:gd name="adj" fmla="val 90000"/>
          </a:avLst>
        </a:prstGeom>
        <a:solidFill>
          <a:schemeClr val="accent1">
            <a:shade val="80000"/>
            <a:hueOff val="312240"/>
            <a:satOff val="12004"/>
            <a:lumOff val="19543"/>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ClrTx/>
            <a:buSzTx/>
            <a:buFontTx/>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sp:txBody>
      <dsp:txXfrm>
        <a:off x="8840899" y="2890620"/>
        <a:ext cx="1475358" cy="1682998"/>
      </dsp:txXfrm>
    </dsp:sp>
    <dsp:sp modelId="{2E410D61-D8A5-4A3C-BBA5-1DA938D393C7}">
      <dsp:nvSpPr>
        <dsp:cNvPr id="0" name=""/>
        <dsp:cNvSpPr/>
      </dsp:nvSpPr>
      <dsp:spPr>
        <a:xfrm>
          <a:off x="9342936" y="2008901"/>
          <a:ext cx="471282" cy="471282"/>
        </a:xfrm>
        <a:prstGeom prst="ellipse">
          <a:avLst/>
        </a:prstGeom>
        <a:solidFill>
          <a:srgbClr val="4A6FA1"/>
        </a:solidFill>
        <a:ln w="25400" cap="flat" cmpd="sng" algn="ctr">
          <a:solidFill>
            <a:schemeClr val="accent1">
              <a:shade val="80000"/>
              <a:hueOff val="331755"/>
              <a:satOff val="12754"/>
              <a:lumOff val="2076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6</a:t>
          </a:r>
        </a:p>
      </dsp:txBody>
      <dsp:txXfrm>
        <a:off x="9411954" y="2077919"/>
        <a:ext cx="333246" cy="333246"/>
      </dsp:txXfrm>
    </dsp:sp>
    <dsp:sp modelId="{A7A748E6-519D-4525-9F7A-199BFC35873C}">
      <dsp:nvSpPr>
        <dsp:cNvPr id="0" name=""/>
        <dsp:cNvSpPr/>
      </dsp:nvSpPr>
      <dsp:spPr>
        <a:xfrm>
          <a:off x="9578542" y="2552183"/>
          <a:ext cx="72" cy="292535"/>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B8585C-7584-4476-AC7F-24ADFB96FEDE}">
      <dsp:nvSpPr>
        <dsp:cNvPr id="0" name=""/>
        <dsp:cNvSpPr/>
      </dsp:nvSpPr>
      <dsp:spPr>
        <a:xfrm>
          <a:off x="8794998"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ClrTx/>
            <a:buSzTx/>
            <a:buFontTx/>
            <a:buNone/>
          </a:pP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Systematikk </a:t>
          </a:r>
          <a:b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nb-NO" sz="1000" b="1" kern="1200" noProof="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gjennom året</a:t>
          </a:r>
        </a:p>
      </dsp:txBody>
      <dsp:txXfrm>
        <a:off x="8840899" y="2890620"/>
        <a:ext cx="1475358" cy="1682998"/>
      </dsp:txXfrm>
    </dsp:sp>
    <dsp:sp modelId="{F2F3BA56-BCD8-47BF-A865-9DE3DA0499F4}">
      <dsp:nvSpPr>
        <dsp:cNvPr id="0" name=""/>
        <dsp:cNvSpPr/>
      </dsp:nvSpPr>
      <dsp:spPr>
        <a:xfrm>
          <a:off x="10449222" y="2244506"/>
          <a:ext cx="870644" cy="71"/>
        </a:xfrm>
        <a:prstGeom prst="rect">
          <a:avLst/>
        </a:prstGeom>
        <a:solidFill>
          <a:schemeClr val="accent1">
            <a:shade val="80000"/>
            <a:hueOff val="351270"/>
            <a:satOff val="13504"/>
            <a:lumOff val="21986"/>
            <a:alphaOff val="0"/>
          </a:schemeClr>
        </a:solidFill>
        <a:ln w="25400" cap="flat" cmpd="sng" algn="ctr">
          <a:solidFill>
            <a:schemeClr val="accent1">
              <a:shade val="80000"/>
              <a:hueOff val="351270"/>
              <a:satOff val="13504"/>
              <a:lumOff val="219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AEFA6F-A3D9-4325-B2F7-7A2FCF464FFE}">
      <dsp:nvSpPr>
        <dsp:cNvPr id="0" name=""/>
        <dsp:cNvSpPr/>
      </dsp:nvSpPr>
      <dsp:spPr>
        <a:xfrm>
          <a:off x="11084225" y="2008900"/>
          <a:ext cx="471282" cy="471282"/>
        </a:xfrm>
        <a:prstGeom prst="ellipse">
          <a:avLst/>
        </a:prstGeom>
        <a:solidFill>
          <a:schemeClr val="accent1">
            <a:shade val="80000"/>
            <a:hueOff val="390300"/>
            <a:satOff val="15005"/>
            <a:lumOff val="24429"/>
            <a:alphaOff val="0"/>
          </a:schemeClr>
        </a:solidFill>
        <a:ln w="25400" cap="flat" cmpd="sng" algn="ctr">
          <a:solidFill>
            <a:schemeClr val="accent1">
              <a:shade val="80000"/>
              <a:hueOff val="390300"/>
              <a:satOff val="15005"/>
              <a:lumOff val="2442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288" tIns="18288" rIns="18288" bIns="18288" numCol="1" spcCol="1270" anchor="ctr" anchorCtr="0">
          <a:noAutofit/>
        </a:bodyPr>
        <a:lstStyle/>
        <a:p>
          <a:pPr marL="0" lvl="0" indent="0" algn="ctr" defTabSz="844550">
            <a:lnSpc>
              <a:spcPct val="90000"/>
            </a:lnSpc>
            <a:spcBef>
              <a:spcPct val="0"/>
            </a:spcBef>
            <a:spcAft>
              <a:spcPct val="35000"/>
            </a:spcAft>
            <a:buNone/>
          </a:pPr>
          <a:r>
            <a:rPr lang="nb-NO" sz="1900" kern="1200"/>
            <a:t>7</a:t>
          </a:r>
          <a:endParaRPr lang="nb-NO" sz="1900" kern="1200" dirty="0"/>
        </a:p>
      </dsp:txBody>
      <dsp:txXfrm>
        <a:off x="11153243" y="2077918"/>
        <a:ext cx="333246" cy="333246"/>
      </dsp:txXfrm>
    </dsp:sp>
    <dsp:sp modelId="{4B387966-DED0-4359-9C9A-25CD6A950E78}">
      <dsp:nvSpPr>
        <dsp:cNvPr id="0" name=""/>
        <dsp:cNvSpPr/>
      </dsp:nvSpPr>
      <dsp:spPr>
        <a:xfrm>
          <a:off x="11319831" y="2552183"/>
          <a:ext cx="72" cy="292536"/>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F09ADF7-6F7B-42F9-99F4-B24914DBC8CA}">
      <dsp:nvSpPr>
        <dsp:cNvPr id="0" name=""/>
        <dsp:cNvSpPr/>
      </dsp:nvSpPr>
      <dsp:spPr>
        <a:xfrm>
          <a:off x="10536287" y="2844719"/>
          <a:ext cx="1567160" cy="1774800"/>
        </a:xfrm>
        <a:prstGeom prst="roundRect">
          <a:avLst>
            <a:gd name="adj" fmla="val 10000"/>
          </a:avLst>
        </a:prstGeom>
        <a:solidFill>
          <a:schemeClr val="lt1">
            <a:alpha val="90000"/>
            <a:hueOff val="0"/>
            <a:satOff val="0"/>
            <a:lumOff val="0"/>
            <a:alphaOff val="0"/>
          </a:schemeClr>
        </a:solidFill>
        <a:ln w="25400" cap="flat" cmpd="sng" algn="ctr">
          <a:solidFill>
            <a:srgbClr val="4A6FA1"/>
          </a:solidFill>
          <a:prstDash val="solid"/>
        </a:ln>
        <a:effectLst/>
      </dsp:spPr>
      <dsp:style>
        <a:lnRef idx="2">
          <a:scrgbClr r="0" g="0" b="0"/>
        </a:lnRef>
        <a:fillRef idx="1">
          <a:scrgbClr r="0" g="0" b="0"/>
        </a:fillRef>
        <a:effectRef idx="0">
          <a:scrgbClr r="0" g="0" b="0"/>
        </a:effectRef>
        <a:fontRef idx="minor"/>
      </dsp:style>
      <dsp:txBody>
        <a:bodyPr spcFirstLastPara="0" vert="horz" wrap="square" lIns="27643" tIns="165100" rIns="27643" bIns="165100" numCol="1" spcCol="1270" anchor="t" anchorCtr="0">
          <a:noAutofit/>
        </a:bodyPr>
        <a:lstStyle/>
        <a:p>
          <a:pPr marL="0" lvl="0" indent="0" algn="ctr" defTabSz="444500">
            <a:lnSpc>
              <a:spcPct val="90000"/>
            </a:lnSpc>
            <a:spcBef>
              <a:spcPct val="0"/>
            </a:spcBef>
            <a:spcAft>
              <a:spcPct val="35000"/>
            </a:spcAft>
            <a:buNone/>
          </a:pPr>
          <a:r>
            <a:rPr lang="nb-NO" sz="1000" b="1" i="0" kern="1200" dirty="0">
              <a:solidFill>
                <a:schemeClr val="tx1">
                  <a:lumMod val="75000"/>
                  <a:lumOff val="25000"/>
                </a:schemeClr>
              </a:solidFill>
            </a:rPr>
            <a:t>Oppfølging mellom leder og medarbeider</a:t>
          </a:r>
          <a:endParaRPr lang="nb-NO" sz="1000" kern="1200" dirty="0">
            <a:solidFill>
              <a:schemeClr val="tx1">
                <a:lumMod val="75000"/>
                <a:lumOff val="25000"/>
              </a:schemeClr>
            </a:solidFill>
          </a:endParaRPr>
        </a:p>
      </dsp:txBody>
      <dsp:txXfrm>
        <a:off x="10582188" y="2890620"/>
        <a:ext cx="1475358" cy="1682998"/>
      </dsp:txXfrm>
    </dsp:sp>
  </dsp:spTree>
</dsp:drawing>
</file>

<file path=ppt/diagrams/layout1.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24/layout/NumberedLinearArrowProcess#4">
  <dgm:title val=""/>
  <dgm:desc val=""/>
  <dgm:catLst>
    <dgm:cat type="process" pri="1700"/>
  </dgm:catLst>
  <dgm:sampData>
    <dgm:dataModel>
      <dgm:ptLst>
        <dgm:pt modelId="0" type="doc"/>
        <dgm:pt modelId="1">
          <dgm:prSet phldr="1"/>
        </dgm:pt>
        <dgm:pt modelId="2">
          <dgm:prSet phldr="1"/>
        </dgm:pt>
        <dgm:pt modelId="3">
          <dgm:prSet phldr="1"/>
        </dgm:pt>
        <dgm:pt modelId="101" type="sibTrans" cxnId="{ADD82C5D-561B-46F3-9738-7FD0CE7DAA99}">
          <dgm:prSet phldrT="1"/>
          <dgm:t>
            <a:bodyPr/>
            <a:lstStyle/>
            <a:p>
              <a:r>
                <a:t>1</a:t>
              </a:r>
            </a:p>
          </dgm:t>
        </dgm:pt>
        <dgm:pt modelId="201" type="sibTrans" cxnId="{8DB82F74-0C9D-4597-87C5-2C768A29D4F5}">
          <dgm:prSet phldrT="2"/>
          <dgm:t>
            <a:bodyPr/>
            <a:lstStyle/>
            <a:p>
              <a:r>
                <a:t>2</a:t>
              </a:r>
            </a:p>
          </dgm:t>
        </dgm:pt>
        <dgm:pt modelId="301" type="sibTrans" cxnId="{F307B1CE-B2F7-44ED-94CB-7B70488705BC}">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3.xml><?xml version="1.0" encoding="utf-8"?>
<dgm:layoutDef xmlns:dgm="http://schemas.openxmlformats.org/drawingml/2006/diagram" xmlns:a="http://schemas.openxmlformats.org/drawingml/2006/main" uniqueId="urn:microsoft.com/office/officeart/2024/layout/NumberedLinearArrowProcess#4">
  <dgm:title val=""/>
  <dgm:desc val=""/>
  <dgm:catLst>
    <dgm:cat type="process" pri="1700"/>
  </dgm:catLst>
  <dgm:sampData>
    <dgm:dataModel>
      <dgm:ptLst>
        <dgm:pt modelId="0" type="doc"/>
        <dgm:pt modelId="1">
          <dgm:prSet phldr="1"/>
        </dgm:pt>
        <dgm:pt modelId="2">
          <dgm:prSet phldr="1"/>
        </dgm:pt>
        <dgm:pt modelId="3">
          <dgm:prSet phldr="1"/>
        </dgm:pt>
        <dgm:pt modelId="101" type="sibTrans" cxnId="{ADD82C5D-561B-46F3-9738-7FD0CE7DAA99}">
          <dgm:prSet phldrT="1"/>
          <dgm:t>
            <a:bodyPr/>
            <a:lstStyle/>
            <a:p>
              <a:r>
                <a:t>1</a:t>
              </a:r>
            </a:p>
          </dgm:t>
        </dgm:pt>
        <dgm:pt modelId="201" type="sibTrans" cxnId="{8DB82F74-0C9D-4597-87C5-2C768A29D4F5}">
          <dgm:prSet phldrT="2"/>
          <dgm:t>
            <a:bodyPr/>
            <a:lstStyle/>
            <a:p>
              <a:r>
                <a:t>2</a:t>
              </a:r>
            </a:p>
          </dgm:t>
        </dgm:pt>
        <dgm:pt modelId="301" type="sibTrans" cxnId="{F307B1CE-B2F7-44ED-94CB-7B70488705BC}">
          <dgm:prSet phldrT="3"/>
          <dgm:t>
            <a:bodyPr/>
            <a:lstStyle/>
            <a:p>
              <a:r>
                <a:t>3</a:t>
              </a:r>
            </a:p>
          </dgm:t>
        </dgm:pt>
      </dgm:ptLst>
      <dgm:cxnLst>
        <dgm:cxn modelId="4" srcId="0" destId="1" srcOrd="0" destOrd="0" sibTransId="101"/>
        <dgm:cxn modelId="5" srcId="0" destId="2" srcOrd="1" destOrd="0" sibTransId="201"/>
        <dgm:cxn modelId="6" srcId="0" destId="3" srcOrd="3" destOrd="0" sibTransId="301"/>
      </dgm:cxnLst>
      <dgm:bg/>
      <dgm:whole/>
    </dgm:dataModel>
  </dgm:sampData>
  <dgm:style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linearFlow">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op="equ"/>
      <dgm:constr type="w" for="ch" forName="sibTransComposite" refType="w" refFor="ch" refForName="compositeNode" fact="0"/>
      <dgm:constr type="w" for="des" forName="parTx"/>
      <dgm:constr type="h" for="des" forName="parTx" op="equ"/>
      <dgm:constr type="h" for="des" forName="parSh" op="equ"/>
      <dgm:constr type="w" for="des" forName="nodeText"/>
      <dgm:constr type="h" for="des" forName="nodeText" op="equ"/>
      <dgm:constr type="w" for="des" forName="parSh"/>
      <dgm:constr type="w" for="des" forName="parSh" op="equ"/>
      <dgm:constr type="primFontSz" for="des" forName="parTx" val="29"/>
      <dgm:constr type="primFontSz" for="des" forName="parTx" op="equ"/>
      <dgm:constr type="primFontSz" for="des" forName="parSh" op="equ"/>
      <dgm:constr type="primFontSz" for="des" forName="nodeText" op="equ"/>
      <dgm:constr type="secFontSz" for="des" forName="nodeText" op="equ"/>
      <dgm:constr type="primFontSz" for="des" forName="sibTransNodeCircle" op="equ"/>
      <dgm:constr type="h" for="des" forName="sibTransNodeCircle" op="equ"/>
      <dgm:constr type="w" for="des" forName="sibTransNodeCircle" op="equ"/>
      <dgm:constr type="h" for="des" forName="parTx" refType="primFontSz" refFor="des" refForName="parTx" fact="1.5"/>
      <dgm:constr type="h" for="ch" forName="compositeNode" refType="h"/>
      <dgm:constr type="h" for="des" forName="parSh" refType="w"/>
      <dgm:constr type="h" for="des" forName="nodeText" refType="primFontSz" refFor="des" refForName="parTx" fact="1.7"/>
      <dgm:constr type="h" for="des" forName="parSh" refType="h" refFor="des" refForName="parTx" op="lte" fact="1.2"/>
      <dgm:constr type="h" for="des" forName="parSh" refType="h" refFor="des" refForName="parTx" op="gte" fact="1.2"/>
    </dgm:constrLst>
    <dgm:ruleLst>
      <dgm:rule type="primFontSz" for="des" forName="parSh" val="5" fact="NaN" max="NaN"/>
    </dgm:ruleLst>
    <dgm:forEach name="Name3" axis="ch" ptType="node">
      <dgm:layoutNode name="compositeNode">
        <dgm:alg type="composite"/>
        <dgm:shape xmlns:r="http://schemas.openxmlformats.org/officeDocument/2006/relationships" r:blip="">
          <dgm:adjLst/>
        </dgm:shape>
        <dgm:presOf/>
        <dgm:choose name="Name004">
          <dgm:if name="Name5" axis="self" ptType="node" func="cnt" op="equ" val="0">
            <dgm:constrLst>
              <dgm:constr type="w" for="ch" forName="parTx" refType="w"/>
              <dgm:constr type="w" for="ch" forName="parSh" refType="w" refFor="ch" refForName="parTx"/>
              <dgm:constr type="w" for="ch" forName="nodeText" refType="w" refFor="ch" refForName="parTx"/>
              <dgm:constr type="ctrX" for="ch" forName="nodeText" refType="w" fact="0.5"/>
              <dgm:constr type="t" for="ch" forName="nodeText" refType="b" refFor="ch" refForName="parSh"/>
            </dgm:constrLst>
          </dgm:if>
          <dgm:else name="Name6">
            <dgm:constrLst>
              <dgm:constr type="w" for="ch" forName="parTx" refType="w"/>
              <dgm:constr type="w" for="ch" forName="parSh" refType="w" refFor="ch" refForName="parTx"/>
              <dgm:constr type="w" for="ch" forName="nodeText" refType="w" refFor="ch" refForName="parTx" fact="0.9"/>
              <dgm:constr type="ctrX" for="ch" forName="nodeText" refType="w" fact="0.5"/>
              <dgm:constr type="t" for="ch" forName="nodeText" refType="b" refFor="ch" refForName="parSh"/>
            </dgm:constrLst>
          </dgm:else>
        </dgm:choose>
        <dgm:ruleLst>
          <dgm:rule type="h" val="INF" fact="NaN" max="NaN"/>
        </dgm:ruleLst>
        <dgm:layoutNode name="parTx">
          <dgm:varLst>
            <dgm:chMax val="0"/>
            <dgm:chPref val="0"/>
            <dgm:bulletEnabled val="1"/>
          </dgm:varLst>
          <dgm:alg type="tx"/>
          <dgm:shape xmlns:r="http://schemas.openxmlformats.org/officeDocument/2006/relationships" type="rect" r:blip="" zOrderOff="1" hideGeom="1">
            <dgm:adjLst/>
          </dgm:shape>
          <dgm:presOf/>
          <dgm:constrLst>
            <dgm:constr type="h" refType="w" op="lte" fact="0.4"/>
            <dgm:constr type="h"/>
          </dgm:constrLst>
          <dgm:ruleLst>
            <dgm:rule type="h" val="INF" fact="NaN" max="NaN"/>
          </dgm:ruleLst>
        </dgm:layoutNode>
        <dgm:layoutNode name="parSh">
          <dgm:alg type="composite"/>
          <dgm:shape xmlns:r="http://schemas.openxmlformats.org/officeDocument/2006/relationships" r:blip="">
            <dgm:adjLst/>
          </dgm:shape>
          <dgm:presOf axis="self" ptType="node"/>
          <dgm:choose name="casesForFirstAndLastNode">
            <dgm:if name="ifFirstNode" axis="self" ptType="node" func="pos" op="equ" val="1">
              <dgm:choose name="removeLineWhenOnlyOneNode">
                <dgm:if name="ifOnlyOneNode" axis="followSib" ptType="node" func="cnt" op="equ" val="0">
                  <dgm:constrLst>
                    <dgm:constr type="h"/>
                    <dgm:constr type="h" for="ch" forName="lineNode" val="0.002"/>
                    <dgm:constr type="w" for="ch" forName="lineNode" refType="w" fact="0"/>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ifMoreThanOneNode">
                  <dgm:choose name="firstNodeDirChoose">
                    <dgm:if name="firstNodeDirNorm" func="var" arg="dir" op="equ" val="norm">
                      <dgm:constrLst>
                        <dgm:constr type="h"/>
                        <dgm:constr type="h" for="ch" forName="lineNode" val="0.002"/>
                        <dgm:constr type="w" for="ch" forName="lineNode" refType="w" fact="0.35"/>
                        <dgm:constr type="l" for="ch" forName="lineNode" refType="w" fact="0.55"/>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firstNodeDirRev">
                      <dgm:constrLst>
                        <dgm:constr type="h"/>
                        <dgm:constr type="h" for="ch" forName="lineNode" val="0.002"/>
                        <dgm:constr type="w" for="ch" forName="lineNode" refType="w" fact="0.35"/>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if>
            <dgm:if name="ifLastNode" axis="self" ptType="node" func="revPos" op="equ" val="1">
              <dgm:choose name="lastNodeDirChoose">
                <dgm:if name="lastNodeDirNorm" func="var" arg="dir" op="equ" val="norm">
                  <dgm:constrLst>
                    <dgm:constr type="h"/>
                    <dgm:constr type="h" for="ch" forName="lineNode" val="0.002"/>
                    <dgm:constr type="w"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lastNodeDirRev">
                  <dgm:constrLst>
                    <dgm:constr type="h"/>
                    <dgm:constr type="h" for="ch" forName="lineNode" val="0.002"/>
                    <dgm:constr type="w" for="ch" forName="lineNode" refType="w" fact="0.5"/>
                    <dgm:constr type="l" for="ch" forName="lineNode" refType="w" fact="0.5"/>
                    <dgm:constr type="w" for="ch" forName="lineArrowNode" refType="w" fact="0"/>
                    <dgm:constr type="h" for="ch" forName="lineArrowNode" refType="h" fact="0"/>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if>
            <dgm:else name="allOtherNodes">
              <dgm:choose name="middleNodeDirChoose">
                <dgm:if name="middleNodeDirNorm" func="var" arg="dir" op="equ" val="norm">
                  <dgm:constrLst>
                    <dgm:constr type="h"/>
                    <dgm:constr type="h" for="ch" forName="lineNode" val="0.002"/>
                    <dgm:constr type="w" for="ch" forName="lineNode" refType="w" fact="0.9"/>
                    <dgm:constr type="w" for="ch" forName="lineArrowNode" refType="w" fact="0.046"/>
                    <dgm:constr type="h" for="ch" forName="lineArrowNode" refType="h" fact="0.18"/>
                    <dgm:constr type="l" for="ch" forName="lineArrowNode" refType="w" fact="0.87"/>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if>
                <dgm:else name="middleNodeDirRev">
                  <dgm:constrLst>
                    <dgm:constr type="h"/>
                    <dgm:constr type="h" for="ch" forName="lineNode" val="0.002"/>
                    <dgm:constr type="w" for="ch" forName="lineNode" refType="w" fact="0.9"/>
                    <dgm:constr type="l" for="ch" forName="lineNode" refType="w" fact="0.1"/>
                    <dgm:constr type="w" for="ch" forName="lineArrowNode" refType="w" fact="0.046"/>
                    <dgm:constr type="h" for="ch" forName="lineArrowNode" refType="h" fact="0.18"/>
                    <dgm:constr type="l" for="ch" forName="lineArrowNode" refType="w" fact="0.084"/>
                    <dgm:constr type="t" for="ch" forName="lineArrowNode" refType="h" fact="0.165"/>
                    <dgm:constr type="ctrY" for="ch" forName="lineNode" refType="ctrY" refFor="ch" refForName="sibTransNodeCircle"/>
                    <dgm:constr type="h" for="ch" forName="sibTransNodeCircle" refType="h" fact="0.608"/>
                    <dgm:constr type="h" for="ch" forName="sibTransNodeCircle" refType="w" op="lte" fact="0.54"/>
                    <dgm:constr type="w" for="ch" forName="sibTransNodeCircle" refType="h" refFor="ch" refForName="sibTransNodeCircle"/>
                    <dgm:constr type="ctrX" for="ch" forName="sibTransNodeCircle" refType="w" fact="0.5"/>
                    <dgm:constr type="ctrY" for="ch" forName="sibTransNodeCircle" refType="h" fact="0.25"/>
                    <dgm:constr type="t" for="ch" forName="spacerBetweenCircleAndCallout" refType="b" refFor="ch" refForName="sibTransNodeCircle"/>
                    <dgm:constr type="h" for="ch" forName="spacerBetweenCircleAndCallout" val="2"/>
                    <dgm:constr type="t" for="ch" forName="verticalConnector" refType="b" refFor="ch" refForName="spacerBetweenCircleAndCallout"/>
                    <dgm:constr type="h" for="ch" forName="verticalConnector" refType="h" fact="0.35"/>
                    <dgm:constr type="w" for="ch" forName="verticalConnector" val="0.002"/>
                    <dgm:constr type="ctrX" for="ch" forName="verticalConnector" refType="ctrX" refFor="ch" refForName="sibTransNodeCircle"/>
                  </dgm:constrLst>
                </dgm:else>
              </dgm:choose>
            </dgm:else>
          </dgm:choose>
          <dgm:layoutNode name="lineNode" styleLbl="alignNode1">
            <dgm:alg type="sp"/>
            <dgm:shape xmlns:r="http://schemas.openxmlformats.org/officeDocument/2006/relationships" type="rect" r:blip="">
              <dgm:adjLst/>
            </dgm:shape>
            <dgm:presOf/>
            <dgm:constrLst/>
            <dgm:ruleLst/>
          </dgm:layoutNode>
          <dgm:layoutNode name="lineArrowNode" styleLbl="alignNode1">
            <dgm:alg type="sp"/>
            <dgm:choose name="arrowDirChoose">
              <dgm:if name="arrowNorm" func="var" arg="dir" op="equ" val="norm">
                <dgm:shape xmlns:r="http://schemas.openxmlformats.org/officeDocument/2006/relationships" type="chevron" r:blip="">
                  <dgm:adjLst>
                    <dgm:adj idx="1" val="0.9"/>
                  </dgm:adjLst>
                </dgm:shape>
              </dgm:if>
              <dgm:else name="arrowRev">
                <dgm:shape xmlns:r="http://schemas.openxmlformats.org/officeDocument/2006/relationships" rot="180" type="chevron" r:blip="">
                  <dgm:adjLst>
                    <dgm:adj idx="1" val="0.9"/>
                  </dgm:adjLst>
                </dgm:shape>
              </dgm:else>
            </dgm:choose>
            <dgm:presOf axis="self" ptType="node"/>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param type="parTxRTLAlign" val="l"/>
              </dgm:alg>
              <dgm:shape xmlns:r="http://schemas.openxmlformats.org/officeDocument/2006/relationships" type="ellipse" r:blip="">
                <dgm:adjLst/>
              </dgm:shape>
              <dgm:constrLst>
                <dgm:constr type="w" refType="h" op="equ"/>
                <dgm:constr type="primFontSz" val="60"/>
                <dgm:constr type="tMarg" refType="w" fact="0.11"/>
                <dgm:constr type="lMarg" refType="w" fact="0.11"/>
                <dgm:constr type="rMarg" refType="w" fact="0.11"/>
                <dgm:constr type="bMarg" refType="w" fact="0.11"/>
              </dgm:constrLst>
              <dgm:ruleLst>
                <dgm:rule type="primFontSz" val="14" fact="NaN" max="NaN"/>
              </dgm:ruleLst>
            </dgm:layoutNode>
            <dgm:layoutNode name="spacerBetweenCircleAndCallout">
              <dgm:varLst/>
              <dgm:presOf/>
              <dgm:alg type="sp"/>
              <dgm:shape xmlns:r="http://schemas.openxmlformats.org/officeDocument/2006/relationships" r:blip="">
                <dgm:adjLst/>
              </dgm:shape>
              <dgm:constrLst/>
              <dgm:ruleLst/>
            </dgm:layoutNode>
            <dgm:layoutNode name="verticalConnector" styleLbl="alignAccFollowNode1">
              <dgm:alg type="sp"/>
              <dgm:shape xmlns:r="http://schemas.openxmlformats.org/officeDocument/2006/relationships" type="rect" r:blip="">
                <dgm:adjLst/>
              </dgm:shape>
              <dgm:presOf/>
              <dgm:constrLst/>
              <dgm:ruleLst/>
            </dgm:layoutNode>
          </dgm:forEach>
          <dgm:presOf/>
          <dgm:ruleLst/>
        </dgm:layoutNode>
        <dgm:layoutNode name="nodeText" styleLbl="fgAcc1">
          <dgm:varLst>
            <dgm:bulletEnabled val="1"/>
          </dgm:varLst>
          <dgm:alg type="tx">
            <dgm:param type="parTxLTRAlign" val="ctr"/>
            <dgm:param type="parTxRTLAlign" val="r"/>
            <dgm:param type="txAnchorVert" val="t"/>
          </dgm:alg>
          <dgm:shape xmlns:r="http://schemas.openxmlformats.org/officeDocument/2006/relationships" type="roundRect" r:blip="">
            <dgm:adjLst>
              <dgm:adj idx="1" val="0.1"/>
            </dgm:adjLst>
          </dgm:shape>
          <dgm:presOf axis="desOrSelf" ptType="node"/>
          <dgm:constrLst>
            <dgm:constr type="secFontSz" val="16"/>
            <dgm:constr type="primFontSz" val="18"/>
            <dgm:constr type="h"/>
            <dgm:constr type="tMarg" val="13"/>
            <dgm:constr type="lMarg" refType="w" fact="0.05"/>
            <dgm:constr type="rMarg" refType="w" fact="0.05"/>
            <dgm:constr type="bMarg" val="13"/>
          </dgm:constrLst>
          <dgm:ruleLst>
            <dgm:rule type="secFontSz" val="11" fact="NaN" max="NaN"/>
            <dgm:rule type="primFontSz" val="11" fact="NaN" max="NaN"/>
            <dgm:rule type="h" val="INF" fact="NaN" max="NaN"/>
          </dgm:ruleLst>
        </dgm:layoutNode>
      </dgm:layoutNode>
      <dgm:forEach name="sibTransForEach" axis="followSib" ptType="sibTrans" cnt="1">
        <dgm:layoutNode name="sibTransComposite" styleLbl="alignAccFollowNode1">
          <dgm:alg type="sp"/>
          <dgm:shape xmlns:r="http://schemas.openxmlformats.org/officeDocument/2006/relationships" r:blip="">
            <dgm:adjLst/>
          </dgm:shape>
          <dgm:ruleLst/>
        </dgm:layoutNode>
        <dgm:ruleLst>
          <dgm:rule type="h" val="INF" fact="NaN" max="NaN"/>
        </dgm:ruleLst>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41E8FC-9334-4732-938E-E742EF78A3A0}" type="datetimeFigureOut">
              <a:rPr lang="nb-NO" smtClean="0"/>
              <a:t>11.09.2026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594C4C-0126-4C6C-863C-00ADA44678B1}" type="slidenum">
              <a:rPr lang="nb-NO" smtClean="0"/>
              <a:t>‹#›</a:t>
            </a:fld>
            <a:endParaRPr lang="nb-NO"/>
          </a:p>
        </p:txBody>
      </p:sp>
    </p:spTree>
    <p:extLst>
      <p:ext uri="{BB962C8B-B14F-4D97-AF65-F5344CB8AC3E}">
        <p14:creationId xmlns:p14="http://schemas.microsoft.com/office/powerpoint/2010/main" val="100586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idebanken.org/inspirasjon/artikler/bedre-sykefravaersoppfolging-med-denne-dorapneren"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tidligogtettp&#229;.no/"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0" kern="1200" dirty="0">
                <a:solidFill>
                  <a:schemeClr val="tx1"/>
                </a:solidFill>
                <a:effectLst/>
                <a:latin typeface="+mn-lt"/>
                <a:ea typeface="+mn-ea"/>
                <a:cs typeface="+mn-cs"/>
              </a:rPr>
              <a:t>Presentasjonen er et forslag og kan tilpasses etter behov</a:t>
            </a:r>
            <a:endParaRPr lang="nb-NO" b="0" dirty="0"/>
          </a:p>
        </p:txBody>
      </p:sp>
      <p:sp>
        <p:nvSpPr>
          <p:cNvPr id="4" name="Plassholder for lysbildenummer 3"/>
          <p:cNvSpPr>
            <a:spLocks noGrp="1"/>
          </p:cNvSpPr>
          <p:nvPr>
            <p:ph type="sldNum" sz="quarter" idx="5"/>
          </p:nvPr>
        </p:nvSpPr>
        <p:spPr/>
        <p:txBody>
          <a:bodyPr/>
          <a:lstStyle/>
          <a:p>
            <a:pPr>
              <a:defRPr/>
            </a:pPr>
            <a:fld id="{F01739D1-6829-42D5-93D0-EE3536144309}" type="slidenum">
              <a:rPr lang="nb-NO" smtClean="0"/>
              <a:pPr>
                <a:defRPr/>
              </a:pPr>
              <a:t>1</a:t>
            </a:fld>
            <a:endParaRPr lang="nb-NO"/>
          </a:p>
        </p:txBody>
      </p:sp>
    </p:spTree>
    <p:extLst>
      <p:ext uri="{BB962C8B-B14F-4D97-AF65-F5344CB8AC3E}">
        <p14:creationId xmlns:p14="http://schemas.microsoft.com/office/powerpoint/2010/main" val="1609642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marL="228600" indent="-228600">
              <a:lnSpc>
                <a:spcPct val="90000"/>
              </a:lnSpc>
              <a:spcBef>
                <a:spcPts val="1200"/>
              </a:spcBef>
              <a:buClr>
                <a:schemeClr val="tx1"/>
              </a:buClr>
              <a:buFont typeface="+mj-lt"/>
              <a:buAutoNum type="arabicPeriod"/>
            </a:pPr>
            <a:r>
              <a:rPr lang="nb-NO" sz="1200" b="1" noProof="0" dirty="0"/>
              <a:t>Forutsigbarhet</a:t>
            </a:r>
          </a:p>
          <a:p>
            <a:pPr marL="0" indent="0">
              <a:spcBef>
                <a:spcPts val="1200"/>
              </a:spcBef>
              <a:buClr>
                <a:schemeClr val="tx1"/>
              </a:buClr>
              <a:buFont typeface="+mj-lt"/>
              <a:buNone/>
            </a:pPr>
            <a:r>
              <a:rPr lang="nb-NO" sz="1200" noProof="0" dirty="0">
                <a:solidFill>
                  <a:srgbClr val="000000"/>
                </a:solidFill>
                <a:effectLst/>
                <a:latin typeface="Calibri"/>
                <a:ea typeface="MS Mincho"/>
                <a:cs typeface="Arial"/>
              </a:rPr>
              <a:t>      Felles rutiner, dialog og plan for oppfølging av hyppig og gjentagende fravær </a:t>
            </a:r>
            <a:br>
              <a:rPr lang="nb-NO" sz="1200" dirty="0">
                <a:latin typeface="Calibri"/>
                <a:ea typeface="MS Mincho"/>
                <a:cs typeface="Arial"/>
              </a:rPr>
            </a:br>
            <a:r>
              <a:rPr lang="nb-NO" sz="1200" dirty="0">
                <a:latin typeface="Calibri"/>
                <a:ea typeface="MS Mincho"/>
                <a:cs typeface="Arial"/>
              </a:rPr>
              <a:t>      </a:t>
            </a:r>
            <a:r>
              <a:rPr lang="nb-NO" sz="1200" noProof="0" dirty="0">
                <a:solidFill>
                  <a:srgbClr val="000000"/>
                </a:solidFill>
                <a:effectLst/>
                <a:latin typeface="Calibri"/>
                <a:ea typeface="MS Mincho"/>
                <a:cs typeface="Arial"/>
              </a:rPr>
              <a:t>vil skape forutsigbarhet</a:t>
            </a:r>
            <a:r>
              <a:rPr lang="nb-NO" sz="1200" noProof="0" dirty="0">
                <a:solidFill>
                  <a:srgbClr val="000000"/>
                </a:solidFill>
                <a:latin typeface="Calibri"/>
                <a:ea typeface="MS Mincho"/>
                <a:cs typeface="Arial"/>
              </a:rPr>
              <a:t> for alle parter</a:t>
            </a:r>
            <a:br>
              <a:rPr lang="nb-NO" sz="1200" noProof="0" dirty="0">
                <a:effectLst/>
              </a:rPr>
            </a:br>
            <a:endParaRPr lang="nb-NO" sz="1200" noProof="0" dirty="0"/>
          </a:p>
          <a:p>
            <a:pPr marL="0" indent="0">
              <a:lnSpc>
                <a:spcPct val="90000"/>
              </a:lnSpc>
              <a:spcBef>
                <a:spcPts val="1200"/>
              </a:spcBef>
              <a:buClr>
                <a:schemeClr val="tx1"/>
              </a:buClr>
              <a:buFont typeface="+mj-lt"/>
              <a:buNone/>
            </a:pPr>
            <a:r>
              <a:rPr lang="nb-NO" sz="1200" b="1" noProof="0" dirty="0"/>
              <a:t>2.  Samsvar mellom arbeidshverdag og arbeidshelse</a:t>
            </a:r>
            <a:endParaRPr lang="nb-NO" sz="1200" b="1" noProof="0" dirty="0">
              <a:ea typeface="Calibri"/>
              <a:cs typeface="Calibri"/>
            </a:endParaRPr>
          </a:p>
          <a:p>
            <a:pPr marL="0" indent="0">
              <a:spcBef>
                <a:spcPts val="1200"/>
              </a:spcBef>
              <a:buClr>
                <a:schemeClr val="tx1"/>
              </a:buClr>
              <a:buFont typeface="+mj-lt"/>
              <a:buNone/>
            </a:pPr>
            <a:r>
              <a:rPr lang="nb-NO" sz="1200" noProof="0" dirty="0">
                <a:solidFill>
                  <a:srgbClr val="000000"/>
                </a:solidFill>
                <a:latin typeface="Calibri"/>
                <a:ea typeface="MS Mincho"/>
                <a:cs typeface="Arial"/>
              </a:rPr>
              <a:t>     Legge</a:t>
            </a:r>
            <a:r>
              <a:rPr lang="nb-NO" sz="1200" noProof="0" dirty="0">
                <a:solidFill>
                  <a:srgbClr val="000000"/>
                </a:solidFill>
                <a:effectLst/>
                <a:latin typeface="Calibri"/>
                <a:ea typeface="MS Mincho"/>
                <a:cs typeface="Arial"/>
              </a:rPr>
              <a:t> til rette for at </a:t>
            </a:r>
            <a:r>
              <a:rPr lang="nb-NO" sz="1200" noProof="0" dirty="0">
                <a:solidFill>
                  <a:srgbClr val="000000"/>
                </a:solidFill>
                <a:latin typeface="Calibri"/>
                <a:ea typeface="MS Mincho"/>
                <a:cs typeface="Arial"/>
              </a:rPr>
              <a:t>medarbeidere</a:t>
            </a:r>
            <a:r>
              <a:rPr lang="nb-NO" sz="1200" noProof="0" dirty="0">
                <a:solidFill>
                  <a:srgbClr val="000000"/>
                </a:solidFill>
                <a:effectLst/>
                <a:latin typeface="Calibri"/>
                <a:ea typeface="MS Mincho"/>
                <a:cs typeface="Arial"/>
              </a:rPr>
              <a:t> som gjennom lang tid har hatt et hyppig, gjentakende fravær </a:t>
            </a:r>
            <a:br>
              <a:rPr lang="nb-NO" sz="1200" dirty="0">
                <a:latin typeface="Calibri"/>
                <a:ea typeface="MS Mincho"/>
                <a:cs typeface="Arial"/>
              </a:rPr>
            </a:br>
            <a:r>
              <a:rPr lang="nb-NO" sz="1200" dirty="0">
                <a:latin typeface="Calibri"/>
                <a:ea typeface="MS Mincho"/>
                <a:cs typeface="Arial"/>
              </a:rPr>
              <a:t>     </a:t>
            </a:r>
            <a:r>
              <a:rPr lang="nb-NO" sz="1200" noProof="0" dirty="0">
                <a:solidFill>
                  <a:srgbClr val="000000"/>
                </a:solidFill>
                <a:effectLst/>
                <a:latin typeface="Calibri"/>
                <a:ea typeface="MS Mincho"/>
                <a:cs typeface="Arial"/>
              </a:rPr>
              <a:t>får en bedre arbeidshverdag, som samsvarer med den ansattes arbeidshelse</a:t>
            </a:r>
          </a:p>
          <a:p>
            <a:pPr marL="0" indent="0">
              <a:lnSpc>
                <a:spcPct val="90000"/>
              </a:lnSpc>
              <a:spcBef>
                <a:spcPts val="1200"/>
              </a:spcBef>
              <a:buClr>
                <a:schemeClr val="tx1"/>
              </a:buClr>
              <a:buFont typeface="+mj-lt"/>
              <a:buNone/>
            </a:pPr>
            <a:br>
              <a:rPr lang="nb-NO" sz="1200" b="1" noProof="0" dirty="0">
                <a:latin typeface="Calibri" panose="020F0502020204030204" pitchFamily="34" charset="0"/>
                <a:ea typeface="MS Mincho" panose="02020609040205080304" pitchFamily="49" charset="-128"/>
                <a:cs typeface="Arial" panose="020B0604020202020204" pitchFamily="34" charset="0"/>
              </a:rPr>
            </a:br>
            <a:r>
              <a:rPr lang="nb-NO" sz="1200" b="1" noProof="0" dirty="0">
                <a:latin typeface="Calibri" panose="020F0502020204030204" pitchFamily="34" charset="0"/>
                <a:ea typeface="MS Mincho" panose="02020609040205080304" pitchFamily="49" charset="-128"/>
                <a:cs typeface="Arial" panose="020B0604020202020204" pitchFamily="34" charset="0"/>
              </a:rPr>
              <a:t>3.   </a:t>
            </a:r>
            <a:r>
              <a:rPr lang="nb-NO" sz="1200" b="1" noProof="0" dirty="0"/>
              <a:t>Bidra til at ansatte kan være på jobb</a:t>
            </a:r>
          </a:p>
          <a:p>
            <a:pPr marL="0" indent="0">
              <a:lnSpc>
                <a:spcPct val="90000"/>
              </a:lnSpc>
              <a:spcBef>
                <a:spcPts val="1200"/>
              </a:spcBef>
              <a:buClr>
                <a:schemeClr val="tx1"/>
              </a:buClr>
              <a:buFont typeface="+mj-lt"/>
              <a:buNone/>
            </a:pPr>
            <a:r>
              <a:rPr lang="nb-NO" sz="1200" b="1" noProof="0" dirty="0">
                <a:effectLst/>
                <a:latin typeface="Calibri"/>
                <a:ea typeface="Times New Roman" panose="02020603050405020304" pitchFamily="18" charset="0"/>
                <a:cs typeface="Arial"/>
              </a:rPr>
              <a:t>      </a:t>
            </a:r>
            <a:r>
              <a:rPr lang="nb-NO" sz="1200" noProof="0" dirty="0">
                <a:effectLst/>
                <a:latin typeface="Calibri"/>
                <a:ea typeface="Times New Roman" panose="02020603050405020304" pitchFamily="18" charset="0"/>
                <a:cs typeface="Arial"/>
              </a:rPr>
              <a:t>Langvarig og/eller hyppig gjentakende fravær kan være et tegn på at yrke, arbeidsoppgaver </a:t>
            </a:r>
            <a:br>
              <a:rPr lang="nb-NO" sz="1200" dirty="0">
                <a:latin typeface="Calibri"/>
                <a:ea typeface="Times New Roman" panose="02020603050405020304" pitchFamily="18" charset="0"/>
                <a:cs typeface="Arial"/>
              </a:rPr>
            </a:br>
            <a:r>
              <a:rPr lang="nb-NO" sz="1200" dirty="0">
                <a:latin typeface="Calibri"/>
                <a:ea typeface="Times New Roman" panose="02020603050405020304" pitchFamily="18" charset="0"/>
                <a:cs typeface="Arial"/>
              </a:rPr>
              <a:t>      </a:t>
            </a:r>
            <a:r>
              <a:rPr lang="nb-NO" sz="1200" noProof="0" dirty="0">
                <a:effectLst/>
                <a:latin typeface="Calibri"/>
                <a:ea typeface="Times New Roman" panose="02020603050405020304" pitchFamily="18" charset="0"/>
                <a:cs typeface="Arial"/>
              </a:rPr>
              <a:t>eller stillingsprosent ikke samsvarer med den enkeltes helse, og at det kan være hensiktsmessig </a:t>
            </a:r>
            <a:br>
              <a:rPr lang="nb-NO" sz="1200" dirty="0">
                <a:latin typeface="Calibri"/>
                <a:ea typeface="Times New Roman" panose="02020603050405020304" pitchFamily="18" charset="0"/>
                <a:cs typeface="Arial"/>
              </a:rPr>
            </a:br>
            <a:r>
              <a:rPr lang="nb-NO" sz="1200" dirty="0">
                <a:latin typeface="Calibri"/>
                <a:ea typeface="Times New Roman" panose="02020603050405020304" pitchFamily="18" charset="0"/>
                <a:cs typeface="Arial"/>
              </a:rPr>
              <a:t>      </a:t>
            </a:r>
            <a:r>
              <a:rPr lang="nb-NO" sz="1200" noProof="0" dirty="0">
                <a:effectLst/>
                <a:latin typeface="Calibri"/>
                <a:ea typeface="Times New Roman" panose="02020603050405020304" pitchFamily="18" charset="0"/>
                <a:cs typeface="Arial"/>
              </a:rPr>
              <a:t>å se på hvordan dette kan harmoniseres bedre</a:t>
            </a:r>
            <a:br>
              <a:rPr lang="nb-NO" sz="1200" noProof="0" dirty="0">
                <a:latin typeface="Calibri" panose="020F0502020204030204" pitchFamily="34" charset="0"/>
                <a:ea typeface="MS Mincho" panose="02020609040205080304" pitchFamily="49" charset="-128"/>
                <a:cs typeface="Arial" panose="020B0604020202020204" pitchFamily="34" charset="0"/>
              </a:rPr>
            </a:br>
            <a:endParaRPr lang="nb-NO" sz="1200" noProof="0" dirty="0">
              <a:solidFill>
                <a:srgbClr val="000000"/>
              </a:solidFill>
              <a:latin typeface="Calibri" panose="020F0502020204030204" pitchFamily="34" charset="0"/>
              <a:ea typeface="MS Mincho" panose="02020609040205080304" pitchFamily="49" charset="-128"/>
              <a:cs typeface="Arial" panose="020B0604020202020204" pitchFamily="34" charset="0"/>
            </a:endParaRPr>
          </a:p>
          <a:p>
            <a:pPr marL="0" indent="0">
              <a:lnSpc>
                <a:spcPct val="90000"/>
              </a:lnSpc>
              <a:spcBef>
                <a:spcPts val="1200"/>
              </a:spcBef>
              <a:buClr>
                <a:schemeClr val="tx1"/>
              </a:buClr>
              <a:buFont typeface="+mj-lt"/>
              <a:buNone/>
            </a:pPr>
            <a:r>
              <a:rPr lang="nb-NO" sz="1200" b="1" noProof="0" dirty="0"/>
              <a:t>4.   Styrke ledere </a:t>
            </a:r>
          </a:p>
          <a:p>
            <a:pPr marL="0" indent="0">
              <a:spcBef>
                <a:spcPts val="1200"/>
              </a:spcBef>
              <a:buClr>
                <a:schemeClr val="tx1"/>
              </a:buClr>
              <a:buFont typeface="+mj-lt"/>
              <a:buNone/>
            </a:pPr>
            <a:r>
              <a:rPr lang="nb-NO" sz="1200" noProof="0" dirty="0">
                <a:effectLst/>
                <a:latin typeface="Calibri"/>
                <a:ea typeface="Times New Roman" panose="02020603050405020304" pitchFamily="18" charset="0"/>
                <a:cs typeface="Arial"/>
              </a:rPr>
              <a:t>      En strukturert oppfølging av ansatte vil trygge lederne til å ta initiativ til tidlig og tett oppfølging </a:t>
            </a:r>
            <a:br>
              <a:rPr lang="nb-NO" sz="1200" dirty="0">
                <a:latin typeface="Calibri"/>
                <a:ea typeface="Times New Roman" panose="02020603050405020304" pitchFamily="18" charset="0"/>
                <a:cs typeface="Arial"/>
              </a:rPr>
            </a:br>
            <a:r>
              <a:rPr lang="nb-NO" sz="1200" dirty="0">
                <a:latin typeface="Calibri"/>
                <a:ea typeface="Times New Roman" panose="02020603050405020304" pitchFamily="18" charset="0"/>
                <a:cs typeface="Arial"/>
              </a:rPr>
              <a:t>      </a:t>
            </a:r>
            <a:r>
              <a:rPr lang="nb-NO" sz="1200" noProof="0" dirty="0">
                <a:effectLst/>
                <a:latin typeface="Calibri"/>
                <a:ea typeface="Times New Roman" panose="02020603050405020304" pitchFamily="18" charset="0"/>
                <a:cs typeface="Arial"/>
              </a:rPr>
              <a:t>også i et forebyggende perspektiv</a:t>
            </a:r>
          </a:p>
          <a:p>
            <a:endParaRPr lang="nb-NO" dirty="0"/>
          </a:p>
        </p:txBody>
      </p:sp>
    </p:spTree>
    <p:extLst>
      <p:ext uri="{BB962C8B-B14F-4D97-AF65-F5344CB8AC3E}">
        <p14:creationId xmlns:p14="http://schemas.microsoft.com/office/powerpoint/2010/main" val="5024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r>
              <a:rPr lang="nb-NO" dirty="0"/>
              <a:t>Fra pilotering IA Sykehus</a:t>
            </a:r>
          </a:p>
          <a:p>
            <a:r>
              <a:rPr lang="nb-NO" dirty="0"/>
              <a:t>Rapport ligger på IA sykehus – Gevinster og utfordringer</a:t>
            </a:r>
          </a:p>
          <a:p>
            <a:endParaRPr lang="nb-NO" dirty="0"/>
          </a:p>
          <a:p>
            <a:pPr marL="608965" indent="-405765">
              <a:buFont typeface="Wingdings" panose="05000000000000000000" pitchFamily="2" charset="2"/>
              <a:buChar char="§"/>
            </a:pPr>
            <a:r>
              <a:rPr lang="nb-NO" dirty="0"/>
              <a:t>Styrket Partssamarbeidet: </a:t>
            </a:r>
            <a:r>
              <a:rPr lang="nb-NO" b="1" dirty="0"/>
              <a:t>felles forståelse</a:t>
            </a:r>
            <a:r>
              <a:rPr lang="nb-NO" dirty="0"/>
              <a:t> </a:t>
            </a:r>
            <a:r>
              <a:rPr lang="nb-NO" b="1" dirty="0"/>
              <a:t>for roller og ansvar</a:t>
            </a:r>
          </a:p>
          <a:p>
            <a:pPr marL="202565" indent="0">
              <a:buNone/>
            </a:pPr>
            <a:r>
              <a:rPr lang="nb-NO" dirty="0"/>
              <a:t> </a:t>
            </a:r>
          </a:p>
          <a:p>
            <a:pPr marL="608965" indent="-405765">
              <a:buFont typeface="Wingdings" panose="05000000000000000000" pitchFamily="2" charset="2"/>
              <a:buChar char="§"/>
            </a:pPr>
            <a:r>
              <a:rPr lang="nb-NO" b="1" dirty="0"/>
              <a:t>Analyse </a:t>
            </a:r>
            <a:r>
              <a:rPr lang="nb-NO" dirty="0"/>
              <a:t>av virksomhetens/avdelingenes sykefravær og uttak av statistikk </a:t>
            </a:r>
            <a:r>
              <a:rPr lang="nb-NO" b="1" dirty="0"/>
              <a:t>gir en objektiv inngang</a:t>
            </a:r>
            <a:r>
              <a:rPr lang="nb-NO" dirty="0"/>
              <a:t> til leders oppfølging </a:t>
            </a:r>
          </a:p>
          <a:p>
            <a:pPr marL="608965" indent="-405765">
              <a:buFont typeface="Wingdings" panose="05000000000000000000" pitchFamily="2" charset="2"/>
              <a:buChar char="§"/>
            </a:pPr>
            <a:r>
              <a:rPr lang="nb-NO" b="1" dirty="0"/>
              <a:t>Sykefraværstatistikk</a:t>
            </a:r>
            <a:r>
              <a:rPr lang="nb-NO" dirty="0"/>
              <a:t> gir også </a:t>
            </a:r>
            <a:r>
              <a:rPr lang="nb-NO" b="1" dirty="0"/>
              <a:t>medarbeidere bedre innsikt </a:t>
            </a:r>
            <a:r>
              <a:rPr lang="nb-NO" dirty="0"/>
              <a:t>i eget fravær </a:t>
            </a:r>
          </a:p>
          <a:p>
            <a:pPr>
              <a:buFont typeface="Wingdings" panose="05000000000000000000" pitchFamily="2" charset="2"/>
              <a:buChar char="§"/>
            </a:pPr>
            <a:endParaRPr lang="nb-NO" dirty="0"/>
          </a:p>
          <a:p>
            <a:pPr marL="608965" indent="-405765">
              <a:buFont typeface="Wingdings" panose="05000000000000000000" pitchFamily="2" charset="2"/>
              <a:buChar char="§"/>
            </a:pPr>
            <a:r>
              <a:rPr lang="nb-NO" dirty="0"/>
              <a:t>7 av 10 ledere melder om ø</a:t>
            </a:r>
            <a:r>
              <a:rPr lang="nb-NO" b="1" dirty="0"/>
              <a:t>kt kunnskap om rutiner, retningslinjer og systemer for sykefraværsoppfølging </a:t>
            </a:r>
          </a:p>
          <a:p>
            <a:pPr marL="608965" indent="-405765">
              <a:buFont typeface="Wingdings" panose="05000000000000000000" pitchFamily="2" charset="2"/>
              <a:buChar char="§"/>
            </a:pPr>
            <a:r>
              <a:rPr lang="nb-NO" b="1" dirty="0"/>
              <a:t>HMS-fokuset</a:t>
            </a:r>
            <a:r>
              <a:rPr lang="nb-NO" dirty="0"/>
              <a:t> hos ledere </a:t>
            </a:r>
            <a:r>
              <a:rPr lang="nb-NO" b="1" dirty="0"/>
              <a:t>øker s</a:t>
            </a:r>
            <a:r>
              <a:rPr lang="nb-NO" dirty="0"/>
              <a:t>elv om det forebyggende arbeidsmiljøarbeidet ikke enda «er oppe og gå» </a:t>
            </a:r>
          </a:p>
          <a:p>
            <a:pPr>
              <a:buFont typeface="Wingdings" panose="05000000000000000000" pitchFamily="2" charset="2"/>
              <a:buChar char="§"/>
            </a:pPr>
            <a:endParaRPr lang="nb-NO" dirty="0"/>
          </a:p>
          <a:p>
            <a:pPr marL="608965" indent="-405765">
              <a:buFont typeface="Wingdings" panose="05000000000000000000" pitchFamily="2" charset="2"/>
              <a:buChar char="§"/>
            </a:pPr>
            <a:r>
              <a:rPr lang="nb-NO" b="1" dirty="0"/>
              <a:t>Sykefraværet reduseres </a:t>
            </a:r>
          </a:p>
          <a:p>
            <a:pPr marL="608965" indent="-405765">
              <a:buFont typeface="Wingdings" panose="05000000000000000000" pitchFamily="2" charset="2"/>
              <a:buChar char="§"/>
            </a:pPr>
            <a:r>
              <a:rPr lang="nb-NO" b="1" dirty="0"/>
              <a:t>Gir gevinster i øvrig arbeidsmiljø og samarbeid</a:t>
            </a:r>
          </a:p>
          <a:p>
            <a:pPr marL="608965" indent="-405765">
              <a:buFont typeface="Wingdings" panose="05000000000000000000" pitchFamily="2" charset="2"/>
              <a:buChar char="§"/>
            </a:pPr>
            <a:endParaRPr lang="nb-NO" b="1" dirty="0"/>
          </a:p>
          <a:p>
            <a:pPr marL="203200" indent="0">
              <a:buFont typeface="Wingdings" panose="05000000000000000000" pitchFamily="2" charset="2"/>
              <a:buNone/>
            </a:pPr>
            <a:endParaRPr lang="nb-NO" b="1" dirty="0"/>
          </a:p>
          <a:p>
            <a:endParaRPr lang="nb-NO" dirty="0"/>
          </a:p>
        </p:txBody>
      </p:sp>
    </p:spTree>
    <p:extLst>
      <p:ext uri="{BB962C8B-B14F-4D97-AF65-F5344CB8AC3E}">
        <p14:creationId xmlns:p14="http://schemas.microsoft.com/office/powerpoint/2010/main" val="3262793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hlinkClick r:id="rId3"/>
              </a:rPr>
              <a:t>Bedre sykefraværsoppfølging med denne døråpneren</a:t>
            </a:r>
            <a:endParaRPr lang="nb-NO"/>
          </a:p>
        </p:txBody>
      </p:sp>
      <p:sp>
        <p:nvSpPr>
          <p:cNvPr id="4" name="Plassholder for lysbildenummer 3"/>
          <p:cNvSpPr>
            <a:spLocks noGrp="1"/>
          </p:cNvSpPr>
          <p:nvPr>
            <p:ph type="sldNum" sz="quarter" idx="5"/>
          </p:nvPr>
        </p:nvSpPr>
        <p:spPr/>
        <p:txBody>
          <a:bodyPr/>
          <a:lstStyle/>
          <a:p>
            <a:fld id="{FBEFFAEE-1B9F-4E98-90B2-6473BC8ADC4A}" type="slidenum">
              <a:rPr lang="nb-NO" smtClean="0"/>
              <a:t>6</a:t>
            </a:fld>
            <a:endParaRPr lang="nb-NO"/>
          </a:p>
        </p:txBody>
      </p:sp>
    </p:spTree>
    <p:extLst>
      <p:ext uri="{BB962C8B-B14F-4D97-AF65-F5344CB8AC3E}">
        <p14:creationId xmlns:p14="http://schemas.microsoft.com/office/powerpoint/2010/main" val="1279222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Målet i virksomheten</a:t>
            </a:r>
          </a:p>
        </p:txBody>
      </p:sp>
      <p:sp>
        <p:nvSpPr>
          <p:cNvPr id="4" name="Plassholder for lysbildenummer 3"/>
          <p:cNvSpPr>
            <a:spLocks noGrp="1"/>
          </p:cNvSpPr>
          <p:nvPr>
            <p:ph type="sldNum" sz="quarter" idx="5"/>
          </p:nvPr>
        </p:nvSpPr>
        <p:spPr/>
        <p:txBody>
          <a:bodyPr/>
          <a:lstStyle/>
          <a:p>
            <a:fld id="{E3594C4C-0126-4C6C-863C-00ADA44678B1}" type="slidenum">
              <a:rPr lang="nb-NO" smtClean="0"/>
              <a:t>7</a:t>
            </a:fld>
            <a:endParaRPr lang="nb-NO"/>
          </a:p>
        </p:txBody>
      </p:sp>
    </p:spTree>
    <p:extLst>
      <p:ext uri="{BB962C8B-B14F-4D97-AF65-F5344CB8AC3E}">
        <p14:creationId xmlns:p14="http://schemas.microsoft.com/office/powerpoint/2010/main" val="1200020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rtl="0" fontAlgn="base"/>
            <a:r>
              <a:rPr lang="nb-NO" sz="1200" b="1" i="0" kern="1200" dirty="0">
                <a:solidFill>
                  <a:schemeClr val="tx1"/>
                </a:solidFill>
                <a:effectLst/>
                <a:latin typeface="+mn-lt"/>
                <a:ea typeface="+mn-ea"/>
                <a:cs typeface="+mn-cs"/>
              </a:rPr>
              <a:t>GULL</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***I starten på TTP: hjelper være tydelige. Leder får støtte i starten! </a:t>
            </a:r>
          </a:p>
          <a:p>
            <a:pPr rtl="0" fontAlgn="base"/>
            <a:r>
              <a:rPr lang="nb-NO" sz="1200" b="0" i="0" kern="1200" dirty="0">
                <a:solidFill>
                  <a:schemeClr val="tx1"/>
                </a:solidFill>
                <a:effectLst/>
                <a:latin typeface="+mn-lt"/>
                <a:ea typeface="+mn-ea"/>
                <a:cs typeface="+mn-cs"/>
              </a:rPr>
              <a:t>Leder plukker ut 1-2 de vil starte med (ikke alle), sart med de i midten, der det ikke er gnisninger, ikke komplisert. à øve på malene, samt putte inn fot i bakken à bli god og trygg à deretter ta de kompliserte. </a:t>
            </a:r>
          </a:p>
          <a:p>
            <a:pPr rtl="0" fontAlgn="base"/>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 Vise </a:t>
            </a:r>
            <a:r>
              <a:rPr lang="nb-NO" sz="1200" b="0" i="0" kern="1200" dirty="0" err="1">
                <a:solidFill>
                  <a:schemeClr val="tx1"/>
                </a:solidFill>
                <a:effectLst/>
                <a:latin typeface="+mn-lt"/>
                <a:ea typeface="+mn-ea"/>
                <a:cs typeface="+mn-cs"/>
              </a:rPr>
              <a:t>malverket</a:t>
            </a:r>
            <a:r>
              <a:rPr lang="nb-NO" sz="1200" b="0" i="0" kern="1200" dirty="0">
                <a:solidFill>
                  <a:schemeClr val="tx1"/>
                </a:solidFill>
                <a:effectLst/>
                <a:latin typeface="+mn-lt"/>
                <a:ea typeface="+mn-ea"/>
                <a:cs typeface="+mn-cs"/>
              </a:rPr>
              <a:t> i avdelingsmøte, ha med partene i forkant  Kraften av flertallet!. Jobbe med </a:t>
            </a:r>
            <a:r>
              <a:rPr lang="nb-NO" sz="1200" b="0" i="0" kern="1200" dirty="0" err="1">
                <a:solidFill>
                  <a:schemeClr val="tx1"/>
                </a:solidFill>
                <a:effectLst/>
                <a:latin typeface="+mn-lt"/>
                <a:ea typeface="+mn-ea"/>
                <a:cs typeface="+mn-cs"/>
              </a:rPr>
              <a:t>tilretteleeingslista</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Ikke mål om å bli kvitt, målet er å beholde!! </a:t>
            </a:r>
          </a:p>
          <a:p>
            <a:pPr rtl="0" fontAlgn="base"/>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Kommuniser! </a:t>
            </a:r>
          </a:p>
          <a:p>
            <a:pPr rtl="0" fontAlgn="base"/>
            <a:r>
              <a:rPr lang="nb-NO" sz="1200" b="0" i="0" kern="1200" dirty="0">
                <a:solidFill>
                  <a:schemeClr val="tx1"/>
                </a:solidFill>
                <a:effectLst/>
                <a:latin typeface="+mn-lt"/>
                <a:ea typeface="+mn-ea"/>
                <a:cs typeface="+mn-cs"/>
              </a:rPr>
              <a:t>Vi må rydde før forebyggende </a:t>
            </a:r>
          </a:p>
          <a:p>
            <a:pPr rtl="0" fontAlgn="base"/>
            <a:r>
              <a:rPr lang="nb-NO" sz="1200" b="0" i="0" kern="1200" dirty="0">
                <a:solidFill>
                  <a:schemeClr val="tx1"/>
                </a:solidFill>
                <a:effectLst/>
                <a:latin typeface="+mn-lt"/>
                <a:ea typeface="+mn-ea"/>
                <a:cs typeface="+mn-cs"/>
              </a:rPr>
              <a:t>Få hjelp med saker som har gått à sette i system </a:t>
            </a:r>
          </a:p>
          <a:p>
            <a:endParaRPr lang="nb-NO" dirty="0"/>
          </a:p>
        </p:txBody>
      </p:sp>
    </p:spTree>
    <p:extLst>
      <p:ext uri="{BB962C8B-B14F-4D97-AF65-F5344CB8AC3E}">
        <p14:creationId xmlns:p14="http://schemas.microsoft.com/office/powerpoint/2010/main" val="1370109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Mål: beholde alle ansatte (Ikke mål om å bli kvitt)</a:t>
            </a:r>
          </a:p>
          <a:p>
            <a:pPr rtl="0" fontAlgn="base"/>
            <a:r>
              <a:rPr lang="nb-NO" sz="1200" b="0" i="0" kern="1200" dirty="0">
                <a:solidFill>
                  <a:schemeClr val="tx1"/>
                </a:solidFill>
                <a:effectLst/>
                <a:latin typeface="+mn-lt"/>
                <a:ea typeface="+mn-ea"/>
                <a:cs typeface="+mn-cs"/>
              </a:rPr>
              <a:t>Sette i system oppfølging av ledere </a:t>
            </a:r>
            <a:r>
              <a:rPr lang="nb-NO" sz="1200" b="0" i="0" kern="1200" dirty="0">
                <a:solidFill>
                  <a:schemeClr val="tx1"/>
                </a:solidFill>
                <a:effectLst/>
                <a:latin typeface="+mn-lt"/>
                <a:ea typeface="+mn-ea"/>
                <a:cs typeface="+mn-cs"/>
                <a:sym typeface="Wingdings" panose="05000000000000000000" pitchFamily="2" charset="2"/>
              </a:rPr>
              <a:t> </a:t>
            </a:r>
            <a:r>
              <a:rPr lang="nb-NO" sz="1200" b="0" i="0" kern="1200" dirty="0">
                <a:solidFill>
                  <a:schemeClr val="tx1"/>
                </a:solidFill>
                <a:effectLst/>
                <a:latin typeface="+mn-lt"/>
                <a:ea typeface="+mn-ea"/>
                <a:cs typeface="+mn-cs"/>
              </a:rPr>
              <a:t>Lederopplæring </a:t>
            </a:r>
          </a:p>
          <a:p>
            <a:pPr rtl="0" fontAlgn="base"/>
            <a:r>
              <a:rPr lang="nb-NO" sz="1200" b="0" i="0" kern="1200" dirty="0">
                <a:solidFill>
                  <a:schemeClr val="tx1"/>
                </a:solidFill>
                <a:effectLst/>
                <a:latin typeface="+mn-lt"/>
                <a:ea typeface="+mn-ea"/>
                <a:cs typeface="+mn-cs"/>
              </a:rPr>
              <a:t> </a:t>
            </a:r>
          </a:p>
          <a:p>
            <a:pPr rtl="0" fontAlgn="base"/>
            <a:r>
              <a:rPr lang="nb-NO" sz="1200" b="1" i="0" kern="1200" dirty="0">
                <a:solidFill>
                  <a:schemeClr val="tx1"/>
                </a:solidFill>
                <a:effectLst/>
                <a:latin typeface="+mn-lt"/>
                <a:ea typeface="+mn-ea"/>
                <a:cs typeface="+mn-cs"/>
              </a:rPr>
              <a:t>Alt henger sammen </a:t>
            </a:r>
          </a:p>
          <a:p>
            <a:pPr rtl="0" fontAlgn="base"/>
            <a:endParaRPr lang="nb-NO" sz="1200" b="0" i="0" kern="1200" dirty="0">
              <a:solidFill>
                <a:schemeClr val="tx1"/>
              </a:solidFill>
              <a:effectLst/>
              <a:latin typeface="+mn-lt"/>
              <a:ea typeface="+mn-ea"/>
              <a:cs typeface="+mn-cs"/>
            </a:endParaRPr>
          </a:p>
          <a:p>
            <a:pPr rtl="0" fontAlgn="base"/>
            <a:r>
              <a:rPr lang="nb-NO" sz="1200" b="1" i="0" kern="1200" dirty="0">
                <a:solidFill>
                  <a:schemeClr val="tx1"/>
                </a:solidFill>
                <a:effectLst/>
                <a:latin typeface="+mn-lt"/>
                <a:ea typeface="+mn-ea"/>
                <a:cs typeface="+mn-cs"/>
              </a:rPr>
              <a:t>GULL</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***I starten på TTP: hjelper være tydelige. Leder får støtte i starten! </a:t>
            </a:r>
          </a:p>
          <a:p>
            <a:pPr rtl="0" fontAlgn="base"/>
            <a:r>
              <a:rPr lang="nb-NO" sz="1200" b="0" i="0" kern="1200" dirty="0">
                <a:solidFill>
                  <a:schemeClr val="tx1"/>
                </a:solidFill>
                <a:effectLst/>
                <a:latin typeface="+mn-lt"/>
                <a:ea typeface="+mn-ea"/>
                <a:cs typeface="+mn-cs"/>
              </a:rPr>
              <a:t>Leder plukker ut 1-2 de vil starte med (ikke alle), sart med de i midten, der det ikke er gnisninger, ikke komplisert. à øve på malene, samt putte inn fot i bakken à bli god og trygg à deretter ta de kompliserte. </a:t>
            </a:r>
          </a:p>
          <a:p>
            <a:pPr rtl="0" fontAlgn="base"/>
            <a:r>
              <a:rPr lang="nb-NO" sz="1200" b="0" i="0" kern="1200" dirty="0">
                <a:solidFill>
                  <a:schemeClr val="tx1"/>
                </a:solidFill>
                <a:effectLst/>
                <a:latin typeface="+mn-lt"/>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Leder vise </a:t>
            </a:r>
            <a:r>
              <a:rPr lang="nb-NO" sz="1200" b="0" i="0" kern="1200" dirty="0" err="1">
                <a:solidFill>
                  <a:schemeClr val="tx1"/>
                </a:solidFill>
                <a:effectLst/>
                <a:latin typeface="+mn-lt"/>
                <a:ea typeface="+mn-ea"/>
                <a:cs typeface="+mn-cs"/>
              </a:rPr>
              <a:t>malverket</a:t>
            </a:r>
            <a:r>
              <a:rPr lang="nb-NO" sz="1200" b="0" i="0" kern="1200" dirty="0">
                <a:solidFill>
                  <a:schemeClr val="tx1"/>
                </a:solidFill>
                <a:effectLst/>
                <a:latin typeface="+mn-lt"/>
                <a:ea typeface="+mn-ea"/>
                <a:cs typeface="+mn-cs"/>
              </a:rPr>
              <a:t> i avdelingsmøte.</a:t>
            </a:r>
            <a:br>
              <a:rPr lang="nb-NO" sz="1200" b="0" i="0" kern="1200" dirty="0">
                <a:solidFill>
                  <a:schemeClr val="tx1"/>
                </a:solidFill>
                <a:effectLst/>
                <a:latin typeface="+mn-lt"/>
                <a:ea typeface="+mn-ea"/>
                <a:cs typeface="+mn-cs"/>
              </a:rPr>
            </a:br>
            <a:r>
              <a:rPr lang="nb-NO" sz="1200" b="0" i="0" kern="1200" dirty="0">
                <a:solidFill>
                  <a:schemeClr val="tx1"/>
                </a:solidFill>
                <a:effectLst/>
                <a:latin typeface="+mn-lt"/>
                <a:ea typeface="+mn-ea"/>
                <a:cs typeface="+mn-cs"/>
              </a:rPr>
              <a:t>Det at vi i dag er både leder, tv og </a:t>
            </a:r>
            <a:r>
              <a:rPr lang="nb-NO" sz="1200" b="0" i="0" kern="1200" dirty="0" err="1">
                <a:solidFill>
                  <a:schemeClr val="tx1"/>
                </a:solidFill>
                <a:effectLst/>
                <a:latin typeface="+mn-lt"/>
                <a:ea typeface="+mn-ea"/>
                <a:cs typeface="+mn-cs"/>
              </a:rPr>
              <a:t>vo</a:t>
            </a:r>
            <a:r>
              <a:rPr lang="nb-NO" sz="1200" b="0" i="0" kern="1200" dirty="0">
                <a:solidFill>
                  <a:schemeClr val="tx1"/>
                </a:solidFill>
                <a:effectLst/>
                <a:latin typeface="+mn-lt"/>
                <a:ea typeface="+mn-ea"/>
                <a:cs typeface="+mn-cs"/>
              </a:rPr>
              <a:t> gir Kraft  </a:t>
            </a:r>
            <a:br>
              <a:rPr lang="nb-NO" sz="1200" b="0" i="0" kern="1200" dirty="0">
                <a:solidFill>
                  <a:schemeClr val="tx1"/>
                </a:solidFill>
                <a:effectLst/>
                <a:latin typeface="+mn-lt"/>
                <a:ea typeface="+mn-ea"/>
                <a:cs typeface="+mn-cs"/>
              </a:rPr>
            </a:br>
            <a:r>
              <a:rPr lang="nb-NO" b="1" dirty="0"/>
              <a:t>Bruk begrepet «partsgruppe»  = Leder, TV og VT</a:t>
            </a:r>
          </a:p>
          <a:p>
            <a:pPr rtl="0" fontAlgn="base"/>
            <a:endParaRPr lang="nb-NO" sz="1200" b="0" i="0" kern="1200" dirty="0">
              <a:solidFill>
                <a:schemeClr val="tx1"/>
              </a:solidFill>
              <a:effectLst/>
              <a:latin typeface="+mn-lt"/>
              <a:ea typeface="+mn-ea"/>
              <a:cs typeface="+mn-cs"/>
            </a:endParaRPr>
          </a:p>
          <a:p>
            <a:pPr rtl="0" fontAlgn="base"/>
            <a:endParaRPr lang="nb-NO" sz="1200" b="0" i="0" kern="1200" dirty="0">
              <a:solidFill>
                <a:schemeClr val="tx1"/>
              </a:solidFill>
              <a:effectLst/>
              <a:latin typeface="+mn-lt"/>
              <a:ea typeface="+mn-ea"/>
              <a:cs typeface="+mn-cs"/>
            </a:endParaRPr>
          </a:p>
          <a:p>
            <a:pPr rtl="0" fontAlgn="base"/>
            <a:r>
              <a:rPr lang="nb-NO" sz="1200" b="0" i="0" u="sng" kern="1200" dirty="0">
                <a:solidFill>
                  <a:schemeClr val="tx1"/>
                </a:solidFill>
                <a:effectLst/>
                <a:latin typeface="+mn-lt"/>
                <a:ea typeface="+mn-ea"/>
                <a:cs typeface="+mn-cs"/>
              </a:rPr>
              <a:t>Jobbe spesielt med:</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noProof="0" dirty="0"/>
              <a:t>Medarbeidere med minimum 25 dager sykefravær </a:t>
            </a:r>
            <a:br>
              <a:rPr lang="nb-NO" sz="1200" noProof="0" dirty="0"/>
            </a:br>
            <a:r>
              <a:rPr lang="nb-NO" sz="1200" noProof="0" dirty="0"/>
              <a:t>(egen- og legemeldt)  hvert enkelt år de 3 siste årene, anses av Bransjeprogrammet IA i barnevern </a:t>
            </a:r>
            <a:br>
              <a:rPr lang="nb-NO" sz="1200" noProof="0" dirty="0"/>
            </a:br>
            <a:r>
              <a:rPr lang="nb-NO" sz="1200" noProof="0" dirty="0"/>
              <a:t>å ha et langvarig og/eller hyppig gjentakende fravær</a:t>
            </a:r>
          </a:p>
        </p:txBody>
      </p:sp>
    </p:spTree>
    <p:extLst>
      <p:ext uri="{BB962C8B-B14F-4D97-AF65-F5344CB8AC3E}">
        <p14:creationId xmlns:p14="http://schemas.microsoft.com/office/powerpoint/2010/main" val="4050021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827ED-7D7D-983D-339A-5EE4DA5C0B6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C7E93C9-4751-3893-ACEF-F8BFA99E6FE3}"/>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6BF14AE-0464-8381-78F3-0C04AE41544D}"/>
              </a:ext>
            </a:extLst>
          </p:cNvPr>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nb-NO" sz="1800" noProof="0" dirty="0"/>
              <a:t>Tidlig og Tett På</a:t>
            </a:r>
            <a:br>
              <a:rPr lang="nb-NO" sz="1200" noProof="0" dirty="0"/>
            </a:br>
            <a:r>
              <a:rPr lang="nb-NO" sz="1200" noProof="0" dirty="0"/>
              <a:t>- et systemtiltak hvor gevinsten er god individ-oppfølging </a:t>
            </a:r>
          </a:p>
          <a:p>
            <a:pPr marL="0" marR="0" lvl="0" indent="0" algn="l" defTabSz="914400" rtl="0" eaLnBrk="1" fontAlgn="auto" latinLnBrk="0" hangingPunct="1">
              <a:lnSpc>
                <a:spcPct val="90000"/>
              </a:lnSpc>
              <a:spcBef>
                <a:spcPts val="0"/>
              </a:spcBef>
              <a:spcAft>
                <a:spcPts val="0"/>
              </a:spcAft>
              <a:buClrTx/>
              <a:buSzTx/>
              <a:buFontTx/>
              <a:buNone/>
              <a:tabLst/>
              <a:defRPr/>
            </a:pPr>
            <a:endParaRPr lang="nb-NO" sz="1200" b="1" noProof="0" dirty="0">
              <a:solidFill>
                <a:srgbClr val="4F7A7F"/>
              </a:solidFill>
            </a:endParaRPr>
          </a:p>
          <a:p>
            <a:pPr marL="0" marR="0" lvl="0" indent="0" algn="l" defTabSz="914400" rtl="0" eaLnBrk="1" fontAlgn="auto" latinLnBrk="0" hangingPunct="1">
              <a:lnSpc>
                <a:spcPct val="90000"/>
              </a:lnSpc>
              <a:spcBef>
                <a:spcPts val="0"/>
              </a:spcBef>
              <a:spcAft>
                <a:spcPts val="0"/>
              </a:spcAft>
              <a:buClrTx/>
              <a:buSzTx/>
              <a:buFontTx/>
              <a:buNone/>
              <a:tabLst/>
              <a:defRPr/>
            </a:pPr>
            <a:r>
              <a:rPr lang="nb-NO" sz="1200" b="1" noProof="0" dirty="0">
                <a:solidFill>
                  <a:srgbClr val="4F7A7F"/>
                </a:solidFill>
              </a:rPr>
              <a:t>Tidlig og tett på fordrer </a:t>
            </a:r>
            <a:r>
              <a:rPr lang="nb-NO" sz="1200" b="1" i="1" noProof="0" dirty="0">
                <a:solidFill>
                  <a:srgbClr val="4F7A7F"/>
                </a:solidFill>
              </a:rPr>
              <a:t>samtidig innsats på system- og individnivå</a:t>
            </a:r>
          </a:p>
          <a:p>
            <a:pPr marL="0" indent="0">
              <a:lnSpc>
                <a:spcPct val="90000"/>
              </a:lnSpc>
              <a:buNone/>
            </a:pPr>
            <a:r>
              <a:rPr lang="nb-NO" sz="1200" noProof="0" dirty="0"/>
              <a:t>Tidlig og tett på skal bidra til</a:t>
            </a:r>
          </a:p>
          <a:p>
            <a:pPr marL="0" indent="0">
              <a:lnSpc>
                <a:spcPct val="90000"/>
              </a:lnSpc>
              <a:buNone/>
            </a:pPr>
            <a:endParaRPr lang="nb-NO" sz="1200" noProof="0" dirty="0"/>
          </a:p>
          <a:p>
            <a:pPr>
              <a:lnSpc>
                <a:spcPct val="90000"/>
              </a:lnSpc>
            </a:pPr>
            <a:r>
              <a:rPr lang="nb-NO" sz="1200" noProof="0" dirty="0"/>
              <a:t>- å </a:t>
            </a:r>
            <a:r>
              <a:rPr lang="nb-NO" sz="1200" i="1" noProof="0" dirty="0"/>
              <a:t>beholde</a:t>
            </a:r>
            <a:r>
              <a:rPr lang="nb-NO" sz="1200" noProof="0" dirty="0"/>
              <a:t> ansatte og deres kompetanse i virksomheten</a:t>
            </a:r>
          </a:p>
          <a:p>
            <a:pPr>
              <a:lnSpc>
                <a:spcPct val="90000"/>
              </a:lnSpc>
            </a:pPr>
            <a:r>
              <a:rPr lang="nb-NO" sz="1200" i="1" noProof="0" dirty="0"/>
              <a:t>- samtidig</a:t>
            </a:r>
            <a:r>
              <a:rPr lang="nb-NO" sz="1200" noProof="0" dirty="0"/>
              <a:t> fokus på det individuelle sykefraværet og det systematiske arbeidsmiljøarbeidet </a:t>
            </a:r>
          </a:p>
          <a:p>
            <a:pPr>
              <a:lnSpc>
                <a:spcPct val="90000"/>
              </a:lnSpc>
            </a:pPr>
            <a:r>
              <a:rPr lang="nb-NO" sz="1200" noProof="0" dirty="0"/>
              <a:t>- å </a:t>
            </a:r>
            <a:r>
              <a:rPr lang="nb-NO" sz="1200" i="1" noProof="0" dirty="0"/>
              <a:t>ivareta</a:t>
            </a:r>
            <a:r>
              <a:rPr lang="nb-NO" sz="1200" noProof="0" dirty="0"/>
              <a:t> leders medarbeideroppfølging</a:t>
            </a:r>
          </a:p>
          <a:p>
            <a:pPr>
              <a:lnSpc>
                <a:spcPct val="90000"/>
              </a:lnSpc>
            </a:pPr>
            <a:r>
              <a:rPr lang="nb-NO" sz="1200" noProof="0" dirty="0"/>
              <a:t>- å </a:t>
            </a:r>
            <a:r>
              <a:rPr lang="nb-NO" sz="1200" i="1" noProof="0" dirty="0"/>
              <a:t>styrke</a:t>
            </a:r>
            <a:r>
              <a:rPr lang="nb-NO" sz="1200" noProof="0" dirty="0"/>
              <a:t> leders samarbeid med tillitsvalgt og verneombud</a:t>
            </a:r>
          </a:p>
          <a:p>
            <a:endParaRPr lang="nb-NO" dirty="0"/>
          </a:p>
        </p:txBody>
      </p:sp>
      <p:sp>
        <p:nvSpPr>
          <p:cNvPr id="4" name="Plassholder for lysbildenummer 3">
            <a:extLst>
              <a:ext uri="{FF2B5EF4-FFF2-40B4-BE49-F238E27FC236}">
                <a16:creationId xmlns:a16="http://schemas.microsoft.com/office/drawing/2014/main" id="{EAEBB28D-4013-DAB2-40CD-394EC806E5C5}"/>
              </a:ext>
            </a:extLst>
          </p:cNvPr>
          <p:cNvSpPr>
            <a:spLocks noGrp="1"/>
          </p:cNvSpPr>
          <p:nvPr>
            <p:ph type="sldNum" sz="quarter" idx="5"/>
          </p:nvPr>
        </p:nvSpPr>
        <p:spPr/>
        <p:txBody>
          <a:bodyPr/>
          <a:lstStyle/>
          <a:p>
            <a:pPr>
              <a:defRPr/>
            </a:pPr>
            <a:fld id="{F01739D1-6829-42D5-93D0-EE3536144309}" type="slidenum">
              <a:rPr lang="nb-NO" smtClean="0"/>
              <a:pPr>
                <a:defRPr/>
              </a:pPr>
              <a:t>10</a:t>
            </a:fld>
            <a:endParaRPr lang="nb-NO"/>
          </a:p>
        </p:txBody>
      </p:sp>
    </p:spTree>
    <p:extLst>
      <p:ext uri="{BB962C8B-B14F-4D97-AF65-F5344CB8AC3E}">
        <p14:creationId xmlns:p14="http://schemas.microsoft.com/office/powerpoint/2010/main" val="1629946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algn="l" rtl="0" fontAlgn="base">
              <a:lnSpc>
                <a:spcPts val="1214"/>
              </a:lnSpc>
              <a:spcAft>
                <a:spcPts val="800"/>
              </a:spcAft>
              <a:buNone/>
            </a:pPr>
            <a:r>
              <a:rPr lang="nb-NO" sz="1200" b="0" i="0" dirty="0">
                <a:solidFill>
                  <a:srgbClr val="000000"/>
                </a:solidFill>
                <a:effectLst/>
                <a:latin typeface="Aptos" panose="020B0004020202020204" pitchFamily="34" charset="0"/>
              </a:rPr>
              <a:t>Arbeidsgruppe </a:t>
            </a:r>
            <a:endParaRPr lang="nb-NO" b="0" i="0" dirty="0">
              <a:solidFill>
                <a:srgbClr val="000000"/>
              </a:solidFill>
              <a:effectLst/>
              <a:latin typeface="Segoe UI" panose="020B0502040204020203" pitchFamily="34" charset="0"/>
            </a:endParaRPr>
          </a:p>
          <a:p>
            <a:pPr algn="l" rtl="0" fontAlgn="base">
              <a:lnSpc>
                <a:spcPts val="1214"/>
              </a:lnSpc>
              <a:buFont typeface="Arial" panose="020B0604020202020204" pitchFamily="34" charset="0"/>
              <a:buChar char="•"/>
            </a:pPr>
            <a:r>
              <a:rPr lang="nb-NO" sz="1200" b="0" i="0" dirty="0">
                <a:solidFill>
                  <a:srgbClr val="000000"/>
                </a:solidFill>
                <a:effectLst/>
                <a:latin typeface="Aptos" panose="020B0004020202020204" pitchFamily="34" charset="0"/>
              </a:rPr>
              <a:t>Nals + HR </a:t>
            </a:r>
          </a:p>
          <a:p>
            <a:pPr algn="l" rtl="0" fontAlgn="base">
              <a:lnSpc>
                <a:spcPts val="1214"/>
              </a:lnSpc>
              <a:buFont typeface="Arial" panose="020B0604020202020204" pitchFamily="34" charset="0"/>
              <a:buChar char="•"/>
            </a:pPr>
            <a:r>
              <a:rPr lang="nb-NO" sz="1200" b="0" i="0" dirty="0">
                <a:solidFill>
                  <a:srgbClr val="000000"/>
                </a:solidFill>
                <a:effectLst/>
                <a:latin typeface="Aptos" panose="020B0004020202020204" pitchFamily="34" charset="0"/>
              </a:rPr>
              <a:t>Lokal ----nav (hvis mulig en kontaktperson i dette .ikke enkeltsakene, men til virkemidler) </a:t>
            </a:r>
          </a:p>
          <a:p>
            <a:pPr algn="l" rtl="0" fontAlgn="base">
              <a:lnSpc>
                <a:spcPts val="1214"/>
              </a:lnSpc>
              <a:buFont typeface="Arial" panose="020B0604020202020204" pitchFamily="34" charset="0"/>
              <a:buChar char="•"/>
            </a:pPr>
            <a:endParaRPr lang="nb-NO" sz="1200" b="0" i="0" dirty="0">
              <a:solidFill>
                <a:srgbClr val="000000"/>
              </a:solidFill>
              <a:effectLst/>
              <a:latin typeface="Aptos" panose="020B0004020202020204" pitchFamily="34" charset="0"/>
            </a:endParaRPr>
          </a:p>
          <a:p>
            <a:pPr algn="l" rtl="0" fontAlgn="base">
              <a:lnSpc>
                <a:spcPts val="1214"/>
              </a:lnSpc>
              <a:buFont typeface="Arial" panose="020B0604020202020204" pitchFamily="34" charset="0"/>
              <a:buChar char="•"/>
            </a:pPr>
            <a:endParaRPr lang="nb-NO" sz="1200" b="0" i="0" dirty="0">
              <a:solidFill>
                <a:srgbClr val="000000"/>
              </a:solidFill>
              <a:effectLst/>
              <a:latin typeface="Aptos" panose="020B0004020202020204" pitchFamily="34" charset="0"/>
            </a:endParaRPr>
          </a:p>
          <a:p>
            <a:pPr algn="l" rtl="0" fontAlgn="base">
              <a:lnSpc>
                <a:spcPts val="1214"/>
              </a:lnSpc>
              <a:buFont typeface="Arial" panose="020B0604020202020204" pitchFamily="34" charset="0"/>
              <a:buChar char="•"/>
            </a:pPr>
            <a:r>
              <a:rPr lang="nb-NO" sz="1200" b="0" i="0" dirty="0">
                <a:solidFill>
                  <a:srgbClr val="000000"/>
                </a:solidFill>
                <a:effectLst/>
                <a:latin typeface="Aptos" panose="020B0004020202020204" pitchFamily="34" charset="0"/>
              </a:rPr>
              <a:t>Alle trenger ikke være med på alle møter!</a:t>
            </a:r>
          </a:p>
          <a:p>
            <a:pPr algn="l" rtl="0" fontAlgn="base">
              <a:lnSpc>
                <a:spcPts val="1214"/>
              </a:lnSpc>
              <a:buFont typeface="Arial" panose="020B0604020202020204" pitchFamily="34" charset="0"/>
              <a:buChar char="•"/>
            </a:pPr>
            <a:r>
              <a:rPr lang="nb-NO" sz="1200" b="0" i="0" dirty="0">
                <a:solidFill>
                  <a:srgbClr val="000000"/>
                </a:solidFill>
                <a:effectLst/>
                <a:latin typeface="Aptos" panose="020B0004020202020204" pitchFamily="34" charset="0"/>
              </a:rPr>
              <a:t>Stor gruppe kvartalsvis</a:t>
            </a:r>
          </a:p>
          <a:p>
            <a:pPr algn="l" rtl="0" fontAlgn="base">
              <a:lnSpc>
                <a:spcPts val="1214"/>
              </a:lnSpc>
              <a:buFont typeface="Arial" panose="020B0604020202020204" pitchFamily="34" charset="0"/>
              <a:buChar char="•"/>
            </a:pPr>
            <a:r>
              <a:rPr lang="nb-NO" sz="1200" b="0" i="0" dirty="0">
                <a:solidFill>
                  <a:srgbClr val="000000"/>
                </a:solidFill>
                <a:effectLst/>
                <a:latin typeface="Aptos" panose="020B0004020202020204" pitchFamily="34" charset="0"/>
              </a:rPr>
              <a:t>En mindre </a:t>
            </a:r>
            <a:r>
              <a:rPr lang="nb-NO" sz="1200" b="0" i="0" dirty="0" err="1">
                <a:solidFill>
                  <a:srgbClr val="000000"/>
                </a:solidFill>
                <a:effectLst/>
                <a:latin typeface="Aptos" panose="020B0004020202020204" pitchFamily="34" charset="0"/>
              </a:rPr>
              <a:t>virksomhetsnær</a:t>
            </a:r>
            <a:r>
              <a:rPr lang="nb-NO" sz="1200" b="0" i="0" dirty="0">
                <a:solidFill>
                  <a:srgbClr val="000000"/>
                </a:solidFill>
                <a:effectLst/>
                <a:latin typeface="Aptos" panose="020B0004020202020204" pitchFamily="34" charset="0"/>
              </a:rPr>
              <a:t> gruppe</a:t>
            </a:r>
          </a:p>
          <a:p>
            <a:pPr algn="l" rtl="0" fontAlgn="base">
              <a:lnSpc>
                <a:spcPts val="1214"/>
              </a:lnSpc>
              <a:buFont typeface="Arial" panose="020B0604020202020204" pitchFamily="34" charset="0"/>
              <a:buChar char="•"/>
            </a:pPr>
            <a:endParaRPr lang="nb-NO" sz="1200" b="0" i="0" dirty="0">
              <a:solidFill>
                <a:srgbClr val="000000"/>
              </a:solidFill>
              <a:effectLst/>
              <a:latin typeface="Aptos" panose="020B0004020202020204" pitchFamily="34" charset="0"/>
            </a:endParaRPr>
          </a:p>
          <a:p>
            <a:pPr marL="0" lvl="0" indent="0">
              <a:lnSpc>
                <a:spcPct val="106000"/>
              </a:lnSpc>
              <a:buNone/>
            </a:pPr>
            <a:r>
              <a:rPr lang="nb-NO" sz="1200" b="1" kern="100" noProof="0" dirty="0">
                <a:latin typeface="Open Sans" panose="020B0606030504020204" pitchFamily="34" charset="0"/>
                <a:ea typeface="Open Sans" panose="020B0606030504020204" pitchFamily="34" charset="0"/>
                <a:cs typeface="Open Sans" panose="020B0606030504020204" pitchFamily="34" charset="0"/>
              </a:rPr>
              <a:t>Arbeidsgruppens hovedoppgaver</a:t>
            </a:r>
            <a:r>
              <a:rPr lang="nb-NO" sz="1200" kern="100" noProof="0" dirty="0">
                <a:latin typeface="Open Sans" panose="020B0606030504020204" pitchFamily="34" charset="0"/>
                <a:ea typeface="Open Sans" panose="020B0606030504020204" pitchFamily="34" charset="0"/>
                <a:cs typeface="Open Sans" panose="020B0606030504020204" pitchFamily="34" charset="0"/>
              </a:rPr>
              <a:t>: </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Sikre løpende informasjon til alle involverte, inkludert virksomhetens</a:t>
            </a:r>
            <a:r>
              <a:rPr lang="nb-NO" sz="1200" kern="100" dirty="0">
                <a:latin typeface="Open Sans" panose="020B0606030504020204" pitchFamily="34" charset="0"/>
                <a:ea typeface="Open Sans" panose="020B0606030504020204" pitchFamily="34" charset="0"/>
                <a:cs typeface="Open Sans" panose="020B0606030504020204" pitchFamily="34" charset="0"/>
              </a:rPr>
              <a:t> </a:t>
            </a:r>
            <a:r>
              <a:rPr lang="nb-NO" sz="1200" kern="100" noProof="0" dirty="0">
                <a:latin typeface="Open Sans" panose="020B0606030504020204" pitchFamily="34" charset="0"/>
                <a:ea typeface="Open Sans" panose="020B0606030504020204" pitchFamily="34" charset="0"/>
                <a:cs typeface="Open Sans" panose="020B0606030504020204" pitchFamily="34" charset="0"/>
              </a:rPr>
              <a:t>ledelse</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Løfte status og problemstillinger inn til HAMU/AMU/overordnet ledelse</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Gjennomgå og vurdere eksisterende rutiner og retningslinjer </a:t>
            </a:r>
            <a:br>
              <a:rPr lang="nb-NO" sz="1200" kern="100" noProof="0" dirty="0">
                <a:latin typeface="Open Sans" panose="020B0606030504020204" pitchFamily="34" charset="0"/>
                <a:ea typeface="Open Sans" panose="020B0606030504020204" pitchFamily="34" charset="0"/>
                <a:cs typeface="Open Sans" panose="020B0606030504020204" pitchFamily="34" charset="0"/>
              </a:rPr>
            </a:br>
            <a:r>
              <a:rPr lang="nb-NO" sz="1200" b="1" kern="100" noProof="0" dirty="0">
                <a:latin typeface="Open Sans" panose="020B0606030504020204" pitchFamily="34" charset="0"/>
                <a:ea typeface="Open Sans" panose="020B0606030504020204" pitchFamily="34" charset="0"/>
                <a:cs typeface="Open Sans" panose="020B0606030504020204" pitchFamily="34" charset="0"/>
              </a:rPr>
              <a:t>(sykefravær, tilrettelegging, helsemessig omplassering og utprøving)</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Veilede og gi opplæring til ledere, tillitsvalgte og verneombud gjennom prosessen</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Bistå ledere i konkrete problemstillinger knyttet til individuell oppfølging av medarbeidere</a:t>
            </a:r>
          </a:p>
          <a:p>
            <a:pPr lvl="0">
              <a:lnSpc>
                <a:spcPct val="160000"/>
              </a:lnSpc>
              <a:buFont typeface="Arial" panose="020B0604020202020204" pitchFamily="34" charset="0"/>
              <a:buChar char="•"/>
            </a:pPr>
            <a:r>
              <a:rPr lang="nb-NO" sz="1200" kern="100" noProof="0" dirty="0">
                <a:latin typeface="Open Sans" panose="020B0606030504020204" pitchFamily="34" charset="0"/>
                <a:ea typeface="Open Sans" panose="020B0606030504020204" pitchFamily="34" charset="0"/>
                <a:cs typeface="Open Sans" panose="020B0606030504020204" pitchFamily="34" charset="0"/>
              </a:rPr>
              <a:t>Etablere samhandlings- og læringsarenaer for ledere (saksverksteder, lederforum og e-læring)</a:t>
            </a:r>
          </a:p>
          <a:p>
            <a:pPr algn="l" rtl="0" fontAlgn="base">
              <a:lnSpc>
                <a:spcPts val="1214"/>
              </a:lnSpc>
              <a:buFont typeface="Arial" panose="020B0604020202020204" pitchFamily="34" charset="0"/>
              <a:buChar char="•"/>
            </a:pPr>
            <a:endParaRPr lang="nb-NO" sz="1200" b="0" i="0" dirty="0">
              <a:solidFill>
                <a:srgbClr val="000000"/>
              </a:solidFill>
              <a:effectLst/>
              <a:latin typeface="Aptos" panose="020B0004020202020204" pitchFamily="34" charset="0"/>
            </a:endParaRPr>
          </a:p>
          <a:p>
            <a:endParaRPr lang="nb-NO" dirty="0"/>
          </a:p>
        </p:txBody>
      </p:sp>
    </p:spTree>
    <p:extLst>
      <p:ext uri="{BB962C8B-B14F-4D97-AF65-F5344CB8AC3E}">
        <p14:creationId xmlns:p14="http://schemas.microsoft.com/office/powerpoint/2010/main" val="2177714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10216-67B5-5C11-ECB1-942ADE64C53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F161BCB-7D62-0909-CC8E-11B2FB93A7B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a:extLst>
              <a:ext uri="{FF2B5EF4-FFF2-40B4-BE49-F238E27FC236}">
                <a16:creationId xmlns:a16="http://schemas.microsoft.com/office/drawing/2014/main" id="{CC4FC616-04C4-2BD2-7391-AB516DDC4870}"/>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Fra </a:t>
            </a:r>
            <a:r>
              <a:rPr lang="nb-NO" dirty="0" err="1"/>
              <a:t>Ramøl</a:t>
            </a:r>
            <a:r>
              <a:rPr lang="nb-NO" dirty="0"/>
              <a:t> (Rapport IA-sykehus)</a:t>
            </a:r>
            <a:br>
              <a:rPr lang="nb-NO" dirty="0"/>
            </a:br>
            <a:br>
              <a:rPr lang="nb-NO" dirty="0"/>
            </a:br>
            <a:r>
              <a:rPr lang="nb-NO" sz="1200" b="1" noProof="0" dirty="0"/>
              <a:t>Samtidig innsats - </a:t>
            </a:r>
            <a:r>
              <a:rPr lang="nb-NO" sz="1200" b="0" i="0" kern="1200" dirty="0">
                <a:solidFill>
                  <a:schemeClr val="tx1"/>
                </a:solidFill>
                <a:effectLst/>
                <a:latin typeface="+mn-lt"/>
                <a:ea typeface="+mn-ea"/>
                <a:cs typeface="+mn-cs"/>
              </a:rPr>
              <a:t>Alt henger sammen -</a:t>
            </a:r>
            <a:r>
              <a:rPr lang="nb-NO" sz="1200" b="1" i="0" kern="1200" dirty="0">
                <a:solidFill>
                  <a:schemeClr val="tx1"/>
                </a:solidFill>
                <a:effectLst/>
                <a:latin typeface="+mn-lt"/>
                <a:ea typeface="+mn-ea"/>
                <a:cs typeface="+mn-cs"/>
              </a:rPr>
              <a:t>Ønsker å beholde dere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b="0" i="0" kern="1200" dirty="0">
                <a:solidFill>
                  <a:schemeClr val="tx1"/>
                </a:solidFill>
                <a:effectLst/>
                <a:latin typeface="+mn-lt"/>
                <a:ea typeface="+mn-ea"/>
                <a:cs typeface="+mn-cs"/>
              </a:rPr>
              <a:t>Sette i system oppfølging av ledere +Lederopplæring + + Konflikt + Kommunikasjon </a:t>
            </a:r>
          </a:p>
          <a:p>
            <a:pPr>
              <a:buNone/>
            </a:pPr>
            <a:endParaRPr lang="nb-NO" b="1" noProof="0" dirty="0"/>
          </a:p>
          <a:p>
            <a:pPr lvl="0">
              <a:buFont typeface="Arial" panose="020B0604020202020204" pitchFamily="34" charset="0"/>
              <a:buChar char="•"/>
            </a:pPr>
            <a:r>
              <a:rPr lang="nb-NO" sz="1200" noProof="0" dirty="0"/>
              <a:t>Bred forankring og informasjon</a:t>
            </a:r>
          </a:p>
          <a:p>
            <a:pPr lvl="0">
              <a:buFont typeface="Arial" panose="020B0604020202020204" pitchFamily="34" charset="0"/>
              <a:buChar char="•"/>
            </a:pPr>
            <a:r>
              <a:rPr lang="nb-NO" sz="1200" noProof="0" dirty="0"/>
              <a:t>Opplæring og ferdighetstrening </a:t>
            </a:r>
          </a:p>
          <a:p>
            <a:pPr lvl="0">
              <a:buFont typeface="Arial" panose="020B0604020202020204" pitchFamily="34" charset="0"/>
              <a:buChar char="•"/>
            </a:pPr>
            <a:r>
              <a:rPr lang="nb-NO" sz="1200" noProof="0" dirty="0"/>
              <a:t>Partssamarbeid må etableres og systematiseres i hele organisasjonen</a:t>
            </a:r>
          </a:p>
          <a:p>
            <a:pPr lvl="0">
              <a:buFont typeface="Arial" panose="020B0604020202020204" pitchFamily="34" charset="0"/>
              <a:buChar char="•"/>
            </a:pPr>
            <a:r>
              <a:rPr lang="nb-NO" sz="1200" noProof="0" dirty="0"/>
              <a:t>Oppfølging av ansatte over tid med mål, tiltak, justering og evaluering </a:t>
            </a:r>
          </a:p>
          <a:p>
            <a:pPr marL="0" marR="0" lvl="0" indent="0" algn="l" defTabSz="914400" rtl="0" eaLnBrk="1" fontAlgn="base" latinLnBrk="0" hangingPunct="1">
              <a:lnSpc>
                <a:spcPct val="100000"/>
              </a:lnSpc>
              <a:spcBef>
                <a:spcPts val="0"/>
              </a:spcBef>
              <a:spcAft>
                <a:spcPts val="0"/>
              </a:spcAft>
              <a:buClrTx/>
              <a:buSzTx/>
              <a:buFontTx/>
              <a:buNone/>
              <a:tabLst/>
              <a:defRPr/>
            </a:pPr>
            <a:r>
              <a:rPr lang="nb-NO" sz="1000" noProof="0" dirty="0"/>
              <a:t>Bygge laget rundt lederen  </a:t>
            </a:r>
          </a:p>
          <a:p>
            <a:pPr rtl="0" fontAlgn="base"/>
            <a:r>
              <a:rPr lang="nb-NO" sz="1000" b="0" i="0" kern="1200" dirty="0">
                <a:solidFill>
                  <a:schemeClr val="tx1"/>
                </a:solidFill>
                <a:effectLst/>
                <a:latin typeface="+mn-lt"/>
                <a:ea typeface="+mn-ea"/>
                <a:cs typeface="+mn-cs"/>
              </a:rPr>
              <a:t>… </a:t>
            </a:r>
          </a:p>
          <a:p>
            <a:pPr rtl="0" fontAlgn="base"/>
            <a:r>
              <a:rPr lang="nb-NO" sz="1000" b="0" i="0" kern="1200" dirty="0">
                <a:solidFill>
                  <a:schemeClr val="tx1"/>
                </a:solidFill>
                <a:effectLst/>
                <a:latin typeface="+mn-lt"/>
                <a:ea typeface="+mn-ea"/>
                <a:cs typeface="+mn-cs"/>
              </a:rPr>
              <a:t>Justering, evaluering </a:t>
            </a:r>
          </a:p>
          <a:p>
            <a:pPr rtl="0" fontAlgn="base"/>
            <a:endParaRPr lang="nb-NO" sz="1200" b="1" i="0" kern="1200" dirty="0">
              <a:solidFill>
                <a:schemeClr val="tx1"/>
              </a:solidFill>
              <a:effectLst/>
              <a:latin typeface="+mn-lt"/>
              <a:ea typeface="+mn-ea"/>
              <a:cs typeface="+mn-cs"/>
            </a:endParaRPr>
          </a:p>
          <a:p>
            <a:pPr rtl="0" fontAlgn="base"/>
            <a:r>
              <a:rPr lang="nb-NO" sz="1200" b="1" i="0" kern="1200" dirty="0">
                <a:solidFill>
                  <a:schemeClr val="tx1"/>
                </a:solidFill>
                <a:effectLst/>
                <a:latin typeface="+mn-lt"/>
                <a:ea typeface="+mn-ea"/>
                <a:cs typeface="+mn-cs"/>
              </a:rPr>
              <a:t>GULL</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***I starten på TTP: </a:t>
            </a:r>
            <a:r>
              <a:rPr lang="nb-NO" sz="1200" b="1" i="0" kern="1200" dirty="0">
                <a:solidFill>
                  <a:schemeClr val="tx1"/>
                </a:solidFill>
                <a:effectLst/>
                <a:latin typeface="+mn-lt"/>
                <a:ea typeface="+mn-ea"/>
                <a:cs typeface="+mn-cs"/>
              </a:rPr>
              <a:t>hjelper være tydelige. Leder får støtte i starten! </a:t>
            </a:r>
          </a:p>
          <a:p>
            <a:pPr rtl="0" fontAlgn="base"/>
            <a:r>
              <a:rPr lang="nb-NO" sz="1200" b="0" i="0" kern="1200" dirty="0">
                <a:solidFill>
                  <a:schemeClr val="tx1"/>
                </a:solidFill>
                <a:effectLst/>
                <a:latin typeface="+mn-lt"/>
                <a:ea typeface="+mn-ea"/>
                <a:cs typeface="+mn-cs"/>
              </a:rPr>
              <a:t>Leder plukker ut 1-2 de vil starte med (ikke alle), sart med de i midten, der det ikke er gnisninger, ikke komplisert. à øve på malene, samt putte inn fot i bakken à bli god og trygg à deretter ta de kompliserte. </a:t>
            </a:r>
          </a:p>
          <a:p>
            <a:pPr rtl="0" fontAlgn="base"/>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 Vise </a:t>
            </a:r>
            <a:r>
              <a:rPr lang="nb-NO" sz="1200" b="0" i="0" kern="1200" dirty="0" err="1">
                <a:solidFill>
                  <a:schemeClr val="tx1"/>
                </a:solidFill>
                <a:effectLst/>
                <a:latin typeface="+mn-lt"/>
                <a:ea typeface="+mn-ea"/>
                <a:cs typeface="+mn-cs"/>
              </a:rPr>
              <a:t>malverket</a:t>
            </a:r>
            <a:r>
              <a:rPr lang="nb-NO" sz="1200" b="0" i="0" kern="1200" dirty="0">
                <a:solidFill>
                  <a:schemeClr val="tx1"/>
                </a:solidFill>
                <a:effectLst/>
                <a:latin typeface="+mn-lt"/>
                <a:ea typeface="+mn-ea"/>
                <a:cs typeface="+mn-cs"/>
              </a:rPr>
              <a:t> i avdelingsmøte, ha med partene i forkant  Kraften av flertallet!. Jobbe med </a:t>
            </a:r>
            <a:r>
              <a:rPr lang="nb-NO" sz="1200" b="0" i="0" kern="1200" dirty="0" err="1">
                <a:solidFill>
                  <a:schemeClr val="tx1"/>
                </a:solidFill>
                <a:effectLst/>
                <a:latin typeface="+mn-lt"/>
                <a:ea typeface="+mn-ea"/>
                <a:cs typeface="+mn-cs"/>
              </a:rPr>
              <a:t>tilretteleeingslista</a:t>
            </a:r>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Ikke mål om å bli kvitt, målet er å beholde!! </a:t>
            </a:r>
          </a:p>
          <a:p>
            <a:pPr rtl="0" fontAlgn="base"/>
            <a:r>
              <a:rPr lang="nb-NO" sz="1200" b="0" i="0" kern="1200" dirty="0">
                <a:solidFill>
                  <a:schemeClr val="tx1"/>
                </a:solidFill>
                <a:effectLst/>
                <a:latin typeface="+mn-lt"/>
                <a:ea typeface="+mn-ea"/>
                <a:cs typeface="+mn-cs"/>
              </a:rPr>
              <a:t> </a:t>
            </a:r>
          </a:p>
          <a:p>
            <a:pPr rtl="0" fontAlgn="base"/>
            <a:r>
              <a:rPr lang="nb-NO" sz="1200" b="0" i="0" kern="1200" dirty="0">
                <a:solidFill>
                  <a:schemeClr val="tx1"/>
                </a:solidFill>
                <a:effectLst/>
                <a:latin typeface="+mn-lt"/>
                <a:ea typeface="+mn-ea"/>
                <a:cs typeface="+mn-cs"/>
              </a:rPr>
              <a:t>Kommuniser! </a:t>
            </a:r>
          </a:p>
          <a:p>
            <a:pPr rtl="0" fontAlgn="base"/>
            <a:r>
              <a:rPr lang="nb-NO" sz="1200" b="0" i="0" kern="1200" dirty="0">
                <a:solidFill>
                  <a:schemeClr val="tx1"/>
                </a:solidFill>
                <a:effectLst/>
                <a:latin typeface="+mn-lt"/>
                <a:ea typeface="+mn-ea"/>
                <a:cs typeface="+mn-cs"/>
              </a:rPr>
              <a:t>Vi må rydde før forebyggende </a:t>
            </a:r>
          </a:p>
          <a:p>
            <a:pPr rtl="0" fontAlgn="base"/>
            <a:r>
              <a:rPr lang="nb-NO" sz="1200" b="0" i="0" kern="1200" dirty="0">
                <a:solidFill>
                  <a:schemeClr val="tx1"/>
                </a:solidFill>
                <a:effectLst/>
                <a:latin typeface="+mn-lt"/>
                <a:ea typeface="+mn-ea"/>
                <a:cs typeface="+mn-cs"/>
              </a:rPr>
              <a:t>Få hjelp med saker som har gått à sette i system </a:t>
            </a:r>
          </a:p>
          <a:p>
            <a:pPr rtl="0" fontAlgn="base"/>
            <a:endParaRPr lang="nb-NO" sz="1200" b="0" i="0" kern="1200" dirty="0">
              <a:solidFill>
                <a:schemeClr val="tx1"/>
              </a:solidFill>
              <a:effectLst/>
              <a:latin typeface="+mn-lt"/>
              <a:ea typeface="+mn-ea"/>
              <a:cs typeface="+mn-cs"/>
            </a:endParaRPr>
          </a:p>
          <a:p>
            <a:pPr rtl="0" fontAlgn="base"/>
            <a:r>
              <a:rPr lang="nb-NO" sz="1200" b="0" i="0" kern="1200" dirty="0">
                <a:solidFill>
                  <a:schemeClr val="tx1"/>
                </a:solidFill>
                <a:effectLst/>
                <a:latin typeface="+mn-lt"/>
                <a:ea typeface="+mn-ea"/>
                <a:cs typeface="+mn-cs"/>
              </a:rPr>
              <a:t>** Kan utvide individuell veiledningen i tid for å få fokus på nærværs-samtale hver 6-8uke (leder med personalansvar)</a:t>
            </a:r>
          </a:p>
          <a:p>
            <a:pPr rtl="0" fontAlgn="base"/>
            <a:endParaRPr lang="nb-NO" sz="1200" b="0" i="0" kern="1200" dirty="0">
              <a:solidFill>
                <a:schemeClr val="tx1"/>
              </a:solidFill>
              <a:effectLst/>
              <a:latin typeface="+mn-lt"/>
              <a:ea typeface="+mn-ea"/>
              <a:cs typeface="+mn-cs"/>
            </a:endParaRPr>
          </a:p>
          <a:p>
            <a:pPr algn="l" rtl="0" fontAlgn="base">
              <a:lnSpc>
                <a:spcPts val="1214"/>
              </a:lnSpc>
              <a:spcAft>
                <a:spcPts val="800"/>
              </a:spcAft>
              <a:buNone/>
            </a:pP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Eksempler på tema i personal/</a:t>
            </a:r>
            <a:r>
              <a:rPr lang="nb-NO" sz="12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avd.møter</a:t>
            </a: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a:t>
            </a:r>
          </a:p>
          <a:p>
            <a:pPr algn="l" rtl="0" fontAlgn="base">
              <a:lnSpc>
                <a:spcPts val="1214"/>
              </a:lnSpc>
              <a:buFont typeface="Arial" panose="020B0604020202020204" pitchFamily="34" charset="0"/>
              <a:buChar char="•"/>
            </a:pP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Hva dele i oppfølgingen  </a:t>
            </a:r>
          </a:p>
          <a:p>
            <a:pPr algn="l" rtl="0" fontAlgn="base">
              <a:lnSpc>
                <a:spcPts val="1214"/>
              </a:lnSpc>
              <a:buFont typeface="Arial" panose="020B0604020202020204" pitchFamily="34" charset="0"/>
              <a:buChar char="•"/>
            </a:pP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Hvordan sette agenda, sykefravær, hvordan snakke om SF </a:t>
            </a:r>
          </a:p>
          <a:p>
            <a:pPr algn="l" rtl="0" fontAlgn="base">
              <a:lnSpc>
                <a:spcPts val="1214"/>
              </a:lnSpc>
              <a:buFont typeface="Arial" panose="020B0604020202020204" pitchFamily="34" charset="0"/>
              <a:buChar char="•"/>
            </a:pP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Partsgruppa </a:t>
            </a:r>
          </a:p>
          <a:p>
            <a:pPr algn="l" rtl="0" fontAlgn="base">
              <a:lnSpc>
                <a:spcPts val="1214"/>
              </a:lnSpc>
              <a:buFont typeface="Arial" panose="020B0604020202020204" pitchFamily="34" charset="0"/>
              <a:buChar char="•"/>
            </a:pP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Organisatorisk sammenheng: «snakke med </a:t>
            </a:r>
            <a:r>
              <a:rPr lang="nb-NO" sz="1200" b="0" i="0" dirty="0" err="1">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ansattgr</a:t>
            </a:r>
            <a:r>
              <a:rPr lang="nb-NO" sz="1200" b="0" i="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 Hva snakker vi om, hva skjer… </a:t>
            </a:r>
          </a:p>
          <a:p>
            <a:pPr rtl="0" fontAlgn="base"/>
            <a:endParaRPr lang="nb-NO" sz="1200" b="0" i="0" kern="1200" dirty="0">
              <a:solidFill>
                <a:schemeClr val="tx1"/>
              </a:solidFill>
              <a:effectLst/>
              <a:latin typeface="+mn-lt"/>
              <a:ea typeface="+mn-ea"/>
              <a:cs typeface="+mn-cs"/>
            </a:endParaRPr>
          </a:p>
          <a:p>
            <a:endParaRPr lang="nb-NO" dirty="0"/>
          </a:p>
        </p:txBody>
      </p:sp>
    </p:spTree>
    <p:extLst>
      <p:ext uri="{BB962C8B-B14F-4D97-AF65-F5344CB8AC3E}">
        <p14:creationId xmlns:p14="http://schemas.microsoft.com/office/powerpoint/2010/main" val="12516094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txBody>
          <a:bodyPr/>
          <a:lstStyle/>
          <a:p>
            <a:endParaRPr lang="nb-NO"/>
          </a:p>
        </p:txBody>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Bruk </a:t>
            </a:r>
            <a:r>
              <a:rPr lang="nb-NO" dirty="0" err="1"/>
              <a:t>evt</a:t>
            </a:r>
            <a:r>
              <a:rPr lang="nb-NO" dirty="0"/>
              <a:t> rapport fra GAT Analyse eller annet HR verktøy</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Start med 1 eller 2 og bli trygg på systematikken</a:t>
            </a:r>
          </a:p>
          <a:p>
            <a:endParaRPr lang="nb-NO" dirty="0"/>
          </a:p>
        </p:txBody>
      </p:sp>
      <p:sp>
        <p:nvSpPr>
          <p:cNvPr id="4" name="Plassholder for lysbildenummer 3"/>
          <p:cNvSpPr>
            <a:spLocks noGrp="1"/>
          </p:cNvSpPr>
          <p:nvPr>
            <p:ph type="sldNum" sz="quarter" idx="5"/>
          </p:nvPr>
        </p:nvSpPr>
        <p:spPr/>
        <p:txBody>
          <a:bodyPr/>
          <a:lstStyle/>
          <a:p>
            <a:fld id="{B17A7869-016A-4E62-8C25-E6E423CD76FB}" type="slidenum">
              <a:rPr lang="nb-NO" smtClean="0"/>
              <a:t>15</a:t>
            </a:fld>
            <a:endParaRPr lang="nb-NO"/>
          </a:p>
        </p:txBody>
      </p:sp>
    </p:spTree>
    <p:extLst>
      <p:ext uri="{BB962C8B-B14F-4D97-AF65-F5344CB8AC3E}">
        <p14:creationId xmlns:p14="http://schemas.microsoft.com/office/powerpoint/2010/main" val="3649342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rtl="0" fontAlgn="base"/>
            <a:r>
              <a:rPr lang="nb-NO" sz="1200" b="0" i="0" kern="1200" dirty="0">
                <a:solidFill>
                  <a:schemeClr val="tx1"/>
                </a:solidFill>
                <a:effectLst/>
                <a:latin typeface="+mn-lt"/>
                <a:ea typeface="+mn-ea"/>
                <a:cs typeface="+mn-cs"/>
              </a:rPr>
              <a:t>***I starten på TTP: hjelper være tydelige. Leder får støtte i starten! </a:t>
            </a:r>
          </a:p>
          <a:p>
            <a:pPr rtl="0" fontAlgn="base"/>
            <a:endParaRPr lang="nb-NO" sz="1200" b="0" i="0" kern="1200" dirty="0">
              <a:solidFill>
                <a:schemeClr val="tx1"/>
              </a:solidFill>
              <a:effectLst/>
              <a:latin typeface="+mn-lt"/>
              <a:ea typeface="+mn-ea"/>
              <a:cs typeface="+mn-cs"/>
            </a:endParaRPr>
          </a:p>
          <a:p>
            <a:pPr marL="285750" indent="-285750">
              <a:buFont typeface="Arial" panose="020B0604020202020204" pitchFamily="34" charset="0"/>
              <a:buChar char="•"/>
            </a:pPr>
            <a:r>
              <a:rPr lang="nb-NO" noProof="0" dirty="0">
                <a:solidFill>
                  <a:schemeClr val="tx1">
                    <a:lumMod val="85000"/>
                    <a:lumOff val="15000"/>
                  </a:schemeClr>
                </a:solidFill>
              </a:rPr>
              <a:t>Få dialog om historikk, for å bedre kunne igangsette hensiktsmessige tiltak som faktisk kan gi et ønsket resultat</a:t>
            </a:r>
            <a:endParaRPr lang="nb-NO" dirty="0">
              <a:solidFill>
                <a:schemeClr val="tx1">
                  <a:lumMod val="85000"/>
                  <a:lumOff val="15000"/>
                </a:schemeClr>
              </a:solidFill>
            </a:endParaRPr>
          </a:p>
          <a:p>
            <a:pPr marL="285750" indent="-285750">
              <a:buFont typeface="Arial" panose="020B0604020202020204" pitchFamily="34" charset="0"/>
              <a:buChar char="•"/>
            </a:pPr>
            <a:endParaRPr lang="nb-NO" noProof="0" dirty="0">
              <a:solidFill>
                <a:schemeClr val="tx1">
                  <a:lumMod val="85000"/>
                  <a:lumOff val="15000"/>
                </a:schemeClr>
              </a:solidFill>
            </a:endParaRPr>
          </a:p>
          <a:p>
            <a:r>
              <a:rPr lang="nb-NO" b="1" dirty="0">
                <a:solidFill>
                  <a:schemeClr val="tx1">
                    <a:lumMod val="85000"/>
                    <a:lumOff val="15000"/>
                  </a:schemeClr>
                </a:solidFill>
              </a:rPr>
              <a:t>Forslag til spørsmål i samtale med ansatt</a:t>
            </a:r>
            <a:endParaRPr lang="nb-NO" b="1" noProof="0" dirty="0">
              <a:solidFill>
                <a:schemeClr val="tx1">
                  <a:lumMod val="85000"/>
                  <a:lumOff val="15000"/>
                </a:schemeClr>
              </a:solidFill>
            </a:endParaRPr>
          </a:p>
          <a:p>
            <a:pPr marL="285750" indent="-285750">
              <a:buFont typeface="Arial" panose="020B0604020202020204" pitchFamily="34" charset="0"/>
              <a:buChar char="•"/>
            </a:pPr>
            <a:r>
              <a:rPr lang="nb-NO" noProof="0" dirty="0">
                <a:solidFill>
                  <a:schemeClr val="tx1">
                    <a:lumMod val="85000"/>
                    <a:lumOff val="15000"/>
                  </a:schemeClr>
                </a:solidFill>
              </a:rPr>
              <a:t>Hva har vært prøvd før? </a:t>
            </a:r>
          </a:p>
          <a:p>
            <a:pPr marL="285750" indent="-285750">
              <a:buFont typeface="Arial" panose="020B0604020202020204" pitchFamily="34" charset="0"/>
              <a:buChar char="•"/>
            </a:pPr>
            <a:r>
              <a:rPr lang="nb-NO" noProof="0" dirty="0">
                <a:solidFill>
                  <a:schemeClr val="tx1">
                    <a:lumMod val="85000"/>
                    <a:lumOff val="15000"/>
                  </a:schemeClr>
                </a:solidFill>
              </a:rPr>
              <a:t>Har noe endret seg siden det ble prøvd? </a:t>
            </a:r>
          </a:p>
          <a:p>
            <a:pPr marL="285750" indent="-285750">
              <a:buFont typeface="Arial" panose="020B0604020202020204" pitchFamily="34" charset="0"/>
              <a:buChar char="•"/>
            </a:pPr>
            <a:r>
              <a:rPr lang="nb-NO" noProof="0" dirty="0">
                <a:solidFill>
                  <a:schemeClr val="tx1">
                    <a:lumMod val="85000"/>
                    <a:lumOff val="15000"/>
                  </a:schemeClr>
                </a:solidFill>
              </a:rPr>
              <a:t>Arbeidsoppgaver, hjemme, det helsemessige utfordringsbildet</a:t>
            </a:r>
          </a:p>
          <a:p>
            <a:pPr marL="285750" indent="-285750">
              <a:buFont typeface="Arial" panose="020B0604020202020204" pitchFamily="34" charset="0"/>
              <a:buChar char="•"/>
            </a:pPr>
            <a:endParaRPr lang="nb-NO" dirty="0">
              <a:solidFill>
                <a:schemeClr val="tx1">
                  <a:lumMod val="85000"/>
                  <a:lumOff val="15000"/>
                </a:schemeClr>
              </a:solidFill>
            </a:endParaRPr>
          </a:p>
          <a:p>
            <a:pPr marL="285750" indent="-285750">
              <a:buFont typeface="Arial" panose="020B0604020202020204" pitchFamily="34" charset="0"/>
              <a:buChar char="•"/>
            </a:pPr>
            <a:r>
              <a:rPr lang="nb-NO" noProof="0" dirty="0">
                <a:solidFill>
                  <a:schemeClr val="tx1">
                    <a:lumMod val="85000"/>
                    <a:lumOff val="15000"/>
                  </a:schemeClr>
                </a:solidFill>
              </a:rPr>
              <a:t>Snakke om mønster, forbedre kunne vurdere mulighetsrommet på arbeidsplassen </a:t>
            </a:r>
          </a:p>
          <a:p>
            <a:pPr rtl="0" fontAlgn="base"/>
            <a:endParaRPr lang="nb-NO" sz="1200" b="0" i="0" kern="1200" dirty="0">
              <a:solidFill>
                <a:schemeClr val="tx1"/>
              </a:solidFill>
              <a:effectLst/>
              <a:latin typeface="+mn-lt"/>
              <a:ea typeface="+mn-ea"/>
              <a:cs typeface="+mn-cs"/>
            </a:endParaRPr>
          </a:p>
          <a:p>
            <a:endParaRPr lang="nb-NO" dirty="0"/>
          </a:p>
        </p:txBody>
      </p:sp>
    </p:spTree>
    <p:extLst>
      <p:ext uri="{BB962C8B-B14F-4D97-AF65-F5344CB8AC3E}">
        <p14:creationId xmlns:p14="http://schemas.microsoft.com/office/powerpoint/2010/main" val="7638632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r>
              <a:rPr lang="nb-NO" dirty="0"/>
              <a:t>Workshop for partsamarbeid</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srgbClr val="194765"/>
                </a:solidFill>
                <a:latin typeface="Open Sans" panose="020B0606030504020204" pitchFamily="34" charset="0"/>
                <a:ea typeface="Open Sans" panose="020B0606030504020204" pitchFamily="34" charset="0"/>
                <a:cs typeface="Open Sans" panose="020B0606030504020204" pitchFamily="34" charset="0"/>
              </a:rPr>
              <a:t>…..er å skape dialog og refleksjon om partssamarbeidets rolle for å utvikle et godt arbeidsmiljø</a:t>
            </a:r>
          </a:p>
          <a:p>
            <a:endParaRPr lang="nb-NO" dirty="0"/>
          </a:p>
          <a:p>
            <a:pPr>
              <a:lnSpc>
                <a:spcPct val="120000"/>
              </a:lnSpc>
            </a:pPr>
            <a:r>
              <a:rPr lang="nb-NO" dirty="0"/>
              <a:t>Workshopen består av 9 oppgaver som handler om partssamarbeidet og her er temaene for workshopen: </a:t>
            </a:r>
          </a:p>
          <a:p>
            <a:pPr>
              <a:lnSpc>
                <a:spcPct val="120000"/>
              </a:lnSpc>
            </a:pPr>
            <a:r>
              <a:rPr lang="nb-NO" sz="1200" dirty="0">
                <a:solidFill>
                  <a:srgbClr val="194765"/>
                </a:solidFill>
                <a:latin typeface="Manrope" pitchFamily="2" charset="0"/>
              </a:rPr>
              <a:t>Hva skaper et godt arbeidsmiljø?</a:t>
            </a:r>
          </a:p>
          <a:p>
            <a:pPr>
              <a:lnSpc>
                <a:spcPct val="120000"/>
              </a:lnSpc>
            </a:pPr>
            <a:r>
              <a:rPr lang="nb-NO" sz="1200" dirty="0">
                <a:solidFill>
                  <a:srgbClr val="194765"/>
                </a:solidFill>
                <a:latin typeface="Manrope" pitchFamily="2" charset="0"/>
              </a:rPr>
              <a:t>Rolleforståelse</a:t>
            </a:r>
          </a:p>
          <a:p>
            <a:pPr>
              <a:lnSpc>
                <a:spcPct val="120000"/>
              </a:lnSpc>
            </a:pPr>
            <a:r>
              <a:rPr lang="nb-NO" sz="1200" dirty="0">
                <a:solidFill>
                  <a:srgbClr val="194765"/>
                </a:solidFill>
                <a:latin typeface="Manrope" pitchFamily="2" charset="0"/>
              </a:rPr>
              <a:t>Kommunikasjon</a:t>
            </a:r>
          </a:p>
          <a:p>
            <a:pPr>
              <a:lnSpc>
                <a:spcPct val="120000"/>
              </a:lnSpc>
            </a:pPr>
            <a:r>
              <a:rPr lang="nb-NO" sz="1200" dirty="0">
                <a:solidFill>
                  <a:srgbClr val="194765"/>
                </a:solidFill>
                <a:latin typeface="Manrope" pitchFamily="2" charset="0"/>
              </a:rPr>
              <a:t>Hvordan vi skal arbeide sammen for et godt, inkluderende arbeidsmiljø</a:t>
            </a:r>
          </a:p>
          <a:p>
            <a:pPr>
              <a:lnSpc>
                <a:spcPct val="120000"/>
              </a:lnSpc>
            </a:pPr>
            <a:r>
              <a:rPr lang="nb-NO" sz="1200" dirty="0">
                <a:solidFill>
                  <a:srgbClr val="194765"/>
                </a:solidFill>
                <a:latin typeface="Manrope" pitchFamily="2" charset="0"/>
              </a:rPr>
              <a:t>Veien videre</a:t>
            </a:r>
          </a:p>
          <a:p>
            <a:endParaRPr lang="nb-NO" dirty="0"/>
          </a:p>
        </p:txBody>
      </p:sp>
    </p:spTree>
    <p:extLst>
      <p:ext uri="{BB962C8B-B14F-4D97-AF65-F5344CB8AC3E}">
        <p14:creationId xmlns:p14="http://schemas.microsoft.com/office/powerpoint/2010/main" val="2099433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Forside</a:t>
            </a:r>
          </a:p>
        </p:txBody>
      </p:sp>
      <p:sp>
        <p:nvSpPr>
          <p:cNvPr id="4" name="Plassholder for lysbildenummer 3"/>
          <p:cNvSpPr>
            <a:spLocks noGrp="1"/>
          </p:cNvSpPr>
          <p:nvPr>
            <p:ph type="sldNum" sz="quarter" idx="5"/>
          </p:nvPr>
        </p:nvSpPr>
        <p:spPr/>
        <p:txBody>
          <a:bodyPr/>
          <a:lstStyle/>
          <a:p>
            <a:fld id="{E3594C4C-0126-4C6C-863C-00ADA44678B1}" type="slidenum">
              <a:rPr lang="nb-NO" smtClean="0"/>
              <a:t>18</a:t>
            </a:fld>
            <a:endParaRPr lang="nb-NO"/>
          </a:p>
        </p:txBody>
      </p:sp>
    </p:spTree>
    <p:extLst>
      <p:ext uri="{BB962C8B-B14F-4D97-AF65-F5344CB8AC3E}">
        <p14:creationId xmlns:p14="http://schemas.microsoft.com/office/powerpoint/2010/main" val="36262765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pPr rtl="0" fontAlgn="base"/>
            <a:r>
              <a:rPr lang="nb-NO" sz="1200" b="0" i="0" kern="1200" dirty="0">
                <a:solidFill>
                  <a:schemeClr val="tx1"/>
                </a:solidFill>
                <a:effectLst/>
                <a:latin typeface="+mn-lt"/>
                <a:ea typeface="+mn-ea"/>
                <a:cs typeface="+mn-cs"/>
              </a:rPr>
              <a:t>Tips: opprette/bygge ledernettverk på tvers av virksomheter. </a:t>
            </a:r>
          </a:p>
          <a:p>
            <a:pPr rtl="0" fontAlgn="base"/>
            <a:r>
              <a:rPr lang="nb-NO" sz="1200" b="0" i="0" kern="1200" dirty="0">
                <a:solidFill>
                  <a:schemeClr val="tx1"/>
                </a:solidFill>
                <a:effectLst/>
                <a:latin typeface="+mn-lt"/>
                <a:ea typeface="+mn-ea"/>
                <a:cs typeface="+mn-cs"/>
              </a:rPr>
              <a:t>Omfang: 1t </a:t>
            </a:r>
            <a:r>
              <a:rPr lang="nb-NO" sz="1200" b="0" i="0" kern="1200" dirty="0" err="1">
                <a:solidFill>
                  <a:schemeClr val="tx1"/>
                </a:solidFill>
                <a:effectLst/>
                <a:latin typeface="+mn-lt"/>
                <a:ea typeface="+mn-ea"/>
                <a:cs typeface="+mn-cs"/>
              </a:rPr>
              <a:t>hv</a:t>
            </a:r>
            <a:r>
              <a:rPr lang="nb-NO" sz="1200" b="0" i="0" kern="1200" dirty="0">
                <a:solidFill>
                  <a:schemeClr val="tx1"/>
                </a:solidFill>
                <a:effectLst/>
                <a:latin typeface="+mn-lt"/>
                <a:ea typeface="+mn-ea"/>
                <a:cs typeface="+mn-cs"/>
              </a:rPr>
              <a:t> 6 uke Nals oppretter, trekker seg ut etter hvert. </a:t>
            </a:r>
          </a:p>
          <a:p>
            <a:pPr rtl="0" fontAlgn="base"/>
            <a:endParaRPr lang="nb-NO" sz="1200" b="0" i="0" kern="1200" dirty="0">
              <a:solidFill>
                <a:schemeClr val="tx1"/>
              </a:solidFill>
              <a:effectLst/>
              <a:latin typeface="+mn-lt"/>
              <a:ea typeface="+mn-ea"/>
              <a:cs typeface="+mn-cs"/>
            </a:endParaRPr>
          </a:p>
          <a:p>
            <a:pPr fontAlgn="t"/>
            <a:r>
              <a:rPr lang="nb-NO" sz="1200" b="1" i="0" kern="1200" dirty="0">
                <a:solidFill>
                  <a:schemeClr val="tx1"/>
                </a:solidFill>
                <a:effectLst/>
                <a:latin typeface="+mn-lt"/>
                <a:ea typeface="+mn-ea"/>
                <a:cs typeface="+mn-cs"/>
              </a:rPr>
              <a:t>Særlig om ferdighetstrening</a:t>
            </a:r>
            <a:endParaRPr lang="nb-NO" sz="1200" b="0" i="0" kern="1200" dirty="0">
              <a:solidFill>
                <a:schemeClr val="tx1"/>
              </a:solidFill>
              <a:effectLst/>
              <a:latin typeface="+mn-lt"/>
              <a:ea typeface="+mn-ea"/>
              <a:cs typeface="+mn-cs"/>
            </a:endParaRPr>
          </a:p>
          <a:p>
            <a:pPr fontAlgn="t"/>
            <a:r>
              <a:rPr lang="nb-NO" sz="1200" b="0" i="0" kern="1200" dirty="0">
                <a:solidFill>
                  <a:schemeClr val="tx1"/>
                </a:solidFill>
                <a:effectLst/>
                <a:latin typeface="+mn-lt"/>
                <a:ea typeface="+mn-ea"/>
                <a:cs typeface="+mn-cs"/>
              </a:rPr>
              <a:t>Samle en gruppe ledere som deler erfaringer underveis i prosessen</a:t>
            </a:r>
          </a:p>
          <a:p>
            <a:pPr fontAlgn="t"/>
            <a:endParaRPr lang="nb-NO" sz="1200" b="1" i="0" kern="1200" dirty="0">
              <a:solidFill>
                <a:schemeClr val="tx1"/>
              </a:solidFill>
              <a:effectLst/>
              <a:latin typeface="+mn-lt"/>
              <a:ea typeface="+mn-ea"/>
              <a:cs typeface="+mn-cs"/>
            </a:endParaRPr>
          </a:p>
          <a:p>
            <a:pPr fontAlgn="t"/>
            <a:r>
              <a:rPr lang="nb-NO" sz="1200" b="1" i="0" kern="1200" dirty="0">
                <a:solidFill>
                  <a:schemeClr val="tx1"/>
                </a:solidFill>
                <a:effectLst/>
                <a:latin typeface="+mn-lt"/>
                <a:ea typeface="+mn-ea"/>
                <a:cs typeface="+mn-cs"/>
              </a:rPr>
              <a:t>Oppfølgingssamtalen</a:t>
            </a:r>
            <a:endParaRPr lang="nb-NO" sz="1200" b="0" i="0" kern="1200" dirty="0">
              <a:solidFill>
                <a:schemeClr val="tx1"/>
              </a:solidFill>
              <a:effectLst/>
              <a:latin typeface="+mn-lt"/>
              <a:ea typeface="+mn-ea"/>
              <a:cs typeface="+mn-cs"/>
            </a:endParaRPr>
          </a:p>
          <a:p>
            <a:pPr lvl="0" fontAlgn="t"/>
            <a:r>
              <a:rPr lang="nb-NO" sz="1200" b="0" i="0" kern="1200" dirty="0">
                <a:solidFill>
                  <a:schemeClr val="tx1"/>
                </a:solidFill>
                <a:effectLst/>
                <a:latin typeface="+mn-lt"/>
                <a:ea typeface="+mn-ea"/>
                <a:cs typeface="+mn-cs"/>
              </a:rPr>
              <a:t>Hvordan forberede seg godt til samtalen? Hva vet leder av historikk? Hva er sant og hva er myter?</a:t>
            </a:r>
          </a:p>
          <a:p>
            <a:pPr lvl="0" fontAlgn="t"/>
            <a:r>
              <a:rPr lang="nb-NO" sz="1200" b="0" i="0" kern="1200" dirty="0">
                <a:solidFill>
                  <a:schemeClr val="tx1"/>
                </a:solidFill>
                <a:effectLst/>
                <a:latin typeface="+mn-lt"/>
                <a:ea typeface="+mn-ea"/>
                <a:cs typeface="+mn-cs"/>
              </a:rPr>
              <a:t>Sikre gode analyser av den ansattes fravær og tenke gjennom hvordan dette bør legges frem</a:t>
            </a:r>
          </a:p>
          <a:p>
            <a:pPr lvl="0" fontAlgn="t"/>
            <a:r>
              <a:rPr lang="nb-NO" sz="1200" b="0" i="0" kern="1200" dirty="0">
                <a:solidFill>
                  <a:schemeClr val="tx1"/>
                </a:solidFill>
                <a:effectLst/>
                <a:latin typeface="+mn-lt"/>
                <a:ea typeface="+mn-ea"/>
                <a:cs typeface="+mn-cs"/>
              </a:rPr>
              <a:t>Hvordan få til gode møteledelse?</a:t>
            </a:r>
          </a:p>
          <a:p>
            <a:pPr lvl="0" fontAlgn="t"/>
            <a:r>
              <a:rPr lang="nb-NO" sz="1200" b="0" i="0" kern="1200" dirty="0">
                <a:solidFill>
                  <a:schemeClr val="tx1"/>
                </a:solidFill>
                <a:effectLst/>
                <a:latin typeface="+mn-lt"/>
                <a:ea typeface="+mn-ea"/>
                <a:cs typeface="+mn-cs"/>
              </a:rPr>
              <a:t>Hvordan bygge tillit?</a:t>
            </a:r>
          </a:p>
          <a:p>
            <a:pPr lvl="0" fontAlgn="t"/>
            <a:r>
              <a:rPr lang="nb-NO" sz="1200" b="0" i="0" kern="1200" dirty="0">
                <a:solidFill>
                  <a:schemeClr val="tx1"/>
                </a:solidFill>
                <a:effectLst/>
                <a:latin typeface="+mn-lt"/>
                <a:ea typeface="+mn-ea"/>
                <a:cs typeface="+mn-cs"/>
              </a:rPr>
              <a:t>Hvordan konkretisere videre plan?</a:t>
            </a:r>
          </a:p>
          <a:p>
            <a:pPr lvl="0" fontAlgn="t"/>
            <a:r>
              <a:rPr lang="nb-NO" sz="1200" b="0" i="0" kern="1200" dirty="0">
                <a:solidFill>
                  <a:schemeClr val="tx1"/>
                </a:solidFill>
                <a:effectLst/>
                <a:latin typeface="+mn-lt"/>
                <a:ea typeface="+mn-ea"/>
                <a:cs typeface="+mn-cs"/>
              </a:rPr>
              <a:t>Hvem bør involveres og når?</a:t>
            </a:r>
          </a:p>
          <a:p>
            <a:pPr fontAlgn="t"/>
            <a:endParaRPr lang="nb-NO" sz="1200" b="1" i="0" kern="1200" dirty="0">
              <a:solidFill>
                <a:schemeClr val="tx1"/>
              </a:solidFill>
              <a:effectLst/>
              <a:latin typeface="+mn-lt"/>
              <a:ea typeface="+mn-ea"/>
              <a:cs typeface="+mn-cs"/>
            </a:endParaRPr>
          </a:p>
          <a:p>
            <a:pPr fontAlgn="t"/>
            <a:r>
              <a:rPr lang="nb-NO" sz="1200" b="1" i="0" kern="1200" dirty="0">
                <a:solidFill>
                  <a:schemeClr val="tx1"/>
                </a:solidFill>
                <a:effectLst/>
                <a:latin typeface="+mn-lt"/>
                <a:ea typeface="+mn-ea"/>
                <a:cs typeface="+mn-cs"/>
              </a:rPr>
              <a:t>Etter første samtale</a:t>
            </a:r>
            <a:endParaRPr lang="nb-NO" sz="1200" b="0" i="0" kern="1200" dirty="0">
              <a:solidFill>
                <a:schemeClr val="tx1"/>
              </a:solidFill>
              <a:effectLst/>
              <a:latin typeface="+mn-lt"/>
              <a:ea typeface="+mn-ea"/>
              <a:cs typeface="+mn-cs"/>
            </a:endParaRPr>
          </a:p>
          <a:p>
            <a:pPr lvl="0" fontAlgn="t"/>
            <a:r>
              <a:rPr lang="nb-NO" sz="1200" b="0" i="0" kern="1200" dirty="0">
                <a:solidFill>
                  <a:schemeClr val="tx1"/>
                </a:solidFill>
                <a:effectLst/>
                <a:latin typeface="+mn-lt"/>
                <a:ea typeface="+mn-ea"/>
                <a:cs typeface="+mn-cs"/>
              </a:rPr>
              <a:t>Hva gikk bra?</a:t>
            </a:r>
          </a:p>
          <a:p>
            <a:pPr lvl="0" fontAlgn="t"/>
            <a:r>
              <a:rPr lang="nb-NO" sz="1200" b="0" i="0" kern="1200" dirty="0">
                <a:solidFill>
                  <a:schemeClr val="tx1"/>
                </a:solidFill>
                <a:effectLst/>
                <a:latin typeface="+mn-lt"/>
                <a:ea typeface="+mn-ea"/>
                <a:cs typeface="+mn-cs"/>
              </a:rPr>
              <a:t>Hva kan forbedres?</a:t>
            </a:r>
          </a:p>
          <a:p>
            <a:pPr lvl="0" fontAlgn="t"/>
            <a:r>
              <a:rPr lang="nb-NO" sz="1200" b="0" i="0" kern="1200" dirty="0">
                <a:solidFill>
                  <a:schemeClr val="tx1"/>
                </a:solidFill>
                <a:effectLst/>
                <a:latin typeface="+mn-lt"/>
                <a:ea typeface="+mn-ea"/>
                <a:cs typeface="+mn-cs"/>
              </a:rPr>
              <a:t>Skal noen bidra inn? (hvem kan for eksempel hjelpe med å finne gode tilretteleggingstiltak)</a:t>
            </a:r>
          </a:p>
          <a:p>
            <a:pPr lvl="0" fontAlgn="t"/>
            <a:r>
              <a:rPr lang="nb-NO" sz="1200" b="0" i="0" kern="1200" dirty="0">
                <a:solidFill>
                  <a:schemeClr val="tx1"/>
                </a:solidFill>
                <a:effectLst/>
                <a:latin typeface="+mn-lt"/>
                <a:ea typeface="+mn-ea"/>
                <a:cs typeface="+mn-cs"/>
              </a:rPr>
              <a:t>Hva trenger leder for neste samtale?</a:t>
            </a:r>
          </a:p>
          <a:p>
            <a:pPr fontAlgn="t"/>
            <a:endParaRPr lang="nb-NO" sz="1200" b="1" i="0" kern="1200" dirty="0">
              <a:solidFill>
                <a:schemeClr val="tx1"/>
              </a:solidFill>
              <a:effectLst/>
              <a:latin typeface="+mn-lt"/>
              <a:ea typeface="+mn-ea"/>
              <a:cs typeface="+mn-cs"/>
            </a:endParaRPr>
          </a:p>
          <a:p>
            <a:pPr fontAlgn="t"/>
            <a:r>
              <a:rPr lang="nb-NO" sz="1200" b="1" i="0" kern="1200" dirty="0">
                <a:solidFill>
                  <a:schemeClr val="tx1"/>
                </a:solidFill>
                <a:effectLst/>
                <a:latin typeface="+mn-lt"/>
                <a:ea typeface="+mn-ea"/>
                <a:cs typeface="+mn-cs"/>
              </a:rPr>
              <a:t>Videre</a:t>
            </a:r>
            <a:endParaRPr lang="nb-NO" sz="1200" b="0" i="0" kern="1200" dirty="0">
              <a:solidFill>
                <a:schemeClr val="tx1"/>
              </a:solidFill>
              <a:effectLst/>
              <a:latin typeface="+mn-lt"/>
              <a:ea typeface="+mn-ea"/>
              <a:cs typeface="+mn-cs"/>
            </a:endParaRPr>
          </a:p>
          <a:p>
            <a:pPr lvl="0" fontAlgn="t"/>
            <a:r>
              <a:rPr lang="nb-NO" sz="1200" b="0" i="0" kern="1200" dirty="0">
                <a:solidFill>
                  <a:schemeClr val="tx1"/>
                </a:solidFill>
                <a:effectLst/>
                <a:latin typeface="+mn-lt"/>
                <a:ea typeface="+mn-ea"/>
                <a:cs typeface="+mn-cs"/>
              </a:rPr>
              <a:t>Andre opplæringsbehov?</a:t>
            </a:r>
          </a:p>
          <a:p>
            <a:pPr lvl="0" fontAlgn="t"/>
            <a:r>
              <a:rPr lang="nb-NO" sz="1200" b="0" i="0" kern="1200" dirty="0">
                <a:solidFill>
                  <a:schemeClr val="tx1"/>
                </a:solidFill>
                <a:effectLst/>
                <a:latin typeface="+mn-lt"/>
                <a:ea typeface="+mn-ea"/>
                <a:cs typeface="+mn-cs"/>
              </a:rPr>
              <a:t>Andre arbeidsmiljøtiltak?</a:t>
            </a:r>
          </a:p>
          <a:p>
            <a:pPr rtl="0" fontAlgn="base"/>
            <a:endParaRPr lang="nb-NO" sz="1200" b="0" i="0" kern="1200" dirty="0">
              <a:solidFill>
                <a:schemeClr val="tx1"/>
              </a:solidFill>
              <a:effectLst/>
              <a:latin typeface="+mn-lt"/>
              <a:ea typeface="+mn-ea"/>
              <a:cs typeface="+mn-cs"/>
            </a:endParaRPr>
          </a:p>
          <a:p>
            <a:endParaRPr lang="nb-NO" dirty="0"/>
          </a:p>
        </p:txBody>
      </p:sp>
    </p:spTree>
    <p:extLst>
      <p:ext uri="{BB962C8B-B14F-4D97-AF65-F5344CB8AC3E}">
        <p14:creationId xmlns:p14="http://schemas.microsoft.com/office/powerpoint/2010/main" val="42831523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3594C4C-0126-4C6C-863C-00ADA44678B1}" type="slidenum">
              <a:rPr lang="nb-NO" smtClean="0"/>
              <a:t>24</a:t>
            </a:fld>
            <a:endParaRPr lang="nb-NO"/>
          </a:p>
        </p:txBody>
      </p:sp>
    </p:spTree>
    <p:extLst>
      <p:ext uri="{BB962C8B-B14F-4D97-AF65-F5344CB8AC3E}">
        <p14:creationId xmlns:p14="http://schemas.microsoft.com/office/powerpoint/2010/main" val="1582216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noProof="0" dirty="0"/>
              <a:t>Samtidig innsats - </a:t>
            </a:r>
            <a:r>
              <a:rPr lang="nb-NO" sz="1200" b="0" i="0" kern="1200" dirty="0">
                <a:solidFill>
                  <a:schemeClr val="tx1"/>
                </a:solidFill>
                <a:effectLst/>
                <a:latin typeface="+mn-lt"/>
                <a:ea typeface="+mn-ea"/>
                <a:cs typeface="+mn-cs"/>
              </a:rPr>
              <a:t>Alt henger sammen -</a:t>
            </a:r>
            <a:r>
              <a:rPr lang="nb-NO" sz="1200" b="1" i="0" kern="1200" dirty="0">
                <a:solidFill>
                  <a:schemeClr val="tx1"/>
                </a:solidFill>
                <a:effectLst/>
                <a:latin typeface="+mn-lt"/>
                <a:ea typeface="+mn-ea"/>
                <a:cs typeface="+mn-cs"/>
              </a:rPr>
              <a:t>Ønsker å beholde dere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b="0" i="0" kern="1200" dirty="0">
                <a:solidFill>
                  <a:schemeClr val="tx1"/>
                </a:solidFill>
                <a:effectLst/>
                <a:latin typeface="+mn-lt"/>
                <a:ea typeface="+mn-ea"/>
                <a:cs typeface="+mn-cs"/>
              </a:rPr>
              <a:t>Sette i system oppfølging av ledere +Lederopplæring + + Konflikt + Kommunikasjon </a:t>
            </a:r>
          </a:p>
          <a:p>
            <a:pPr>
              <a:buNone/>
            </a:pPr>
            <a:endParaRPr lang="nb-NO" b="1" noProof="0" dirty="0"/>
          </a:p>
          <a:p>
            <a:pPr lvl="0">
              <a:buFont typeface="Arial" panose="020B0604020202020204" pitchFamily="34" charset="0"/>
              <a:buChar char="•"/>
            </a:pPr>
            <a:r>
              <a:rPr lang="nb-NO" sz="1200" noProof="0" dirty="0"/>
              <a:t>Bred forankring og informasjon</a:t>
            </a:r>
          </a:p>
          <a:p>
            <a:pPr lvl="0">
              <a:buFont typeface="Arial" panose="020B0604020202020204" pitchFamily="34" charset="0"/>
              <a:buChar char="•"/>
            </a:pPr>
            <a:r>
              <a:rPr lang="nb-NO" sz="1200" noProof="0" dirty="0"/>
              <a:t>Opplæring og ferdighetstrening </a:t>
            </a:r>
          </a:p>
          <a:p>
            <a:pPr lvl="0">
              <a:buFont typeface="Arial" panose="020B0604020202020204" pitchFamily="34" charset="0"/>
              <a:buChar char="•"/>
            </a:pPr>
            <a:r>
              <a:rPr lang="nb-NO" sz="1200" noProof="0" dirty="0"/>
              <a:t>Partssamarbeid må etableres og systematiseres i hele organisasjonen</a:t>
            </a:r>
          </a:p>
          <a:p>
            <a:pPr lvl="0">
              <a:buFont typeface="Arial" panose="020B0604020202020204" pitchFamily="34" charset="0"/>
              <a:buChar char="•"/>
            </a:pPr>
            <a:r>
              <a:rPr lang="nb-NO" sz="1200" noProof="0" dirty="0"/>
              <a:t>Oppfølging av ansatte over tid med mål, tiltak, justering og evaluering </a:t>
            </a:r>
          </a:p>
          <a:p>
            <a:pPr marL="0" marR="0" lvl="0" indent="0" algn="l" defTabSz="914400" rtl="0" eaLnBrk="1" fontAlgn="base" latinLnBrk="0" hangingPunct="1">
              <a:lnSpc>
                <a:spcPct val="100000"/>
              </a:lnSpc>
              <a:spcBef>
                <a:spcPts val="0"/>
              </a:spcBef>
              <a:spcAft>
                <a:spcPts val="0"/>
              </a:spcAft>
              <a:buClrTx/>
              <a:buSzTx/>
              <a:buFontTx/>
              <a:buNone/>
              <a:tabLst/>
              <a:defRPr/>
            </a:pPr>
            <a:r>
              <a:rPr lang="nb-NO" sz="1000" noProof="0" dirty="0"/>
              <a:t>Bygge laget rundt lederen  </a:t>
            </a:r>
          </a:p>
          <a:p>
            <a:pPr rtl="0" fontAlgn="base"/>
            <a:r>
              <a:rPr lang="nb-NO" sz="1000" b="0" i="0" kern="1200" dirty="0">
                <a:solidFill>
                  <a:schemeClr val="tx1"/>
                </a:solidFill>
                <a:effectLst/>
                <a:latin typeface="+mn-lt"/>
                <a:ea typeface="+mn-ea"/>
                <a:cs typeface="+mn-cs"/>
              </a:rPr>
              <a:t>… </a:t>
            </a:r>
          </a:p>
          <a:p>
            <a:pPr rtl="0" fontAlgn="base"/>
            <a:r>
              <a:rPr lang="nb-NO" sz="1000" b="0" i="0" kern="1200" dirty="0">
                <a:solidFill>
                  <a:schemeClr val="tx1"/>
                </a:solidFill>
                <a:effectLst/>
                <a:latin typeface="+mn-lt"/>
                <a:ea typeface="+mn-ea"/>
                <a:cs typeface="+mn-cs"/>
              </a:rPr>
              <a:t>Justering, evaluering </a:t>
            </a:r>
          </a:p>
          <a:p>
            <a:pPr rtl="0" fontAlgn="base"/>
            <a:r>
              <a:rPr lang="nb-NO" sz="1000" b="0" i="0" kern="1200" dirty="0">
                <a:solidFill>
                  <a:schemeClr val="tx1"/>
                </a:solidFill>
                <a:effectLst/>
                <a:latin typeface="+mn-lt"/>
                <a:ea typeface="+mn-ea"/>
                <a:cs typeface="+mn-cs"/>
              </a:rPr>
              <a:t> </a:t>
            </a:r>
          </a:p>
          <a:p>
            <a:endParaRPr lang="nb-NO" dirty="0"/>
          </a:p>
        </p:txBody>
      </p:sp>
      <p:sp>
        <p:nvSpPr>
          <p:cNvPr id="4" name="Plassholder for lysbildenummer 3"/>
          <p:cNvSpPr>
            <a:spLocks noGrp="1"/>
          </p:cNvSpPr>
          <p:nvPr>
            <p:ph type="sldNum" sz="quarter" idx="5"/>
          </p:nvPr>
        </p:nvSpPr>
        <p:spPr/>
        <p:txBody>
          <a:bodyPr/>
          <a:lstStyle/>
          <a:p>
            <a:fld id="{E3594C4C-0126-4C6C-863C-00ADA44678B1}" type="slidenum">
              <a:rPr lang="nb-NO" smtClean="0"/>
              <a:t>25</a:t>
            </a:fld>
            <a:endParaRPr lang="nb-NO"/>
          </a:p>
        </p:txBody>
      </p:sp>
    </p:spTree>
    <p:extLst>
      <p:ext uri="{BB962C8B-B14F-4D97-AF65-F5344CB8AC3E}">
        <p14:creationId xmlns:p14="http://schemas.microsoft.com/office/powerpoint/2010/main" val="1909651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p:cNvSpPr>
            <a:spLocks noGrp="1"/>
          </p:cNvSpPr>
          <p:nvPr>
            <p:ph type="body" idx="1"/>
          </p:nvPr>
        </p:nvSpPr>
        <p:spPr>
          <a:xfrm>
            <a:off x="685800" y="4400550"/>
            <a:ext cx="5486400" cy="3600450"/>
          </a:xfrm>
          <a:prstGeom prst="rect">
            <a:avLst/>
          </a:prstGeom>
        </p:spPr>
        <p:txBody>
          <a:bodyPr/>
          <a:lstStyle/>
          <a:p>
            <a:r>
              <a:rPr lang="nb-NO" dirty="0"/>
              <a:t>A. </a:t>
            </a:r>
          </a:p>
          <a:p>
            <a:r>
              <a:rPr lang="nb-NO" dirty="0"/>
              <a:t>Bruk god tid!!!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2000" noProof="0" dirty="0">
                <a:solidFill>
                  <a:schemeClr val="tx1"/>
                </a:solidFill>
              </a:rPr>
              <a:t>(</a:t>
            </a:r>
            <a:r>
              <a:rPr lang="nb-NO" sz="1200" noProof="0" dirty="0">
                <a:solidFill>
                  <a:schemeClr val="tx1"/>
                </a:solidFill>
              </a:rPr>
              <a:t>preppe back-</a:t>
            </a:r>
            <a:r>
              <a:rPr lang="nb-NO" sz="1200" noProof="0" dirty="0" err="1">
                <a:solidFill>
                  <a:schemeClr val="tx1"/>
                </a:solidFill>
              </a:rPr>
              <a:t>office</a:t>
            </a:r>
            <a:r>
              <a:rPr lang="nb-NO" sz="1200" noProof="0" dirty="0">
                <a:solidFill>
                  <a:schemeClr val="tx1"/>
                </a:solidFill>
              </a:rPr>
              <a:t>)  Er HR klare? Tilganger  - Rigg og rammer MÅ være klare før leder går i gang.</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Forankre!! </a:t>
            </a:r>
          </a:p>
          <a:p>
            <a:pPr marL="0" marR="0" lvl="0" indent="0" algn="l" defTabSz="914400" rtl="0" eaLnBrk="1" fontAlgn="auto" latinLnBrk="0" hangingPunct="1">
              <a:lnSpc>
                <a:spcPct val="100000"/>
              </a:lnSpc>
              <a:spcBef>
                <a:spcPts val="0"/>
              </a:spcBef>
              <a:spcAft>
                <a:spcPts val="0"/>
              </a:spcAft>
              <a:buClrTx/>
              <a:buSzTx/>
              <a:buFontTx/>
              <a:buNone/>
              <a:tabLst/>
              <a:defRPr/>
            </a:pPr>
            <a:br>
              <a:rPr lang="nb-NO" dirty="0"/>
            </a:br>
            <a:r>
              <a:rPr lang="nb-NO" dirty="0"/>
              <a:t>Hvilke ledere må inn – hvor forankres.</a:t>
            </a:r>
          </a:p>
          <a:p>
            <a:r>
              <a:rPr lang="nb-NO" dirty="0"/>
              <a:t>HR må også på banen!!!  Hva må til hvis den ansatte ikke kan tilbake i samme jobb. Er det rutiner for dette?</a:t>
            </a:r>
          </a:p>
          <a:p>
            <a:r>
              <a:rPr lang="nb-NO" dirty="0"/>
              <a:t>Arbeidskartleggingsskjema  </a:t>
            </a:r>
          </a:p>
          <a:p>
            <a:r>
              <a:rPr lang="nb-NO" dirty="0"/>
              <a:t>Er det trygghet på prosess hos, har HR tid til å bistå?</a:t>
            </a:r>
          </a:p>
          <a:p>
            <a:r>
              <a:rPr lang="nb-NO" dirty="0"/>
              <a:t>Start med 1 eller 2ansatte pr leder</a:t>
            </a:r>
          </a:p>
          <a:p>
            <a:endParaRPr lang="nb-NO" sz="2000" noProof="0" dirty="0">
              <a:solidFill>
                <a:schemeClr val="tx1"/>
              </a:solidFill>
            </a:endParaRPr>
          </a:p>
          <a:p>
            <a:endParaRPr lang="nb-NO" dirty="0"/>
          </a:p>
          <a:p>
            <a:endParaRPr lang="nb-NO" dirty="0"/>
          </a:p>
        </p:txBody>
      </p:sp>
    </p:spTree>
    <p:extLst>
      <p:ext uri="{BB962C8B-B14F-4D97-AF65-F5344CB8AC3E}">
        <p14:creationId xmlns:p14="http://schemas.microsoft.com/office/powerpoint/2010/main" val="30968467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0CCC2-EB7B-10BD-C4F9-6F14CA3EEDA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9555E6B2-6CF6-F1DF-E72B-E48CED00DCA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a:extLst>
              <a:ext uri="{FF2B5EF4-FFF2-40B4-BE49-F238E27FC236}">
                <a16:creationId xmlns:a16="http://schemas.microsoft.com/office/drawing/2014/main" id="{C6D3FB01-2027-8B19-0033-FB2AEFEAF0CF}"/>
              </a:ext>
            </a:extLst>
          </p:cNvPr>
          <p:cNvSpPr>
            <a:spLocks noGrp="1"/>
          </p:cNvSpPr>
          <p:nvPr>
            <p:ph type="body" idx="1"/>
          </p:nvPr>
        </p:nvSpPr>
        <p:spPr>
          <a:xfrm>
            <a:off x="685800" y="4400550"/>
            <a:ext cx="5486400" cy="3600450"/>
          </a:xfrm>
          <a:prstGeom prst="rect">
            <a:avLst/>
          </a:prstGeom>
        </p:spPr>
        <p:txBody>
          <a:bodyPr/>
          <a:lstStyle/>
          <a:p>
            <a:r>
              <a:rPr lang="nb-NO" dirty="0"/>
              <a:t>Utfordre lederne til obs-punkter</a:t>
            </a:r>
          </a:p>
          <a:p>
            <a:pPr rtl="0" fontAlgn="base"/>
            <a:r>
              <a:rPr lang="nb-NO" sz="1200" b="0" i="0" kern="1200" dirty="0">
                <a:solidFill>
                  <a:schemeClr val="tx1"/>
                </a:solidFill>
                <a:effectLst/>
                <a:latin typeface="+mn-lt"/>
                <a:ea typeface="+mn-ea"/>
                <a:cs typeface="+mn-cs"/>
              </a:rPr>
              <a:t>Risikovurdering med ledelsen (</a:t>
            </a:r>
            <a:r>
              <a:rPr lang="nb-NO" sz="1200" b="0" i="0" kern="1200" dirty="0" err="1">
                <a:solidFill>
                  <a:schemeClr val="tx1"/>
                </a:solidFill>
                <a:effectLst/>
                <a:latin typeface="+mn-lt"/>
                <a:ea typeface="+mn-ea"/>
                <a:cs typeface="+mn-cs"/>
              </a:rPr>
              <a:t>bv</a:t>
            </a:r>
            <a:r>
              <a:rPr lang="nb-NO" sz="1200" b="0" i="0" kern="1200" dirty="0">
                <a:solidFill>
                  <a:schemeClr val="tx1"/>
                </a:solidFill>
                <a:effectLst/>
                <a:latin typeface="+mn-lt"/>
                <a:ea typeface="+mn-ea"/>
                <a:cs typeface="+mn-cs"/>
              </a:rPr>
              <a:t>-leder + kommunalsjef / institusjonsleder +) </a:t>
            </a:r>
          </a:p>
          <a:p>
            <a:pPr rtl="0" fontAlgn="base"/>
            <a:r>
              <a:rPr lang="nb-NO" sz="1200" b="0" i="0" kern="1200" dirty="0">
                <a:solidFill>
                  <a:schemeClr val="tx1"/>
                </a:solidFill>
                <a:effectLst/>
                <a:latin typeface="+mn-lt"/>
                <a:ea typeface="+mn-ea"/>
                <a:cs typeface="+mn-cs"/>
              </a:rPr>
              <a:t>Snakke gjennom noen </a:t>
            </a:r>
            <a:r>
              <a:rPr lang="nb-NO" sz="1200" b="0" i="0" kern="1200" dirty="0" err="1">
                <a:solidFill>
                  <a:schemeClr val="tx1"/>
                </a:solidFill>
                <a:effectLst/>
                <a:latin typeface="+mn-lt"/>
                <a:ea typeface="+mn-ea"/>
                <a:cs typeface="+mn-cs"/>
              </a:rPr>
              <a:t>sp.mål</a:t>
            </a:r>
            <a:r>
              <a:rPr lang="nb-NO" sz="1200" b="0" i="0" kern="1200" dirty="0">
                <a:solidFill>
                  <a:schemeClr val="tx1"/>
                </a:solidFill>
                <a:effectLst/>
                <a:latin typeface="+mn-lt"/>
                <a:ea typeface="+mn-ea"/>
                <a:cs typeface="+mn-cs"/>
              </a:rPr>
              <a:t> (Obs-punkter Tidlig og tett på #malverket) </a:t>
            </a:r>
          </a:p>
          <a:p>
            <a:pPr marL="0" marR="0" lvl="0" indent="0" algn="l" defTabSz="914400" rtl="0" eaLnBrk="1" fontAlgn="base" latinLnBrk="0" hangingPunct="1">
              <a:lnSpc>
                <a:spcPct val="100000"/>
              </a:lnSpc>
              <a:spcBef>
                <a:spcPts val="0"/>
              </a:spcBef>
              <a:spcAft>
                <a:spcPts val="0"/>
              </a:spcAft>
              <a:buClrTx/>
              <a:buSzTx/>
              <a:buFontTx/>
              <a:buNone/>
              <a:tabLst/>
              <a:defRPr/>
            </a:pPr>
            <a:endParaRPr lang="nb-NO" noProof="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nb-NO"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Det er mye å avklare i oppstarten av Tidlig og tett på, og man vil ikke ha alle svar før man får begynt det konkrete arbeidsmiljø- og sykefraværsarbeidet</a:t>
            </a:r>
          </a:p>
          <a:p>
            <a:pPr marL="0" marR="0" lvl="0" indent="0" algn="l" defTabSz="914400" rtl="0" eaLnBrk="1" fontAlgn="base" latinLnBrk="0" hangingPunct="1">
              <a:lnSpc>
                <a:spcPct val="100000"/>
              </a:lnSpc>
              <a:spcBef>
                <a:spcPts val="0"/>
              </a:spcBef>
              <a:spcAft>
                <a:spcPts val="0"/>
              </a:spcAft>
              <a:buClrTx/>
              <a:buSzTx/>
              <a:buFontTx/>
              <a:buNone/>
              <a:tabLst/>
              <a:defRPr/>
            </a:pPr>
            <a:endParaRPr lang="nb-NO" noProof="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nb-NO"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På nettsiden </a:t>
            </a:r>
            <a:r>
              <a:rPr lang="nb-NO" noProof="0" dirty="0">
                <a:solidFill>
                  <a:schemeClr val="tx1"/>
                </a:solidFill>
                <a:highlight>
                  <a:srgbClr val="FFFF00"/>
                </a:highlight>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www.tidligogtettpå.no</a:t>
            </a:r>
            <a:r>
              <a:rPr lang="nb-NO" noProof="0" dirty="0">
                <a:solidFill>
                  <a:schemeClr val="tx1"/>
                </a:solidFill>
                <a:highlight>
                  <a:srgbClr val="FFFF00"/>
                </a:highlight>
                <a:latin typeface="Open Sans" panose="020B0606030504020204" pitchFamily="34" charset="0"/>
                <a:ea typeface="Open Sans" panose="020B0606030504020204" pitchFamily="34" charset="0"/>
                <a:cs typeface="Open Sans" panose="020B0606030504020204" pitchFamily="34" charset="0"/>
              </a:rPr>
              <a:t> </a:t>
            </a:r>
            <a:r>
              <a:rPr lang="nb-NO" sz="1200" kern="1200" dirty="0">
                <a:solidFill>
                  <a:schemeClr val="tx1"/>
                </a:solidFill>
                <a:effectLst/>
                <a:highlight>
                  <a:srgbClr val="FFFF00"/>
                </a:highlight>
                <a:latin typeface="+mn-lt"/>
                <a:ea typeface="+mn-ea"/>
                <a:cs typeface="+mn-cs"/>
              </a:rPr>
              <a:t>1.6 - OBS-punkter før oppstart (for ledere), </a:t>
            </a:r>
            <a:br>
              <a:rPr lang="nb-NO" sz="1200" kern="1200" dirty="0">
                <a:solidFill>
                  <a:schemeClr val="tx1"/>
                </a:solidFill>
                <a:effectLst/>
                <a:highlight>
                  <a:srgbClr val="FFFF00"/>
                </a:highlight>
                <a:latin typeface="+mn-lt"/>
                <a:ea typeface="+mn-ea"/>
                <a:cs typeface="+mn-cs"/>
              </a:rPr>
            </a:br>
            <a:r>
              <a:rPr lang="nb-NO"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ligger det en forenklet liste over viktige spørsmål og vurderinger som bør gjøres ved oppstart av Tidlig og tett på</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noProof="0" dirty="0">
                <a:solidFill>
                  <a:schemeClr val="tx1"/>
                </a:solidFill>
                <a:latin typeface="Open Sans" panose="020B0606030504020204" pitchFamily="34" charset="0"/>
                <a:ea typeface="Open Sans" panose="020B0606030504020204" pitchFamily="34" charset="0"/>
                <a:cs typeface="Open Sans" panose="020B0606030504020204" pitchFamily="34" charset="0"/>
              </a:rPr>
              <a:t>Mål: demme opp for noen av de utfordringene som vil komme</a:t>
            </a:r>
          </a:p>
          <a:p>
            <a:endParaRPr lang="nb-NO" dirty="0"/>
          </a:p>
        </p:txBody>
      </p:sp>
    </p:spTree>
    <p:extLst>
      <p:ext uri="{BB962C8B-B14F-4D97-AF65-F5344CB8AC3E}">
        <p14:creationId xmlns:p14="http://schemas.microsoft.com/office/powerpoint/2010/main" val="30465099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EC1558-2354-2510-FB5D-09DCA5A732D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A9951DA-7E13-74EC-1A6E-072E1242BDA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Plassholder for notater 2">
            <a:extLst>
              <a:ext uri="{FF2B5EF4-FFF2-40B4-BE49-F238E27FC236}">
                <a16:creationId xmlns:a16="http://schemas.microsoft.com/office/drawing/2014/main" id="{43AB6552-2264-DC54-6C8E-D80A4C9F60C3}"/>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Avslutning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Partsamarbeid</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HR</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Hjelpere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Nettverksgruppe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0" i="0" kern="1200" dirty="0">
                <a:solidFill>
                  <a:schemeClr val="tx1"/>
                </a:solidFill>
                <a:effectLst/>
                <a:latin typeface="+mn-lt"/>
                <a:ea typeface="+mn-ea"/>
                <a:cs typeface="+mn-cs"/>
              </a:rPr>
              <a:t>Forutsigbarhet – jobbe sammen med ansatte</a:t>
            </a:r>
          </a:p>
        </p:txBody>
      </p:sp>
    </p:spTree>
    <p:extLst>
      <p:ext uri="{BB962C8B-B14F-4D97-AF65-F5344CB8AC3E}">
        <p14:creationId xmlns:p14="http://schemas.microsoft.com/office/powerpoint/2010/main" val="391803312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ema 1 - Forside" type="title" preserve="1">
  <p:cSld name="Tema 1 - Forside">
    <p:bg>
      <p:bgPr>
        <a:solidFill>
          <a:srgbClr val="D8BAC1"/>
        </a:solidFill>
        <a:effectLst/>
      </p:bgPr>
    </p:bg>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942443"/>
              </a:buClr>
              <a:buSzPts val="3700"/>
              <a:buNone/>
              <a:defRPr sz="4933">
                <a:solidFill>
                  <a:srgbClr val="942443"/>
                </a:solidFill>
              </a:defRPr>
            </a:lvl1pPr>
            <a:lvl2pPr lvl="1" algn="ctr">
              <a:spcBef>
                <a:spcPts val="0"/>
              </a:spcBef>
              <a:spcAft>
                <a:spcPts val="0"/>
              </a:spcAft>
              <a:buClr>
                <a:srgbClr val="942443"/>
              </a:buClr>
              <a:buSzPts val="5200"/>
              <a:buNone/>
              <a:defRPr sz="6933">
                <a:solidFill>
                  <a:srgbClr val="942443"/>
                </a:solidFill>
              </a:defRPr>
            </a:lvl2pPr>
            <a:lvl3pPr lvl="2" algn="ctr">
              <a:spcBef>
                <a:spcPts val="0"/>
              </a:spcBef>
              <a:spcAft>
                <a:spcPts val="0"/>
              </a:spcAft>
              <a:buClr>
                <a:srgbClr val="942443"/>
              </a:buClr>
              <a:buSzPts val="5200"/>
              <a:buNone/>
              <a:defRPr sz="6933">
                <a:solidFill>
                  <a:srgbClr val="942443"/>
                </a:solidFill>
              </a:defRPr>
            </a:lvl3pPr>
            <a:lvl4pPr lvl="3" algn="ctr">
              <a:spcBef>
                <a:spcPts val="0"/>
              </a:spcBef>
              <a:spcAft>
                <a:spcPts val="0"/>
              </a:spcAft>
              <a:buClr>
                <a:srgbClr val="942443"/>
              </a:buClr>
              <a:buSzPts val="5200"/>
              <a:buNone/>
              <a:defRPr sz="6933">
                <a:solidFill>
                  <a:srgbClr val="942443"/>
                </a:solidFill>
              </a:defRPr>
            </a:lvl4pPr>
            <a:lvl5pPr lvl="4" algn="ctr">
              <a:spcBef>
                <a:spcPts val="0"/>
              </a:spcBef>
              <a:spcAft>
                <a:spcPts val="0"/>
              </a:spcAft>
              <a:buClr>
                <a:srgbClr val="942443"/>
              </a:buClr>
              <a:buSzPts val="5200"/>
              <a:buNone/>
              <a:defRPr sz="6933">
                <a:solidFill>
                  <a:srgbClr val="942443"/>
                </a:solidFill>
              </a:defRPr>
            </a:lvl5pPr>
            <a:lvl6pPr lvl="5" algn="ctr">
              <a:spcBef>
                <a:spcPts val="0"/>
              </a:spcBef>
              <a:spcAft>
                <a:spcPts val="0"/>
              </a:spcAft>
              <a:buClr>
                <a:srgbClr val="942443"/>
              </a:buClr>
              <a:buSzPts val="5200"/>
              <a:buNone/>
              <a:defRPr sz="6933">
                <a:solidFill>
                  <a:srgbClr val="942443"/>
                </a:solidFill>
              </a:defRPr>
            </a:lvl6pPr>
            <a:lvl7pPr lvl="6" algn="ctr">
              <a:spcBef>
                <a:spcPts val="0"/>
              </a:spcBef>
              <a:spcAft>
                <a:spcPts val="0"/>
              </a:spcAft>
              <a:buClr>
                <a:srgbClr val="942443"/>
              </a:buClr>
              <a:buSzPts val="5200"/>
              <a:buNone/>
              <a:defRPr sz="6933">
                <a:solidFill>
                  <a:srgbClr val="942443"/>
                </a:solidFill>
              </a:defRPr>
            </a:lvl7pPr>
            <a:lvl8pPr lvl="7" algn="ctr">
              <a:spcBef>
                <a:spcPts val="0"/>
              </a:spcBef>
              <a:spcAft>
                <a:spcPts val="0"/>
              </a:spcAft>
              <a:buClr>
                <a:srgbClr val="942443"/>
              </a:buClr>
              <a:buSzPts val="5200"/>
              <a:buNone/>
              <a:defRPr sz="6933">
                <a:solidFill>
                  <a:srgbClr val="942443"/>
                </a:solidFill>
              </a:defRPr>
            </a:lvl8pPr>
            <a:lvl9pPr lvl="8" algn="ctr">
              <a:spcBef>
                <a:spcPts val="0"/>
              </a:spcBef>
              <a:spcAft>
                <a:spcPts val="0"/>
              </a:spcAft>
              <a:buClr>
                <a:srgbClr val="942443"/>
              </a:buClr>
              <a:buSzPts val="5200"/>
              <a:buNone/>
              <a:defRPr sz="6933">
                <a:solidFill>
                  <a:srgbClr val="942443"/>
                </a:solidFill>
              </a:defRPr>
            </a:lvl9pPr>
          </a:lstStyle>
          <a:p>
            <a:r>
              <a:rPr lang="nb-NO"/>
              <a:t>Klikk for å redigere tittelstil</a:t>
            </a:r>
            <a:endParaRPr/>
          </a:p>
        </p:txBody>
      </p:sp>
      <p:sp>
        <p:nvSpPr>
          <p:cNvPr id="10" name="Google Shape;10;p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400"/>
              <a:buNone/>
              <a:defRPr>
                <a:solidFill>
                  <a:srgbClr val="942443"/>
                </a:solidFill>
              </a:defRPr>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r>
              <a:rPr lang="nb-NO"/>
              <a:t>Klikk for å redigere undertittelstil i malen</a:t>
            </a:r>
            <a:endParaRPr/>
          </a:p>
        </p:txBody>
      </p:sp>
      <p:pic>
        <p:nvPicPr>
          <p:cNvPr id="11" name="Google Shape;11;p2"/>
          <p:cNvPicPr preferRelativeResize="0"/>
          <p:nvPr/>
        </p:nvPicPr>
        <p:blipFill>
          <a:blip r:embed="rId2">
            <a:alphaModFix/>
          </a:blip>
          <a:stretch>
            <a:fillRect/>
          </a:stretch>
        </p:blipFill>
        <p:spPr>
          <a:xfrm>
            <a:off x="5352001" y="1843600"/>
            <a:ext cx="6359532" cy="3847376"/>
          </a:xfrm>
          <a:prstGeom prst="rect">
            <a:avLst/>
          </a:prstGeom>
          <a:noFill/>
          <a:ln>
            <a:noFill/>
          </a:ln>
        </p:spPr>
      </p:pic>
      <p:sp>
        <p:nvSpPr>
          <p:cNvPr id="12" name="Google Shape;12;p2"/>
          <p:cNvSpPr txBox="1">
            <a:spLocks noGrp="1"/>
          </p:cNvSpPr>
          <p:nvPr>
            <p:ph type="subTitle" idx="2"/>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13" name="Google Shape;13;p2" title="Asset 3@4x.png"/>
          <p:cNvPicPr preferRelativeResize="0"/>
          <p:nvPr/>
        </p:nvPicPr>
        <p:blipFill>
          <a:blip r:embed="rId3">
            <a:alphaModFix/>
          </a:blip>
          <a:stretch>
            <a:fillRect/>
          </a:stretch>
        </p:blipFill>
        <p:spPr>
          <a:xfrm>
            <a:off x="9152001" y="5854399"/>
            <a:ext cx="2559535" cy="666867"/>
          </a:xfrm>
          <a:prstGeom prst="rect">
            <a:avLst/>
          </a:prstGeom>
          <a:noFill/>
          <a:ln>
            <a:noFill/>
          </a:ln>
        </p:spPr>
      </p:pic>
    </p:spTree>
    <p:extLst>
      <p:ext uri="{BB962C8B-B14F-4D97-AF65-F5344CB8AC3E}">
        <p14:creationId xmlns:p14="http://schemas.microsoft.com/office/powerpoint/2010/main" val="3671842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ema 1 - Agenda" preserve="1">
  <p:cSld name="Tema 1 - Agenda">
    <p:spTree>
      <p:nvGrpSpPr>
        <p:cNvPr id="1" name="Shape 22"/>
        <p:cNvGrpSpPr/>
        <p:nvPr/>
      </p:nvGrpSpPr>
      <p:grpSpPr>
        <a:xfrm>
          <a:off x="0" y="0"/>
          <a:ext cx="0" cy="0"/>
          <a:chOff x="0" y="0"/>
          <a:chExt cx="0" cy="0"/>
        </a:xfrm>
      </p:grpSpPr>
      <p:sp>
        <p:nvSpPr>
          <p:cNvPr id="23" name="Google Shape;23;p5"/>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200"/>
              <a:buNone/>
              <a:defRPr sz="1600" b="1"/>
            </a:lvl1pPr>
            <a:lvl2pPr marL="1219170" lvl="1" indent="-406390">
              <a:spcBef>
                <a:spcPts val="0"/>
              </a:spcBef>
              <a:spcAft>
                <a:spcPts val="0"/>
              </a:spcAft>
              <a:buSzPts val="1200"/>
              <a:buChar char="○"/>
              <a:defRPr sz="1600" b="1"/>
            </a:lvl2pPr>
            <a:lvl3pPr marL="1828754" lvl="2" indent="-406390">
              <a:spcBef>
                <a:spcPts val="0"/>
              </a:spcBef>
              <a:spcAft>
                <a:spcPts val="0"/>
              </a:spcAft>
              <a:buSzPts val="1200"/>
              <a:buChar char="■"/>
              <a:defRPr sz="1600" b="1"/>
            </a:lvl3pPr>
            <a:lvl4pPr marL="2438339" lvl="3" indent="-406390">
              <a:spcBef>
                <a:spcPts val="0"/>
              </a:spcBef>
              <a:spcAft>
                <a:spcPts val="0"/>
              </a:spcAft>
              <a:buSzPts val="1200"/>
              <a:buChar char="●"/>
              <a:defRPr sz="1600" b="1"/>
            </a:lvl4pPr>
            <a:lvl5pPr marL="3047924" lvl="4" indent="-406390">
              <a:spcBef>
                <a:spcPts val="0"/>
              </a:spcBef>
              <a:spcAft>
                <a:spcPts val="0"/>
              </a:spcAft>
              <a:buSzPts val="1200"/>
              <a:buChar char="○"/>
              <a:defRPr sz="1600" b="1"/>
            </a:lvl5pPr>
            <a:lvl6pPr marL="3657509" lvl="5" indent="-406390">
              <a:spcBef>
                <a:spcPts val="0"/>
              </a:spcBef>
              <a:spcAft>
                <a:spcPts val="0"/>
              </a:spcAft>
              <a:buSzPts val="1200"/>
              <a:buChar char="■"/>
              <a:defRPr sz="1600" b="1"/>
            </a:lvl6pPr>
            <a:lvl7pPr marL="4267093" lvl="6" indent="-406390">
              <a:spcBef>
                <a:spcPts val="0"/>
              </a:spcBef>
              <a:spcAft>
                <a:spcPts val="0"/>
              </a:spcAft>
              <a:buSzPts val="1200"/>
              <a:buChar char="●"/>
              <a:defRPr sz="1600" b="1"/>
            </a:lvl7pPr>
            <a:lvl8pPr marL="4876678" lvl="7" indent="-406390">
              <a:spcBef>
                <a:spcPts val="0"/>
              </a:spcBef>
              <a:spcAft>
                <a:spcPts val="0"/>
              </a:spcAft>
              <a:buSzPts val="1200"/>
              <a:buChar char="○"/>
              <a:defRPr sz="1600" b="1"/>
            </a:lvl8pPr>
            <a:lvl9pPr marL="5486263" lvl="8" indent="-406390">
              <a:spcBef>
                <a:spcPts val="0"/>
              </a:spcBef>
              <a:spcAft>
                <a:spcPts val="0"/>
              </a:spcAft>
              <a:buSzPts val="1200"/>
              <a:buChar char="■"/>
              <a:defRPr sz="1600" b="1"/>
            </a:lvl9pPr>
          </a:lstStyle>
          <a:p>
            <a:pPr lvl="0"/>
            <a:r>
              <a:rPr lang="nb-NO"/>
              <a:t>Klikk for å redigere tekststiler i malen</a:t>
            </a:r>
          </a:p>
        </p:txBody>
      </p:sp>
      <p:sp>
        <p:nvSpPr>
          <p:cNvPr id="24" name="Google Shape;24;p5"/>
          <p:cNvSpPr>
            <a:spLocks noGrp="1"/>
          </p:cNvSpPr>
          <p:nvPr>
            <p:ph type="pic" idx="2"/>
          </p:nvPr>
        </p:nvSpPr>
        <p:spPr>
          <a:xfrm>
            <a:off x="6979200" y="480000"/>
            <a:ext cx="4732800" cy="5160400"/>
          </a:xfrm>
          <a:prstGeom prst="rect">
            <a:avLst/>
          </a:prstGeom>
          <a:noFill/>
          <a:ln>
            <a:noFill/>
          </a:ln>
        </p:spPr>
      </p:sp>
      <p:sp>
        <p:nvSpPr>
          <p:cNvPr id="25" name="Google Shape;25;p5"/>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942443"/>
                </a:solidFill>
                <a:latin typeface="Titillium Web"/>
                <a:ea typeface="Titillium Web"/>
                <a:cs typeface="Titillium Web"/>
                <a:sym typeface="Titillium Web"/>
              </a:rPr>
              <a:t>AGENDA</a:t>
            </a:r>
            <a:endParaRPr sz="4000" b="1">
              <a:solidFill>
                <a:srgbClr val="942443"/>
              </a:solidFill>
              <a:latin typeface="Titillium Web"/>
              <a:ea typeface="Titillium Web"/>
              <a:cs typeface="Titillium Web"/>
              <a:sym typeface="Titillium Web"/>
            </a:endParaRPr>
          </a:p>
        </p:txBody>
      </p:sp>
      <p:sp>
        <p:nvSpPr>
          <p:cNvPr id="26" name="Google Shape;26;p5"/>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SzPts val="1200"/>
              <a:buNone/>
              <a:defRPr sz="1600"/>
            </a:lvl1pPr>
            <a:lvl2pPr marL="1219170" lvl="1" indent="-406390" rtl="0">
              <a:spcBef>
                <a:spcPts val="0"/>
              </a:spcBef>
              <a:spcAft>
                <a:spcPts val="0"/>
              </a:spcAft>
              <a:buSzPts val="1200"/>
              <a:buChar char="○"/>
              <a:defRPr sz="1600"/>
            </a:lvl2pPr>
            <a:lvl3pPr marL="1828754" lvl="2" indent="-406390" rtl="0">
              <a:spcBef>
                <a:spcPts val="0"/>
              </a:spcBef>
              <a:spcAft>
                <a:spcPts val="0"/>
              </a:spcAft>
              <a:buSzPts val="1200"/>
              <a:buChar char="■"/>
              <a:defRPr sz="1600"/>
            </a:lvl3pPr>
            <a:lvl4pPr marL="2438339" lvl="3" indent="-406390" rtl="0">
              <a:spcBef>
                <a:spcPts val="0"/>
              </a:spcBef>
              <a:spcAft>
                <a:spcPts val="0"/>
              </a:spcAft>
              <a:buSzPts val="1200"/>
              <a:buChar char="●"/>
              <a:defRPr sz="1600"/>
            </a:lvl4pPr>
            <a:lvl5pPr marL="3047924" lvl="4" indent="-406390" rtl="0">
              <a:spcBef>
                <a:spcPts val="0"/>
              </a:spcBef>
              <a:spcAft>
                <a:spcPts val="0"/>
              </a:spcAft>
              <a:buSzPts val="1200"/>
              <a:buChar char="○"/>
              <a:defRPr sz="1600"/>
            </a:lvl5pPr>
            <a:lvl6pPr marL="3657509" lvl="5" indent="-406390" rtl="0">
              <a:spcBef>
                <a:spcPts val="0"/>
              </a:spcBef>
              <a:spcAft>
                <a:spcPts val="0"/>
              </a:spcAft>
              <a:buSzPts val="1200"/>
              <a:buChar char="■"/>
              <a:defRPr sz="1600"/>
            </a:lvl6pPr>
            <a:lvl7pPr marL="4267093" lvl="6" indent="-406390" rtl="0">
              <a:spcBef>
                <a:spcPts val="0"/>
              </a:spcBef>
              <a:spcAft>
                <a:spcPts val="0"/>
              </a:spcAft>
              <a:buSzPts val="1200"/>
              <a:buChar char="●"/>
              <a:defRPr sz="1600"/>
            </a:lvl7pPr>
            <a:lvl8pPr marL="4876678" lvl="7" indent="-406390" rtl="0">
              <a:spcBef>
                <a:spcPts val="0"/>
              </a:spcBef>
              <a:spcAft>
                <a:spcPts val="0"/>
              </a:spcAft>
              <a:buSzPts val="1200"/>
              <a:buChar char="○"/>
              <a:defRPr sz="1600"/>
            </a:lvl8pPr>
            <a:lvl9pPr marL="5486263" lvl="8" indent="-406390" rtl="0">
              <a:spcBef>
                <a:spcPts val="0"/>
              </a:spcBef>
              <a:spcAft>
                <a:spcPts val="0"/>
              </a:spcAft>
              <a:buSzPts val="1200"/>
              <a:buChar char="■"/>
              <a:defRPr sz="1600"/>
            </a:lvl9pPr>
          </a:lstStyle>
          <a:p>
            <a:pPr lvl="0"/>
            <a:r>
              <a:rPr lang="nb-NO"/>
              <a:t>Klikk for å redigere tekststiler i malen</a:t>
            </a:r>
          </a:p>
        </p:txBody>
      </p:sp>
      <p:sp>
        <p:nvSpPr>
          <p:cNvPr id="27" name="Google Shape;27;p5"/>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28" name="Google Shape;28;p5"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2611013034"/>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ma 1 - Agenda" preserve="1">
  <p:cSld name="1_Tema 1 - Agenda">
    <p:spTree>
      <p:nvGrpSpPr>
        <p:cNvPr id="1" name="Shape 22"/>
        <p:cNvGrpSpPr/>
        <p:nvPr/>
      </p:nvGrpSpPr>
      <p:grpSpPr>
        <a:xfrm>
          <a:off x="0" y="0"/>
          <a:ext cx="0" cy="0"/>
          <a:chOff x="0" y="0"/>
          <a:chExt cx="0" cy="0"/>
        </a:xfrm>
      </p:grpSpPr>
      <p:sp>
        <p:nvSpPr>
          <p:cNvPr id="23" name="Google Shape;23;p5"/>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200"/>
              <a:buNone/>
              <a:defRPr sz="1600" b="1"/>
            </a:lvl1pPr>
            <a:lvl2pPr marL="1219170" lvl="1" indent="-406390">
              <a:spcBef>
                <a:spcPts val="0"/>
              </a:spcBef>
              <a:spcAft>
                <a:spcPts val="0"/>
              </a:spcAft>
              <a:buSzPts val="1200"/>
              <a:buChar char="○"/>
              <a:defRPr sz="1600" b="1"/>
            </a:lvl2pPr>
            <a:lvl3pPr marL="1828754" lvl="2" indent="-406390">
              <a:spcBef>
                <a:spcPts val="0"/>
              </a:spcBef>
              <a:spcAft>
                <a:spcPts val="0"/>
              </a:spcAft>
              <a:buSzPts val="1200"/>
              <a:buChar char="■"/>
              <a:defRPr sz="1600" b="1"/>
            </a:lvl3pPr>
            <a:lvl4pPr marL="2438339" lvl="3" indent="-406390">
              <a:spcBef>
                <a:spcPts val="0"/>
              </a:spcBef>
              <a:spcAft>
                <a:spcPts val="0"/>
              </a:spcAft>
              <a:buSzPts val="1200"/>
              <a:buChar char="●"/>
              <a:defRPr sz="1600" b="1"/>
            </a:lvl4pPr>
            <a:lvl5pPr marL="3047924" lvl="4" indent="-406390">
              <a:spcBef>
                <a:spcPts val="0"/>
              </a:spcBef>
              <a:spcAft>
                <a:spcPts val="0"/>
              </a:spcAft>
              <a:buSzPts val="1200"/>
              <a:buChar char="○"/>
              <a:defRPr sz="1600" b="1"/>
            </a:lvl5pPr>
            <a:lvl6pPr marL="3657509" lvl="5" indent="-406390">
              <a:spcBef>
                <a:spcPts val="0"/>
              </a:spcBef>
              <a:spcAft>
                <a:spcPts val="0"/>
              </a:spcAft>
              <a:buSzPts val="1200"/>
              <a:buChar char="■"/>
              <a:defRPr sz="1600" b="1"/>
            </a:lvl6pPr>
            <a:lvl7pPr marL="4267093" lvl="6" indent="-406390">
              <a:spcBef>
                <a:spcPts val="0"/>
              </a:spcBef>
              <a:spcAft>
                <a:spcPts val="0"/>
              </a:spcAft>
              <a:buSzPts val="1200"/>
              <a:buChar char="●"/>
              <a:defRPr sz="1600" b="1"/>
            </a:lvl7pPr>
            <a:lvl8pPr marL="4876678" lvl="7" indent="-406390">
              <a:spcBef>
                <a:spcPts val="0"/>
              </a:spcBef>
              <a:spcAft>
                <a:spcPts val="0"/>
              </a:spcAft>
              <a:buSzPts val="1200"/>
              <a:buChar char="○"/>
              <a:defRPr sz="1600" b="1"/>
            </a:lvl8pPr>
            <a:lvl9pPr marL="5486263" lvl="8" indent="-406390">
              <a:spcBef>
                <a:spcPts val="0"/>
              </a:spcBef>
              <a:spcAft>
                <a:spcPts val="0"/>
              </a:spcAft>
              <a:buSzPts val="1200"/>
              <a:buChar char="■"/>
              <a:defRPr sz="1600" b="1"/>
            </a:lvl9pPr>
          </a:lstStyle>
          <a:p>
            <a:pPr lvl="0"/>
            <a:r>
              <a:rPr lang="nb-NO"/>
              <a:t>Klikk for å redigere tekststiler i malen</a:t>
            </a:r>
          </a:p>
        </p:txBody>
      </p:sp>
      <p:sp>
        <p:nvSpPr>
          <p:cNvPr id="25" name="Google Shape;25;p5"/>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942443"/>
                </a:solidFill>
                <a:latin typeface="Titillium Web"/>
                <a:ea typeface="Titillium Web"/>
                <a:cs typeface="Titillium Web"/>
                <a:sym typeface="Titillium Web"/>
              </a:rPr>
              <a:t>AGENDA</a:t>
            </a:r>
            <a:endParaRPr sz="4000" b="1">
              <a:solidFill>
                <a:srgbClr val="942443"/>
              </a:solidFill>
              <a:latin typeface="Titillium Web"/>
              <a:ea typeface="Titillium Web"/>
              <a:cs typeface="Titillium Web"/>
              <a:sym typeface="Titillium Web"/>
            </a:endParaRPr>
          </a:p>
        </p:txBody>
      </p:sp>
      <p:sp>
        <p:nvSpPr>
          <p:cNvPr id="26" name="Google Shape;26;p5"/>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SzPts val="1200"/>
              <a:buNone/>
              <a:defRPr sz="1600"/>
            </a:lvl1pPr>
            <a:lvl2pPr marL="1219170" lvl="1" indent="-406390" rtl="0">
              <a:spcBef>
                <a:spcPts val="0"/>
              </a:spcBef>
              <a:spcAft>
                <a:spcPts val="0"/>
              </a:spcAft>
              <a:buSzPts val="1200"/>
              <a:buChar char="○"/>
              <a:defRPr sz="1600"/>
            </a:lvl2pPr>
            <a:lvl3pPr marL="1828754" lvl="2" indent="-406390" rtl="0">
              <a:spcBef>
                <a:spcPts val="0"/>
              </a:spcBef>
              <a:spcAft>
                <a:spcPts val="0"/>
              </a:spcAft>
              <a:buSzPts val="1200"/>
              <a:buChar char="■"/>
              <a:defRPr sz="1600"/>
            </a:lvl3pPr>
            <a:lvl4pPr marL="2438339" lvl="3" indent="-406390" rtl="0">
              <a:spcBef>
                <a:spcPts val="0"/>
              </a:spcBef>
              <a:spcAft>
                <a:spcPts val="0"/>
              </a:spcAft>
              <a:buSzPts val="1200"/>
              <a:buChar char="●"/>
              <a:defRPr sz="1600"/>
            </a:lvl4pPr>
            <a:lvl5pPr marL="3047924" lvl="4" indent="-406390" rtl="0">
              <a:spcBef>
                <a:spcPts val="0"/>
              </a:spcBef>
              <a:spcAft>
                <a:spcPts val="0"/>
              </a:spcAft>
              <a:buSzPts val="1200"/>
              <a:buChar char="○"/>
              <a:defRPr sz="1600"/>
            </a:lvl5pPr>
            <a:lvl6pPr marL="3657509" lvl="5" indent="-406390" rtl="0">
              <a:spcBef>
                <a:spcPts val="0"/>
              </a:spcBef>
              <a:spcAft>
                <a:spcPts val="0"/>
              </a:spcAft>
              <a:buSzPts val="1200"/>
              <a:buChar char="■"/>
              <a:defRPr sz="1600"/>
            </a:lvl6pPr>
            <a:lvl7pPr marL="4267093" lvl="6" indent="-406390" rtl="0">
              <a:spcBef>
                <a:spcPts val="0"/>
              </a:spcBef>
              <a:spcAft>
                <a:spcPts val="0"/>
              </a:spcAft>
              <a:buSzPts val="1200"/>
              <a:buChar char="●"/>
              <a:defRPr sz="1600"/>
            </a:lvl7pPr>
            <a:lvl8pPr marL="4876678" lvl="7" indent="-406390" rtl="0">
              <a:spcBef>
                <a:spcPts val="0"/>
              </a:spcBef>
              <a:spcAft>
                <a:spcPts val="0"/>
              </a:spcAft>
              <a:buSzPts val="1200"/>
              <a:buChar char="○"/>
              <a:defRPr sz="1600"/>
            </a:lvl8pPr>
            <a:lvl9pPr marL="5486263" lvl="8" indent="-406390" rtl="0">
              <a:spcBef>
                <a:spcPts val="0"/>
              </a:spcBef>
              <a:spcAft>
                <a:spcPts val="0"/>
              </a:spcAft>
              <a:buSzPts val="1200"/>
              <a:buChar char="■"/>
              <a:defRPr sz="1600"/>
            </a:lvl9pPr>
          </a:lstStyle>
          <a:p>
            <a:pPr lvl="0"/>
            <a:r>
              <a:rPr lang="nb-NO"/>
              <a:t>Klikk for å redigere tekststiler i malen</a:t>
            </a:r>
          </a:p>
        </p:txBody>
      </p:sp>
      <p:sp>
        <p:nvSpPr>
          <p:cNvPr id="27" name="Google Shape;27;p5"/>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28" name="Google Shape;28;p5"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pic>
        <p:nvPicPr>
          <p:cNvPr id="2" name="Google Shape;526;p87" title="Frame-1.png">
            <a:extLst>
              <a:ext uri="{FF2B5EF4-FFF2-40B4-BE49-F238E27FC236}">
                <a16:creationId xmlns:a16="http://schemas.microsoft.com/office/drawing/2014/main" id="{05D10A61-04BD-919B-21BE-93663FB9A3D0}"/>
              </a:ext>
            </a:extLst>
          </p:cNvPr>
          <p:cNvPicPr preferRelativeResize="0">
            <a:picLocks noChangeAspect="1"/>
          </p:cNvPicPr>
          <p:nvPr/>
        </p:nvPicPr>
        <p:blipFill>
          <a:blip r:embed="rId3">
            <a:alphaModFix/>
          </a:blip>
          <a:stretch>
            <a:fillRect/>
          </a:stretch>
        </p:blipFill>
        <p:spPr>
          <a:xfrm>
            <a:off x="6835134" y="478800"/>
            <a:ext cx="4787775" cy="4982400"/>
          </a:xfrm>
          <a:prstGeom prst="rect">
            <a:avLst/>
          </a:prstGeom>
          <a:noFill/>
          <a:ln>
            <a:noFill/>
          </a:ln>
        </p:spPr>
      </p:pic>
    </p:spTree>
    <p:extLst>
      <p:ext uri="{BB962C8B-B14F-4D97-AF65-F5344CB8AC3E}">
        <p14:creationId xmlns:p14="http://schemas.microsoft.com/office/powerpoint/2010/main" val="3243968328"/>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ema 1 - Høra" preserve="1">
  <p:cSld name="Tema 1 - Høra">
    <p:bg>
      <p:bgPr>
        <a:solidFill>
          <a:srgbClr val="F5F1EE"/>
        </a:solidFill>
        <a:effectLst/>
      </p:bgPr>
    </p:bg>
    <p:spTree>
      <p:nvGrpSpPr>
        <p:cNvPr id="1" name="Shape 29"/>
        <p:cNvGrpSpPr/>
        <p:nvPr/>
      </p:nvGrpSpPr>
      <p:grpSpPr>
        <a:xfrm>
          <a:off x="0" y="0"/>
          <a:ext cx="0" cy="0"/>
          <a:chOff x="0" y="0"/>
          <a:chExt cx="0" cy="0"/>
        </a:xfrm>
      </p:grpSpPr>
      <p:sp>
        <p:nvSpPr>
          <p:cNvPr id="30" name="Google Shape;30;p6"/>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942443"/>
                </a:solidFill>
                <a:latin typeface="Titillium Web"/>
                <a:ea typeface="Titillium Web"/>
                <a:cs typeface="Titillium Web"/>
                <a:sym typeface="Titillium Web"/>
              </a:rPr>
              <a:t>HØRA</a:t>
            </a:r>
            <a:endParaRPr sz="4000" b="1">
              <a:solidFill>
                <a:srgbClr val="942443"/>
              </a:solidFill>
              <a:latin typeface="Titillium Web"/>
              <a:ea typeface="Titillium Web"/>
              <a:cs typeface="Titillium Web"/>
              <a:sym typeface="Titillium Web"/>
            </a:endParaRPr>
          </a:p>
        </p:txBody>
      </p:sp>
      <p:sp>
        <p:nvSpPr>
          <p:cNvPr id="31" name="Google Shape;31;p6"/>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2" name="Google Shape;32;p6"/>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3" name="Google Shape;33;p6"/>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4" name="Google Shape;34;p6"/>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942443"/>
                </a:solidFill>
                <a:latin typeface="Open Sans"/>
                <a:ea typeface="Open Sans"/>
                <a:cs typeface="Open Sans"/>
                <a:sym typeface="Open Sans"/>
              </a:rPr>
              <a:t>Hensikt</a:t>
            </a:r>
            <a:endParaRPr sz="2400" b="1">
              <a:solidFill>
                <a:srgbClr val="942443"/>
              </a:solidFill>
              <a:latin typeface="Open Sans"/>
              <a:ea typeface="Open Sans"/>
              <a:cs typeface="Open Sans"/>
              <a:sym typeface="Open Sans"/>
            </a:endParaRPr>
          </a:p>
        </p:txBody>
      </p:sp>
      <p:sp>
        <p:nvSpPr>
          <p:cNvPr id="35" name="Google Shape;35;p6"/>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942443"/>
                </a:solidFill>
                <a:latin typeface="Open Sans"/>
                <a:ea typeface="Open Sans"/>
                <a:cs typeface="Open Sans"/>
                <a:sym typeface="Open Sans"/>
              </a:rPr>
              <a:t>Ønsket resultat</a:t>
            </a:r>
            <a:endParaRPr sz="2400" b="1">
              <a:solidFill>
                <a:srgbClr val="942443"/>
              </a:solidFill>
              <a:latin typeface="Open Sans"/>
              <a:ea typeface="Open Sans"/>
              <a:cs typeface="Open Sans"/>
              <a:sym typeface="Open Sans"/>
            </a:endParaRPr>
          </a:p>
        </p:txBody>
      </p:sp>
      <p:sp>
        <p:nvSpPr>
          <p:cNvPr id="36" name="Google Shape;36;p6"/>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942443"/>
                </a:solidFill>
                <a:latin typeface="Open Sans"/>
                <a:ea typeface="Open Sans"/>
                <a:cs typeface="Open Sans"/>
                <a:sym typeface="Open Sans"/>
              </a:rPr>
              <a:t>Agenda</a:t>
            </a:r>
            <a:endParaRPr sz="2400" b="1">
              <a:solidFill>
                <a:srgbClr val="942443"/>
              </a:solidFill>
              <a:latin typeface="Open Sans"/>
              <a:ea typeface="Open Sans"/>
              <a:cs typeface="Open Sans"/>
              <a:sym typeface="Open Sans"/>
            </a:endParaRPr>
          </a:p>
        </p:txBody>
      </p:sp>
      <p:sp>
        <p:nvSpPr>
          <p:cNvPr id="37" name="Google Shape;37;p6"/>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38" name="Google Shape;38;p6"/>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39" name="Google Shape;39;p6"/>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pic>
        <p:nvPicPr>
          <p:cNvPr id="40" name="Google Shape;40;p6"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2763128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ma 1 - Hovedpoeng" preserve="1">
  <p:cSld name="Tema 1 - Hovedpoeng">
    <p:spTree>
      <p:nvGrpSpPr>
        <p:cNvPr id="1" name="Shape 92"/>
        <p:cNvGrpSpPr/>
        <p:nvPr/>
      </p:nvGrpSpPr>
      <p:grpSpPr>
        <a:xfrm>
          <a:off x="0" y="0"/>
          <a:ext cx="0" cy="0"/>
          <a:chOff x="0" y="0"/>
          <a:chExt cx="0" cy="0"/>
        </a:xfrm>
      </p:grpSpPr>
      <p:sp>
        <p:nvSpPr>
          <p:cNvPr id="93" name="Google Shape;93;p1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94" name="Google Shape;94;p16"/>
          <p:cNvSpPr txBox="1">
            <a:spLocks noGrp="1"/>
          </p:cNvSpPr>
          <p:nvPr>
            <p:ph type="subTitle" idx="1"/>
          </p:nvPr>
        </p:nvSpPr>
        <p:spPr>
          <a:xfrm>
            <a:off x="1214933" y="4439033"/>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95" name="Google Shape;95;p16"/>
          <p:cNvSpPr txBox="1">
            <a:spLocks noGrp="1"/>
          </p:cNvSpPr>
          <p:nvPr>
            <p:ph type="subTitle" idx="2"/>
          </p:nvPr>
        </p:nvSpPr>
        <p:spPr>
          <a:xfrm>
            <a:off x="4817465" y="4439631"/>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96" name="Google Shape;96;p16"/>
          <p:cNvSpPr txBox="1">
            <a:spLocks noGrp="1"/>
          </p:cNvSpPr>
          <p:nvPr>
            <p:ph type="subTitle" idx="3"/>
          </p:nvPr>
        </p:nvSpPr>
        <p:spPr>
          <a:xfrm>
            <a:off x="8419999" y="4439033"/>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97" name="Google Shape;97;p16"/>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98" name="Google Shape;98;p16"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pic>
        <p:nvPicPr>
          <p:cNvPr id="99" name="Google Shape;99;p16" title="Group 5.png"/>
          <p:cNvPicPr preferRelativeResize="0"/>
          <p:nvPr/>
        </p:nvPicPr>
        <p:blipFill>
          <a:blip r:embed="rId3">
            <a:alphaModFix/>
          </a:blip>
          <a:stretch>
            <a:fillRect/>
          </a:stretch>
        </p:blipFill>
        <p:spPr>
          <a:xfrm>
            <a:off x="1104867" y="2253500"/>
            <a:ext cx="9936397" cy="2042600"/>
          </a:xfrm>
          <a:prstGeom prst="rect">
            <a:avLst/>
          </a:prstGeom>
          <a:noFill/>
          <a:ln>
            <a:noFill/>
          </a:ln>
        </p:spPr>
      </p:pic>
    </p:spTree>
    <p:extLst>
      <p:ext uri="{BB962C8B-B14F-4D97-AF65-F5344CB8AC3E}">
        <p14:creationId xmlns:p14="http://schemas.microsoft.com/office/powerpoint/2010/main" val="1543169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ema 1 - Hovedpoeng" preserve="1">
  <p:cSld name="1_Tema 1 - Hovedpoeng">
    <p:spTree>
      <p:nvGrpSpPr>
        <p:cNvPr id="1" name="Shape 100"/>
        <p:cNvGrpSpPr/>
        <p:nvPr/>
      </p:nvGrpSpPr>
      <p:grpSpPr>
        <a:xfrm>
          <a:off x="0" y="0"/>
          <a:ext cx="0" cy="0"/>
          <a:chOff x="0" y="0"/>
          <a:chExt cx="0" cy="0"/>
        </a:xfrm>
      </p:grpSpPr>
      <p:sp>
        <p:nvSpPr>
          <p:cNvPr id="101" name="Google Shape;101;p1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102" name="Google Shape;102;p17"/>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103" name="Google Shape;103;p17"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
        <p:nvSpPr>
          <p:cNvPr id="104" name="Google Shape;104;p1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5" name="Google Shape;105;p17"/>
          <p:cNvSpPr txBox="1">
            <a:spLocks noGrp="1"/>
          </p:cNvSpPr>
          <p:nvPr>
            <p:ph type="subTitle" idx="2"/>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SzPts val="1400"/>
              <a:buNone/>
              <a:defRPr b="1"/>
            </a:lvl1pPr>
            <a:lvl2pPr lvl="1" algn="ctr">
              <a:lnSpc>
                <a:spcPct val="100000"/>
              </a:lnSpc>
              <a:spcBef>
                <a:spcPts val="0"/>
              </a:spcBef>
              <a:spcAft>
                <a:spcPts val="0"/>
              </a:spcAft>
              <a:buSzPts val="1400"/>
              <a:buNone/>
              <a:defRPr b="1"/>
            </a:lvl2pPr>
            <a:lvl3pPr lvl="2" algn="ctr">
              <a:lnSpc>
                <a:spcPct val="100000"/>
              </a:lnSpc>
              <a:spcBef>
                <a:spcPts val="0"/>
              </a:spcBef>
              <a:spcAft>
                <a:spcPts val="0"/>
              </a:spcAft>
              <a:buSzPts val="1400"/>
              <a:buNone/>
              <a:defRPr b="1"/>
            </a:lvl3pPr>
            <a:lvl4pPr lvl="3" algn="ctr">
              <a:lnSpc>
                <a:spcPct val="100000"/>
              </a:lnSpc>
              <a:spcBef>
                <a:spcPts val="0"/>
              </a:spcBef>
              <a:spcAft>
                <a:spcPts val="0"/>
              </a:spcAft>
              <a:buSzPts val="1400"/>
              <a:buNone/>
              <a:defRPr b="1"/>
            </a:lvl4pPr>
            <a:lvl5pPr lvl="4" algn="ctr">
              <a:lnSpc>
                <a:spcPct val="100000"/>
              </a:lnSpc>
              <a:spcBef>
                <a:spcPts val="0"/>
              </a:spcBef>
              <a:spcAft>
                <a:spcPts val="0"/>
              </a:spcAft>
              <a:buSzPts val="1400"/>
              <a:buNone/>
              <a:defRPr b="1"/>
            </a:lvl5pPr>
            <a:lvl6pPr lvl="5" algn="ctr">
              <a:lnSpc>
                <a:spcPct val="100000"/>
              </a:lnSpc>
              <a:spcBef>
                <a:spcPts val="0"/>
              </a:spcBef>
              <a:spcAft>
                <a:spcPts val="0"/>
              </a:spcAft>
              <a:buSzPts val="1400"/>
              <a:buNone/>
              <a:defRPr b="1"/>
            </a:lvl6pPr>
            <a:lvl7pPr lvl="6" algn="ctr">
              <a:lnSpc>
                <a:spcPct val="100000"/>
              </a:lnSpc>
              <a:spcBef>
                <a:spcPts val="0"/>
              </a:spcBef>
              <a:spcAft>
                <a:spcPts val="0"/>
              </a:spcAft>
              <a:buSzPts val="1400"/>
              <a:buNone/>
              <a:defRPr b="1"/>
            </a:lvl7pPr>
            <a:lvl8pPr lvl="7" algn="ctr">
              <a:lnSpc>
                <a:spcPct val="100000"/>
              </a:lnSpc>
              <a:spcBef>
                <a:spcPts val="0"/>
              </a:spcBef>
              <a:spcAft>
                <a:spcPts val="0"/>
              </a:spcAft>
              <a:buSzPts val="1400"/>
              <a:buNone/>
              <a:defRPr b="1"/>
            </a:lvl8pPr>
            <a:lvl9pPr lvl="8" algn="ctr">
              <a:lnSpc>
                <a:spcPct val="100000"/>
              </a:lnSpc>
              <a:spcBef>
                <a:spcPts val="0"/>
              </a:spcBef>
              <a:spcAft>
                <a:spcPts val="0"/>
              </a:spcAft>
              <a:buSzPts val="1400"/>
              <a:buNone/>
              <a:defRPr b="1"/>
            </a:lvl9pPr>
          </a:lstStyle>
          <a:p>
            <a:r>
              <a:rPr lang="nb-NO"/>
              <a:t>Klikk for å redigere undertittelstil i malen</a:t>
            </a:r>
            <a:endParaRPr/>
          </a:p>
        </p:txBody>
      </p:sp>
      <p:sp>
        <p:nvSpPr>
          <p:cNvPr id="106" name="Google Shape;106;p1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7" name="Google Shape;107;p1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08" name="Google Shape;108;p17"/>
          <p:cNvSpPr txBox="1">
            <a:spLocks noGrp="1"/>
          </p:cNvSpPr>
          <p:nvPr>
            <p:ph type="subTitle" idx="3"/>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rtl="0">
              <a:lnSpc>
                <a:spcPct val="100000"/>
              </a:lnSpc>
              <a:spcBef>
                <a:spcPts val="0"/>
              </a:spcBef>
              <a:spcAft>
                <a:spcPts val="0"/>
              </a:spcAft>
              <a:buSzPts val="1400"/>
              <a:buNone/>
              <a:defRPr b="1"/>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109" name="Google Shape;109;p17"/>
          <p:cNvSpPr txBox="1">
            <a:spLocks noGrp="1"/>
          </p:cNvSpPr>
          <p:nvPr>
            <p:ph type="subTitle" idx="4"/>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rtl="0">
              <a:lnSpc>
                <a:spcPct val="100000"/>
              </a:lnSpc>
              <a:spcBef>
                <a:spcPts val="0"/>
              </a:spcBef>
              <a:spcAft>
                <a:spcPts val="0"/>
              </a:spcAft>
              <a:buSzPts val="1400"/>
              <a:buNone/>
              <a:defRPr b="1"/>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Tree>
    <p:extLst>
      <p:ext uri="{BB962C8B-B14F-4D97-AF65-F5344CB8AC3E}">
        <p14:creationId xmlns:p14="http://schemas.microsoft.com/office/powerpoint/2010/main" val="40721983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ma 1 - Logoer" preserve="1">
  <p:cSld name="Tema 1 - Logoer">
    <p:bg>
      <p:bgPr>
        <a:solidFill>
          <a:srgbClr val="F5F1EE"/>
        </a:solidFill>
        <a:effectLst/>
      </p:bgPr>
    </p:bg>
    <p:spTree>
      <p:nvGrpSpPr>
        <p:cNvPr id="1" name="Shape 110"/>
        <p:cNvGrpSpPr/>
        <p:nvPr/>
      </p:nvGrpSpPr>
      <p:grpSpPr>
        <a:xfrm>
          <a:off x="0" y="0"/>
          <a:ext cx="0" cy="0"/>
          <a:chOff x="0" y="0"/>
          <a:chExt cx="0" cy="0"/>
        </a:xfrm>
      </p:grpSpPr>
      <p:sp>
        <p:nvSpPr>
          <p:cNvPr id="111" name="Google Shape;111;p18"/>
          <p:cNvSpPr/>
          <p:nvPr/>
        </p:nvSpPr>
        <p:spPr>
          <a:xfrm>
            <a:off x="6979200" y="480000"/>
            <a:ext cx="4732800" cy="5117600"/>
          </a:xfrm>
          <a:prstGeom prst="roundRect">
            <a:avLst>
              <a:gd name="adj" fmla="val 2465"/>
            </a:avLst>
          </a:prstGeom>
          <a:solidFill>
            <a:srgbClr val="94244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sp>
        <p:nvSpPr>
          <p:cNvPr id="112" name="Google Shape;112;p1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sp>
        <p:nvSpPr>
          <p:cNvPr id="113" name="Google Shape;113;p1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114" name="Google Shape;114;p1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200"/>
              <a:buNone/>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pic>
        <p:nvPicPr>
          <p:cNvPr id="115" name="Google Shape;115;p1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116" name="Google Shape;116;p18" title="Asset 3@4x.png"/>
          <p:cNvPicPr preferRelativeResize="0"/>
          <p:nvPr/>
        </p:nvPicPr>
        <p:blipFill>
          <a:blip r:embed="rId3">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1168269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ma 1 - Tittel og brødtekst" preserve="1">
  <p:cSld name="Tema 1 - Tittel og brødtekst">
    <p:spTree>
      <p:nvGrpSpPr>
        <p:cNvPr id="1" name="Shape 67"/>
        <p:cNvGrpSpPr/>
        <p:nvPr/>
      </p:nvGrpSpPr>
      <p:grpSpPr>
        <a:xfrm>
          <a:off x="0" y="0"/>
          <a:ext cx="0" cy="0"/>
          <a:chOff x="0" y="0"/>
          <a:chExt cx="0" cy="0"/>
        </a:xfrm>
      </p:grpSpPr>
      <p:sp>
        <p:nvSpPr>
          <p:cNvPr id="68" name="Google Shape;68;p1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Font typeface="Titillium Web"/>
              <a:buNone/>
              <a:defRPr b="1">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69" name="Google Shape;69;p1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70" name="Google Shape;70;p11"/>
          <p:cNvSpPr txBox="1">
            <a:spLocks noGrp="1"/>
          </p:cNvSpPr>
          <p:nvPr>
            <p:ph type="subTitle" idx="2"/>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71" name="Google Shape;71;p11"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685124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ma 1 - Tittel og brødtekst" type="tx" preserve="1">
  <p:cSld name="1_Tema 1 - Tittel og brødtekst">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Font typeface="Titillium Web"/>
              <a:buNone/>
              <a:defRPr b="1">
                <a:latin typeface="Titillium Web"/>
                <a:ea typeface="Titillium Web"/>
                <a:cs typeface="Titillium Web"/>
                <a:sym typeface="Titillium Web"/>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43" name="Google Shape;43;p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pPr lvl="0"/>
            <a:r>
              <a:rPr lang="nb-NO"/>
              <a:t>Klikk for å redigere tekststiler i malen</a:t>
            </a:r>
          </a:p>
        </p:txBody>
      </p:sp>
      <p:sp>
        <p:nvSpPr>
          <p:cNvPr id="44" name="Google Shape;44;p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rtl="0">
              <a:spcBef>
                <a:spcPts val="0"/>
              </a:spcBef>
              <a:spcAft>
                <a:spcPts val="0"/>
              </a:spcAft>
              <a:buSzPts val="1400"/>
              <a:buChar char="●"/>
              <a:defRPr b="1"/>
            </a:lvl1pPr>
            <a:lvl2pPr marL="1219170" lvl="1" indent="-423323" rtl="0">
              <a:spcBef>
                <a:spcPts val="0"/>
              </a:spcBef>
              <a:spcAft>
                <a:spcPts val="0"/>
              </a:spcAft>
              <a:buSzPts val="1400"/>
              <a:buChar char="○"/>
              <a:defRPr b="1"/>
            </a:lvl2pPr>
            <a:lvl3pPr marL="1828754" lvl="2" indent="-423323" rtl="0">
              <a:spcBef>
                <a:spcPts val="0"/>
              </a:spcBef>
              <a:spcAft>
                <a:spcPts val="0"/>
              </a:spcAft>
              <a:buSzPts val="1400"/>
              <a:buChar char="■"/>
              <a:defRPr b="1"/>
            </a:lvl3pPr>
            <a:lvl4pPr marL="2438339" lvl="3" indent="-423323" rtl="0">
              <a:spcBef>
                <a:spcPts val="0"/>
              </a:spcBef>
              <a:spcAft>
                <a:spcPts val="0"/>
              </a:spcAft>
              <a:buSzPts val="1400"/>
              <a:buChar char="●"/>
              <a:defRPr b="1"/>
            </a:lvl4pPr>
            <a:lvl5pPr marL="3047924" lvl="4" indent="-423323" rtl="0">
              <a:spcBef>
                <a:spcPts val="0"/>
              </a:spcBef>
              <a:spcAft>
                <a:spcPts val="0"/>
              </a:spcAft>
              <a:buSzPts val="1400"/>
              <a:buChar char="○"/>
              <a:defRPr b="1"/>
            </a:lvl5pPr>
            <a:lvl6pPr marL="3657509" lvl="5" indent="-423323" rtl="0">
              <a:spcBef>
                <a:spcPts val="0"/>
              </a:spcBef>
              <a:spcAft>
                <a:spcPts val="0"/>
              </a:spcAft>
              <a:buSzPts val="1400"/>
              <a:buChar char="■"/>
              <a:defRPr b="1"/>
            </a:lvl6pPr>
            <a:lvl7pPr marL="4267093" lvl="6" indent="-423323" rtl="0">
              <a:spcBef>
                <a:spcPts val="0"/>
              </a:spcBef>
              <a:spcAft>
                <a:spcPts val="0"/>
              </a:spcAft>
              <a:buSzPts val="1400"/>
              <a:buChar char="●"/>
              <a:defRPr b="1"/>
            </a:lvl7pPr>
            <a:lvl8pPr marL="4876678" lvl="7" indent="-423323" rtl="0">
              <a:spcBef>
                <a:spcPts val="0"/>
              </a:spcBef>
              <a:spcAft>
                <a:spcPts val="0"/>
              </a:spcAft>
              <a:buSzPts val="1400"/>
              <a:buChar char="○"/>
              <a:defRPr b="1"/>
            </a:lvl8pPr>
            <a:lvl9pPr marL="5486263" lvl="8" indent="-423323" rtl="0">
              <a:spcBef>
                <a:spcPts val="0"/>
              </a:spcBef>
              <a:spcAft>
                <a:spcPts val="0"/>
              </a:spcAft>
              <a:buSzPts val="1400"/>
              <a:buChar char="■"/>
              <a:defRPr b="1"/>
            </a:lvl9pPr>
          </a:lstStyle>
          <a:p>
            <a:pPr lvl="0"/>
            <a:r>
              <a:rPr lang="nb-NO"/>
              <a:t>Klikk for å redigere tekststiler i malen</a:t>
            </a:r>
          </a:p>
        </p:txBody>
      </p:sp>
      <p:sp>
        <p:nvSpPr>
          <p:cNvPr id="45" name="Google Shape;45;p7"/>
          <p:cNvSpPr txBox="1">
            <a:spLocks noGrp="1"/>
          </p:cNvSpPr>
          <p:nvPr>
            <p:ph type="subTitle" idx="3"/>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46" name="Google Shape;46;p7"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736316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ema 1 - Tittel og brødtekst" type="twoColTx" preserve="1">
  <p:cSld name="2_Tema 1 - Tittel og brødtekst">
    <p:spTree>
      <p:nvGrpSpPr>
        <p:cNvPr id="1" name="Shape 47"/>
        <p:cNvGrpSpPr/>
        <p:nvPr/>
      </p:nvGrpSpPr>
      <p:grpSpPr>
        <a:xfrm>
          <a:off x="0" y="0"/>
          <a:ext cx="0" cy="0"/>
          <a:chOff x="0" y="0"/>
          <a:chExt cx="0" cy="0"/>
        </a:xfrm>
      </p:grpSpPr>
      <p:sp>
        <p:nvSpPr>
          <p:cNvPr id="48" name="Google Shape;48;p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49" name="Google Shape;49;p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0" name="Google Shape;50;p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1" name="Google Shape;51;p8"/>
          <p:cNvSpPr txBox="1">
            <a:spLocks noGrp="1"/>
          </p:cNvSpPr>
          <p:nvPr>
            <p:ph type="subTitle" idx="3"/>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52" name="Google Shape;52;p8"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2629559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ma 1 - Tittel og brødtekst" preserve="1">
  <p:cSld name="3_Tema 1 - Tittel og brødtekst">
    <p:spTree>
      <p:nvGrpSpPr>
        <p:cNvPr id="1" name="Shape 53"/>
        <p:cNvGrpSpPr/>
        <p:nvPr/>
      </p:nvGrpSpPr>
      <p:grpSpPr>
        <a:xfrm>
          <a:off x="0" y="0"/>
          <a:ext cx="0" cy="0"/>
          <a:chOff x="0" y="0"/>
          <a:chExt cx="0" cy="0"/>
        </a:xfrm>
      </p:grpSpPr>
      <p:sp>
        <p:nvSpPr>
          <p:cNvPr id="54" name="Google Shape;54;p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55" name="Google Shape;55;p9"/>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6" name="Google Shape;56;p9"/>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57" name="Google Shape;57;p9"/>
          <p:cNvSpPr txBox="1">
            <a:spLocks noGrp="1"/>
          </p:cNvSpPr>
          <p:nvPr>
            <p:ph type="body" idx="3"/>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SzPts val="1400"/>
              <a:buNone/>
              <a:defRPr sz="1867"/>
            </a:lvl1pPr>
            <a:lvl2pPr marL="1219170" lvl="1" indent="-406390" rtl="0">
              <a:spcBef>
                <a:spcPts val="0"/>
              </a:spcBef>
              <a:spcAft>
                <a:spcPts val="0"/>
              </a:spcAft>
              <a:buSzPts val="1200"/>
              <a:buChar char="○"/>
              <a:defRPr sz="1600"/>
            </a:lvl2pPr>
            <a:lvl3pPr marL="1828754" lvl="2" indent="-406390" rtl="0">
              <a:spcBef>
                <a:spcPts val="0"/>
              </a:spcBef>
              <a:spcAft>
                <a:spcPts val="0"/>
              </a:spcAft>
              <a:buSzPts val="1200"/>
              <a:buChar char="■"/>
              <a:defRPr sz="1600"/>
            </a:lvl3pPr>
            <a:lvl4pPr marL="2438339" lvl="3" indent="-406390" rtl="0">
              <a:spcBef>
                <a:spcPts val="0"/>
              </a:spcBef>
              <a:spcAft>
                <a:spcPts val="0"/>
              </a:spcAft>
              <a:buSzPts val="1200"/>
              <a:buChar char="●"/>
              <a:defRPr sz="1600"/>
            </a:lvl4pPr>
            <a:lvl5pPr marL="3047924" lvl="4" indent="-406390" rtl="0">
              <a:spcBef>
                <a:spcPts val="0"/>
              </a:spcBef>
              <a:spcAft>
                <a:spcPts val="0"/>
              </a:spcAft>
              <a:buSzPts val="1200"/>
              <a:buChar char="○"/>
              <a:defRPr sz="1600"/>
            </a:lvl5pPr>
            <a:lvl6pPr marL="3657509" lvl="5" indent="-406390" rtl="0">
              <a:spcBef>
                <a:spcPts val="0"/>
              </a:spcBef>
              <a:spcAft>
                <a:spcPts val="0"/>
              </a:spcAft>
              <a:buSzPts val="1200"/>
              <a:buChar char="■"/>
              <a:defRPr sz="1600"/>
            </a:lvl6pPr>
            <a:lvl7pPr marL="4267093" lvl="6" indent="-406390" rtl="0">
              <a:spcBef>
                <a:spcPts val="0"/>
              </a:spcBef>
              <a:spcAft>
                <a:spcPts val="0"/>
              </a:spcAft>
              <a:buSzPts val="1200"/>
              <a:buChar char="●"/>
              <a:defRPr sz="1600"/>
            </a:lvl7pPr>
            <a:lvl8pPr marL="4876678" lvl="7" indent="-406390" rtl="0">
              <a:spcBef>
                <a:spcPts val="0"/>
              </a:spcBef>
              <a:spcAft>
                <a:spcPts val="0"/>
              </a:spcAft>
              <a:buSzPts val="1200"/>
              <a:buChar char="○"/>
              <a:defRPr sz="1600"/>
            </a:lvl8pPr>
            <a:lvl9pPr marL="5486263" lvl="8" indent="-406390" rtl="0">
              <a:spcBef>
                <a:spcPts val="0"/>
              </a:spcBef>
              <a:spcAft>
                <a:spcPts val="0"/>
              </a:spcAft>
              <a:buSzPts val="1200"/>
              <a:buChar char="■"/>
              <a:defRPr sz="1600"/>
            </a:lvl9pPr>
          </a:lstStyle>
          <a:p>
            <a:pPr lvl="0"/>
            <a:r>
              <a:rPr lang="nb-NO"/>
              <a:t>Klikk for å redigere tekststiler i malen</a:t>
            </a:r>
          </a:p>
        </p:txBody>
      </p:sp>
      <p:sp>
        <p:nvSpPr>
          <p:cNvPr id="58" name="Google Shape;58;p9"/>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59" name="Google Shape;59;p9"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6389976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ma 1 - Tittel og brødtekst" preserve="1">
  <p:cSld name="4_Tema 1 - Tittel og brødtekst">
    <p:spTree>
      <p:nvGrpSpPr>
        <p:cNvPr id="1" name="Shape 60"/>
        <p:cNvGrpSpPr/>
        <p:nvPr/>
      </p:nvGrpSpPr>
      <p:grpSpPr>
        <a:xfrm>
          <a:off x="0" y="0"/>
          <a:ext cx="0" cy="0"/>
          <a:chOff x="0" y="0"/>
          <a:chExt cx="0" cy="0"/>
        </a:xfrm>
      </p:grpSpPr>
      <p:sp>
        <p:nvSpPr>
          <p:cNvPr id="61" name="Google Shape;61;p1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62" name="Google Shape;62;p1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Clr>
                <a:srgbClr val="942443"/>
              </a:buClr>
              <a:buSzPts val="2800"/>
              <a:buNone/>
              <a:defRPr>
                <a:solidFill>
                  <a:srgbClr val="942443"/>
                </a:solidFill>
              </a:defRPr>
            </a:lvl2pPr>
            <a:lvl3pPr lvl="2">
              <a:spcBef>
                <a:spcPts val="0"/>
              </a:spcBef>
              <a:spcAft>
                <a:spcPts val="0"/>
              </a:spcAft>
              <a:buClr>
                <a:srgbClr val="942443"/>
              </a:buClr>
              <a:buSzPts val="2800"/>
              <a:buNone/>
              <a:defRPr>
                <a:solidFill>
                  <a:srgbClr val="942443"/>
                </a:solidFill>
              </a:defRPr>
            </a:lvl3pPr>
            <a:lvl4pPr lvl="3">
              <a:spcBef>
                <a:spcPts val="0"/>
              </a:spcBef>
              <a:spcAft>
                <a:spcPts val="0"/>
              </a:spcAft>
              <a:buClr>
                <a:srgbClr val="942443"/>
              </a:buClr>
              <a:buSzPts val="2800"/>
              <a:buNone/>
              <a:defRPr>
                <a:solidFill>
                  <a:srgbClr val="942443"/>
                </a:solidFill>
              </a:defRPr>
            </a:lvl4pPr>
            <a:lvl5pPr lvl="4">
              <a:spcBef>
                <a:spcPts val="0"/>
              </a:spcBef>
              <a:spcAft>
                <a:spcPts val="0"/>
              </a:spcAft>
              <a:buClr>
                <a:srgbClr val="942443"/>
              </a:buClr>
              <a:buSzPts val="2800"/>
              <a:buNone/>
              <a:defRPr>
                <a:solidFill>
                  <a:srgbClr val="942443"/>
                </a:solidFill>
              </a:defRPr>
            </a:lvl5pPr>
            <a:lvl6pPr lvl="5">
              <a:spcBef>
                <a:spcPts val="0"/>
              </a:spcBef>
              <a:spcAft>
                <a:spcPts val="0"/>
              </a:spcAft>
              <a:buClr>
                <a:srgbClr val="942443"/>
              </a:buClr>
              <a:buSzPts val="2800"/>
              <a:buNone/>
              <a:defRPr>
                <a:solidFill>
                  <a:srgbClr val="942443"/>
                </a:solidFill>
              </a:defRPr>
            </a:lvl6pPr>
            <a:lvl7pPr lvl="6">
              <a:spcBef>
                <a:spcPts val="0"/>
              </a:spcBef>
              <a:spcAft>
                <a:spcPts val="0"/>
              </a:spcAft>
              <a:buClr>
                <a:srgbClr val="942443"/>
              </a:buClr>
              <a:buSzPts val="2800"/>
              <a:buNone/>
              <a:defRPr>
                <a:solidFill>
                  <a:srgbClr val="942443"/>
                </a:solidFill>
              </a:defRPr>
            </a:lvl7pPr>
            <a:lvl8pPr lvl="7">
              <a:spcBef>
                <a:spcPts val="0"/>
              </a:spcBef>
              <a:spcAft>
                <a:spcPts val="0"/>
              </a:spcAft>
              <a:buClr>
                <a:srgbClr val="942443"/>
              </a:buClr>
              <a:buSzPts val="2800"/>
              <a:buNone/>
              <a:defRPr>
                <a:solidFill>
                  <a:srgbClr val="942443"/>
                </a:solidFill>
              </a:defRPr>
            </a:lvl8pPr>
            <a:lvl9pPr lvl="8">
              <a:spcBef>
                <a:spcPts val="0"/>
              </a:spcBef>
              <a:spcAft>
                <a:spcPts val="0"/>
              </a:spcAft>
              <a:buClr>
                <a:srgbClr val="942443"/>
              </a:buClr>
              <a:buSzPts val="2800"/>
              <a:buNone/>
              <a:defRPr>
                <a:solidFill>
                  <a:srgbClr val="942443"/>
                </a:solidFill>
              </a:defRPr>
            </a:lvl9pPr>
          </a:lstStyle>
          <a:p>
            <a:r>
              <a:rPr lang="nb-NO"/>
              <a:t>Klikk for å redigere tittelstil</a:t>
            </a:r>
            <a:endParaRPr/>
          </a:p>
        </p:txBody>
      </p:sp>
      <p:sp>
        <p:nvSpPr>
          <p:cNvPr id="63" name="Google Shape;63;p1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64" name="Google Shape;64;p1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SzPts val="1400"/>
              <a:buNone/>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65" name="Google Shape;65;p10"/>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66" name="Google Shape;66;p10"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2608662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ma 1 - Tittel og bilde" type="titleOnly" preserve="1">
  <p:cSld name="Tema 1 - Tittel og bilde">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sz="4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74" name="Google Shape;74;p12"/>
          <p:cNvSpPr>
            <a:spLocks noGrp="1"/>
          </p:cNvSpPr>
          <p:nvPr>
            <p:ph type="pic" idx="2"/>
          </p:nvPr>
        </p:nvSpPr>
        <p:spPr>
          <a:xfrm>
            <a:off x="480000" y="2208000"/>
            <a:ext cx="11232000" cy="3563200"/>
          </a:xfrm>
          <a:prstGeom prst="rect">
            <a:avLst/>
          </a:prstGeom>
          <a:noFill/>
          <a:ln>
            <a:noFill/>
          </a:ln>
        </p:spPr>
      </p:sp>
      <p:sp>
        <p:nvSpPr>
          <p:cNvPr id="75" name="Google Shape;75;p12"/>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76" name="Google Shape;76;p12"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767691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ma 1 - Tittel og bilde" preserve="1">
  <p:cSld name="1_Tema 1 - Tittel og bilde">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79" name="Google Shape;79;p1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80" name="Google Shape;80;p13"/>
          <p:cNvSpPr>
            <a:spLocks noGrp="1"/>
          </p:cNvSpPr>
          <p:nvPr>
            <p:ph type="pic" idx="2"/>
          </p:nvPr>
        </p:nvSpPr>
        <p:spPr>
          <a:xfrm>
            <a:off x="6979200" y="480000"/>
            <a:ext cx="4732800" cy="5352400"/>
          </a:xfrm>
          <a:prstGeom prst="rect">
            <a:avLst/>
          </a:prstGeom>
          <a:noFill/>
          <a:ln>
            <a:noFill/>
          </a:ln>
        </p:spPr>
      </p:sp>
      <p:sp>
        <p:nvSpPr>
          <p:cNvPr id="81" name="Google Shape;81;p13"/>
          <p:cNvSpPr txBox="1">
            <a:spLocks noGrp="1"/>
          </p:cNvSpPr>
          <p:nvPr>
            <p:ph type="subTitle" idx="3"/>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82" name="Google Shape;82;p13"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0953967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ma 1 - Tittel og bilde" preserve="1">
  <p:cSld name="2_Tema 1 - Tittel og bilde">
    <p:spTree>
      <p:nvGrpSpPr>
        <p:cNvPr id="1" name="Shape 83"/>
        <p:cNvGrpSpPr/>
        <p:nvPr/>
      </p:nvGrpSpPr>
      <p:grpSpPr>
        <a:xfrm>
          <a:off x="0" y="0"/>
          <a:ext cx="0" cy="0"/>
          <a:chOff x="0" y="0"/>
          <a:chExt cx="0" cy="0"/>
        </a:xfrm>
      </p:grpSpPr>
      <p:sp>
        <p:nvSpPr>
          <p:cNvPr id="84" name="Google Shape;84;p1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85" name="Google Shape;85;p1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
        <p:nvSpPr>
          <p:cNvPr id="86" name="Google Shape;86;p14"/>
          <p:cNvSpPr>
            <a:spLocks noGrp="1"/>
          </p:cNvSpPr>
          <p:nvPr>
            <p:ph type="pic" idx="2"/>
          </p:nvPr>
        </p:nvSpPr>
        <p:spPr>
          <a:xfrm>
            <a:off x="467333" y="532567"/>
            <a:ext cx="4732800" cy="5108000"/>
          </a:xfrm>
          <a:prstGeom prst="rect">
            <a:avLst/>
          </a:prstGeom>
          <a:noFill/>
          <a:ln>
            <a:noFill/>
          </a:ln>
        </p:spPr>
      </p:sp>
      <p:sp>
        <p:nvSpPr>
          <p:cNvPr id="87" name="Google Shape;87;p14"/>
          <p:cNvSpPr txBox="1">
            <a:spLocks noGrp="1"/>
          </p:cNvSpPr>
          <p:nvPr>
            <p:ph type="subTitle" idx="3"/>
          </p:nvPr>
        </p:nvSpPr>
        <p:spPr>
          <a:xfrm>
            <a:off x="564467" y="6023700"/>
            <a:ext cx="4192800" cy="524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88" name="Google Shape;88;p14"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202183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ema 1 - Sitat" type="secHead" preserve="1">
  <p:cSld name="Tema 1 - Sitat">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942443"/>
              </a:buClr>
              <a:buSzPts val="3000"/>
              <a:buNone/>
              <a:defRPr sz="4000" i="1">
                <a:solidFill>
                  <a:srgbClr val="942443"/>
                </a:solidFill>
              </a:defRPr>
            </a:lvl1pPr>
            <a:lvl2pPr lvl="1" algn="ctr">
              <a:spcBef>
                <a:spcPts val="0"/>
              </a:spcBef>
              <a:spcAft>
                <a:spcPts val="0"/>
              </a:spcAft>
              <a:buClr>
                <a:srgbClr val="942443"/>
              </a:buClr>
              <a:buSzPts val="3600"/>
              <a:buNone/>
              <a:defRPr sz="4800">
                <a:solidFill>
                  <a:srgbClr val="942443"/>
                </a:solidFill>
              </a:defRPr>
            </a:lvl2pPr>
            <a:lvl3pPr lvl="2" algn="ctr">
              <a:spcBef>
                <a:spcPts val="0"/>
              </a:spcBef>
              <a:spcAft>
                <a:spcPts val="0"/>
              </a:spcAft>
              <a:buClr>
                <a:srgbClr val="942443"/>
              </a:buClr>
              <a:buSzPts val="3600"/>
              <a:buNone/>
              <a:defRPr sz="4800">
                <a:solidFill>
                  <a:srgbClr val="942443"/>
                </a:solidFill>
              </a:defRPr>
            </a:lvl3pPr>
            <a:lvl4pPr lvl="3" algn="ctr">
              <a:spcBef>
                <a:spcPts val="0"/>
              </a:spcBef>
              <a:spcAft>
                <a:spcPts val="0"/>
              </a:spcAft>
              <a:buClr>
                <a:srgbClr val="942443"/>
              </a:buClr>
              <a:buSzPts val="3600"/>
              <a:buNone/>
              <a:defRPr sz="4800">
                <a:solidFill>
                  <a:srgbClr val="942443"/>
                </a:solidFill>
              </a:defRPr>
            </a:lvl4pPr>
            <a:lvl5pPr lvl="4" algn="ctr">
              <a:spcBef>
                <a:spcPts val="0"/>
              </a:spcBef>
              <a:spcAft>
                <a:spcPts val="0"/>
              </a:spcAft>
              <a:buClr>
                <a:srgbClr val="942443"/>
              </a:buClr>
              <a:buSzPts val="3600"/>
              <a:buNone/>
              <a:defRPr sz="4800">
                <a:solidFill>
                  <a:srgbClr val="942443"/>
                </a:solidFill>
              </a:defRPr>
            </a:lvl5pPr>
            <a:lvl6pPr lvl="5" algn="ctr">
              <a:spcBef>
                <a:spcPts val="0"/>
              </a:spcBef>
              <a:spcAft>
                <a:spcPts val="0"/>
              </a:spcAft>
              <a:buClr>
                <a:srgbClr val="942443"/>
              </a:buClr>
              <a:buSzPts val="3600"/>
              <a:buNone/>
              <a:defRPr sz="4800">
                <a:solidFill>
                  <a:srgbClr val="942443"/>
                </a:solidFill>
              </a:defRPr>
            </a:lvl6pPr>
            <a:lvl7pPr lvl="6" algn="ctr">
              <a:spcBef>
                <a:spcPts val="0"/>
              </a:spcBef>
              <a:spcAft>
                <a:spcPts val="0"/>
              </a:spcAft>
              <a:buClr>
                <a:srgbClr val="942443"/>
              </a:buClr>
              <a:buSzPts val="3600"/>
              <a:buNone/>
              <a:defRPr sz="4800">
                <a:solidFill>
                  <a:srgbClr val="942443"/>
                </a:solidFill>
              </a:defRPr>
            </a:lvl7pPr>
            <a:lvl8pPr lvl="7" algn="ctr">
              <a:spcBef>
                <a:spcPts val="0"/>
              </a:spcBef>
              <a:spcAft>
                <a:spcPts val="0"/>
              </a:spcAft>
              <a:buClr>
                <a:srgbClr val="942443"/>
              </a:buClr>
              <a:buSzPts val="3600"/>
              <a:buNone/>
              <a:defRPr sz="4800">
                <a:solidFill>
                  <a:srgbClr val="942443"/>
                </a:solidFill>
              </a:defRPr>
            </a:lvl8pPr>
            <a:lvl9pPr lvl="8" algn="ctr">
              <a:spcBef>
                <a:spcPts val="0"/>
              </a:spcBef>
              <a:spcAft>
                <a:spcPts val="0"/>
              </a:spcAft>
              <a:buClr>
                <a:srgbClr val="942443"/>
              </a:buClr>
              <a:buSzPts val="3600"/>
              <a:buNone/>
              <a:defRPr sz="4800">
                <a:solidFill>
                  <a:srgbClr val="942443"/>
                </a:solidFill>
              </a:defRPr>
            </a:lvl9pPr>
          </a:lstStyle>
          <a:p>
            <a:r>
              <a:rPr lang="nb-NO"/>
              <a:t>Klikk for å redigere tittelstil</a:t>
            </a:r>
            <a:endParaRPr/>
          </a:p>
        </p:txBody>
      </p:sp>
      <p:sp>
        <p:nvSpPr>
          <p:cNvPr id="16" name="Google Shape;16;p3"/>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17" name="Google Shape;17;p3"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025459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ma 1 - Sitat 2" preserve="1">
  <p:cSld name="Tema 1 - Sitat 2">
    <p:bg>
      <p:bgPr>
        <a:solidFill>
          <a:srgbClr val="942443"/>
        </a:solidFill>
        <a:effectLst/>
      </p:bgPr>
    </p:bg>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20" name="Google Shape;20;p4"/>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21" name="Google Shape;21;p4"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9204134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ma 1 - Tom" preserve="1">
  <p:cSld name="Tema 1 - Tom">
    <p:spTree>
      <p:nvGrpSpPr>
        <p:cNvPr id="1" name="Shape 89"/>
        <p:cNvGrpSpPr/>
        <p:nvPr/>
      </p:nvGrpSpPr>
      <p:grpSpPr>
        <a:xfrm>
          <a:off x="0" y="0"/>
          <a:ext cx="0" cy="0"/>
          <a:chOff x="0" y="0"/>
          <a:chExt cx="0" cy="0"/>
        </a:xfrm>
      </p:grpSpPr>
      <p:sp>
        <p:nvSpPr>
          <p:cNvPr id="90" name="Google Shape;90;p15"/>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942443"/>
              </a:buClr>
              <a:buSzPts val="1000"/>
              <a:buNone/>
              <a:defRPr sz="1333">
                <a:solidFill>
                  <a:srgbClr val="942443"/>
                </a:solidFill>
              </a:defRPr>
            </a:lvl1pPr>
            <a:lvl2pPr lvl="1" algn="ctr">
              <a:lnSpc>
                <a:spcPct val="100000"/>
              </a:lnSpc>
              <a:spcBef>
                <a:spcPts val="0"/>
              </a:spcBef>
              <a:spcAft>
                <a:spcPts val="0"/>
              </a:spcAft>
              <a:buSzPts val="1000"/>
              <a:buNone/>
              <a:defRPr sz="1333"/>
            </a:lvl2pPr>
            <a:lvl3pPr lvl="2" algn="ctr">
              <a:lnSpc>
                <a:spcPct val="100000"/>
              </a:lnSpc>
              <a:spcBef>
                <a:spcPts val="0"/>
              </a:spcBef>
              <a:spcAft>
                <a:spcPts val="0"/>
              </a:spcAft>
              <a:buSzPts val="1000"/>
              <a:buNone/>
              <a:defRPr sz="1333"/>
            </a:lvl3pPr>
            <a:lvl4pPr lvl="3" algn="ctr">
              <a:lnSpc>
                <a:spcPct val="100000"/>
              </a:lnSpc>
              <a:spcBef>
                <a:spcPts val="0"/>
              </a:spcBef>
              <a:spcAft>
                <a:spcPts val="0"/>
              </a:spcAft>
              <a:buSzPts val="1000"/>
              <a:buNone/>
              <a:defRPr sz="1333"/>
            </a:lvl4pPr>
            <a:lvl5pPr lvl="4" algn="ctr">
              <a:lnSpc>
                <a:spcPct val="100000"/>
              </a:lnSpc>
              <a:spcBef>
                <a:spcPts val="0"/>
              </a:spcBef>
              <a:spcAft>
                <a:spcPts val="0"/>
              </a:spcAft>
              <a:buSzPts val="1000"/>
              <a:buNone/>
              <a:defRPr sz="1333"/>
            </a:lvl5pPr>
            <a:lvl6pPr lvl="5" algn="ctr">
              <a:lnSpc>
                <a:spcPct val="100000"/>
              </a:lnSpc>
              <a:spcBef>
                <a:spcPts val="0"/>
              </a:spcBef>
              <a:spcAft>
                <a:spcPts val="0"/>
              </a:spcAft>
              <a:buSzPts val="1000"/>
              <a:buNone/>
              <a:defRPr sz="1333"/>
            </a:lvl6pPr>
            <a:lvl7pPr lvl="6" algn="ctr">
              <a:lnSpc>
                <a:spcPct val="100000"/>
              </a:lnSpc>
              <a:spcBef>
                <a:spcPts val="0"/>
              </a:spcBef>
              <a:spcAft>
                <a:spcPts val="0"/>
              </a:spcAft>
              <a:buSzPts val="1000"/>
              <a:buNone/>
              <a:defRPr sz="1333"/>
            </a:lvl7pPr>
            <a:lvl8pPr lvl="7" algn="ctr">
              <a:lnSpc>
                <a:spcPct val="100000"/>
              </a:lnSpc>
              <a:spcBef>
                <a:spcPts val="0"/>
              </a:spcBef>
              <a:spcAft>
                <a:spcPts val="0"/>
              </a:spcAft>
              <a:buSzPts val="1000"/>
              <a:buNone/>
              <a:defRPr sz="1333"/>
            </a:lvl8pPr>
            <a:lvl9pPr lvl="8" algn="ctr">
              <a:lnSpc>
                <a:spcPct val="100000"/>
              </a:lnSpc>
              <a:spcBef>
                <a:spcPts val="0"/>
              </a:spcBef>
              <a:spcAft>
                <a:spcPts val="0"/>
              </a:spcAft>
              <a:buSzPts val="1000"/>
              <a:buNone/>
              <a:defRPr sz="1333"/>
            </a:lvl9pPr>
          </a:lstStyle>
          <a:p>
            <a:r>
              <a:rPr lang="nb-NO"/>
              <a:t>Klikk for å redigere undertittelstil i malen</a:t>
            </a:r>
            <a:endParaRPr/>
          </a:p>
        </p:txBody>
      </p:sp>
      <p:pic>
        <p:nvPicPr>
          <p:cNvPr id="91" name="Google Shape;91;p15" title="Asset 3@4x.png"/>
          <p:cNvPicPr preferRelativeResize="0"/>
          <p:nvPr/>
        </p:nvPicPr>
        <p:blipFill>
          <a:blip r:embed="rId2">
            <a:alphaModFix/>
          </a:blip>
          <a:stretch>
            <a:fillRect/>
          </a:stretch>
        </p:blipFill>
        <p:spPr>
          <a:xfrm>
            <a:off x="10135262" y="5968400"/>
            <a:ext cx="1576740" cy="410800"/>
          </a:xfrm>
          <a:prstGeom prst="rect">
            <a:avLst/>
          </a:prstGeom>
          <a:noFill/>
          <a:ln>
            <a:noFill/>
          </a:ln>
        </p:spPr>
      </p:pic>
    </p:spTree>
    <p:extLst>
      <p:ext uri="{BB962C8B-B14F-4D97-AF65-F5344CB8AC3E}">
        <p14:creationId xmlns:p14="http://schemas.microsoft.com/office/powerpoint/2010/main" val="39739563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ema 1 - Logoer" preserve="1">
  <p:cSld name="1_Tema 1 - Logoer">
    <p:spTree>
      <p:nvGrpSpPr>
        <p:cNvPr id="1" name="Shape 117"/>
        <p:cNvGrpSpPr/>
        <p:nvPr/>
      </p:nvGrpSpPr>
      <p:grpSpPr>
        <a:xfrm>
          <a:off x="0" y="0"/>
          <a:ext cx="0" cy="0"/>
          <a:chOff x="0" y="0"/>
          <a:chExt cx="0" cy="0"/>
        </a:xfrm>
      </p:grpSpPr>
      <p:sp>
        <p:nvSpPr>
          <p:cNvPr id="118" name="Google Shape;118;p1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nb-NO"/>
              <a:t>Klikk for å redigere tittelstil</a:t>
            </a:r>
            <a:endParaRPr/>
          </a:p>
        </p:txBody>
      </p:sp>
      <p:sp>
        <p:nvSpPr>
          <p:cNvPr id="119" name="Google Shape;119;p19"/>
          <p:cNvSpPr/>
          <p:nvPr/>
        </p:nvSpPr>
        <p:spPr>
          <a:xfrm>
            <a:off x="480000" y="5548000"/>
            <a:ext cx="11232000" cy="831200"/>
          </a:xfrm>
          <a:prstGeom prst="roundRect">
            <a:avLst>
              <a:gd name="adj" fmla="val 6240"/>
            </a:avLst>
          </a:prstGeom>
          <a:solidFill>
            <a:srgbClr val="942443"/>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120" name="Google Shape;120;p1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121" name="Google Shape;121;p1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pPr lvl="0"/>
            <a:r>
              <a:rPr lang="nb-NO"/>
              <a:t>Klikk for å redigere tekststiler i malen</a:t>
            </a:r>
          </a:p>
        </p:txBody>
      </p:sp>
    </p:spTree>
    <p:extLst>
      <p:ext uri="{BB962C8B-B14F-4D97-AF65-F5344CB8AC3E}">
        <p14:creationId xmlns:p14="http://schemas.microsoft.com/office/powerpoint/2010/main" val="13879597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ema 1 - Logoer" preserve="1">
  <p:cSld name="2_Tema 1 - Logoer">
    <p:spTree>
      <p:nvGrpSpPr>
        <p:cNvPr id="1" name="Shape 122"/>
        <p:cNvGrpSpPr/>
        <p:nvPr/>
      </p:nvGrpSpPr>
      <p:grpSpPr>
        <a:xfrm>
          <a:off x="0" y="0"/>
          <a:ext cx="0" cy="0"/>
          <a:chOff x="0" y="0"/>
          <a:chExt cx="0" cy="0"/>
        </a:xfrm>
      </p:grpSpPr>
      <p:sp>
        <p:nvSpPr>
          <p:cNvPr id="123" name="Google Shape;123;p20"/>
          <p:cNvSpPr/>
          <p:nvPr/>
        </p:nvSpPr>
        <p:spPr>
          <a:xfrm>
            <a:off x="140800" y="103800"/>
            <a:ext cx="11910400" cy="6650400"/>
          </a:xfrm>
          <a:prstGeom prst="roundRect">
            <a:avLst>
              <a:gd name="adj" fmla="val 2266"/>
            </a:avLst>
          </a:prstGeom>
          <a:solidFill>
            <a:srgbClr val="942443"/>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124" name="Google Shape;124;p2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324342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ema 1 - Kontakt" preserve="1">
  <p:cSld name="Tema 1 - Kontakt">
    <p:bg>
      <p:bgPr>
        <a:solidFill>
          <a:srgbClr val="942443"/>
        </a:solidFill>
        <a:effectLst/>
      </p:bgPr>
    </p:bg>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127" name="Google Shape;127;p2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128" name="Google Shape;128;p21"/>
          <p:cNvSpPr>
            <a:spLocks noGrp="1"/>
          </p:cNvSpPr>
          <p:nvPr>
            <p:ph type="pic" idx="2"/>
          </p:nvPr>
        </p:nvSpPr>
        <p:spPr>
          <a:xfrm>
            <a:off x="5796000" y="1091033"/>
            <a:ext cx="2366400" cy="2554000"/>
          </a:xfrm>
          <a:prstGeom prst="roundRect">
            <a:avLst>
              <a:gd name="adj" fmla="val 10349"/>
            </a:avLst>
          </a:prstGeom>
          <a:noFill/>
          <a:ln>
            <a:noFill/>
          </a:ln>
        </p:spPr>
      </p:sp>
      <p:sp>
        <p:nvSpPr>
          <p:cNvPr id="129" name="Google Shape;129;p21"/>
          <p:cNvSpPr>
            <a:spLocks noGrp="1"/>
          </p:cNvSpPr>
          <p:nvPr>
            <p:ph type="pic" idx="3"/>
          </p:nvPr>
        </p:nvSpPr>
        <p:spPr>
          <a:xfrm>
            <a:off x="8457600" y="1091033"/>
            <a:ext cx="2366400" cy="2554000"/>
          </a:xfrm>
          <a:prstGeom prst="roundRect">
            <a:avLst>
              <a:gd name="adj" fmla="val 10349"/>
            </a:avLst>
          </a:prstGeom>
          <a:noFill/>
          <a:ln>
            <a:noFill/>
          </a:ln>
        </p:spPr>
      </p:sp>
      <p:sp>
        <p:nvSpPr>
          <p:cNvPr id="130" name="Google Shape;130;p2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131" name="Google Shape;131;p2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rtl="0">
              <a:spcBef>
                <a:spcPts val="0"/>
              </a:spcBef>
              <a:spcAft>
                <a:spcPts val="0"/>
              </a:spcAft>
              <a:buClr>
                <a:schemeClr val="lt1"/>
              </a:buClr>
              <a:buSzPts val="1000"/>
              <a:buNone/>
              <a:defRPr sz="1333">
                <a:solidFill>
                  <a:schemeClr val="lt1"/>
                </a:solidFill>
              </a:defRPr>
            </a:lvl1pPr>
            <a:lvl2pPr marL="1219170" lvl="1" indent="-389457" rtl="0">
              <a:spcBef>
                <a:spcPts val="0"/>
              </a:spcBef>
              <a:spcAft>
                <a:spcPts val="0"/>
              </a:spcAft>
              <a:buClr>
                <a:schemeClr val="lt1"/>
              </a:buClr>
              <a:buSzPts val="1000"/>
              <a:buChar char="○"/>
              <a:defRPr sz="1333">
                <a:solidFill>
                  <a:schemeClr val="lt1"/>
                </a:solidFill>
              </a:defRPr>
            </a:lvl2pPr>
            <a:lvl3pPr marL="1828754" lvl="2" indent="-389457" rtl="0">
              <a:spcBef>
                <a:spcPts val="0"/>
              </a:spcBef>
              <a:spcAft>
                <a:spcPts val="0"/>
              </a:spcAft>
              <a:buClr>
                <a:schemeClr val="lt1"/>
              </a:buClr>
              <a:buSzPts val="1000"/>
              <a:buChar char="■"/>
              <a:defRPr sz="1333">
                <a:solidFill>
                  <a:schemeClr val="lt1"/>
                </a:solidFill>
              </a:defRPr>
            </a:lvl3pPr>
            <a:lvl4pPr marL="2438339" lvl="3" indent="-389457" rtl="0">
              <a:spcBef>
                <a:spcPts val="0"/>
              </a:spcBef>
              <a:spcAft>
                <a:spcPts val="0"/>
              </a:spcAft>
              <a:buClr>
                <a:schemeClr val="lt1"/>
              </a:buClr>
              <a:buSzPts val="1000"/>
              <a:buChar char="●"/>
              <a:defRPr sz="1333">
                <a:solidFill>
                  <a:schemeClr val="lt1"/>
                </a:solidFill>
              </a:defRPr>
            </a:lvl4pPr>
            <a:lvl5pPr marL="3047924" lvl="4" indent="-389457" rtl="0">
              <a:spcBef>
                <a:spcPts val="0"/>
              </a:spcBef>
              <a:spcAft>
                <a:spcPts val="0"/>
              </a:spcAft>
              <a:buClr>
                <a:schemeClr val="lt1"/>
              </a:buClr>
              <a:buSzPts val="1000"/>
              <a:buChar char="○"/>
              <a:defRPr sz="1333">
                <a:solidFill>
                  <a:schemeClr val="lt1"/>
                </a:solidFill>
              </a:defRPr>
            </a:lvl5pPr>
            <a:lvl6pPr marL="3657509" lvl="5" indent="-389457" rtl="0">
              <a:spcBef>
                <a:spcPts val="0"/>
              </a:spcBef>
              <a:spcAft>
                <a:spcPts val="0"/>
              </a:spcAft>
              <a:buClr>
                <a:schemeClr val="lt1"/>
              </a:buClr>
              <a:buSzPts val="1000"/>
              <a:buChar char="■"/>
              <a:defRPr sz="1333">
                <a:solidFill>
                  <a:schemeClr val="lt1"/>
                </a:solidFill>
              </a:defRPr>
            </a:lvl6pPr>
            <a:lvl7pPr marL="4267093" lvl="6" indent="-389457" rtl="0">
              <a:spcBef>
                <a:spcPts val="0"/>
              </a:spcBef>
              <a:spcAft>
                <a:spcPts val="0"/>
              </a:spcAft>
              <a:buClr>
                <a:schemeClr val="lt1"/>
              </a:buClr>
              <a:buSzPts val="1000"/>
              <a:buChar char="●"/>
              <a:defRPr sz="1333">
                <a:solidFill>
                  <a:schemeClr val="lt1"/>
                </a:solidFill>
              </a:defRPr>
            </a:lvl7pPr>
            <a:lvl8pPr marL="4876678" lvl="7" indent="-389457" rtl="0">
              <a:spcBef>
                <a:spcPts val="0"/>
              </a:spcBef>
              <a:spcAft>
                <a:spcPts val="0"/>
              </a:spcAft>
              <a:buClr>
                <a:schemeClr val="lt1"/>
              </a:buClr>
              <a:buSzPts val="1000"/>
              <a:buChar char="○"/>
              <a:defRPr sz="1333">
                <a:solidFill>
                  <a:schemeClr val="lt1"/>
                </a:solidFill>
              </a:defRPr>
            </a:lvl8pPr>
            <a:lvl9pPr marL="5486263" lvl="8" indent="-389457" rtl="0">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2735528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ema 1 - Logo" preserve="1">
  <p:cSld name="Tema 1 - Logo">
    <p:bg>
      <p:bgPr>
        <a:solidFill>
          <a:srgbClr val="942443"/>
        </a:solidFill>
        <a:effectLst/>
      </p:bgPr>
    </p:bg>
    <p:spTree>
      <p:nvGrpSpPr>
        <p:cNvPr id="1" name="Shape 504"/>
        <p:cNvGrpSpPr/>
        <p:nvPr/>
      </p:nvGrpSpPr>
      <p:grpSpPr>
        <a:xfrm>
          <a:off x="0" y="0"/>
          <a:ext cx="0" cy="0"/>
          <a:chOff x="0" y="0"/>
          <a:chExt cx="0" cy="0"/>
        </a:xfrm>
      </p:grpSpPr>
      <p:pic>
        <p:nvPicPr>
          <p:cNvPr id="505" name="Google Shape;505;p82"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2874036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ema 2 - Forside" preserve="1">
  <p:cSld name="Tema 2 - Forside">
    <p:bg>
      <p:bgPr>
        <a:solidFill>
          <a:srgbClr val="D3D8E8"/>
        </a:solidFill>
        <a:effectLst/>
      </p:bgPr>
    </p:bg>
    <p:spTree>
      <p:nvGrpSpPr>
        <p:cNvPr id="1" name="Shape 132"/>
        <p:cNvGrpSpPr/>
        <p:nvPr/>
      </p:nvGrpSpPr>
      <p:grpSpPr>
        <a:xfrm>
          <a:off x="0" y="0"/>
          <a:ext cx="0" cy="0"/>
          <a:chOff x="0" y="0"/>
          <a:chExt cx="0" cy="0"/>
        </a:xfrm>
      </p:grpSpPr>
      <p:sp>
        <p:nvSpPr>
          <p:cNvPr id="133" name="Google Shape;133;p2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700"/>
              <a:buNone/>
              <a:defRPr sz="4933">
                <a:solidFill>
                  <a:srgbClr val="4A6FA1"/>
                </a:solidFill>
              </a:defRPr>
            </a:lvl1pPr>
            <a:lvl2pPr lvl="1" algn="ctr">
              <a:spcBef>
                <a:spcPts val="0"/>
              </a:spcBef>
              <a:spcAft>
                <a:spcPts val="0"/>
              </a:spcAft>
              <a:buClr>
                <a:srgbClr val="942443"/>
              </a:buClr>
              <a:buSzPts val="5200"/>
              <a:buNone/>
              <a:defRPr sz="6933">
                <a:solidFill>
                  <a:srgbClr val="942443"/>
                </a:solidFill>
              </a:defRPr>
            </a:lvl2pPr>
            <a:lvl3pPr lvl="2" algn="ctr">
              <a:spcBef>
                <a:spcPts val="0"/>
              </a:spcBef>
              <a:spcAft>
                <a:spcPts val="0"/>
              </a:spcAft>
              <a:buClr>
                <a:srgbClr val="942443"/>
              </a:buClr>
              <a:buSzPts val="5200"/>
              <a:buNone/>
              <a:defRPr sz="6933">
                <a:solidFill>
                  <a:srgbClr val="942443"/>
                </a:solidFill>
              </a:defRPr>
            </a:lvl3pPr>
            <a:lvl4pPr lvl="3" algn="ctr">
              <a:spcBef>
                <a:spcPts val="0"/>
              </a:spcBef>
              <a:spcAft>
                <a:spcPts val="0"/>
              </a:spcAft>
              <a:buClr>
                <a:srgbClr val="942443"/>
              </a:buClr>
              <a:buSzPts val="5200"/>
              <a:buNone/>
              <a:defRPr sz="6933">
                <a:solidFill>
                  <a:srgbClr val="942443"/>
                </a:solidFill>
              </a:defRPr>
            </a:lvl4pPr>
            <a:lvl5pPr lvl="4" algn="ctr">
              <a:spcBef>
                <a:spcPts val="0"/>
              </a:spcBef>
              <a:spcAft>
                <a:spcPts val="0"/>
              </a:spcAft>
              <a:buClr>
                <a:srgbClr val="942443"/>
              </a:buClr>
              <a:buSzPts val="5200"/>
              <a:buNone/>
              <a:defRPr sz="6933">
                <a:solidFill>
                  <a:srgbClr val="942443"/>
                </a:solidFill>
              </a:defRPr>
            </a:lvl5pPr>
            <a:lvl6pPr lvl="5" algn="ctr">
              <a:spcBef>
                <a:spcPts val="0"/>
              </a:spcBef>
              <a:spcAft>
                <a:spcPts val="0"/>
              </a:spcAft>
              <a:buClr>
                <a:srgbClr val="942443"/>
              </a:buClr>
              <a:buSzPts val="5200"/>
              <a:buNone/>
              <a:defRPr sz="6933">
                <a:solidFill>
                  <a:srgbClr val="942443"/>
                </a:solidFill>
              </a:defRPr>
            </a:lvl6pPr>
            <a:lvl7pPr lvl="6" algn="ctr">
              <a:spcBef>
                <a:spcPts val="0"/>
              </a:spcBef>
              <a:spcAft>
                <a:spcPts val="0"/>
              </a:spcAft>
              <a:buClr>
                <a:srgbClr val="942443"/>
              </a:buClr>
              <a:buSzPts val="5200"/>
              <a:buNone/>
              <a:defRPr sz="6933">
                <a:solidFill>
                  <a:srgbClr val="942443"/>
                </a:solidFill>
              </a:defRPr>
            </a:lvl7pPr>
            <a:lvl8pPr lvl="7" algn="ctr">
              <a:spcBef>
                <a:spcPts val="0"/>
              </a:spcBef>
              <a:spcAft>
                <a:spcPts val="0"/>
              </a:spcAft>
              <a:buClr>
                <a:srgbClr val="942443"/>
              </a:buClr>
              <a:buSzPts val="5200"/>
              <a:buNone/>
              <a:defRPr sz="6933">
                <a:solidFill>
                  <a:srgbClr val="942443"/>
                </a:solidFill>
              </a:defRPr>
            </a:lvl8pPr>
            <a:lvl9pPr lvl="8" algn="ctr">
              <a:spcBef>
                <a:spcPts val="0"/>
              </a:spcBef>
              <a:spcAft>
                <a:spcPts val="0"/>
              </a:spcAft>
              <a:buClr>
                <a:srgbClr val="942443"/>
              </a:buClr>
              <a:buSzPts val="5200"/>
              <a:buNone/>
              <a:defRPr sz="6933">
                <a:solidFill>
                  <a:srgbClr val="942443"/>
                </a:solidFill>
              </a:defRPr>
            </a:lvl9pPr>
          </a:lstStyle>
          <a:p>
            <a:r>
              <a:rPr lang="nb-NO"/>
              <a:t>Klikk for å redigere tittelstil</a:t>
            </a:r>
            <a:endParaRPr/>
          </a:p>
        </p:txBody>
      </p:sp>
      <p:sp>
        <p:nvSpPr>
          <p:cNvPr id="134" name="Google Shape;134;p2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400"/>
              <a:buNone/>
              <a:defRPr>
                <a:solidFill>
                  <a:srgbClr val="4A6FA1"/>
                </a:solidFill>
              </a:defRPr>
            </a:lvl1pPr>
            <a:lvl2pPr lvl="1" algn="ctr">
              <a:lnSpc>
                <a:spcPct val="100000"/>
              </a:lnSpc>
              <a:spcBef>
                <a:spcPts val="0"/>
              </a:spcBef>
              <a:spcAft>
                <a:spcPts val="0"/>
              </a:spcAft>
              <a:buClr>
                <a:srgbClr val="4A6FA1"/>
              </a:buClr>
              <a:buSzPts val="2800"/>
              <a:buNone/>
              <a:defRPr sz="3733">
                <a:solidFill>
                  <a:srgbClr val="4A6FA1"/>
                </a:solidFill>
              </a:defRPr>
            </a:lvl2pPr>
            <a:lvl3pPr lvl="2" algn="ctr">
              <a:lnSpc>
                <a:spcPct val="100000"/>
              </a:lnSpc>
              <a:spcBef>
                <a:spcPts val="0"/>
              </a:spcBef>
              <a:spcAft>
                <a:spcPts val="0"/>
              </a:spcAft>
              <a:buClr>
                <a:srgbClr val="4A6FA1"/>
              </a:buClr>
              <a:buSzPts val="2800"/>
              <a:buNone/>
              <a:defRPr sz="3733">
                <a:solidFill>
                  <a:srgbClr val="4A6FA1"/>
                </a:solidFill>
              </a:defRPr>
            </a:lvl3pPr>
            <a:lvl4pPr lvl="3" algn="ctr">
              <a:lnSpc>
                <a:spcPct val="100000"/>
              </a:lnSpc>
              <a:spcBef>
                <a:spcPts val="0"/>
              </a:spcBef>
              <a:spcAft>
                <a:spcPts val="0"/>
              </a:spcAft>
              <a:buClr>
                <a:srgbClr val="4A6FA1"/>
              </a:buClr>
              <a:buSzPts val="2800"/>
              <a:buNone/>
              <a:defRPr sz="3733">
                <a:solidFill>
                  <a:srgbClr val="4A6FA1"/>
                </a:solidFill>
              </a:defRPr>
            </a:lvl4pPr>
            <a:lvl5pPr lvl="4" algn="ctr">
              <a:lnSpc>
                <a:spcPct val="100000"/>
              </a:lnSpc>
              <a:spcBef>
                <a:spcPts val="0"/>
              </a:spcBef>
              <a:spcAft>
                <a:spcPts val="0"/>
              </a:spcAft>
              <a:buClr>
                <a:srgbClr val="4A6FA1"/>
              </a:buClr>
              <a:buSzPts val="2800"/>
              <a:buNone/>
              <a:defRPr sz="3733">
                <a:solidFill>
                  <a:srgbClr val="4A6FA1"/>
                </a:solidFill>
              </a:defRPr>
            </a:lvl5pPr>
            <a:lvl6pPr lvl="5" algn="ctr">
              <a:lnSpc>
                <a:spcPct val="100000"/>
              </a:lnSpc>
              <a:spcBef>
                <a:spcPts val="0"/>
              </a:spcBef>
              <a:spcAft>
                <a:spcPts val="0"/>
              </a:spcAft>
              <a:buClr>
                <a:srgbClr val="4A6FA1"/>
              </a:buClr>
              <a:buSzPts val="2800"/>
              <a:buNone/>
              <a:defRPr sz="3733">
                <a:solidFill>
                  <a:srgbClr val="4A6FA1"/>
                </a:solidFill>
              </a:defRPr>
            </a:lvl6pPr>
            <a:lvl7pPr lvl="6" algn="ctr">
              <a:lnSpc>
                <a:spcPct val="100000"/>
              </a:lnSpc>
              <a:spcBef>
                <a:spcPts val="0"/>
              </a:spcBef>
              <a:spcAft>
                <a:spcPts val="0"/>
              </a:spcAft>
              <a:buClr>
                <a:srgbClr val="4A6FA1"/>
              </a:buClr>
              <a:buSzPts val="2800"/>
              <a:buNone/>
              <a:defRPr sz="3733">
                <a:solidFill>
                  <a:srgbClr val="4A6FA1"/>
                </a:solidFill>
              </a:defRPr>
            </a:lvl7pPr>
            <a:lvl8pPr lvl="7" algn="ctr">
              <a:lnSpc>
                <a:spcPct val="100000"/>
              </a:lnSpc>
              <a:spcBef>
                <a:spcPts val="0"/>
              </a:spcBef>
              <a:spcAft>
                <a:spcPts val="0"/>
              </a:spcAft>
              <a:buClr>
                <a:srgbClr val="4A6FA1"/>
              </a:buClr>
              <a:buSzPts val="2800"/>
              <a:buNone/>
              <a:defRPr sz="3733">
                <a:solidFill>
                  <a:srgbClr val="4A6FA1"/>
                </a:solidFill>
              </a:defRPr>
            </a:lvl8pPr>
            <a:lvl9pPr lvl="8" algn="ctr">
              <a:lnSpc>
                <a:spcPct val="100000"/>
              </a:lnSpc>
              <a:spcBef>
                <a:spcPts val="0"/>
              </a:spcBef>
              <a:spcAft>
                <a:spcPts val="0"/>
              </a:spcAft>
              <a:buClr>
                <a:srgbClr val="4A6FA1"/>
              </a:buClr>
              <a:buSzPts val="2800"/>
              <a:buNone/>
              <a:defRPr sz="3733">
                <a:solidFill>
                  <a:srgbClr val="4A6FA1"/>
                </a:solidFill>
              </a:defRPr>
            </a:lvl9pPr>
          </a:lstStyle>
          <a:p>
            <a:r>
              <a:rPr lang="nb-NO"/>
              <a:t>Klikk for å redigere undertittelstil i malen</a:t>
            </a:r>
            <a:endParaRPr/>
          </a:p>
        </p:txBody>
      </p:sp>
      <p:sp>
        <p:nvSpPr>
          <p:cNvPr id="135" name="Google Shape;135;p2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36" name="Google Shape;136;p2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spTree>
    <p:extLst>
      <p:ext uri="{BB962C8B-B14F-4D97-AF65-F5344CB8AC3E}">
        <p14:creationId xmlns:p14="http://schemas.microsoft.com/office/powerpoint/2010/main" val="8292189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ema 2 - Forside" preserve="1">
  <p:cSld name="1_Tema 2 - Forside">
    <p:bg>
      <p:bgPr>
        <a:solidFill>
          <a:srgbClr val="D3D8E8"/>
        </a:solidFill>
        <a:effectLst/>
      </p:bgPr>
    </p:bg>
    <p:spTree>
      <p:nvGrpSpPr>
        <p:cNvPr id="1" name="Shape 132"/>
        <p:cNvGrpSpPr/>
        <p:nvPr/>
      </p:nvGrpSpPr>
      <p:grpSpPr>
        <a:xfrm>
          <a:off x="0" y="0"/>
          <a:ext cx="0" cy="0"/>
          <a:chOff x="0" y="0"/>
          <a:chExt cx="0" cy="0"/>
        </a:xfrm>
      </p:grpSpPr>
      <p:sp>
        <p:nvSpPr>
          <p:cNvPr id="133" name="Google Shape;133;p2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700"/>
              <a:buNone/>
              <a:defRPr sz="4933">
                <a:solidFill>
                  <a:srgbClr val="4A6FA1"/>
                </a:solidFill>
              </a:defRPr>
            </a:lvl1pPr>
            <a:lvl2pPr lvl="1" algn="ctr">
              <a:spcBef>
                <a:spcPts val="0"/>
              </a:spcBef>
              <a:spcAft>
                <a:spcPts val="0"/>
              </a:spcAft>
              <a:buClr>
                <a:srgbClr val="942443"/>
              </a:buClr>
              <a:buSzPts val="5200"/>
              <a:buNone/>
              <a:defRPr sz="6933">
                <a:solidFill>
                  <a:srgbClr val="942443"/>
                </a:solidFill>
              </a:defRPr>
            </a:lvl2pPr>
            <a:lvl3pPr lvl="2" algn="ctr">
              <a:spcBef>
                <a:spcPts val="0"/>
              </a:spcBef>
              <a:spcAft>
                <a:spcPts val="0"/>
              </a:spcAft>
              <a:buClr>
                <a:srgbClr val="942443"/>
              </a:buClr>
              <a:buSzPts val="5200"/>
              <a:buNone/>
              <a:defRPr sz="6933">
                <a:solidFill>
                  <a:srgbClr val="942443"/>
                </a:solidFill>
              </a:defRPr>
            </a:lvl3pPr>
            <a:lvl4pPr lvl="3" algn="ctr">
              <a:spcBef>
                <a:spcPts val="0"/>
              </a:spcBef>
              <a:spcAft>
                <a:spcPts val="0"/>
              </a:spcAft>
              <a:buClr>
                <a:srgbClr val="942443"/>
              </a:buClr>
              <a:buSzPts val="5200"/>
              <a:buNone/>
              <a:defRPr sz="6933">
                <a:solidFill>
                  <a:srgbClr val="942443"/>
                </a:solidFill>
              </a:defRPr>
            </a:lvl4pPr>
            <a:lvl5pPr lvl="4" algn="ctr">
              <a:spcBef>
                <a:spcPts val="0"/>
              </a:spcBef>
              <a:spcAft>
                <a:spcPts val="0"/>
              </a:spcAft>
              <a:buClr>
                <a:srgbClr val="942443"/>
              </a:buClr>
              <a:buSzPts val="5200"/>
              <a:buNone/>
              <a:defRPr sz="6933">
                <a:solidFill>
                  <a:srgbClr val="942443"/>
                </a:solidFill>
              </a:defRPr>
            </a:lvl5pPr>
            <a:lvl6pPr lvl="5" algn="ctr">
              <a:spcBef>
                <a:spcPts val="0"/>
              </a:spcBef>
              <a:spcAft>
                <a:spcPts val="0"/>
              </a:spcAft>
              <a:buClr>
                <a:srgbClr val="942443"/>
              </a:buClr>
              <a:buSzPts val="5200"/>
              <a:buNone/>
              <a:defRPr sz="6933">
                <a:solidFill>
                  <a:srgbClr val="942443"/>
                </a:solidFill>
              </a:defRPr>
            </a:lvl6pPr>
            <a:lvl7pPr lvl="6" algn="ctr">
              <a:spcBef>
                <a:spcPts val="0"/>
              </a:spcBef>
              <a:spcAft>
                <a:spcPts val="0"/>
              </a:spcAft>
              <a:buClr>
                <a:srgbClr val="942443"/>
              </a:buClr>
              <a:buSzPts val="5200"/>
              <a:buNone/>
              <a:defRPr sz="6933">
                <a:solidFill>
                  <a:srgbClr val="942443"/>
                </a:solidFill>
              </a:defRPr>
            </a:lvl7pPr>
            <a:lvl8pPr lvl="7" algn="ctr">
              <a:spcBef>
                <a:spcPts val="0"/>
              </a:spcBef>
              <a:spcAft>
                <a:spcPts val="0"/>
              </a:spcAft>
              <a:buClr>
                <a:srgbClr val="942443"/>
              </a:buClr>
              <a:buSzPts val="5200"/>
              <a:buNone/>
              <a:defRPr sz="6933">
                <a:solidFill>
                  <a:srgbClr val="942443"/>
                </a:solidFill>
              </a:defRPr>
            </a:lvl8pPr>
            <a:lvl9pPr lvl="8" algn="ctr">
              <a:spcBef>
                <a:spcPts val="0"/>
              </a:spcBef>
              <a:spcAft>
                <a:spcPts val="0"/>
              </a:spcAft>
              <a:buClr>
                <a:srgbClr val="942443"/>
              </a:buClr>
              <a:buSzPts val="5200"/>
              <a:buNone/>
              <a:defRPr sz="6933">
                <a:solidFill>
                  <a:srgbClr val="942443"/>
                </a:solidFill>
              </a:defRPr>
            </a:lvl9pPr>
          </a:lstStyle>
          <a:p>
            <a:r>
              <a:rPr lang="nb-NO"/>
              <a:t>Klikk for å redigere tittelstil</a:t>
            </a:r>
            <a:endParaRPr/>
          </a:p>
        </p:txBody>
      </p:sp>
      <p:sp>
        <p:nvSpPr>
          <p:cNvPr id="134" name="Google Shape;134;p2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400"/>
              <a:buNone/>
              <a:defRPr>
                <a:solidFill>
                  <a:srgbClr val="4A6FA1"/>
                </a:solidFill>
              </a:defRPr>
            </a:lvl1pPr>
            <a:lvl2pPr lvl="1" algn="ctr">
              <a:lnSpc>
                <a:spcPct val="100000"/>
              </a:lnSpc>
              <a:spcBef>
                <a:spcPts val="0"/>
              </a:spcBef>
              <a:spcAft>
                <a:spcPts val="0"/>
              </a:spcAft>
              <a:buClr>
                <a:srgbClr val="4A6FA1"/>
              </a:buClr>
              <a:buSzPts val="2800"/>
              <a:buNone/>
              <a:defRPr sz="3733">
                <a:solidFill>
                  <a:srgbClr val="4A6FA1"/>
                </a:solidFill>
              </a:defRPr>
            </a:lvl2pPr>
            <a:lvl3pPr lvl="2" algn="ctr">
              <a:lnSpc>
                <a:spcPct val="100000"/>
              </a:lnSpc>
              <a:spcBef>
                <a:spcPts val="0"/>
              </a:spcBef>
              <a:spcAft>
                <a:spcPts val="0"/>
              </a:spcAft>
              <a:buClr>
                <a:srgbClr val="4A6FA1"/>
              </a:buClr>
              <a:buSzPts val="2800"/>
              <a:buNone/>
              <a:defRPr sz="3733">
                <a:solidFill>
                  <a:srgbClr val="4A6FA1"/>
                </a:solidFill>
              </a:defRPr>
            </a:lvl3pPr>
            <a:lvl4pPr lvl="3" algn="ctr">
              <a:lnSpc>
                <a:spcPct val="100000"/>
              </a:lnSpc>
              <a:spcBef>
                <a:spcPts val="0"/>
              </a:spcBef>
              <a:spcAft>
                <a:spcPts val="0"/>
              </a:spcAft>
              <a:buClr>
                <a:srgbClr val="4A6FA1"/>
              </a:buClr>
              <a:buSzPts val="2800"/>
              <a:buNone/>
              <a:defRPr sz="3733">
                <a:solidFill>
                  <a:srgbClr val="4A6FA1"/>
                </a:solidFill>
              </a:defRPr>
            </a:lvl4pPr>
            <a:lvl5pPr lvl="4" algn="ctr">
              <a:lnSpc>
                <a:spcPct val="100000"/>
              </a:lnSpc>
              <a:spcBef>
                <a:spcPts val="0"/>
              </a:spcBef>
              <a:spcAft>
                <a:spcPts val="0"/>
              </a:spcAft>
              <a:buClr>
                <a:srgbClr val="4A6FA1"/>
              </a:buClr>
              <a:buSzPts val="2800"/>
              <a:buNone/>
              <a:defRPr sz="3733">
                <a:solidFill>
                  <a:srgbClr val="4A6FA1"/>
                </a:solidFill>
              </a:defRPr>
            </a:lvl5pPr>
            <a:lvl6pPr lvl="5" algn="ctr">
              <a:lnSpc>
                <a:spcPct val="100000"/>
              </a:lnSpc>
              <a:spcBef>
                <a:spcPts val="0"/>
              </a:spcBef>
              <a:spcAft>
                <a:spcPts val="0"/>
              </a:spcAft>
              <a:buClr>
                <a:srgbClr val="4A6FA1"/>
              </a:buClr>
              <a:buSzPts val="2800"/>
              <a:buNone/>
              <a:defRPr sz="3733">
                <a:solidFill>
                  <a:srgbClr val="4A6FA1"/>
                </a:solidFill>
              </a:defRPr>
            </a:lvl6pPr>
            <a:lvl7pPr lvl="6" algn="ctr">
              <a:lnSpc>
                <a:spcPct val="100000"/>
              </a:lnSpc>
              <a:spcBef>
                <a:spcPts val="0"/>
              </a:spcBef>
              <a:spcAft>
                <a:spcPts val="0"/>
              </a:spcAft>
              <a:buClr>
                <a:srgbClr val="4A6FA1"/>
              </a:buClr>
              <a:buSzPts val="2800"/>
              <a:buNone/>
              <a:defRPr sz="3733">
                <a:solidFill>
                  <a:srgbClr val="4A6FA1"/>
                </a:solidFill>
              </a:defRPr>
            </a:lvl7pPr>
            <a:lvl8pPr lvl="7" algn="ctr">
              <a:lnSpc>
                <a:spcPct val="100000"/>
              </a:lnSpc>
              <a:spcBef>
                <a:spcPts val="0"/>
              </a:spcBef>
              <a:spcAft>
                <a:spcPts val="0"/>
              </a:spcAft>
              <a:buClr>
                <a:srgbClr val="4A6FA1"/>
              </a:buClr>
              <a:buSzPts val="2800"/>
              <a:buNone/>
              <a:defRPr sz="3733">
                <a:solidFill>
                  <a:srgbClr val="4A6FA1"/>
                </a:solidFill>
              </a:defRPr>
            </a:lvl8pPr>
            <a:lvl9pPr lvl="8" algn="ctr">
              <a:lnSpc>
                <a:spcPct val="100000"/>
              </a:lnSpc>
              <a:spcBef>
                <a:spcPts val="0"/>
              </a:spcBef>
              <a:spcAft>
                <a:spcPts val="0"/>
              </a:spcAft>
              <a:buClr>
                <a:srgbClr val="4A6FA1"/>
              </a:buClr>
              <a:buSzPts val="2800"/>
              <a:buNone/>
              <a:defRPr sz="3733">
                <a:solidFill>
                  <a:srgbClr val="4A6FA1"/>
                </a:solidFill>
              </a:defRPr>
            </a:lvl9pPr>
          </a:lstStyle>
          <a:p>
            <a:r>
              <a:rPr lang="nb-NO"/>
              <a:t>Klikk for å redigere undertittelstil i malen</a:t>
            </a:r>
            <a:endParaRPr/>
          </a:p>
        </p:txBody>
      </p:sp>
      <p:sp>
        <p:nvSpPr>
          <p:cNvPr id="135" name="Google Shape;135;p2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36" name="Google Shape;136;p2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pic>
        <p:nvPicPr>
          <p:cNvPr id="137" name="Google Shape;137;p22" title="Group-3.png"/>
          <p:cNvPicPr preferRelativeResize="0"/>
          <p:nvPr/>
        </p:nvPicPr>
        <p:blipFill>
          <a:blip r:embed="rId3">
            <a:alphaModFix/>
          </a:blip>
          <a:stretch>
            <a:fillRect/>
          </a:stretch>
        </p:blipFill>
        <p:spPr>
          <a:xfrm>
            <a:off x="6979201" y="423801"/>
            <a:ext cx="4270873" cy="5206399"/>
          </a:xfrm>
          <a:prstGeom prst="rect">
            <a:avLst/>
          </a:prstGeom>
          <a:noFill/>
          <a:ln>
            <a:noFill/>
          </a:ln>
        </p:spPr>
      </p:pic>
    </p:spTree>
    <p:extLst>
      <p:ext uri="{BB962C8B-B14F-4D97-AF65-F5344CB8AC3E}">
        <p14:creationId xmlns:p14="http://schemas.microsoft.com/office/powerpoint/2010/main" val="38629531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ema 2 - Agenda" preserve="1">
  <p:cSld name="Tema 2 - Agenda">
    <p:spTree>
      <p:nvGrpSpPr>
        <p:cNvPr id="1" name="Shape 138"/>
        <p:cNvGrpSpPr/>
        <p:nvPr/>
      </p:nvGrpSpPr>
      <p:grpSpPr>
        <a:xfrm>
          <a:off x="0" y="0"/>
          <a:ext cx="0" cy="0"/>
          <a:chOff x="0" y="0"/>
          <a:chExt cx="0" cy="0"/>
        </a:xfrm>
      </p:grpSpPr>
      <p:sp>
        <p:nvSpPr>
          <p:cNvPr id="139" name="Google Shape;139;p2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b="1">
                <a:solidFill>
                  <a:srgbClr val="4A6FA1"/>
                </a:solidFill>
              </a:defRPr>
            </a:lvl1pPr>
            <a:lvl2pPr marL="1219170" lvl="1" indent="-406390">
              <a:spcBef>
                <a:spcPts val="0"/>
              </a:spcBef>
              <a:spcAft>
                <a:spcPts val="0"/>
              </a:spcAft>
              <a:buClr>
                <a:srgbClr val="4A6FA1"/>
              </a:buClr>
              <a:buSzPts val="1200"/>
              <a:buChar char="○"/>
              <a:defRPr sz="1600" b="1">
                <a:solidFill>
                  <a:srgbClr val="4A6FA1"/>
                </a:solidFill>
              </a:defRPr>
            </a:lvl2pPr>
            <a:lvl3pPr marL="1828754" lvl="2" indent="-406390">
              <a:spcBef>
                <a:spcPts val="0"/>
              </a:spcBef>
              <a:spcAft>
                <a:spcPts val="0"/>
              </a:spcAft>
              <a:buClr>
                <a:srgbClr val="4A6FA1"/>
              </a:buClr>
              <a:buSzPts val="1200"/>
              <a:buChar char="■"/>
              <a:defRPr sz="1600" b="1">
                <a:solidFill>
                  <a:srgbClr val="4A6FA1"/>
                </a:solidFill>
              </a:defRPr>
            </a:lvl3pPr>
            <a:lvl4pPr marL="2438339" lvl="3" indent="-406390">
              <a:spcBef>
                <a:spcPts val="0"/>
              </a:spcBef>
              <a:spcAft>
                <a:spcPts val="0"/>
              </a:spcAft>
              <a:buClr>
                <a:srgbClr val="4A6FA1"/>
              </a:buClr>
              <a:buSzPts val="1200"/>
              <a:buChar char="●"/>
              <a:defRPr sz="1600" b="1">
                <a:solidFill>
                  <a:srgbClr val="4A6FA1"/>
                </a:solidFill>
              </a:defRPr>
            </a:lvl4pPr>
            <a:lvl5pPr marL="3047924" lvl="4" indent="-406390">
              <a:spcBef>
                <a:spcPts val="0"/>
              </a:spcBef>
              <a:spcAft>
                <a:spcPts val="0"/>
              </a:spcAft>
              <a:buClr>
                <a:srgbClr val="4A6FA1"/>
              </a:buClr>
              <a:buSzPts val="1200"/>
              <a:buChar char="○"/>
              <a:defRPr sz="1600" b="1">
                <a:solidFill>
                  <a:srgbClr val="4A6FA1"/>
                </a:solidFill>
              </a:defRPr>
            </a:lvl5pPr>
            <a:lvl6pPr marL="3657509" lvl="5" indent="-406390">
              <a:spcBef>
                <a:spcPts val="0"/>
              </a:spcBef>
              <a:spcAft>
                <a:spcPts val="0"/>
              </a:spcAft>
              <a:buClr>
                <a:srgbClr val="4A6FA1"/>
              </a:buClr>
              <a:buSzPts val="1200"/>
              <a:buChar char="■"/>
              <a:defRPr sz="1600" b="1">
                <a:solidFill>
                  <a:srgbClr val="4A6FA1"/>
                </a:solidFill>
              </a:defRPr>
            </a:lvl6pPr>
            <a:lvl7pPr marL="4267093" lvl="6" indent="-406390">
              <a:spcBef>
                <a:spcPts val="0"/>
              </a:spcBef>
              <a:spcAft>
                <a:spcPts val="0"/>
              </a:spcAft>
              <a:buClr>
                <a:srgbClr val="4A6FA1"/>
              </a:buClr>
              <a:buSzPts val="1200"/>
              <a:buChar char="●"/>
              <a:defRPr sz="1600" b="1">
                <a:solidFill>
                  <a:srgbClr val="4A6FA1"/>
                </a:solidFill>
              </a:defRPr>
            </a:lvl7pPr>
            <a:lvl8pPr marL="4876678" lvl="7" indent="-406390">
              <a:spcBef>
                <a:spcPts val="0"/>
              </a:spcBef>
              <a:spcAft>
                <a:spcPts val="0"/>
              </a:spcAft>
              <a:buClr>
                <a:srgbClr val="4A6FA1"/>
              </a:buClr>
              <a:buSzPts val="1200"/>
              <a:buChar char="○"/>
              <a:defRPr sz="1600" b="1">
                <a:solidFill>
                  <a:srgbClr val="4A6FA1"/>
                </a:solidFill>
              </a:defRPr>
            </a:lvl8pPr>
            <a:lvl9pPr marL="5486263" lvl="8" indent="-406390">
              <a:spcBef>
                <a:spcPts val="0"/>
              </a:spcBef>
              <a:spcAft>
                <a:spcPts val="0"/>
              </a:spcAft>
              <a:buClr>
                <a:srgbClr val="4A6FA1"/>
              </a:buClr>
              <a:buSzPts val="1200"/>
              <a:buChar char="■"/>
              <a:defRPr sz="1600" b="1">
                <a:solidFill>
                  <a:srgbClr val="4A6FA1"/>
                </a:solidFill>
              </a:defRPr>
            </a:lvl9pPr>
          </a:lstStyle>
          <a:p>
            <a:pPr lvl="0"/>
            <a:r>
              <a:rPr lang="nb-NO"/>
              <a:t>Klikk for å redigere tekststiler i malen</a:t>
            </a:r>
          </a:p>
        </p:txBody>
      </p:sp>
      <p:sp>
        <p:nvSpPr>
          <p:cNvPr id="140" name="Google Shape;140;p23"/>
          <p:cNvSpPr>
            <a:spLocks noGrp="1"/>
          </p:cNvSpPr>
          <p:nvPr>
            <p:ph type="pic" idx="2"/>
          </p:nvPr>
        </p:nvSpPr>
        <p:spPr>
          <a:xfrm>
            <a:off x="6979200" y="480000"/>
            <a:ext cx="4732800" cy="5160400"/>
          </a:xfrm>
          <a:prstGeom prst="rect">
            <a:avLst/>
          </a:prstGeom>
          <a:noFill/>
          <a:ln>
            <a:noFill/>
          </a:ln>
        </p:spPr>
      </p:sp>
      <p:sp>
        <p:nvSpPr>
          <p:cNvPr id="141" name="Google Shape;141;p2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4A6FA1"/>
                </a:solidFill>
                <a:latin typeface="Titillium Web"/>
                <a:ea typeface="Titillium Web"/>
                <a:cs typeface="Titillium Web"/>
                <a:sym typeface="Titillium Web"/>
              </a:rPr>
              <a:t>AGENDA</a:t>
            </a:r>
            <a:endParaRPr sz="4000" b="1">
              <a:solidFill>
                <a:srgbClr val="4A6FA1"/>
              </a:solidFill>
              <a:latin typeface="Titillium Web"/>
              <a:ea typeface="Titillium Web"/>
              <a:cs typeface="Titillium Web"/>
              <a:sym typeface="Titillium Web"/>
            </a:endParaRPr>
          </a:p>
        </p:txBody>
      </p:sp>
      <p:sp>
        <p:nvSpPr>
          <p:cNvPr id="142" name="Google Shape;142;p2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43" name="Google Shape;143;p2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44" name="Google Shape;144;p2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650257446"/>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ema 2 - Agenda" preserve="1">
  <p:cSld name="1_Tema 2 - Agenda">
    <p:spTree>
      <p:nvGrpSpPr>
        <p:cNvPr id="1" name="Shape 138"/>
        <p:cNvGrpSpPr/>
        <p:nvPr/>
      </p:nvGrpSpPr>
      <p:grpSpPr>
        <a:xfrm>
          <a:off x="0" y="0"/>
          <a:ext cx="0" cy="0"/>
          <a:chOff x="0" y="0"/>
          <a:chExt cx="0" cy="0"/>
        </a:xfrm>
      </p:grpSpPr>
      <p:sp>
        <p:nvSpPr>
          <p:cNvPr id="139" name="Google Shape;139;p2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b="1">
                <a:solidFill>
                  <a:srgbClr val="4A6FA1"/>
                </a:solidFill>
              </a:defRPr>
            </a:lvl1pPr>
            <a:lvl2pPr marL="1219170" lvl="1" indent="-406390">
              <a:spcBef>
                <a:spcPts val="0"/>
              </a:spcBef>
              <a:spcAft>
                <a:spcPts val="0"/>
              </a:spcAft>
              <a:buClr>
                <a:srgbClr val="4A6FA1"/>
              </a:buClr>
              <a:buSzPts val="1200"/>
              <a:buChar char="○"/>
              <a:defRPr sz="1600" b="1">
                <a:solidFill>
                  <a:srgbClr val="4A6FA1"/>
                </a:solidFill>
              </a:defRPr>
            </a:lvl2pPr>
            <a:lvl3pPr marL="1828754" lvl="2" indent="-406390">
              <a:spcBef>
                <a:spcPts val="0"/>
              </a:spcBef>
              <a:spcAft>
                <a:spcPts val="0"/>
              </a:spcAft>
              <a:buClr>
                <a:srgbClr val="4A6FA1"/>
              </a:buClr>
              <a:buSzPts val="1200"/>
              <a:buChar char="■"/>
              <a:defRPr sz="1600" b="1">
                <a:solidFill>
                  <a:srgbClr val="4A6FA1"/>
                </a:solidFill>
              </a:defRPr>
            </a:lvl3pPr>
            <a:lvl4pPr marL="2438339" lvl="3" indent="-406390">
              <a:spcBef>
                <a:spcPts val="0"/>
              </a:spcBef>
              <a:spcAft>
                <a:spcPts val="0"/>
              </a:spcAft>
              <a:buClr>
                <a:srgbClr val="4A6FA1"/>
              </a:buClr>
              <a:buSzPts val="1200"/>
              <a:buChar char="●"/>
              <a:defRPr sz="1600" b="1">
                <a:solidFill>
                  <a:srgbClr val="4A6FA1"/>
                </a:solidFill>
              </a:defRPr>
            </a:lvl4pPr>
            <a:lvl5pPr marL="3047924" lvl="4" indent="-406390">
              <a:spcBef>
                <a:spcPts val="0"/>
              </a:spcBef>
              <a:spcAft>
                <a:spcPts val="0"/>
              </a:spcAft>
              <a:buClr>
                <a:srgbClr val="4A6FA1"/>
              </a:buClr>
              <a:buSzPts val="1200"/>
              <a:buChar char="○"/>
              <a:defRPr sz="1600" b="1">
                <a:solidFill>
                  <a:srgbClr val="4A6FA1"/>
                </a:solidFill>
              </a:defRPr>
            </a:lvl5pPr>
            <a:lvl6pPr marL="3657509" lvl="5" indent="-406390">
              <a:spcBef>
                <a:spcPts val="0"/>
              </a:spcBef>
              <a:spcAft>
                <a:spcPts val="0"/>
              </a:spcAft>
              <a:buClr>
                <a:srgbClr val="4A6FA1"/>
              </a:buClr>
              <a:buSzPts val="1200"/>
              <a:buChar char="■"/>
              <a:defRPr sz="1600" b="1">
                <a:solidFill>
                  <a:srgbClr val="4A6FA1"/>
                </a:solidFill>
              </a:defRPr>
            </a:lvl6pPr>
            <a:lvl7pPr marL="4267093" lvl="6" indent="-406390">
              <a:spcBef>
                <a:spcPts val="0"/>
              </a:spcBef>
              <a:spcAft>
                <a:spcPts val="0"/>
              </a:spcAft>
              <a:buClr>
                <a:srgbClr val="4A6FA1"/>
              </a:buClr>
              <a:buSzPts val="1200"/>
              <a:buChar char="●"/>
              <a:defRPr sz="1600" b="1">
                <a:solidFill>
                  <a:srgbClr val="4A6FA1"/>
                </a:solidFill>
              </a:defRPr>
            </a:lvl7pPr>
            <a:lvl8pPr marL="4876678" lvl="7" indent="-406390">
              <a:spcBef>
                <a:spcPts val="0"/>
              </a:spcBef>
              <a:spcAft>
                <a:spcPts val="0"/>
              </a:spcAft>
              <a:buClr>
                <a:srgbClr val="4A6FA1"/>
              </a:buClr>
              <a:buSzPts val="1200"/>
              <a:buChar char="○"/>
              <a:defRPr sz="1600" b="1">
                <a:solidFill>
                  <a:srgbClr val="4A6FA1"/>
                </a:solidFill>
              </a:defRPr>
            </a:lvl8pPr>
            <a:lvl9pPr marL="5486263" lvl="8" indent="-406390">
              <a:spcBef>
                <a:spcPts val="0"/>
              </a:spcBef>
              <a:spcAft>
                <a:spcPts val="0"/>
              </a:spcAft>
              <a:buClr>
                <a:srgbClr val="4A6FA1"/>
              </a:buClr>
              <a:buSzPts val="1200"/>
              <a:buChar char="■"/>
              <a:defRPr sz="1600" b="1">
                <a:solidFill>
                  <a:srgbClr val="4A6FA1"/>
                </a:solidFill>
              </a:defRPr>
            </a:lvl9pPr>
          </a:lstStyle>
          <a:p>
            <a:pPr lvl="0"/>
            <a:r>
              <a:rPr lang="nb-NO"/>
              <a:t>Klikk for å redigere tekststiler i malen</a:t>
            </a:r>
          </a:p>
        </p:txBody>
      </p:sp>
      <p:sp>
        <p:nvSpPr>
          <p:cNvPr id="141" name="Google Shape;141;p2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4A6FA1"/>
                </a:solidFill>
                <a:latin typeface="Titillium Web"/>
                <a:ea typeface="Titillium Web"/>
                <a:cs typeface="Titillium Web"/>
                <a:sym typeface="Titillium Web"/>
              </a:rPr>
              <a:t>AGENDA</a:t>
            </a:r>
            <a:endParaRPr sz="4000" b="1">
              <a:solidFill>
                <a:srgbClr val="4A6FA1"/>
              </a:solidFill>
              <a:latin typeface="Titillium Web"/>
              <a:ea typeface="Titillium Web"/>
              <a:cs typeface="Titillium Web"/>
              <a:sym typeface="Titillium Web"/>
            </a:endParaRPr>
          </a:p>
        </p:txBody>
      </p:sp>
      <p:sp>
        <p:nvSpPr>
          <p:cNvPr id="142" name="Google Shape;142;p2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43" name="Google Shape;143;p2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44" name="Google Shape;144;p2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pic>
        <p:nvPicPr>
          <p:cNvPr id="2" name="Google Shape;700;p110" title="Frame-1.png">
            <a:extLst>
              <a:ext uri="{FF2B5EF4-FFF2-40B4-BE49-F238E27FC236}">
                <a16:creationId xmlns:a16="http://schemas.microsoft.com/office/drawing/2014/main" id="{A14E608A-F01D-0362-CED5-6707FD86712D}"/>
              </a:ext>
            </a:extLst>
          </p:cNvPr>
          <p:cNvPicPr preferRelativeResize="0">
            <a:picLocks noChangeAspect="1"/>
          </p:cNvPicPr>
          <p:nvPr/>
        </p:nvPicPr>
        <p:blipFill>
          <a:blip r:embed="rId3">
            <a:alphaModFix/>
          </a:blip>
          <a:stretch>
            <a:fillRect/>
          </a:stretch>
        </p:blipFill>
        <p:spPr>
          <a:xfrm>
            <a:off x="6835134" y="478868"/>
            <a:ext cx="4785247" cy="4979769"/>
          </a:xfrm>
          <a:prstGeom prst="rect">
            <a:avLst/>
          </a:prstGeom>
          <a:noFill/>
          <a:ln>
            <a:noFill/>
          </a:ln>
        </p:spPr>
      </p:pic>
    </p:spTree>
    <p:extLst>
      <p:ext uri="{BB962C8B-B14F-4D97-AF65-F5344CB8AC3E}">
        <p14:creationId xmlns:p14="http://schemas.microsoft.com/office/powerpoint/2010/main" val="3012483297"/>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ema 2 - Høra" preserve="1">
  <p:cSld name="Tema 2 - Høra">
    <p:bg>
      <p:bgPr>
        <a:solidFill>
          <a:srgbClr val="F5F1EE"/>
        </a:solidFill>
        <a:effectLst/>
      </p:bgPr>
    </p:bg>
    <p:spTree>
      <p:nvGrpSpPr>
        <p:cNvPr id="1" name="Shape 145"/>
        <p:cNvGrpSpPr/>
        <p:nvPr/>
      </p:nvGrpSpPr>
      <p:grpSpPr>
        <a:xfrm>
          <a:off x="0" y="0"/>
          <a:ext cx="0" cy="0"/>
          <a:chOff x="0" y="0"/>
          <a:chExt cx="0" cy="0"/>
        </a:xfrm>
      </p:grpSpPr>
      <p:sp>
        <p:nvSpPr>
          <p:cNvPr id="146" name="Google Shape;146;p24"/>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005591"/>
                </a:solidFill>
                <a:latin typeface="Titillium Web"/>
                <a:ea typeface="Titillium Web"/>
                <a:cs typeface="Titillium Web"/>
                <a:sym typeface="Titillium Web"/>
              </a:rPr>
              <a:t>HØRA</a:t>
            </a:r>
            <a:endParaRPr sz="4000" b="1">
              <a:solidFill>
                <a:srgbClr val="005591"/>
              </a:solidFill>
              <a:latin typeface="Titillium Web"/>
              <a:ea typeface="Titillium Web"/>
              <a:cs typeface="Titillium Web"/>
              <a:sym typeface="Titillium Web"/>
            </a:endParaRPr>
          </a:p>
        </p:txBody>
      </p:sp>
      <p:sp>
        <p:nvSpPr>
          <p:cNvPr id="147" name="Google Shape;147;p24"/>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48" name="Google Shape;148;p24"/>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49" name="Google Shape;149;p24"/>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150" name="Google Shape;150;p24"/>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005591"/>
                </a:solidFill>
                <a:latin typeface="Open Sans"/>
                <a:ea typeface="Open Sans"/>
                <a:cs typeface="Open Sans"/>
                <a:sym typeface="Open Sans"/>
              </a:rPr>
              <a:t>Hensikt</a:t>
            </a:r>
            <a:endParaRPr sz="2400" b="1">
              <a:solidFill>
                <a:srgbClr val="005591"/>
              </a:solidFill>
              <a:latin typeface="Open Sans"/>
              <a:ea typeface="Open Sans"/>
              <a:cs typeface="Open Sans"/>
              <a:sym typeface="Open Sans"/>
            </a:endParaRPr>
          </a:p>
        </p:txBody>
      </p:sp>
      <p:sp>
        <p:nvSpPr>
          <p:cNvPr id="151" name="Google Shape;151;p24"/>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005591"/>
                </a:solidFill>
                <a:latin typeface="Open Sans"/>
                <a:ea typeface="Open Sans"/>
                <a:cs typeface="Open Sans"/>
                <a:sym typeface="Open Sans"/>
              </a:rPr>
              <a:t>Ønsket resultat</a:t>
            </a:r>
            <a:endParaRPr sz="2400" b="1">
              <a:solidFill>
                <a:srgbClr val="005591"/>
              </a:solidFill>
              <a:latin typeface="Open Sans"/>
              <a:ea typeface="Open Sans"/>
              <a:cs typeface="Open Sans"/>
              <a:sym typeface="Open Sans"/>
            </a:endParaRPr>
          </a:p>
        </p:txBody>
      </p:sp>
      <p:sp>
        <p:nvSpPr>
          <p:cNvPr id="152" name="Google Shape;152;p24"/>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005591"/>
                </a:solidFill>
                <a:latin typeface="Open Sans"/>
                <a:ea typeface="Open Sans"/>
                <a:cs typeface="Open Sans"/>
                <a:sym typeface="Open Sans"/>
              </a:rPr>
              <a:t>Agenda</a:t>
            </a:r>
            <a:endParaRPr sz="2400" b="1">
              <a:solidFill>
                <a:srgbClr val="005591"/>
              </a:solidFill>
              <a:latin typeface="Open Sans"/>
              <a:ea typeface="Open Sans"/>
              <a:cs typeface="Open Sans"/>
              <a:sym typeface="Open Sans"/>
            </a:endParaRPr>
          </a:p>
        </p:txBody>
      </p:sp>
      <p:sp>
        <p:nvSpPr>
          <p:cNvPr id="153" name="Google Shape;153;p24"/>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005591"/>
              </a:buClr>
              <a:buSzPts val="1400"/>
              <a:buChar char="●"/>
              <a:defRPr>
                <a:solidFill>
                  <a:srgbClr val="005591"/>
                </a:solidFill>
              </a:defRPr>
            </a:lvl1pPr>
            <a:lvl2pPr marL="1219170" lvl="1" indent="-423323">
              <a:spcBef>
                <a:spcPts val="0"/>
              </a:spcBef>
              <a:spcAft>
                <a:spcPts val="0"/>
              </a:spcAft>
              <a:buClr>
                <a:srgbClr val="005591"/>
              </a:buClr>
              <a:buSzPts val="1400"/>
              <a:buChar char="○"/>
              <a:defRPr>
                <a:solidFill>
                  <a:srgbClr val="005591"/>
                </a:solidFill>
              </a:defRPr>
            </a:lvl2pPr>
            <a:lvl3pPr marL="1828754" lvl="2" indent="-423323">
              <a:spcBef>
                <a:spcPts val="0"/>
              </a:spcBef>
              <a:spcAft>
                <a:spcPts val="0"/>
              </a:spcAft>
              <a:buClr>
                <a:srgbClr val="005591"/>
              </a:buClr>
              <a:buSzPts val="1400"/>
              <a:buChar char="■"/>
              <a:defRPr>
                <a:solidFill>
                  <a:srgbClr val="005591"/>
                </a:solidFill>
              </a:defRPr>
            </a:lvl3pPr>
            <a:lvl4pPr marL="2438339" lvl="3" indent="-423323">
              <a:spcBef>
                <a:spcPts val="0"/>
              </a:spcBef>
              <a:spcAft>
                <a:spcPts val="0"/>
              </a:spcAft>
              <a:buClr>
                <a:srgbClr val="005591"/>
              </a:buClr>
              <a:buSzPts val="1400"/>
              <a:buChar char="●"/>
              <a:defRPr>
                <a:solidFill>
                  <a:srgbClr val="005591"/>
                </a:solidFill>
              </a:defRPr>
            </a:lvl4pPr>
            <a:lvl5pPr marL="3047924" lvl="4" indent="-423323">
              <a:spcBef>
                <a:spcPts val="0"/>
              </a:spcBef>
              <a:spcAft>
                <a:spcPts val="0"/>
              </a:spcAft>
              <a:buClr>
                <a:srgbClr val="005591"/>
              </a:buClr>
              <a:buSzPts val="1400"/>
              <a:buChar char="○"/>
              <a:defRPr>
                <a:solidFill>
                  <a:srgbClr val="005591"/>
                </a:solidFill>
              </a:defRPr>
            </a:lvl5pPr>
            <a:lvl6pPr marL="3657509" lvl="5" indent="-423323">
              <a:spcBef>
                <a:spcPts val="0"/>
              </a:spcBef>
              <a:spcAft>
                <a:spcPts val="0"/>
              </a:spcAft>
              <a:buClr>
                <a:srgbClr val="005591"/>
              </a:buClr>
              <a:buSzPts val="1400"/>
              <a:buChar char="■"/>
              <a:defRPr>
                <a:solidFill>
                  <a:srgbClr val="005591"/>
                </a:solidFill>
              </a:defRPr>
            </a:lvl6pPr>
            <a:lvl7pPr marL="4267093" lvl="6" indent="-423323">
              <a:spcBef>
                <a:spcPts val="0"/>
              </a:spcBef>
              <a:spcAft>
                <a:spcPts val="0"/>
              </a:spcAft>
              <a:buClr>
                <a:srgbClr val="005591"/>
              </a:buClr>
              <a:buSzPts val="1400"/>
              <a:buChar char="●"/>
              <a:defRPr>
                <a:solidFill>
                  <a:srgbClr val="005591"/>
                </a:solidFill>
              </a:defRPr>
            </a:lvl7pPr>
            <a:lvl8pPr marL="4876678" lvl="7" indent="-423323">
              <a:spcBef>
                <a:spcPts val="0"/>
              </a:spcBef>
              <a:spcAft>
                <a:spcPts val="0"/>
              </a:spcAft>
              <a:buClr>
                <a:srgbClr val="005591"/>
              </a:buClr>
              <a:buSzPts val="1400"/>
              <a:buChar char="○"/>
              <a:defRPr>
                <a:solidFill>
                  <a:srgbClr val="005591"/>
                </a:solidFill>
              </a:defRPr>
            </a:lvl8pPr>
            <a:lvl9pPr marL="5486263" lvl="8" indent="-423323">
              <a:spcBef>
                <a:spcPts val="0"/>
              </a:spcBef>
              <a:spcAft>
                <a:spcPts val="0"/>
              </a:spcAft>
              <a:buClr>
                <a:srgbClr val="005591"/>
              </a:buClr>
              <a:buSzPts val="1400"/>
              <a:buChar char="■"/>
              <a:defRPr>
                <a:solidFill>
                  <a:srgbClr val="005591"/>
                </a:solidFill>
              </a:defRPr>
            </a:lvl9pPr>
          </a:lstStyle>
          <a:p>
            <a:pPr lvl="0"/>
            <a:r>
              <a:rPr lang="nb-NO"/>
              <a:t>Klikk for å redigere tekststiler i malen</a:t>
            </a:r>
          </a:p>
        </p:txBody>
      </p:sp>
      <p:sp>
        <p:nvSpPr>
          <p:cNvPr id="154" name="Google Shape;154;p24"/>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005591"/>
              </a:buClr>
              <a:buSzPts val="1400"/>
              <a:buChar char="●"/>
              <a:defRPr>
                <a:solidFill>
                  <a:srgbClr val="005591"/>
                </a:solidFill>
              </a:defRPr>
            </a:lvl1pPr>
            <a:lvl2pPr marL="1219170" lvl="1" indent="-423323">
              <a:spcBef>
                <a:spcPts val="0"/>
              </a:spcBef>
              <a:spcAft>
                <a:spcPts val="0"/>
              </a:spcAft>
              <a:buClr>
                <a:srgbClr val="005591"/>
              </a:buClr>
              <a:buSzPts val="1400"/>
              <a:buChar char="○"/>
              <a:defRPr>
                <a:solidFill>
                  <a:srgbClr val="005591"/>
                </a:solidFill>
              </a:defRPr>
            </a:lvl2pPr>
            <a:lvl3pPr marL="1828754" lvl="2" indent="-423323">
              <a:spcBef>
                <a:spcPts val="0"/>
              </a:spcBef>
              <a:spcAft>
                <a:spcPts val="0"/>
              </a:spcAft>
              <a:buClr>
                <a:srgbClr val="005591"/>
              </a:buClr>
              <a:buSzPts val="1400"/>
              <a:buChar char="■"/>
              <a:defRPr>
                <a:solidFill>
                  <a:srgbClr val="005591"/>
                </a:solidFill>
              </a:defRPr>
            </a:lvl3pPr>
            <a:lvl4pPr marL="2438339" lvl="3" indent="-423323">
              <a:spcBef>
                <a:spcPts val="0"/>
              </a:spcBef>
              <a:spcAft>
                <a:spcPts val="0"/>
              </a:spcAft>
              <a:buClr>
                <a:srgbClr val="005591"/>
              </a:buClr>
              <a:buSzPts val="1400"/>
              <a:buChar char="●"/>
              <a:defRPr>
                <a:solidFill>
                  <a:srgbClr val="005591"/>
                </a:solidFill>
              </a:defRPr>
            </a:lvl4pPr>
            <a:lvl5pPr marL="3047924" lvl="4" indent="-423323">
              <a:spcBef>
                <a:spcPts val="0"/>
              </a:spcBef>
              <a:spcAft>
                <a:spcPts val="0"/>
              </a:spcAft>
              <a:buClr>
                <a:srgbClr val="005591"/>
              </a:buClr>
              <a:buSzPts val="1400"/>
              <a:buChar char="○"/>
              <a:defRPr>
                <a:solidFill>
                  <a:srgbClr val="005591"/>
                </a:solidFill>
              </a:defRPr>
            </a:lvl5pPr>
            <a:lvl6pPr marL="3657509" lvl="5" indent="-423323">
              <a:spcBef>
                <a:spcPts val="0"/>
              </a:spcBef>
              <a:spcAft>
                <a:spcPts val="0"/>
              </a:spcAft>
              <a:buClr>
                <a:srgbClr val="005591"/>
              </a:buClr>
              <a:buSzPts val="1400"/>
              <a:buChar char="■"/>
              <a:defRPr>
                <a:solidFill>
                  <a:srgbClr val="005591"/>
                </a:solidFill>
              </a:defRPr>
            </a:lvl6pPr>
            <a:lvl7pPr marL="4267093" lvl="6" indent="-423323">
              <a:spcBef>
                <a:spcPts val="0"/>
              </a:spcBef>
              <a:spcAft>
                <a:spcPts val="0"/>
              </a:spcAft>
              <a:buClr>
                <a:srgbClr val="005591"/>
              </a:buClr>
              <a:buSzPts val="1400"/>
              <a:buChar char="●"/>
              <a:defRPr>
                <a:solidFill>
                  <a:srgbClr val="005591"/>
                </a:solidFill>
              </a:defRPr>
            </a:lvl7pPr>
            <a:lvl8pPr marL="4876678" lvl="7" indent="-423323">
              <a:spcBef>
                <a:spcPts val="0"/>
              </a:spcBef>
              <a:spcAft>
                <a:spcPts val="0"/>
              </a:spcAft>
              <a:buClr>
                <a:srgbClr val="005591"/>
              </a:buClr>
              <a:buSzPts val="1400"/>
              <a:buChar char="○"/>
              <a:defRPr>
                <a:solidFill>
                  <a:srgbClr val="005591"/>
                </a:solidFill>
              </a:defRPr>
            </a:lvl8pPr>
            <a:lvl9pPr marL="5486263" lvl="8" indent="-423323">
              <a:spcBef>
                <a:spcPts val="0"/>
              </a:spcBef>
              <a:spcAft>
                <a:spcPts val="0"/>
              </a:spcAft>
              <a:buClr>
                <a:srgbClr val="005591"/>
              </a:buClr>
              <a:buSzPts val="1400"/>
              <a:buChar char="■"/>
              <a:defRPr>
                <a:solidFill>
                  <a:srgbClr val="005591"/>
                </a:solidFill>
              </a:defRPr>
            </a:lvl9pPr>
          </a:lstStyle>
          <a:p>
            <a:pPr lvl="0"/>
            <a:r>
              <a:rPr lang="nb-NO"/>
              <a:t>Klikk for å redigere tekststiler i malen</a:t>
            </a:r>
          </a:p>
        </p:txBody>
      </p:sp>
      <p:sp>
        <p:nvSpPr>
          <p:cNvPr id="155" name="Google Shape;155;p24"/>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005591"/>
              </a:buClr>
              <a:buSzPts val="1400"/>
              <a:buChar char="●"/>
              <a:defRPr>
                <a:solidFill>
                  <a:srgbClr val="005591"/>
                </a:solidFill>
              </a:defRPr>
            </a:lvl1pPr>
            <a:lvl2pPr marL="1219170" lvl="1" indent="-423323">
              <a:spcBef>
                <a:spcPts val="0"/>
              </a:spcBef>
              <a:spcAft>
                <a:spcPts val="0"/>
              </a:spcAft>
              <a:buClr>
                <a:srgbClr val="005591"/>
              </a:buClr>
              <a:buSzPts val="1400"/>
              <a:buChar char="○"/>
              <a:defRPr>
                <a:solidFill>
                  <a:srgbClr val="005591"/>
                </a:solidFill>
              </a:defRPr>
            </a:lvl2pPr>
            <a:lvl3pPr marL="1828754" lvl="2" indent="-423323">
              <a:spcBef>
                <a:spcPts val="0"/>
              </a:spcBef>
              <a:spcAft>
                <a:spcPts val="0"/>
              </a:spcAft>
              <a:buClr>
                <a:srgbClr val="005591"/>
              </a:buClr>
              <a:buSzPts val="1400"/>
              <a:buChar char="■"/>
              <a:defRPr>
                <a:solidFill>
                  <a:srgbClr val="005591"/>
                </a:solidFill>
              </a:defRPr>
            </a:lvl3pPr>
            <a:lvl4pPr marL="2438339" lvl="3" indent="-423323">
              <a:spcBef>
                <a:spcPts val="0"/>
              </a:spcBef>
              <a:spcAft>
                <a:spcPts val="0"/>
              </a:spcAft>
              <a:buClr>
                <a:srgbClr val="005591"/>
              </a:buClr>
              <a:buSzPts val="1400"/>
              <a:buChar char="●"/>
              <a:defRPr>
                <a:solidFill>
                  <a:srgbClr val="005591"/>
                </a:solidFill>
              </a:defRPr>
            </a:lvl4pPr>
            <a:lvl5pPr marL="3047924" lvl="4" indent="-423323">
              <a:spcBef>
                <a:spcPts val="0"/>
              </a:spcBef>
              <a:spcAft>
                <a:spcPts val="0"/>
              </a:spcAft>
              <a:buClr>
                <a:srgbClr val="005591"/>
              </a:buClr>
              <a:buSzPts val="1400"/>
              <a:buChar char="○"/>
              <a:defRPr>
                <a:solidFill>
                  <a:srgbClr val="005591"/>
                </a:solidFill>
              </a:defRPr>
            </a:lvl5pPr>
            <a:lvl6pPr marL="3657509" lvl="5" indent="-423323">
              <a:spcBef>
                <a:spcPts val="0"/>
              </a:spcBef>
              <a:spcAft>
                <a:spcPts val="0"/>
              </a:spcAft>
              <a:buClr>
                <a:srgbClr val="005591"/>
              </a:buClr>
              <a:buSzPts val="1400"/>
              <a:buChar char="■"/>
              <a:defRPr>
                <a:solidFill>
                  <a:srgbClr val="005591"/>
                </a:solidFill>
              </a:defRPr>
            </a:lvl6pPr>
            <a:lvl7pPr marL="4267093" lvl="6" indent="-423323">
              <a:spcBef>
                <a:spcPts val="0"/>
              </a:spcBef>
              <a:spcAft>
                <a:spcPts val="0"/>
              </a:spcAft>
              <a:buClr>
                <a:srgbClr val="005591"/>
              </a:buClr>
              <a:buSzPts val="1400"/>
              <a:buChar char="●"/>
              <a:defRPr>
                <a:solidFill>
                  <a:srgbClr val="005591"/>
                </a:solidFill>
              </a:defRPr>
            </a:lvl7pPr>
            <a:lvl8pPr marL="4876678" lvl="7" indent="-423323">
              <a:spcBef>
                <a:spcPts val="0"/>
              </a:spcBef>
              <a:spcAft>
                <a:spcPts val="0"/>
              </a:spcAft>
              <a:buClr>
                <a:srgbClr val="005591"/>
              </a:buClr>
              <a:buSzPts val="1400"/>
              <a:buChar char="○"/>
              <a:defRPr>
                <a:solidFill>
                  <a:srgbClr val="005591"/>
                </a:solidFill>
              </a:defRPr>
            </a:lvl8pPr>
            <a:lvl9pPr marL="5486263" lvl="8" indent="-423323">
              <a:spcBef>
                <a:spcPts val="0"/>
              </a:spcBef>
              <a:spcAft>
                <a:spcPts val="0"/>
              </a:spcAft>
              <a:buClr>
                <a:srgbClr val="005591"/>
              </a:buClr>
              <a:buSzPts val="1400"/>
              <a:buChar char="■"/>
              <a:defRPr>
                <a:solidFill>
                  <a:srgbClr val="005591"/>
                </a:solidFill>
              </a:defRPr>
            </a:lvl9pPr>
          </a:lstStyle>
          <a:p>
            <a:pPr lvl="0"/>
            <a:r>
              <a:rPr lang="nb-NO"/>
              <a:t>Klikk for å redigere tekststiler i malen</a:t>
            </a:r>
          </a:p>
        </p:txBody>
      </p:sp>
      <p:pic>
        <p:nvPicPr>
          <p:cNvPr id="156" name="Google Shape;156;p2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4721272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ema 2 - Hovedpoeng" preserve="1">
  <p:cSld name="Tema 2 - Hovedpoeng">
    <p:spTree>
      <p:nvGrpSpPr>
        <p:cNvPr id="1" name="Shape 216"/>
        <p:cNvGrpSpPr/>
        <p:nvPr/>
      </p:nvGrpSpPr>
      <p:grpSpPr>
        <a:xfrm>
          <a:off x="0" y="0"/>
          <a:ext cx="0" cy="0"/>
          <a:chOff x="0" y="0"/>
          <a:chExt cx="0" cy="0"/>
        </a:xfrm>
      </p:grpSpPr>
      <p:sp>
        <p:nvSpPr>
          <p:cNvPr id="217" name="Google Shape;217;p36"/>
          <p:cNvSpPr txBox="1">
            <a:spLocks noGrp="1"/>
          </p:cNvSpPr>
          <p:nvPr>
            <p:ph type="subTitle" idx="1"/>
          </p:nvPr>
        </p:nvSpPr>
        <p:spPr>
          <a:xfrm>
            <a:off x="1003035" y="4297200"/>
            <a:ext cx="2845200" cy="1127600"/>
          </a:xfrm>
          <a:prstGeom prst="rect">
            <a:avLst/>
          </a:prstGeom>
        </p:spPr>
        <p:txBody>
          <a:bodyPr spcFirstLastPara="1" wrap="square" lIns="91425" tIns="91425" rIns="91425" bIns="91425" anchor="t" anchorCtr="0">
            <a:normAutofit/>
          </a:bodyPr>
          <a:lstStyle>
            <a:lvl1pPr marL="0" lvl="0" indent="0" algn="ctr" rtl="0">
              <a:lnSpc>
                <a:spcPct val="100000"/>
              </a:lnSpc>
              <a:spcBef>
                <a:spcPts val="0"/>
              </a:spcBef>
              <a:spcAft>
                <a:spcPts val="0"/>
              </a:spcAft>
              <a:buClr>
                <a:srgbClr val="4A6FA1"/>
              </a:buClr>
              <a:buSzPts val="1400"/>
              <a:buNone/>
              <a:defRPr b="1">
                <a:solidFill>
                  <a:srgbClr val="4A6FA1"/>
                </a:solidFill>
              </a:defRPr>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218" name="Google Shape;218;p36"/>
          <p:cNvSpPr txBox="1">
            <a:spLocks noGrp="1"/>
          </p:cNvSpPr>
          <p:nvPr>
            <p:ph type="subTitle" idx="2"/>
          </p:nvPr>
        </p:nvSpPr>
        <p:spPr>
          <a:xfrm>
            <a:off x="4673400" y="4297200"/>
            <a:ext cx="2845200" cy="1127600"/>
          </a:xfrm>
          <a:prstGeom prst="rect">
            <a:avLst/>
          </a:prstGeom>
        </p:spPr>
        <p:txBody>
          <a:bodyPr spcFirstLastPara="1" wrap="square" lIns="91425" tIns="91425" rIns="91425" bIns="91425" anchor="t" anchorCtr="0">
            <a:normAutofit/>
          </a:bodyPr>
          <a:lstStyle>
            <a:lvl1pPr marL="0" lvl="0" indent="0" algn="ctr" rtl="0">
              <a:lnSpc>
                <a:spcPct val="100000"/>
              </a:lnSpc>
              <a:spcBef>
                <a:spcPts val="0"/>
              </a:spcBef>
              <a:spcAft>
                <a:spcPts val="0"/>
              </a:spcAft>
              <a:buClr>
                <a:srgbClr val="4A6FA1"/>
              </a:buClr>
              <a:buSzPts val="1400"/>
              <a:buNone/>
              <a:defRPr b="1">
                <a:solidFill>
                  <a:srgbClr val="4A6FA1"/>
                </a:solidFill>
              </a:defRPr>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219" name="Google Shape;219;p36"/>
          <p:cNvSpPr txBox="1">
            <a:spLocks noGrp="1"/>
          </p:cNvSpPr>
          <p:nvPr>
            <p:ph type="subTitle" idx="3"/>
          </p:nvPr>
        </p:nvSpPr>
        <p:spPr>
          <a:xfrm>
            <a:off x="8343767" y="4297200"/>
            <a:ext cx="2845200" cy="1127600"/>
          </a:xfrm>
          <a:prstGeom prst="rect">
            <a:avLst/>
          </a:prstGeom>
        </p:spPr>
        <p:txBody>
          <a:bodyPr spcFirstLastPara="1" wrap="square" lIns="91425" tIns="91425" rIns="91425" bIns="91425" anchor="t" anchorCtr="0">
            <a:normAutofit/>
          </a:bodyPr>
          <a:lstStyle>
            <a:lvl1pPr marL="0" lvl="0" indent="0" algn="ctr" rtl="0">
              <a:lnSpc>
                <a:spcPct val="100000"/>
              </a:lnSpc>
              <a:spcBef>
                <a:spcPts val="0"/>
              </a:spcBef>
              <a:spcAft>
                <a:spcPts val="0"/>
              </a:spcAft>
              <a:buClr>
                <a:srgbClr val="4A6FA1"/>
              </a:buClr>
              <a:buSzPts val="1400"/>
              <a:buNone/>
              <a:defRPr b="1">
                <a:solidFill>
                  <a:srgbClr val="4A6FA1"/>
                </a:solidFill>
              </a:defRPr>
            </a:lvl1pPr>
            <a:lvl2pPr lvl="1" algn="ctr" rtl="0">
              <a:lnSpc>
                <a:spcPct val="100000"/>
              </a:lnSpc>
              <a:spcBef>
                <a:spcPts val="0"/>
              </a:spcBef>
              <a:spcAft>
                <a:spcPts val="0"/>
              </a:spcAft>
              <a:buSzPts val="1400"/>
              <a:buNone/>
              <a:defRPr b="1"/>
            </a:lvl2pPr>
            <a:lvl3pPr lvl="2" algn="ctr" rtl="0">
              <a:lnSpc>
                <a:spcPct val="100000"/>
              </a:lnSpc>
              <a:spcBef>
                <a:spcPts val="0"/>
              </a:spcBef>
              <a:spcAft>
                <a:spcPts val="0"/>
              </a:spcAft>
              <a:buSzPts val="1400"/>
              <a:buNone/>
              <a:defRPr b="1"/>
            </a:lvl3pPr>
            <a:lvl4pPr lvl="3" algn="ctr" rtl="0">
              <a:lnSpc>
                <a:spcPct val="100000"/>
              </a:lnSpc>
              <a:spcBef>
                <a:spcPts val="0"/>
              </a:spcBef>
              <a:spcAft>
                <a:spcPts val="0"/>
              </a:spcAft>
              <a:buSzPts val="1400"/>
              <a:buNone/>
              <a:defRPr b="1"/>
            </a:lvl4pPr>
            <a:lvl5pPr lvl="4" algn="ctr" rtl="0">
              <a:lnSpc>
                <a:spcPct val="100000"/>
              </a:lnSpc>
              <a:spcBef>
                <a:spcPts val="0"/>
              </a:spcBef>
              <a:spcAft>
                <a:spcPts val="0"/>
              </a:spcAft>
              <a:buSzPts val="1400"/>
              <a:buNone/>
              <a:defRPr b="1"/>
            </a:lvl5pPr>
            <a:lvl6pPr lvl="5" algn="ctr" rtl="0">
              <a:lnSpc>
                <a:spcPct val="100000"/>
              </a:lnSpc>
              <a:spcBef>
                <a:spcPts val="0"/>
              </a:spcBef>
              <a:spcAft>
                <a:spcPts val="0"/>
              </a:spcAft>
              <a:buSzPts val="1400"/>
              <a:buNone/>
              <a:defRPr b="1"/>
            </a:lvl6pPr>
            <a:lvl7pPr lvl="6" algn="ctr" rtl="0">
              <a:lnSpc>
                <a:spcPct val="100000"/>
              </a:lnSpc>
              <a:spcBef>
                <a:spcPts val="0"/>
              </a:spcBef>
              <a:spcAft>
                <a:spcPts val="0"/>
              </a:spcAft>
              <a:buSzPts val="1400"/>
              <a:buNone/>
              <a:defRPr b="1"/>
            </a:lvl7pPr>
            <a:lvl8pPr lvl="7" algn="ctr" rtl="0">
              <a:lnSpc>
                <a:spcPct val="100000"/>
              </a:lnSpc>
              <a:spcBef>
                <a:spcPts val="0"/>
              </a:spcBef>
              <a:spcAft>
                <a:spcPts val="0"/>
              </a:spcAft>
              <a:buSzPts val="1400"/>
              <a:buNone/>
              <a:defRPr b="1"/>
            </a:lvl8pPr>
            <a:lvl9pPr lvl="8" algn="ctr" rtl="0">
              <a:lnSpc>
                <a:spcPct val="100000"/>
              </a:lnSpc>
              <a:spcBef>
                <a:spcPts val="0"/>
              </a:spcBef>
              <a:spcAft>
                <a:spcPts val="0"/>
              </a:spcAft>
              <a:buSzPts val="1400"/>
              <a:buNone/>
              <a:defRPr b="1"/>
            </a:lvl9pPr>
          </a:lstStyle>
          <a:p>
            <a:r>
              <a:rPr lang="nb-NO"/>
              <a:t>Klikk for å redigere undertittelstil i malen</a:t>
            </a:r>
            <a:endParaRPr/>
          </a:p>
        </p:txBody>
      </p:sp>
      <p:sp>
        <p:nvSpPr>
          <p:cNvPr id="220" name="Google Shape;220;p36"/>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21" name="Google Shape;221;p36"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
        <p:nvSpPr>
          <p:cNvPr id="222" name="Google Shape;222;p3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pic>
        <p:nvPicPr>
          <p:cNvPr id="223" name="Google Shape;223;p36" title="Group 5-3.png"/>
          <p:cNvPicPr preferRelativeResize="0"/>
          <p:nvPr/>
        </p:nvPicPr>
        <p:blipFill>
          <a:blip r:embed="rId3">
            <a:alphaModFix/>
          </a:blip>
          <a:stretch>
            <a:fillRect/>
          </a:stretch>
        </p:blipFill>
        <p:spPr>
          <a:xfrm>
            <a:off x="849332" y="1948301"/>
            <a:ext cx="10428600" cy="2143767"/>
          </a:xfrm>
          <a:prstGeom prst="rect">
            <a:avLst/>
          </a:prstGeom>
          <a:noFill/>
          <a:ln>
            <a:noFill/>
          </a:ln>
        </p:spPr>
      </p:pic>
    </p:spTree>
    <p:extLst>
      <p:ext uri="{BB962C8B-B14F-4D97-AF65-F5344CB8AC3E}">
        <p14:creationId xmlns:p14="http://schemas.microsoft.com/office/powerpoint/2010/main" val="30343729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ema 2 - Hovedpoeng" preserve="1">
  <p:cSld name="1_Tema 2 - Hovedpoeng">
    <p:spTree>
      <p:nvGrpSpPr>
        <p:cNvPr id="1" name="Shape 224"/>
        <p:cNvGrpSpPr/>
        <p:nvPr/>
      </p:nvGrpSpPr>
      <p:grpSpPr>
        <a:xfrm>
          <a:off x="0" y="0"/>
          <a:ext cx="0" cy="0"/>
          <a:chOff x="0" y="0"/>
          <a:chExt cx="0" cy="0"/>
        </a:xfrm>
      </p:grpSpPr>
      <p:sp>
        <p:nvSpPr>
          <p:cNvPr id="225" name="Google Shape;225;p3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226" name="Google Shape;226;p3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27" name="Google Shape;227;p37"/>
          <p:cNvSpPr txBox="1">
            <a:spLocks noGrp="1"/>
          </p:cNvSpPr>
          <p:nvPr>
            <p:ph type="subTitle" idx="1"/>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4A6FA1"/>
              </a:buClr>
              <a:buSzPts val="1400"/>
              <a:buNone/>
              <a:defRPr b="1">
                <a:solidFill>
                  <a:srgbClr val="4A6FA1"/>
                </a:solidFill>
              </a:defRPr>
            </a:lvl1pPr>
            <a:lvl2pPr lvl="1" algn="ctr">
              <a:lnSpc>
                <a:spcPct val="100000"/>
              </a:lnSpc>
              <a:spcBef>
                <a:spcPts val="0"/>
              </a:spcBef>
              <a:spcAft>
                <a:spcPts val="0"/>
              </a:spcAft>
              <a:buClr>
                <a:srgbClr val="4A6FA1"/>
              </a:buClr>
              <a:buSzPts val="1400"/>
              <a:buNone/>
              <a:defRPr b="1">
                <a:solidFill>
                  <a:srgbClr val="4A6FA1"/>
                </a:solidFill>
              </a:defRPr>
            </a:lvl2pPr>
            <a:lvl3pPr lvl="2" algn="ctr">
              <a:lnSpc>
                <a:spcPct val="100000"/>
              </a:lnSpc>
              <a:spcBef>
                <a:spcPts val="0"/>
              </a:spcBef>
              <a:spcAft>
                <a:spcPts val="0"/>
              </a:spcAft>
              <a:buClr>
                <a:srgbClr val="4A6FA1"/>
              </a:buClr>
              <a:buSzPts val="1400"/>
              <a:buNone/>
              <a:defRPr b="1">
                <a:solidFill>
                  <a:srgbClr val="4A6FA1"/>
                </a:solidFill>
              </a:defRPr>
            </a:lvl3pPr>
            <a:lvl4pPr lvl="3" algn="ctr">
              <a:lnSpc>
                <a:spcPct val="100000"/>
              </a:lnSpc>
              <a:spcBef>
                <a:spcPts val="0"/>
              </a:spcBef>
              <a:spcAft>
                <a:spcPts val="0"/>
              </a:spcAft>
              <a:buClr>
                <a:srgbClr val="4A6FA1"/>
              </a:buClr>
              <a:buSzPts val="1400"/>
              <a:buNone/>
              <a:defRPr b="1">
                <a:solidFill>
                  <a:srgbClr val="4A6FA1"/>
                </a:solidFill>
              </a:defRPr>
            </a:lvl4pPr>
            <a:lvl5pPr lvl="4" algn="ctr">
              <a:lnSpc>
                <a:spcPct val="100000"/>
              </a:lnSpc>
              <a:spcBef>
                <a:spcPts val="0"/>
              </a:spcBef>
              <a:spcAft>
                <a:spcPts val="0"/>
              </a:spcAft>
              <a:buClr>
                <a:srgbClr val="4A6FA1"/>
              </a:buClr>
              <a:buSzPts val="1400"/>
              <a:buNone/>
              <a:defRPr b="1">
                <a:solidFill>
                  <a:srgbClr val="4A6FA1"/>
                </a:solidFill>
              </a:defRPr>
            </a:lvl5pPr>
            <a:lvl6pPr lvl="5" algn="ctr">
              <a:lnSpc>
                <a:spcPct val="100000"/>
              </a:lnSpc>
              <a:spcBef>
                <a:spcPts val="0"/>
              </a:spcBef>
              <a:spcAft>
                <a:spcPts val="0"/>
              </a:spcAft>
              <a:buClr>
                <a:srgbClr val="4A6FA1"/>
              </a:buClr>
              <a:buSzPts val="1400"/>
              <a:buNone/>
              <a:defRPr b="1">
                <a:solidFill>
                  <a:srgbClr val="4A6FA1"/>
                </a:solidFill>
              </a:defRPr>
            </a:lvl6pPr>
            <a:lvl7pPr lvl="6" algn="ctr">
              <a:lnSpc>
                <a:spcPct val="100000"/>
              </a:lnSpc>
              <a:spcBef>
                <a:spcPts val="0"/>
              </a:spcBef>
              <a:spcAft>
                <a:spcPts val="0"/>
              </a:spcAft>
              <a:buClr>
                <a:srgbClr val="4A6FA1"/>
              </a:buClr>
              <a:buSzPts val="1400"/>
              <a:buNone/>
              <a:defRPr b="1">
                <a:solidFill>
                  <a:srgbClr val="4A6FA1"/>
                </a:solidFill>
              </a:defRPr>
            </a:lvl7pPr>
            <a:lvl8pPr lvl="7" algn="ctr">
              <a:lnSpc>
                <a:spcPct val="100000"/>
              </a:lnSpc>
              <a:spcBef>
                <a:spcPts val="0"/>
              </a:spcBef>
              <a:spcAft>
                <a:spcPts val="0"/>
              </a:spcAft>
              <a:buClr>
                <a:srgbClr val="4A6FA1"/>
              </a:buClr>
              <a:buSzPts val="1400"/>
              <a:buNone/>
              <a:defRPr b="1">
                <a:solidFill>
                  <a:srgbClr val="4A6FA1"/>
                </a:solidFill>
              </a:defRPr>
            </a:lvl8pPr>
            <a:lvl9pPr lvl="8" algn="ctr">
              <a:lnSpc>
                <a:spcPct val="100000"/>
              </a:lnSpc>
              <a:spcBef>
                <a:spcPts val="0"/>
              </a:spcBef>
              <a:spcAft>
                <a:spcPts val="0"/>
              </a:spcAft>
              <a:buClr>
                <a:srgbClr val="4A6FA1"/>
              </a:buClr>
              <a:buSzPts val="1400"/>
              <a:buNone/>
              <a:defRPr b="1">
                <a:solidFill>
                  <a:srgbClr val="4A6FA1"/>
                </a:solidFill>
              </a:defRPr>
            </a:lvl9pPr>
          </a:lstStyle>
          <a:p>
            <a:r>
              <a:rPr lang="nb-NO"/>
              <a:t>Klikk for å redigere undertittelstil i malen</a:t>
            </a:r>
            <a:endParaRPr/>
          </a:p>
        </p:txBody>
      </p:sp>
      <p:sp>
        <p:nvSpPr>
          <p:cNvPr id="228" name="Google Shape;228;p3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29" name="Google Shape;229;p3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30" name="Google Shape;230;p37"/>
          <p:cNvSpPr txBox="1">
            <a:spLocks noGrp="1"/>
          </p:cNvSpPr>
          <p:nvPr>
            <p:ph type="subTitle" idx="2"/>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4A6FA1"/>
              </a:buClr>
              <a:buSzPts val="1400"/>
              <a:buNone/>
              <a:defRPr b="1">
                <a:solidFill>
                  <a:srgbClr val="4A6FA1"/>
                </a:solidFill>
              </a:defRPr>
            </a:lvl1pPr>
            <a:lvl2pPr lvl="1" algn="ctr">
              <a:lnSpc>
                <a:spcPct val="100000"/>
              </a:lnSpc>
              <a:spcBef>
                <a:spcPts val="0"/>
              </a:spcBef>
              <a:spcAft>
                <a:spcPts val="0"/>
              </a:spcAft>
              <a:buClr>
                <a:srgbClr val="4A6FA1"/>
              </a:buClr>
              <a:buSzPts val="1400"/>
              <a:buNone/>
              <a:defRPr b="1">
                <a:solidFill>
                  <a:srgbClr val="4A6FA1"/>
                </a:solidFill>
              </a:defRPr>
            </a:lvl2pPr>
            <a:lvl3pPr lvl="2" algn="ctr">
              <a:lnSpc>
                <a:spcPct val="100000"/>
              </a:lnSpc>
              <a:spcBef>
                <a:spcPts val="0"/>
              </a:spcBef>
              <a:spcAft>
                <a:spcPts val="0"/>
              </a:spcAft>
              <a:buClr>
                <a:srgbClr val="4A6FA1"/>
              </a:buClr>
              <a:buSzPts val="1400"/>
              <a:buNone/>
              <a:defRPr b="1">
                <a:solidFill>
                  <a:srgbClr val="4A6FA1"/>
                </a:solidFill>
              </a:defRPr>
            </a:lvl3pPr>
            <a:lvl4pPr lvl="3" algn="ctr">
              <a:lnSpc>
                <a:spcPct val="100000"/>
              </a:lnSpc>
              <a:spcBef>
                <a:spcPts val="0"/>
              </a:spcBef>
              <a:spcAft>
                <a:spcPts val="0"/>
              </a:spcAft>
              <a:buClr>
                <a:srgbClr val="4A6FA1"/>
              </a:buClr>
              <a:buSzPts val="1400"/>
              <a:buNone/>
              <a:defRPr b="1">
                <a:solidFill>
                  <a:srgbClr val="4A6FA1"/>
                </a:solidFill>
              </a:defRPr>
            </a:lvl4pPr>
            <a:lvl5pPr lvl="4" algn="ctr">
              <a:lnSpc>
                <a:spcPct val="100000"/>
              </a:lnSpc>
              <a:spcBef>
                <a:spcPts val="0"/>
              </a:spcBef>
              <a:spcAft>
                <a:spcPts val="0"/>
              </a:spcAft>
              <a:buClr>
                <a:srgbClr val="4A6FA1"/>
              </a:buClr>
              <a:buSzPts val="1400"/>
              <a:buNone/>
              <a:defRPr b="1">
                <a:solidFill>
                  <a:srgbClr val="4A6FA1"/>
                </a:solidFill>
              </a:defRPr>
            </a:lvl5pPr>
            <a:lvl6pPr lvl="5" algn="ctr">
              <a:lnSpc>
                <a:spcPct val="100000"/>
              </a:lnSpc>
              <a:spcBef>
                <a:spcPts val="0"/>
              </a:spcBef>
              <a:spcAft>
                <a:spcPts val="0"/>
              </a:spcAft>
              <a:buClr>
                <a:srgbClr val="4A6FA1"/>
              </a:buClr>
              <a:buSzPts val="1400"/>
              <a:buNone/>
              <a:defRPr b="1">
                <a:solidFill>
                  <a:srgbClr val="4A6FA1"/>
                </a:solidFill>
              </a:defRPr>
            </a:lvl6pPr>
            <a:lvl7pPr lvl="6" algn="ctr">
              <a:lnSpc>
                <a:spcPct val="100000"/>
              </a:lnSpc>
              <a:spcBef>
                <a:spcPts val="0"/>
              </a:spcBef>
              <a:spcAft>
                <a:spcPts val="0"/>
              </a:spcAft>
              <a:buClr>
                <a:srgbClr val="4A6FA1"/>
              </a:buClr>
              <a:buSzPts val="1400"/>
              <a:buNone/>
              <a:defRPr b="1">
                <a:solidFill>
                  <a:srgbClr val="4A6FA1"/>
                </a:solidFill>
              </a:defRPr>
            </a:lvl7pPr>
            <a:lvl8pPr lvl="7" algn="ctr">
              <a:lnSpc>
                <a:spcPct val="100000"/>
              </a:lnSpc>
              <a:spcBef>
                <a:spcPts val="0"/>
              </a:spcBef>
              <a:spcAft>
                <a:spcPts val="0"/>
              </a:spcAft>
              <a:buClr>
                <a:srgbClr val="4A6FA1"/>
              </a:buClr>
              <a:buSzPts val="1400"/>
              <a:buNone/>
              <a:defRPr b="1">
                <a:solidFill>
                  <a:srgbClr val="4A6FA1"/>
                </a:solidFill>
              </a:defRPr>
            </a:lvl8pPr>
            <a:lvl9pPr lvl="8" algn="ctr">
              <a:lnSpc>
                <a:spcPct val="100000"/>
              </a:lnSpc>
              <a:spcBef>
                <a:spcPts val="0"/>
              </a:spcBef>
              <a:spcAft>
                <a:spcPts val="0"/>
              </a:spcAft>
              <a:buClr>
                <a:srgbClr val="4A6FA1"/>
              </a:buClr>
              <a:buSzPts val="1400"/>
              <a:buNone/>
              <a:defRPr b="1">
                <a:solidFill>
                  <a:srgbClr val="4A6FA1"/>
                </a:solidFill>
              </a:defRPr>
            </a:lvl9pPr>
          </a:lstStyle>
          <a:p>
            <a:r>
              <a:rPr lang="nb-NO"/>
              <a:t>Klikk for å redigere undertittelstil i malen</a:t>
            </a:r>
            <a:endParaRPr/>
          </a:p>
        </p:txBody>
      </p:sp>
      <p:sp>
        <p:nvSpPr>
          <p:cNvPr id="231" name="Google Shape;231;p37"/>
          <p:cNvSpPr txBox="1">
            <a:spLocks noGrp="1"/>
          </p:cNvSpPr>
          <p:nvPr>
            <p:ph type="subTitle" idx="3"/>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4A6FA1"/>
              </a:buClr>
              <a:buSzPts val="1400"/>
              <a:buNone/>
              <a:defRPr b="1">
                <a:solidFill>
                  <a:srgbClr val="4A6FA1"/>
                </a:solidFill>
              </a:defRPr>
            </a:lvl1pPr>
            <a:lvl2pPr lvl="1" algn="ctr">
              <a:lnSpc>
                <a:spcPct val="100000"/>
              </a:lnSpc>
              <a:spcBef>
                <a:spcPts val="0"/>
              </a:spcBef>
              <a:spcAft>
                <a:spcPts val="0"/>
              </a:spcAft>
              <a:buClr>
                <a:srgbClr val="4A6FA1"/>
              </a:buClr>
              <a:buSzPts val="1400"/>
              <a:buNone/>
              <a:defRPr b="1">
                <a:solidFill>
                  <a:srgbClr val="4A6FA1"/>
                </a:solidFill>
              </a:defRPr>
            </a:lvl2pPr>
            <a:lvl3pPr lvl="2" algn="ctr">
              <a:lnSpc>
                <a:spcPct val="100000"/>
              </a:lnSpc>
              <a:spcBef>
                <a:spcPts val="0"/>
              </a:spcBef>
              <a:spcAft>
                <a:spcPts val="0"/>
              </a:spcAft>
              <a:buClr>
                <a:srgbClr val="4A6FA1"/>
              </a:buClr>
              <a:buSzPts val="1400"/>
              <a:buNone/>
              <a:defRPr b="1">
                <a:solidFill>
                  <a:srgbClr val="4A6FA1"/>
                </a:solidFill>
              </a:defRPr>
            </a:lvl3pPr>
            <a:lvl4pPr lvl="3" algn="ctr">
              <a:lnSpc>
                <a:spcPct val="100000"/>
              </a:lnSpc>
              <a:spcBef>
                <a:spcPts val="0"/>
              </a:spcBef>
              <a:spcAft>
                <a:spcPts val="0"/>
              </a:spcAft>
              <a:buClr>
                <a:srgbClr val="4A6FA1"/>
              </a:buClr>
              <a:buSzPts val="1400"/>
              <a:buNone/>
              <a:defRPr b="1">
                <a:solidFill>
                  <a:srgbClr val="4A6FA1"/>
                </a:solidFill>
              </a:defRPr>
            </a:lvl4pPr>
            <a:lvl5pPr lvl="4" algn="ctr">
              <a:lnSpc>
                <a:spcPct val="100000"/>
              </a:lnSpc>
              <a:spcBef>
                <a:spcPts val="0"/>
              </a:spcBef>
              <a:spcAft>
                <a:spcPts val="0"/>
              </a:spcAft>
              <a:buClr>
                <a:srgbClr val="4A6FA1"/>
              </a:buClr>
              <a:buSzPts val="1400"/>
              <a:buNone/>
              <a:defRPr b="1">
                <a:solidFill>
                  <a:srgbClr val="4A6FA1"/>
                </a:solidFill>
              </a:defRPr>
            </a:lvl5pPr>
            <a:lvl6pPr lvl="5" algn="ctr">
              <a:lnSpc>
                <a:spcPct val="100000"/>
              </a:lnSpc>
              <a:spcBef>
                <a:spcPts val="0"/>
              </a:spcBef>
              <a:spcAft>
                <a:spcPts val="0"/>
              </a:spcAft>
              <a:buClr>
                <a:srgbClr val="4A6FA1"/>
              </a:buClr>
              <a:buSzPts val="1400"/>
              <a:buNone/>
              <a:defRPr b="1">
                <a:solidFill>
                  <a:srgbClr val="4A6FA1"/>
                </a:solidFill>
              </a:defRPr>
            </a:lvl6pPr>
            <a:lvl7pPr lvl="6" algn="ctr">
              <a:lnSpc>
                <a:spcPct val="100000"/>
              </a:lnSpc>
              <a:spcBef>
                <a:spcPts val="0"/>
              </a:spcBef>
              <a:spcAft>
                <a:spcPts val="0"/>
              </a:spcAft>
              <a:buClr>
                <a:srgbClr val="4A6FA1"/>
              </a:buClr>
              <a:buSzPts val="1400"/>
              <a:buNone/>
              <a:defRPr b="1">
                <a:solidFill>
                  <a:srgbClr val="4A6FA1"/>
                </a:solidFill>
              </a:defRPr>
            </a:lvl7pPr>
            <a:lvl8pPr lvl="7" algn="ctr">
              <a:lnSpc>
                <a:spcPct val="100000"/>
              </a:lnSpc>
              <a:spcBef>
                <a:spcPts val="0"/>
              </a:spcBef>
              <a:spcAft>
                <a:spcPts val="0"/>
              </a:spcAft>
              <a:buClr>
                <a:srgbClr val="4A6FA1"/>
              </a:buClr>
              <a:buSzPts val="1400"/>
              <a:buNone/>
              <a:defRPr b="1">
                <a:solidFill>
                  <a:srgbClr val="4A6FA1"/>
                </a:solidFill>
              </a:defRPr>
            </a:lvl8pPr>
            <a:lvl9pPr lvl="8" algn="ctr">
              <a:lnSpc>
                <a:spcPct val="100000"/>
              </a:lnSpc>
              <a:spcBef>
                <a:spcPts val="0"/>
              </a:spcBef>
              <a:spcAft>
                <a:spcPts val="0"/>
              </a:spcAft>
              <a:buClr>
                <a:srgbClr val="4A6FA1"/>
              </a:buClr>
              <a:buSzPts val="1400"/>
              <a:buNone/>
              <a:defRPr b="1">
                <a:solidFill>
                  <a:srgbClr val="4A6FA1"/>
                </a:solidFill>
              </a:defRPr>
            </a:lvl9pPr>
          </a:lstStyle>
          <a:p>
            <a:r>
              <a:rPr lang="nb-NO"/>
              <a:t>Klikk for å redigere undertittelstil i malen</a:t>
            </a:r>
            <a:endParaRPr/>
          </a:p>
        </p:txBody>
      </p:sp>
      <p:pic>
        <p:nvPicPr>
          <p:cNvPr id="232" name="Google Shape;232;p37" title="Asset 2@4x.png"/>
          <p:cNvPicPr preferRelativeResize="0"/>
          <p:nvPr/>
        </p:nvPicPr>
        <p:blipFill>
          <a:blip r:embed="rId2">
            <a:alphaModFix/>
          </a:blip>
          <a:stretch>
            <a:fillRect/>
          </a:stretch>
        </p:blipFill>
        <p:spPr>
          <a:xfrm>
            <a:off x="10133924" y="5962667"/>
            <a:ext cx="1634845" cy="405333"/>
          </a:xfrm>
          <a:prstGeom prst="rect">
            <a:avLst/>
          </a:prstGeom>
          <a:noFill/>
          <a:ln>
            <a:noFill/>
          </a:ln>
        </p:spPr>
      </p:pic>
      <p:sp>
        <p:nvSpPr>
          <p:cNvPr id="233" name="Google Shape;233;p37"/>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spTree>
    <p:extLst>
      <p:ext uri="{BB962C8B-B14F-4D97-AF65-F5344CB8AC3E}">
        <p14:creationId xmlns:p14="http://schemas.microsoft.com/office/powerpoint/2010/main" val="10329821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ema 2 - Logoer" preserve="1">
  <p:cSld name="Tema 2 - Logoer">
    <p:bg>
      <p:bgPr>
        <a:solidFill>
          <a:srgbClr val="F5F1EE"/>
        </a:solidFill>
        <a:effectLst/>
      </p:bgPr>
    </p:bg>
    <p:spTree>
      <p:nvGrpSpPr>
        <p:cNvPr id="1" name="Shape 234"/>
        <p:cNvGrpSpPr/>
        <p:nvPr/>
      </p:nvGrpSpPr>
      <p:grpSpPr>
        <a:xfrm>
          <a:off x="0" y="0"/>
          <a:ext cx="0" cy="0"/>
          <a:chOff x="0" y="0"/>
          <a:chExt cx="0" cy="0"/>
        </a:xfrm>
      </p:grpSpPr>
      <p:sp>
        <p:nvSpPr>
          <p:cNvPr id="235" name="Google Shape;235;p38"/>
          <p:cNvSpPr/>
          <p:nvPr/>
        </p:nvSpPr>
        <p:spPr>
          <a:xfrm>
            <a:off x="6979200" y="480000"/>
            <a:ext cx="4732800" cy="5117600"/>
          </a:xfrm>
          <a:prstGeom prst="roundRect">
            <a:avLst>
              <a:gd name="adj" fmla="val 2465"/>
            </a:avLst>
          </a:prstGeom>
          <a:solidFill>
            <a:srgbClr val="4A6FA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rgbClr val="4A6FA1"/>
              </a:solidFill>
              <a:latin typeface="Open Sans"/>
              <a:ea typeface="Open Sans"/>
              <a:cs typeface="Open Sans"/>
              <a:sym typeface="Open Sans"/>
            </a:endParaRPr>
          </a:p>
        </p:txBody>
      </p:sp>
      <p:sp>
        <p:nvSpPr>
          <p:cNvPr id="236" name="Google Shape;236;p3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sp>
        <p:nvSpPr>
          <p:cNvPr id="237" name="Google Shape;237;p3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400"/>
              <a:buNone/>
              <a:defRPr sz="3200">
                <a:solidFill>
                  <a:srgbClr val="4A6FA1"/>
                </a:solidFill>
              </a:defRPr>
            </a:lvl2pPr>
            <a:lvl3pPr lvl="2">
              <a:spcBef>
                <a:spcPts val="0"/>
              </a:spcBef>
              <a:spcAft>
                <a:spcPts val="0"/>
              </a:spcAft>
              <a:buClr>
                <a:srgbClr val="4A6FA1"/>
              </a:buClr>
              <a:buSzPts val="2400"/>
              <a:buNone/>
              <a:defRPr sz="3200">
                <a:solidFill>
                  <a:srgbClr val="4A6FA1"/>
                </a:solidFill>
              </a:defRPr>
            </a:lvl3pPr>
            <a:lvl4pPr lvl="3">
              <a:spcBef>
                <a:spcPts val="0"/>
              </a:spcBef>
              <a:spcAft>
                <a:spcPts val="0"/>
              </a:spcAft>
              <a:buClr>
                <a:srgbClr val="4A6FA1"/>
              </a:buClr>
              <a:buSzPts val="2400"/>
              <a:buNone/>
              <a:defRPr sz="3200">
                <a:solidFill>
                  <a:srgbClr val="4A6FA1"/>
                </a:solidFill>
              </a:defRPr>
            </a:lvl4pPr>
            <a:lvl5pPr lvl="4">
              <a:spcBef>
                <a:spcPts val="0"/>
              </a:spcBef>
              <a:spcAft>
                <a:spcPts val="0"/>
              </a:spcAft>
              <a:buClr>
                <a:srgbClr val="4A6FA1"/>
              </a:buClr>
              <a:buSzPts val="2400"/>
              <a:buNone/>
              <a:defRPr sz="3200">
                <a:solidFill>
                  <a:srgbClr val="4A6FA1"/>
                </a:solidFill>
              </a:defRPr>
            </a:lvl5pPr>
            <a:lvl6pPr lvl="5">
              <a:spcBef>
                <a:spcPts val="0"/>
              </a:spcBef>
              <a:spcAft>
                <a:spcPts val="0"/>
              </a:spcAft>
              <a:buClr>
                <a:srgbClr val="4A6FA1"/>
              </a:buClr>
              <a:buSzPts val="2400"/>
              <a:buNone/>
              <a:defRPr sz="3200">
                <a:solidFill>
                  <a:srgbClr val="4A6FA1"/>
                </a:solidFill>
              </a:defRPr>
            </a:lvl6pPr>
            <a:lvl7pPr lvl="6">
              <a:spcBef>
                <a:spcPts val="0"/>
              </a:spcBef>
              <a:spcAft>
                <a:spcPts val="0"/>
              </a:spcAft>
              <a:buClr>
                <a:srgbClr val="4A6FA1"/>
              </a:buClr>
              <a:buSzPts val="2400"/>
              <a:buNone/>
              <a:defRPr sz="3200">
                <a:solidFill>
                  <a:srgbClr val="4A6FA1"/>
                </a:solidFill>
              </a:defRPr>
            </a:lvl7pPr>
            <a:lvl8pPr lvl="7">
              <a:spcBef>
                <a:spcPts val="0"/>
              </a:spcBef>
              <a:spcAft>
                <a:spcPts val="0"/>
              </a:spcAft>
              <a:buClr>
                <a:srgbClr val="4A6FA1"/>
              </a:buClr>
              <a:buSzPts val="2400"/>
              <a:buNone/>
              <a:defRPr sz="3200">
                <a:solidFill>
                  <a:srgbClr val="4A6FA1"/>
                </a:solidFill>
              </a:defRPr>
            </a:lvl8pPr>
            <a:lvl9pPr lvl="8">
              <a:spcBef>
                <a:spcPts val="0"/>
              </a:spcBef>
              <a:spcAft>
                <a:spcPts val="0"/>
              </a:spcAft>
              <a:buClr>
                <a:srgbClr val="4A6FA1"/>
              </a:buClr>
              <a:buSzPts val="2400"/>
              <a:buNone/>
              <a:defRPr sz="3200">
                <a:solidFill>
                  <a:srgbClr val="4A6FA1"/>
                </a:solidFill>
              </a:defRPr>
            </a:lvl9pPr>
          </a:lstStyle>
          <a:p>
            <a:r>
              <a:rPr lang="nb-NO"/>
              <a:t>Klikk for å redigere tittelstil</a:t>
            </a:r>
            <a:endParaRPr/>
          </a:p>
        </p:txBody>
      </p:sp>
      <p:sp>
        <p:nvSpPr>
          <p:cNvPr id="238" name="Google Shape;238;p3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pic>
        <p:nvPicPr>
          <p:cNvPr id="239" name="Google Shape;239;p3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240" name="Google Shape;240;p38" title="Asset 2@4x.png"/>
          <p:cNvPicPr preferRelativeResize="0"/>
          <p:nvPr/>
        </p:nvPicPr>
        <p:blipFill>
          <a:blip r:embed="rId3">
            <a:alphaModFix/>
          </a:blip>
          <a:stretch>
            <a:fillRect/>
          </a:stretch>
        </p:blipFill>
        <p:spPr>
          <a:xfrm>
            <a:off x="10133924" y="5962667"/>
            <a:ext cx="1634845" cy="405333"/>
          </a:xfrm>
          <a:prstGeom prst="rect">
            <a:avLst/>
          </a:prstGeom>
          <a:noFill/>
          <a:ln>
            <a:noFill/>
          </a:ln>
        </p:spPr>
      </p:pic>
    </p:spTree>
    <p:extLst>
      <p:ext uri="{BB962C8B-B14F-4D97-AF65-F5344CB8AC3E}">
        <p14:creationId xmlns:p14="http://schemas.microsoft.com/office/powerpoint/2010/main" val="14901385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ema 2 - Brødtekst" preserve="1">
  <p:cSld name="Tema 2 - Brødtekst">
    <p:spTree>
      <p:nvGrpSpPr>
        <p:cNvPr id="1" name="Shape 191"/>
        <p:cNvGrpSpPr/>
        <p:nvPr/>
      </p:nvGrpSpPr>
      <p:grpSpPr>
        <a:xfrm>
          <a:off x="0" y="0"/>
          <a:ext cx="0" cy="0"/>
          <a:chOff x="0" y="0"/>
          <a:chExt cx="0" cy="0"/>
        </a:xfrm>
      </p:grpSpPr>
      <p:sp>
        <p:nvSpPr>
          <p:cNvPr id="192" name="Google Shape;192;p3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Font typeface="Titillium Web"/>
              <a:buNone/>
              <a:defRPr b="1">
                <a:solidFill>
                  <a:srgbClr val="4A6FA1"/>
                </a:solidFill>
                <a:latin typeface="Titillium Web"/>
                <a:ea typeface="Titillium Web"/>
                <a:cs typeface="Titillium Web"/>
                <a:sym typeface="Titillium Web"/>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93" name="Google Shape;193;p3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4A6FA1"/>
              </a:buClr>
              <a:buSzPts val="1400"/>
              <a:buChar char="●"/>
              <a:defRPr>
                <a:solidFill>
                  <a:srgbClr val="4A6FA1"/>
                </a:solidFill>
              </a:defRPr>
            </a:lvl1pPr>
            <a:lvl2pPr marL="1219170" lvl="1" indent="-423323">
              <a:spcBef>
                <a:spcPts val="0"/>
              </a:spcBef>
              <a:spcAft>
                <a:spcPts val="0"/>
              </a:spcAft>
              <a:buClr>
                <a:srgbClr val="4A6FA1"/>
              </a:buClr>
              <a:buSzPts val="1400"/>
              <a:buChar char="○"/>
              <a:defRPr>
                <a:solidFill>
                  <a:srgbClr val="4A6FA1"/>
                </a:solidFill>
              </a:defRPr>
            </a:lvl2pPr>
            <a:lvl3pPr marL="1828754" lvl="2" indent="-423323">
              <a:spcBef>
                <a:spcPts val="0"/>
              </a:spcBef>
              <a:spcAft>
                <a:spcPts val="0"/>
              </a:spcAft>
              <a:buClr>
                <a:srgbClr val="4A6FA1"/>
              </a:buClr>
              <a:buSzPts val="1400"/>
              <a:buChar char="■"/>
              <a:defRPr>
                <a:solidFill>
                  <a:srgbClr val="4A6FA1"/>
                </a:solidFill>
              </a:defRPr>
            </a:lvl3pPr>
            <a:lvl4pPr marL="2438339" lvl="3" indent="-423323">
              <a:spcBef>
                <a:spcPts val="0"/>
              </a:spcBef>
              <a:spcAft>
                <a:spcPts val="0"/>
              </a:spcAft>
              <a:buClr>
                <a:srgbClr val="4A6FA1"/>
              </a:buClr>
              <a:buSzPts val="1400"/>
              <a:buChar char="●"/>
              <a:defRPr>
                <a:solidFill>
                  <a:srgbClr val="4A6FA1"/>
                </a:solidFill>
              </a:defRPr>
            </a:lvl4pPr>
            <a:lvl5pPr marL="3047924" lvl="4" indent="-423323">
              <a:spcBef>
                <a:spcPts val="0"/>
              </a:spcBef>
              <a:spcAft>
                <a:spcPts val="0"/>
              </a:spcAft>
              <a:buClr>
                <a:srgbClr val="4A6FA1"/>
              </a:buClr>
              <a:buSzPts val="1400"/>
              <a:buChar char="○"/>
              <a:defRPr>
                <a:solidFill>
                  <a:srgbClr val="4A6FA1"/>
                </a:solidFill>
              </a:defRPr>
            </a:lvl5pPr>
            <a:lvl6pPr marL="3657509" lvl="5" indent="-423323">
              <a:spcBef>
                <a:spcPts val="0"/>
              </a:spcBef>
              <a:spcAft>
                <a:spcPts val="0"/>
              </a:spcAft>
              <a:buClr>
                <a:srgbClr val="4A6FA1"/>
              </a:buClr>
              <a:buSzPts val="1400"/>
              <a:buChar char="■"/>
              <a:defRPr>
                <a:solidFill>
                  <a:srgbClr val="4A6FA1"/>
                </a:solidFill>
              </a:defRPr>
            </a:lvl6pPr>
            <a:lvl7pPr marL="4267093" lvl="6" indent="-423323">
              <a:spcBef>
                <a:spcPts val="0"/>
              </a:spcBef>
              <a:spcAft>
                <a:spcPts val="0"/>
              </a:spcAft>
              <a:buClr>
                <a:srgbClr val="4A6FA1"/>
              </a:buClr>
              <a:buSzPts val="1400"/>
              <a:buChar char="●"/>
              <a:defRPr>
                <a:solidFill>
                  <a:srgbClr val="4A6FA1"/>
                </a:solidFill>
              </a:defRPr>
            </a:lvl7pPr>
            <a:lvl8pPr marL="4876678" lvl="7" indent="-423323">
              <a:spcBef>
                <a:spcPts val="0"/>
              </a:spcBef>
              <a:spcAft>
                <a:spcPts val="0"/>
              </a:spcAft>
              <a:buClr>
                <a:srgbClr val="4A6FA1"/>
              </a:buClr>
              <a:buSzPts val="1400"/>
              <a:buChar char="○"/>
              <a:defRPr>
                <a:solidFill>
                  <a:srgbClr val="4A6FA1"/>
                </a:solidFill>
              </a:defRPr>
            </a:lvl8pPr>
            <a:lvl9pPr marL="5486263" lvl="8" indent="-423323">
              <a:spcBef>
                <a:spcPts val="0"/>
              </a:spcBef>
              <a:spcAft>
                <a:spcPts val="0"/>
              </a:spcAft>
              <a:buClr>
                <a:srgbClr val="4A6FA1"/>
              </a:buClr>
              <a:buSzPts val="1400"/>
              <a:buChar char="■"/>
              <a:defRPr>
                <a:solidFill>
                  <a:srgbClr val="4A6FA1"/>
                </a:solidFill>
              </a:defRPr>
            </a:lvl9pPr>
          </a:lstStyle>
          <a:p>
            <a:pPr lvl="0"/>
            <a:r>
              <a:rPr lang="nb-NO"/>
              <a:t>Klikk for å redigere tekststiler i malen</a:t>
            </a:r>
          </a:p>
        </p:txBody>
      </p:sp>
      <p:sp>
        <p:nvSpPr>
          <p:cNvPr id="194" name="Google Shape;194;p31"/>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95" name="Google Shape;195;p31"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4254460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ema 2 - Brødtekst" preserve="1">
  <p:cSld name="1_Tema 2 - Brødtekst">
    <p:spTree>
      <p:nvGrpSpPr>
        <p:cNvPr id="1" name="Shape 165"/>
        <p:cNvGrpSpPr/>
        <p:nvPr/>
      </p:nvGrpSpPr>
      <p:grpSpPr>
        <a:xfrm>
          <a:off x="0" y="0"/>
          <a:ext cx="0" cy="0"/>
          <a:chOff x="0" y="0"/>
          <a:chExt cx="0" cy="0"/>
        </a:xfrm>
      </p:grpSpPr>
      <p:sp>
        <p:nvSpPr>
          <p:cNvPr id="166" name="Google Shape;166;p2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Font typeface="Titillium Web"/>
              <a:buNone/>
              <a:defRPr b="1">
                <a:solidFill>
                  <a:srgbClr val="4A6FA1"/>
                </a:solidFill>
                <a:latin typeface="Titillium Web"/>
                <a:ea typeface="Titillium Web"/>
                <a:cs typeface="Titillium Web"/>
                <a:sym typeface="Titillium Web"/>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67" name="Google Shape;167;p2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a:solidFill>
                  <a:srgbClr val="4A6FA1"/>
                </a:solidFill>
              </a:defRPr>
            </a:lvl1pPr>
            <a:lvl2pPr marL="1219170" lvl="1" indent="-423323">
              <a:spcBef>
                <a:spcPts val="0"/>
              </a:spcBef>
              <a:spcAft>
                <a:spcPts val="0"/>
              </a:spcAft>
              <a:buClr>
                <a:srgbClr val="4A6FA1"/>
              </a:buClr>
              <a:buSzPts val="1400"/>
              <a:buChar char="○"/>
              <a:defRPr>
                <a:solidFill>
                  <a:srgbClr val="4A6FA1"/>
                </a:solidFill>
              </a:defRPr>
            </a:lvl2pPr>
            <a:lvl3pPr marL="1828754" lvl="2" indent="-423323">
              <a:spcBef>
                <a:spcPts val="0"/>
              </a:spcBef>
              <a:spcAft>
                <a:spcPts val="0"/>
              </a:spcAft>
              <a:buClr>
                <a:srgbClr val="4A6FA1"/>
              </a:buClr>
              <a:buSzPts val="1400"/>
              <a:buChar char="■"/>
              <a:defRPr>
                <a:solidFill>
                  <a:srgbClr val="4A6FA1"/>
                </a:solidFill>
              </a:defRPr>
            </a:lvl3pPr>
            <a:lvl4pPr marL="2438339" lvl="3" indent="-423323">
              <a:spcBef>
                <a:spcPts val="0"/>
              </a:spcBef>
              <a:spcAft>
                <a:spcPts val="0"/>
              </a:spcAft>
              <a:buClr>
                <a:srgbClr val="4A6FA1"/>
              </a:buClr>
              <a:buSzPts val="1400"/>
              <a:buChar char="●"/>
              <a:defRPr>
                <a:solidFill>
                  <a:srgbClr val="4A6FA1"/>
                </a:solidFill>
              </a:defRPr>
            </a:lvl4pPr>
            <a:lvl5pPr marL="3047924" lvl="4" indent="-423323">
              <a:spcBef>
                <a:spcPts val="0"/>
              </a:spcBef>
              <a:spcAft>
                <a:spcPts val="0"/>
              </a:spcAft>
              <a:buClr>
                <a:srgbClr val="4A6FA1"/>
              </a:buClr>
              <a:buSzPts val="1400"/>
              <a:buChar char="○"/>
              <a:defRPr>
                <a:solidFill>
                  <a:srgbClr val="4A6FA1"/>
                </a:solidFill>
              </a:defRPr>
            </a:lvl5pPr>
            <a:lvl6pPr marL="3657509" lvl="5" indent="-423323">
              <a:spcBef>
                <a:spcPts val="0"/>
              </a:spcBef>
              <a:spcAft>
                <a:spcPts val="0"/>
              </a:spcAft>
              <a:buClr>
                <a:srgbClr val="4A6FA1"/>
              </a:buClr>
              <a:buSzPts val="1400"/>
              <a:buChar char="■"/>
              <a:defRPr>
                <a:solidFill>
                  <a:srgbClr val="4A6FA1"/>
                </a:solidFill>
              </a:defRPr>
            </a:lvl6pPr>
            <a:lvl7pPr marL="4267093" lvl="6" indent="-423323">
              <a:spcBef>
                <a:spcPts val="0"/>
              </a:spcBef>
              <a:spcAft>
                <a:spcPts val="0"/>
              </a:spcAft>
              <a:buClr>
                <a:srgbClr val="4A6FA1"/>
              </a:buClr>
              <a:buSzPts val="1400"/>
              <a:buChar char="●"/>
              <a:defRPr>
                <a:solidFill>
                  <a:srgbClr val="4A6FA1"/>
                </a:solidFill>
              </a:defRPr>
            </a:lvl7pPr>
            <a:lvl8pPr marL="4876678" lvl="7" indent="-423323">
              <a:spcBef>
                <a:spcPts val="0"/>
              </a:spcBef>
              <a:spcAft>
                <a:spcPts val="0"/>
              </a:spcAft>
              <a:buClr>
                <a:srgbClr val="4A6FA1"/>
              </a:buClr>
              <a:buSzPts val="1400"/>
              <a:buChar char="○"/>
              <a:defRPr>
                <a:solidFill>
                  <a:srgbClr val="4A6FA1"/>
                </a:solidFill>
              </a:defRPr>
            </a:lvl8pPr>
            <a:lvl9pPr marL="5486263" lvl="8" indent="-423323">
              <a:spcBef>
                <a:spcPts val="0"/>
              </a:spcBef>
              <a:spcAft>
                <a:spcPts val="0"/>
              </a:spcAft>
              <a:buClr>
                <a:srgbClr val="4A6FA1"/>
              </a:buClr>
              <a:buSzPts val="1400"/>
              <a:buChar char="■"/>
              <a:defRPr>
                <a:solidFill>
                  <a:srgbClr val="4A6FA1"/>
                </a:solidFill>
              </a:defRPr>
            </a:lvl9pPr>
          </a:lstStyle>
          <a:p>
            <a:pPr lvl="0"/>
            <a:r>
              <a:rPr lang="nb-NO"/>
              <a:t>Klikk for å redigere tekststiler i malen</a:t>
            </a:r>
          </a:p>
        </p:txBody>
      </p:sp>
      <p:sp>
        <p:nvSpPr>
          <p:cNvPr id="168" name="Google Shape;168;p2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4A6FA1"/>
              </a:buClr>
              <a:buSzPts val="1400"/>
              <a:buChar char="●"/>
              <a:defRPr b="1">
                <a:solidFill>
                  <a:srgbClr val="4A6FA1"/>
                </a:solidFill>
              </a:defRPr>
            </a:lvl1pPr>
            <a:lvl2pPr marL="1219170" lvl="1" indent="-423323">
              <a:spcBef>
                <a:spcPts val="0"/>
              </a:spcBef>
              <a:spcAft>
                <a:spcPts val="0"/>
              </a:spcAft>
              <a:buClr>
                <a:srgbClr val="4A6FA1"/>
              </a:buClr>
              <a:buSzPts val="1400"/>
              <a:buChar char="○"/>
              <a:defRPr b="1">
                <a:solidFill>
                  <a:srgbClr val="4A6FA1"/>
                </a:solidFill>
              </a:defRPr>
            </a:lvl2pPr>
            <a:lvl3pPr marL="1828754" lvl="2" indent="-423323">
              <a:spcBef>
                <a:spcPts val="0"/>
              </a:spcBef>
              <a:spcAft>
                <a:spcPts val="0"/>
              </a:spcAft>
              <a:buClr>
                <a:srgbClr val="4A6FA1"/>
              </a:buClr>
              <a:buSzPts val="1400"/>
              <a:buChar char="■"/>
              <a:defRPr b="1">
                <a:solidFill>
                  <a:srgbClr val="4A6FA1"/>
                </a:solidFill>
              </a:defRPr>
            </a:lvl3pPr>
            <a:lvl4pPr marL="2438339" lvl="3" indent="-423323">
              <a:spcBef>
                <a:spcPts val="0"/>
              </a:spcBef>
              <a:spcAft>
                <a:spcPts val="0"/>
              </a:spcAft>
              <a:buClr>
                <a:srgbClr val="4A6FA1"/>
              </a:buClr>
              <a:buSzPts val="1400"/>
              <a:buChar char="●"/>
              <a:defRPr b="1">
                <a:solidFill>
                  <a:srgbClr val="4A6FA1"/>
                </a:solidFill>
              </a:defRPr>
            </a:lvl4pPr>
            <a:lvl5pPr marL="3047924" lvl="4" indent="-423323">
              <a:spcBef>
                <a:spcPts val="0"/>
              </a:spcBef>
              <a:spcAft>
                <a:spcPts val="0"/>
              </a:spcAft>
              <a:buClr>
                <a:srgbClr val="4A6FA1"/>
              </a:buClr>
              <a:buSzPts val="1400"/>
              <a:buChar char="○"/>
              <a:defRPr b="1">
                <a:solidFill>
                  <a:srgbClr val="4A6FA1"/>
                </a:solidFill>
              </a:defRPr>
            </a:lvl5pPr>
            <a:lvl6pPr marL="3657509" lvl="5" indent="-423323">
              <a:spcBef>
                <a:spcPts val="0"/>
              </a:spcBef>
              <a:spcAft>
                <a:spcPts val="0"/>
              </a:spcAft>
              <a:buClr>
                <a:srgbClr val="4A6FA1"/>
              </a:buClr>
              <a:buSzPts val="1400"/>
              <a:buChar char="■"/>
              <a:defRPr b="1">
                <a:solidFill>
                  <a:srgbClr val="4A6FA1"/>
                </a:solidFill>
              </a:defRPr>
            </a:lvl6pPr>
            <a:lvl7pPr marL="4267093" lvl="6" indent="-423323">
              <a:spcBef>
                <a:spcPts val="0"/>
              </a:spcBef>
              <a:spcAft>
                <a:spcPts val="0"/>
              </a:spcAft>
              <a:buClr>
                <a:srgbClr val="4A6FA1"/>
              </a:buClr>
              <a:buSzPts val="1400"/>
              <a:buChar char="●"/>
              <a:defRPr b="1">
                <a:solidFill>
                  <a:srgbClr val="4A6FA1"/>
                </a:solidFill>
              </a:defRPr>
            </a:lvl7pPr>
            <a:lvl8pPr marL="4876678" lvl="7" indent="-423323">
              <a:spcBef>
                <a:spcPts val="0"/>
              </a:spcBef>
              <a:spcAft>
                <a:spcPts val="0"/>
              </a:spcAft>
              <a:buClr>
                <a:srgbClr val="4A6FA1"/>
              </a:buClr>
              <a:buSzPts val="1400"/>
              <a:buChar char="○"/>
              <a:defRPr b="1">
                <a:solidFill>
                  <a:srgbClr val="4A6FA1"/>
                </a:solidFill>
              </a:defRPr>
            </a:lvl8pPr>
            <a:lvl9pPr marL="5486263" lvl="8" indent="-423323">
              <a:spcBef>
                <a:spcPts val="0"/>
              </a:spcBef>
              <a:spcAft>
                <a:spcPts val="0"/>
              </a:spcAft>
              <a:buClr>
                <a:srgbClr val="4A6FA1"/>
              </a:buClr>
              <a:buSzPts val="1400"/>
              <a:buChar char="■"/>
              <a:defRPr b="1">
                <a:solidFill>
                  <a:srgbClr val="4A6FA1"/>
                </a:solidFill>
              </a:defRPr>
            </a:lvl9pPr>
          </a:lstStyle>
          <a:p>
            <a:pPr lvl="0"/>
            <a:r>
              <a:rPr lang="nb-NO"/>
              <a:t>Klikk for å redigere tekststiler i malen</a:t>
            </a:r>
          </a:p>
        </p:txBody>
      </p:sp>
      <p:sp>
        <p:nvSpPr>
          <p:cNvPr id="169" name="Google Shape;169;p27"/>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70" name="Google Shape;170;p27"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4522143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ema 2 - Brødtekst" preserve="1">
  <p:cSld name="2_Tema 2 - Brødtekst">
    <p:spTree>
      <p:nvGrpSpPr>
        <p:cNvPr id="1" name="Shape 171"/>
        <p:cNvGrpSpPr/>
        <p:nvPr/>
      </p:nvGrpSpPr>
      <p:grpSpPr>
        <a:xfrm>
          <a:off x="0" y="0"/>
          <a:ext cx="0" cy="0"/>
          <a:chOff x="0" y="0"/>
          <a:chExt cx="0" cy="0"/>
        </a:xfrm>
      </p:grpSpPr>
      <p:sp>
        <p:nvSpPr>
          <p:cNvPr id="172" name="Google Shape;172;p2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73" name="Google Shape;173;p2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74" name="Google Shape;174;p2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75" name="Google Shape;175;p28"/>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76" name="Google Shape;176;p28"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9521217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ema 2 - Brødtekst" preserve="1">
  <p:cSld name="3_Tema 2 - Brødtekst">
    <p:spTree>
      <p:nvGrpSpPr>
        <p:cNvPr id="1" name="Shape 177"/>
        <p:cNvGrpSpPr/>
        <p:nvPr/>
      </p:nvGrpSpPr>
      <p:grpSpPr>
        <a:xfrm>
          <a:off x="0" y="0"/>
          <a:ext cx="0" cy="0"/>
          <a:chOff x="0" y="0"/>
          <a:chExt cx="0" cy="0"/>
        </a:xfrm>
      </p:grpSpPr>
      <p:sp>
        <p:nvSpPr>
          <p:cNvPr id="178" name="Google Shape;178;p29"/>
          <p:cNvSpPr txBox="1">
            <a:spLocks noGrp="1"/>
          </p:cNvSpPr>
          <p:nvPr>
            <p:ph type="body" idx="1"/>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Char char="●"/>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79" name="Google Shape;179;p2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80" name="Google Shape;180;p29"/>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Char char="●"/>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1" name="Google Shape;181;p29"/>
          <p:cNvSpPr txBox="1">
            <a:spLocks noGrp="1"/>
          </p:cNvSpPr>
          <p:nvPr>
            <p:ph type="body" idx="3"/>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Char char="●"/>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2" name="Google Shape;182;p29"/>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83" name="Google Shape;183;p29"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8567002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ema 2 - Brødtekst" preserve="1">
  <p:cSld name="4_Tema 2 - Brødtekst">
    <p:spTree>
      <p:nvGrpSpPr>
        <p:cNvPr id="1" name="Shape 184"/>
        <p:cNvGrpSpPr/>
        <p:nvPr/>
      </p:nvGrpSpPr>
      <p:grpSpPr>
        <a:xfrm>
          <a:off x="0" y="0"/>
          <a:ext cx="0" cy="0"/>
          <a:chOff x="0" y="0"/>
          <a:chExt cx="0" cy="0"/>
        </a:xfrm>
      </p:grpSpPr>
      <p:sp>
        <p:nvSpPr>
          <p:cNvPr id="185" name="Google Shape;185;p3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6" name="Google Shape;186;p3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87" name="Google Shape;187;p3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8" name="Google Shape;188;p3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400"/>
              <a:buNone/>
              <a:defRPr sz="1867">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189" name="Google Shape;189;p30"/>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90" name="Google Shape;190;p30"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9712843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ema 2 - Bilde" preserve="1">
  <p:cSld name="Tema 2 - Bilde">
    <p:spTree>
      <p:nvGrpSpPr>
        <p:cNvPr id="1" name="Shape 196"/>
        <p:cNvGrpSpPr/>
        <p:nvPr/>
      </p:nvGrpSpPr>
      <p:grpSpPr>
        <a:xfrm>
          <a:off x="0" y="0"/>
          <a:ext cx="0" cy="0"/>
          <a:chOff x="0" y="0"/>
          <a:chExt cx="0" cy="0"/>
        </a:xfrm>
      </p:grpSpPr>
      <p:sp>
        <p:nvSpPr>
          <p:cNvPr id="197" name="Google Shape;197;p3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sz="4000">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198" name="Google Shape;198;p32"/>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sp>
        <p:nvSpPr>
          <p:cNvPr id="199" name="Google Shape;199;p32"/>
          <p:cNvSpPr>
            <a:spLocks noGrp="1"/>
          </p:cNvSpPr>
          <p:nvPr>
            <p:ph type="pic" idx="2"/>
          </p:nvPr>
        </p:nvSpPr>
        <p:spPr>
          <a:xfrm>
            <a:off x="480000" y="2208000"/>
            <a:ext cx="11232000" cy="3563200"/>
          </a:xfrm>
          <a:prstGeom prst="rect">
            <a:avLst/>
          </a:prstGeom>
          <a:noFill/>
          <a:ln>
            <a:noFill/>
          </a:ln>
        </p:spPr>
        <p:txBody>
          <a:bodyPr/>
          <a:lstStyle/>
          <a:p>
            <a:endParaRPr lang="nb-NO"/>
          </a:p>
        </p:txBody>
      </p:sp>
      <p:pic>
        <p:nvPicPr>
          <p:cNvPr id="200" name="Google Shape;200;p32"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95528489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ema 2 - Bilde" preserve="1">
  <p:cSld name="1_Tema 2 - Bilde">
    <p:spTree>
      <p:nvGrpSpPr>
        <p:cNvPr id="1" name="Shape 201"/>
        <p:cNvGrpSpPr/>
        <p:nvPr/>
      </p:nvGrpSpPr>
      <p:grpSpPr>
        <a:xfrm>
          <a:off x="0" y="0"/>
          <a:ext cx="0" cy="0"/>
          <a:chOff x="0" y="0"/>
          <a:chExt cx="0" cy="0"/>
        </a:xfrm>
      </p:grpSpPr>
      <p:sp>
        <p:nvSpPr>
          <p:cNvPr id="202" name="Google Shape;202;p3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400"/>
              <a:buNone/>
              <a:defRPr sz="3200">
                <a:solidFill>
                  <a:srgbClr val="4A6FA1"/>
                </a:solidFill>
              </a:defRPr>
            </a:lvl2pPr>
            <a:lvl3pPr lvl="2">
              <a:spcBef>
                <a:spcPts val="0"/>
              </a:spcBef>
              <a:spcAft>
                <a:spcPts val="0"/>
              </a:spcAft>
              <a:buClr>
                <a:srgbClr val="4A6FA1"/>
              </a:buClr>
              <a:buSzPts val="2400"/>
              <a:buNone/>
              <a:defRPr sz="3200">
                <a:solidFill>
                  <a:srgbClr val="4A6FA1"/>
                </a:solidFill>
              </a:defRPr>
            </a:lvl3pPr>
            <a:lvl4pPr lvl="3">
              <a:spcBef>
                <a:spcPts val="0"/>
              </a:spcBef>
              <a:spcAft>
                <a:spcPts val="0"/>
              </a:spcAft>
              <a:buClr>
                <a:srgbClr val="4A6FA1"/>
              </a:buClr>
              <a:buSzPts val="2400"/>
              <a:buNone/>
              <a:defRPr sz="3200">
                <a:solidFill>
                  <a:srgbClr val="4A6FA1"/>
                </a:solidFill>
              </a:defRPr>
            </a:lvl4pPr>
            <a:lvl5pPr lvl="4">
              <a:spcBef>
                <a:spcPts val="0"/>
              </a:spcBef>
              <a:spcAft>
                <a:spcPts val="0"/>
              </a:spcAft>
              <a:buClr>
                <a:srgbClr val="4A6FA1"/>
              </a:buClr>
              <a:buSzPts val="2400"/>
              <a:buNone/>
              <a:defRPr sz="3200">
                <a:solidFill>
                  <a:srgbClr val="4A6FA1"/>
                </a:solidFill>
              </a:defRPr>
            </a:lvl5pPr>
            <a:lvl6pPr lvl="5">
              <a:spcBef>
                <a:spcPts val="0"/>
              </a:spcBef>
              <a:spcAft>
                <a:spcPts val="0"/>
              </a:spcAft>
              <a:buClr>
                <a:srgbClr val="4A6FA1"/>
              </a:buClr>
              <a:buSzPts val="2400"/>
              <a:buNone/>
              <a:defRPr sz="3200">
                <a:solidFill>
                  <a:srgbClr val="4A6FA1"/>
                </a:solidFill>
              </a:defRPr>
            </a:lvl6pPr>
            <a:lvl7pPr lvl="6">
              <a:spcBef>
                <a:spcPts val="0"/>
              </a:spcBef>
              <a:spcAft>
                <a:spcPts val="0"/>
              </a:spcAft>
              <a:buClr>
                <a:srgbClr val="4A6FA1"/>
              </a:buClr>
              <a:buSzPts val="2400"/>
              <a:buNone/>
              <a:defRPr sz="3200">
                <a:solidFill>
                  <a:srgbClr val="4A6FA1"/>
                </a:solidFill>
              </a:defRPr>
            </a:lvl7pPr>
            <a:lvl8pPr lvl="7">
              <a:spcBef>
                <a:spcPts val="0"/>
              </a:spcBef>
              <a:spcAft>
                <a:spcPts val="0"/>
              </a:spcAft>
              <a:buClr>
                <a:srgbClr val="4A6FA1"/>
              </a:buClr>
              <a:buSzPts val="2400"/>
              <a:buNone/>
              <a:defRPr sz="3200">
                <a:solidFill>
                  <a:srgbClr val="4A6FA1"/>
                </a:solidFill>
              </a:defRPr>
            </a:lvl8pPr>
            <a:lvl9pPr lvl="8">
              <a:spcBef>
                <a:spcPts val="0"/>
              </a:spcBef>
              <a:spcAft>
                <a:spcPts val="0"/>
              </a:spcAft>
              <a:buClr>
                <a:srgbClr val="4A6FA1"/>
              </a:buClr>
              <a:buSzPts val="2400"/>
              <a:buNone/>
              <a:defRPr sz="3200">
                <a:solidFill>
                  <a:srgbClr val="4A6FA1"/>
                </a:solidFill>
              </a:defRPr>
            </a:lvl9pPr>
          </a:lstStyle>
          <a:p>
            <a:r>
              <a:rPr lang="nb-NO"/>
              <a:t>Klikk for å redigere tittelstil</a:t>
            </a:r>
            <a:endParaRPr/>
          </a:p>
        </p:txBody>
      </p:sp>
      <p:sp>
        <p:nvSpPr>
          <p:cNvPr id="203" name="Google Shape;203;p3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rgbClr val="4A6FA1"/>
              </a:buClr>
              <a:buSzPts val="1200"/>
              <a:buChar char="●"/>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204" name="Google Shape;204;p33"/>
          <p:cNvSpPr>
            <a:spLocks noGrp="1"/>
          </p:cNvSpPr>
          <p:nvPr>
            <p:ph type="pic" idx="2"/>
          </p:nvPr>
        </p:nvSpPr>
        <p:spPr>
          <a:xfrm>
            <a:off x="6979200" y="480000"/>
            <a:ext cx="4732800" cy="5352400"/>
          </a:xfrm>
          <a:prstGeom prst="rect">
            <a:avLst/>
          </a:prstGeom>
          <a:noFill/>
          <a:ln>
            <a:noFill/>
          </a:ln>
        </p:spPr>
        <p:txBody>
          <a:bodyPr/>
          <a:lstStyle/>
          <a:p>
            <a:endParaRPr lang="nb-NO"/>
          </a:p>
        </p:txBody>
      </p:sp>
      <p:sp>
        <p:nvSpPr>
          <p:cNvPr id="205" name="Google Shape;205;p33"/>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06" name="Google Shape;206;p3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1555875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ema 2 - Bilde" preserve="1">
  <p:cSld name="2_Tema 2 - Bilde">
    <p:spTree>
      <p:nvGrpSpPr>
        <p:cNvPr id="1" name="Shape 207"/>
        <p:cNvGrpSpPr/>
        <p:nvPr/>
      </p:nvGrpSpPr>
      <p:grpSpPr>
        <a:xfrm>
          <a:off x="0" y="0"/>
          <a:ext cx="0" cy="0"/>
          <a:chOff x="0" y="0"/>
          <a:chExt cx="0" cy="0"/>
        </a:xfrm>
      </p:grpSpPr>
      <p:sp>
        <p:nvSpPr>
          <p:cNvPr id="208" name="Google Shape;208;p3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400"/>
              <a:buNone/>
              <a:defRPr sz="3200">
                <a:solidFill>
                  <a:srgbClr val="4A6FA1"/>
                </a:solidFill>
              </a:defRPr>
            </a:lvl2pPr>
            <a:lvl3pPr lvl="2">
              <a:spcBef>
                <a:spcPts val="0"/>
              </a:spcBef>
              <a:spcAft>
                <a:spcPts val="0"/>
              </a:spcAft>
              <a:buClr>
                <a:srgbClr val="4A6FA1"/>
              </a:buClr>
              <a:buSzPts val="2400"/>
              <a:buNone/>
              <a:defRPr sz="3200">
                <a:solidFill>
                  <a:srgbClr val="4A6FA1"/>
                </a:solidFill>
              </a:defRPr>
            </a:lvl3pPr>
            <a:lvl4pPr lvl="3">
              <a:spcBef>
                <a:spcPts val="0"/>
              </a:spcBef>
              <a:spcAft>
                <a:spcPts val="0"/>
              </a:spcAft>
              <a:buClr>
                <a:srgbClr val="4A6FA1"/>
              </a:buClr>
              <a:buSzPts val="2400"/>
              <a:buNone/>
              <a:defRPr sz="3200">
                <a:solidFill>
                  <a:srgbClr val="4A6FA1"/>
                </a:solidFill>
              </a:defRPr>
            </a:lvl4pPr>
            <a:lvl5pPr lvl="4">
              <a:spcBef>
                <a:spcPts val="0"/>
              </a:spcBef>
              <a:spcAft>
                <a:spcPts val="0"/>
              </a:spcAft>
              <a:buClr>
                <a:srgbClr val="4A6FA1"/>
              </a:buClr>
              <a:buSzPts val="2400"/>
              <a:buNone/>
              <a:defRPr sz="3200">
                <a:solidFill>
                  <a:srgbClr val="4A6FA1"/>
                </a:solidFill>
              </a:defRPr>
            </a:lvl5pPr>
            <a:lvl6pPr lvl="5">
              <a:spcBef>
                <a:spcPts val="0"/>
              </a:spcBef>
              <a:spcAft>
                <a:spcPts val="0"/>
              </a:spcAft>
              <a:buClr>
                <a:srgbClr val="4A6FA1"/>
              </a:buClr>
              <a:buSzPts val="2400"/>
              <a:buNone/>
              <a:defRPr sz="3200">
                <a:solidFill>
                  <a:srgbClr val="4A6FA1"/>
                </a:solidFill>
              </a:defRPr>
            </a:lvl6pPr>
            <a:lvl7pPr lvl="6">
              <a:spcBef>
                <a:spcPts val="0"/>
              </a:spcBef>
              <a:spcAft>
                <a:spcPts val="0"/>
              </a:spcAft>
              <a:buClr>
                <a:srgbClr val="4A6FA1"/>
              </a:buClr>
              <a:buSzPts val="2400"/>
              <a:buNone/>
              <a:defRPr sz="3200">
                <a:solidFill>
                  <a:srgbClr val="4A6FA1"/>
                </a:solidFill>
              </a:defRPr>
            </a:lvl7pPr>
            <a:lvl8pPr lvl="7">
              <a:spcBef>
                <a:spcPts val="0"/>
              </a:spcBef>
              <a:spcAft>
                <a:spcPts val="0"/>
              </a:spcAft>
              <a:buClr>
                <a:srgbClr val="4A6FA1"/>
              </a:buClr>
              <a:buSzPts val="2400"/>
              <a:buNone/>
              <a:defRPr sz="3200">
                <a:solidFill>
                  <a:srgbClr val="4A6FA1"/>
                </a:solidFill>
              </a:defRPr>
            </a:lvl8pPr>
            <a:lvl9pPr lvl="8">
              <a:spcBef>
                <a:spcPts val="0"/>
              </a:spcBef>
              <a:spcAft>
                <a:spcPts val="0"/>
              </a:spcAft>
              <a:buClr>
                <a:srgbClr val="4A6FA1"/>
              </a:buClr>
              <a:buSzPts val="2400"/>
              <a:buNone/>
              <a:defRPr sz="3200">
                <a:solidFill>
                  <a:srgbClr val="4A6FA1"/>
                </a:solidFill>
              </a:defRPr>
            </a:lvl9pPr>
          </a:lstStyle>
          <a:p>
            <a:r>
              <a:rPr lang="nb-NO"/>
              <a:t>Klikk for å redigere tittelstil</a:t>
            </a:r>
            <a:endParaRPr/>
          </a:p>
        </p:txBody>
      </p:sp>
      <p:sp>
        <p:nvSpPr>
          <p:cNvPr id="209" name="Google Shape;209;p3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4A6FA1"/>
              </a:buClr>
              <a:buSzPts val="1200"/>
              <a:buNone/>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
        <p:nvSpPr>
          <p:cNvPr id="210" name="Google Shape;210;p34"/>
          <p:cNvSpPr>
            <a:spLocks noGrp="1"/>
          </p:cNvSpPr>
          <p:nvPr>
            <p:ph type="pic" idx="2"/>
          </p:nvPr>
        </p:nvSpPr>
        <p:spPr>
          <a:xfrm>
            <a:off x="467333" y="480000"/>
            <a:ext cx="4732800" cy="5160400"/>
          </a:xfrm>
          <a:prstGeom prst="rect">
            <a:avLst/>
          </a:prstGeom>
          <a:noFill/>
          <a:ln>
            <a:noFill/>
          </a:ln>
        </p:spPr>
        <p:txBody>
          <a:bodyPr/>
          <a:lstStyle/>
          <a:p>
            <a:endParaRPr lang="nb-NO"/>
          </a:p>
        </p:txBody>
      </p:sp>
      <p:sp>
        <p:nvSpPr>
          <p:cNvPr id="211" name="Google Shape;211;p34"/>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12" name="Google Shape;212;p3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2645689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ema 2 - Sitat" preserve="1">
  <p:cSld name="Tema 2 - Sitat">
    <p:spTree>
      <p:nvGrpSpPr>
        <p:cNvPr id="1" name="Shape 157"/>
        <p:cNvGrpSpPr/>
        <p:nvPr/>
      </p:nvGrpSpPr>
      <p:grpSpPr>
        <a:xfrm>
          <a:off x="0" y="0"/>
          <a:ext cx="0" cy="0"/>
          <a:chOff x="0" y="0"/>
          <a:chExt cx="0" cy="0"/>
        </a:xfrm>
      </p:grpSpPr>
      <p:sp>
        <p:nvSpPr>
          <p:cNvPr id="158" name="Google Shape;158;p25"/>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4A6FA1"/>
              </a:buClr>
              <a:buSzPts val="3000"/>
              <a:buNone/>
              <a:defRPr sz="4000" i="1">
                <a:solidFill>
                  <a:srgbClr val="4A6FA1"/>
                </a:solidFill>
              </a:defRPr>
            </a:lvl1pPr>
            <a:lvl2pPr lvl="1" algn="ctr">
              <a:spcBef>
                <a:spcPts val="0"/>
              </a:spcBef>
              <a:spcAft>
                <a:spcPts val="0"/>
              </a:spcAft>
              <a:buClr>
                <a:srgbClr val="4A6FA1"/>
              </a:buClr>
              <a:buSzPts val="3600"/>
              <a:buNone/>
              <a:defRPr sz="4800">
                <a:solidFill>
                  <a:srgbClr val="4A6FA1"/>
                </a:solidFill>
              </a:defRPr>
            </a:lvl2pPr>
            <a:lvl3pPr lvl="2" algn="ctr">
              <a:spcBef>
                <a:spcPts val="0"/>
              </a:spcBef>
              <a:spcAft>
                <a:spcPts val="0"/>
              </a:spcAft>
              <a:buClr>
                <a:srgbClr val="4A6FA1"/>
              </a:buClr>
              <a:buSzPts val="3600"/>
              <a:buNone/>
              <a:defRPr sz="4800">
                <a:solidFill>
                  <a:srgbClr val="4A6FA1"/>
                </a:solidFill>
              </a:defRPr>
            </a:lvl3pPr>
            <a:lvl4pPr lvl="3" algn="ctr">
              <a:spcBef>
                <a:spcPts val="0"/>
              </a:spcBef>
              <a:spcAft>
                <a:spcPts val="0"/>
              </a:spcAft>
              <a:buClr>
                <a:srgbClr val="4A6FA1"/>
              </a:buClr>
              <a:buSzPts val="3600"/>
              <a:buNone/>
              <a:defRPr sz="4800">
                <a:solidFill>
                  <a:srgbClr val="4A6FA1"/>
                </a:solidFill>
              </a:defRPr>
            </a:lvl4pPr>
            <a:lvl5pPr lvl="4" algn="ctr">
              <a:spcBef>
                <a:spcPts val="0"/>
              </a:spcBef>
              <a:spcAft>
                <a:spcPts val="0"/>
              </a:spcAft>
              <a:buClr>
                <a:srgbClr val="4A6FA1"/>
              </a:buClr>
              <a:buSzPts val="3600"/>
              <a:buNone/>
              <a:defRPr sz="4800">
                <a:solidFill>
                  <a:srgbClr val="4A6FA1"/>
                </a:solidFill>
              </a:defRPr>
            </a:lvl5pPr>
            <a:lvl6pPr lvl="5" algn="ctr">
              <a:spcBef>
                <a:spcPts val="0"/>
              </a:spcBef>
              <a:spcAft>
                <a:spcPts val="0"/>
              </a:spcAft>
              <a:buClr>
                <a:srgbClr val="4A6FA1"/>
              </a:buClr>
              <a:buSzPts val="3600"/>
              <a:buNone/>
              <a:defRPr sz="4800">
                <a:solidFill>
                  <a:srgbClr val="4A6FA1"/>
                </a:solidFill>
              </a:defRPr>
            </a:lvl6pPr>
            <a:lvl7pPr lvl="6" algn="ctr">
              <a:spcBef>
                <a:spcPts val="0"/>
              </a:spcBef>
              <a:spcAft>
                <a:spcPts val="0"/>
              </a:spcAft>
              <a:buClr>
                <a:srgbClr val="4A6FA1"/>
              </a:buClr>
              <a:buSzPts val="3600"/>
              <a:buNone/>
              <a:defRPr sz="4800">
                <a:solidFill>
                  <a:srgbClr val="4A6FA1"/>
                </a:solidFill>
              </a:defRPr>
            </a:lvl7pPr>
            <a:lvl8pPr lvl="7" algn="ctr">
              <a:spcBef>
                <a:spcPts val="0"/>
              </a:spcBef>
              <a:spcAft>
                <a:spcPts val="0"/>
              </a:spcAft>
              <a:buClr>
                <a:srgbClr val="4A6FA1"/>
              </a:buClr>
              <a:buSzPts val="3600"/>
              <a:buNone/>
              <a:defRPr sz="4800">
                <a:solidFill>
                  <a:srgbClr val="4A6FA1"/>
                </a:solidFill>
              </a:defRPr>
            </a:lvl8pPr>
            <a:lvl9pPr lvl="8" algn="ctr">
              <a:spcBef>
                <a:spcPts val="0"/>
              </a:spcBef>
              <a:spcAft>
                <a:spcPts val="0"/>
              </a:spcAft>
              <a:buClr>
                <a:srgbClr val="4A6FA1"/>
              </a:buClr>
              <a:buSzPts val="3600"/>
              <a:buNone/>
              <a:defRPr sz="4800">
                <a:solidFill>
                  <a:srgbClr val="4A6FA1"/>
                </a:solidFill>
              </a:defRPr>
            </a:lvl9pPr>
          </a:lstStyle>
          <a:p>
            <a:r>
              <a:rPr lang="nb-NO"/>
              <a:t>Klikk for å redigere tittelstil</a:t>
            </a:r>
            <a:endParaRPr/>
          </a:p>
        </p:txBody>
      </p:sp>
      <p:sp>
        <p:nvSpPr>
          <p:cNvPr id="159" name="Google Shape;159;p2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160" name="Google Shape;160;p2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16344782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ma 2 - Sitat" preserve="1">
  <p:cSld name="1_Tema 2 - Sitat">
    <p:bg>
      <p:bgPr>
        <a:solidFill>
          <a:srgbClr val="4A6FA1"/>
        </a:solidFill>
        <a:effectLst/>
      </p:bgPr>
    </p:bg>
    <p:spTree>
      <p:nvGrpSpPr>
        <p:cNvPr id="1" name="Shape 161"/>
        <p:cNvGrpSpPr/>
        <p:nvPr/>
      </p:nvGrpSpPr>
      <p:grpSpPr>
        <a:xfrm>
          <a:off x="0" y="0"/>
          <a:ext cx="0" cy="0"/>
          <a:chOff x="0" y="0"/>
          <a:chExt cx="0" cy="0"/>
        </a:xfrm>
      </p:grpSpPr>
      <p:sp>
        <p:nvSpPr>
          <p:cNvPr id="162" name="Google Shape;162;p26"/>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163" name="Google Shape;163;p26"/>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164" name="Google Shape;164;p26"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21455358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ma 2 - Tom" preserve="1">
  <p:cSld name="Tema 2 - Tom">
    <p:spTree>
      <p:nvGrpSpPr>
        <p:cNvPr id="1" name="Shape 213"/>
        <p:cNvGrpSpPr/>
        <p:nvPr/>
      </p:nvGrpSpPr>
      <p:grpSpPr>
        <a:xfrm>
          <a:off x="0" y="0"/>
          <a:ext cx="0" cy="0"/>
          <a:chOff x="0" y="0"/>
          <a:chExt cx="0" cy="0"/>
        </a:xfrm>
      </p:grpSpPr>
      <p:sp>
        <p:nvSpPr>
          <p:cNvPr id="214" name="Google Shape;214;p3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4A6FA1"/>
              </a:buClr>
              <a:buSzPts val="1000"/>
              <a:buNone/>
              <a:defRPr sz="1333">
                <a:solidFill>
                  <a:srgbClr val="4A6FA1"/>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215" name="Google Shape;215;p3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7415911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ema 2 - Logoer" preserve="1">
  <p:cSld name="1_Tema 2 - Logoer">
    <p:spTree>
      <p:nvGrpSpPr>
        <p:cNvPr id="1" name="Shape 241"/>
        <p:cNvGrpSpPr/>
        <p:nvPr/>
      </p:nvGrpSpPr>
      <p:grpSpPr>
        <a:xfrm>
          <a:off x="0" y="0"/>
          <a:ext cx="0" cy="0"/>
          <a:chOff x="0" y="0"/>
          <a:chExt cx="0" cy="0"/>
        </a:xfrm>
      </p:grpSpPr>
      <p:sp>
        <p:nvSpPr>
          <p:cNvPr id="242" name="Google Shape;242;p3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4A6FA1"/>
              </a:buClr>
              <a:buSzPts val="3000"/>
              <a:buNone/>
              <a:defRPr>
                <a:solidFill>
                  <a:srgbClr val="4A6FA1"/>
                </a:solidFill>
              </a:defRPr>
            </a:lvl1pPr>
            <a:lvl2pPr lvl="1">
              <a:spcBef>
                <a:spcPts val="0"/>
              </a:spcBef>
              <a:spcAft>
                <a:spcPts val="0"/>
              </a:spcAft>
              <a:buClr>
                <a:srgbClr val="4A6FA1"/>
              </a:buClr>
              <a:buSzPts val="2800"/>
              <a:buNone/>
              <a:defRPr>
                <a:solidFill>
                  <a:srgbClr val="4A6FA1"/>
                </a:solidFill>
              </a:defRPr>
            </a:lvl2pPr>
            <a:lvl3pPr lvl="2">
              <a:spcBef>
                <a:spcPts val="0"/>
              </a:spcBef>
              <a:spcAft>
                <a:spcPts val="0"/>
              </a:spcAft>
              <a:buClr>
                <a:srgbClr val="4A6FA1"/>
              </a:buClr>
              <a:buSzPts val="2800"/>
              <a:buNone/>
              <a:defRPr>
                <a:solidFill>
                  <a:srgbClr val="4A6FA1"/>
                </a:solidFill>
              </a:defRPr>
            </a:lvl3pPr>
            <a:lvl4pPr lvl="3">
              <a:spcBef>
                <a:spcPts val="0"/>
              </a:spcBef>
              <a:spcAft>
                <a:spcPts val="0"/>
              </a:spcAft>
              <a:buClr>
                <a:srgbClr val="4A6FA1"/>
              </a:buClr>
              <a:buSzPts val="2800"/>
              <a:buNone/>
              <a:defRPr>
                <a:solidFill>
                  <a:srgbClr val="4A6FA1"/>
                </a:solidFill>
              </a:defRPr>
            </a:lvl4pPr>
            <a:lvl5pPr lvl="4">
              <a:spcBef>
                <a:spcPts val="0"/>
              </a:spcBef>
              <a:spcAft>
                <a:spcPts val="0"/>
              </a:spcAft>
              <a:buClr>
                <a:srgbClr val="4A6FA1"/>
              </a:buClr>
              <a:buSzPts val="2800"/>
              <a:buNone/>
              <a:defRPr>
                <a:solidFill>
                  <a:srgbClr val="4A6FA1"/>
                </a:solidFill>
              </a:defRPr>
            </a:lvl5pPr>
            <a:lvl6pPr lvl="5">
              <a:spcBef>
                <a:spcPts val="0"/>
              </a:spcBef>
              <a:spcAft>
                <a:spcPts val="0"/>
              </a:spcAft>
              <a:buClr>
                <a:srgbClr val="4A6FA1"/>
              </a:buClr>
              <a:buSzPts val="2800"/>
              <a:buNone/>
              <a:defRPr>
                <a:solidFill>
                  <a:srgbClr val="4A6FA1"/>
                </a:solidFill>
              </a:defRPr>
            </a:lvl6pPr>
            <a:lvl7pPr lvl="6">
              <a:spcBef>
                <a:spcPts val="0"/>
              </a:spcBef>
              <a:spcAft>
                <a:spcPts val="0"/>
              </a:spcAft>
              <a:buClr>
                <a:srgbClr val="4A6FA1"/>
              </a:buClr>
              <a:buSzPts val="2800"/>
              <a:buNone/>
              <a:defRPr>
                <a:solidFill>
                  <a:srgbClr val="4A6FA1"/>
                </a:solidFill>
              </a:defRPr>
            </a:lvl7pPr>
            <a:lvl8pPr lvl="7">
              <a:spcBef>
                <a:spcPts val="0"/>
              </a:spcBef>
              <a:spcAft>
                <a:spcPts val="0"/>
              </a:spcAft>
              <a:buClr>
                <a:srgbClr val="4A6FA1"/>
              </a:buClr>
              <a:buSzPts val="2800"/>
              <a:buNone/>
              <a:defRPr>
                <a:solidFill>
                  <a:srgbClr val="4A6FA1"/>
                </a:solidFill>
              </a:defRPr>
            </a:lvl8pPr>
            <a:lvl9pPr lvl="8">
              <a:spcBef>
                <a:spcPts val="0"/>
              </a:spcBef>
              <a:spcAft>
                <a:spcPts val="0"/>
              </a:spcAft>
              <a:buClr>
                <a:srgbClr val="4A6FA1"/>
              </a:buClr>
              <a:buSzPts val="2800"/>
              <a:buNone/>
              <a:defRPr>
                <a:solidFill>
                  <a:srgbClr val="4A6FA1"/>
                </a:solidFill>
              </a:defRPr>
            </a:lvl9pPr>
          </a:lstStyle>
          <a:p>
            <a:r>
              <a:rPr lang="nb-NO"/>
              <a:t>Klikk for å redigere tittelstil</a:t>
            </a:r>
            <a:endParaRPr/>
          </a:p>
        </p:txBody>
      </p:sp>
      <p:sp>
        <p:nvSpPr>
          <p:cNvPr id="243" name="Google Shape;243;p39"/>
          <p:cNvSpPr/>
          <p:nvPr/>
        </p:nvSpPr>
        <p:spPr>
          <a:xfrm>
            <a:off x="480000" y="5548000"/>
            <a:ext cx="11232000" cy="831200"/>
          </a:xfrm>
          <a:prstGeom prst="roundRect">
            <a:avLst>
              <a:gd name="adj" fmla="val 6240"/>
            </a:avLst>
          </a:prstGeom>
          <a:solidFill>
            <a:srgbClr val="4A6FA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244" name="Google Shape;244;p3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245" name="Google Shape;245;p3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rgbClr val="4A6FA1"/>
              </a:buClr>
              <a:buSzPts val="1200"/>
              <a:buChar char="●"/>
              <a:defRPr sz="1600">
                <a:solidFill>
                  <a:srgbClr val="4A6FA1"/>
                </a:solidFill>
              </a:defRPr>
            </a:lvl1pPr>
            <a:lvl2pPr marL="1219170" lvl="1" indent="-406390">
              <a:spcBef>
                <a:spcPts val="0"/>
              </a:spcBef>
              <a:spcAft>
                <a:spcPts val="0"/>
              </a:spcAft>
              <a:buClr>
                <a:srgbClr val="4A6FA1"/>
              </a:buClr>
              <a:buSzPts val="1200"/>
              <a:buChar char="○"/>
              <a:defRPr sz="1600">
                <a:solidFill>
                  <a:srgbClr val="4A6FA1"/>
                </a:solidFill>
              </a:defRPr>
            </a:lvl2pPr>
            <a:lvl3pPr marL="1828754" lvl="2" indent="-406390">
              <a:spcBef>
                <a:spcPts val="0"/>
              </a:spcBef>
              <a:spcAft>
                <a:spcPts val="0"/>
              </a:spcAft>
              <a:buClr>
                <a:srgbClr val="4A6FA1"/>
              </a:buClr>
              <a:buSzPts val="1200"/>
              <a:buChar char="■"/>
              <a:defRPr sz="1600">
                <a:solidFill>
                  <a:srgbClr val="4A6FA1"/>
                </a:solidFill>
              </a:defRPr>
            </a:lvl3pPr>
            <a:lvl4pPr marL="2438339" lvl="3" indent="-406390">
              <a:spcBef>
                <a:spcPts val="0"/>
              </a:spcBef>
              <a:spcAft>
                <a:spcPts val="0"/>
              </a:spcAft>
              <a:buClr>
                <a:srgbClr val="4A6FA1"/>
              </a:buClr>
              <a:buSzPts val="1200"/>
              <a:buChar char="●"/>
              <a:defRPr sz="1600">
                <a:solidFill>
                  <a:srgbClr val="4A6FA1"/>
                </a:solidFill>
              </a:defRPr>
            </a:lvl4pPr>
            <a:lvl5pPr marL="3047924" lvl="4" indent="-406390">
              <a:spcBef>
                <a:spcPts val="0"/>
              </a:spcBef>
              <a:spcAft>
                <a:spcPts val="0"/>
              </a:spcAft>
              <a:buClr>
                <a:srgbClr val="4A6FA1"/>
              </a:buClr>
              <a:buSzPts val="1200"/>
              <a:buChar char="○"/>
              <a:defRPr sz="1600">
                <a:solidFill>
                  <a:srgbClr val="4A6FA1"/>
                </a:solidFill>
              </a:defRPr>
            </a:lvl5pPr>
            <a:lvl6pPr marL="3657509" lvl="5" indent="-406390">
              <a:spcBef>
                <a:spcPts val="0"/>
              </a:spcBef>
              <a:spcAft>
                <a:spcPts val="0"/>
              </a:spcAft>
              <a:buClr>
                <a:srgbClr val="4A6FA1"/>
              </a:buClr>
              <a:buSzPts val="1200"/>
              <a:buChar char="■"/>
              <a:defRPr sz="1600">
                <a:solidFill>
                  <a:srgbClr val="4A6FA1"/>
                </a:solidFill>
              </a:defRPr>
            </a:lvl6pPr>
            <a:lvl7pPr marL="4267093" lvl="6" indent="-406390">
              <a:spcBef>
                <a:spcPts val="0"/>
              </a:spcBef>
              <a:spcAft>
                <a:spcPts val="0"/>
              </a:spcAft>
              <a:buClr>
                <a:srgbClr val="4A6FA1"/>
              </a:buClr>
              <a:buSzPts val="1200"/>
              <a:buChar char="●"/>
              <a:defRPr sz="1600">
                <a:solidFill>
                  <a:srgbClr val="4A6FA1"/>
                </a:solidFill>
              </a:defRPr>
            </a:lvl7pPr>
            <a:lvl8pPr marL="4876678" lvl="7" indent="-406390">
              <a:spcBef>
                <a:spcPts val="0"/>
              </a:spcBef>
              <a:spcAft>
                <a:spcPts val="0"/>
              </a:spcAft>
              <a:buClr>
                <a:srgbClr val="4A6FA1"/>
              </a:buClr>
              <a:buSzPts val="1200"/>
              <a:buChar char="○"/>
              <a:defRPr sz="1600">
                <a:solidFill>
                  <a:srgbClr val="4A6FA1"/>
                </a:solidFill>
              </a:defRPr>
            </a:lvl8pPr>
            <a:lvl9pPr marL="5486263" lvl="8" indent="-406390">
              <a:spcBef>
                <a:spcPts val="0"/>
              </a:spcBef>
              <a:spcAft>
                <a:spcPts val="0"/>
              </a:spcAft>
              <a:buClr>
                <a:srgbClr val="4A6FA1"/>
              </a:buClr>
              <a:buSzPts val="1200"/>
              <a:buChar char="■"/>
              <a:defRPr sz="1600">
                <a:solidFill>
                  <a:srgbClr val="4A6FA1"/>
                </a:solidFill>
              </a:defRPr>
            </a:lvl9pPr>
          </a:lstStyle>
          <a:p>
            <a:pPr lvl="0"/>
            <a:r>
              <a:rPr lang="nb-NO"/>
              <a:t>Klikk for å redigere tekststiler i malen</a:t>
            </a:r>
          </a:p>
        </p:txBody>
      </p:sp>
    </p:spTree>
    <p:extLst>
      <p:ext uri="{BB962C8B-B14F-4D97-AF65-F5344CB8AC3E}">
        <p14:creationId xmlns:p14="http://schemas.microsoft.com/office/powerpoint/2010/main" val="19895132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ema 2 - Logoer" preserve="1">
  <p:cSld name="2_Tema 2 - Logoer">
    <p:spTree>
      <p:nvGrpSpPr>
        <p:cNvPr id="1" name="Shape 246"/>
        <p:cNvGrpSpPr/>
        <p:nvPr/>
      </p:nvGrpSpPr>
      <p:grpSpPr>
        <a:xfrm>
          <a:off x="0" y="0"/>
          <a:ext cx="0" cy="0"/>
          <a:chOff x="0" y="0"/>
          <a:chExt cx="0" cy="0"/>
        </a:xfrm>
      </p:grpSpPr>
      <p:sp>
        <p:nvSpPr>
          <p:cNvPr id="247" name="Google Shape;247;p40"/>
          <p:cNvSpPr/>
          <p:nvPr/>
        </p:nvSpPr>
        <p:spPr>
          <a:xfrm>
            <a:off x="140800" y="103800"/>
            <a:ext cx="11910400" cy="6650400"/>
          </a:xfrm>
          <a:prstGeom prst="roundRect">
            <a:avLst>
              <a:gd name="adj" fmla="val 2266"/>
            </a:avLst>
          </a:prstGeom>
          <a:solidFill>
            <a:srgbClr val="4A6FA1"/>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248" name="Google Shape;248;p4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9805345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ema 2 - Kontakt" preserve="1">
  <p:cSld name="Tema 2 - Kontakt">
    <p:bg>
      <p:bgPr>
        <a:solidFill>
          <a:srgbClr val="4A6FA1"/>
        </a:solidFill>
        <a:effectLst/>
      </p:bgPr>
    </p:bg>
    <p:spTree>
      <p:nvGrpSpPr>
        <p:cNvPr id="1" name="Shape 249"/>
        <p:cNvGrpSpPr/>
        <p:nvPr/>
      </p:nvGrpSpPr>
      <p:grpSpPr>
        <a:xfrm>
          <a:off x="0" y="0"/>
          <a:ext cx="0" cy="0"/>
          <a:chOff x="0" y="0"/>
          <a:chExt cx="0" cy="0"/>
        </a:xfrm>
      </p:grpSpPr>
      <p:sp>
        <p:nvSpPr>
          <p:cNvPr id="250" name="Google Shape;250;p4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251" name="Google Shape;251;p4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252" name="Google Shape;252;p41"/>
          <p:cNvSpPr>
            <a:spLocks noGrp="1"/>
          </p:cNvSpPr>
          <p:nvPr>
            <p:ph type="pic" idx="2"/>
          </p:nvPr>
        </p:nvSpPr>
        <p:spPr>
          <a:xfrm>
            <a:off x="5796000" y="1091033"/>
            <a:ext cx="2366400" cy="2554000"/>
          </a:xfrm>
          <a:prstGeom prst="roundRect">
            <a:avLst>
              <a:gd name="adj" fmla="val 10349"/>
            </a:avLst>
          </a:prstGeom>
          <a:noFill/>
          <a:ln>
            <a:noFill/>
          </a:ln>
        </p:spPr>
      </p:sp>
      <p:sp>
        <p:nvSpPr>
          <p:cNvPr id="253" name="Google Shape;253;p41"/>
          <p:cNvSpPr>
            <a:spLocks noGrp="1"/>
          </p:cNvSpPr>
          <p:nvPr>
            <p:ph type="pic" idx="3"/>
          </p:nvPr>
        </p:nvSpPr>
        <p:spPr>
          <a:xfrm>
            <a:off x="8457600" y="1091033"/>
            <a:ext cx="2366400" cy="2554000"/>
          </a:xfrm>
          <a:prstGeom prst="roundRect">
            <a:avLst>
              <a:gd name="adj" fmla="val 10349"/>
            </a:avLst>
          </a:prstGeom>
          <a:noFill/>
          <a:ln>
            <a:noFill/>
          </a:ln>
        </p:spPr>
      </p:sp>
      <p:sp>
        <p:nvSpPr>
          <p:cNvPr id="254" name="Google Shape;254;p4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255" name="Google Shape;255;p4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400402274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ema 2 - Logo" preserve="1">
  <p:cSld name="Tema 2 - Logo">
    <p:bg>
      <p:bgPr>
        <a:solidFill>
          <a:srgbClr val="4A6FA1"/>
        </a:solidFill>
        <a:effectLst/>
      </p:bgPr>
    </p:bg>
    <p:spTree>
      <p:nvGrpSpPr>
        <p:cNvPr id="1" name="Shape 506"/>
        <p:cNvGrpSpPr/>
        <p:nvPr/>
      </p:nvGrpSpPr>
      <p:grpSpPr>
        <a:xfrm>
          <a:off x="0" y="0"/>
          <a:ext cx="0" cy="0"/>
          <a:chOff x="0" y="0"/>
          <a:chExt cx="0" cy="0"/>
        </a:xfrm>
      </p:grpSpPr>
      <p:pic>
        <p:nvPicPr>
          <p:cNvPr id="507" name="Google Shape;507;p83"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115752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ema 3 - Forside" preserve="1">
  <p:cSld name="Tema 3 - Forside">
    <p:bg>
      <p:bgPr>
        <a:solidFill>
          <a:srgbClr val="F8A940">
            <a:alpha val="32910"/>
          </a:srgbClr>
        </a:solidFill>
        <a:effectLst/>
      </p:bgPr>
    </p:bg>
    <p:spTree>
      <p:nvGrpSpPr>
        <p:cNvPr id="1" name="Shape 256"/>
        <p:cNvGrpSpPr/>
        <p:nvPr/>
      </p:nvGrpSpPr>
      <p:grpSpPr>
        <a:xfrm>
          <a:off x="0" y="0"/>
          <a:ext cx="0" cy="0"/>
          <a:chOff x="0" y="0"/>
          <a:chExt cx="0" cy="0"/>
        </a:xfrm>
      </p:grpSpPr>
      <p:sp>
        <p:nvSpPr>
          <p:cNvPr id="257" name="Google Shape;257;p4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258" name="Google Shape;258;p4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259" name="Google Shape;259;p4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1" name="Google Shape;261;p42" title="Asset 1@4x.png"/>
          <p:cNvPicPr preferRelativeResize="0"/>
          <p:nvPr/>
        </p:nvPicPr>
        <p:blipFill>
          <a:blip r:embed="rId2">
            <a:alphaModFix/>
          </a:blip>
          <a:stretch>
            <a:fillRect/>
          </a:stretch>
        </p:blipFill>
        <p:spPr>
          <a:xfrm>
            <a:off x="9247500" y="5821602"/>
            <a:ext cx="2566467" cy="644033"/>
          </a:xfrm>
          <a:prstGeom prst="rect">
            <a:avLst/>
          </a:prstGeom>
          <a:noFill/>
          <a:ln>
            <a:noFill/>
          </a:ln>
        </p:spPr>
      </p:pic>
    </p:spTree>
    <p:extLst>
      <p:ext uri="{BB962C8B-B14F-4D97-AF65-F5344CB8AC3E}">
        <p14:creationId xmlns:p14="http://schemas.microsoft.com/office/powerpoint/2010/main" val="19136744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ema 3 - Forside" preserve="1">
  <p:cSld name="1_Tema 3 - Forside">
    <p:bg>
      <p:bgPr>
        <a:solidFill>
          <a:srgbClr val="F8A940">
            <a:alpha val="32910"/>
          </a:srgbClr>
        </a:solidFill>
        <a:effectLst/>
      </p:bgPr>
    </p:bg>
    <p:spTree>
      <p:nvGrpSpPr>
        <p:cNvPr id="1" name="Shape 256"/>
        <p:cNvGrpSpPr/>
        <p:nvPr/>
      </p:nvGrpSpPr>
      <p:grpSpPr>
        <a:xfrm>
          <a:off x="0" y="0"/>
          <a:ext cx="0" cy="0"/>
          <a:chOff x="0" y="0"/>
          <a:chExt cx="0" cy="0"/>
        </a:xfrm>
      </p:grpSpPr>
      <p:sp>
        <p:nvSpPr>
          <p:cNvPr id="257" name="Google Shape;257;p4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258" name="Google Shape;258;p4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259" name="Google Shape;259;p4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0" name="Google Shape;260;p42" title="barnevernillustrasjon.png"/>
          <p:cNvPicPr preferRelativeResize="0"/>
          <p:nvPr/>
        </p:nvPicPr>
        <p:blipFill>
          <a:blip r:embed="rId2">
            <a:alphaModFix/>
          </a:blip>
          <a:stretch>
            <a:fillRect/>
          </a:stretch>
        </p:blipFill>
        <p:spPr>
          <a:xfrm>
            <a:off x="5411200" y="2208001"/>
            <a:ext cx="5502195" cy="3328500"/>
          </a:xfrm>
          <a:prstGeom prst="rect">
            <a:avLst/>
          </a:prstGeom>
          <a:noFill/>
          <a:ln>
            <a:noFill/>
          </a:ln>
        </p:spPr>
      </p:pic>
      <p:pic>
        <p:nvPicPr>
          <p:cNvPr id="261" name="Google Shape;261;p42" title="Asset 1@4x.png"/>
          <p:cNvPicPr preferRelativeResize="0"/>
          <p:nvPr/>
        </p:nvPicPr>
        <p:blipFill>
          <a:blip r:embed="rId3">
            <a:alphaModFix/>
          </a:blip>
          <a:stretch>
            <a:fillRect/>
          </a:stretch>
        </p:blipFill>
        <p:spPr>
          <a:xfrm>
            <a:off x="9247500" y="5821602"/>
            <a:ext cx="2566467" cy="644033"/>
          </a:xfrm>
          <a:prstGeom prst="rect">
            <a:avLst/>
          </a:prstGeom>
          <a:noFill/>
          <a:ln>
            <a:noFill/>
          </a:ln>
        </p:spPr>
      </p:pic>
    </p:spTree>
    <p:extLst>
      <p:ext uri="{BB962C8B-B14F-4D97-AF65-F5344CB8AC3E}">
        <p14:creationId xmlns:p14="http://schemas.microsoft.com/office/powerpoint/2010/main" val="241778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ema 3 - Agenda" preserve="1">
  <p:cSld name="Tema 3 - Agenda">
    <p:spTree>
      <p:nvGrpSpPr>
        <p:cNvPr id="1" name="Shape 262"/>
        <p:cNvGrpSpPr/>
        <p:nvPr/>
      </p:nvGrpSpPr>
      <p:grpSpPr>
        <a:xfrm>
          <a:off x="0" y="0"/>
          <a:ext cx="0" cy="0"/>
          <a:chOff x="0" y="0"/>
          <a:chExt cx="0" cy="0"/>
        </a:xfrm>
      </p:grpSpPr>
      <p:sp>
        <p:nvSpPr>
          <p:cNvPr id="263" name="Google Shape;263;p4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264" name="Google Shape;264;p43"/>
          <p:cNvSpPr>
            <a:spLocks noGrp="1"/>
          </p:cNvSpPr>
          <p:nvPr>
            <p:ph type="pic" idx="2"/>
          </p:nvPr>
        </p:nvSpPr>
        <p:spPr>
          <a:xfrm>
            <a:off x="6979200" y="480000"/>
            <a:ext cx="4732800" cy="5160400"/>
          </a:xfrm>
          <a:prstGeom prst="rect">
            <a:avLst/>
          </a:prstGeom>
          <a:noFill/>
          <a:ln>
            <a:noFill/>
          </a:ln>
        </p:spPr>
      </p:sp>
      <p:sp>
        <p:nvSpPr>
          <p:cNvPr id="265" name="Google Shape;265;p4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266" name="Google Shape;266;p4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67" name="Google Shape;267;p4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8" name="Google Shape;268;p43"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341986374"/>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ema 3 - Agenda" preserve="1">
  <p:cSld name="1_Tema 3 - Agenda">
    <p:spTree>
      <p:nvGrpSpPr>
        <p:cNvPr id="1" name="Shape 262"/>
        <p:cNvGrpSpPr/>
        <p:nvPr/>
      </p:nvGrpSpPr>
      <p:grpSpPr>
        <a:xfrm>
          <a:off x="0" y="0"/>
          <a:ext cx="0" cy="0"/>
          <a:chOff x="0" y="0"/>
          <a:chExt cx="0" cy="0"/>
        </a:xfrm>
      </p:grpSpPr>
      <p:sp>
        <p:nvSpPr>
          <p:cNvPr id="263" name="Google Shape;263;p43"/>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265" name="Google Shape;265;p43"/>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266" name="Google Shape;266;p43"/>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67" name="Google Shape;267;p43"/>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68" name="Google Shape;268;p43"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pic>
        <p:nvPicPr>
          <p:cNvPr id="3" name="Google Shape;844;p129" title="Frame.png">
            <a:extLst>
              <a:ext uri="{FF2B5EF4-FFF2-40B4-BE49-F238E27FC236}">
                <a16:creationId xmlns:a16="http://schemas.microsoft.com/office/drawing/2014/main" id="{ECD1A9B5-91F8-5636-A842-1742DD9A71A5}"/>
              </a:ext>
            </a:extLst>
          </p:cNvPr>
          <p:cNvPicPr preferRelativeResize="0">
            <a:picLocks noChangeAspect="1"/>
          </p:cNvPicPr>
          <p:nvPr/>
        </p:nvPicPr>
        <p:blipFill>
          <a:blip r:embed="rId3">
            <a:alphaModFix/>
          </a:blip>
          <a:stretch>
            <a:fillRect/>
          </a:stretch>
        </p:blipFill>
        <p:spPr>
          <a:xfrm>
            <a:off x="6835134" y="478867"/>
            <a:ext cx="4787783" cy="4982400"/>
          </a:xfrm>
          <a:prstGeom prst="rect">
            <a:avLst/>
          </a:prstGeom>
          <a:noFill/>
          <a:ln>
            <a:noFill/>
          </a:ln>
        </p:spPr>
      </p:pic>
    </p:spTree>
    <p:extLst>
      <p:ext uri="{BB962C8B-B14F-4D97-AF65-F5344CB8AC3E}">
        <p14:creationId xmlns:p14="http://schemas.microsoft.com/office/powerpoint/2010/main" val="914598890"/>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Tema 3 - Høra 1" preserve="1">
  <p:cSld name="Tema 3 - Høra 1">
    <p:bg>
      <p:bgPr>
        <a:solidFill>
          <a:srgbClr val="F5F1EE"/>
        </a:solidFill>
        <a:effectLst/>
      </p:bgPr>
    </p:bg>
    <p:spTree>
      <p:nvGrpSpPr>
        <p:cNvPr id="1" name="Shape 269"/>
        <p:cNvGrpSpPr/>
        <p:nvPr/>
      </p:nvGrpSpPr>
      <p:grpSpPr>
        <a:xfrm>
          <a:off x="0" y="0"/>
          <a:ext cx="0" cy="0"/>
          <a:chOff x="0" y="0"/>
          <a:chExt cx="0" cy="0"/>
        </a:xfrm>
      </p:grpSpPr>
      <p:sp>
        <p:nvSpPr>
          <p:cNvPr id="270" name="Google Shape;270;p44"/>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HØRA</a:t>
            </a:r>
            <a:endParaRPr sz="4000" b="1">
              <a:solidFill>
                <a:srgbClr val="182028"/>
              </a:solidFill>
              <a:latin typeface="Titillium Web"/>
              <a:ea typeface="Titillium Web"/>
              <a:cs typeface="Titillium Web"/>
              <a:sym typeface="Titillium Web"/>
            </a:endParaRPr>
          </a:p>
        </p:txBody>
      </p:sp>
      <p:sp>
        <p:nvSpPr>
          <p:cNvPr id="271" name="Google Shape;271;p44"/>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72" name="Google Shape;272;p44"/>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73" name="Google Shape;273;p44"/>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274" name="Google Shape;274;p44"/>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Hensikt</a:t>
            </a:r>
            <a:endParaRPr sz="2400" b="1">
              <a:solidFill>
                <a:srgbClr val="182028"/>
              </a:solidFill>
              <a:latin typeface="Open Sans"/>
              <a:ea typeface="Open Sans"/>
              <a:cs typeface="Open Sans"/>
              <a:sym typeface="Open Sans"/>
            </a:endParaRPr>
          </a:p>
        </p:txBody>
      </p:sp>
      <p:sp>
        <p:nvSpPr>
          <p:cNvPr id="275" name="Google Shape;275;p44"/>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Ønsket resultat</a:t>
            </a:r>
            <a:endParaRPr sz="2400" b="1">
              <a:solidFill>
                <a:srgbClr val="182028"/>
              </a:solidFill>
              <a:latin typeface="Open Sans"/>
              <a:ea typeface="Open Sans"/>
              <a:cs typeface="Open Sans"/>
              <a:sym typeface="Open Sans"/>
            </a:endParaRPr>
          </a:p>
        </p:txBody>
      </p:sp>
      <p:sp>
        <p:nvSpPr>
          <p:cNvPr id="276" name="Google Shape;276;p44"/>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Agenda</a:t>
            </a:r>
            <a:endParaRPr sz="2400" b="1">
              <a:solidFill>
                <a:srgbClr val="182028"/>
              </a:solidFill>
              <a:latin typeface="Open Sans"/>
              <a:ea typeface="Open Sans"/>
              <a:cs typeface="Open Sans"/>
              <a:sym typeface="Open Sans"/>
            </a:endParaRPr>
          </a:p>
        </p:txBody>
      </p:sp>
      <p:sp>
        <p:nvSpPr>
          <p:cNvPr id="277" name="Google Shape;277;p44"/>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278" name="Google Shape;278;p44"/>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279" name="Google Shape;279;p44"/>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pic>
        <p:nvPicPr>
          <p:cNvPr id="280" name="Google Shape;280;p44"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17247846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ema 3 - Sitat" preserve="1">
  <p:cSld name="Tema 3 - Sitat">
    <p:bg>
      <p:bgPr>
        <a:solidFill>
          <a:srgbClr val="F08E0D"/>
        </a:solidFill>
        <a:effectLst/>
      </p:bgPr>
    </p:bg>
    <p:spTree>
      <p:nvGrpSpPr>
        <p:cNvPr id="1" name="Shape 285"/>
        <p:cNvGrpSpPr/>
        <p:nvPr/>
      </p:nvGrpSpPr>
      <p:grpSpPr>
        <a:xfrm>
          <a:off x="0" y="0"/>
          <a:ext cx="0" cy="0"/>
          <a:chOff x="0" y="0"/>
          <a:chExt cx="0" cy="0"/>
        </a:xfrm>
      </p:grpSpPr>
      <p:sp>
        <p:nvSpPr>
          <p:cNvPr id="286" name="Google Shape;286;p46"/>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287" name="Google Shape;287;p46"/>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288" name="Google Shape;288;p46"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9980054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ema 3 - Tom" preserve="1">
  <p:cSld name="Tema 3 - Tom">
    <p:spTree>
      <p:nvGrpSpPr>
        <p:cNvPr id="1" name="Shape 337"/>
        <p:cNvGrpSpPr/>
        <p:nvPr/>
      </p:nvGrpSpPr>
      <p:grpSpPr>
        <a:xfrm>
          <a:off x="0" y="0"/>
          <a:ext cx="0" cy="0"/>
          <a:chOff x="0" y="0"/>
          <a:chExt cx="0" cy="0"/>
        </a:xfrm>
      </p:grpSpPr>
      <p:sp>
        <p:nvSpPr>
          <p:cNvPr id="338" name="Google Shape;338;p5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339" name="Google Shape;339;p55"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02302799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ema 3 - Hovedpoeng" preserve="1">
  <p:cSld name="Tema 3 - Hovedpoeng">
    <p:spTree>
      <p:nvGrpSpPr>
        <p:cNvPr id="1" name="Shape 340"/>
        <p:cNvGrpSpPr/>
        <p:nvPr/>
      </p:nvGrpSpPr>
      <p:grpSpPr>
        <a:xfrm>
          <a:off x="0" y="0"/>
          <a:ext cx="0" cy="0"/>
          <a:chOff x="0" y="0"/>
          <a:chExt cx="0" cy="0"/>
        </a:xfrm>
      </p:grpSpPr>
      <p:sp>
        <p:nvSpPr>
          <p:cNvPr id="341" name="Google Shape;341;p56"/>
          <p:cNvSpPr txBox="1">
            <a:spLocks noGrp="1"/>
          </p:cNvSpPr>
          <p:nvPr>
            <p:ph type="subTitle" idx="1"/>
          </p:nvPr>
        </p:nvSpPr>
        <p:spPr>
          <a:xfrm>
            <a:off x="1067433"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42" name="Google Shape;342;p56"/>
          <p:cNvSpPr txBox="1">
            <a:spLocks noGrp="1"/>
          </p:cNvSpPr>
          <p:nvPr>
            <p:ph type="subTitle" idx="2"/>
          </p:nvPr>
        </p:nvSpPr>
        <p:spPr>
          <a:xfrm>
            <a:off x="4705600"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43" name="Google Shape;343;p56"/>
          <p:cNvSpPr txBox="1">
            <a:spLocks noGrp="1"/>
          </p:cNvSpPr>
          <p:nvPr>
            <p:ph type="subTitle" idx="3"/>
          </p:nvPr>
        </p:nvSpPr>
        <p:spPr>
          <a:xfrm>
            <a:off x="8343767"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44" name="Google Shape;344;p56"/>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345" name="Google Shape;345;p5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pic>
        <p:nvPicPr>
          <p:cNvPr id="346" name="Google Shape;346;p56"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pic>
        <p:nvPicPr>
          <p:cNvPr id="347" name="Google Shape;347;p56" title="Group 5-2.png"/>
          <p:cNvPicPr preferRelativeResize="0"/>
          <p:nvPr/>
        </p:nvPicPr>
        <p:blipFill>
          <a:blip r:embed="rId3">
            <a:alphaModFix/>
          </a:blip>
          <a:stretch>
            <a:fillRect/>
          </a:stretch>
        </p:blipFill>
        <p:spPr>
          <a:xfrm>
            <a:off x="999501" y="2292634"/>
            <a:ext cx="10192999" cy="2095333"/>
          </a:xfrm>
          <a:prstGeom prst="rect">
            <a:avLst/>
          </a:prstGeom>
          <a:noFill/>
          <a:ln>
            <a:noFill/>
          </a:ln>
        </p:spPr>
      </p:pic>
    </p:spTree>
    <p:extLst>
      <p:ext uri="{BB962C8B-B14F-4D97-AF65-F5344CB8AC3E}">
        <p14:creationId xmlns:p14="http://schemas.microsoft.com/office/powerpoint/2010/main" val="404316225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ema 3 - Hovedpoeng" preserve="1">
  <p:cSld name="1_Tema 3 - Hovedpoeng">
    <p:spTree>
      <p:nvGrpSpPr>
        <p:cNvPr id="1" name="Shape 348"/>
        <p:cNvGrpSpPr/>
        <p:nvPr/>
      </p:nvGrpSpPr>
      <p:grpSpPr>
        <a:xfrm>
          <a:off x="0" y="0"/>
          <a:ext cx="0" cy="0"/>
          <a:chOff x="0" y="0"/>
          <a:chExt cx="0" cy="0"/>
        </a:xfrm>
      </p:grpSpPr>
      <p:sp>
        <p:nvSpPr>
          <p:cNvPr id="349" name="Google Shape;349;p5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50" name="Google Shape;350;p5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51" name="Google Shape;351;p57"/>
          <p:cNvSpPr txBox="1">
            <a:spLocks noGrp="1"/>
          </p:cNvSpPr>
          <p:nvPr>
            <p:ph type="subTitle" idx="1"/>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52" name="Google Shape;352;p5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53" name="Google Shape;353;p5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354" name="Google Shape;354;p57"/>
          <p:cNvSpPr txBox="1">
            <a:spLocks noGrp="1"/>
          </p:cNvSpPr>
          <p:nvPr>
            <p:ph type="subTitle" idx="2"/>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55" name="Google Shape;355;p57"/>
          <p:cNvSpPr txBox="1">
            <a:spLocks noGrp="1"/>
          </p:cNvSpPr>
          <p:nvPr>
            <p:ph type="subTitle" idx="3"/>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356" name="Google Shape;356;p57"/>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57" name="Google Shape;357;p57"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2032721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ema 3 - Logoer" preserve="1">
  <p:cSld name="Tema 3 - Logoer">
    <p:bg>
      <p:bgPr>
        <a:solidFill>
          <a:srgbClr val="F5F1EE"/>
        </a:solidFill>
        <a:effectLst/>
      </p:bgPr>
    </p:bg>
    <p:spTree>
      <p:nvGrpSpPr>
        <p:cNvPr id="1" name="Shape 358"/>
        <p:cNvGrpSpPr/>
        <p:nvPr/>
      </p:nvGrpSpPr>
      <p:grpSpPr>
        <a:xfrm>
          <a:off x="0" y="0"/>
          <a:ext cx="0" cy="0"/>
          <a:chOff x="0" y="0"/>
          <a:chExt cx="0" cy="0"/>
        </a:xfrm>
      </p:grpSpPr>
      <p:sp>
        <p:nvSpPr>
          <p:cNvPr id="359" name="Google Shape;359;p58"/>
          <p:cNvSpPr/>
          <p:nvPr/>
        </p:nvSpPr>
        <p:spPr>
          <a:xfrm>
            <a:off x="6979200" y="480000"/>
            <a:ext cx="4732800" cy="5117600"/>
          </a:xfrm>
          <a:prstGeom prst="roundRect">
            <a:avLst>
              <a:gd name="adj" fmla="val 2465"/>
            </a:avLst>
          </a:prstGeom>
          <a:solidFill>
            <a:srgbClr val="F08E0D"/>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rgbClr val="4A6FA1"/>
              </a:solidFill>
              <a:latin typeface="Open Sans"/>
              <a:ea typeface="Open Sans"/>
              <a:cs typeface="Open Sans"/>
              <a:sym typeface="Open Sans"/>
            </a:endParaRPr>
          </a:p>
        </p:txBody>
      </p:sp>
      <p:sp>
        <p:nvSpPr>
          <p:cNvPr id="360" name="Google Shape;360;p5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361" name="Google Shape;361;p5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400"/>
              <a:buNone/>
              <a:defRPr sz="3200">
                <a:solidFill>
                  <a:srgbClr val="182028"/>
                </a:solidFill>
              </a:defRPr>
            </a:lvl2pPr>
            <a:lvl3pPr lvl="2">
              <a:spcBef>
                <a:spcPts val="0"/>
              </a:spcBef>
              <a:spcAft>
                <a:spcPts val="0"/>
              </a:spcAft>
              <a:buClr>
                <a:srgbClr val="182028"/>
              </a:buClr>
              <a:buSzPts val="2400"/>
              <a:buNone/>
              <a:defRPr sz="3200">
                <a:solidFill>
                  <a:srgbClr val="182028"/>
                </a:solidFill>
              </a:defRPr>
            </a:lvl3pPr>
            <a:lvl4pPr lvl="3">
              <a:spcBef>
                <a:spcPts val="0"/>
              </a:spcBef>
              <a:spcAft>
                <a:spcPts val="0"/>
              </a:spcAft>
              <a:buClr>
                <a:srgbClr val="182028"/>
              </a:buClr>
              <a:buSzPts val="2400"/>
              <a:buNone/>
              <a:defRPr sz="3200">
                <a:solidFill>
                  <a:srgbClr val="182028"/>
                </a:solidFill>
              </a:defRPr>
            </a:lvl4pPr>
            <a:lvl5pPr lvl="4">
              <a:spcBef>
                <a:spcPts val="0"/>
              </a:spcBef>
              <a:spcAft>
                <a:spcPts val="0"/>
              </a:spcAft>
              <a:buClr>
                <a:srgbClr val="182028"/>
              </a:buClr>
              <a:buSzPts val="2400"/>
              <a:buNone/>
              <a:defRPr sz="3200">
                <a:solidFill>
                  <a:srgbClr val="182028"/>
                </a:solidFill>
              </a:defRPr>
            </a:lvl5pPr>
            <a:lvl6pPr lvl="5">
              <a:spcBef>
                <a:spcPts val="0"/>
              </a:spcBef>
              <a:spcAft>
                <a:spcPts val="0"/>
              </a:spcAft>
              <a:buClr>
                <a:srgbClr val="182028"/>
              </a:buClr>
              <a:buSzPts val="2400"/>
              <a:buNone/>
              <a:defRPr sz="3200">
                <a:solidFill>
                  <a:srgbClr val="182028"/>
                </a:solidFill>
              </a:defRPr>
            </a:lvl6pPr>
            <a:lvl7pPr lvl="6">
              <a:spcBef>
                <a:spcPts val="0"/>
              </a:spcBef>
              <a:spcAft>
                <a:spcPts val="0"/>
              </a:spcAft>
              <a:buClr>
                <a:srgbClr val="182028"/>
              </a:buClr>
              <a:buSzPts val="2400"/>
              <a:buNone/>
              <a:defRPr sz="3200">
                <a:solidFill>
                  <a:srgbClr val="182028"/>
                </a:solidFill>
              </a:defRPr>
            </a:lvl7pPr>
            <a:lvl8pPr lvl="7">
              <a:spcBef>
                <a:spcPts val="0"/>
              </a:spcBef>
              <a:spcAft>
                <a:spcPts val="0"/>
              </a:spcAft>
              <a:buClr>
                <a:srgbClr val="182028"/>
              </a:buClr>
              <a:buSzPts val="2400"/>
              <a:buNone/>
              <a:defRPr sz="3200">
                <a:solidFill>
                  <a:srgbClr val="182028"/>
                </a:solidFill>
              </a:defRPr>
            </a:lvl8pPr>
            <a:lvl9pPr lvl="8">
              <a:spcBef>
                <a:spcPts val="0"/>
              </a:spcBef>
              <a:spcAft>
                <a:spcPts val="0"/>
              </a:spcAft>
              <a:buClr>
                <a:srgbClr val="182028"/>
              </a:buClr>
              <a:buSzPts val="2400"/>
              <a:buNone/>
              <a:defRPr sz="3200">
                <a:solidFill>
                  <a:srgbClr val="182028"/>
                </a:solidFill>
              </a:defRPr>
            </a:lvl9pPr>
          </a:lstStyle>
          <a:p>
            <a:r>
              <a:rPr lang="nb-NO"/>
              <a:t>Klikk for å redigere tittelstil</a:t>
            </a:r>
            <a:endParaRPr/>
          </a:p>
        </p:txBody>
      </p:sp>
      <p:sp>
        <p:nvSpPr>
          <p:cNvPr id="362" name="Google Shape;362;p5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pic>
        <p:nvPicPr>
          <p:cNvPr id="363" name="Google Shape;363;p5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364" name="Google Shape;364;p58" title="Asset 1@4x.png"/>
          <p:cNvPicPr preferRelativeResize="0"/>
          <p:nvPr/>
        </p:nvPicPr>
        <p:blipFill>
          <a:blip r:embed="rId3">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7569464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ema 3 - Brødtekst" preserve="1">
  <p:cSld name="Tema 3 - Brødtekst">
    <p:spTree>
      <p:nvGrpSpPr>
        <p:cNvPr id="1" name="Shape 315"/>
        <p:cNvGrpSpPr/>
        <p:nvPr/>
      </p:nvGrpSpPr>
      <p:grpSpPr>
        <a:xfrm>
          <a:off x="0" y="0"/>
          <a:ext cx="0" cy="0"/>
          <a:chOff x="0" y="0"/>
          <a:chExt cx="0" cy="0"/>
        </a:xfrm>
      </p:grpSpPr>
      <p:sp>
        <p:nvSpPr>
          <p:cNvPr id="316" name="Google Shape;316;p5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17" name="Google Shape;317;p5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318" name="Google Shape;318;p51"/>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19" name="Google Shape;319;p51"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9896955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ema 3 - Brødtekst" preserve="1">
  <p:cSld name="1_Tema 3 - Brødtekst">
    <p:spTree>
      <p:nvGrpSpPr>
        <p:cNvPr id="1" name="Shape 289"/>
        <p:cNvGrpSpPr/>
        <p:nvPr/>
      </p:nvGrpSpPr>
      <p:grpSpPr>
        <a:xfrm>
          <a:off x="0" y="0"/>
          <a:ext cx="0" cy="0"/>
          <a:chOff x="0" y="0"/>
          <a:chExt cx="0" cy="0"/>
        </a:xfrm>
      </p:grpSpPr>
      <p:sp>
        <p:nvSpPr>
          <p:cNvPr id="290" name="Google Shape;290;p4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291" name="Google Shape;291;p4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292" name="Google Shape;292;p4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b="1">
                <a:solidFill>
                  <a:srgbClr val="182028"/>
                </a:solidFill>
              </a:defRPr>
            </a:lvl1pPr>
            <a:lvl2pPr marL="1219170" lvl="1" indent="-423323">
              <a:spcBef>
                <a:spcPts val="0"/>
              </a:spcBef>
              <a:spcAft>
                <a:spcPts val="0"/>
              </a:spcAft>
              <a:buClr>
                <a:srgbClr val="182028"/>
              </a:buClr>
              <a:buSzPts val="1400"/>
              <a:buChar char="○"/>
              <a:defRPr b="1">
                <a:solidFill>
                  <a:srgbClr val="182028"/>
                </a:solidFill>
              </a:defRPr>
            </a:lvl2pPr>
            <a:lvl3pPr marL="1828754" lvl="2" indent="-423323">
              <a:spcBef>
                <a:spcPts val="0"/>
              </a:spcBef>
              <a:spcAft>
                <a:spcPts val="0"/>
              </a:spcAft>
              <a:buClr>
                <a:srgbClr val="182028"/>
              </a:buClr>
              <a:buSzPts val="1400"/>
              <a:buChar char="■"/>
              <a:defRPr b="1">
                <a:solidFill>
                  <a:srgbClr val="182028"/>
                </a:solidFill>
              </a:defRPr>
            </a:lvl3pPr>
            <a:lvl4pPr marL="2438339" lvl="3" indent="-423323">
              <a:spcBef>
                <a:spcPts val="0"/>
              </a:spcBef>
              <a:spcAft>
                <a:spcPts val="0"/>
              </a:spcAft>
              <a:buClr>
                <a:srgbClr val="182028"/>
              </a:buClr>
              <a:buSzPts val="1400"/>
              <a:buChar char="●"/>
              <a:defRPr b="1">
                <a:solidFill>
                  <a:srgbClr val="182028"/>
                </a:solidFill>
              </a:defRPr>
            </a:lvl4pPr>
            <a:lvl5pPr marL="3047924" lvl="4" indent="-423323">
              <a:spcBef>
                <a:spcPts val="0"/>
              </a:spcBef>
              <a:spcAft>
                <a:spcPts val="0"/>
              </a:spcAft>
              <a:buClr>
                <a:srgbClr val="182028"/>
              </a:buClr>
              <a:buSzPts val="1400"/>
              <a:buChar char="○"/>
              <a:defRPr b="1">
                <a:solidFill>
                  <a:srgbClr val="182028"/>
                </a:solidFill>
              </a:defRPr>
            </a:lvl5pPr>
            <a:lvl6pPr marL="3657509" lvl="5" indent="-423323">
              <a:spcBef>
                <a:spcPts val="0"/>
              </a:spcBef>
              <a:spcAft>
                <a:spcPts val="0"/>
              </a:spcAft>
              <a:buClr>
                <a:srgbClr val="182028"/>
              </a:buClr>
              <a:buSzPts val="1400"/>
              <a:buChar char="■"/>
              <a:defRPr b="1">
                <a:solidFill>
                  <a:srgbClr val="182028"/>
                </a:solidFill>
              </a:defRPr>
            </a:lvl6pPr>
            <a:lvl7pPr marL="4267093" lvl="6" indent="-423323">
              <a:spcBef>
                <a:spcPts val="0"/>
              </a:spcBef>
              <a:spcAft>
                <a:spcPts val="0"/>
              </a:spcAft>
              <a:buClr>
                <a:srgbClr val="182028"/>
              </a:buClr>
              <a:buSzPts val="1400"/>
              <a:buChar char="●"/>
              <a:defRPr b="1">
                <a:solidFill>
                  <a:srgbClr val="182028"/>
                </a:solidFill>
              </a:defRPr>
            </a:lvl7pPr>
            <a:lvl8pPr marL="4876678" lvl="7" indent="-423323">
              <a:spcBef>
                <a:spcPts val="0"/>
              </a:spcBef>
              <a:spcAft>
                <a:spcPts val="0"/>
              </a:spcAft>
              <a:buClr>
                <a:srgbClr val="182028"/>
              </a:buClr>
              <a:buSzPts val="1400"/>
              <a:buChar char="○"/>
              <a:defRPr b="1">
                <a:solidFill>
                  <a:srgbClr val="182028"/>
                </a:solidFill>
              </a:defRPr>
            </a:lvl8pPr>
            <a:lvl9pPr marL="5486263" lvl="8" indent="-423323">
              <a:spcBef>
                <a:spcPts val="0"/>
              </a:spcBef>
              <a:spcAft>
                <a:spcPts val="0"/>
              </a:spcAft>
              <a:buClr>
                <a:srgbClr val="182028"/>
              </a:buClr>
              <a:buSzPts val="1400"/>
              <a:buChar char="■"/>
              <a:defRPr b="1">
                <a:solidFill>
                  <a:srgbClr val="182028"/>
                </a:solidFill>
              </a:defRPr>
            </a:lvl9pPr>
          </a:lstStyle>
          <a:p>
            <a:pPr lvl="0"/>
            <a:r>
              <a:rPr lang="nb-NO"/>
              <a:t>Klikk for å redigere tekststiler i malen</a:t>
            </a:r>
          </a:p>
        </p:txBody>
      </p:sp>
      <p:sp>
        <p:nvSpPr>
          <p:cNvPr id="293" name="Google Shape;293;p47"/>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94" name="Google Shape;294;p47"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6540973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ema 3 - Brødtekst" preserve="1">
  <p:cSld name="2_Tema 3 - Brødtekst">
    <p:spTree>
      <p:nvGrpSpPr>
        <p:cNvPr id="1" name="Shape 295"/>
        <p:cNvGrpSpPr/>
        <p:nvPr/>
      </p:nvGrpSpPr>
      <p:grpSpPr>
        <a:xfrm>
          <a:off x="0" y="0"/>
          <a:ext cx="0" cy="0"/>
          <a:chOff x="0" y="0"/>
          <a:chExt cx="0" cy="0"/>
        </a:xfrm>
      </p:grpSpPr>
      <p:sp>
        <p:nvSpPr>
          <p:cNvPr id="296" name="Google Shape;296;p4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297" name="Google Shape;297;p4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98" name="Google Shape;298;p4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299" name="Google Shape;299;p48"/>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00" name="Google Shape;300;p48"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402005180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Tema 3 - Brødtekst" preserve="1">
  <p:cSld name="3_Tema 3 - Brødtekst">
    <p:spTree>
      <p:nvGrpSpPr>
        <p:cNvPr id="1" name="Shape 301"/>
        <p:cNvGrpSpPr/>
        <p:nvPr/>
      </p:nvGrpSpPr>
      <p:grpSpPr>
        <a:xfrm>
          <a:off x="0" y="0"/>
          <a:ext cx="0" cy="0"/>
          <a:chOff x="0" y="0"/>
          <a:chExt cx="0" cy="0"/>
        </a:xfrm>
      </p:grpSpPr>
      <p:sp>
        <p:nvSpPr>
          <p:cNvPr id="302" name="Google Shape;302;p49"/>
          <p:cNvSpPr txBox="1">
            <a:spLocks noGrp="1"/>
          </p:cNvSpPr>
          <p:nvPr>
            <p:ph type="body" idx="1"/>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03" name="Google Shape;303;p4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04" name="Google Shape;304;p49"/>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05" name="Google Shape;305;p49"/>
          <p:cNvSpPr txBox="1">
            <a:spLocks noGrp="1"/>
          </p:cNvSpPr>
          <p:nvPr>
            <p:ph type="body" idx="3"/>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06" name="Google Shape;306;p49"/>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07" name="Google Shape;307;p49"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141720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ema 3 - Brødtekst" preserve="1">
  <p:cSld name="4_Tema 3 - Brødtekst">
    <p:spTree>
      <p:nvGrpSpPr>
        <p:cNvPr id="1" name="Shape 308"/>
        <p:cNvGrpSpPr/>
        <p:nvPr/>
      </p:nvGrpSpPr>
      <p:grpSpPr>
        <a:xfrm>
          <a:off x="0" y="0"/>
          <a:ext cx="0" cy="0"/>
          <a:chOff x="0" y="0"/>
          <a:chExt cx="0" cy="0"/>
        </a:xfrm>
      </p:grpSpPr>
      <p:sp>
        <p:nvSpPr>
          <p:cNvPr id="309" name="Google Shape;309;p5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10" name="Google Shape;310;p5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11" name="Google Shape;311;p5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12" name="Google Shape;312;p5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13" name="Google Shape;313;p50"/>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14" name="Google Shape;314;p50"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38975867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ema 3 - Bilde" preserve="1">
  <p:cSld name="Tema 3 - Bilde">
    <p:spTree>
      <p:nvGrpSpPr>
        <p:cNvPr id="1" name="Shape 320"/>
        <p:cNvGrpSpPr/>
        <p:nvPr/>
      </p:nvGrpSpPr>
      <p:grpSpPr>
        <a:xfrm>
          <a:off x="0" y="0"/>
          <a:ext cx="0" cy="0"/>
          <a:chOff x="0" y="0"/>
          <a:chExt cx="0" cy="0"/>
        </a:xfrm>
      </p:grpSpPr>
      <p:sp>
        <p:nvSpPr>
          <p:cNvPr id="321" name="Google Shape;321;p5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sz="4000">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22" name="Google Shape;322;p52"/>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323" name="Google Shape;323;p52"/>
          <p:cNvSpPr>
            <a:spLocks noGrp="1"/>
          </p:cNvSpPr>
          <p:nvPr>
            <p:ph type="pic" idx="2"/>
          </p:nvPr>
        </p:nvSpPr>
        <p:spPr>
          <a:xfrm>
            <a:off x="480000" y="2208000"/>
            <a:ext cx="11232000" cy="3563200"/>
          </a:xfrm>
          <a:prstGeom prst="rect">
            <a:avLst/>
          </a:prstGeom>
          <a:noFill/>
          <a:ln>
            <a:noFill/>
          </a:ln>
        </p:spPr>
      </p:sp>
      <p:pic>
        <p:nvPicPr>
          <p:cNvPr id="324" name="Google Shape;324;p52"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4861054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ema 3 - Bilde" preserve="1">
  <p:cSld name="1_Tema 3 - Bilde">
    <p:spTree>
      <p:nvGrpSpPr>
        <p:cNvPr id="1" name="Shape 325"/>
        <p:cNvGrpSpPr/>
        <p:nvPr/>
      </p:nvGrpSpPr>
      <p:grpSpPr>
        <a:xfrm>
          <a:off x="0" y="0"/>
          <a:ext cx="0" cy="0"/>
          <a:chOff x="0" y="0"/>
          <a:chExt cx="0" cy="0"/>
        </a:xfrm>
      </p:grpSpPr>
      <p:sp>
        <p:nvSpPr>
          <p:cNvPr id="326" name="Google Shape;326;p5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327" name="Google Shape;327;p5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328" name="Google Shape;328;p53"/>
          <p:cNvSpPr>
            <a:spLocks noGrp="1"/>
          </p:cNvSpPr>
          <p:nvPr>
            <p:ph type="pic" idx="2"/>
          </p:nvPr>
        </p:nvSpPr>
        <p:spPr>
          <a:xfrm>
            <a:off x="6979200" y="480000"/>
            <a:ext cx="4732800" cy="5352400"/>
          </a:xfrm>
          <a:prstGeom prst="rect">
            <a:avLst/>
          </a:prstGeom>
          <a:noFill/>
          <a:ln>
            <a:noFill/>
          </a:ln>
        </p:spPr>
      </p:sp>
      <p:sp>
        <p:nvSpPr>
          <p:cNvPr id="329" name="Google Shape;329;p53"/>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330" name="Google Shape;330;p53"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286029133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ema 3 - Bilde" preserve="1">
  <p:cSld name="2_Tema 3 - Bilde">
    <p:spTree>
      <p:nvGrpSpPr>
        <p:cNvPr id="1" name="Shape 331"/>
        <p:cNvGrpSpPr/>
        <p:nvPr/>
      </p:nvGrpSpPr>
      <p:grpSpPr>
        <a:xfrm>
          <a:off x="0" y="0"/>
          <a:ext cx="0" cy="0"/>
          <a:chOff x="0" y="0"/>
          <a:chExt cx="0" cy="0"/>
        </a:xfrm>
      </p:grpSpPr>
      <p:sp>
        <p:nvSpPr>
          <p:cNvPr id="332" name="Google Shape;332;p5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333" name="Google Shape;333;p5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334" name="Google Shape;334;p54"/>
          <p:cNvSpPr>
            <a:spLocks noGrp="1"/>
          </p:cNvSpPr>
          <p:nvPr>
            <p:ph type="pic" idx="2"/>
          </p:nvPr>
        </p:nvSpPr>
        <p:spPr>
          <a:xfrm>
            <a:off x="467333" y="480000"/>
            <a:ext cx="4732800" cy="5160400"/>
          </a:xfrm>
          <a:prstGeom prst="rect">
            <a:avLst/>
          </a:prstGeom>
          <a:noFill/>
          <a:ln>
            <a:noFill/>
          </a:ln>
        </p:spPr>
      </p:sp>
      <p:sp>
        <p:nvSpPr>
          <p:cNvPr id="335" name="Google Shape;335;p54"/>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336" name="Google Shape;336;p54"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11041625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Tema 3 - Sitat" preserve="1">
  <p:cSld name="1_Tema 3 - Sitat">
    <p:spTree>
      <p:nvGrpSpPr>
        <p:cNvPr id="1" name="Shape 281"/>
        <p:cNvGrpSpPr/>
        <p:nvPr/>
      </p:nvGrpSpPr>
      <p:grpSpPr>
        <a:xfrm>
          <a:off x="0" y="0"/>
          <a:ext cx="0" cy="0"/>
          <a:chOff x="0" y="0"/>
          <a:chExt cx="0" cy="0"/>
        </a:xfrm>
      </p:grpSpPr>
      <p:sp>
        <p:nvSpPr>
          <p:cNvPr id="282" name="Google Shape;282;p45"/>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182028"/>
              </a:buClr>
              <a:buSzPts val="3000"/>
              <a:buNone/>
              <a:defRPr sz="4000" i="1">
                <a:solidFill>
                  <a:srgbClr val="182028"/>
                </a:solidFill>
              </a:defRPr>
            </a:lvl1pPr>
            <a:lvl2pPr lvl="1" algn="ctr">
              <a:spcBef>
                <a:spcPts val="0"/>
              </a:spcBef>
              <a:spcAft>
                <a:spcPts val="0"/>
              </a:spcAft>
              <a:buClr>
                <a:srgbClr val="182028"/>
              </a:buClr>
              <a:buSzPts val="3600"/>
              <a:buNone/>
              <a:defRPr sz="4800">
                <a:solidFill>
                  <a:srgbClr val="182028"/>
                </a:solidFill>
              </a:defRPr>
            </a:lvl2pPr>
            <a:lvl3pPr lvl="2" algn="ctr">
              <a:spcBef>
                <a:spcPts val="0"/>
              </a:spcBef>
              <a:spcAft>
                <a:spcPts val="0"/>
              </a:spcAft>
              <a:buClr>
                <a:srgbClr val="182028"/>
              </a:buClr>
              <a:buSzPts val="3600"/>
              <a:buNone/>
              <a:defRPr sz="4800">
                <a:solidFill>
                  <a:srgbClr val="182028"/>
                </a:solidFill>
              </a:defRPr>
            </a:lvl3pPr>
            <a:lvl4pPr lvl="3" algn="ctr">
              <a:spcBef>
                <a:spcPts val="0"/>
              </a:spcBef>
              <a:spcAft>
                <a:spcPts val="0"/>
              </a:spcAft>
              <a:buClr>
                <a:srgbClr val="182028"/>
              </a:buClr>
              <a:buSzPts val="3600"/>
              <a:buNone/>
              <a:defRPr sz="4800">
                <a:solidFill>
                  <a:srgbClr val="182028"/>
                </a:solidFill>
              </a:defRPr>
            </a:lvl4pPr>
            <a:lvl5pPr lvl="4" algn="ctr">
              <a:spcBef>
                <a:spcPts val="0"/>
              </a:spcBef>
              <a:spcAft>
                <a:spcPts val="0"/>
              </a:spcAft>
              <a:buClr>
                <a:srgbClr val="182028"/>
              </a:buClr>
              <a:buSzPts val="3600"/>
              <a:buNone/>
              <a:defRPr sz="4800">
                <a:solidFill>
                  <a:srgbClr val="182028"/>
                </a:solidFill>
              </a:defRPr>
            </a:lvl5pPr>
            <a:lvl6pPr lvl="5" algn="ctr">
              <a:spcBef>
                <a:spcPts val="0"/>
              </a:spcBef>
              <a:spcAft>
                <a:spcPts val="0"/>
              </a:spcAft>
              <a:buClr>
                <a:srgbClr val="182028"/>
              </a:buClr>
              <a:buSzPts val="3600"/>
              <a:buNone/>
              <a:defRPr sz="4800">
                <a:solidFill>
                  <a:srgbClr val="182028"/>
                </a:solidFill>
              </a:defRPr>
            </a:lvl6pPr>
            <a:lvl7pPr lvl="6" algn="ctr">
              <a:spcBef>
                <a:spcPts val="0"/>
              </a:spcBef>
              <a:spcAft>
                <a:spcPts val="0"/>
              </a:spcAft>
              <a:buClr>
                <a:srgbClr val="182028"/>
              </a:buClr>
              <a:buSzPts val="3600"/>
              <a:buNone/>
              <a:defRPr sz="4800">
                <a:solidFill>
                  <a:srgbClr val="182028"/>
                </a:solidFill>
              </a:defRPr>
            </a:lvl7pPr>
            <a:lvl8pPr lvl="7" algn="ctr">
              <a:spcBef>
                <a:spcPts val="0"/>
              </a:spcBef>
              <a:spcAft>
                <a:spcPts val="0"/>
              </a:spcAft>
              <a:buClr>
                <a:srgbClr val="182028"/>
              </a:buClr>
              <a:buSzPts val="3600"/>
              <a:buNone/>
              <a:defRPr sz="4800">
                <a:solidFill>
                  <a:srgbClr val="182028"/>
                </a:solidFill>
              </a:defRPr>
            </a:lvl8pPr>
            <a:lvl9pPr lvl="8" algn="ctr">
              <a:spcBef>
                <a:spcPts val="0"/>
              </a:spcBef>
              <a:spcAft>
                <a:spcPts val="0"/>
              </a:spcAft>
              <a:buClr>
                <a:srgbClr val="182028"/>
              </a:buClr>
              <a:buSzPts val="3600"/>
              <a:buNone/>
              <a:defRPr sz="4800">
                <a:solidFill>
                  <a:srgbClr val="182028"/>
                </a:solidFill>
              </a:defRPr>
            </a:lvl9pPr>
          </a:lstStyle>
          <a:p>
            <a:r>
              <a:rPr lang="nb-NO"/>
              <a:t>Klikk for å redigere tittelstil</a:t>
            </a:r>
            <a:endParaRPr/>
          </a:p>
        </p:txBody>
      </p:sp>
      <p:sp>
        <p:nvSpPr>
          <p:cNvPr id="283" name="Google Shape;283;p4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284" name="Google Shape;284;p45" title="Asset 1@4x.png"/>
          <p:cNvPicPr preferRelativeResize="0"/>
          <p:nvPr/>
        </p:nvPicPr>
        <p:blipFill>
          <a:blip r:embed="rId2">
            <a:alphaModFix/>
          </a:blip>
          <a:stretch>
            <a:fillRect/>
          </a:stretch>
        </p:blipFill>
        <p:spPr>
          <a:xfrm>
            <a:off x="10116279" y="5955933"/>
            <a:ext cx="1686448" cy="423200"/>
          </a:xfrm>
          <a:prstGeom prst="rect">
            <a:avLst/>
          </a:prstGeom>
          <a:noFill/>
          <a:ln>
            <a:noFill/>
          </a:ln>
        </p:spPr>
      </p:pic>
    </p:spTree>
    <p:extLst>
      <p:ext uri="{BB962C8B-B14F-4D97-AF65-F5344CB8AC3E}">
        <p14:creationId xmlns:p14="http://schemas.microsoft.com/office/powerpoint/2010/main" val="10130867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Tema 3 - Logoer" preserve="1">
  <p:cSld name="1_Tema 3 - Logoer">
    <p:spTree>
      <p:nvGrpSpPr>
        <p:cNvPr id="1" name="Shape 365"/>
        <p:cNvGrpSpPr/>
        <p:nvPr/>
      </p:nvGrpSpPr>
      <p:grpSpPr>
        <a:xfrm>
          <a:off x="0" y="0"/>
          <a:ext cx="0" cy="0"/>
          <a:chOff x="0" y="0"/>
          <a:chExt cx="0" cy="0"/>
        </a:xfrm>
      </p:grpSpPr>
      <p:sp>
        <p:nvSpPr>
          <p:cNvPr id="366" name="Google Shape;366;p5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367" name="Google Shape;367;p59"/>
          <p:cNvSpPr/>
          <p:nvPr/>
        </p:nvSpPr>
        <p:spPr>
          <a:xfrm>
            <a:off x="480000" y="5548000"/>
            <a:ext cx="11232000" cy="831200"/>
          </a:xfrm>
          <a:prstGeom prst="roundRect">
            <a:avLst>
              <a:gd name="adj" fmla="val 6240"/>
            </a:avLst>
          </a:prstGeom>
          <a:solidFill>
            <a:srgbClr val="F08E0D"/>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368" name="Google Shape;368;p5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369" name="Google Shape;369;p5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rgbClr val="182028"/>
              </a:buClr>
              <a:buSzPts val="1200"/>
              <a:buChar char="●"/>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Tree>
    <p:extLst>
      <p:ext uri="{BB962C8B-B14F-4D97-AF65-F5344CB8AC3E}">
        <p14:creationId xmlns:p14="http://schemas.microsoft.com/office/powerpoint/2010/main" val="21927075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ema 3 - Logoer" preserve="1">
  <p:cSld name="2_Tema 3 - Logoer">
    <p:spTree>
      <p:nvGrpSpPr>
        <p:cNvPr id="1" name="Shape 370"/>
        <p:cNvGrpSpPr/>
        <p:nvPr/>
      </p:nvGrpSpPr>
      <p:grpSpPr>
        <a:xfrm>
          <a:off x="0" y="0"/>
          <a:ext cx="0" cy="0"/>
          <a:chOff x="0" y="0"/>
          <a:chExt cx="0" cy="0"/>
        </a:xfrm>
      </p:grpSpPr>
      <p:sp>
        <p:nvSpPr>
          <p:cNvPr id="371" name="Google Shape;371;p60"/>
          <p:cNvSpPr/>
          <p:nvPr/>
        </p:nvSpPr>
        <p:spPr>
          <a:xfrm>
            <a:off x="140800" y="103800"/>
            <a:ext cx="11910400" cy="6650400"/>
          </a:xfrm>
          <a:prstGeom prst="roundRect">
            <a:avLst>
              <a:gd name="adj" fmla="val 2266"/>
            </a:avLst>
          </a:prstGeom>
          <a:solidFill>
            <a:srgbClr val="F08E0D"/>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372" name="Google Shape;372;p6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318687554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Tema 3 - Kontakt" preserve="1">
  <p:cSld name="Tema 3 - Kontakt">
    <p:bg>
      <p:bgPr>
        <a:solidFill>
          <a:srgbClr val="EB9527"/>
        </a:solidFill>
        <a:effectLst/>
      </p:bgPr>
    </p:bg>
    <p:spTree>
      <p:nvGrpSpPr>
        <p:cNvPr id="1" name="Shape 373"/>
        <p:cNvGrpSpPr/>
        <p:nvPr/>
      </p:nvGrpSpPr>
      <p:grpSpPr>
        <a:xfrm>
          <a:off x="0" y="0"/>
          <a:ext cx="0" cy="0"/>
          <a:chOff x="0" y="0"/>
          <a:chExt cx="0" cy="0"/>
        </a:xfrm>
      </p:grpSpPr>
      <p:sp>
        <p:nvSpPr>
          <p:cNvPr id="374" name="Google Shape;374;p6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375" name="Google Shape;375;p6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376" name="Google Shape;376;p61"/>
          <p:cNvSpPr>
            <a:spLocks noGrp="1"/>
          </p:cNvSpPr>
          <p:nvPr>
            <p:ph type="pic" idx="2"/>
          </p:nvPr>
        </p:nvSpPr>
        <p:spPr>
          <a:xfrm>
            <a:off x="5796000" y="1091033"/>
            <a:ext cx="2366400" cy="2554000"/>
          </a:xfrm>
          <a:prstGeom prst="roundRect">
            <a:avLst>
              <a:gd name="adj" fmla="val 10349"/>
            </a:avLst>
          </a:prstGeom>
          <a:noFill/>
          <a:ln>
            <a:noFill/>
          </a:ln>
        </p:spPr>
      </p:sp>
      <p:sp>
        <p:nvSpPr>
          <p:cNvPr id="377" name="Google Shape;377;p61"/>
          <p:cNvSpPr>
            <a:spLocks noGrp="1"/>
          </p:cNvSpPr>
          <p:nvPr>
            <p:ph type="pic" idx="3"/>
          </p:nvPr>
        </p:nvSpPr>
        <p:spPr>
          <a:xfrm>
            <a:off x="8457600" y="1091033"/>
            <a:ext cx="2366400" cy="2554000"/>
          </a:xfrm>
          <a:prstGeom prst="roundRect">
            <a:avLst>
              <a:gd name="adj" fmla="val 10349"/>
            </a:avLst>
          </a:prstGeom>
          <a:noFill/>
          <a:ln>
            <a:noFill/>
          </a:ln>
        </p:spPr>
      </p:sp>
      <p:sp>
        <p:nvSpPr>
          <p:cNvPr id="378" name="Google Shape;378;p6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379" name="Google Shape;379;p6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326514514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Tema 3 - Logo" preserve="1">
  <p:cSld name="Tema 3 - Logo">
    <p:bg>
      <p:bgPr>
        <a:solidFill>
          <a:srgbClr val="F08E0D"/>
        </a:solidFill>
        <a:effectLst/>
      </p:bgPr>
    </p:bg>
    <p:spTree>
      <p:nvGrpSpPr>
        <p:cNvPr id="1" name="Shape 508"/>
        <p:cNvGrpSpPr/>
        <p:nvPr/>
      </p:nvGrpSpPr>
      <p:grpSpPr>
        <a:xfrm>
          <a:off x="0" y="0"/>
          <a:ext cx="0" cy="0"/>
          <a:chOff x="0" y="0"/>
          <a:chExt cx="0" cy="0"/>
        </a:xfrm>
      </p:grpSpPr>
      <p:pic>
        <p:nvPicPr>
          <p:cNvPr id="509" name="Google Shape;509;p84"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234302853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Tema 4 - Forside" preserve="1">
  <p:cSld name="Tema 4 - Forside">
    <p:bg>
      <p:bgPr>
        <a:solidFill>
          <a:srgbClr val="74C6C7">
            <a:alpha val="32910"/>
          </a:srgbClr>
        </a:solidFill>
        <a:effectLst/>
      </p:bgPr>
    </p:bg>
    <p:spTree>
      <p:nvGrpSpPr>
        <p:cNvPr id="1" name="Shape 380"/>
        <p:cNvGrpSpPr/>
        <p:nvPr/>
      </p:nvGrpSpPr>
      <p:grpSpPr>
        <a:xfrm>
          <a:off x="0" y="0"/>
          <a:ext cx="0" cy="0"/>
          <a:chOff x="0" y="0"/>
          <a:chExt cx="0" cy="0"/>
        </a:xfrm>
      </p:grpSpPr>
      <p:sp>
        <p:nvSpPr>
          <p:cNvPr id="381" name="Google Shape;381;p6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382" name="Google Shape;382;p6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383" name="Google Shape;383;p6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84" name="Google Shape;384;p6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spTree>
    <p:extLst>
      <p:ext uri="{BB962C8B-B14F-4D97-AF65-F5344CB8AC3E}">
        <p14:creationId xmlns:p14="http://schemas.microsoft.com/office/powerpoint/2010/main" val="4525637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ema 4 - Forside" preserve="1">
  <p:cSld name="1_Tema 4 - Forside">
    <p:bg>
      <p:bgPr>
        <a:solidFill>
          <a:srgbClr val="74C6C7">
            <a:alpha val="32910"/>
          </a:srgbClr>
        </a:solidFill>
        <a:effectLst/>
      </p:bgPr>
    </p:bg>
    <p:spTree>
      <p:nvGrpSpPr>
        <p:cNvPr id="1" name="Shape 380"/>
        <p:cNvGrpSpPr/>
        <p:nvPr/>
      </p:nvGrpSpPr>
      <p:grpSpPr>
        <a:xfrm>
          <a:off x="0" y="0"/>
          <a:ext cx="0" cy="0"/>
          <a:chOff x="0" y="0"/>
          <a:chExt cx="0" cy="0"/>
        </a:xfrm>
      </p:grpSpPr>
      <p:sp>
        <p:nvSpPr>
          <p:cNvPr id="381" name="Google Shape;381;p62"/>
          <p:cNvSpPr txBox="1">
            <a:spLocks noGrp="1"/>
          </p:cNvSpPr>
          <p:nvPr>
            <p:ph type="ctrTitle"/>
          </p:nvPr>
        </p:nvSpPr>
        <p:spPr>
          <a:xfrm>
            <a:off x="470400" y="480000"/>
            <a:ext cx="6518400" cy="19292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700"/>
              <a:buNone/>
              <a:defRPr sz="4933">
                <a:solidFill>
                  <a:srgbClr val="182028"/>
                </a:solidFill>
              </a:defRPr>
            </a:lvl1pPr>
            <a:lvl2pPr lvl="1" algn="ctr">
              <a:spcBef>
                <a:spcPts val="0"/>
              </a:spcBef>
              <a:spcAft>
                <a:spcPts val="0"/>
              </a:spcAft>
              <a:buClr>
                <a:srgbClr val="182028"/>
              </a:buClr>
              <a:buSzPts val="5200"/>
              <a:buNone/>
              <a:defRPr sz="6933">
                <a:solidFill>
                  <a:srgbClr val="182028"/>
                </a:solidFill>
              </a:defRPr>
            </a:lvl2pPr>
            <a:lvl3pPr lvl="2" algn="ctr">
              <a:spcBef>
                <a:spcPts val="0"/>
              </a:spcBef>
              <a:spcAft>
                <a:spcPts val="0"/>
              </a:spcAft>
              <a:buClr>
                <a:srgbClr val="182028"/>
              </a:buClr>
              <a:buSzPts val="5200"/>
              <a:buNone/>
              <a:defRPr sz="6933">
                <a:solidFill>
                  <a:srgbClr val="182028"/>
                </a:solidFill>
              </a:defRPr>
            </a:lvl3pPr>
            <a:lvl4pPr lvl="3" algn="ctr">
              <a:spcBef>
                <a:spcPts val="0"/>
              </a:spcBef>
              <a:spcAft>
                <a:spcPts val="0"/>
              </a:spcAft>
              <a:buClr>
                <a:srgbClr val="182028"/>
              </a:buClr>
              <a:buSzPts val="5200"/>
              <a:buNone/>
              <a:defRPr sz="6933">
                <a:solidFill>
                  <a:srgbClr val="182028"/>
                </a:solidFill>
              </a:defRPr>
            </a:lvl4pPr>
            <a:lvl5pPr lvl="4" algn="ctr">
              <a:spcBef>
                <a:spcPts val="0"/>
              </a:spcBef>
              <a:spcAft>
                <a:spcPts val="0"/>
              </a:spcAft>
              <a:buClr>
                <a:srgbClr val="182028"/>
              </a:buClr>
              <a:buSzPts val="5200"/>
              <a:buNone/>
              <a:defRPr sz="6933">
                <a:solidFill>
                  <a:srgbClr val="182028"/>
                </a:solidFill>
              </a:defRPr>
            </a:lvl5pPr>
            <a:lvl6pPr lvl="5" algn="ctr">
              <a:spcBef>
                <a:spcPts val="0"/>
              </a:spcBef>
              <a:spcAft>
                <a:spcPts val="0"/>
              </a:spcAft>
              <a:buClr>
                <a:srgbClr val="182028"/>
              </a:buClr>
              <a:buSzPts val="5200"/>
              <a:buNone/>
              <a:defRPr sz="6933">
                <a:solidFill>
                  <a:srgbClr val="182028"/>
                </a:solidFill>
              </a:defRPr>
            </a:lvl6pPr>
            <a:lvl7pPr lvl="6" algn="ctr">
              <a:spcBef>
                <a:spcPts val="0"/>
              </a:spcBef>
              <a:spcAft>
                <a:spcPts val="0"/>
              </a:spcAft>
              <a:buClr>
                <a:srgbClr val="182028"/>
              </a:buClr>
              <a:buSzPts val="5200"/>
              <a:buNone/>
              <a:defRPr sz="6933">
                <a:solidFill>
                  <a:srgbClr val="182028"/>
                </a:solidFill>
              </a:defRPr>
            </a:lvl7pPr>
            <a:lvl8pPr lvl="7" algn="ctr">
              <a:spcBef>
                <a:spcPts val="0"/>
              </a:spcBef>
              <a:spcAft>
                <a:spcPts val="0"/>
              </a:spcAft>
              <a:buClr>
                <a:srgbClr val="182028"/>
              </a:buClr>
              <a:buSzPts val="5200"/>
              <a:buNone/>
              <a:defRPr sz="6933">
                <a:solidFill>
                  <a:srgbClr val="182028"/>
                </a:solidFill>
              </a:defRPr>
            </a:lvl8pPr>
            <a:lvl9pPr lvl="8" algn="ctr">
              <a:spcBef>
                <a:spcPts val="0"/>
              </a:spcBef>
              <a:spcAft>
                <a:spcPts val="0"/>
              </a:spcAft>
              <a:buClr>
                <a:srgbClr val="182028"/>
              </a:buClr>
              <a:buSzPts val="5200"/>
              <a:buNone/>
              <a:defRPr sz="6933">
                <a:solidFill>
                  <a:srgbClr val="182028"/>
                </a:solidFill>
              </a:defRPr>
            </a:lvl9pPr>
          </a:lstStyle>
          <a:p>
            <a:r>
              <a:rPr lang="nb-NO"/>
              <a:t>Klikk for å redigere tittelstil</a:t>
            </a:r>
            <a:endParaRPr/>
          </a:p>
        </p:txBody>
      </p:sp>
      <p:sp>
        <p:nvSpPr>
          <p:cNvPr id="382" name="Google Shape;382;p62"/>
          <p:cNvSpPr txBox="1">
            <a:spLocks noGrp="1"/>
          </p:cNvSpPr>
          <p:nvPr>
            <p:ph type="subTitle" idx="1"/>
          </p:nvPr>
        </p:nvSpPr>
        <p:spPr>
          <a:xfrm>
            <a:off x="480000" y="2208000"/>
            <a:ext cx="4728000" cy="1288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400"/>
              <a:buNone/>
              <a:defRPr>
                <a:solidFill>
                  <a:srgbClr val="182028"/>
                </a:solidFill>
              </a:defRPr>
            </a:lvl1pPr>
            <a:lvl2pPr lvl="1" algn="ctr">
              <a:lnSpc>
                <a:spcPct val="100000"/>
              </a:lnSpc>
              <a:spcBef>
                <a:spcPts val="0"/>
              </a:spcBef>
              <a:spcAft>
                <a:spcPts val="0"/>
              </a:spcAft>
              <a:buClr>
                <a:srgbClr val="182028"/>
              </a:buClr>
              <a:buSzPts val="2800"/>
              <a:buNone/>
              <a:defRPr sz="3733">
                <a:solidFill>
                  <a:srgbClr val="182028"/>
                </a:solidFill>
              </a:defRPr>
            </a:lvl2pPr>
            <a:lvl3pPr lvl="2" algn="ctr">
              <a:lnSpc>
                <a:spcPct val="100000"/>
              </a:lnSpc>
              <a:spcBef>
                <a:spcPts val="0"/>
              </a:spcBef>
              <a:spcAft>
                <a:spcPts val="0"/>
              </a:spcAft>
              <a:buClr>
                <a:srgbClr val="182028"/>
              </a:buClr>
              <a:buSzPts val="2800"/>
              <a:buNone/>
              <a:defRPr sz="3733">
                <a:solidFill>
                  <a:srgbClr val="182028"/>
                </a:solidFill>
              </a:defRPr>
            </a:lvl3pPr>
            <a:lvl4pPr lvl="3" algn="ctr">
              <a:lnSpc>
                <a:spcPct val="100000"/>
              </a:lnSpc>
              <a:spcBef>
                <a:spcPts val="0"/>
              </a:spcBef>
              <a:spcAft>
                <a:spcPts val="0"/>
              </a:spcAft>
              <a:buClr>
                <a:srgbClr val="182028"/>
              </a:buClr>
              <a:buSzPts val="2800"/>
              <a:buNone/>
              <a:defRPr sz="3733">
                <a:solidFill>
                  <a:srgbClr val="182028"/>
                </a:solidFill>
              </a:defRPr>
            </a:lvl4pPr>
            <a:lvl5pPr lvl="4" algn="ctr">
              <a:lnSpc>
                <a:spcPct val="100000"/>
              </a:lnSpc>
              <a:spcBef>
                <a:spcPts val="0"/>
              </a:spcBef>
              <a:spcAft>
                <a:spcPts val="0"/>
              </a:spcAft>
              <a:buClr>
                <a:srgbClr val="182028"/>
              </a:buClr>
              <a:buSzPts val="2800"/>
              <a:buNone/>
              <a:defRPr sz="3733">
                <a:solidFill>
                  <a:srgbClr val="182028"/>
                </a:solidFill>
              </a:defRPr>
            </a:lvl5pPr>
            <a:lvl6pPr lvl="5" algn="ctr">
              <a:lnSpc>
                <a:spcPct val="100000"/>
              </a:lnSpc>
              <a:spcBef>
                <a:spcPts val="0"/>
              </a:spcBef>
              <a:spcAft>
                <a:spcPts val="0"/>
              </a:spcAft>
              <a:buClr>
                <a:srgbClr val="182028"/>
              </a:buClr>
              <a:buSzPts val="2800"/>
              <a:buNone/>
              <a:defRPr sz="3733">
                <a:solidFill>
                  <a:srgbClr val="182028"/>
                </a:solidFill>
              </a:defRPr>
            </a:lvl6pPr>
            <a:lvl7pPr lvl="6" algn="ctr">
              <a:lnSpc>
                <a:spcPct val="100000"/>
              </a:lnSpc>
              <a:spcBef>
                <a:spcPts val="0"/>
              </a:spcBef>
              <a:spcAft>
                <a:spcPts val="0"/>
              </a:spcAft>
              <a:buClr>
                <a:srgbClr val="182028"/>
              </a:buClr>
              <a:buSzPts val="2800"/>
              <a:buNone/>
              <a:defRPr sz="3733">
                <a:solidFill>
                  <a:srgbClr val="182028"/>
                </a:solidFill>
              </a:defRPr>
            </a:lvl7pPr>
            <a:lvl8pPr lvl="7" algn="ctr">
              <a:lnSpc>
                <a:spcPct val="100000"/>
              </a:lnSpc>
              <a:spcBef>
                <a:spcPts val="0"/>
              </a:spcBef>
              <a:spcAft>
                <a:spcPts val="0"/>
              </a:spcAft>
              <a:buClr>
                <a:srgbClr val="182028"/>
              </a:buClr>
              <a:buSzPts val="2800"/>
              <a:buNone/>
              <a:defRPr sz="3733">
                <a:solidFill>
                  <a:srgbClr val="182028"/>
                </a:solidFill>
              </a:defRPr>
            </a:lvl8pPr>
            <a:lvl9pPr lvl="8" algn="ctr">
              <a:lnSpc>
                <a:spcPct val="100000"/>
              </a:lnSpc>
              <a:spcBef>
                <a:spcPts val="0"/>
              </a:spcBef>
              <a:spcAft>
                <a:spcPts val="0"/>
              </a:spcAft>
              <a:buClr>
                <a:srgbClr val="182028"/>
              </a:buClr>
              <a:buSzPts val="2800"/>
              <a:buNone/>
              <a:defRPr sz="3733">
                <a:solidFill>
                  <a:srgbClr val="182028"/>
                </a:solidFill>
              </a:defRPr>
            </a:lvl9pPr>
          </a:lstStyle>
          <a:p>
            <a:r>
              <a:rPr lang="nb-NO"/>
              <a:t>Klikk for å redigere undertittelstil i malen</a:t>
            </a:r>
            <a:endParaRPr/>
          </a:p>
        </p:txBody>
      </p:sp>
      <p:sp>
        <p:nvSpPr>
          <p:cNvPr id="383" name="Google Shape;383;p62"/>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84" name="Google Shape;384;p62" title="Asset 2@4x.png"/>
          <p:cNvPicPr preferRelativeResize="0"/>
          <p:nvPr/>
        </p:nvPicPr>
        <p:blipFill>
          <a:blip r:embed="rId2">
            <a:alphaModFix/>
          </a:blip>
          <a:stretch>
            <a:fillRect/>
          </a:stretch>
        </p:blipFill>
        <p:spPr>
          <a:xfrm>
            <a:off x="9152133" y="5889600"/>
            <a:ext cx="2729768" cy="676867"/>
          </a:xfrm>
          <a:prstGeom prst="rect">
            <a:avLst/>
          </a:prstGeom>
          <a:noFill/>
          <a:ln>
            <a:noFill/>
          </a:ln>
        </p:spPr>
      </p:pic>
      <p:pic>
        <p:nvPicPr>
          <p:cNvPr id="385" name="Google Shape;385;p62" title="Group-3.png"/>
          <p:cNvPicPr preferRelativeResize="0"/>
          <p:nvPr/>
        </p:nvPicPr>
        <p:blipFill>
          <a:blip r:embed="rId3">
            <a:alphaModFix/>
          </a:blip>
          <a:stretch>
            <a:fillRect/>
          </a:stretch>
        </p:blipFill>
        <p:spPr>
          <a:xfrm>
            <a:off x="7045900" y="479996"/>
            <a:ext cx="4084803" cy="4979568"/>
          </a:xfrm>
          <a:prstGeom prst="rect">
            <a:avLst/>
          </a:prstGeom>
          <a:noFill/>
          <a:ln>
            <a:noFill/>
          </a:ln>
        </p:spPr>
      </p:pic>
    </p:spTree>
    <p:extLst>
      <p:ext uri="{BB962C8B-B14F-4D97-AF65-F5344CB8AC3E}">
        <p14:creationId xmlns:p14="http://schemas.microsoft.com/office/powerpoint/2010/main" val="175465293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ema 4 - Agenda" preserve="1">
  <p:cSld name="Tema 4 - Agenda">
    <p:spTree>
      <p:nvGrpSpPr>
        <p:cNvPr id="1" name="Shape 390"/>
        <p:cNvGrpSpPr/>
        <p:nvPr/>
      </p:nvGrpSpPr>
      <p:grpSpPr>
        <a:xfrm>
          <a:off x="0" y="0"/>
          <a:ext cx="0" cy="0"/>
          <a:chOff x="0" y="0"/>
          <a:chExt cx="0" cy="0"/>
        </a:xfrm>
      </p:grpSpPr>
      <p:sp>
        <p:nvSpPr>
          <p:cNvPr id="391" name="Google Shape;391;p64"/>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392" name="Google Shape;392;p64"/>
          <p:cNvSpPr>
            <a:spLocks noGrp="1"/>
          </p:cNvSpPr>
          <p:nvPr>
            <p:ph type="pic" idx="2"/>
          </p:nvPr>
        </p:nvSpPr>
        <p:spPr>
          <a:xfrm>
            <a:off x="6979200" y="480000"/>
            <a:ext cx="4732800" cy="5160400"/>
          </a:xfrm>
          <a:prstGeom prst="rect">
            <a:avLst/>
          </a:prstGeom>
          <a:noFill/>
          <a:ln>
            <a:noFill/>
          </a:ln>
        </p:spPr>
      </p:sp>
      <p:sp>
        <p:nvSpPr>
          <p:cNvPr id="393" name="Google Shape;393;p64"/>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394" name="Google Shape;394;p64"/>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95" name="Google Shape;395;p64"/>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96" name="Google Shape;396;p6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4040980358"/>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Tema 4 - Agenda" preserve="1">
  <p:cSld name="1_Tema 4 - Agenda">
    <p:spTree>
      <p:nvGrpSpPr>
        <p:cNvPr id="1" name="Shape 390"/>
        <p:cNvGrpSpPr/>
        <p:nvPr/>
      </p:nvGrpSpPr>
      <p:grpSpPr>
        <a:xfrm>
          <a:off x="0" y="0"/>
          <a:ext cx="0" cy="0"/>
          <a:chOff x="0" y="0"/>
          <a:chExt cx="0" cy="0"/>
        </a:xfrm>
      </p:grpSpPr>
      <p:sp>
        <p:nvSpPr>
          <p:cNvPr id="391" name="Google Shape;391;p64"/>
          <p:cNvSpPr txBox="1">
            <a:spLocks noGrp="1"/>
          </p:cNvSpPr>
          <p:nvPr>
            <p:ph type="body" idx="1"/>
          </p:nvPr>
        </p:nvSpPr>
        <p:spPr>
          <a:xfrm>
            <a:off x="3727933" y="2204909"/>
            <a:ext cx="31072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b="1">
                <a:solidFill>
                  <a:srgbClr val="182028"/>
                </a:solidFill>
              </a:defRPr>
            </a:lvl1pPr>
            <a:lvl2pPr marL="1219170" lvl="1" indent="-406390">
              <a:spcBef>
                <a:spcPts val="0"/>
              </a:spcBef>
              <a:spcAft>
                <a:spcPts val="0"/>
              </a:spcAft>
              <a:buClr>
                <a:srgbClr val="182028"/>
              </a:buClr>
              <a:buSzPts val="1200"/>
              <a:buChar char="○"/>
              <a:defRPr sz="1600" b="1">
                <a:solidFill>
                  <a:srgbClr val="182028"/>
                </a:solidFill>
              </a:defRPr>
            </a:lvl2pPr>
            <a:lvl3pPr marL="1828754" lvl="2" indent="-406390">
              <a:spcBef>
                <a:spcPts val="0"/>
              </a:spcBef>
              <a:spcAft>
                <a:spcPts val="0"/>
              </a:spcAft>
              <a:buClr>
                <a:srgbClr val="182028"/>
              </a:buClr>
              <a:buSzPts val="1200"/>
              <a:buChar char="■"/>
              <a:defRPr sz="1600" b="1">
                <a:solidFill>
                  <a:srgbClr val="182028"/>
                </a:solidFill>
              </a:defRPr>
            </a:lvl3pPr>
            <a:lvl4pPr marL="2438339" lvl="3" indent="-406390">
              <a:spcBef>
                <a:spcPts val="0"/>
              </a:spcBef>
              <a:spcAft>
                <a:spcPts val="0"/>
              </a:spcAft>
              <a:buClr>
                <a:srgbClr val="182028"/>
              </a:buClr>
              <a:buSzPts val="1200"/>
              <a:buChar char="●"/>
              <a:defRPr sz="1600" b="1">
                <a:solidFill>
                  <a:srgbClr val="182028"/>
                </a:solidFill>
              </a:defRPr>
            </a:lvl4pPr>
            <a:lvl5pPr marL="3047924" lvl="4" indent="-406390">
              <a:spcBef>
                <a:spcPts val="0"/>
              </a:spcBef>
              <a:spcAft>
                <a:spcPts val="0"/>
              </a:spcAft>
              <a:buClr>
                <a:srgbClr val="182028"/>
              </a:buClr>
              <a:buSzPts val="1200"/>
              <a:buChar char="○"/>
              <a:defRPr sz="1600" b="1">
                <a:solidFill>
                  <a:srgbClr val="182028"/>
                </a:solidFill>
              </a:defRPr>
            </a:lvl5pPr>
            <a:lvl6pPr marL="3657509" lvl="5" indent="-406390">
              <a:spcBef>
                <a:spcPts val="0"/>
              </a:spcBef>
              <a:spcAft>
                <a:spcPts val="0"/>
              </a:spcAft>
              <a:buClr>
                <a:srgbClr val="182028"/>
              </a:buClr>
              <a:buSzPts val="1200"/>
              <a:buChar char="■"/>
              <a:defRPr sz="1600" b="1">
                <a:solidFill>
                  <a:srgbClr val="182028"/>
                </a:solidFill>
              </a:defRPr>
            </a:lvl6pPr>
            <a:lvl7pPr marL="4267093" lvl="6" indent="-406390">
              <a:spcBef>
                <a:spcPts val="0"/>
              </a:spcBef>
              <a:spcAft>
                <a:spcPts val="0"/>
              </a:spcAft>
              <a:buClr>
                <a:srgbClr val="182028"/>
              </a:buClr>
              <a:buSzPts val="1200"/>
              <a:buChar char="●"/>
              <a:defRPr sz="1600" b="1">
                <a:solidFill>
                  <a:srgbClr val="182028"/>
                </a:solidFill>
              </a:defRPr>
            </a:lvl7pPr>
            <a:lvl8pPr marL="4876678" lvl="7" indent="-406390">
              <a:spcBef>
                <a:spcPts val="0"/>
              </a:spcBef>
              <a:spcAft>
                <a:spcPts val="0"/>
              </a:spcAft>
              <a:buClr>
                <a:srgbClr val="182028"/>
              </a:buClr>
              <a:buSzPts val="1200"/>
              <a:buChar char="○"/>
              <a:defRPr sz="1600" b="1">
                <a:solidFill>
                  <a:srgbClr val="182028"/>
                </a:solidFill>
              </a:defRPr>
            </a:lvl8pPr>
            <a:lvl9pPr marL="5486263" lvl="8" indent="-406390">
              <a:spcBef>
                <a:spcPts val="0"/>
              </a:spcBef>
              <a:spcAft>
                <a:spcPts val="0"/>
              </a:spcAft>
              <a:buClr>
                <a:srgbClr val="182028"/>
              </a:buClr>
              <a:buSzPts val="1200"/>
              <a:buChar char="■"/>
              <a:defRPr sz="1600" b="1">
                <a:solidFill>
                  <a:srgbClr val="182028"/>
                </a:solidFill>
              </a:defRPr>
            </a:lvl9pPr>
          </a:lstStyle>
          <a:p>
            <a:pPr lvl="0"/>
            <a:r>
              <a:rPr lang="nb-NO"/>
              <a:t>Klikk for å redigere tekststiler i malen</a:t>
            </a:r>
          </a:p>
        </p:txBody>
      </p:sp>
      <p:sp>
        <p:nvSpPr>
          <p:cNvPr id="393" name="Google Shape;393;p64"/>
          <p:cNvSpPr txBox="1"/>
          <p:nvPr/>
        </p:nvSpPr>
        <p:spPr>
          <a:xfrm>
            <a:off x="480000" y="480000"/>
            <a:ext cx="3248000" cy="824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AGENDA</a:t>
            </a:r>
            <a:endParaRPr sz="4000" b="1">
              <a:solidFill>
                <a:srgbClr val="182028"/>
              </a:solidFill>
              <a:latin typeface="Titillium Web"/>
              <a:ea typeface="Titillium Web"/>
              <a:cs typeface="Titillium Web"/>
              <a:sym typeface="Titillium Web"/>
            </a:endParaRPr>
          </a:p>
        </p:txBody>
      </p:sp>
      <p:sp>
        <p:nvSpPr>
          <p:cNvPr id="394" name="Google Shape;394;p64"/>
          <p:cNvSpPr txBox="1">
            <a:spLocks noGrp="1"/>
          </p:cNvSpPr>
          <p:nvPr>
            <p:ph type="body" idx="3"/>
          </p:nvPr>
        </p:nvSpPr>
        <p:spPr>
          <a:xfrm>
            <a:off x="2107200" y="2206300"/>
            <a:ext cx="1478000" cy="30976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395" name="Google Shape;395;p64"/>
          <p:cNvSpPr txBox="1">
            <a:spLocks noGrp="1"/>
          </p:cNvSpPr>
          <p:nvPr>
            <p:ph type="subTitle" idx="4"/>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96" name="Google Shape;396;p6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pic>
        <p:nvPicPr>
          <p:cNvPr id="3" name="Bilde 2" descr="Et bilde som inneholder tegnefilm, tegning, klær, illustrasjon&#10;&#10;KI-generert innhold kan være feil.">
            <a:extLst>
              <a:ext uri="{FF2B5EF4-FFF2-40B4-BE49-F238E27FC236}">
                <a16:creationId xmlns:a16="http://schemas.microsoft.com/office/drawing/2014/main" id="{5105833E-972C-2B4E-0402-676AF32F422B}"/>
              </a:ext>
            </a:extLst>
          </p:cNvPr>
          <p:cNvPicPr>
            <a:picLocks noChangeAspect="1"/>
          </p:cNvPicPr>
          <p:nvPr/>
        </p:nvPicPr>
        <p:blipFill>
          <a:blip r:embed="rId3"/>
          <a:stretch>
            <a:fillRect/>
          </a:stretch>
        </p:blipFill>
        <p:spPr>
          <a:xfrm>
            <a:off x="6835134" y="478867"/>
            <a:ext cx="4787605" cy="4982400"/>
          </a:xfrm>
          <a:prstGeom prst="rect">
            <a:avLst/>
          </a:prstGeom>
        </p:spPr>
      </p:pic>
    </p:spTree>
    <p:extLst>
      <p:ext uri="{BB962C8B-B14F-4D97-AF65-F5344CB8AC3E}">
        <p14:creationId xmlns:p14="http://schemas.microsoft.com/office/powerpoint/2010/main" val="900925557"/>
      </p:ext>
    </p:extLst>
  </p:cSld>
  <p:clrMapOvr>
    <a:masterClrMapping/>
  </p:clrMapOvr>
  <p:extLst>
    <p:ext uri="{DCECCB84-F9BA-43D5-87BE-67443E8EF086}">
      <p15:sldGuideLst xmlns:p15="http://schemas.microsoft.com/office/powerpoint/2012/main">
        <p15:guide id="1" pos="227">
          <p15:clr>
            <a:srgbClr val="E46962"/>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ema 4 - Høra" preserve="1">
  <p:cSld name="Tema 4 - Høra">
    <p:bg>
      <p:bgPr>
        <a:solidFill>
          <a:srgbClr val="F5F1EE"/>
        </a:solidFill>
        <a:effectLst/>
      </p:bgPr>
    </p:bg>
    <p:spTree>
      <p:nvGrpSpPr>
        <p:cNvPr id="1" name="Shape 397"/>
        <p:cNvGrpSpPr/>
        <p:nvPr/>
      </p:nvGrpSpPr>
      <p:grpSpPr>
        <a:xfrm>
          <a:off x="0" y="0"/>
          <a:ext cx="0" cy="0"/>
          <a:chOff x="0" y="0"/>
          <a:chExt cx="0" cy="0"/>
        </a:xfrm>
      </p:grpSpPr>
      <p:sp>
        <p:nvSpPr>
          <p:cNvPr id="398" name="Google Shape;398;p65"/>
          <p:cNvSpPr txBox="1"/>
          <p:nvPr/>
        </p:nvSpPr>
        <p:spPr>
          <a:xfrm>
            <a:off x="480000" y="480000"/>
            <a:ext cx="2154800" cy="944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4000" b="1">
                <a:solidFill>
                  <a:srgbClr val="182028"/>
                </a:solidFill>
                <a:latin typeface="Titillium Web"/>
                <a:ea typeface="Titillium Web"/>
                <a:cs typeface="Titillium Web"/>
                <a:sym typeface="Titillium Web"/>
              </a:rPr>
              <a:t>HØRA</a:t>
            </a:r>
            <a:endParaRPr sz="4000" b="1">
              <a:solidFill>
                <a:srgbClr val="182028"/>
              </a:solidFill>
              <a:latin typeface="Titillium Web"/>
              <a:ea typeface="Titillium Web"/>
              <a:cs typeface="Titillium Web"/>
              <a:sym typeface="Titillium Web"/>
            </a:endParaRPr>
          </a:p>
        </p:txBody>
      </p:sp>
      <p:sp>
        <p:nvSpPr>
          <p:cNvPr id="399" name="Google Shape;399;p65"/>
          <p:cNvSpPr/>
          <p:nvPr/>
        </p:nvSpPr>
        <p:spPr>
          <a:xfrm>
            <a:off x="677667"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00" name="Google Shape;400;p65"/>
          <p:cNvSpPr/>
          <p:nvPr/>
        </p:nvSpPr>
        <p:spPr>
          <a:xfrm>
            <a:off x="4371200"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01" name="Google Shape;401;p65"/>
          <p:cNvSpPr/>
          <p:nvPr/>
        </p:nvSpPr>
        <p:spPr>
          <a:xfrm>
            <a:off x="8064733" y="1649800"/>
            <a:ext cx="3449600" cy="4052400"/>
          </a:xfrm>
          <a:prstGeom prst="roundRect">
            <a:avLst>
              <a:gd name="adj" fmla="val 5974"/>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02" name="Google Shape;402;p65"/>
          <p:cNvSpPr txBox="1"/>
          <p:nvPr/>
        </p:nvSpPr>
        <p:spPr>
          <a:xfrm>
            <a:off x="861600" y="1827833"/>
            <a:ext cx="18872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Hensikt</a:t>
            </a:r>
            <a:endParaRPr sz="2400" b="1">
              <a:solidFill>
                <a:srgbClr val="182028"/>
              </a:solidFill>
              <a:latin typeface="Open Sans"/>
              <a:ea typeface="Open Sans"/>
              <a:cs typeface="Open Sans"/>
              <a:sym typeface="Open Sans"/>
            </a:endParaRPr>
          </a:p>
        </p:txBody>
      </p:sp>
      <p:sp>
        <p:nvSpPr>
          <p:cNvPr id="403" name="Google Shape;403;p65"/>
          <p:cNvSpPr txBox="1"/>
          <p:nvPr/>
        </p:nvSpPr>
        <p:spPr>
          <a:xfrm>
            <a:off x="4564767"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Ønsket resultat</a:t>
            </a:r>
            <a:endParaRPr sz="2400" b="1">
              <a:solidFill>
                <a:srgbClr val="182028"/>
              </a:solidFill>
              <a:latin typeface="Open Sans"/>
              <a:ea typeface="Open Sans"/>
              <a:cs typeface="Open Sans"/>
              <a:sym typeface="Open Sans"/>
            </a:endParaRPr>
          </a:p>
        </p:txBody>
      </p:sp>
      <p:sp>
        <p:nvSpPr>
          <p:cNvPr id="404" name="Google Shape;404;p65"/>
          <p:cNvSpPr txBox="1"/>
          <p:nvPr/>
        </p:nvSpPr>
        <p:spPr>
          <a:xfrm>
            <a:off x="8314733" y="1827833"/>
            <a:ext cx="2949600" cy="5460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no" sz="2400" b="1">
                <a:solidFill>
                  <a:srgbClr val="182028"/>
                </a:solidFill>
                <a:latin typeface="Open Sans"/>
                <a:ea typeface="Open Sans"/>
                <a:cs typeface="Open Sans"/>
                <a:sym typeface="Open Sans"/>
              </a:rPr>
              <a:t>Agenda</a:t>
            </a:r>
            <a:endParaRPr sz="2400" b="1">
              <a:solidFill>
                <a:srgbClr val="182028"/>
              </a:solidFill>
              <a:latin typeface="Open Sans"/>
              <a:ea typeface="Open Sans"/>
              <a:cs typeface="Open Sans"/>
              <a:sym typeface="Open Sans"/>
            </a:endParaRPr>
          </a:p>
        </p:txBody>
      </p:sp>
      <p:sp>
        <p:nvSpPr>
          <p:cNvPr id="405" name="Google Shape;405;p65"/>
          <p:cNvSpPr txBox="1">
            <a:spLocks noGrp="1"/>
          </p:cNvSpPr>
          <p:nvPr>
            <p:ph type="body" idx="1"/>
          </p:nvPr>
        </p:nvSpPr>
        <p:spPr>
          <a:xfrm>
            <a:off x="8616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06" name="Google Shape;406;p65"/>
          <p:cNvSpPr txBox="1">
            <a:spLocks noGrp="1"/>
          </p:cNvSpPr>
          <p:nvPr>
            <p:ph type="body" idx="2"/>
          </p:nvPr>
        </p:nvSpPr>
        <p:spPr>
          <a:xfrm>
            <a:off x="4636800"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07" name="Google Shape;407;p65"/>
          <p:cNvSpPr txBox="1">
            <a:spLocks noGrp="1"/>
          </p:cNvSpPr>
          <p:nvPr>
            <p:ph type="body" idx="3"/>
          </p:nvPr>
        </p:nvSpPr>
        <p:spPr>
          <a:xfrm>
            <a:off x="8281735" y="2400231"/>
            <a:ext cx="3015600" cy="2937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pic>
        <p:nvPicPr>
          <p:cNvPr id="408" name="Google Shape;408;p6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46974853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ema 4 - Hovedpoeng" preserve="1">
  <p:cSld name="Tema 4 - Hovedpoeng">
    <p:spTree>
      <p:nvGrpSpPr>
        <p:cNvPr id="1" name="Shape 464"/>
        <p:cNvGrpSpPr/>
        <p:nvPr/>
      </p:nvGrpSpPr>
      <p:grpSpPr>
        <a:xfrm>
          <a:off x="0" y="0"/>
          <a:ext cx="0" cy="0"/>
          <a:chOff x="0" y="0"/>
          <a:chExt cx="0" cy="0"/>
        </a:xfrm>
      </p:grpSpPr>
      <p:sp>
        <p:nvSpPr>
          <p:cNvPr id="465" name="Google Shape;465;p76"/>
          <p:cNvSpPr txBox="1">
            <a:spLocks noGrp="1"/>
          </p:cNvSpPr>
          <p:nvPr>
            <p:ph type="subTitle" idx="1"/>
          </p:nvPr>
        </p:nvSpPr>
        <p:spPr>
          <a:xfrm>
            <a:off x="1067433"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66" name="Google Shape;466;p76"/>
          <p:cNvSpPr txBox="1">
            <a:spLocks noGrp="1"/>
          </p:cNvSpPr>
          <p:nvPr>
            <p:ph type="subTitle" idx="2"/>
          </p:nvPr>
        </p:nvSpPr>
        <p:spPr>
          <a:xfrm>
            <a:off x="4705600"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67" name="Google Shape;467;p76"/>
          <p:cNvSpPr txBox="1">
            <a:spLocks noGrp="1"/>
          </p:cNvSpPr>
          <p:nvPr>
            <p:ph type="subTitle" idx="3"/>
          </p:nvPr>
        </p:nvSpPr>
        <p:spPr>
          <a:xfrm>
            <a:off x="8343767" y="4387967"/>
            <a:ext cx="2845200" cy="1127600"/>
          </a:xfrm>
          <a:prstGeom prst="rect">
            <a:avLst/>
          </a:prstGeom>
        </p:spPr>
        <p:txBody>
          <a:bodyPr spcFirstLastPara="1" wrap="square" lIns="91425" tIns="91425" rIns="91425" bIns="91425" anchor="t"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68" name="Google Shape;468;p76"/>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469" name="Google Shape;469;p76"/>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pic>
        <p:nvPicPr>
          <p:cNvPr id="470" name="Google Shape;470;p76"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pic>
        <p:nvPicPr>
          <p:cNvPr id="471" name="Google Shape;471;p76" title="Group 5-1.png"/>
          <p:cNvPicPr preferRelativeResize="0"/>
          <p:nvPr/>
        </p:nvPicPr>
        <p:blipFill>
          <a:blip r:embed="rId3">
            <a:alphaModFix/>
          </a:blip>
          <a:stretch>
            <a:fillRect/>
          </a:stretch>
        </p:blipFill>
        <p:spPr>
          <a:xfrm>
            <a:off x="854785" y="2156401"/>
            <a:ext cx="10482436" cy="2154833"/>
          </a:xfrm>
          <a:prstGeom prst="rect">
            <a:avLst/>
          </a:prstGeom>
          <a:noFill/>
          <a:ln>
            <a:noFill/>
          </a:ln>
        </p:spPr>
      </p:pic>
    </p:spTree>
    <p:extLst>
      <p:ext uri="{BB962C8B-B14F-4D97-AF65-F5344CB8AC3E}">
        <p14:creationId xmlns:p14="http://schemas.microsoft.com/office/powerpoint/2010/main" val="111055801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ema 4 - Hovedpoeng" preserve="1">
  <p:cSld name="1_Tema 4 - Hovedpoeng">
    <p:spTree>
      <p:nvGrpSpPr>
        <p:cNvPr id="1" name="Shape 472"/>
        <p:cNvGrpSpPr/>
        <p:nvPr/>
      </p:nvGrpSpPr>
      <p:grpSpPr>
        <a:xfrm>
          <a:off x="0" y="0"/>
          <a:ext cx="0" cy="0"/>
          <a:chOff x="0" y="0"/>
          <a:chExt cx="0" cy="0"/>
        </a:xfrm>
      </p:grpSpPr>
      <p:sp>
        <p:nvSpPr>
          <p:cNvPr id="473" name="Google Shape;473;p77"/>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74" name="Google Shape;474;p77"/>
          <p:cNvSpPr/>
          <p:nvPr/>
        </p:nvSpPr>
        <p:spPr>
          <a:xfrm>
            <a:off x="4800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75" name="Google Shape;475;p77"/>
          <p:cNvSpPr txBox="1">
            <a:spLocks noGrp="1"/>
          </p:cNvSpPr>
          <p:nvPr>
            <p:ph type="subTitle" idx="1"/>
          </p:nvPr>
        </p:nvSpPr>
        <p:spPr>
          <a:xfrm>
            <a:off x="6102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76" name="Google Shape;476;p77"/>
          <p:cNvSpPr/>
          <p:nvPr/>
        </p:nvSpPr>
        <p:spPr>
          <a:xfrm>
            <a:off x="37296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77" name="Google Shape;477;p77"/>
          <p:cNvSpPr/>
          <p:nvPr/>
        </p:nvSpPr>
        <p:spPr>
          <a:xfrm>
            <a:off x="6979200" y="2208000"/>
            <a:ext cx="3105600" cy="3105600"/>
          </a:xfrm>
          <a:prstGeom prst="ellipse">
            <a:avLst/>
          </a:prstGeom>
          <a:solidFill>
            <a:srgbClr val="E7E1DB"/>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latin typeface="Open Sans"/>
              <a:ea typeface="Open Sans"/>
              <a:cs typeface="Open Sans"/>
              <a:sym typeface="Open Sans"/>
            </a:endParaRPr>
          </a:p>
        </p:txBody>
      </p:sp>
      <p:sp>
        <p:nvSpPr>
          <p:cNvPr id="478" name="Google Shape;478;p77"/>
          <p:cNvSpPr txBox="1">
            <a:spLocks noGrp="1"/>
          </p:cNvSpPr>
          <p:nvPr>
            <p:ph type="subTitle" idx="2"/>
          </p:nvPr>
        </p:nvSpPr>
        <p:spPr>
          <a:xfrm>
            <a:off x="38598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79" name="Google Shape;479;p77"/>
          <p:cNvSpPr txBox="1">
            <a:spLocks noGrp="1"/>
          </p:cNvSpPr>
          <p:nvPr>
            <p:ph type="subTitle" idx="3"/>
          </p:nvPr>
        </p:nvSpPr>
        <p:spPr>
          <a:xfrm>
            <a:off x="7109400" y="2703600"/>
            <a:ext cx="2845200" cy="2087600"/>
          </a:xfrm>
          <a:prstGeom prst="rect">
            <a:avLst/>
          </a:prstGeom>
        </p:spPr>
        <p:txBody>
          <a:bodyPr spcFirstLastPara="1" wrap="square" lIns="91425" tIns="91425" rIns="91425" bIns="91425" anchor="ctr" anchorCtr="0">
            <a:normAutofit/>
          </a:bodyPr>
          <a:lstStyle>
            <a:lvl1pPr marL="0" lvl="0" indent="0" algn="ctr">
              <a:lnSpc>
                <a:spcPct val="100000"/>
              </a:lnSpc>
              <a:spcBef>
                <a:spcPts val="0"/>
              </a:spcBef>
              <a:spcAft>
                <a:spcPts val="0"/>
              </a:spcAft>
              <a:buClr>
                <a:srgbClr val="182028"/>
              </a:buClr>
              <a:buSzPts val="1400"/>
              <a:buNone/>
              <a:defRPr b="1">
                <a:solidFill>
                  <a:srgbClr val="182028"/>
                </a:solidFill>
              </a:defRPr>
            </a:lvl1pPr>
            <a:lvl2pPr lvl="1" algn="ctr">
              <a:lnSpc>
                <a:spcPct val="100000"/>
              </a:lnSpc>
              <a:spcBef>
                <a:spcPts val="0"/>
              </a:spcBef>
              <a:spcAft>
                <a:spcPts val="0"/>
              </a:spcAft>
              <a:buClr>
                <a:srgbClr val="182028"/>
              </a:buClr>
              <a:buSzPts val="1400"/>
              <a:buNone/>
              <a:defRPr b="1">
                <a:solidFill>
                  <a:srgbClr val="182028"/>
                </a:solidFill>
              </a:defRPr>
            </a:lvl2pPr>
            <a:lvl3pPr lvl="2" algn="ctr">
              <a:lnSpc>
                <a:spcPct val="100000"/>
              </a:lnSpc>
              <a:spcBef>
                <a:spcPts val="0"/>
              </a:spcBef>
              <a:spcAft>
                <a:spcPts val="0"/>
              </a:spcAft>
              <a:buClr>
                <a:srgbClr val="182028"/>
              </a:buClr>
              <a:buSzPts val="1400"/>
              <a:buNone/>
              <a:defRPr b="1">
                <a:solidFill>
                  <a:srgbClr val="182028"/>
                </a:solidFill>
              </a:defRPr>
            </a:lvl3pPr>
            <a:lvl4pPr lvl="3" algn="ctr">
              <a:lnSpc>
                <a:spcPct val="100000"/>
              </a:lnSpc>
              <a:spcBef>
                <a:spcPts val="0"/>
              </a:spcBef>
              <a:spcAft>
                <a:spcPts val="0"/>
              </a:spcAft>
              <a:buClr>
                <a:srgbClr val="182028"/>
              </a:buClr>
              <a:buSzPts val="1400"/>
              <a:buNone/>
              <a:defRPr b="1">
                <a:solidFill>
                  <a:srgbClr val="182028"/>
                </a:solidFill>
              </a:defRPr>
            </a:lvl4pPr>
            <a:lvl5pPr lvl="4" algn="ctr">
              <a:lnSpc>
                <a:spcPct val="100000"/>
              </a:lnSpc>
              <a:spcBef>
                <a:spcPts val="0"/>
              </a:spcBef>
              <a:spcAft>
                <a:spcPts val="0"/>
              </a:spcAft>
              <a:buClr>
                <a:srgbClr val="182028"/>
              </a:buClr>
              <a:buSzPts val="1400"/>
              <a:buNone/>
              <a:defRPr b="1">
                <a:solidFill>
                  <a:srgbClr val="182028"/>
                </a:solidFill>
              </a:defRPr>
            </a:lvl5pPr>
            <a:lvl6pPr lvl="5" algn="ctr">
              <a:lnSpc>
                <a:spcPct val="100000"/>
              </a:lnSpc>
              <a:spcBef>
                <a:spcPts val="0"/>
              </a:spcBef>
              <a:spcAft>
                <a:spcPts val="0"/>
              </a:spcAft>
              <a:buClr>
                <a:srgbClr val="182028"/>
              </a:buClr>
              <a:buSzPts val="1400"/>
              <a:buNone/>
              <a:defRPr b="1">
                <a:solidFill>
                  <a:srgbClr val="182028"/>
                </a:solidFill>
              </a:defRPr>
            </a:lvl6pPr>
            <a:lvl7pPr lvl="6" algn="ctr">
              <a:lnSpc>
                <a:spcPct val="100000"/>
              </a:lnSpc>
              <a:spcBef>
                <a:spcPts val="0"/>
              </a:spcBef>
              <a:spcAft>
                <a:spcPts val="0"/>
              </a:spcAft>
              <a:buClr>
                <a:srgbClr val="182028"/>
              </a:buClr>
              <a:buSzPts val="1400"/>
              <a:buNone/>
              <a:defRPr b="1">
                <a:solidFill>
                  <a:srgbClr val="182028"/>
                </a:solidFill>
              </a:defRPr>
            </a:lvl7pPr>
            <a:lvl8pPr lvl="7" algn="ctr">
              <a:lnSpc>
                <a:spcPct val="100000"/>
              </a:lnSpc>
              <a:spcBef>
                <a:spcPts val="0"/>
              </a:spcBef>
              <a:spcAft>
                <a:spcPts val="0"/>
              </a:spcAft>
              <a:buClr>
                <a:srgbClr val="182028"/>
              </a:buClr>
              <a:buSzPts val="1400"/>
              <a:buNone/>
              <a:defRPr b="1">
                <a:solidFill>
                  <a:srgbClr val="182028"/>
                </a:solidFill>
              </a:defRPr>
            </a:lvl8pPr>
            <a:lvl9pPr lvl="8" algn="ctr">
              <a:lnSpc>
                <a:spcPct val="100000"/>
              </a:lnSpc>
              <a:spcBef>
                <a:spcPts val="0"/>
              </a:spcBef>
              <a:spcAft>
                <a:spcPts val="0"/>
              </a:spcAft>
              <a:buClr>
                <a:srgbClr val="182028"/>
              </a:buClr>
              <a:buSzPts val="1400"/>
              <a:buNone/>
              <a:defRPr b="1">
                <a:solidFill>
                  <a:srgbClr val="182028"/>
                </a:solidFill>
              </a:defRPr>
            </a:lvl9pPr>
          </a:lstStyle>
          <a:p>
            <a:r>
              <a:rPr lang="nb-NO"/>
              <a:t>Klikk for å redigere undertittelstil i malen</a:t>
            </a:r>
            <a:endParaRPr/>
          </a:p>
        </p:txBody>
      </p:sp>
      <p:sp>
        <p:nvSpPr>
          <p:cNvPr id="480" name="Google Shape;480;p77"/>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81" name="Google Shape;481;p77"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3061788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Tema 4 - Logoer" preserve="1">
  <p:cSld name="Tema 4 - Logoer">
    <p:bg>
      <p:bgPr>
        <a:solidFill>
          <a:srgbClr val="F5F1EE"/>
        </a:solidFill>
        <a:effectLst/>
      </p:bgPr>
    </p:bg>
    <p:spTree>
      <p:nvGrpSpPr>
        <p:cNvPr id="1" name="Shape 482"/>
        <p:cNvGrpSpPr/>
        <p:nvPr/>
      </p:nvGrpSpPr>
      <p:grpSpPr>
        <a:xfrm>
          <a:off x="0" y="0"/>
          <a:ext cx="0" cy="0"/>
          <a:chOff x="0" y="0"/>
          <a:chExt cx="0" cy="0"/>
        </a:xfrm>
      </p:grpSpPr>
      <p:sp>
        <p:nvSpPr>
          <p:cNvPr id="483" name="Google Shape;483;p78"/>
          <p:cNvSpPr/>
          <p:nvPr/>
        </p:nvSpPr>
        <p:spPr>
          <a:xfrm>
            <a:off x="6979200" y="480000"/>
            <a:ext cx="4732800" cy="5117600"/>
          </a:xfrm>
          <a:prstGeom prst="roundRect">
            <a:avLst>
              <a:gd name="adj" fmla="val 2465"/>
            </a:avLst>
          </a:prstGeom>
          <a:solidFill>
            <a:srgbClr val="74C6C7"/>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rgbClr val="4A6FA1"/>
              </a:solidFill>
              <a:latin typeface="Open Sans"/>
              <a:ea typeface="Open Sans"/>
              <a:cs typeface="Open Sans"/>
              <a:sym typeface="Open Sans"/>
            </a:endParaRPr>
          </a:p>
        </p:txBody>
      </p:sp>
      <p:sp>
        <p:nvSpPr>
          <p:cNvPr id="484" name="Google Shape;484;p78"/>
          <p:cNvSpPr txBox="1">
            <a:spLocks noGrp="1"/>
          </p:cNvSpPr>
          <p:nvPr>
            <p:ph type="subTitle" idx="1"/>
          </p:nvPr>
        </p:nvSpPr>
        <p:spPr>
          <a:xfrm>
            <a:off x="480000" y="5968433"/>
            <a:ext cx="4116800" cy="4108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485" name="Google Shape;485;p78"/>
          <p:cNvSpPr txBox="1">
            <a:spLocks noGrp="1"/>
          </p:cNvSpPr>
          <p:nvPr>
            <p:ph type="title"/>
          </p:nvPr>
        </p:nvSpPr>
        <p:spPr>
          <a:xfrm>
            <a:off x="480000" y="480000"/>
            <a:ext cx="6355200" cy="1563200"/>
          </a:xfrm>
          <a:prstGeom prst="rect">
            <a:avLst/>
          </a:prstGeom>
        </p:spPr>
        <p:txBody>
          <a:bodyPr spcFirstLastPara="1" wrap="square" lIns="91425" tIns="91425" rIns="91425" bIns="91425" anchor="b"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400"/>
              <a:buNone/>
              <a:defRPr sz="3200">
                <a:solidFill>
                  <a:srgbClr val="182028"/>
                </a:solidFill>
              </a:defRPr>
            </a:lvl2pPr>
            <a:lvl3pPr lvl="2">
              <a:spcBef>
                <a:spcPts val="0"/>
              </a:spcBef>
              <a:spcAft>
                <a:spcPts val="0"/>
              </a:spcAft>
              <a:buClr>
                <a:srgbClr val="182028"/>
              </a:buClr>
              <a:buSzPts val="2400"/>
              <a:buNone/>
              <a:defRPr sz="3200">
                <a:solidFill>
                  <a:srgbClr val="182028"/>
                </a:solidFill>
              </a:defRPr>
            </a:lvl3pPr>
            <a:lvl4pPr lvl="3">
              <a:spcBef>
                <a:spcPts val="0"/>
              </a:spcBef>
              <a:spcAft>
                <a:spcPts val="0"/>
              </a:spcAft>
              <a:buClr>
                <a:srgbClr val="182028"/>
              </a:buClr>
              <a:buSzPts val="2400"/>
              <a:buNone/>
              <a:defRPr sz="3200">
                <a:solidFill>
                  <a:srgbClr val="182028"/>
                </a:solidFill>
              </a:defRPr>
            </a:lvl4pPr>
            <a:lvl5pPr lvl="4">
              <a:spcBef>
                <a:spcPts val="0"/>
              </a:spcBef>
              <a:spcAft>
                <a:spcPts val="0"/>
              </a:spcAft>
              <a:buClr>
                <a:srgbClr val="182028"/>
              </a:buClr>
              <a:buSzPts val="2400"/>
              <a:buNone/>
              <a:defRPr sz="3200">
                <a:solidFill>
                  <a:srgbClr val="182028"/>
                </a:solidFill>
              </a:defRPr>
            </a:lvl5pPr>
            <a:lvl6pPr lvl="5">
              <a:spcBef>
                <a:spcPts val="0"/>
              </a:spcBef>
              <a:spcAft>
                <a:spcPts val="0"/>
              </a:spcAft>
              <a:buClr>
                <a:srgbClr val="182028"/>
              </a:buClr>
              <a:buSzPts val="2400"/>
              <a:buNone/>
              <a:defRPr sz="3200">
                <a:solidFill>
                  <a:srgbClr val="182028"/>
                </a:solidFill>
              </a:defRPr>
            </a:lvl6pPr>
            <a:lvl7pPr lvl="6">
              <a:spcBef>
                <a:spcPts val="0"/>
              </a:spcBef>
              <a:spcAft>
                <a:spcPts val="0"/>
              </a:spcAft>
              <a:buClr>
                <a:srgbClr val="182028"/>
              </a:buClr>
              <a:buSzPts val="2400"/>
              <a:buNone/>
              <a:defRPr sz="3200">
                <a:solidFill>
                  <a:srgbClr val="182028"/>
                </a:solidFill>
              </a:defRPr>
            </a:lvl7pPr>
            <a:lvl8pPr lvl="7">
              <a:spcBef>
                <a:spcPts val="0"/>
              </a:spcBef>
              <a:spcAft>
                <a:spcPts val="0"/>
              </a:spcAft>
              <a:buClr>
                <a:srgbClr val="182028"/>
              </a:buClr>
              <a:buSzPts val="2400"/>
              <a:buNone/>
              <a:defRPr sz="3200">
                <a:solidFill>
                  <a:srgbClr val="182028"/>
                </a:solidFill>
              </a:defRPr>
            </a:lvl8pPr>
            <a:lvl9pPr lvl="8">
              <a:spcBef>
                <a:spcPts val="0"/>
              </a:spcBef>
              <a:spcAft>
                <a:spcPts val="0"/>
              </a:spcAft>
              <a:buClr>
                <a:srgbClr val="182028"/>
              </a:buClr>
              <a:buSzPts val="2400"/>
              <a:buNone/>
              <a:defRPr sz="3200">
                <a:solidFill>
                  <a:srgbClr val="182028"/>
                </a:solidFill>
              </a:defRPr>
            </a:lvl9pPr>
          </a:lstStyle>
          <a:p>
            <a:r>
              <a:rPr lang="nb-NO"/>
              <a:t>Klikk for å redigere tittelstil</a:t>
            </a:r>
            <a:endParaRPr/>
          </a:p>
        </p:txBody>
      </p:sp>
      <p:sp>
        <p:nvSpPr>
          <p:cNvPr id="486" name="Google Shape;486;p78"/>
          <p:cNvSpPr txBox="1">
            <a:spLocks noGrp="1"/>
          </p:cNvSpPr>
          <p:nvPr>
            <p:ph type="body" idx="2"/>
          </p:nvPr>
        </p:nvSpPr>
        <p:spPr>
          <a:xfrm>
            <a:off x="480000" y="2206300"/>
            <a:ext cx="6355200" cy="3626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pic>
        <p:nvPicPr>
          <p:cNvPr id="487" name="Google Shape;487;p78" title="logosalat.png"/>
          <p:cNvPicPr preferRelativeResize="0"/>
          <p:nvPr/>
        </p:nvPicPr>
        <p:blipFill>
          <a:blip r:embed="rId2">
            <a:alphaModFix/>
          </a:blip>
          <a:stretch>
            <a:fillRect/>
          </a:stretch>
        </p:blipFill>
        <p:spPr>
          <a:xfrm>
            <a:off x="7067000" y="1081867"/>
            <a:ext cx="4557203" cy="4076536"/>
          </a:xfrm>
          <a:prstGeom prst="rect">
            <a:avLst/>
          </a:prstGeom>
          <a:noFill/>
          <a:ln>
            <a:noFill/>
          </a:ln>
        </p:spPr>
      </p:pic>
      <p:pic>
        <p:nvPicPr>
          <p:cNvPr id="488" name="Google Shape;488;p78" title="Asset 2@4x.png"/>
          <p:cNvPicPr preferRelativeResize="0"/>
          <p:nvPr/>
        </p:nvPicPr>
        <p:blipFill>
          <a:blip r:embed="rId3">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420433621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Tema 4 - Brødtekst" preserve="1">
  <p:cSld name="Tema 4 - Brødtekst">
    <p:spTree>
      <p:nvGrpSpPr>
        <p:cNvPr id="1" name="Shape 439"/>
        <p:cNvGrpSpPr/>
        <p:nvPr/>
      </p:nvGrpSpPr>
      <p:grpSpPr>
        <a:xfrm>
          <a:off x="0" y="0"/>
          <a:ext cx="0" cy="0"/>
          <a:chOff x="0" y="0"/>
          <a:chExt cx="0" cy="0"/>
        </a:xfrm>
      </p:grpSpPr>
      <p:sp>
        <p:nvSpPr>
          <p:cNvPr id="440" name="Google Shape;440;p71"/>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41" name="Google Shape;441;p71"/>
          <p:cNvSpPr txBox="1">
            <a:spLocks noGrp="1"/>
          </p:cNvSpPr>
          <p:nvPr>
            <p:ph type="body" idx="1"/>
          </p:nvPr>
        </p:nvSpPr>
        <p:spPr>
          <a:xfrm>
            <a:off x="480000" y="2208000"/>
            <a:ext cx="6355200" cy="35416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42" name="Google Shape;442;p71"/>
          <p:cNvSpPr txBox="1">
            <a:spLocks noGrp="1"/>
          </p:cNvSpPr>
          <p:nvPr>
            <p:ph type="subTitle" idx="2"/>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43" name="Google Shape;443;p71"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0888981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ema 4 - Brødtekst" preserve="1">
  <p:cSld name="1_Tema 4 - Brødtekst">
    <p:spTree>
      <p:nvGrpSpPr>
        <p:cNvPr id="1" name="Shape 413"/>
        <p:cNvGrpSpPr/>
        <p:nvPr/>
      </p:nvGrpSpPr>
      <p:grpSpPr>
        <a:xfrm>
          <a:off x="0" y="0"/>
          <a:ext cx="0" cy="0"/>
          <a:chOff x="0" y="0"/>
          <a:chExt cx="0" cy="0"/>
        </a:xfrm>
      </p:grpSpPr>
      <p:sp>
        <p:nvSpPr>
          <p:cNvPr id="414" name="Google Shape;414;p67"/>
          <p:cNvSpPr txBox="1">
            <a:spLocks noGrp="1"/>
          </p:cNvSpPr>
          <p:nvPr>
            <p:ph type="title"/>
          </p:nvPr>
        </p:nvSpPr>
        <p:spPr>
          <a:xfrm>
            <a:off x="480000" y="480000"/>
            <a:ext cx="11360800" cy="140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Font typeface="Titillium Web"/>
              <a:buNone/>
              <a:defRPr b="1">
                <a:solidFill>
                  <a:srgbClr val="182028"/>
                </a:solidFill>
                <a:latin typeface="Titillium Web"/>
                <a:ea typeface="Titillium Web"/>
                <a:cs typeface="Titillium Web"/>
                <a:sym typeface="Titillium Web"/>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15" name="Google Shape;415;p67"/>
          <p:cNvSpPr txBox="1">
            <a:spLocks noGrp="1"/>
          </p:cNvSpPr>
          <p:nvPr>
            <p:ph type="body" idx="1"/>
          </p:nvPr>
        </p:nvSpPr>
        <p:spPr>
          <a:xfrm>
            <a:off x="480000" y="2208000"/>
            <a:ext cx="4728000" cy="307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a:solidFill>
                  <a:srgbClr val="182028"/>
                </a:solidFill>
              </a:defRPr>
            </a:lvl1pPr>
            <a:lvl2pPr marL="1219170" lvl="1" indent="-423323">
              <a:spcBef>
                <a:spcPts val="0"/>
              </a:spcBef>
              <a:spcAft>
                <a:spcPts val="0"/>
              </a:spcAft>
              <a:buClr>
                <a:srgbClr val="182028"/>
              </a:buClr>
              <a:buSzPts val="1400"/>
              <a:buChar char="○"/>
              <a:defRPr>
                <a:solidFill>
                  <a:srgbClr val="182028"/>
                </a:solidFill>
              </a:defRPr>
            </a:lvl2pPr>
            <a:lvl3pPr marL="1828754" lvl="2" indent="-423323">
              <a:spcBef>
                <a:spcPts val="0"/>
              </a:spcBef>
              <a:spcAft>
                <a:spcPts val="0"/>
              </a:spcAft>
              <a:buClr>
                <a:srgbClr val="182028"/>
              </a:buClr>
              <a:buSzPts val="1400"/>
              <a:buChar char="■"/>
              <a:defRPr>
                <a:solidFill>
                  <a:srgbClr val="182028"/>
                </a:solidFill>
              </a:defRPr>
            </a:lvl3pPr>
            <a:lvl4pPr marL="2438339" lvl="3" indent="-423323">
              <a:spcBef>
                <a:spcPts val="0"/>
              </a:spcBef>
              <a:spcAft>
                <a:spcPts val="0"/>
              </a:spcAft>
              <a:buClr>
                <a:srgbClr val="182028"/>
              </a:buClr>
              <a:buSzPts val="1400"/>
              <a:buChar char="●"/>
              <a:defRPr>
                <a:solidFill>
                  <a:srgbClr val="182028"/>
                </a:solidFill>
              </a:defRPr>
            </a:lvl4pPr>
            <a:lvl5pPr marL="3047924" lvl="4" indent="-423323">
              <a:spcBef>
                <a:spcPts val="0"/>
              </a:spcBef>
              <a:spcAft>
                <a:spcPts val="0"/>
              </a:spcAft>
              <a:buClr>
                <a:srgbClr val="182028"/>
              </a:buClr>
              <a:buSzPts val="1400"/>
              <a:buChar char="○"/>
              <a:defRPr>
                <a:solidFill>
                  <a:srgbClr val="182028"/>
                </a:solidFill>
              </a:defRPr>
            </a:lvl5pPr>
            <a:lvl6pPr marL="3657509" lvl="5" indent="-423323">
              <a:spcBef>
                <a:spcPts val="0"/>
              </a:spcBef>
              <a:spcAft>
                <a:spcPts val="0"/>
              </a:spcAft>
              <a:buClr>
                <a:srgbClr val="182028"/>
              </a:buClr>
              <a:buSzPts val="1400"/>
              <a:buChar char="■"/>
              <a:defRPr>
                <a:solidFill>
                  <a:srgbClr val="182028"/>
                </a:solidFill>
              </a:defRPr>
            </a:lvl6pPr>
            <a:lvl7pPr marL="4267093" lvl="6" indent="-423323">
              <a:spcBef>
                <a:spcPts val="0"/>
              </a:spcBef>
              <a:spcAft>
                <a:spcPts val="0"/>
              </a:spcAft>
              <a:buClr>
                <a:srgbClr val="182028"/>
              </a:buClr>
              <a:buSzPts val="1400"/>
              <a:buChar char="●"/>
              <a:defRPr>
                <a:solidFill>
                  <a:srgbClr val="182028"/>
                </a:solidFill>
              </a:defRPr>
            </a:lvl7pPr>
            <a:lvl8pPr marL="4876678" lvl="7" indent="-423323">
              <a:spcBef>
                <a:spcPts val="0"/>
              </a:spcBef>
              <a:spcAft>
                <a:spcPts val="0"/>
              </a:spcAft>
              <a:buClr>
                <a:srgbClr val="182028"/>
              </a:buClr>
              <a:buSzPts val="1400"/>
              <a:buChar char="○"/>
              <a:defRPr>
                <a:solidFill>
                  <a:srgbClr val="182028"/>
                </a:solidFill>
              </a:defRPr>
            </a:lvl8pPr>
            <a:lvl9pPr marL="5486263" lvl="8" indent="-423323">
              <a:spcBef>
                <a:spcPts val="0"/>
              </a:spcBef>
              <a:spcAft>
                <a:spcPts val="0"/>
              </a:spcAft>
              <a:buClr>
                <a:srgbClr val="182028"/>
              </a:buClr>
              <a:buSzPts val="1400"/>
              <a:buChar char="■"/>
              <a:defRPr>
                <a:solidFill>
                  <a:srgbClr val="182028"/>
                </a:solidFill>
              </a:defRPr>
            </a:lvl9pPr>
          </a:lstStyle>
          <a:p>
            <a:pPr lvl="0"/>
            <a:r>
              <a:rPr lang="nb-NO"/>
              <a:t>Klikk for å redigere tekststiler i malen</a:t>
            </a:r>
          </a:p>
        </p:txBody>
      </p:sp>
      <p:sp>
        <p:nvSpPr>
          <p:cNvPr id="416" name="Google Shape;416;p67"/>
          <p:cNvSpPr txBox="1">
            <a:spLocks noGrp="1"/>
          </p:cNvSpPr>
          <p:nvPr>
            <p:ph type="body" idx="2"/>
          </p:nvPr>
        </p:nvSpPr>
        <p:spPr>
          <a:xfrm>
            <a:off x="5352000" y="2208000"/>
            <a:ext cx="4728000" cy="30740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Clr>
                <a:srgbClr val="182028"/>
              </a:buClr>
              <a:buSzPts val="1400"/>
              <a:buChar char="●"/>
              <a:defRPr b="1">
                <a:solidFill>
                  <a:srgbClr val="182028"/>
                </a:solidFill>
              </a:defRPr>
            </a:lvl1pPr>
            <a:lvl2pPr marL="1219170" lvl="1" indent="-423323">
              <a:spcBef>
                <a:spcPts val="0"/>
              </a:spcBef>
              <a:spcAft>
                <a:spcPts val="0"/>
              </a:spcAft>
              <a:buClr>
                <a:srgbClr val="182028"/>
              </a:buClr>
              <a:buSzPts val="1400"/>
              <a:buChar char="○"/>
              <a:defRPr b="1">
                <a:solidFill>
                  <a:srgbClr val="182028"/>
                </a:solidFill>
              </a:defRPr>
            </a:lvl2pPr>
            <a:lvl3pPr marL="1828754" lvl="2" indent="-423323">
              <a:spcBef>
                <a:spcPts val="0"/>
              </a:spcBef>
              <a:spcAft>
                <a:spcPts val="0"/>
              </a:spcAft>
              <a:buClr>
                <a:srgbClr val="182028"/>
              </a:buClr>
              <a:buSzPts val="1400"/>
              <a:buChar char="■"/>
              <a:defRPr b="1">
                <a:solidFill>
                  <a:srgbClr val="182028"/>
                </a:solidFill>
              </a:defRPr>
            </a:lvl3pPr>
            <a:lvl4pPr marL="2438339" lvl="3" indent="-423323">
              <a:spcBef>
                <a:spcPts val="0"/>
              </a:spcBef>
              <a:spcAft>
                <a:spcPts val="0"/>
              </a:spcAft>
              <a:buClr>
                <a:srgbClr val="182028"/>
              </a:buClr>
              <a:buSzPts val="1400"/>
              <a:buChar char="●"/>
              <a:defRPr b="1">
                <a:solidFill>
                  <a:srgbClr val="182028"/>
                </a:solidFill>
              </a:defRPr>
            </a:lvl4pPr>
            <a:lvl5pPr marL="3047924" lvl="4" indent="-423323">
              <a:spcBef>
                <a:spcPts val="0"/>
              </a:spcBef>
              <a:spcAft>
                <a:spcPts val="0"/>
              </a:spcAft>
              <a:buClr>
                <a:srgbClr val="182028"/>
              </a:buClr>
              <a:buSzPts val="1400"/>
              <a:buChar char="○"/>
              <a:defRPr b="1">
                <a:solidFill>
                  <a:srgbClr val="182028"/>
                </a:solidFill>
              </a:defRPr>
            </a:lvl5pPr>
            <a:lvl6pPr marL="3657509" lvl="5" indent="-423323">
              <a:spcBef>
                <a:spcPts val="0"/>
              </a:spcBef>
              <a:spcAft>
                <a:spcPts val="0"/>
              </a:spcAft>
              <a:buClr>
                <a:srgbClr val="182028"/>
              </a:buClr>
              <a:buSzPts val="1400"/>
              <a:buChar char="■"/>
              <a:defRPr b="1">
                <a:solidFill>
                  <a:srgbClr val="182028"/>
                </a:solidFill>
              </a:defRPr>
            </a:lvl6pPr>
            <a:lvl7pPr marL="4267093" lvl="6" indent="-423323">
              <a:spcBef>
                <a:spcPts val="0"/>
              </a:spcBef>
              <a:spcAft>
                <a:spcPts val="0"/>
              </a:spcAft>
              <a:buClr>
                <a:srgbClr val="182028"/>
              </a:buClr>
              <a:buSzPts val="1400"/>
              <a:buChar char="●"/>
              <a:defRPr b="1">
                <a:solidFill>
                  <a:srgbClr val="182028"/>
                </a:solidFill>
              </a:defRPr>
            </a:lvl7pPr>
            <a:lvl8pPr marL="4876678" lvl="7" indent="-423323">
              <a:spcBef>
                <a:spcPts val="0"/>
              </a:spcBef>
              <a:spcAft>
                <a:spcPts val="0"/>
              </a:spcAft>
              <a:buClr>
                <a:srgbClr val="182028"/>
              </a:buClr>
              <a:buSzPts val="1400"/>
              <a:buChar char="○"/>
              <a:defRPr b="1">
                <a:solidFill>
                  <a:srgbClr val="182028"/>
                </a:solidFill>
              </a:defRPr>
            </a:lvl8pPr>
            <a:lvl9pPr marL="5486263" lvl="8" indent="-423323">
              <a:spcBef>
                <a:spcPts val="0"/>
              </a:spcBef>
              <a:spcAft>
                <a:spcPts val="0"/>
              </a:spcAft>
              <a:buClr>
                <a:srgbClr val="182028"/>
              </a:buClr>
              <a:buSzPts val="1400"/>
              <a:buChar char="■"/>
              <a:defRPr b="1">
                <a:solidFill>
                  <a:srgbClr val="182028"/>
                </a:solidFill>
              </a:defRPr>
            </a:lvl9pPr>
          </a:lstStyle>
          <a:p>
            <a:pPr lvl="0"/>
            <a:r>
              <a:rPr lang="nb-NO"/>
              <a:t>Klikk for å redigere tekststiler i malen</a:t>
            </a:r>
          </a:p>
        </p:txBody>
      </p:sp>
      <p:sp>
        <p:nvSpPr>
          <p:cNvPr id="417" name="Google Shape;417;p67"/>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18" name="Google Shape;418;p67"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41317769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Tema 4 - Brødtekst" preserve="1">
  <p:cSld name="2_Tema 4 - Brødtekst">
    <p:spTree>
      <p:nvGrpSpPr>
        <p:cNvPr id="1" name="Shape 419"/>
        <p:cNvGrpSpPr/>
        <p:nvPr/>
      </p:nvGrpSpPr>
      <p:grpSpPr>
        <a:xfrm>
          <a:off x="0" y="0"/>
          <a:ext cx="0" cy="0"/>
          <a:chOff x="0" y="0"/>
          <a:chExt cx="0" cy="0"/>
        </a:xfrm>
      </p:grpSpPr>
      <p:sp>
        <p:nvSpPr>
          <p:cNvPr id="420" name="Google Shape;420;p68"/>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21" name="Google Shape;421;p68"/>
          <p:cNvSpPr txBox="1">
            <a:spLocks noGrp="1"/>
          </p:cNvSpPr>
          <p:nvPr>
            <p:ph type="body" idx="1"/>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2" name="Google Shape;422;p68"/>
          <p:cNvSpPr txBox="1">
            <a:spLocks noGrp="1"/>
          </p:cNvSpPr>
          <p:nvPr>
            <p:ph type="body" idx="2"/>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3" name="Google Shape;423;p68"/>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24" name="Google Shape;424;p68"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82961404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Tema 4 - Brødtekst" preserve="1">
  <p:cSld name="3_Tema 4 - Brødtekst">
    <p:spTree>
      <p:nvGrpSpPr>
        <p:cNvPr id="1" name="Shape 425"/>
        <p:cNvGrpSpPr/>
        <p:nvPr/>
      </p:nvGrpSpPr>
      <p:grpSpPr>
        <a:xfrm>
          <a:off x="0" y="0"/>
          <a:ext cx="0" cy="0"/>
          <a:chOff x="0" y="0"/>
          <a:chExt cx="0" cy="0"/>
        </a:xfrm>
      </p:grpSpPr>
      <p:sp>
        <p:nvSpPr>
          <p:cNvPr id="426" name="Google Shape;426;p69"/>
          <p:cNvSpPr txBox="1">
            <a:spLocks noGrp="1"/>
          </p:cNvSpPr>
          <p:nvPr>
            <p:ph type="body" idx="1"/>
          </p:nvPr>
        </p:nvSpPr>
        <p:spPr>
          <a:xfrm>
            <a:off x="10228800" y="2206300"/>
            <a:ext cx="14784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7" name="Google Shape;427;p6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28" name="Google Shape;428;p69"/>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29" name="Google Shape;429;p69"/>
          <p:cNvSpPr txBox="1">
            <a:spLocks noGrp="1"/>
          </p:cNvSpPr>
          <p:nvPr>
            <p:ph type="body" idx="3"/>
          </p:nvPr>
        </p:nvSpPr>
        <p:spPr>
          <a:xfrm>
            <a:off x="5352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0" name="Google Shape;430;p69"/>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31" name="Google Shape;431;p69"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8546690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Tema 4 - Brødtekst" preserve="1">
  <p:cSld name="4_Tema 4 - Brødtekst">
    <p:spTree>
      <p:nvGrpSpPr>
        <p:cNvPr id="1" name="Shape 432"/>
        <p:cNvGrpSpPr/>
        <p:nvPr/>
      </p:nvGrpSpPr>
      <p:grpSpPr>
        <a:xfrm>
          <a:off x="0" y="0"/>
          <a:ext cx="0" cy="0"/>
          <a:chOff x="0" y="0"/>
          <a:chExt cx="0" cy="0"/>
        </a:xfrm>
      </p:grpSpPr>
      <p:sp>
        <p:nvSpPr>
          <p:cNvPr id="433" name="Google Shape;433;p70"/>
          <p:cNvSpPr txBox="1">
            <a:spLocks noGrp="1"/>
          </p:cNvSpPr>
          <p:nvPr>
            <p:ph type="body" idx="1"/>
          </p:nvPr>
        </p:nvSpPr>
        <p:spPr>
          <a:xfrm>
            <a:off x="86016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4" name="Google Shape;434;p70"/>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35" name="Google Shape;435;p70"/>
          <p:cNvSpPr txBox="1">
            <a:spLocks noGrp="1"/>
          </p:cNvSpPr>
          <p:nvPr>
            <p:ph type="body" idx="2"/>
          </p:nvPr>
        </p:nvSpPr>
        <p:spPr>
          <a:xfrm>
            <a:off x="480000" y="2206300"/>
            <a:ext cx="47280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6" name="Google Shape;436;p70"/>
          <p:cNvSpPr txBox="1">
            <a:spLocks noGrp="1"/>
          </p:cNvSpPr>
          <p:nvPr>
            <p:ph type="body" idx="3"/>
          </p:nvPr>
        </p:nvSpPr>
        <p:spPr>
          <a:xfrm>
            <a:off x="5352000" y="2206300"/>
            <a:ext cx="3105600" cy="32932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400"/>
              <a:buNone/>
              <a:defRPr sz="1867">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
        <p:nvSpPr>
          <p:cNvPr id="437" name="Google Shape;437;p70"/>
          <p:cNvSpPr txBox="1">
            <a:spLocks noGrp="1"/>
          </p:cNvSpPr>
          <p:nvPr>
            <p:ph type="subTitle" idx="4"/>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438" name="Google Shape;438;p70"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6765177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Tema 4 - Bilde" preserve="1">
  <p:cSld name="Tema 4 - Bilde">
    <p:spTree>
      <p:nvGrpSpPr>
        <p:cNvPr id="1" name="Shape 444"/>
        <p:cNvGrpSpPr/>
        <p:nvPr/>
      </p:nvGrpSpPr>
      <p:grpSpPr>
        <a:xfrm>
          <a:off x="0" y="0"/>
          <a:ext cx="0" cy="0"/>
          <a:chOff x="0" y="0"/>
          <a:chExt cx="0" cy="0"/>
        </a:xfrm>
      </p:grpSpPr>
      <p:sp>
        <p:nvSpPr>
          <p:cNvPr id="445" name="Google Shape;445;p72"/>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sz="4000">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46" name="Google Shape;446;p72"/>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sp>
        <p:nvSpPr>
          <p:cNvPr id="447" name="Google Shape;447;p72"/>
          <p:cNvSpPr>
            <a:spLocks noGrp="1"/>
          </p:cNvSpPr>
          <p:nvPr>
            <p:ph type="pic" idx="2"/>
          </p:nvPr>
        </p:nvSpPr>
        <p:spPr>
          <a:xfrm>
            <a:off x="480000" y="2208000"/>
            <a:ext cx="11232000" cy="3563200"/>
          </a:xfrm>
          <a:prstGeom prst="rect">
            <a:avLst/>
          </a:prstGeom>
          <a:noFill/>
          <a:ln>
            <a:noFill/>
          </a:ln>
        </p:spPr>
      </p:sp>
      <p:pic>
        <p:nvPicPr>
          <p:cNvPr id="448" name="Google Shape;448;p72"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70727841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ema 4 - Bilde" preserve="1">
  <p:cSld name="1_Tema 4 - Bilde">
    <p:spTree>
      <p:nvGrpSpPr>
        <p:cNvPr id="1" name="Shape 449"/>
        <p:cNvGrpSpPr/>
        <p:nvPr/>
      </p:nvGrpSpPr>
      <p:grpSpPr>
        <a:xfrm>
          <a:off x="0" y="0"/>
          <a:ext cx="0" cy="0"/>
          <a:chOff x="0" y="0"/>
          <a:chExt cx="0" cy="0"/>
        </a:xfrm>
      </p:grpSpPr>
      <p:sp>
        <p:nvSpPr>
          <p:cNvPr id="450" name="Google Shape;450;p73"/>
          <p:cNvSpPr txBox="1">
            <a:spLocks noGrp="1"/>
          </p:cNvSpPr>
          <p:nvPr>
            <p:ph type="title"/>
          </p:nvPr>
        </p:nvSpPr>
        <p:spPr>
          <a:xfrm>
            <a:off x="480000" y="480000"/>
            <a:ext cx="6280000" cy="15632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451" name="Google Shape;451;p73"/>
          <p:cNvSpPr txBox="1">
            <a:spLocks noGrp="1"/>
          </p:cNvSpPr>
          <p:nvPr>
            <p:ph type="body" idx="1"/>
          </p:nvPr>
        </p:nvSpPr>
        <p:spPr>
          <a:xfrm>
            <a:off x="480000" y="2206300"/>
            <a:ext cx="6355200" cy="36260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452" name="Google Shape;452;p73"/>
          <p:cNvSpPr>
            <a:spLocks noGrp="1"/>
          </p:cNvSpPr>
          <p:nvPr>
            <p:ph type="pic" idx="2"/>
          </p:nvPr>
        </p:nvSpPr>
        <p:spPr>
          <a:xfrm>
            <a:off x="6979200" y="480000"/>
            <a:ext cx="4732800" cy="5352400"/>
          </a:xfrm>
          <a:prstGeom prst="rect">
            <a:avLst/>
          </a:prstGeom>
          <a:noFill/>
          <a:ln>
            <a:noFill/>
          </a:ln>
        </p:spPr>
      </p:sp>
      <p:sp>
        <p:nvSpPr>
          <p:cNvPr id="453" name="Google Shape;453;p73"/>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454" name="Google Shape;454;p7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242328714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Tema 4 - Bilde" preserve="1">
  <p:cSld name="2_Tema 4 - Bilde">
    <p:spTree>
      <p:nvGrpSpPr>
        <p:cNvPr id="1" name="Shape 455"/>
        <p:cNvGrpSpPr/>
        <p:nvPr/>
      </p:nvGrpSpPr>
      <p:grpSpPr>
        <a:xfrm>
          <a:off x="0" y="0"/>
          <a:ext cx="0" cy="0"/>
          <a:chOff x="0" y="0"/>
          <a:chExt cx="0" cy="0"/>
        </a:xfrm>
      </p:grpSpPr>
      <p:sp>
        <p:nvSpPr>
          <p:cNvPr id="456" name="Google Shape;456;p74"/>
          <p:cNvSpPr txBox="1">
            <a:spLocks noGrp="1"/>
          </p:cNvSpPr>
          <p:nvPr>
            <p:ph type="title"/>
          </p:nvPr>
        </p:nvSpPr>
        <p:spPr>
          <a:xfrm>
            <a:off x="5352000" y="480000"/>
            <a:ext cx="6360000" cy="1738800"/>
          </a:xfrm>
          <a:prstGeom prst="rect">
            <a:avLst/>
          </a:prstGeom>
        </p:spPr>
        <p:txBody>
          <a:bodyPr spcFirstLastPara="1" wrap="square" lIns="91425" tIns="91425" rIns="91425" bIns="91425" anchor="t" anchorCtr="0">
            <a:normAutofit/>
          </a:bodyPr>
          <a:lstStyle>
            <a:lvl1pPr lvl="0">
              <a:spcBef>
                <a:spcPts val="0"/>
              </a:spcBef>
              <a:spcAft>
                <a:spcPts val="0"/>
              </a:spcAft>
              <a:buClr>
                <a:schemeClr val="dk1"/>
              </a:buClr>
              <a:buSzPts val="3000"/>
              <a:buNone/>
              <a:defRPr>
                <a:solidFill>
                  <a:schemeClr val="dk1"/>
                </a:solidFill>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r>
              <a:rPr lang="nb-NO"/>
              <a:t>Klikk for å redigere tittelstil</a:t>
            </a:r>
            <a:endParaRPr/>
          </a:p>
        </p:txBody>
      </p:sp>
      <p:sp>
        <p:nvSpPr>
          <p:cNvPr id="457" name="Google Shape;457;p74"/>
          <p:cNvSpPr txBox="1">
            <a:spLocks noGrp="1"/>
          </p:cNvSpPr>
          <p:nvPr>
            <p:ph type="body" idx="1"/>
          </p:nvPr>
        </p:nvSpPr>
        <p:spPr>
          <a:xfrm>
            <a:off x="5352000" y="2208000"/>
            <a:ext cx="6360000" cy="3563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Clr>
                <a:schemeClr val="dk1"/>
              </a:buClr>
              <a:buSzPts val="1200"/>
              <a:buChar char="●"/>
              <a:defRPr sz="1600">
                <a:solidFill>
                  <a:schemeClr val="dk1"/>
                </a:solidFill>
              </a:defRPr>
            </a:lvl1pPr>
            <a:lvl2pPr marL="1219170" lvl="1" indent="-406390">
              <a:spcBef>
                <a:spcPts val="0"/>
              </a:spcBef>
              <a:spcAft>
                <a:spcPts val="0"/>
              </a:spcAft>
              <a:buClr>
                <a:schemeClr val="dk1"/>
              </a:buClr>
              <a:buSzPts val="1200"/>
              <a:buChar char="○"/>
              <a:defRPr sz="1600">
                <a:solidFill>
                  <a:schemeClr val="dk1"/>
                </a:solidFill>
              </a:defRPr>
            </a:lvl2pPr>
            <a:lvl3pPr marL="1828754" lvl="2" indent="-406390">
              <a:spcBef>
                <a:spcPts val="0"/>
              </a:spcBef>
              <a:spcAft>
                <a:spcPts val="0"/>
              </a:spcAft>
              <a:buClr>
                <a:schemeClr val="dk1"/>
              </a:buClr>
              <a:buSzPts val="1200"/>
              <a:buChar char="■"/>
              <a:defRPr sz="1600">
                <a:solidFill>
                  <a:schemeClr val="dk1"/>
                </a:solidFill>
              </a:defRPr>
            </a:lvl3pPr>
            <a:lvl4pPr marL="2438339" lvl="3" indent="-406390">
              <a:spcBef>
                <a:spcPts val="0"/>
              </a:spcBef>
              <a:spcAft>
                <a:spcPts val="0"/>
              </a:spcAft>
              <a:buClr>
                <a:schemeClr val="dk1"/>
              </a:buClr>
              <a:buSzPts val="1200"/>
              <a:buChar char="●"/>
              <a:defRPr sz="1600">
                <a:solidFill>
                  <a:schemeClr val="dk1"/>
                </a:solidFill>
              </a:defRPr>
            </a:lvl4pPr>
            <a:lvl5pPr marL="3047924" lvl="4" indent="-406390">
              <a:spcBef>
                <a:spcPts val="0"/>
              </a:spcBef>
              <a:spcAft>
                <a:spcPts val="0"/>
              </a:spcAft>
              <a:buClr>
                <a:schemeClr val="dk1"/>
              </a:buClr>
              <a:buSzPts val="1200"/>
              <a:buChar char="○"/>
              <a:defRPr sz="1600">
                <a:solidFill>
                  <a:schemeClr val="dk1"/>
                </a:solidFill>
              </a:defRPr>
            </a:lvl5pPr>
            <a:lvl6pPr marL="3657509" lvl="5" indent="-406390">
              <a:spcBef>
                <a:spcPts val="0"/>
              </a:spcBef>
              <a:spcAft>
                <a:spcPts val="0"/>
              </a:spcAft>
              <a:buClr>
                <a:schemeClr val="dk1"/>
              </a:buClr>
              <a:buSzPts val="1200"/>
              <a:buChar char="■"/>
              <a:defRPr sz="1600">
                <a:solidFill>
                  <a:schemeClr val="dk1"/>
                </a:solidFill>
              </a:defRPr>
            </a:lvl6pPr>
            <a:lvl7pPr marL="4267093" lvl="6" indent="-406390">
              <a:spcBef>
                <a:spcPts val="0"/>
              </a:spcBef>
              <a:spcAft>
                <a:spcPts val="0"/>
              </a:spcAft>
              <a:buClr>
                <a:schemeClr val="dk1"/>
              </a:buClr>
              <a:buSzPts val="1200"/>
              <a:buChar char="●"/>
              <a:defRPr sz="1600">
                <a:solidFill>
                  <a:schemeClr val="dk1"/>
                </a:solidFill>
              </a:defRPr>
            </a:lvl7pPr>
            <a:lvl8pPr marL="4876678" lvl="7" indent="-406390">
              <a:spcBef>
                <a:spcPts val="0"/>
              </a:spcBef>
              <a:spcAft>
                <a:spcPts val="0"/>
              </a:spcAft>
              <a:buClr>
                <a:schemeClr val="dk1"/>
              </a:buClr>
              <a:buSzPts val="1200"/>
              <a:buChar char="○"/>
              <a:defRPr sz="1600">
                <a:solidFill>
                  <a:schemeClr val="dk1"/>
                </a:solidFill>
              </a:defRPr>
            </a:lvl8pPr>
            <a:lvl9pPr marL="5486263" lvl="8" indent="-406390">
              <a:spcBef>
                <a:spcPts val="0"/>
              </a:spcBef>
              <a:spcAft>
                <a:spcPts val="0"/>
              </a:spcAft>
              <a:buClr>
                <a:schemeClr val="dk1"/>
              </a:buClr>
              <a:buSzPts val="1200"/>
              <a:buChar char="■"/>
              <a:defRPr sz="1600">
                <a:solidFill>
                  <a:schemeClr val="dk1"/>
                </a:solidFill>
              </a:defRPr>
            </a:lvl9pPr>
          </a:lstStyle>
          <a:p>
            <a:pPr lvl="0"/>
            <a:r>
              <a:rPr lang="nb-NO"/>
              <a:t>Klikk for å redigere tekststiler i malen</a:t>
            </a:r>
          </a:p>
        </p:txBody>
      </p:sp>
      <p:sp>
        <p:nvSpPr>
          <p:cNvPr id="458" name="Google Shape;458;p74"/>
          <p:cNvSpPr>
            <a:spLocks noGrp="1"/>
          </p:cNvSpPr>
          <p:nvPr>
            <p:ph type="pic" idx="2"/>
          </p:nvPr>
        </p:nvSpPr>
        <p:spPr>
          <a:xfrm>
            <a:off x="467333" y="480000"/>
            <a:ext cx="4732800" cy="5160400"/>
          </a:xfrm>
          <a:prstGeom prst="rect">
            <a:avLst/>
          </a:prstGeom>
          <a:noFill/>
          <a:ln>
            <a:noFill/>
          </a:ln>
        </p:spPr>
      </p:sp>
      <p:sp>
        <p:nvSpPr>
          <p:cNvPr id="459" name="Google Shape;459;p74"/>
          <p:cNvSpPr txBox="1">
            <a:spLocks noGrp="1"/>
          </p:cNvSpPr>
          <p:nvPr>
            <p:ph type="subTitle" idx="3"/>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dk1"/>
              </a:buClr>
              <a:buSzPts val="1000"/>
              <a:buNone/>
              <a:defRPr sz="1333">
                <a:solidFill>
                  <a:schemeClr val="dk1"/>
                </a:solidFill>
              </a:defRPr>
            </a:lvl1pPr>
            <a:lvl2pPr lvl="1" algn="ctr">
              <a:lnSpc>
                <a:spcPct val="100000"/>
              </a:lnSpc>
              <a:spcBef>
                <a:spcPts val="0"/>
              </a:spcBef>
              <a:spcAft>
                <a:spcPts val="0"/>
              </a:spcAft>
              <a:buClr>
                <a:schemeClr val="dk1"/>
              </a:buClr>
              <a:buSzPts val="1000"/>
              <a:buNone/>
              <a:defRPr sz="1333">
                <a:solidFill>
                  <a:schemeClr val="dk1"/>
                </a:solidFill>
              </a:defRPr>
            </a:lvl2pPr>
            <a:lvl3pPr lvl="2" algn="ctr">
              <a:lnSpc>
                <a:spcPct val="100000"/>
              </a:lnSpc>
              <a:spcBef>
                <a:spcPts val="0"/>
              </a:spcBef>
              <a:spcAft>
                <a:spcPts val="0"/>
              </a:spcAft>
              <a:buClr>
                <a:schemeClr val="dk1"/>
              </a:buClr>
              <a:buSzPts val="1000"/>
              <a:buNone/>
              <a:defRPr sz="1333">
                <a:solidFill>
                  <a:schemeClr val="dk1"/>
                </a:solidFill>
              </a:defRPr>
            </a:lvl3pPr>
            <a:lvl4pPr lvl="3" algn="ctr">
              <a:lnSpc>
                <a:spcPct val="100000"/>
              </a:lnSpc>
              <a:spcBef>
                <a:spcPts val="0"/>
              </a:spcBef>
              <a:spcAft>
                <a:spcPts val="0"/>
              </a:spcAft>
              <a:buClr>
                <a:schemeClr val="dk1"/>
              </a:buClr>
              <a:buSzPts val="1000"/>
              <a:buNone/>
              <a:defRPr sz="1333">
                <a:solidFill>
                  <a:schemeClr val="dk1"/>
                </a:solidFill>
              </a:defRPr>
            </a:lvl4pPr>
            <a:lvl5pPr lvl="4" algn="ctr">
              <a:lnSpc>
                <a:spcPct val="100000"/>
              </a:lnSpc>
              <a:spcBef>
                <a:spcPts val="0"/>
              </a:spcBef>
              <a:spcAft>
                <a:spcPts val="0"/>
              </a:spcAft>
              <a:buClr>
                <a:schemeClr val="dk1"/>
              </a:buClr>
              <a:buSzPts val="1000"/>
              <a:buNone/>
              <a:defRPr sz="1333">
                <a:solidFill>
                  <a:schemeClr val="dk1"/>
                </a:solidFill>
              </a:defRPr>
            </a:lvl5pPr>
            <a:lvl6pPr lvl="5" algn="ctr">
              <a:lnSpc>
                <a:spcPct val="100000"/>
              </a:lnSpc>
              <a:spcBef>
                <a:spcPts val="0"/>
              </a:spcBef>
              <a:spcAft>
                <a:spcPts val="0"/>
              </a:spcAft>
              <a:buClr>
                <a:schemeClr val="dk1"/>
              </a:buClr>
              <a:buSzPts val="1000"/>
              <a:buNone/>
              <a:defRPr sz="1333">
                <a:solidFill>
                  <a:schemeClr val="dk1"/>
                </a:solidFill>
              </a:defRPr>
            </a:lvl6pPr>
            <a:lvl7pPr lvl="6" algn="ctr">
              <a:lnSpc>
                <a:spcPct val="100000"/>
              </a:lnSpc>
              <a:spcBef>
                <a:spcPts val="0"/>
              </a:spcBef>
              <a:spcAft>
                <a:spcPts val="0"/>
              </a:spcAft>
              <a:buClr>
                <a:schemeClr val="dk1"/>
              </a:buClr>
              <a:buSzPts val="1000"/>
              <a:buNone/>
              <a:defRPr sz="1333">
                <a:solidFill>
                  <a:schemeClr val="dk1"/>
                </a:solidFill>
              </a:defRPr>
            </a:lvl7pPr>
            <a:lvl8pPr lvl="7" algn="ctr">
              <a:lnSpc>
                <a:spcPct val="100000"/>
              </a:lnSpc>
              <a:spcBef>
                <a:spcPts val="0"/>
              </a:spcBef>
              <a:spcAft>
                <a:spcPts val="0"/>
              </a:spcAft>
              <a:buClr>
                <a:schemeClr val="dk1"/>
              </a:buClr>
              <a:buSzPts val="1000"/>
              <a:buNone/>
              <a:defRPr sz="1333">
                <a:solidFill>
                  <a:schemeClr val="dk1"/>
                </a:solidFill>
              </a:defRPr>
            </a:lvl8pPr>
            <a:lvl9pPr lvl="8" algn="ctr">
              <a:lnSpc>
                <a:spcPct val="100000"/>
              </a:lnSpc>
              <a:spcBef>
                <a:spcPts val="0"/>
              </a:spcBef>
              <a:spcAft>
                <a:spcPts val="0"/>
              </a:spcAft>
              <a:buClr>
                <a:schemeClr val="dk1"/>
              </a:buClr>
              <a:buSzPts val="1000"/>
              <a:buNone/>
              <a:defRPr sz="1333">
                <a:solidFill>
                  <a:schemeClr val="dk1"/>
                </a:solidFill>
              </a:defRPr>
            </a:lvl9pPr>
          </a:lstStyle>
          <a:p>
            <a:r>
              <a:rPr lang="nb-NO"/>
              <a:t>Klikk for å redigere undertittelstil i malen</a:t>
            </a:r>
            <a:endParaRPr/>
          </a:p>
        </p:txBody>
      </p:sp>
      <p:pic>
        <p:nvPicPr>
          <p:cNvPr id="460" name="Google Shape;460;p74"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31227548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Tema 4 - Sitat" preserve="1">
  <p:cSld name="Tema 4 - Sitat">
    <p:spTree>
      <p:nvGrpSpPr>
        <p:cNvPr id="1" name="Shape 386"/>
        <p:cNvGrpSpPr/>
        <p:nvPr/>
      </p:nvGrpSpPr>
      <p:grpSpPr>
        <a:xfrm>
          <a:off x="0" y="0"/>
          <a:ext cx="0" cy="0"/>
          <a:chOff x="0" y="0"/>
          <a:chExt cx="0" cy="0"/>
        </a:xfrm>
      </p:grpSpPr>
      <p:sp>
        <p:nvSpPr>
          <p:cNvPr id="387" name="Google Shape;387;p6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rgbClr val="182028"/>
              </a:buClr>
              <a:buSzPts val="3000"/>
              <a:buNone/>
              <a:defRPr sz="4000" i="1">
                <a:solidFill>
                  <a:srgbClr val="182028"/>
                </a:solidFill>
              </a:defRPr>
            </a:lvl1pPr>
            <a:lvl2pPr lvl="1" algn="ctr">
              <a:spcBef>
                <a:spcPts val="0"/>
              </a:spcBef>
              <a:spcAft>
                <a:spcPts val="0"/>
              </a:spcAft>
              <a:buClr>
                <a:srgbClr val="182028"/>
              </a:buClr>
              <a:buSzPts val="3600"/>
              <a:buNone/>
              <a:defRPr sz="4800">
                <a:solidFill>
                  <a:srgbClr val="182028"/>
                </a:solidFill>
              </a:defRPr>
            </a:lvl2pPr>
            <a:lvl3pPr lvl="2" algn="ctr">
              <a:spcBef>
                <a:spcPts val="0"/>
              </a:spcBef>
              <a:spcAft>
                <a:spcPts val="0"/>
              </a:spcAft>
              <a:buClr>
                <a:srgbClr val="182028"/>
              </a:buClr>
              <a:buSzPts val="3600"/>
              <a:buNone/>
              <a:defRPr sz="4800">
                <a:solidFill>
                  <a:srgbClr val="182028"/>
                </a:solidFill>
              </a:defRPr>
            </a:lvl3pPr>
            <a:lvl4pPr lvl="3" algn="ctr">
              <a:spcBef>
                <a:spcPts val="0"/>
              </a:spcBef>
              <a:spcAft>
                <a:spcPts val="0"/>
              </a:spcAft>
              <a:buClr>
                <a:srgbClr val="182028"/>
              </a:buClr>
              <a:buSzPts val="3600"/>
              <a:buNone/>
              <a:defRPr sz="4800">
                <a:solidFill>
                  <a:srgbClr val="182028"/>
                </a:solidFill>
              </a:defRPr>
            </a:lvl4pPr>
            <a:lvl5pPr lvl="4" algn="ctr">
              <a:spcBef>
                <a:spcPts val="0"/>
              </a:spcBef>
              <a:spcAft>
                <a:spcPts val="0"/>
              </a:spcAft>
              <a:buClr>
                <a:srgbClr val="182028"/>
              </a:buClr>
              <a:buSzPts val="3600"/>
              <a:buNone/>
              <a:defRPr sz="4800">
                <a:solidFill>
                  <a:srgbClr val="182028"/>
                </a:solidFill>
              </a:defRPr>
            </a:lvl5pPr>
            <a:lvl6pPr lvl="5" algn="ctr">
              <a:spcBef>
                <a:spcPts val="0"/>
              </a:spcBef>
              <a:spcAft>
                <a:spcPts val="0"/>
              </a:spcAft>
              <a:buClr>
                <a:srgbClr val="182028"/>
              </a:buClr>
              <a:buSzPts val="3600"/>
              <a:buNone/>
              <a:defRPr sz="4800">
                <a:solidFill>
                  <a:srgbClr val="182028"/>
                </a:solidFill>
              </a:defRPr>
            </a:lvl6pPr>
            <a:lvl7pPr lvl="6" algn="ctr">
              <a:spcBef>
                <a:spcPts val="0"/>
              </a:spcBef>
              <a:spcAft>
                <a:spcPts val="0"/>
              </a:spcAft>
              <a:buClr>
                <a:srgbClr val="182028"/>
              </a:buClr>
              <a:buSzPts val="3600"/>
              <a:buNone/>
              <a:defRPr sz="4800">
                <a:solidFill>
                  <a:srgbClr val="182028"/>
                </a:solidFill>
              </a:defRPr>
            </a:lvl7pPr>
            <a:lvl8pPr lvl="7" algn="ctr">
              <a:spcBef>
                <a:spcPts val="0"/>
              </a:spcBef>
              <a:spcAft>
                <a:spcPts val="0"/>
              </a:spcAft>
              <a:buClr>
                <a:srgbClr val="182028"/>
              </a:buClr>
              <a:buSzPts val="3600"/>
              <a:buNone/>
              <a:defRPr sz="4800">
                <a:solidFill>
                  <a:srgbClr val="182028"/>
                </a:solidFill>
              </a:defRPr>
            </a:lvl8pPr>
            <a:lvl9pPr lvl="8" algn="ctr">
              <a:spcBef>
                <a:spcPts val="0"/>
              </a:spcBef>
              <a:spcAft>
                <a:spcPts val="0"/>
              </a:spcAft>
              <a:buClr>
                <a:srgbClr val="182028"/>
              </a:buClr>
              <a:buSzPts val="3600"/>
              <a:buNone/>
              <a:defRPr sz="4800">
                <a:solidFill>
                  <a:srgbClr val="182028"/>
                </a:solidFill>
              </a:defRPr>
            </a:lvl9pPr>
          </a:lstStyle>
          <a:p>
            <a:r>
              <a:rPr lang="nb-NO"/>
              <a:t>Klikk for å redigere tittelstil</a:t>
            </a:r>
            <a:endParaRPr/>
          </a:p>
        </p:txBody>
      </p:sp>
      <p:sp>
        <p:nvSpPr>
          <p:cNvPr id="388" name="Google Shape;388;p63"/>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182028"/>
              </a:buClr>
              <a:buSzPts val="1000"/>
              <a:buNone/>
              <a:defRPr sz="1333">
                <a:solidFill>
                  <a:srgbClr val="182028"/>
                </a:solidFill>
              </a:defRPr>
            </a:lvl2pPr>
            <a:lvl3pPr lvl="2" algn="ctr">
              <a:lnSpc>
                <a:spcPct val="100000"/>
              </a:lnSpc>
              <a:spcBef>
                <a:spcPts val="0"/>
              </a:spcBef>
              <a:spcAft>
                <a:spcPts val="0"/>
              </a:spcAft>
              <a:buClr>
                <a:srgbClr val="182028"/>
              </a:buClr>
              <a:buSzPts val="1000"/>
              <a:buNone/>
              <a:defRPr sz="1333">
                <a:solidFill>
                  <a:srgbClr val="182028"/>
                </a:solidFill>
              </a:defRPr>
            </a:lvl3pPr>
            <a:lvl4pPr lvl="3" algn="ctr">
              <a:lnSpc>
                <a:spcPct val="100000"/>
              </a:lnSpc>
              <a:spcBef>
                <a:spcPts val="0"/>
              </a:spcBef>
              <a:spcAft>
                <a:spcPts val="0"/>
              </a:spcAft>
              <a:buClr>
                <a:srgbClr val="182028"/>
              </a:buClr>
              <a:buSzPts val="1000"/>
              <a:buNone/>
              <a:defRPr sz="1333">
                <a:solidFill>
                  <a:srgbClr val="182028"/>
                </a:solidFill>
              </a:defRPr>
            </a:lvl4pPr>
            <a:lvl5pPr lvl="4" algn="ctr">
              <a:lnSpc>
                <a:spcPct val="100000"/>
              </a:lnSpc>
              <a:spcBef>
                <a:spcPts val="0"/>
              </a:spcBef>
              <a:spcAft>
                <a:spcPts val="0"/>
              </a:spcAft>
              <a:buClr>
                <a:srgbClr val="182028"/>
              </a:buClr>
              <a:buSzPts val="1000"/>
              <a:buNone/>
              <a:defRPr sz="1333">
                <a:solidFill>
                  <a:srgbClr val="182028"/>
                </a:solidFill>
              </a:defRPr>
            </a:lvl5pPr>
            <a:lvl6pPr lvl="5" algn="ctr">
              <a:lnSpc>
                <a:spcPct val="100000"/>
              </a:lnSpc>
              <a:spcBef>
                <a:spcPts val="0"/>
              </a:spcBef>
              <a:spcAft>
                <a:spcPts val="0"/>
              </a:spcAft>
              <a:buClr>
                <a:srgbClr val="182028"/>
              </a:buClr>
              <a:buSzPts val="1000"/>
              <a:buNone/>
              <a:defRPr sz="1333">
                <a:solidFill>
                  <a:srgbClr val="182028"/>
                </a:solidFill>
              </a:defRPr>
            </a:lvl6pPr>
            <a:lvl7pPr lvl="6" algn="ctr">
              <a:lnSpc>
                <a:spcPct val="100000"/>
              </a:lnSpc>
              <a:spcBef>
                <a:spcPts val="0"/>
              </a:spcBef>
              <a:spcAft>
                <a:spcPts val="0"/>
              </a:spcAft>
              <a:buClr>
                <a:srgbClr val="182028"/>
              </a:buClr>
              <a:buSzPts val="1000"/>
              <a:buNone/>
              <a:defRPr sz="1333">
                <a:solidFill>
                  <a:srgbClr val="182028"/>
                </a:solidFill>
              </a:defRPr>
            </a:lvl7pPr>
            <a:lvl8pPr lvl="7" algn="ctr">
              <a:lnSpc>
                <a:spcPct val="100000"/>
              </a:lnSpc>
              <a:spcBef>
                <a:spcPts val="0"/>
              </a:spcBef>
              <a:spcAft>
                <a:spcPts val="0"/>
              </a:spcAft>
              <a:buClr>
                <a:srgbClr val="182028"/>
              </a:buClr>
              <a:buSzPts val="1000"/>
              <a:buNone/>
              <a:defRPr sz="1333">
                <a:solidFill>
                  <a:srgbClr val="182028"/>
                </a:solidFill>
              </a:defRPr>
            </a:lvl8pPr>
            <a:lvl9pPr lvl="8" algn="ctr">
              <a:lnSpc>
                <a:spcPct val="100000"/>
              </a:lnSpc>
              <a:spcBef>
                <a:spcPts val="0"/>
              </a:spcBef>
              <a:spcAft>
                <a:spcPts val="0"/>
              </a:spcAft>
              <a:buClr>
                <a:srgbClr val="182028"/>
              </a:buClr>
              <a:buSzPts val="1000"/>
              <a:buNone/>
              <a:defRPr sz="1333">
                <a:solidFill>
                  <a:srgbClr val="182028"/>
                </a:solidFill>
              </a:defRPr>
            </a:lvl9pPr>
          </a:lstStyle>
          <a:p>
            <a:r>
              <a:rPr lang="nb-NO"/>
              <a:t>Klikk for å redigere undertittelstil i malen</a:t>
            </a:r>
            <a:endParaRPr/>
          </a:p>
        </p:txBody>
      </p:sp>
      <p:pic>
        <p:nvPicPr>
          <p:cNvPr id="389" name="Google Shape;389;p63"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405233664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ema 4 - Sitat" preserve="1">
  <p:cSld name="1_Tema 4 - Sitat">
    <p:bg>
      <p:bgPr>
        <a:solidFill>
          <a:srgbClr val="74C6C7"/>
        </a:solidFill>
        <a:effectLst/>
      </p:bgPr>
    </p:bg>
    <p:spTree>
      <p:nvGrpSpPr>
        <p:cNvPr id="1" name="Shape 409"/>
        <p:cNvGrpSpPr/>
        <p:nvPr/>
      </p:nvGrpSpPr>
      <p:grpSpPr>
        <a:xfrm>
          <a:off x="0" y="0"/>
          <a:ext cx="0" cy="0"/>
          <a:chOff x="0" y="0"/>
          <a:chExt cx="0" cy="0"/>
        </a:xfrm>
      </p:grpSpPr>
      <p:sp>
        <p:nvSpPr>
          <p:cNvPr id="410" name="Google Shape;410;p66"/>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000"/>
              <a:buNone/>
              <a:defRPr sz="4000" i="1">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sp>
        <p:nvSpPr>
          <p:cNvPr id="411" name="Google Shape;411;p66"/>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1000"/>
              <a:buNone/>
              <a:defRPr sz="1333">
                <a:solidFill>
                  <a:schemeClr val="lt1"/>
                </a:solidFill>
              </a:defRPr>
            </a:lvl1pPr>
            <a:lvl2pPr lvl="1" algn="ctr">
              <a:lnSpc>
                <a:spcPct val="100000"/>
              </a:lnSpc>
              <a:spcBef>
                <a:spcPts val="0"/>
              </a:spcBef>
              <a:spcAft>
                <a:spcPts val="0"/>
              </a:spcAft>
              <a:buClr>
                <a:schemeClr val="lt1"/>
              </a:buClr>
              <a:buSzPts val="1000"/>
              <a:buNone/>
              <a:defRPr sz="1333">
                <a:solidFill>
                  <a:schemeClr val="lt1"/>
                </a:solidFill>
              </a:defRPr>
            </a:lvl2pPr>
            <a:lvl3pPr lvl="2" algn="ctr">
              <a:lnSpc>
                <a:spcPct val="100000"/>
              </a:lnSpc>
              <a:spcBef>
                <a:spcPts val="0"/>
              </a:spcBef>
              <a:spcAft>
                <a:spcPts val="0"/>
              </a:spcAft>
              <a:buClr>
                <a:schemeClr val="lt1"/>
              </a:buClr>
              <a:buSzPts val="1000"/>
              <a:buNone/>
              <a:defRPr sz="1333">
                <a:solidFill>
                  <a:schemeClr val="lt1"/>
                </a:solidFill>
              </a:defRPr>
            </a:lvl3pPr>
            <a:lvl4pPr lvl="3" algn="ctr">
              <a:lnSpc>
                <a:spcPct val="100000"/>
              </a:lnSpc>
              <a:spcBef>
                <a:spcPts val="0"/>
              </a:spcBef>
              <a:spcAft>
                <a:spcPts val="0"/>
              </a:spcAft>
              <a:buClr>
                <a:schemeClr val="lt1"/>
              </a:buClr>
              <a:buSzPts val="1000"/>
              <a:buNone/>
              <a:defRPr sz="1333">
                <a:solidFill>
                  <a:schemeClr val="lt1"/>
                </a:solidFill>
              </a:defRPr>
            </a:lvl4pPr>
            <a:lvl5pPr lvl="4" algn="ctr">
              <a:lnSpc>
                <a:spcPct val="100000"/>
              </a:lnSpc>
              <a:spcBef>
                <a:spcPts val="0"/>
              </a:spcBef>
              <a:spcAft>
                <a:spcPts val="0"/>
              </a:spcAft>
              <a:buClr>
                <a:schemeClr val="lt1"/>
              </a:buClr>
              <a:buSzPts val="1000"/>
              <a:buNone/>
              <a:defRPr sz="1333">
                <a:solidFill>
                  <a:schemeClr val="lt1"/>
                </a:solidFill>
              </a:defRPr>
            </a:lvl5pPr>
            <a:lvl6pPr lvl="5" algn="ctr">
              <a:lnSpc>
                <a:spcPct val="100000"/>
              </a:lnSpc>
              <a:spcBef>
                <a:spcPts val="0"/>
              </a:spcBef>
              <a:spcAft>
                <a:spcPts val="0"/>
              </a:spcAft>
              <a:buClr>
                <a:schemeClr val="lt1"/>
              </a:buClr>
              <a:buSzPts val="1000"/>
              <a:buNone/>
              <a:defRPr sz="1333">
                <a:solidFill>
                  <a:schemeClr val="lt1"/>
                </a:solidFill>
              </a:defRPr>
            </a:lvl6pPr>
            <a:lvl7pPr lvl="6" algn="ctr">
              <a:lnSpc>
                <a:spcPct val="100000"/>
              </a:lnSpc>
              <a:spcBef>
                <a:spcPts val="0"/>
              </a:spcBef>
              <a:spcAft>
                <a:spcPts val="0"/>
              </a:spcAft>
              <a:buClr>
                <a:schemeClr val="lt1"/>
              </a:buClr>
              <a:buSzPts val="1000"/>
              <a:buNone/>
              <a:defRPr sz="1333">
                <a:solidFill>
                  <a:schemeClr val="lt1"/>
                </a:solidFill>
              </a:defRPr>
            </a:lvl7pPr>
            <a:lvl8pPr lvl="7" algn="ctr">
              <a:lnSpc>
                <a:spcPct val="100000"/>
              </a:lnSpc>
              <a:spcBef>
                <a:spcPts val="0"/>
              </a:spcBef>
              <a:spcAft>
                <a:spcPts val="0"/>
              </a:spcAft>
              <a:buClr>
                <a:schemeClr val="lt1"/>
              </a:buClr>
              <a:buSzPts val="1000"/>
              <a:buNone/>
              <a:defRPr sz="1333">
                <a:solidFill>
                  <a:schemeClr val="lt1"/>
                </a:solidFill>
              </a:defRPr>
            </a:lvl8pPr>
            <a:lvl9pPr lvl="8" algn="ctr">
              <a:lnSpc>
                <a:spcPct val="100000"/>
              </a:lnSpc>
              <a:spcBef>
                <a:spcPts val="0"/>
              </a:spcBef>
              <a:spcAft>
                <a:spcPts val="0"/>
              </a:spcAft>
              <a:buClr>
                <a:schemeClr val="lt1"/>
              </a:buClr>
              <a:buSzPts val="1000"/>
              <a:buNone/>
              <a:defRPr sz="1333">
                <a:solidFill>
                  <a:schemeClr val="lt1"/>
                </a:solidFill>
              </a:defRPr>
            </a:lvl9pPr>
          </a:lstStyle>
          <a:p>
            <a:r>
              <a:rPr lang="nb-NO"/>
              <a:t>Klikk for å redigere undertittelstil i malen</a:t>
            </a:r>
            <a:endParaRPr/>
          </a:p>
        </p:txBody>
      </p:sp>
      <p:pic>
        <p:nvPicPr>
          <p:cNvPr id="412" name="Google Shape;412;p66"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Tree>
    <p:extLst>
      <p:ext uri="{BB962C8B-B14F-4D97-AF65-F5344CB8AC3E}">
        <p14:creationId xmlns:p14="http://schemas.microsoft.com/office/powerpoint/2010/main" val="316993270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Tema 4 - Tom" preserve="1">
  <p:cSld name="Tema 4 - Tom">
    <p:spTree>
      <p:nvGrpSpPr>
        <p:cNvPr id="1" name="Shape 461"/>
        <p:cNvGrpSpPr/>
        <p:nvPr/>
      </p:nvGrpSpPr>
      <p:grpSpPr>
        <a:xfrm>
          <a:off x="0" y="0"/>
          <a:ext cx="0" cy="0"/>
          <a:chOff x="0" y="0"/>
          <a:chExt cx="0" cy="0"/>
        </a:xfrm>
      </p:grpSpPr>
      <p:sp>
        <p:nvSpPr>
          <p:cNvPr id="462" name="Google Shape;462;p75"/>
          <p:cNvSpPr txBox="1">
            <a:spLocks noGrp="1"/>
          </p:cNvSpPr>
          <p:nvPr>
            <p:ph type="subTitle" idx="1"/>
          </p:nvPr>
        </p:nvSpPr>
        <p:spPr>
          <a:xfrm>
            <a:off x="480000" y="5955933"/>
            <a:ext cx="4084800" cy="4232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rgbClr val="182028"/>
              </a:buClr>
              <a:buSzPts val="1000"/>
              <a:buNone/>
              <a:defRPr sz="1333">
                <a:solidFill>
                  <a:srgbClr val="182028"/>
                </a:solidFill>
              </a:defRPr>
            </a:lvl1pPr>
            <a:lvl2pPr lvl="1" algn="ctr">
              <a:lnSpc>
                <a:spcPct val="100000"/>
              </a:lnSpc>
              <a:spcBef>
                <a:spcPts val="0"/>
              </a:spcBef>
              <a:spcAft>
                <a:spcPts val="0"/>
              </a:spcAft>
              <a:buClr>
                <a:srgbClr val="4A6FA1"/>
              </a:buClr>
              <a:buSzPts val="1000"/>
              <a:buNone/>
              <a:defRPr sz="1333">
                <a:solidFill>
                  <a:srgbClr val="4A6FA1"/>
                </a:solidFill>
              </a:defRPr>
            </a:lvl2pPr>
            <a:lvl3pPr lvl="2" algn="ctr">
              <a:lnSpc>
                <a:spcPct val="100000"/>
              </a:lnSpc>
              <a:spcBef>
                <a:spcPts val="0"/>
              </a:spcBef>
              <a:spcAft>
                <a:spcPts val="0"/>
              </a:spcAft>
              <a:buClr>
                <a:srgbClr val="4A6FA1"/>
              </a:buClr>
              <a:buSzPts val="1000"/>
              <a:buNone/>
              <a:defRPr sz="1333">
                <a:solidFill>
                  <a:srgbClr val="4A6FA1"/>
                </a:solidFill>
              </a:defRPr>
            </a:lvl3pPr>
            <a:lvl4pPr lvl="3" algn="ctr">
              <a:lnSpc>
                <a:spcPct val="100000"/>
              </a:lnSpc>
              <a:spcBef>
                <a:spcPts val="0"/>
              </a:spcBef>
              <a:spcAft>
                <a:spcPts val="0"/>
              </a:spcAft>
              <a:buClr>
                <a:srgbClr val="4A6FA1"/>
              </a:buClr>
              <a:buSzPts val="1000"/>
              <a:buNone/>
              <a:defRPr sz="1333">
                <a:solidFill>
                  <a:srgbClr val="4A6FA1"/>
                </a:solidFill>
              </a:defRPr>
            </a:lvl4pPr>
            <a:lvl5pPr lvl="4" algn="ctr">
              <a:lnSpc>
                <a:spcPct val="100000"/>
              </a:lnSpc>
              <a:spcBef>
                <a:spcPts val="0"/>
              </a:spcBef>
              <a:spcAft>
                <a:spcPts val="0"/>
              </a:spcAft>
              <a:buClr>
                <a:srgbClr val="4A6FA1"/>
              </a:buClr>
              <a:buSzPts val="1000"/>
              <a:buNone/>
              <a:defRPr sz="1333">
                <a:solidFill>
                  <a:srgbClr val="4A6FA1"/>
                </a:solidFill>
              </a:defRPr>
            </a:lvl5pPr>
            <a:lvl6pPr lvl="5" algn="ctr">
              <a:lnSpc>
                <a:spcPct val="100000"/>
              </a:lnSpc>
              <a:spcBef>
                <a:spcPts val="0"/>
              </a:spcBef>
              <a:spcAft>
                <a:spcPts val="0"/>
              </a:spcAft>
              <a:buClr>
                <a:srgbClr val="4A6FA1"/>
              </a:buClr>
              <a:buSzPts val="1000"/>
              <a:buNone/>
              <a:defRPr sz="1333">
                <a:solidFill>
                  <a:srgbClr val="4A6FA1"/>
                </a:solidFill>
              </a:defRPr>
            </a:lvl6pPr>
            <a:lvl7pPr lvl="6" algn="ctr">
              <a:lnSpc>
                <a:spcPct val="100000"/>
              </a:lnSpc>
              <a:spcBef>
                <a:spcPts val="0"/>
              </a:spcBef>
              <a:spcAft>
                <a:spcPts val="0"/>
              </a:spcAft>
              <a:buClr>
                <a:srgbClr val="4A6FA1"/>
              </a:buClr>
              <a:buSzPts val="1000"/>
              <a:buNone/>
              <a:defRPr sz="1333">
                <a:solidFill>
                  <a:srgbClr val="4A6FA1"/>
                </a:solidFill>
              </a:defRPr>
            </a:lvl7pPr>
            <a:lvl8pPr lvl="7" algn="ctr">
              <a:lnSpc>
                <a:spcPct val="100000"/>
              </a:lnSpc>
              <a:spcBef>
                <a:spcPts val="0"/>
              </a:spcBef>
              <a:spcAft>
                <a:spcPts val="0"/>
              </a:spcAft>
              <a:buClr>
                <a:srgbClr val="4A6FA1"/>
              </a:buClr>
              <a:buSzPts val="1000"/>
              <a:buNone/>
              <a:defRPr sz="1333">
                <a:solidFill>
                  <a:srgbClr val="4A6FA1"/>
                </a:solidFill>
              </a:defRPr>
            </a:lvl8pPr>
            <a:lvl9pPr lvl="8" algn="ctr">
              <a:lnSpc>
                <a:spcPct val="100000"/>
              </a:lnSpc>
              <a:spcBef>
                <a:spcPts val="0"/>
              </a:spcBef>
              <a:spcAft>
                <a:spcPts val="0"/>
              </a:spcAft>
              <a:buClr>
                <a:srgbClr val="4A6FA1"/>
              </a:buClr>
              <a:buSzPts val="1000"/>
              <a:buNone/>
              <a:defRPr sz="1333">
                <a:solidFill>
                  <a:srgbClr val="4A6FA1"/>
                </a:solidFill>
              </a:defRPr>
            </a:lvl9pPr>
          </a:lstStyle>
          <a:p>
            <a:r>
              <a:rPr lang="nb-NO"/>
              <a:t>Klikk for å redigere undertittelstil i malen</a:t>
            </a:r>
            <a:endParaRPr/>
          </a:p>
        </p:txBody>
      </p:sp>
      <p:pic>
        <p:nvPicPr>
          <p:cNvPr id="463" name="Google Shape;463;p75" title="Asset 2@4x.png"/>
          <p:cNvPicPr preferRelativeResize="0"/>
          <p:nvPr/>
        </p:nvPicPr>
        <p:blipFill>
          <a:blip r:embed="rId2">
            <a:alphaModFix/>
          </a:blip>
          <a:stretch>
            <a:fillRect/>
          </a:stretch>
        </p:blipFill>
        <p:spPr>
          <a:xfrm>
            <a:off x="10133924" y="5973800"/>
            <a:ext cx="1634845" cy="405333"/>
          </a:xfrm>
          <a:prstGeom prst="rect">
            <a:avLst/>
          </a:prstGeom>
          <a:noFill/>
          <a:ln>
            <a:noFill/>
          </a:ln>
        </p:spPr>
      </p:pic>
    </p:spTree>
    <p:extLst>
      <p:ext uri="{BB962C8B-B14F-4D97-AF65-F5344CB8AC3E}">
        <p14:creationId xmlns:p14="http://schemas.microsoft.com/office/powerpoint/2010/main" val="400765896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ema 4 - Logoer" preserve="1">
  <p:cSld name="1_Tema 4 - Logoer">
    <p:spTree>
      <p:nvGrpSpPr>
        <p:cNvPr id="1" name="Shape 489"/>
        <p:cNvGrpSpPr/>
        <p:nvPr/>
      </p:nvGrpSpPr>
      <p:grpSpPr>
        <a:xfrm>
          <a:off x="0" y="0"/>
          <a:ext cx="0" cy="0"/>
          <a:chOff x="0" y="0"/>
          <a:chExt cx="0" cy="0"/>
        </a:xfrm>
      </p:grpSpPr>
      <p:sp>
        <p:nvSpPr>
          <p:cNvPr id="490" name="Google Shape;490;p79"/>
          <p:cNvSpPr txBox="1">
            <a:spLocks noGrp="1"/>
          </p:cNvSpPr>
          <p:nvPr>
            <p:ph type="title"/>
          </p:nvPr>
        </p:nvSpPr>
        <p:spPr>
          <a:xfrm>
            <a:off x="480000" y="480000"/>
            <a:ext cx="11296400" cy="1676400"/>
          </a:xfrm>
          <a:prstGeom prst="rect">
            <a:avLst/>
          </a:prstGeom>
        </p:spPr>
        <p:txBody>
          <a:bodyPr spcFirstLastPara="1" wrap="square" lIns="91425" tIns="91425" rIns="91425" bIns="91425" anchor="t" anchorCtr="0">
            <a:normAutofit/>
          </a:bodyPr>
          <a:lstStyle>
            <a:lvl1pPr lvl="0">
              <a:spcBef>
                <a:spcPts val="0"/>
              </a:spcBef>
              <a:spcAft>
                <a:spcPts val="0"/>
              </a:spcAft>
              <a:buClr>
                <a:srgbClr val="182028"/>
              </a:buClr>
              <a:buSzPts val="3000"/>
              <a:buNone/>
              <a:defRPr>
                <a:solidFill>
                  <a:srgbClr val="182028"/>
                </a:solidFill>
              </a:defRPr>
            </a:lvl1pPr>
            <a:lvl2pPr lvl="1">
              <a:spcBef>
                <a:spcPts val="0"/>
              </a:spcBef>
              <a:spcAft>
                <a:spcPts val="0"/>
              </a:spcAft>
              <a:buClr>
                <a:srgbClr val="182028"/>
              </a:buClr>
              <a:buSzPts val="2800"/>
              <a:buNone/>
              <a:defRPr>
                <a:solidFill>
                  <a:srgbClr val="182028"/>
                </a:solidFill>
              </a:defRPr>
            </a:lvl2pPr>
            <a:lvl3pPr lvl="2">
              <a:spcBef>
                <a:spcPts val="0"/>
              </a:spcBef>
              <a:spcAft>
                <a:spcPts val="0"/>
              </a:spcAft>
              <a:buClr>
                <a:srgbClr val="182028"/>
              </a:buClr>
              <a:buSzPts val="2800"/>
              <a:buNone/>
              <a:defRPr>
                <a:solidFill>
                  <a:srgbClr val="182028"/>
                </a:solidFill>
              </a:defRPr>
            </a:lvl3pPr>
            <a:lvl4pPr lvl="3">
              <a:spcBef>
                <a:spcPts val="0"/>
              </a:spcBef>
              <a:spcAft>
                <a:spcPts val="0"/>
              </a:spcAft>
              <a:buClr>
                <a:srgbClr val="182028"/>
              </a:buClr>
              <a:buSzPts val="2800"/>
              <a:buNone/>
              <a:defRPr>
                <a:solidFill>
                  <a:srgbClr val="182028"/>
                </a:solidFill>
              </a:defRPr>
            </a:lvl4pPr>
            <a:lvl5pPr lvl="4">
              <a:spcBef>
                <a:spcPts val="0"/>
              </a:spcBef>
              <a:spcAft>
                <a:spcPts val="0"/>
              </a:spcAft>
              <a:buClr>
                <a:srgbClr val="182028"/>
              </a:buClr>
              <a:buSzPts val="2800"/>
              <a:buNone/>
              <a:defRPr>
                <a:solidFill>
                  <a:srgbClr val="182028"/>
                </a:solidFill>
              </a:defRPr>
            </a:lvl5pPr>
            <a:lvl6pPr lvl="5">
              <a:spcBef>
                <a:spcPts val="0"/>
              </a:spcBef>
              <a:spcAft>
                <a:spcPts val="0"/>
              </a:spcAft>
              <a:buClr>
                <a:srgbClr val="182028"/>
              </a:buClr>
              <a:buSzPts val="2800"/>
              <a:buNone/>
              <a:defRPr>
                <a:solidFill>
                  <a:srgbClr val="182028"/>
                </a:solidFill>
              </a:defRPr>
            </a:lvl6pPr>
            <a:lvl7pPr lvl="6">
              <a:spcBef>
                <a:spcPts val="0"/>
              </a:spcBef>
              <a:spcAft>
                <a:spcPts val="0"/>
              </a:spcAft>
              <a:buClr>
                <a:srgbClr val="182028"/>
              </a:buClr>
              <a:buSzPts val="2800"/>
              <a:buNone/>
              <a:defRPr>
                <a:solidFill>
                  <a:srgbClr val="182028"/>
                </a:solidFill>
              </a:defRPr>
            </a:lvl7pPr>
            <a:lvl8pPr lvl="7">
              <a:spcBef>
                <a:spcPts val="0"/>
              </a:spcBef>
              <a:spcAft>
                <a:spcPts val="0"/>
              </a:spcAft>
              <a:buClr>
                <a:srgbClr val="182028"/>
              </a:buClr>
              <a:buSzPts val="2800"/>
              <a:buNone/>
              <a:defRPr>
                <a:solidFill>
                  <a:srgbClr val="182028"/>
                </a:solidFill>
              </a:defRPr>
            </a:lvl8pPr>
            <a:lvl9pPr lvl="8">
              <a:spcBef>
                <a:spcPts val="0"/>
              </a:spcBef>
              <a:spcAft>
                <a:spcPts val="0"/>
              </a:spcAft>
              <a:buClr>
                <a:srgbClr val="182028"/>
              </a:buClr>
              <a:buSzPts val="2800"/>
              <a:buNone/>
              <a:defRPr>
                <a:solidFill>
                  <a:srgbClr val="182028"/>
                </a:solidFill>
              </a:defRPr>
            </a:lvl9pPr>
          </a:lstStyle>
          <a:p>
            <a:r>
              <a:rPr lang="nb-NO"/>
              <a:t>Klikk for å redigere tittelstil</a:t>
            </a:r>
            <a:endParaRPr/>
          </a:p>
        </p:txBody>
      </p:sp>
      <p:sp>
        <p:nvSpPr>
          <p:cNvPr id="491" name="Google Shape;491;p79"/>
          <p:cNvSpPr/>
          <p:nvPr/>
        </p:nvSpPr>
        <p:spPr>
          <a:xfrm>
            <a:off x="480000" y="5548000"/>
            <a:ext cx="11232000" cy="831200"/>
          </a:xfrm>
          <a:prstGeom prst="roundRect">
            <a:avLst>
              <a:gd name="adj" fmla="val 6240"/>
            </a:avLst>
          </a:prstGeom>
          <a:solidFill>
            <a:srgbClr val="74C6C7"/>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2400">
              <a:solidFill>
                <a:schemeClr val="lt1"/>
              </a:solidFill>
              <a:latin typeface="Open Sans"/>
              <a:ea typeface="Open Sans"/>
              <a:cs typeface="Open Sans"/>
              <a:sym typeface="Open Sans"/>
            </a:endParaRPr>
          </a:p>
        </p:txBody>
      </p:sp>
      <p:pic>
        <p:nvPicPr>
          <p:cNvPr id="492" name="Google Shape;492;p79" title="logo3.png"/>
          <p:cNvPicPr preferRelativeResize="0"/>
          <p:nvPr/>
        </p:nvPicPr>
        <p:blipFill>
          <a:blip r:embed="rId2">
            <a:alphaModFix/>
          </a:blip>
          <a:stretch>
            <a:fillRect/>
          </a:stretch>
        </p:blipFill>
        <p:spPr>
          <a:xfrm>
            <a:off x="844084" y="5723636"/>
            <a:ext cx="10568233" cy="479933"/>
          </a:xfrm>
          <a:prstGeom prst="rect">
            <a:avLst/>
          </a:prstGeom>
          <a:noFill/>
          <a:ln>
            <a:noFill/>
          </a:ln>
        </p:spPr>
      </p:pic>
      <p:sp>
        <p:nvSpPr>
          <p:cNvPr id="493" name="Google Shape;493;p79"/>
          <p:cNvSpPr txBox="1">
            <a:spLocks noGrp="1"/>
          </p:cNvSpPr>
          <p:nvPr>
            <p:ph type="body" idx="1"/>
          </p:nvPr>
        </p:nvSpPr>
        <p:spPr>
          <a:xfrm>
            <a:off x="480000" y="2206300"/>
            <a:ext cx="6355200" cy="18704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rgbClr val="182028"/>
              </a:buClr>
              <a:buSzPts val="1200"/>
              <a:buNone/>
              <a:defRPr sz="1600">
                <a:solidFill>
                  <a:srgbClr val="182028"/>
                </a:solidFill>
              </a:defRPr>
            </a:lvl1pPr>
            <a:lvl2pPr marL="1219170" lvl="1" indent="-406390">
              <a:spcBef>
                <a:spcPts val="0"/>
              </a:spcBef>
              <a:spcAft>
                <a:spcPts val="0"/>
              </a:spcAft>
              <a:buClr>
                <a:srgbClr val="182028"/>
              </a:buClr>
              <a:buSzPts val="1200"/>
              <a:buChar char="○"/>
              <a:defRPr sz="1600">
                <a:solidFill>
                  <a:srgbClr val="182028"/>
                </a:solidFill>
              </a:defRPr>
            </a:lvl2pPr>
            <a:lvl3pPr marL="1828754" lvl="2" indent="-406390">
              <a:spcBef>
                <a:spcPts val="0"/>
              </a:spcBef>
              <a:spcAft>
                <a:spcPts val="0"/>
              </a:spcAft>
              <a:buClr>
                <a:srgbClr val="182028"/>
              </a:buClr>
              <a:buSzPts val="1200"/>
              <a:buChar char="■"/>
              <a:defRPr sz="1600">
                <a:solidFill>
                  <a:srgbClr val="182028"/>
                </a:solidFill>
              </a:defRPr>
            </a:lvl3pPr>
            <a:lvl4pPr marL="2438339" lvl="3" indent="-406390">
              <a:spcBef>
                <a:spcPts val="0"/>
              </a:spcBef>
              <a:spcAft>
                <a:spcPts val="0"/>
              </a:spcAft>
              <a:buClr>
                <a:srgbClr val="182028"/>
              </a:buClr>
              <a:buSzPts val="1200"/>
              <a:buChar char="●"/>
              <a:defRPr sz="1600">
                <a:solidFill>
                  <a:srgbClr val="182028"/>
                </a:solidFill>
              </a:defRPr>
            </a:lvl4pPr>
            <a:lvl5pPr marL="3047924" lvl="4" indent="-406390">
              <a:spcBef>
                <a:spcPts val="0"/>
              </a:spcBef>
              <a:spcAft>
                <a:spcPts val="0"/>
              </a:spcAft>
              <a:buClr>
                <a:srgbClr val="182028"/>
              </a:buClr>
              <a:buSzPts val="1200"/>
              <a:buChar char="○"/>
              <a:defRPr sz="1600">
                <a:solidFill>
                  <a:srgbClr val="182028"/>
                </a:solidFill>
              </a:defRPr>
            </a:lvl5pPr>
            <a:lvl6pPr marL="3657509" lvl="5" indent="-406390">
              <a:spcBef>
                <a:spcPts val="0"/>
              </a:spcBef>
              <a:spcAft>
                <a:spcPts val="0"/>
              </a:spcAft>
              <a:buClr>
                <a:srgbClr val="182028"/>
              </a:buClr>
              <a:buSzPts val="1200"/>
              <a:buChar char="■"/>
              <a:defRPr sz="1600">
                <a:solidFill>
                  <a:srgbClr val="182028"/>
                </a:solidFill>
              </a:defRPr>
            </a:lvl6pPr>
            <a:lvl7pPr marL="4267093" lvl="6" indent="-406390">
              <a:spcBef>
                <a:spcPts val="0"/>
              </a:spcBef>
              <a:spcAft>
                <a:spcPts val="0"/>
              </a:spcAft>
              <a:buClr>
                <a:srgbClr val="182028"/>
              </a:buClr>
              <a:buSzPts val="1200"/>
              <a:buChar char="●"/>
              <a:defRPr sz="1600">
                <a:solidFill>
                  <a:srgbClr val="182028"/>
                </a:solidFill>
              </a:defRPr>
            </a:lvl7pPr>
            <a:lvl8pPr marL="4876678" lvl="7" indent="-406390">
              <a:spcBef>
                <a:spcPts val="0"/>
              </a:spcBef>
              <a:spcAft>
                <a:spcPts val="0"/>
              </a:spcAft>
              <a:buClr>
                <a:srgbClr val="182028"/>
              </a:buClr>
              <a:buSzPts val="1200"/>
              <a:buChar char="○"/>
              <a:defRPr sz="1600">
                <a:solidFill>
                  <a:srgbClr val="182028"/>
                </a:solidFill>
              </a:defRPr>
            </a:lvl8pPr>
            <a:lvl9pPr marL="5486263" lvl="8" indent="-406390">
              <a:spcBef>
                <a:spcPts val="0"/>
              </a:spcBef>
              <a:spcAft>
                <a:spcPts val="0"/>
              </a:spcAft>
              <a:buClr>
                <a:srgbClr val="182028"/>
              </a:buClr>
              <a:buSzPts val="1200"/>
              <a:buChar char="■"/>
              <a:defRPr sz="1600">
                <a:solidFill>
                  <a:srgbClr val="182028"/>
                </a:solidFill>
              </a:defRPr>
            </a:lvl9pPr>
          </a:lstStyle>
          <a:p>
            <a:pPr lvl="0"/>
            <a:r>
              <a:rPr lang="nb-NO"/>
              <a:t>Klikk for å redigere tekststiler i malen</a:t>
            </a:r>
          </a:p>
        </p:txBody>
      </p:sp>
    </p:spTree>
    <p:extLst>
      <p:ext uri="{BB962C8B-B14F-4D97-AF65-F5344CB8AC3E}">
        <p14:creationId xmlns:p14="http://schemas.microsoft.com/office/powerpoint/2010/main" val="56576700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Tema 4 - Logoer" preserve="1">
  <p:cSld name="2_Tema 4 - Logoer">
    <p:spTree>
      <p:nvGrpSpPr>
        <p:cNvPr id="1" name="Shape 494"/>
        <p:cNvGrpSpPr/>
        <p:nvPr/>
      </p:nvGrpSpPr>
      <p:grpSpPr>
        <a:xfrm>
          <a:off x="0" y="0"/>
          <a:ext cx="0" cy="0"/>
          <a:chOff x="0" y="0"/>
          <a:chExt cx="0" cy="0"/>
        </a:xfrm>
      </p:grpSpPr>
      <p:sp>
        <p:nvSpPr>
          <p:cNvPr id="495" name="Google Shape;495;p80"/>
          <p:cNvSpPr/>
          <p:nvPr/>
        </p:nvSpPr>
        <p:spPr>
          <a:xfrm>
            <a:off x="140800" y="103800"/>
            <a:ext cx="11910400" cy="6650400"/>
          </a:xfrm>
          <a:prstGeom prst="roundRect">
            <a:avLst>
              <a:gd name="adj" fmla="val 2266"/>
            </a:avLst>
          </a:prstGeom>
          <a:solidFill>
            <a:srgbClr val="74C6C7"/>
          </a:solidFill>
          <a:ln>
            <a:noFill/>
          </a:ln>
        </p:spPr>
        <p:txBody>
          <a:bodyPr spcFirstLastPara="1" wrap="square" lIns="194367" tIns="194367" rIns="194367" bIns="194367" anchor="ctr" anchorCtr="0">
            <a:noAutofit/>
          </a:bodyPr>
          <a:lstStyle/>
          <a:p>
            <a:pPr marL="0" lvl="0" indent="0" algn="ctr" rtl="0">
              <a:spcBef>
                <a:spcPts val="0"/>
              </a:spcBef>
              <a:spcAft>
                <a:spcPts val="0"/>
              </a:spcAft>
              <a:buNone/>
            </a:pPr>
            <a:endParaRPr sz="2976">
              <a:solidFill>
                <a:schemeClr val="lt1"/>
              </a:solidFill>
              <a:latin typeface="Open Sans"/>
              <a:ea typeface="Open Sans"/>
              <a:cs typeface="Open Sans"/>
              <a:sym typeface="Open Sans"/>
            </a:endParaRPr>
          </a:p>
        </p:txBody>
      </p:sp>
      <p:pic>
        <p:nvPicPr>
          <p:cNvPr id="496" name="Google Shape;496;p80" title="logosalat2.png"/>
          <p:cNvPicPr preferRelativeResize="0"/>
          <p:nvPr/>
        </p:nvPicPr>
        <p:blipFill>
          <a:blip r:embed="rId2">
            <a:alphaModFix/>
          </a:blip>
          <a:stretch>
            <a:fillRect/>
          </a:stretch>
        </p:blipFill>
        <p:spPr>
          <a:xfrm>
            <a:off x="1366982" y="0"/>
            <a:ext cx="9458060" cy="6858003"/>
          </a:xfrm>
          <a:prstGeom prst="rect">
            <a:avLst/>
          </a:prstGeom>
          <a:noFill/>
          <a:ln>
            <a:noFill/>
          </a:ln>
        </p:spPr>
      </p:pic>
    </p:spTree>
    <p:extLst>
      <p:ext uri="{BB962C8B-B14F-4D97-AF65-F5344CB8AC3E}">
        <p14:creationId xmlns:p14="http://schemas.microsoft.com/office/powerpoint/2010/main" val="7337808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Tema 4 - Kontakt" preserve="1">
  <p:cSld name="Tema 4 - Kontakt">
    <p:bg>
      <p:bgPr>
        <a:solidFill>
          <a:srgbClr val="74C6C7"/>
        </a:solidFill>
        <a:effectLst/>
      </p:bgPr>
    </p:bg>
    <p:spTree>
      <p:nvGrpSpPr>
        <p:cNvPr id="1" name="Shape 497"/>
        <p:cNvGrpSpPr/>
        <p:nvPr/>
      </p:nvGrpSpPr>
      <p:grpSpPr>
        <a:xfrm>
          <a:off x="0" y="0"/>
          <a:ext cx="0" cy="0"/>
          <a:chOff x="0" y="0"/>
          <a:chExt cx="0" cy="0"/>
        </a:xfrm>
      </p:grpSpPr>
      <p:sp>
        <p:nvSpPr>
          <p:cNvPr id="498" name="Google Shape;498;p81"/>
          <p:cNvSpPr txBox="1">
            <a:spLocks noGrp="1"/>
          </p:cNvSpPr>
          <p:nvPr>
            <p:ph type="title"/>
          </p:nvPr>
        </p:nvSpPr>
        <p:spPr>
          <a:xfrm>
            <a:off x="415600" y="1091033"/>
            <a:ext cx="4449600" cy="19752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3000"/>
              <a:buNone/>
              <a:defRPr sz="4000">
                <a:solidFill>
                  <a:schemeClr val="lt1"/>
                </a:solidFill>
              </a:defRPr>
            </a:lvl1pPr>
            <a:lvl2pPr lvl="1" algn="ctr">
              <a:spcBef>
                <a:spcPts val="0"/>
              </a:spcBef>
              <a:spcAft>
                <a:spcPts val="0"/>
              </a:spcAft>
              <a:buClr>
                <a:schemeClr val="lt1"/>
              </a:buClr>
              <a:buSzPts val="3600"/>
              <a:buNone/>
              <a:defRPr sz="4800">
                <a:solidFill>
                  <a:schemeClr val="lt1"/>
                </a:solidFill>
              </a:defRPr>
            </a:lvl2pPr>
            <a:lvl3pPr lvl="2" algn="ctr">
              <a:spcBef>
                <a:spcPts val="0"/>
              </a:spcBef>
              <a:spcAft>
                <a:spcPts val="0"/>
              </a:spcAft>
              <a:buClr>
                <a:schemeClr val="lt1"/>
              </a:buClr>
              <a:buSzPts val="3600"/>
              <a:buNone/>
              <a:defRPr sz="4800">
                <a:solidFill>
                  <a:schemeClr val="lt1"/>
                </a:solidFill>
              </a:defRPr>
            </a:lvl3pPr>
            <a:lvl4pPr lvl="3" algn="ctr">
              <a:spcBef>
                <a:spcPts val="0"/>
              </a:spcBef>
              <a:spcAft>
                <a:spcPts val="0"/>
              </a:spcAft>
              <a:buClr>
                <a:schemeClr val="lt1"/>
              </a:buClr>
              <a:buSzPts val="3600"/>
              <a:buNone/>
              <a:defRPr sz="4800">
                <a:solidFill>
                  <a:schemeClr val="lt1"/>
                </a:solidFill>
              </a:defRPr>
            </a:lvl4pPr>
            <a:lvl5pPr lvl="4" algn="ctr">
              <a:spcBef>
                <a:spcPts val="0"/>
              </a:spcBef>
              <a:spcAft>
                <a:spcPts val="0"/>
              </a:spcAft>
              <a:buClr>
                <a:schemeClr val="lt1"/>
              </a:buClr>
              <a:buSzPts val="3600"/>
              <a:buNone/>
              <a:defRPr sz="4800">
                <a:solidFill>
                  <a:schemeClr val="lt1"/>
                </a:solidFill>
              </a:defRPr>
            </a:lvl5pPr>
            <a:lvl6pPr lvl="5" algn="ctr">
              <a:spcBef>
                <a:spcPts val="0"/>
              </a:spcBef>
              <a:spcAft>
                <a:spcPts val="0"/>
              </a:spcAft>
              <a:buClr>
                <a:schemeClr val="lt1"/>
              </a:buClr>
              <a:buSzPts val="3600"/>
              <a:buNone/>
              <a:defRPr sz="4800">
                <a:solidFill>
                  <a:schemeClr val="lt1"/>
                </a:solidFill>
              </a:defRPr>
            </a:lvl6pPr>
            <a:lvl7pPr lvl="6" algn="ctr">
              <a:spcBef>
                <a:spcPts val="0"/>
              </a:spcBef>
              <a:spcAft>
                <a:spcPts val="0"/>
              </a:spcAft>
              <a:buClr>
                <a:schemeClr val="lt1"/>
              </a:buClr>
              <a:buSzPts val="3600"/>
              <a:buNone/>
              <a:defRPr sz="4800">
                <a:solidFill>
                  <a:schemeClr val="lt1"/>
                </a:solidFill>
              </a:defRPr>
            </a:lvl7pPr>
            <a:lvl8pPr lvl="7" algn="ctr">
              <a:spcBef>
                <a:spcPts val="0"/>
              </a:spcBef>
              <a:spcAft>
                <a:spcPts val="0"/>
              </a:spcAft>
              <a:buClr>
                <a:schemeClr val="lt1"/>
              </a:buClr>
              <a:buSzPts val="3600"/>
              <a:buNone/>
              <a:defRPr sz="4800">
                <a:solidFill>
                  <a:schemeClr val="lt1"/>
                </a:solidFill>
              </a:defRPr>
            </a:lvl8pPr>
            <a:lvl9pPr lvl="8" algn="ctr">
              <a:spcBef>
                <a:spcPts val="0"/>
              </a:spcBef>
              <a:spcAft>
                <a:spcPts val="0"/>
              </a:spcAft>
              <a:buClr>
                <a:schemeClr val="lt1"/>
              </a:buClr>
              <a:buSzPts val="3600"/>
              <a:buNone/>
              <a:defRPr sz="4800">
                <a:solidFill>
                  <a:schemeClr val="lt1"/>
                </a:solidFill>
              </a:defRPr>
            </a:lvl9pPr>
          </a:lstStyle>
          <a:p>
            <a:r>
              <a:rPr lang="nb-NO"/>
              <a:t>Klikk for å redigere tittelstil</a:t>
            </a:r>
            <a:endParaRPr/>
          </a:p>
        </p:txBody>
      </p:sp>
      <p:pic>
        <p:nvPicPr>
          <p:cNvPr id="499" name="Google Shape;499;p81" title="Asset 4@4x.png"/>
          <p:cNvPicPr preferRelativeResize="0"/>
          <p:nvPr/>
        </p:nvPicPr>
        <p:blipFill>
          <a:blip r:embed="rId2">
            <a:alphaModFix/>
          </a:blip>
          <a:stretch>
            <a:fillRect/>
          </a:stretch>
        </p:blipFill>
        <p:spPr>
          <a:xfrm>
            <a:off x="10169600" y="5977301"/>
            <a:ext cx="1542400" cy="401833"/>
          </a:xfrm>
          <a:prstGeom prst="rect">
            <a:avLst/>
          </a:prstGeom>
          <a:noFill/>
          <a:ln>
            <a:noFill/>
          </a:ln>
        </p:spPr>
      </p:pic>
      <p:sp>
        <p:nvSpPr>
          <p:cNvPr id="500" name="Google Shape;500;p81"/>
          <p:cNvSpPr>
            <a:spLocks noGrp="1"/>
          </p:cNvSpPr>
          <p:nvPr>
            <p:ph type="pic" idx="2"/>
          </p:nvPr>
        </p:nvSpPr>
        <p:spPr>
          <a:xfrm>
            <a:off x="5796000" y="1091033"/>
            <a:ext cx="2366400" cy="2554000"/>
          </a:xfrm>
          <a:prstGeom prst="roundRect">
            <a:avLst>
              <a:gd name="adj" fmla="val 10349"/>
            </a:avLst>
          </a:prstGeom>
          <a:noFill/>
          <a:ln>
            <a:noFill/>
          </a:ln>
        </p:spPr>
      </p:sp>
      <p:sp>
        <p:nvSpPr>
          <p:cNvPr id="501" name="Google Shape;501;p81"/>
          <p:cNvSpPr>
            <a:spLocks noGrp="1"/>
          </p:cNvSpPr>
          <p:nvPr>
            <p:ph type="pic" idx="3"/>
          </p:nvPr>
        </p:nvSpPr>
        <p:spPr>
          <a:xfrm>
            <a:off x="8457600" y="1091033"/>
            <a:ext cx="2366400" cy="2554000"/>
          </a:xfrm>
          <a:prstGeom prst="roundRect">
            <a:avLst>
              <a:gd name="adj" fmla="val 10349"/>
            </a:avLst>
          </a:prstGeom>
          <a:noFill/>
          <a:ln>
            <a:noFill/>
          </a:ln>
        </p:spPr>
      </p:sp>
      <p:sp>
        <p:nvSpPr>
          <p:cNvPr id="502" name="Google Shape;502;p81"/>
          <p:cNvSpPr txBox="1">
            <a:spLocks noGrp="1"/>
          </p:cNvSpPr>
          <p:nvPr>
            <p:ph type="body" idx="1"/>
          </p:nvPr>
        </p:nvSpPr>
        <p:spPr>
          <a:xfrm>
            <a:off x="57960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
        <p:nvSpPr>
          <p:cNvPr id="503" name="Google Shape;503;p81"/>
          <p:cNvSpPr txBox="1">
            <a:spLocks noGrp="1"/>
          </p:cNvSpPr>
          <p:nvPr>
            <p:ph type="body" idx="4"/>
          </p:nvPr>
        </p:nvSpPr>
        <p:spPr>
          <a:xfrm>
            <a:off x="8457600" y="3909667"/>
            <a:ext cx="2366400" cy="1824000"/>
          </a:xfrm>
          <a:prstGeom prst="rect">
            <a:avLst/>
          </a:prstGeom>
        </p:spPr>
        <p:txBody>
          <a:bodyPr spcFirstLastPara="1" wrap="square" lIns="91425" tIns="91425" rIns="91425" bIns="91425" anchor="t" anchorCtr="0">
            <a:normAutofit/>
          </a:bodyPr>
          <a:lstStyle>
            <a:lvl1pPr marL="0" lvl="0" indent="0">
              <a:spcBef>
                <a:spcPts val="0"/>
              </a:spcBef>
              <a:spcAft>
                <a:spcPts val="0"/>
              </a:spcAft>
              <a:buClr>
                <a:schemeClr val="lt1"/>
              </a:buClr>
              <a:buSzPts val="1000"/>
              <a:buNone/>
              <a:defRPr sz="1333">
                <a:solidFill>
                  <a:schemeClr val="lt1"/>
                </a:solidFill>
              </a:defRPr>
            </a:lvl1pPr>
            <a:lvl2pPr marL="1219170" lvl="1" indent="-389457">
              <a:spcBef>
                <a:spcPts val="0"/>
              </a:spcBef>
              <a:spcAft>
                <a:spcPts val="0"/>
              </a:spcAft>
              <a:buClr>
                <a:schemeClr val="lt1"/>
              </a:buClr>
              <a:buSzPts val="1000"/>
              <a:buChar char="○"/>
              <a:defRPr sz="1333">
                <a:solidFill>
                  <a:schemeClr val="lt1"/>
                </a:solidFill>
              </a:defRPr>
            </a:lvl2pPr>
            <a:lvl3pPr marL="1828754" lvl="2" indent="-389457">
              <a:spcBef>
                <a:spcPts val="0"/>
              </a:spcBef>
              <a:spcAft>
                <a:spcPts val="0"/>
              </a:spcAft>
              <a:buClr>
                <a:schemeClr val="lt1"/>
              </a:buClr>
              <a:buSzPts val="1000"/>
              <a:buChar char="■"/>
              <a:defRPr sz="1333">
                <a:solidFill>
                  <a:schemeClr val="lt1"/>
                </a:solidFill>
              </a:defRPr>
            </a:lvl3pPr>
            <a:lvl4pPr marL="2438339" lvl="3" indent="-389457">
              <a:spcBef>
                <a:spcPts val="0"/>
              </a:spcBef>
              <a:spcAft>
                <a:spcPts val="0"/>
              </a:spcAft>
              <a:buClr>
                <a:schemeClr val="lt1"/>
              </a:buClr>
              <a:buSzPts val="1000"/>
              <a:buChar char="●"/>
              <a:defRPr sz="1333">
                <a:solidFill>
                  <a:schemeClr val="lt1"/>
                </a:solidFill>
              </a:defRPr>
            </a:lvl4pPr>
            <a:lvl5pPr marL="3047924" lvl="4" indent="-389457">
              <a:spcBef>
                <a:spcPts val="0"/>
              </a:spcBef>
              <a:spcAft>
                <a:spcPts val="0"/>
              </a:spcAft>
              <a:buClr>
                <a:schemeClr val="lt1"/>
              </a:buClr>
              <a:buSzPts val="1000"/>
              <a:buChar char="○"/>
              <a:defRPr sz="1333">
                <a:solidFill>
                  <a:schemeClr val="lt1"/>
                </a:solidFill>
              </a:defRPr>
            </a:lvl5pPr>
            <a:lvl6pPr marL="3657509" lvl="5" indent="-389457">
              <a:spcBef>
                <a:spcPts val="0"/>
              </a:spcBef>
              <a:spcAft>
                <a:spcPts val="0"/>
              </a:spcAft>
              <a:buClr>
                <a:schemeClr val="lt1"/>
              </a:buClr>
              <a:buSzPts val="1000"/>
              <a:buChar char="■"/>
              <a:defRPr sz="1333">
                <a:solidFill>
                  <a:schemeClr val="lt1"/>
                </a:solidFill>
              </a:defRPr>
            </a:lvl6pPr>
            <a:lvl7pPr marL="4267093" lvl="6" indent="-389457">
              <a:spcBef>
                <a:spcPts val="0"/>
              </a:spcBef>
              <a:spcAft>
                <a:spcPts val="0"/>
              </a:spcAft>
              <a:buClr>
                <a:schemeClr val="lt1"/>
              </a:buClr>
              <a:buSzPts val="1000"/>
              <a:buChar char="●"/>
              <a:defRPr sz="1333">
                <a:solidFill>
                  <a:schemeClr val="lt1"/>
                </a:solidFill>
              </a:defRPr>
            </a:lvl7pPr>
            <a:lvl8pPr marL="4876678" lvl="7" indent="-389457">
              <a:spcBef>
                <a:spcPts val="0"/>
              </a:spcBef>
              <a:spcAft>
                <a:spcPts val="0"/>
              </a:spcAft>
              <a:buClr>
                <a:schemeClr val="lt1"/>
              </a:buClr>
              <a:buSzPts val="1000"/>
              <a:buChar char="○"/>
              <a:defRPr sz="1333">
                <a:solidFill>
                  <a:schemeClr val="lt1"/>
                </a:solidFill>
              </a:defRPr>
            </a:lvl8pPr>
            <a:lvl9pPr marL="5486263" lvl="8" indent="-389457">
              <a:spcBef>
                <a:spcPts val="0"/>
              </a:spcBef>
              <a:spcAft>
                <a:spcPts val="0"/>
              </a:spcAft>
              <a:buClr>
                <a:schemeClr val="lt1"/>
              </a:buClr>
              <a:buSzPts val="1000"/>
              <a:buChar char="■"/>
              <a:defRPr sz="1333">
                <a:solidFill>
                  <a:schemeClr val="lt1"/>
                </a:solidFill>
              </a:defRPr>
            </a:lvl9pPr>
          </a:lstStyle>
          <a:p>
            <a:pPr lvl="0"/>
            <a:r>
              <a:rPr lang="nb-NO"/>
              <a:t>Klikk for å redigere tekststiler i malen</a:t>
            </a:r>
          </a:p>
        </p:txBody>
      </p:sp>
    </p:spTree>
    <p:extLst>
      <p:ext uri="{BB962C8B-B14F-4D97-AF65-F5344CB8AC3E}">
        <p14:creationId xmlns:p14="http://schemas.microsoft.com/office/powerpoint/2010/main" val="230021539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Tema 4 - Logo" preserve="1">
  <p:cSld name="Tema 4 - Logo">
    <p:bg>
      <p:bgPr>
        <a:solidFill>
          <a:srgbClr val="74C6C7"/>
        </a:solidFill>
        <a:effectLst/>
      </p:bgPr>
    </p:bg>
    <p:spTree>
      <p:nvGrpSpPr>
        <p:cNvPr id="1" name="Shape 510"/>
        <p:cNvGrpSpPr/>
        <p:nvPr/>
      </p:nvGrpSpPr>
      <p:grpSpPr>
        <a:xfrm>
          <a:off x="0" y="0"/>
          <a:ext cx="0" cy="0"/>
          <a:chOff x="0" y="0"/>
          <a:chExt cx="0" cy="0"/>
        </a:xfrm>
      </p:grpSpPr>
      <p:pic>
        <p:nvPicPr>
          <p:cNvPr id="511" name="Google Shape;511;p85" title="Asset 4@4x.png"/>
          <p:cNvPicPr preferRelativeResize="0"/>
          <p:nvPr/>
        </p:nvPicPr>
        <p:blipFill>
          <a:blip r:embed="rId2">
            <a:alphaModFix/>
          </a:blip>
          <a:stretch>
            <a:fillRect/>
          </a:stretch>
        </p:blipFill>
        <p:spPr>
          <a:xfrm>
            <a:off x="4492967" y="3011367"/>
            <a:ext cx="3206068" cy="835267"/>
          </a:xfrm>
          <a:prstGeom prst="rect">
            <a:avLst/>
          </a:prstGeom>
          <a:noFill/>
          <a:ln>
            <a:noFill/>
          </a:ln>
        </p:spPr>
      </p:pic>
    </p:spTree>
    <p:extLst>
      <p:ext uri="{BB962C8B-B14F-4D97-AF65-F5344CB8AC3E}">
        <p14:creationId xmlns:p14="http://schemas.microsoft.com/office/powerpoint/2010/main" val="35979789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innhold og bil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0ADE2C-B793-4058-9B95-E47C3C3E3601}"/>
              </a:ext>
            </a:extLst>
          </p:cNvPr>
          <p:cNvSpPr>
            <a:spLocks noGrp="1"/>
          </p:cNvSpPr>
          <p:nvPr>
            <p:ph idx="1"/>
          </p:nvPr>
        </p:nvSpPr>
        <p:spPr>
          <a:xfrm>
            <a:off x="533400" y="2841564"/>
            <a:ext cx="4853132" cy="2857502"/>
          </a:xfrm>
        </p:spPr>
        <p:txBody>
          <a:bodyPr>
            <a:noAutofit/>
          </a:bodyPr>
          <a:lstStyle>
            <a:lvl1pPr>
              <a:spcBef>
                <a:spcPts val="1400"/>
              </a:spcBef>
              <a:defRPr/>
            </a:lvl1pPr>
            <a:lvl2pPr>
              <a:defRPr/>
            </a:lvl2pPr>
            <a:lvl3pPr>
              <a:defRPr/>
            </a:lvl3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17" name="Text Placeholder 16">
            <a:extLst>
              <a:ext uri="{FF2B5EF4-FFF2-40B4-BE49-F238E27FC236}">
                <a16:creationId xmlns:a16="http://schemas.microsoft.com/office/drawing/2014/main" id="{A530C56D-210B-4378-AAC1-2C8F460C2A02}"/>
              </a:ext>
            </a:extLst>
          </p:cNvPr>
          <p:cNvSpPr>
            <a:spLocks noGrp="1"/>
          </p:cNvSpPr>
          <p:nvPr>
            <p:ph type="body" sz="quarter" idx="14"/>
          </p:nvPr>
        </p:nvSpPr>
        <p:spPr>
          <a:xfrm>
            <a:off x="533400" y="2266950"/>
            <a:ext cx="4852988" cy="282575"/>
          </a:xfrm>
        </p:spPr>
        <p:txBody>
          <a:bodyPr>
            <a:noAutofit/>
          </a:bodyPr>
          <a:lstStyle>
            <a:lvl1pPr marL="0" indent="0">
              <a:buNone/>
              <a:defRPr sz="1500" b="1">
                <a:solidFill>
                  <a:schemeClr val="accent1"/>
                </a:solidFill>
              </a:defRPr>
            </a:lvl1pPr>
          </a:lstStyle>
          <a:p>
            <a:pPr lvl="0"/>
            <a:r>
              <a:rPr lang="nb-NO"/>
              <a:t>Rediger tekststiler i malen</a:t>
            </a:r>
          </a:p>
        </p:txBody>
      </p:sp>
      <p:sp>
        <p:nvSpPr>
          <p:cNvPr id="10" name="Picture Placeholder 9">
            <a:extLst>
              <a:ext uri="{FF2B5EF4-FFF2-40B4-BE49-F238E27FC236}">
                <a16:creationId xmlns:a16="http://schemas.microsoft.com/office/drawing/2014/main" id="{10F57B53-5227-4656-A36C-57E1CEF555B6}"/>
              </a:ext>
            </a:extLst>
          </p:cNvPr>
          <p:cNvSpPr>
            <a:spLocks noGrp="1"/>
          </p:cNvSpPr>
          <p:nvPr>
            <p:ph type="pic" sz="quarter" idx="15"/>
          </p:nvPr>
        </p:nvSpPr>
        <p:spPr>
          <a:xfrm>
            <a:off x="6507469" y="2266950"/>
            <a:ext cx="4953000" cy="3432116"/>
          </a:xfrm>
          <a:prstGeom prst="rect">
            <a:avLst/>
          </a:prstGeom>
          <a:solidFill>
            <a:schemeClr val="bg2"/>
          </a:solidFill>
        </p:spPr>
        <p:txBody>
          <a:bodyPr lIns="91440" tIns="45720" rIns="91440" bIns="45720"/>
          <a:lstStyle/>
          <a:p>
            <a:r>
              <a:rPr lang="nb-NO"/>
              <a:t>Klikk på ikonet for å legge til et bilde</a:t>
            </a:r>
          </a:p>
        </p:txBody>
      </p:sp>
      <p:sp>
        <p:nvSpPr>
          <p:cNvPr id="8" name="Date Placeholder 7">
            <a:extLst>
              <a:ext uri="{FF2B5EF4-FFF2-40B4-BE49-F238E27FC236}">
                <a16:creationId xmlns:a16="http://schemas.microsoft.com/office/drawing/2014/main" id="{BE874E41-B70A-475C-B2D7-FE42DBA614C8}"/>
              </a:ext>
            </a:extLst>
          </p:cNvPr>
          <p:cNvSpPr>
            <a:spLocks noGrp="1"/>
          </p:cNvSpPr>
          <p:nvPr>
            <p:ph type="dt" sz="half" idx="16"/>
          </p:nvPr>
        </p:nvSpPr>
        <p:spPr/>
        <p:txBody>
          <a:bodyPr/>
          <a:lstStyle/>
          <a:p>
            <a:fld id="{77FBCB89-0264-4BCE-8EE0-82C1A57B02D7}" type="datetime1">
              <a:rPr lang="nb-NO" smtClean="0"/>
              <a:t>11.09.2026</a:t>
            </a:fld>
            <a:endParaRPr lang="nb-NO"/>
          </a:p>
        </p:txBody>
      </p:sp>
      <p:sp>
        <p:nvSpPr>
          <p:cNvPr id="9" name="Footer Placeholder 8">
            <a:extLst>
              <a:ext uri="{FF2B5EF4-FFF2-40B4-BE49-F238E27FC236}">
                <a16:creationId xmlns:a16="http://schemas.microsoft.com/office/drawing/2014/main" id="{1FBF6011-5683-4A97-9CAB-D87AD554B0B0}"/>
              </a:ext>
            </a:extLst>
          </p:cNvPr>
          <p:cNvSpPr>
            <a:spLocks noGrp="1"/>
          </p:cNvSpPr>
          <p:nvPr>
            <p:ph type="ftr" sz="quarter" idx="17"/>
          </p:nvPr>
        </p:nvSpPr>
        <p:spPr/>
        <p:txBody>
          <a:bodyPr/>
          <a:lstStyle/>
          <a:p>
            <a:r>
              <a:rPr lang="nb-NO" dirty="0"/>
              <a:t>IA i sykehus</a:t>
            </a:r>
          </a:p>
        </p:txBody>
      </p:sp>
      <p:sp>
        <p:nvSpPr>
          <p:cNvPr id="12" name="Slide Number Placeholder 11">
            <a:extLst>
              <a:ext uri="{FF2B5EF4-FFF2-40B4-BE49-F238E27FC236}">
                <a16:creationId xmlns:a16="http://schemas.microsoft.com/office/drawing/2014/main" id="{025C9B2F-FD4B-4392-914A-A6327B7222B9}"/>
              </a:ext>
            </a:extLst>
          </p:cNvPr>
          <p:cNvSpPr>
            <a:spLocks noGrp="1"/>
          </p:cNvSpPr>
          <p:nvPr>
            <p:ph type="sldNum" sz="quarter" idx="18"/>
          </p:nvPr>
        </p:nvSpPr>
        <p:spPr/>
        <p:txBody>
          <a:bodyPr/>
          <a:lstStyle/>
          <a:p>
            <a:fld id="{08F4F952-65C2-4798-96AE-B5EA57918BC2}" type="slidenum">
              <a:rPr lang="nb-NO" smtClean="0"/>
              <a:pPr/>
              <a:t>‹#›</a:t>
            </a:fld>
            <a:endParaRPr lang="nb-NO"/>
          </a:p>
        </p:txBody>
      </p:sp>
      <p:sp>
        <p:nvSpPr>
          <p:cNvPr id="13" name="Title 12">
            <a:extLst>
              <a:ext uri="{FF2B5EF4-FFF2-40B4-BE49-F238E27FC236}">
                <a16:creationId xmlns:a16="http://schemas.microsoft.com/office/drawing/2014/main" id="{43F5B158-4B23-4A1D-884A-5927D9F228CF}"/>
              </a:ext>
            </a:extLst>
          </p:cNvPr>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89127177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itle">
  <p:cSld name="lys tittel">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9004B0-D018-478E-9C0A-DBA3F84CD819}"/>
              </a:ext>
            </a:extLst>
          </p:cNvPr>
          <p:cNvSpPr/>
          <p:nvPr/>
        </p:nvSpPr>
        <p:spPr>
          <a:xfrm>
            <a:off x="0" y="1339850"/>
            <a:ext cx="12182134" cy="5518150"/>
          </a:xfrm>
          <a:prstGeom prst="rect">
            <a:avLst/>
          </a:prstGeom>
          <a:solidFill>
            <a:srgbClr val="62BB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8" name="Graphic 7">
            <a:extLst>
              <a:ext uri="{FF2B5EF4-FFF2-40B4-BE49-F238E27FC236}">
                <a16:creationId xmlns:a16="http://schemas.microsoft.com/office/drawing/2014/main" id="{BD7C57AD-726A-4E20-9F0B-994471C5B56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27049" y="0"/>
            <a:ext cx="4341791" cy="1339849"/>
          </a:xfrm>
          <a:prstGeom prst="rect">
            <a:avLst/>
          </a:prstGeom>
        </p:spPr>
      </p:pic>
      <p:sp>
        <p:nvSpPr>
          <p:cNvPr id="2" name="Title 1">
            <a:extLst>
              <a:ext uri="{FF2B5EF4-FFF2-40B4-BE49-F238E27FC236}">
                <a16:creationId xmlns:a16="http://schemas.microsoft.com/office/drawing/2014/main" id="{EA444BA6-67F1-4BA7-9995-3CE14EF94290}"/>
              </a:ext>
            </a:extLst>
          </p:cNvPr>
          <p:cNvSpPr>
            <a:spLocks noGrp="1"/>
          </p:cNvSpPr>
          <p:nvPr>
            <p:ph type="ctrTitle" hasCustomPrompt="1"/>
          </p:nvPr>
        </p:nvSpPr>
        <p:spPr>
          <a:xfrm>
            <a:off x="1524000" y="1339850"/>
            <a:ext cx="9144000" cy="2425699"/>
          </a:xfrm>
        </p:spPr>
        <p:txBody>
          <a:bodyPr anchor="b">
            <a:noAutofit/>
          </a:bodyPr>
          <a:lstStyle>
            <a:lvl1pPr algn="ctr">
              <a:defRPr sz="5400">
                <a:solidFill>
                  <a:schemeClr val="bg1"/>
                </a:solidFill>
              </a:defRPr>
            </a:lvl1pPr>
          </a:lstStyle>
          <a:p>
            <a:r>
              <a:rPr lang="en-US"/>
              <a:t>Tittel</a:t>
            </a:r>
            <a:endParaRPr lang="nb-NO"/>
          </a:p>
        </p:txBody>
      </p:sp>
      <p:sp>
        <p:nvSpPr>
          <p:cNvPr id="3" name="Subtitle 2">
            <a:extLst>
              <a:ext uri="{FF2B5EF4-FFF2-40B4-BE49-F238E27FC236}">
                <a16:creationId xmlns:a16="http://schemas.microsoft.com/office/drawing/2014/main" id="{7EA09FBC-4DDE-41C5-9F24-12388955DF1A}"/>
              </a:ext>
            </a:extLst>
          </p:cNvPr>
          <p:cNvSpPr>
            <a:spLocks noGrp="1"/>
          </p:cNvSpPr>
          <p:nvPr>
            <p:ph type="subTitle" idx="1" hasCustomPrompt="1"/>
          </p:nvPr>
        </p:nvSpPr>
        <p:spPr>
          <a:xfrm>
            <a:off x="1524000" y="3765550"/>
            <a:ext cx="9144000" cy="1694657"/>
          </a:xfrm>
        </p:spPr>
        <p:txBody>
          <a:bodyPr>
            <a:noAutofit/>
          </a:bodyPr>
          <a:lstStyle>
            <a:lvl1pPr marL="0" indent="0" algn="ctr">
              <a:buNone/>
              <a:defRPr sz="2800" b="0">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Undertittel</a:t>
            </a:r>
            <a:endParaRPr lang="nb-NO"/>
          </a:p>
        </p:txBody>
      </p:sp>
      <p:cxnSp>
        <p:nvCxnSpPr>
          <p:cNvPr id="21" name="Straight Connector 20">
            <a:extLst>
              <a:ext uri="{FF2B5EF4-FFF2-40B4-BE49-F238E27FC236}">
                <a16:creationId xmlns:a16="http://schemas.microsoft.com/office/drawing/2014/main" id="{2366842C-D824-44B6-8252-AB0CB5BF6CAA}"/>
              </a:ext>
            </a:extLst>
          </p:cNvPr>
          <p:cNvCxnSpPr>
            <a:cxnSpLocks/>
          </p:cNvCxnSpPr>
          <p:nvPr/>
        </p:nvCxnSpPr>
        <p:spPr>
          <a:xfrm>
            <a:off x="10211753" y="463992"/>
            <a:ext cx="0" cy="445759"/>
          </a:xfrm>
          <a:prstGeom prst="line">
            <a:avLst/>
          </a:prstGeom>
          <a:ln w="25400"/>
        </p:spPr>
        <p:style>
          <a:lnRef idx="2">
            <a:schemeClr val="accent2"/>
          </a:lnRef>
          <a:fillRef idx="0">
            <a:schemeClr val="accent2"/>
          </a:fillRef>
          <a:effectRef idx="1">
            <a:schemeClr val="accent2"/>
          </a:effectRef>
          <a:fontRef idx="minor">
            <a:schemeClr val="tx1"/>
          </a:fontRef>
        </p:style>
      </p:cxnSp>
      <p:sp>
        <p:nvSpPr>
          <p:cNvPr id="22" name="Footer Placeholder 29">
            <a:extLst>
              <a:ext uri="{FF2B5EF4-FFF2-40B4-BE49-F238E27FC236}">
                <a16:creationId xmlns:a16="http://schemas.microsoft.com/office/drawing/2014/main" id="{AEEE6077-9C5C-41C7-9011-3947FCD69400}"/>
              </a:ext>
            </a:extLst>
          </p:cNvPr>
          <p:cNvSpPr>
            <a:spLocks noGrp="1"/>
          </p:cNvSpPr>
          <p:nvPr>
            <p:ph type="ftr" sz="quarter" idx="11"/>
          </p:nvPr>
        </p:nvSpPr>
        <p:spPr>
          <a:xfrm>
            <a:off x="10277950" y="517129"/>
            <a:ext cx="1694969" cy="365125"/>
          </a:xfrm>
        </p:spPr>
        <p:txBody>
          <a:bodyPr/>
          <a:lstStyle>
            <a:lvl1pPr>
              <a:defRPr sz="1800"/>
            </a:lvl1pPr>
          </a:lstStyle>
          <a:p>
            <a:r>
              <a:rPr lang="nb-NO" dirty="0"/>
              <a:t>IA i sykehus</a:t>
            </a:r>
          </a:p>
        </p:txBody>
      </p:sp>
    </p:spTree>
    <p:extLst>
      <p:ext uri="{BB962C8B-B14F-4D97-AF65-F5344CB8AC3E}">
        <p14:creationId xmlns:p14="http://schemas.microsoft.com/office/powerpoint/2010/main" val="2975517086"/>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1EE"/>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80000" y="480000"/>
            <a:ext cx="11296400" cy="1676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942443"/>
              </a:buClr>
              <a:buSzPts val="3000"/>
              <a:buFont typeface="Titillium Web"/>
              <a:buNone/>
              <a:defRPr sz="3000" b="1">
                <a:solidFill>
                  <a:srgbClr val="942443"/>
                </a:solidFill>
                <a:latin typeface="Titillium Web"/>
                <a:ea typeface="Titillium Web"/>
                <a:cs typeface="Titillium Web"/>
                <a:sym typeface="Titillium Web"/>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80000" y="2314933"/>
            <a:ext cx="11230400" cy="3777200"/>
          </a:xfrm>
          <a:prstGeom prst="rect">
            <a:avLst/>
          </a:prstGeom>
          <a:noFill/>
          <a:ln>
            <a:noFill/>
          </a:ln>
        </p:spPr>
        <p:txBody>
          <a:bodyPr spcFirstLastPara="1" wrap="square" lIns="91425" tIns="91425" rIns="91425" bIns="91425" anchor="t" anchorCtr="0">
            <a:normAutofit/>
          </a:bodyPr>
          <a:lstStyle>
            <a:lvl1pPr marL="457200" lvl="0"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1pPr>
            <a:lvl2pPr marL="914400" lvl="1"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2pPr>
            <a:lvl3pPr marL="1371600" lvl="2"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3pPr>
            <a:lvl4pPr marL="1828800" lvl="3"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4pPr>
            <a:lvl5pPr marL="2286000" lvl="4"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5pPr>
            <a:lvl6pPr marL="2743200" lvl="5"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6pPr>
            <a:lvl7pPr marL="3200400" lvl="6"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7pPr>
            <a:lvl8pPr marL="3657600" lvl="7"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8pPr>
            <a:lvl9pPr marL="4114800" lvl="8" indent="-317500">
              <a:lnSpc>
                <a:spcPct val="115000"/>
              </a:lnSpc>
              <a:spcBef>
                <a:spcPts val="0"/>
              </a:spcBef>
              <a:spcAft>
                <a:spcPts val="0"/>
              </a:spcAft>
              <a:buClr>
                <a:srgbClr val="942443"/>
              </a:buClr>
              <a:buSzPts val="1400"/>
              <a:buFont typeface="Open Sans"/>
              <a:buChar char="■"/>
              <a:defRPr>
                <a:solidFill>
                  <a:srgbClr val="942443"/>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2113070841"/>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85" r:id="rId22"/>
    <p:sldLayoutId id="2147483686" r:id="rId23"/>
    <p:sldLayoutId id="2147483687" r:id="rId24"/>
    <p:sldLayoutId id="2147483688" r:id="rId25"/>
    <p:sldLayoutId id="2147483689" r:id="rId26"/>
    <p:sldLayoutId id="2147483690" r:id="rId27"/>
    <p:sldLayoutId id="2147483691" r:id="rId28"/>
    <p:sldLayoutId id="2147483692" r:id="rId29"/>
    <p:sldLayoutId id="2147483693" r:id="rId30"/>
    <p:sldLayoutId id="2147483694" r:id="rId31"/>
    <p:sldLayoutId id="2147483695" r:id="rId32"/>
    <p:sldLayoutId id="2147483696" r:id="rId33"/>
    <p:sldLayoutId id="2147483697" r:id="rId34"/>
    <p:sldLayoutId id="2147483698" r:id="rId35"/>
    <p:sldLayoutId id="2147483699" r:id="rId36"/>
    <p:sldLayoutId id="2147483700" r:id="rId37"/>
    <p:sldLayoutId id="2147483701" r:id="rId38"/>
    <p:sldLayoutId id="2147483702" r:id="rId39"/>
    <p:sldLayoutId id="2147483703" r:id="rId40"/>
    <p:sldLayoutId id="2147483704" r:id="rId41"/>
    <p:sldLayoutId id="2147483705" r:id="rId42"/>
    <p:sldLayoutId id="2147483706" r:id="rId43"/>
    <p:sldLayoutId id="2147483707" r:id="rId44"/>
    <p:sldLayoutId id="2147483708" r:id="rId45"/>
    <p:sldLayoutId id="2147483709" r:id="rId46"/>
    <p:sldLayoutId id="2147483710" r:id="rId47"/>
    <p:sldLayoutId id="2147483711" r:id="rId48"/>
    <p:sldLayoutId id="2147483712" r:id="rId49"/>
    <p:sldLayoutId id="2147483713" r:id="rId50"/>
    <p:sldLayoutId id="2147483714" r:id="rId51"/>
    <p:sldLayoutId id="2147483715" r:id="rId52"/>
    <p:sldLayoutId id="2147483716" r:id="rId53"/>
    <p:sldLayoutId id="2147483717" r:id="rId54"/>
    <p:sldLayoutId id="2147483718" r:id="rId55"/>
    <p:sldLayoutId id="2147483719" r:id="rId56"/>
    <p:sldLayoutId id="2147483720" r:id="rId57"/>
    <p:sldLayoutId id="2147483721" r:id="rId58"/>
    <p:sldLayoutId id="2147483722" r:id="rId59"/>
    <p:sldLayoutId id="2147483723" r:id="rId60"/>
    <p:sldLayoutId id="2147483724" r:id="rId61"/>
    <p:sldLayoutId id="2147483725" r:id="rId62"/>
    <p:sldLayoutId id="2147483726" r:id="rId63"/>
    <p:sldLayoutId id="2147483727" r:id="rId64"/>
    <p:sldLayoutId id="2147483728" r:id="rId65"/>
    <p:sldLayoutId id="2147483729" r:id="rId66"/>
    <p:sldLayoutId id="2147483730" r:id="rId67"/>
    <p:sldLayoutId id="2147483731" r:id="rId68"/>
    <p:sldLayoutId id="2147483732" r:id="rId69"/>
    <p:sldLayoutId id="2147483733" r:id="rId70"/>
    <p:sldLayoutId id="2147483734" r:id="rId71"/>
    <p:sldLayoutId id="2147483735" r:id="rId72"/>
    <p:sldLayoutId id="2147483736" r:id="rId73"/>
    <p:sldLayoutId id="2147483737" r:id="rId74"/>
    <p:sldLayoutId id="2147483738" r:id="rId75"/>
    <p:sldLayoutId id="2147483739" r:id="rId76"/>
    <p:sldLayoutId id="2147483740" r:id="rId77"/>
    <p:sldLayoutId id="2147483741" r:id="rId78"/>
    <p:sldLayoutId id="2147483742" r:id="rId79"/>
    <p:sldLayoutId id="2147483743" r:id="rId80"/>
    <p:sldLayoutId id="2147483744" r:id="rId81"/>
    <p:sldLayoutId id="2147483745" r:id="rId82"/>
    <p:sldLayoutId id="2147483746" r:id="rId83"/>
    <p:sldLayoutId id="2147483747" r:id="rId84"/>
    <p:sldLayoutId id="2147483748" r:id="rId85"/>
    <p:sldLayoutId id="2147483749" r:id="rId86"/>
    <p:sldLayoutId id="2147483750" r:id="rId87"/>
    <p:sldLayoutId id="2147483751" r:id="rId88"/>
    <p:sldLayoutId id="2147483752" r:id="rId89"/>
    <p:sldLayoutId id="2147483753" r:id="rId90"/>
    <p:sldLayoutId id="2147483754" r:id="rId91"/>
    <p:sldLayoutId id="2147483755" r:id="rId92"/>
    <p:sldLayoutId id="2147483757" r:id="rId93"/>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27">
          <p15:clr>
            <a:srgbClr val="E46962"/>
          </p15:clr>
        </p15:guide>
        <p15:guide id="2" pos="227">
          <p15:clr>
            <a:srgbClr val="E46962"/>
          </p15:clr>
        </p15:guide>
        <p15:guide id="3" pos="925">
          <p15:clr>
            <a:srgbClr val="E46962"/>
          </p15:clr>
        </p15:guide>
        <p15:guide id="4" pos="996">
          <p15:clr>
            <a:srgbClr val="E46962"/>
          </p15:clr>
        </p15:guide>
        <p15:guide id="5" pos="1694">
          <p15:clr>
            <a:srgbClr val="E46962"/>
          </p15:clr>
        </p15:guide>
        <p15:guide id="6" pos="1762">
          <p15:clr>
            <a:srgbClr val="E46962"/>
          </p15:clr>
        </p15:guide>
        <p15:guide id="7" pos="2460">
          <p15:clr>
            <a:srgbClr val="E46962"/>
          </p15:clr>
        </p15:guide>
        <p15:guide id="8" pos="2529">
          <p15:clr>
            <a:srgbClr val="E46962"/>
          </p15:clr>
        </p15:guide>
        <p15:guide id="9" pos="3229">
          <p15:clr>
            <a:srgbClr val="E46962"/>
          </p15:clr>
        </p15:guide>
        <p15:guide id="10" pos="3297">
          <p15:clr>
            <a:srgbClr val="E46962"/>
          </p15:clr>
        </p15:guide>
        <p15:guide id="11" pos="3996">
          <p15:clr>
            <a:srgbClr val="E46962"/>
          </p15:clr>
        </p15:guide>
        <p15:guide id="12" pos="4064">
          <p15:clr>
            <a:srgbClr val="E46962"/>
          </p15:clr>
        </p15:guide>
        <p15:guide id="13" pos="4764">
          <p15:clr>
            <a:srgbClr val="E46962"/>
          </p15:clr>
        </p15:guide>
        <p15:guide id="14" pos="4833">
          <p15:clr>
            <a:srgbClr val="E46962"/>
          </p15:clr>
        </p15:guide>
        <p15:guide id="15" pos="5533">
          <p15:clr>
            <a:srgbClr val="E46962"/>
          </p15:clr>
        </p15:guide>
        <p15:guide id="16" orient="horz" pos="3014">
          <p15:clr>
            <a:srgbClr val="E46962"/>
          </p15:clr>
        </p15:guide>
        <p15:guide id="17" orient="horz" pos="1043">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svg"/><Relationship Id="rId2" Type="http://schemas.openxmlformats.org/officeDocument/2006/relationships/notesSlide" Target="../notesSlides/notesSlide2.xml"/><Relationship Id="rId1" Type="http://schemas.openxmlformats.org/officeDocument/2006/relationships/slideLayout" Target="../slideLayouts/slideLayout37.xml"/><Relationship Id="rId6" Type="http://schemas.openxmlformats.org/officeDocument/2006/relationships/image" Target="../media/image25.svg"/><Relationship Id="rId5" Type="http://schemas.openxmlformats.org/officeDocument/2006/relationships/image" Target="../media/image24.svg"/><Relationship Id="rId4" Type="http://schemas.openxmlformats.org/officeDocument/2006/relationships/image" Target="../media/image23.sv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7.pn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3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38.xml"/><Relationship Id="rId4" Type="http://schemas.openxmlformats.org/officeDocument/2006/relationships/hyperlink" Target="https://www.idebanken.org/inspirasjon/artikler/bedre-sykefravaersoppfolging-med-denne-dorapneren"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37.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44.png"/><Relationship Id="rId2" Type="http://schemas.openxmlformats.org/officeDocument/2006/relationships/notesSlide" Target="../notesSlides/notesSlide10.xml"/><Relationship Id="rId1" Type="http://schemas.openxmlformats.org/officeDocument/2006/relationships/slideLayout" Target="../slideLayouts/slideLayout31.xml"/><Relationship Id="rId6" Type="http://schemas.openxmlformats.org/officeDocument/2006/relationships/diagramColors" Target="../diagrams/colors2.xml"/><Relationship Id="rId11" Type="http://schemas.openxmlformats.org/officeDocument/2006/relationships/image" Target="../media/image43.png"/><Relationship Id="rId5" Type="http://schemas.openxmlformats.org/officeDocument/2006/relationships/diagramQuickStyle" Target="../diagrams/quickStyle2.xml"/><Relationship Id="rId10" Type="http://schemas.openxmlformats.org/officeDocument/2006/relationships/image" Target="../media/image42.png"/><Relationship Id="rId4" Type="http://schemas.openxmlformats.org/officeDocument/2006/relationships/diagramLayout" Target="../diagrams/layout2.xml"/><Relationship Id="rId9" Type="http://schemas.openxmlformats.org/officeDocument/2006/relationships/image" Target="../media/image41.png"/><Relationship Id="rId14" Type="http://schemas.openxmlformats.org/officeDocument/2006/relationships/image" Target="../media/image46.png"/></Relationships>
</file>

<file path=ppt/slides/_rels/slide1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2.xml"/><Relationship Id="rId1" Type="http://schemas.openxmlformats.org/officeDocument/2006/relationships/slideLayout" Target="../slideLayouts/slideLayout3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hyperlink" Target="https://www.ks.no/fagomrader/arbeidsgiverpolitikk/ia-bransjeprogram/ia-bransjeprogram-barnevern_/workshop-for-partssamarbeid/" TargetMode="External"/><Relationship Id="rId2" Type="http://schemas.openxmlformats.org/officeDocument/2006/relationships/notesSlide" Target="../notesSlides/notesSlide13.xml"/><Relationship Id="rId1" Type="http://schemas.openxmlformats.org/officeDocument/2006/relationships/slideLayout" Target="../slideLayouts/slideLayout37.xml"/><Relationship Id="rId5" Type="http://schemas.openxmlformats.org/officeDocument/2006/relationships/image" Target="../media/image54.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31.xml"/><Relationship Id="rId4" Type="http://schemas.openxmlformats.org/officeDocument/2006/relationships/hyperlink" Target="https://www.ks.no/fagomrader/arbeidsgiverpolitikk/ia-bransjeprogram/ia-bransjeprogram-barnevern_/tidlig-og-tett-pa/" TargetMode="External"/></Relationships>
</file>

<file path=ppt/slides/_rels/slide29.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31.xml"/><Relationship Id="rId6" Type="http://schemas.openxmlformats.org/officeDocument/2006/relationships/diagramColors" Target="../diagrams/colors3.xml"/><Relationship Id="rId11" Type="http://schemas.openxmlformats.org/officeDocument/2006/relationships/image" Target="../media/image43.png"/><Relationship Id="rId5" Type="http://schemas.openxmlformats.org/officeDocument/2006/relationships/diagramQuickStyle" Target="../diagrams/quickStyle3.xml"/><Relationship Id="rId10" Type="http://schemas.openxmlformats.org/officeDocument/2006/relationships/image" Target="../media/image42.png"/><Relationship Id="rId4" Type="http://schemas.openxmlformats.org/officeDocument/2006/relationships/diagramLayout" Target="../diagrams/layout3.xml"/><Relationship Id="rId9" Type="http://schemas.openxmlformats.org/officeDocument/2006/relationships/image" Target="../media/image41.png"/><Relationship Id="rId14"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6A8CBA"/>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A125609-D4F0-3B67-7346-9BF2395AFCEC}"/>
              </a:ext>
            </a:extLst>
          </p:cNvPr>
          <p:cNvSpPr>
            <a:spLocks noGrp="1"/>
          </p:cNvSpPr>
          <p:nvPr>
            <p:ph type="title"/>
          </p:nvPr>
        </p:nvSpPr>
        <p:spPr/>
        <p:txBody>
          <a:bodyPr>
            <a:noAutofit/>
          </a:bodyPr>
          <a:lstStyle/>
          <a:p>
            <a:r>
              <a:rPr lang="nb-NO" sz="4400" dirty="0">
                <a:solidFill>
                  <a:srgbClr val="FDF6EE"/>
                </a:solidFill>
                <a:ea typeface="Open Sans Semibold"/>
                <a:cs typeface="Open Sans SemiBold"/>
              </a:rPr>
              <a:t>Velkommen til </a:t>
            </a:r>
            <a:br>
              <a:rPr lang="nb-NO" sz="4400" dirty="0">
                <a:solidFill>
                  <a:srgbClr val="FDF6EE"/>
                </a:solidFill>
                <a:ea typeface="Open Sans Semibold"/>
                <a:cs typeface="Open Sans SemiBold"/>
              </a:rPr>
            </a:br>
            <a:r>
              <a:rPr lang="nb-NO" sz="4400" dirty="0">
                <a:solidFill>
                  <a:srgbClr val="FDF6EE"/>
                </a:solidFill>
                <a:ea typeface="Open Sans Semibold"/>
                <a:cs typeface="Open Sans SemiBold"/>
              </a:rPr>
              <a:t>introduksjon til ledere</a:t>
            </a:r>
            <a:endParaRPr lang="nb-NO" sz="4400" dirty="0">
              <a:solidFill>
                <a:srgbClr val="FDF6EE"/>
              </a:solidFill>
            </a:endParaRPr>
          </a:p>
        </p:txBody>
      </p:sp>
      <p:sp>
        <p:nvSpPr>
          <p:cNvPr id="7" name="Plassholder for tekst 6">
            <a:extLst>
              <a:ext uri="{FF2B5EF4-FFF2-40B4-BE49-F238E27FC236}">
                <a16:creationId xmlns:a16="http://schemas.microsoft.com/office/drawing/2014/main" id="{A319BDF5-1593-6D4F-0D30-352AE01F89E9}"/>
              </a:ext>
            </a:extLst>
          </p:cNvPr>
          <p:cNvSpPr>
            <a:spLocks noGrp="1"/>
          </p:cNvSpPr>
          <p:nvPr>
            <p:ph type="body" idx="1"/>
          </p:nvPr>
        </p:nvSpPr>
        <p:spPr>
          <a:xfrm>
            <a:off x="302915" y="3429000"/>
            <a:ext cx="6355200" cy="2320600"/>
          </a:xfrm>
        </p:spPr>
        <p:txBody>
          <a:bodyPr/>
          <a:lstStyle/>
          <a:p>
            <a:pPr marL="186055" indent="0">
              <a:buNone/>
            </a:pPr>
            <a:r>
              <a:rPr lang="nb-NO" sz="1850" dirty="0">
                <a:solidFill>
                  <a:srgbClr val="FDF6EE"/>
                </a:solidFill>
              </a:rPr>
              <a:t>Tidlig og tett på</a:t>
            </a:r>
          </a:p>
          <a:p>
            <a:pPr marL="186055" indent="0">
              <a:buNone/>
            </a:pPr>
            <a:r>
              <a:rPr lang="nb-NO" sz="1850" dirty="0">
                <a:solidFill>
                  <a:srgbClr val="FDF6EE"/>
                </a:solidFill>
              </a:rPr>
              <a:t>i IA-bransjeprogram barnevern</a:t>
            </a:r>
          </a:p>
          <a:p>
            <a:pPr marL="608965" indent="-422910"/>
            <a:endParaRPr lang="nb-NO" sz="1850" dirty="0">
              <a:solidFill>
                <a:srgbClr val="FDF6EE"/>
              </a:solidFill>
            </a:endParaRPr>
          </a:p>
        </p:txBody>
      </p:sp>
      <p:sp>
        <p:nvSpPr>
          <p:cNvPr id="4" name="Rektangel 3">
            <a:extLst>
              <a:ext uri="{FF2B5EF4-FFF2-40B4-BE49-F238E27FC236}">
                <a16:creationId xmlns:a16="http://schemas.microsoft.com/office/drawing/2014/main" id="{A852B16D-238A-5C9F-DC3C-5D084D57CAB6}"/>
              </a:ext>
            </a:extLst>
          </p:cNvPr>
          <p:cNvSpPr/>
          <p:nvPr/>
        </p:nvSpPr>
        <p:spPr>
          <a:xfrm>
            <a:off x="6078602" y="810"/>
            <a:ext cx="6114245" cy="6876244"/>
          </a:xfrm>
          <a:prstGeom prst="rect">
            <a:avLst/>
          </a:prstGeom>
          <a:solidFill>
            <a:srgbClr val="FDF6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de 4">
            <a:extLst>
              <a:ext uri="{FF2B5EF4-FFF2-40B4-BE49-F238E27FC236}">
                <a16:creationId xmlns:a16="http://schemas.microsoft.com/office/drawing/2014/main" id="{41BA517F-A94B-AAAE-66C5-F6FAC39F75D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605947" y="466491"/>
            <a:ext cx="6480151" cy="5946122"/>
          </a:xfrm>
          <a:prstGeom prst="rect">
            <a:avLst/>
          </a:prstGeom>
        </p:spPr>
      </p:pic>
    </p:spTree>
    <p:extLst>
      <p:ext uri="{BB962C8B-B14F-4D97-AF65-F5344CB8AC3E}">
        <p14:creationId xmlns:p14="http://schemas.microsoft.com/office/powerpoint/2010/main" val="2929752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98CB595-89E9-3A5C-5EF5-165D3FE0421B}"/>
              </a:ext>
            </a:extLst>
          </p:cNvPr>
          <p:cNvSpPr>
            <a:spLocks noGrp="1"/>
          </p:cNvSpPr>
          <p:nvPr>
            <p:ph type="title"/>
          </p:nvPr>
        </p:nvSpPr>
        <p:spPr/>
        <p:txBody>
          <a:bodyPr>
            <a:normAutofit fontScale="90000"/>
          </a:bodyPr>
          <a:lstStyle/>
          <a:p>
            <a:r>
              <a:rPr lang="nb-NO" b="0" dirty="0">
                <a:solidFill>
                  <a:srgbClr val="FDF6EE"/>
                </a:solidFill>
              </a:rPr>
              <a:t>Tidlig og tett på skal bidra til å</a:t>
            </a:r>
            <a:br>
              <a:rPr lang="nb-NO" b="0" dirty="0">
                <a:solidFill>
                  <a:srgbClr val="FDF6EE"/>
                </a:solidFill>
              </a:rPr>
            </a:br>
            <a:r>
              <a:rPr lang="nb-NO" b="0" dirty="0">
                <a:solidFill>
                  <a:srgbClr val="FDF6EE"/>
                </a:solidFill>
              </a:rPr>
              <a:t>avklare, redusere og forebygge langvarige </a:t>
            </a:r>
            <a:br>
              <a:rPr lang="nb-NO" b="0" dirty="0">
                <a:solidFill>
                  <a:srgbClr val="FDF6EE"/>
                </a:solidFill>
              </a:rPr>
            </a:br>
            <a:r>
              <a:rPr lang="nb-NO" b="0" dirty="0">
                <a:solidFill>
                  <a:srgbClr val="FDF6EE"/>
                </a:solidFill>
              </a:rPr>
              <a:t>og/eller hyppig gjentakende fravær</a:t>
            </a:r>
            <a:br>
              <a:rPr lang="nb-NO" b="0" dirty="0">
                <a:solidFill>
                  <a:srgbClr val="FDF6EE"/>
                </a:solidFill>
              </a:rPr>
            </a:br>
            <a:br>
              <a:rPr lang="nb-NO" b="0" dirty="0">
                <a:solidFill>
                  <a:srgbClr val="FDF6EE"/>
                </a:solidFill>
              </a:rPr>
            </a:br>
            <a:r>
              <a:rPr lang="nb-NO" b="0" dirty="0">
                <a:solidFill>
                  <a:srgbClr val="FDF6EE"/>
                </a:solidFill>
              </a:rPr>
              <a:t>Fundament: partsamarbeidet</a:t>
            </a:r>
          </a:p>
        </p:txBody>
      </p:sp>
    </p:spTree>
    <p:extLst>
      <p:ext uri="{BB962C8B-B14F-4D97-AF65-F5344CB8AC3E}">
        <p14:creationId xmlns:p14="http://schemas.microsoft.com/office/powerpoint/2010/main" val="37988024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0DA289C9-57AD-D892-2D9A-9CF39F026F12}"/>
              </a:ext>
            </a:extLst>
          </p:cNvPr>
          <p:cNvSpPr/>
          <p:nvPr/>
        </p:nvSpPr>
        <p:spPr>
          <a:xfrm>
            <a:off x="6084419" y="-10824"/>
            <a:ext cx="6114245" cy="6876244"/>
          </a:xfrm>
          <a:prstGeom prst="rect">
            <a:avLst/>
          </a:prstGeom>
          <a:solidFill>
            <a:srgbClr val="FDF6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Plassholder for bilde 14">
            <a:extLst>
              <a:ext uri="{FF2B5EF4-FFF2-40B4-BE49-F238E27FC236}">
                <a16:creationId xmlns:a16="http://schemas.microsoft.com/office/drawing/2014/main" id="{7BF5DE6D-B056-D92D-2287-742F07EC1EC5}"/>
              </a:ext>
            </a:extLst>
          </p:cNvPr>
          <p:cNvPicPr>
            <a:picLocks noGrp="1" noChangeAspect="1"/>
          </p:cNvPicPr>
          <p:nvPr>
            <p:ph type="pic" idx="2"/>
          </p:nvPr>
        </p:nvPicPr>
        <p:blipFill>
          <a:blip r:embed="rId3">
            <a:extLst>
              <a:ext uri="{28A0092B-C50C-407E-A947-70E740481C1C}">
                <a14:useLocalDpi xmlns:a14="http://schemas.microsoft.com/office/drawing/2010/main" val="0"/>
              </a:ext>
            </a:extLst>
          </a:blip>
          <a:srcRect t="2339" b="2339"/>
          <a:stretch>
            <a:fillRect/>
          </a:stretch>
        </p:blipFill>
        <p:spPr>
          <a:xfrm>
            <a:off x="7418399" y="1689612"/>
            <a:ext cx="3845319" cy="4348733"/>
          </a:xfrm>
          <a:prstGeom prst="rect">
            <a:avLst/>
          </a:prstGeom>
          <a:noFill/>
          <a:ln>
            <a:noFill/>
          </a:ln>
        </p:spPr>
      </p:pic>
      <p:sp>
        <p:nvSpPr>
          <p:cNvPr id="2" name="Tittel 1">
            <a:extLst>
              <a:ext uri="{FF2B5EF4-FFF2-40B4-BE49-F238E27FC236}">
                <a16:creationId xmlns:a16="http://schemas.microsoft.com/office/drawing/2014/main" id="{D643DC7E-0498-700E-6333-14313E00B582}"/>
              </a:ext>
            </a:extLst>
          </p:cNvPr>
          <p:cNvSpPr>
            <a:spLocks noGrp="1"/>
          </p:cNvSpPr>
          <p:nvPr>
            <p:ph type="title"/>
          </p:nvPr>
        </p:nvSpPr>
        <p:spPr/>
        <p:txBody>
          <a:bodyPr wrap="square" anchor="t">
            <a:normAutofit/>
          </a:bodyPr>
          <a:lstStyle/>
          <a:p>
            <a:r>
              <a:rPr lang="nb-NO" dirty="0"/>
              <a:t>Fordeler ved metodikken i </a:t>
            </a:r>
            <a:br>
              <a:rPr lang="nb-NO" dirty="0"/>
            </a:br>
            <a:r>
              <a:rPr lang="nb-NO" dirty="0"/>
              <a:t>Tidlig og tett på </a:t>
            </a:r>
          </a:p>
        </p:txBody>
      </p:sp>
      <p:sp>
        <p:nvSpPr>
          <p:cNvPr id="3" name="Plassholder for tekst 2">
            <a:extLst>
              <a:ext uri="{FF2B5EF4-FFF2-40B4-BE49-F238E27FC236}">
                <a16:creationId xmlns:a16="http://schemas.microsoft.com/office/drawing/2014/main" id="{8A7F627D-4560-0F6F-B5CF-D0D107BF3403}"/>
              </a:ext>
            </a:extLst>
          </p:cNvPr>
          <p:cNvSpPr>
            <a:spLocks noGrp="1"/>
          </p:cNvSpPr>
          <p:nvPr>
            <p:ph type="body" idx="1"/>
          </p:nvPr>
        </p:nvSpPr>
        <p:spPr>
          <a:xfrm>
            <a:off x="1383956" y="2206300"/>
            <a:ext cx="5451243" cy="3626000"/>
          </a:xfrm>
        </p:spPr>
        <p:txBody>
          <a:bodyPr wrap="square" anchor="t">
            <a:normAutofit/>
          </a:bodyPr>
          <a:lstStyle/>
          <a:p>
            <a:pPr marL="0" indent="0">
              <a:spcBef>
                <a:spcPts val="1200"/>
              </a:spcBef>
              <a:buSzPct val="80000"/>
              <a:buNone/>
            </a:pPr>
            <a:r>
              <a:rPr lang="nb-NO" sz="2000" dirty="0"/>
              <a:t>Forutsigbarhet</a:t>
            </a:r>
          </a:p>
          <a:p>
            <a:pPr marL="0" indent="0">
              <a:spcBef>
                <a:spcPts val="1200"/>
              </a:spcBef>
              <a:buNone/>
            </a:pPr>
            <a:r>
              <a:rPr lang="nb-NO" sz="2000" dirty="0"/>
              <a:t>Samsvar mellom arbeidshverdag </a:t>
            </a:r>
            <a:br>
              <a:rPr lang="nb-NO" sz="2000" dirty="0"/>
            </a:br>
            <a:r>
              <a:rPr lang="nb-NO" sz="2000" dirty="0"/>
              <a:t>og arbeidshelse</a:t>
            </a:r>
          </a:p>
          <a:p>
            <a:pPr marL="0" indent="0">
              <a:spcBef>
                <a:spcPts val="1200"/>
              </a:spcBef>
              <a:buNone/>
            </a:pPr>
            <a:r>
              <a:rPr lang="nb-NO" sz="2000" dirty="0"/>
              <a:t>Bidra til at ansatte kan være på jobb</a:t>
            </a:r>
          </a:p>
          <a:p>
            <a:pPr marL="0" indent="0">
              <a:spcBef>
                <a:spcPts val="1200"/>
              </a:spcBef>
              <a:buNone/>
            </a:pPr>
            <a:r>
              <a:rPr lang="nb-NO" sz="2000" dirty="0"/>
              <a:t>Styrke ledere </a:t>
            </a:r>
          </a:p>
          <a:p>
            <a:endParaRPr lang="nb-NO" sz="1700" dirty="0"/>
          </a:p>
        </p:txBody>
      </p:sp>
      <p:pic>
        <p:nvPicPr>
          <p:cNvPr id="7" name="Grafikk 6" descr="Merke kontur">
            <a:extLst>
              <a:ext uri="{FF2B5EF4-FFF2-40B4-BE49-F238E27FC236}">
                <a16:creationId xmlns:a16="http://schemas.microsoft.com/office/drawing/2014/main" id="{377351D2-F581-D751-9BBF-1C273894E1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00269" y="2896134"/>
            <a:ext cx="472432" cy="472432"/>
          </a:xfrm>
          <a:prstGeom prst="rect">
            <a:avLst/>
          </a:prstGeom>
        </p:spPr>
      </p:pic>
      <p:pic>
        <p:nvPicPr>
          <p:cNvPr id="9" name="Grafikk 8" descr="Merke 3 kontur">
            <a:extLst>
              <a:ext uri="{FF2B5EF4-FFF2-40B4-BE49-F238E27FC236}">
                <a16:creationId xmlns:a16="http://schemas.microsoft.com/office/drawing/2014/main" id="{FB274BB6-D9BA-0177-AA7C-1E57A19E0EF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0269" y="3715367"/>
            <a:ext cx="472432" cy="472432"/>
          </a:xfrm>
          <a:prstGeom prst="rect">
            <a:avLst/>
          </a:prstGeom>
        </p:spPr>
      </p:pic>
      <p:pic>
        <p:nvPicPr>
          <p:cNvPr id="11" name="Grafikk 10" descr="Merke 4 kontur">
            <a:extLst>
              <a:ext uri="{FF2B5EF4-FFF2-40B4-BE49-F238E27FC236}">
                <a16:creationId xmlns:a16="http://schemas.microsoft.com/office/drawing/2014/main" id="{5B203FED-9116-0A72-0BD7-CDFB0E0331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0269" y="4298384"/>
            <a:ext cx="472432" cy="472432"/>
          </a:xfrm>
          <a:prstGeom prst="rect">
            <a:avLst/>
          </a:prstGeom>
        </p:spPr>
      </p:pic>
      <p:pic>
        <p:nvPicPr>
          <p:cNvPr id="17" name="Grafikk 16" descr="Merke 1 kontur">
            <a:extLst>
              <a:ext uri="{FF2B5EF4-FFF2-40B4-BE49-F238E27FC236}">
                <a16:creationId xmlns:a16="http://schemas.microsoft.com/office/drawing/2014/main" id="{E7E17D64-EEA9-176D-DB5F-2C8001A6C09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00269" y="2390001"/>
            <a:ext cx="472432" cy="472432"/>
          </a:xfrm>
          <a:prstGeom prst="rect">
            <a:avLst/>
          </a:prstGeom>
        </p:spPr>
      </p:pic>
    </p:spTree>
    <p:extLst>
      <p:ext uri="{BB962C8B-B14F-4D97-AF65-F5344CB8AC3E}">
        <p14:creationId xmlns:p14="http://schemas.microsoft.com/office/powerpoint/2010/main" val="22453092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E39E5018-7879-81E5-6CF5-2A19DDB8ED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8" name="Diagram 7">
            <a:extLst>
              <a:ext uri="{FF2B5EF4-FFF2-40B4-BE49-F238E27FC236}">
                <a16:creationId xmlns:a16="http://schemas.microsoft.com/office/drawing/2014/main" id="{8375A98D-91C8-EB07-CA66-3E31A8AC5D8C}"/>
              </a:ext>
            </a:extLst>
          </p:cNvPr>
          <p:cNvGraphicFramePr/>
          <p:nvPr>
            <p:extLst>
              <p:ext uri="{D42A27DB-BD31-4B8C-83A1-F6EECF244321}">
                <p14:modId xmlns:p14="http://schemas.microsoft.com/office/powerpoint/2010/main" val="3418453735"/>
              </p:ext>
            </p:extLst>
          </p:nvPr>
        </p:nvGraphicFramePr>
        <p:xfrm>
          <a:off x="480000" y="1346201"/>
          <a:ext cx="11232000" cy="5435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tel 4">
            <a:extLst>
              <a:ext uri="{FF2B5EF4-FFF2-40B4-BE49-F238E27FC236}">
                <a16:creationId xmlns:a16="http://schemas.microsoft.com/office/drawing/2014/main" id="{6345E024-CD14-5501-D079-09071BB67387}"/>
              </a:ext>
            </a:extLst>
          </p:cNvPr>
          <p:cNvSpPr>
            <a:spLocks noGrp="1"/>
          </p:cNvSpPr>
          <p:nvPr>
            <p:ph type="title"/>
          </p:nvPr>
        </p:nvSpPr>
        <p:spPr/>
        <p:txBody>
          <a:bodyPr/>
          <a:lstStyle/>
          <a:p>
            <a:r>
              <a:rPr lang="nb-NO" noProof="0"/>
              <a:t>Gevinster ved innføring av Tidlig og tett på </a:t>
            </a:r>
          </a:p>
        </p:txBody>
      </p:sp>
      <p:pic>
        <p:nvPicPr>
          <p:cNvPr id="3" name="Bilde 2">
            <a:extLst>
              <a:ext uri="{FF2B5EF4-FFF2-40B4-BE49-F238E27FC236}">
                <a16:creationId xmlns:a16="http://schemas.microsoft.com/office/drawing/2014/main" id="{6A96F294-582F-01C1-8DC5-70366687EAAC}"/>
              </a:ext>
            </a:extLst>
          </p:cNvPr>
          <p:cNvPicPr>
            <a:picLocks noChangeAspect="1"/>
          </p:cNvPicPr>
          <p:nvPr/>
        </p:nvPicPr>
        <p:blipFill>
          <a:blip r:embed="rId9"/>
          <a:stretch>
            <a:fillRect/>
          </a:stretch>
        </p:blipFill>
        <p:spPr>
          <a:xfrm>
            <a:off x="10840017" y="172994"/>
            <a:ext cx="1175380" cy="1676400"/>
          </a:xfrm>
          <a:prstGeom prst="rect">
            <a:avLst/>
          </a:prstGeom>
        </p:spPr>
      </p:pic>
    </p:spTree>
    <p:extLst>
      <p:ext uri="{BB962C8B-B14F-4D97-AF65-F5344CB8AC3E}">
        <p14:creationId xmlns:p14="http://schemas.microsoft.com/office/powerpoint/2010/main" val="22382245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bg>
      <p:bgPr>
        <a:solidFill>
          <a:srgbClr val="D3D8E8"/>
        </a:solidFill>
        <a:effectLst/>
      </p:bgPr>
    </p:bg>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C748FA6C-281A-7470-F196-14CC6B91CB2D}"/>
              </a:ext>
            </a:extLst>
          </p:cNvPr>
          <p:cNvSpPr>
            <a:spLocks noGrp="1"/>
          </p:cNvSpPr>
          <p:nvPr>
            <p:ph type="ctrTitle"/>
          </p:nvPr>
        </p:nvSpPr>
        <p:spPr/>
        <p:txBody>
          <a:bodyPr/>
          <a:lstStyle/>
          <a:p>
            <a:r>
              <a:rPr lang="nb-NO" i="0"/>
              <a:t>Introduksjon til Tidlig og tett på</a:t>
            </a:r>
          </a:p>
        </p:txBody>
      </p:sp>
    </p:spTree>
    <p:extLst>
      <p:ext uri="{BB962C8B-B14F-4D97-AF65-F5344CB8AC3E}">
        <p14:creationId xmlns:p14="http://schemas.microsoft.com/office/powerpoint/2010/main" val="4540453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79B560E0-CC44-9609-49EB-110263C19514}"/>
              </a:ext>
            </a:extLst>
          </p:cNvPr>
          <p:cNvSpPr>
            <a:spLocks noGrp="1"/>
          </p:cNvSpPr>
          <p:nvPr>
            <p:ph type="title"/>
          </p:nvPr>
        </p:nvSpPr>
        <p:spPr/>
        <p:txBody>
          <a:bodyPr/>
          <a:lstStyle/>
          <a:p>
            <a:r>
              <a:rPr lang="nb-NO"/>
              <a:t>Idebankens film og artikkel om </a:t>
            </a:r>
            <a:br>
              <a:rPr lang="nb-NO"/>
            </a:br>
            <a:r>
              <a:rPr lang="nb-NO"/>
              <a:t>Tidlig og tett på </a:t>
            </a:r>
          </a:p>
        </p:txBody>
      </p:sp>
      <p:sp>
        <p:nvSpPr>
          <p:cNvPr id="2" name="Plassholder for tekst 1">
            <a:extLst>
              <a:ext uri="{FF2B5EF4-FFF2-40B4-BE49-F238E27FC236}">
                <a16:creationId xmlns:a16="http://schemas.microsoft.com/office/drawing/2014/main" id="{DCC49D50-E7F9-2DE7-F3B4-37E0ED932FD8}"/>
              </a:ext>
            </a:extLst>
          </p:cNvPr>
          <p:cNvSpPr>
            <a:spLocks noGrp="1"/>
          </p:cNvSpPr>
          <p:nvPr>
            <p:ph type="body" idx="1"/>
          </p:nvPr>
        </p:nvSpPr>
        <p:spPr/>
        <p:txBody>
          <a:bodyPr/>
          <a:lstStyle/>
          <a:p>
            <a:r>
              <a:rPr lang="nb-NO" b="1" i="1">
                <a:solidFill>
                  <a:srgbClr val="333333"/>
                </a:solidFill>
                <a:latin typeface="Source Sans Pro" panose="020B0503030403020204" pitchFamily="34" charset="0"/>
              </a:rPr>
              <a:t>Gjennom «Tidlig og tett på» har vi videreutviklet systemene vi allerede hadde for oppfølging. Vi har endret verktøykassa for lederne våre til det arbeidet</a:t>
            </a:r>
          </a:p>
          <a:p>
            <a:endParaRPr lang="nb-NO">
              <a:solidFill>
                <a:srgbClr val="333333"/>
              </a:solidFill>
              <a:latin typeface="Source Sans Pro" panose="020B0503030403020204" pitchFamily="34" charset="0"/>
            </a:endParaRPr>
          </a:p>
          <a:p>
            <a:r>
              <a:rPr lang="nb-NO" i="1">
                <a:solidFill>
                  <a:srgbClr val="333333"/>
                </a:solidFill>
                <a:latin typeface="Source Sans Pro" panose="020B0503030403020204" pitchFamily="34" charset="0"/>
              </a:rPr>
              <a:t>Hele den verktøykassa som brukes i «Tidlig og tett på»-metoden ligger åpent tilgjengelig på nett.</a:t>
            </a:r>
          </a:p>
          <a:p>
            <a:r>
              <a:rPr lang="nb-NO" i="1">
                <a:solidFill>
                  <a:srgbClr val="333333"/>
                </a:solidFill>
                <a:latin typeface="Source Sans Pro" panose="020B0503030403020204" pitchFamily="34" charset="0"/>
              </a:rPr>
              <a:t>Hvis en ansatt er usikker på hva de skal snakke om i oppfølgingssamtalen eller hva som står i veilederne, så kan de gå inn og lese det vi skal gå gjennom. Oppfølgingen skal oppleves som trygg og forutsigbar, og metoden skal være en støtte både for leder og ansatte</a:t>
            </a:r>
          </a:p>
          <a:p>
            <a:endParaRPr lang="nb-NO"/>
          </a:p>
        </p:txBody>
      </p:sp>
      <p:pic>
        <p:nvPicPr>
          <p:cNvPr id="5" name="Plassholder for innhold 4">
            <a:extLst>
              <a:ext uri="{FF2B5EF4-FFF2-40B4-BE49-F238E27FC236}">
                <a16:creationId xmlns:a16="http://schemas.microsoft.com/office/drawing/2014/main" id="{F5EE0793-08D9-8BAE-2579-B661647C49ED}"/>
              </a:ext>
            </a:extLst>
          </p:cNvPr>
          <p:cNvPicPr>
            <a:picLocks noGrp="1" noChangeAspect="1"/>
          </p:cNvPicPr>
          <p:nvPr>
            <p:ph type="pic" idx="2"/>
          </p:nvPr>
        </p:nvPicPr>
        <p:blipFill>
          <a:blip r:embed="rId3"/>
          <a:srcRect l="24202" r="24202"/>
          <a:stretch/>
        </p:blipFill>
        <p:spPr>
          <a:prstGeom prst="rect">
            <a:avLst/>
          </a:prstGeom>
        </p:spPr>
      </p:pic>
      <p:sp>
        <p:nvSpPr>
          <p:cNvPr id="7" name="Undertittel 6">
            <a:extLst>
              <a:ext uri="{FF2B5EF4-FFF2-40B4-BE49-F238E27FC236}">
                <a16:creationId xmlns:a16="http://schemas.microsoft.com/office/drawing/2014/main" id="{4A62734D-CA64-1282-006F-88B1878BBB04}"/>
              </a:ext>
            </a:extLst>
          </p:cNvPr>
          <p:cNvSpPr>
            <a:spLocks noGrp="1"/>
          </p:cNvSpPr>
          <p:nvPr>
            <p:ph type="subTitle" idx="3"/>
          </p:nvPr>
        </p:nvSpPr>
        <p:spPr/>
        <p:txBody>
          <a:bodyPr>
            <a:normAutofit fontScale="85000" lnSpcReduction="10000"/>
          </a:bodyPr>
          <a:lstStyle/>
          <a:p>
            <a:r>
              <a:rPr lang="nb-NO">
                <a:hlinkClick r:id="rId4"/>
              </a:rPr>
              <a:t>Bedre sykefraværsoppfølging med denne døråpneren</a:t>
            </a:r>
            <a:endParaRPr lang="nb-NO"/>
          </a:p>
        </p:txBody>
      </p:sp>
    </p:spTree>
    <p:extLst>
      <p:ext uri="{BB962C8B-B14F-4D97-AF65-F5344CB8AC3E}">
        <p14:creationId xmlns:p14="http://schemas.microsoft.com/office/powerpoint/2010/main" val="2769147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294DA51-92C8-222E-EB4E-79410E8A0E11}"/>
              </a:ext>
            </a:extLst>
          </p:cNvPr>
          <p:cNvSpPr>
            <a:spLocks noGrp="1"/>
          </p:cNvSpPr>
          <p:nvPr>
            <p:ph type="title"/>
          </p:nvPr>
        </p:nvSpPr>
        <p:spPr>
          <a:xfrm>
            <a:off x="415600" y="2043500"/>
            <a:ext cx="11360800" cy="2771000"/>
          </a:xfrm>
          <a:ln>
            <a:noFill/>
          </a:ln>
        </p:spPr>
        <p:txBody>
          <a:bodyPr anchor="b">
            <a:normAutofit/>
          </a:bodyPr>
          <a:lstStyle/>
          <a:p>
            <a:r>
              <a:rPr lang="nb-NO" i="0" dirty="0">
                <a:solidFill>
                  <a:schemeClr val="bg1"/>
                </a:solidFill>
              </a:rPr>
              <a:t>Tidlig og tett på</a:t>
            </a:r>
            <a:br>
              <a:rPr lang="nb-NO" i="0" dirty="0">
                <a:solidFill>
                  <a:schemeClr val="bg1"/>
                </a:solidFill>
              </a:rPr>
            </a:br>
            <a:br>
              <a:rPr lang="nb-NO" i="0" dirty="0">
                <a:solidFill>
                  <a:schemeClr val="bg1"/>
                </a:solidFill>
              </a:rPr>
            </a:br>
            <a:r>
              <a:rPr lang="nb-NO" b="0" i="0" dirty="0">
                <a:solidFill>
                  <a:schemeClr val="bg1"/>
                </a:solidFill>
                <a:sym typeface="Wingdings" panose="05000000000000000000" pitchFamily="2" charset="2"/>
              </a:rPr>
              <a:t> </a:t>
            </a:r>
            <a:r>
              <a:rPr lang="nb-NO" b="0" i="0" dirty="0"/>
              <a:t>Jobbe mest mulig, lengst mulig og best mulig</a:t>
            </a:r>
            <a:br>
              <a:rPr lang="nb-NO" b="0" i="0" dirty="0"/>
            </a:br>
            <a:r>
              <a:rPr lang="nb-NO" b="0" i="0" dirty="0">
                <a:sym typeface="Wingdings" panose="05000000000000000000" pitchFamily="2" charset="2"/>
              </a:rPr>
              <a:t> </a:t>
            </a:r>
            <a:r>
              <a:rPr lang="nb-NO" b="0" i="0" dirty="0"/>
              <a:t>Redusere hyppig gjentakende fravær </a:t>
            </a:r>
            <a:r>
              <a:rPr lang="nb-NO" b="0" i="0" dirty="0">
                <a:solidFill>
                  <a:schemeClr val="bg1"/>
                </a:solidFill>
              </a:rPr>
              <a:t> </a:t>
            </a:r>
          </a:p>
        </p:txBody>
      </p:sp>
      <p:sp>
        <p:nvSpPr>
          <p:cNvPr id="2" name="Plassholder for innhold 1">
            <a:extLst>
              <a:ext uri="{FF2B5EF4-FFF2-40B4-BE49-F238E27FC236}">
                <a16:creationId xmlns:a16="http://schemas.microsoft.com/office/drawing/2014/main" id="{6B22BE7F-C83E-3667-AD96-09CCE99A6CA6}"/>
              </a:ext>
            </a:extLst>
          </p:cNvPr>
          <p:cNvSpPr>
            <a:spLocks noGrp="1"/>
          </p:cNvSpPr>
          <p:nvPr>
            <p:ph type="subTitle" idx="1"/>
          </p:nvPr>
        </p:nvSpPr>
        <p:spPr/>
        <p:txBody>
          <a:bodyPr>
            <a:normAutofit fontScale="47500" lnSpcReduction="20000"/>
          </a:bodyPr>
          <a:lstStyle/>
          <a:p>
            <a:pPr marL="0" indent="0">
              <a:buNone/>
            </a:pPr>
            <a:endParaRPr lang="nb-NO" sz="3600" i="1"/>
          </a:p>
          <a:p>
            <a:pPr>
              <a:buFont typeface="Wingdings" panose="05000000000000000000" pitchFamily="2" charset="2"/>
              <a:buChar char="ü"/>
            </a:pPr>
            <a:endParaRPr lang="nb-NO" b="1"/>
          </a:p>
          <a:p>
            <a:endParaRPr lang="nb-NO"/>
          </a:p>
          <a:p>
            <a:endParaRPr lang="nb-NO"/>
          </a:p>
        </p:txBody>
      </p:sp>
    </p:spTree>
    <p:extLst>
      <p:ext uri="{BB962C8B-B14F-4D97-AF65-F5344CB8AC3E}">
        <p14:creationId xmlns:p14="http://schemas.microsoft.com/office/powerpoint/2010/main" val="2943453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05F8C33-3DFF-1AE3-5D13-E99AC9B44FE3}"/>
              </a:ext>
            </a:extLst>
          </p:cNvPr>
          <p:cNvSpPr>
            <a:spLocks noGrp="1"/>
          </p:cNvSpPr>
          <p:nvPr>
            <p:ph type="title"/>
          </p:nvPr>
        </p:nvSpPr>
        <p:spPr/>
        <p:txBody>
          <a:bodyPr/>
          <a:lstStyle/>
          <a:p>
            <a:r>
              <a:rPr lang="nb-NO" noProof="0" dirty="0"/>
              <a:t>Hvorfor starte med Tidlig og tett på </a:t>
            </a:r>
          </a:p>
        </p:txBody>
      </p:sp>
      <p:sp>
        <p:nvSpPr>
          <p:cNvPr id="3" name="Plassholder for tekst 2">
            <a:extLst>
              <a:ext uri="{FF2B5EF4-FFF2-40B4-BE49-F238E27FC236}">
                <a16:creationId xmlns:a16="http://schemas.microsoft.com/office/drawing/2014/main" id="{E1F6E0D4-2C3C-74D9-E98C-579E2727D24C}"/>
              </a:ext>
            </a:extLst>
          </p:cNvPr>
          <p:cNvSpPr>
            <a:spLocks noGrp="1"/>
          </p:cNvSpPr>
          <p:nvPr>
            <p:ph type="body" idx="1"/>
          </p:nvPr>
        </p:nvSpPr>
        <p:spPr/>
        <p:txBody>
          <a:bodyPr/>
          <a:lstStyle/>
          <a:p>
            <a:pPr>
              <a:buFont typeface="Wingdings" panose="05000000000000000000" pitchFamily="2" charset="2"/>
              <a:buChar char="Ø"/>
            </a:pPr>
            <a:endParaRPr lang="nb-NO" noProof="0" dirty="0"/>
          </a:p>
          <a:p>
            <a:pPr>
              <a:buFont typeface="Wingdings" panose="05000000000000000000" pitchFamily="2" charset="2"/>
              <a:buChar char="q"/>
            </a:pPr>
            <a:r>
              <a:rPr lang="nb-NO" noProof="0" dirty="0"/>
              <a:t>Riktig oppfølging til riktig tid</a:t>
            </a:r>
          </a:p>
          <a:p>
            <a:pPr>
              <a:buFont typeface="Wingdings" panose="05000000000000000000" pitchFamily="2" charset="2"/>
              <a:buChar char="q"/>
            </a:pPr>
            <a:r>
              <a:rPr lang="nb-NO" noProof="0" dirty="0"/>
              <a:t>Gi ledere en struktur å lene seg på</a:t>
            </a:r>
          </a:p>
          <a:p>
            <a:pPr>
              <a:buFont typeface="Wingdings" panose="05000000000000000000" pitchFamily="2" charset="2"/>
              <a:buChar char="q"/>
            </a:pPr>
            <a:r>
              <a:rPr lang="nb-NO" noProof="0" dirty="0"/>
              <a:t>Involvere medarbeidere i løsningene </a:t>
            </a:r>
          </a:p>
          <a:p>
            <a:pPr>
              <a:buFont typeface="Wingdings" panose="05000000000000000000" pitchFamily="2" charset="2"/>
              <a:buChar char="q"/>
            </a:pPr>
            <a:r>
              <a:rPr lang="nb-NO" noProof="0" dirty="0"/>
              <a:t>Reduksjon av sykefravær</a:t>
            </a:r>
          </a:p>
          <a:p>
            <a:pPr>
              <a:buFont typeface="Wingdings" panose="05000000000000000000" pitchFamily="2" charset="2"/>
              <a:buChar char="q"/>
            </a:pPr>
            <a:r>
              <a:rPr lang="nb-NO" noProof="0" dirty="0"/>
              <a:t>Bedre samhandling internt og eksternt</a:t>
            </a:r>
          </a:p>
          <a:p>
            <a:pPr>
              <a:buFont typeface="Wingdings" panose="05000000000000000000" pitchFamily="2" charset="2"/>
              <a:buChar char="q"/>
            </a:pPr>
            <a:r>
              <a:rPr lang="nb-NO" noProof="0" dirty="0"/>
              <a:t>Styrke tillitsvalgte og vernetjenestens deltakelse </a:t>
            </a:r>
            <a:br>
              <a:rPr lang="nb-NO" noProof="0" dirty="0"/>
            </a:br>
            <a:r>
              <a:rPr lang="nb-NO" noProof="0" dirty="0"/>
              <a:t>i det forebyggende arbeidsmiljøarbeidet</a:t>
            </a:r>
          </a:p>
          <a:p>
            <a:endParaRPr lang="nb-NO" noProof="0" dirty="0"/>
          </a:p>
        </p:txBody>
      </p:sp>
      <p:pic>
        <p:nvPicPr>
          <p:cNvPr id="6" name="Bilde 5">
            <a:extLst>
              <a:ext uri="{FF2B5EF4-FFF2-40B4-BE49-F238E27FC236}">
                <a16:creationId xmlns:a16="http://schemas.microsoft.com/office/drawing/2014/main" id="{5E682CE8-6DC9-D030-2688-8ADFCAB6E873}"/>
              </a:ext>
            </a:extLst>
          </p:cNvPr>
          <p:cNvPicPr>
            <a:picLocks noChangeAspect="1"/>
          </p:cNvPicPr>
          <p:nvPr/>
        </p:nvPicPr>
        <p:blipFill>
          <a:blip r:embed="rId3"/>
          <a:stretch>
            <a:fillRect/>
          </a:stretch>
        </p:blipFill>
        <p:spPr>
          <a:xfrm>
            <a:off x="6835200" y="2614826"/>
            <a:ext cx="4956478" cy="2389839"/>
          </a:xfrm>
          <a:prstGeom prst="rect">
            <a:avLst/>
          </a:prstGeom>
        </p:spPr>
      </p:pic>
    </p:spTree>
    <p:extLst>
      <p:ext uri="{BB962C8B-B14F-4D97-AF65-F5344CB8AC3E}">
        <p14:creationId xmlns:p14="http://schemas.microsoft.com/office/powerpoint/2010/main" val="4119187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61844657-32F8-8F08-C3A4-C5FBFD589D73}"/>
              </a:ext>
            </a:extLst>
          </p:cNvPr>
          <p:cNvSpPr/>
          <p:nvPr/>
        </p:nvSpPr>
        <p:spPr>
          <a:xfrm>
            <a:off x="6620964" y="0"/>
            <a:ext cx="5571036"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DEE57C65-48DA-3F36-490E-7AF10BD00AC2}"/>
              </a:ext>
            </a:extLst>
          </p:cNvPr>
          <p:cNvSpPr>
            <a:spLocks noGrp="1"/>
          </p:cNvSpPr>
          <p:nvPr>
            <p:ph type="title"/>
          </p:nvPr>
        </p:nvSpPr>
        <p:spPr/>
        <p:txBody>
          <a:bodyPr/>
          <a:lstStyle/>
          <a:p>
            <a:r>
              <a:rPr lang="nb-NO" noProof="0"/>
              <a:t>Målgruppe</a:t>
            </a:r>
          </a:p>
        </p:txBody>
      </p:sp>
      <p:sp>
        <p:nvSpPr>
          <p:cNvPr id="3" name="Plassholder for tekst 2">
            <a:extLst>
              <a:ext uri="{FF2B5EF4-FFF2-40B4-BE49-F238E27FC236}">
                <a16:creationId xmlns:a16="http://schemas.microsoft.com/office/drawing/2014/main" id="{FC96D145-13B1-0CC8-92B1-20A411F91F1D}"/>
              </a:ext>
            </a:extLst>
          </p:cNvPr>
          <p:cNvSpPr>
            <a:spLocks noGrp="1"/>
          </p:cNvSpPr>
          <p:nvPr>
            <p:ph type="body" idx="1"/>
          </p:nvPr>
        </p:nvSpPr>
        <p:spPr>
          <a:xfrm>
            <a:off x="419260" y="1479167"/>
            <a:ext cx="6262444" cy="4229100"/>
          </a:xfrm>
        </p:spPr>
        <p:txBody>
          <a:bodyPr>
            <a:noAutofit/>
          </a:bodyPr>
          <a:lstStyle/>
          <a:p>
            <a:r>
              <a:rPr lang="nb-NO" sz="1400" b="1" noProof="0" dirty="0"/>
              <a:t>Individuell medarbeideroppfølging</a:t>
            </a:r>
          </a:p>
          <a:p>
            <a:endParaRPr lang="nb-NO" sz="1400" b="1" noProof="0" dirty="0"/>
          </a:p>
          <a:p>
            <a:pPr marL="342900" indent="-342900">
              <a:buFont typeface="Arial" panose="020B0604020202020204" pitchFamily="34" charset="0"/>
              <a:buChar char="•"/>
            </a:pPr>
            <a:r>
              <a:rPr lang="nb-NO" sz="1400" noProof="0" dirty="0">
                <a:solidFill>
                  <a:schemeClr val="tx1">
                    <a:lumMod val="75000"/>
                    <a:lumOff val="25000"/>
                  </a:schemeClr>
                </a:solidFill>
              </a:rPr>
              <a:t>Nærværsamtaler (alle ansatte, systematisk gjennom året)</a:t>
            </a: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r>
              <a:rPr lang="nb-NO" sz="1400" noProof="0" dirty="0">
                <a:solidFill>
                  <a:schemeClr val="tx1">
                    <a:lumMod val="75000"/>
                    <a:lumOff val="25000"/>
                  </a:schemeClr>
                </a:solidFill>
              </a:rPr>
              <a:t>Medarbeidere med minimum </a:t>
            </a:r>
            <a:r>
              <a:rPr lang="nb-NO" sz="1400" b="1" noProof="0" dirty="0">
                <a:solidFill>
                  <a:schemeClr val="tx1">
                    <a:lumMod val="75000"/>
                    <a:lumOff val="25000"/>
                  </a:schemeClr>
                </a:solidFill>
              </a:rPr>
              <a:t>25 dager sykefravær </a:t>
            </a:r>
            <a:br>
              <a:rPr lang="nb-NO" sz="1400" noProof="0" dirty="0">
                <a:solidFill>
                  <a:schemeClr val="tx1">
                    <a:lumMod val="75000"/>
                    <a:lumOff val="25000"/>
                  </a:schemeClr>
                </a:solidFill>
              </a:rPr>
            </a:br>
            <a:r>
              <a:rPr lang="nb-NO" sz="1400" noProof="0" dirty="0">
                <a:solidFill>
                  <a:schemeClr val="tx1">
                    <a:lumMod val="75000"/>
                    <a:lumOff val="25000"/>
                  </a:schemeClr>
                </a:solidFill>
              </a:rPr>
              <a:t>(egen- og legemeldt)  </a:t>
            </a:r>
            <a:r>
              <a:rPr lang="nb-NO" sz="1400" b="1" noProof="0" dirty="0">
                <a:solidFill>
                  <a:schemeClr val="tx1">
                    <a:lumMod val="75000"/>
                    <a:lumOff val="25000"/>
                  </a:schemeClr>
                </a:solidFill>
              </a:rPr>
              <a:t>hvert enkelt år de 3 siste årene</a:t>
            </a:r>
            <a:r>
              <a:rPr lang="nb-NO" sz="1400" noProof="0" dirty="0">
                <a:solidFill>
                  <a:schemeClr val="tx1">
                    <a:lumMod val="75000"/>
                    <a:lumOff val="25000"/>
                  </a:schemeClr>
                </a:solidFill>
              </a:rPr>
              <a:t>, </a:t>
            </a:r>
            <a:br>
              <a:rPr lang="nb-NO" sz="1400" noProof="0" dirty="0">
                <a:solidFill>
                  <a:schemeClr val="tx1">
                    <a:lumMod val="75000"/>
                    <a:lumOff val="25000"/>
                  </a:schemeClr>
                </a:solidFill>
              </a:rPr>
            </a:br>
            <a:r>
              <a:rPr lang="nb-NO" sz="1400" noProof="0" dirty="0">
                <a:solidFill>
                  <a:schemeClr val="tx1">
                    <a:lumMod val="75000"/>
                    <a:lumOff val="25000"/>
                  </a:schemeClr>
                </a:solidFill>
              </a:rPr>
              <a:t>anses å ha et langvarig og/eller hyppig gjentakende fravær</a:t>
            </a: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r>
              <a:rPr lang="nb-NO" sz="1400" b="1" noProof="0" dirty="0">
                <a:solidFill>
                  <a:schemeClr val="tx1">
                    <a:lumMod val="75000"/>
                    <a:lumOff val="25000"/>
                  </a:schemeClr>
                </a:solidFill>
              </a:rPr>
              <a:t>25* dager eller mer i samlet sykefravær siste 12 måneder </a:t>
            </a:r>
            <a:br>
              <a:rPr lang="nb-NO" sz="1400" noProof="0" dirty="0">
                <a:solidFill>
                  <a:schemeClr val="tx1">
                    <a:lumMod val="75000"/>
                    <a:lumOff val="25000"/>
                  </a:schemeClr>
                </a:solidFill>
              </a:rPr>
            </a:br>
            <a:r>
              <a:rPr lang="nb-NO" sz="1400" noProof="0" dirty="0">
                <a:solidFill>
                  <a:schemeClr val="tx1">
                    <a:lumMod val="75000"/>
                    <a:lumOff val="25000"/>
                  </a:schemeClr>
                </a:solidFill>
              </a:rPr>
              <a:t>kan være en indikasjon på risiko for langvarig sykefravær</a:t>
            </a:r>
          </a:p>
          <a:p>
            <a:pPr marL="342900" indent="-342900">
              <a:buFont typeface="Arial" panose="020B0604020202020204" pitchFamily="34" charset="0"/>
              <a:buChar char="•"/>
            </a:pPr>
            <a:endParaRPr lang="nb-NO" sz="1400" noProof="0" dirty="0">
              <a:solidFill>
                <a:schemeClr val="tx1">
                  <a:lumMod val="75000"/>
                  <a:lumOff val="25000"/>
                </a:schemeClr>
              </a:solidFill>
            </a:endParaRPr>
          </a:p>
          <a:p>
            <a:pPr marL="342900" indent="-342900">
              <a:buFont typeface="Arial" panose="020B0604020202020204" pitchFamily="34" charset="0"/>
              <a:buChar char="•"/>
            </a:pP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Medarbeidere som er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uavklarte</a:t>
            </a: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 eller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går «under radaren</a:t>
            </a: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 </a:t>
            </a:r>
          </a:p>
          <a:p>
            <a:pPr marL="342900" indent="-342900">
              <a:buFont typeface="Arial" panose="020B0604020202020204" pitchFamily="34" charset="0"/>
              <a:buChar char="•"/>
            </a:pPr>
            <a:endPar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endParaRPr>
          </a:p>
          <a:p>
            <a:pPr marL="342900" indent="-342900">
              <a:buFont typeface="Arial" panose="020B0604020202020204" pitchFamily="34" charset="0"/>
              <a:buChar char="•"/>
            </a:pP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Medarbeidere hvor det er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potensiale for å redusere risikoen </a:t>
            </a:r>
            <a:b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b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både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for nytt fravær </a:t>
            </a:r>
            <a:r>
              <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og </a:t>
            </a:r>
            <a:r>
              <a:rPr lang="nb-NO" sz="1400" b="1"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rPr>
              <a:t>frafall fra arbeidslivet</a:t>
            </a:r>
          </a:p>
          <a:p>
            <a:pPr marL="342900" indent="-342900">
              <a:buFont typeface="Arial" panose="020B0604020202020204" pitchFamily="34" charset="0"/>
              <a:buChar char="•"/>
            </a:pPr>
            <a:endParaRPr lang="nb-NO" sz="140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endParaRPr>
          </a:p>
          <a:p>
            <a:pPr marL="342900" indent="-342900">
              <a:buFont typeface="Arial" panose="020B0604020202020204" pitchFamily="34" charset="0"/>
              <a:buChar char="•"/>
            </a:pPr>
            <a:endParaRPr lang="nb-NO" sz="1400" noProof="0" dirty="0">
              <a:solidFill>
                <a:schemeClr val="tx1">
                  <a:lumMod val="75000"/>
                  <a:lumOff val="25000"/>
                </a:schemeClr>
              </a:solidFill>
              <a:latin typeface="Open Sans" panose="020B0606030504020204" pitchFamily="34" charset="0"/>
              <a:ea typeface="Open Sans" panose="020B0606030504020204" pitchFamily="34" charset="0"/>
              <a:cs typeface="Times New Roman" panose="02020603050405020304" pitchFamily="18" charset="0"/>
            </a:endParaRPr>
          </a:p>
          <a:p>
            <a:r>
              <a:rPr lang="nb-NO" sz="1400" i="1" dirty="0">
                <a:solidFill>
                  <a:schemeClr val="tx1">
                    <a:lumMod val="75000"/>
                    <a:lumOff val="25000"/>
                  </a:schemeClr>
                </a:solidFill>
              </a:rPr>
              <a:t>	                *(25 dager eller 10 % samlet fravær (i 100 % stilling)</a:t>
            </a:r>
          </a:p>
        </p:txBody>
      </p:sp>
      <p:sp>
        <p:nvSpPr>
          <p:cNvPr id="6" name="Plassholder for tekst 2">
            <a:extLst>
              <a:ext uri="{FF2B5EF4-FFF2-40B4-BE49-F238E27FC236}">
                <a16:creationId xmlns:a16="http://schemas.microsoft.com/office/drawing/2014/main" id="{69D0A87B-6628-50C7-C540-C55A1C14CEF1}"/>
              </a:ext>
            </a:extLst>
          </p:cNvPr>
          <p:cNvSpPr txBox="1">
            <a:spLocks/>
          </p:cNvSpPr>
          <p:nvPr/>
        </p:nvSpPr>
        <p:spPr>
          <a:xfrm>
            <a:off x="7093644" y="1479167"/>
            <a:ext cx="4257933" cy="42291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0" marR="0" lvl="0" indent="0" algn="l" rtl="0" eaLnBrk="1" hangingPunct="1">
              <a:lnSpc>
                <a:spcPct val="115000"/>
              </a:lnSpc>
              <a:spcBef>
                <a:spcPts val="0"/>
              </a:spcBef>
              <a:spcAft>
                <a:spcPts val="0"/>
              </a:spcAft>
              <a:buClr>
                <a:srgbClr val="4A6FA1"/>
              </a:buClr>
              <a:buSzPts val="1400"/>
              <a:buFont typeface="Open Sans"/>
              <a:buNone/>
              <a:defRPr sz="1867" b="0" i="0" u="none" strike="noStrike" cap="none">
                <a:solidFill>
                  <a:srgbClr val="4A6FA1"/>
                </a:solidFill>
                <a:latin typeface="Open Sans"/>
                <a:ea typeface="Open Sans"/>
                <a:cs typeface="Open Sans"/>
                <a:sym typeface="Open Sans"/>
              </a:defRPr>
            </a:lvl1pPr>
            <a:lvl2pPr marL="1219170" marR="0" lvl="1"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2pPr>
            <a:lvl3pPr marL="1828754" marR="0" lvl="2"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3pPr>
            <a:lvl4pPr marL="2438339" marR="0" lvl="3"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4pPr>
            <a:lvl5pPr marL="3047924" marR="0" lvl="4"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5pPr>
            <a:lvl6pPr marL="3657509" marR="0" lvl="5"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6pPr>
            <a:lvl7pPr marL="4267093" marR="0" lvl="6"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7pPr>
            <a:lvl8pPr marL="4876678" marR="0" lvl="7"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8pPr>
            <a:lvl9pPr marL="5486263" marR="0" lvl="8" indent="-423323" algn="l" rtl="0" eaLnBrk="1" hangingPunct="1">
              <a:lnSpc>
                <a:spcPct val="115000"/>
              </a:lnSpc>
              <a:spcBef>
                <a:spcPts val="0"/>
              </a:spcBef>
              <a:spcAft>
                <a:spcPts val="0"/>
              </a:spcAft>
              <a:buClr>
                <a:srgbClr val="4A6FA1"/>
              </a:buClr>
              <a:buSzPts val="1400"/>
              <a:buFont typeface="Open Sans"/>
              <a:buChar char="■"/>
              <a:defRPr sz="1867" b="0" i="0" u="none" strike="noStrike" cap="none">
                <a:solidFill>
                  <a:srgbClr val="4A6FA1"/>
                </a:solidFill>
                <a:latin typeface="Open Sans"/>
                <a:ea typeface="Open Sans"/>
                <a:cs typeface="Open Sans"/>
                <a:sym typeface="Open Sans"/>
              </a:defRPr>
            </a:lvl9pPr>
          </a:lstStyle>
          <a:p>
            <a:pPr defTabSz="914400"/>
            <a:r>
              <a:rPr lang="nb-NO" sz="1400" b="1" kern="0" dirty="0"/>
              <a:t>Systematisk samhandling</a:t>
            </a:r>
          </a:p>
          <a:p>
            <a:pPr defTabSz="914400"/>
            <a:endParaRPr lang="nb-NO" sz="1400" b="1" kern="0" dirty="0"/>
          </a:p>
          <a:p>
            <a:pPr marL="342900" indent="-342900" defTabSz="914400">
              <a:buFont typeface="Arial" panose="020B0604020202020204" pitchFamily="34" charset="0"/>
              <a:buChar char="•"/>
            </a:pPr>
            <a:r>
              <a:rPr lang="nb-NO" sz="1400" kern="0" dirty="0">
                <a:solidFill>
                  <a:schemeClr val="tx1"/>
                </a:solidFill>
              </a:rPr>
              <a:t>Ledere</a:t>
            </a:r>
          </a:p>
          <a:p>
            <a:pPr marL="342900" indent="-342900" defTabSz="914400">
              <a:buFont typeface="Arial" panose="020B0604020202020204" pitchFamily="34" charset="0"/>
              <a:buChar char="•"/>
            </a:pPr>
            <a:r>
              <a:rPr lang="nb-NO" sz="1400" kern="0" dirty="0">
                <a:solidFill>
                  <a:schemeClr val="tx1"/>
                </a:solidFill>
              </a:rPr>
              <a:t>Ansatte</a:t>
            </a:r>
          </a:p>
          <a:p>
            <a:pPr marL="342900" indent="-342900" defTabSz="914400">
              <a:buFont typeface="Arial" panose="020B0604020202020204" pitchFamily="34" charset="0"/>
              <a:buChar char="•"/>
            </a:pPr>
            <a:r>
              <a:rPr lang="nb-NO" sz="1400" kern="0" dirty="0">
                <a:solidFill>
                  <a:schemeClr val="tx1"/>
                </a:solidFill>
              </a:rPr>
              <a:t>Partsgruppen</a:t>
            </a:r>
          </a:p>
        </p:txBody>
      </p:sp>
      <p:pic>
        <p:nvPicPr>
          <p:cNvPr id="14" name="Bilde 13">
            <a:extLst>
              <a:ext uri="{FF2B5EF4-FFF2-40B4-BE49-F238E27FC236}">
                <a16:creationId xmlns:a16="http://schemas.microsoft.com/office/drawing/2014/main" id="{EC49F522-4065-D346-E246-8F105E1DF7B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17201" y="3182076"/>
            <a:ext cx="3254587" cy="3104767"/>
          </a:xfrm>
          <a:prstGeom prst="rect">
            <a:avLst/>
          </a:prstGeom>
        </p:spPr>
      </p:pic>
    </p:spTree>
    <p:extLst>
      <p:ext uri="{BB962C8B-B14F-4D97-AF65-F5344CB8AC3E}">
        <p14:creationId xmlns:p14="http://schemas.microsoft.com/office/powerpoint/2010/main" val="1933647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A6B9C-5D08-332C-CC87-D144A9EF71C1}"/>
            </a:ext>
          </a:extLst>
        </p:cNvPr>
        <p:cNvGrpSpPr/>
        <p:nvPr/>
      </p:nvGrpSpPr>
      <p:grpSpPr>
        <a:xfrm>
          <a:off x="0" y="0"/>
          <a:ext cx="0" cy="0"/>
          <a:chOff x="0" y="0"/>
          <a:chExt cx="0" cy="0"/>
        </a:xfrm>
      </p:grpSpPr>
      <p:sp>
        <p:nvSpPr>
          <p:cNvPr id="8" name="Rektangel: avrundede hjørner 7">
            <a:extLst>
              <a:ext uri="{FF2B5EF4-FFF2-40B4-BE49-F238E27FC236}">
                <a16:creationId xmlns:a16="http://schemas.microsoft.com/office/drawing/2014/main" id="{05D525EB-D887-16A7-851C-820B71018B2D}"/>
              </a:ext>
            </a:extLst>
          </p:cNvPr>
          <p:cNvSpPr/>
          <p:nvPr/>
        </p:nvSpPr>
        <p:spPr>
          <a:xfrm>
            <a:off x="4493552" y="1697217"/>
            <a:ext cx="3358645" cy="243774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Rektangel: avrundede hjørner 9">
            <a:extLst>
              <a:ext uri="{FF2B5EF4-FFF2-40B4-BE49-F238E27FC236}">
                <a16:creationId xmlns:a16="http://schemas.microsoft.com/office/drawing/2014/main" id="{5B6F7491-47EB-9852-BC76-F2067897FE69}"/>
              </a:ext>
            </a:extLst>
          </p:cNvPr>
          <p:cNvSpPr/>
          <p:nvPr/>
        </p:nvSpPr>
        <p:spPr>
          <a:xfrm>
            <a:off x="560130" y="1718682"/>
            <a:ext cx="3358645" cy="2421998"/>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Rektangel: avrundede hjørner 5">
            <a:extLst>
              <a:ext uri="{FF2B5EF4-FFF2-40B4-BE49-F238E27FC236}">
                <a16:creationId xmlns:a16="http://schemas.microsoft.com/office/drawing/2014/main" id="{844A431F-D09B-B78B-4E00-265CBC1EB6E4}"/>
              </a:ext>
            </a:extLst>
          </p:cNvPr>
          <p:cNvSpPr/>
          <p:nvPr/>
        </p:nvSpPr>
        <p:spPr>
          <a:xfrm>
            <a:off x="8351849" y="1702583"/>
            <a:ext cx="3358645" cy="243380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endParaRPr lang="nb-NO" sz="2400">
              <a:solidFill>
                <a:srgbClr val="194765"/>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Bilde 6">
            <a:extLst>
              <a:ext uri="{FF2B5EF4-FFF2-40B4-BE49-F238E27FC236}">
                <a16:creationId xmlns:a16="http://schemas.microsoft.com/office/drawing/2014/main" id="{3B6513BD-E1A3-CD22-235E-58B5518F427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078389" y="1204797"/>
            <a:ext cx="1823492" cy="1673218"/>
          </a:xfrm>
          <a:prstGeom prst="rect">
            <a:avLst/>
          </a:prstGeom>
        </p:spPr>
      </p:pic>
      <p:pic>
        <p:nvPicPr>
          <p:cNvPr id="9" name="Bilde 8">
            <a:extLst>
              <a:ext uri="{FF2B5EF4-FFF2-40B4-BE49-F238E27FC236}">
                <a16:creationId xmlns:a16="http://schemas.microsoft.com/office/drawing/2014/main" id="{3406D289-529E-9741-A0F4-36FF2DB632D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368743" y="1382203"/>
            <a:ext cx="1823492" cy="1225670"/>
          </a:xfrm>
          <a:prstGeom prst="rect">
            <a:avLst/>
          </a:prstGeom>
        </p:spPr>
      </p:pic>
      <p:pic>
        <p:nvPicPr>
          <p:cNvPr id="11" name="Bilde 10">
            <a:extLst>
              <a:ext uri="{FF2B5EF4-FFF2-40B4-BE49-F238E27FC236}">
                <a16:creationId xmlns:a16="http://schemas.microsoft.com/office/drawing/2014/main" id="{148A08DE-C9CA-4F19-B85B-851BEFD6271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223566" y="1167199"/>
            <a:ext cx="1823492" cy="1739550"/>
          </a:xfrm>
          <a:prstGeom prst="rect">
            <a:avLst/>
          </a:prstGeom>
        </p:spPr>
      </p:pic>
      <p:sp>
        <p:nvSpPr>
          <p:cNvPr id="12" name="TekstSylinder 11">
            <a:extLst>
              <a:ext uri="{FF2B5EF4-FFF2-40B4-BE49-F238E27FC236}">
                <a16:creationId xmlns:a16="http://schemas.microsoft.com/office/drawing/2014/main" id="{AFD1E484-1A84-48A4-86A8-5E2B6F60E083}"/>
              </a:ext>
            </a:extLst>
          </p:cNvPr>
          <p:cNvSpPr txBox="1"/>
          <p:nvPr/>
        </p:nvSpPr>
        <p:spPr>
          <a:xfrm>
            <a:off x="732051" y="2948584"/>
            <a:ext cx="3014804" cy="923330"/>
          </a:xfrm>
          <a:prstGeom prst="rect">
            <a:avLst/>
          </a:prstGeom>
          <a:noFill/>
        </p:spPr>
        <p:txBody>
          <a:bodyPr wrap="square" lIns="91440" tIns="45720" rIns="91440" bIns="45720" rtlCol="0" anchor="ctr">
            <a:spAutoFit/>
          </a:bodyPr>
          <a:lstStyle/>
          <a:p>
            <a:pPr algn="ct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 Opplæring og ferdighetstrening </a:t>
            </a:r>
            <a:b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b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for ledere </a:t>
            </a:r>
          </a:p>
        </p:txBody>
      </p:sp>
      <p:sp>
        <p:nvSpPr>
          <p:cNvPr id="13" name="TekstSylinder 12">
            <a:extLst>
              <a:ext uri="{FF2B5EF4-FFF2-40B4-BE49-F238E27FC236}">
                <a16:creationId xmlns:a16="http://schemas.microsoft.com/office/drawing/2014/main" id="{6DC854A8-A86D-AC90-8F38-C83EAA846085}"/>
              </a:ext>
            </a:extLst>
          </p:cNvPr>
          <p:cNvSpPr txBox="1"/>
          <p:nvPr/>
        </p:nvSpPr>
        <p:spPr>
          <a:xfrm>
            <a:off x="429296" y="622479"/>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b-NO" sz="3000" b="1">
                <a:solidFill>
                  <a:srgbClr val="4A6FA1"/>
                </a:solidFill>
                <a:latin typeface="Titillium Web" panose="00000500000000000000" pitchFamily="2" charset="0"/>
              </a:rPr>
              <a:t>Samtidig innsats</a:t>
            </a:r>
          </a:p>
          <a:p>
            <a:pPr algn="ctr"/>
            <a:endParaRPr lang="nb-NO"/>
          </a:p>
        </p:txBody>
      </p:sp>
      <p:sp>
        <p:nvSpPr>
          <p:cNvPr id="5" name="TekstSylinder 4">
            <a:extLst>
              <a:ext uri="{FF2B5EF4-FFF2-40B4-BE49-F238E27FC236}">
                <a16:creationId xmlns:a16="http://schemas.microsoft.com/office/drawing/2014/main" id="{36033441-5C12-F976-A3B0-037F6C20DD22}"/>
              </a:ext>
            </a:extLst>
          </p:cNvPr>
          <p:cNvSpPr txBox="1"/>
          <p:nvPr/>
        </p:nvSpPr>
        <p:spPr>
          <a:xfrm>
            <a:off x="4665473" y="3087084"/>
            <a:ext cx="3014804" cy="646331"/>
          </a:xfrm>
          <a:prstGeom prst="rect">
            <a:avLst/>
          </a:prstGeom>
          <a:noFill/>
        </p:spPr>
        <p:txBody>
          <a:bodyPr wrap="square" lIns="91440" tIns="45720" rIns="91440" bIns="45720" rtlCol="0" anchor="ctr">
            <a:spAutoFit/>
          </a:bodyPr>
          <a:lstStyle/>
          <a:p>
            <a:pPr algn="ctr"/>
            <a:r>
              <a:rPr lang="nb-NO" b="1">
                <a:solidFill>
                  <a:srgbClr val="4A6FA1"/>
                </a:solidFill>
                <a:latin typeface="Titillium Web"/>
                <a:ea typeface="Open Sans"/>
                <a:cs typeface="Open Sans"/>
              </a:rPr>
              <a:t> </a:t>
            </a:r>
            <a:r>
              <a:rPr lang="nb-NO" b="1">
                <a:solidFill>
                  <a:srgbClr val="4A6FA1"/>
                </a:solidFill>
                <a:latin typeface="Open Sans"/>
                <a:ea typeface="Open Sans"/>
                <a:cs typeface="Open Sans"/>
              </a:rPr>
              <a:t>Systematisk styrking </a:t>
            </a:r>
            <a:br>
              <a:rPr lang="nb-NO" b="1">
                <a:solidFill>
                  <a:srgbClr val="4A6FA1"/>
                </a:solidFill>
                <a:latin typeface="Open Sans"/>
                <a:ea typeface="Open Sans"/>
                <a:cs typeface="Open Sans"/>
              </a:rPr>
            </a:br>
            <a:r>
              <a:rPr lang="nb-NO" b="1">
                <a:solidFill>
                  <a:srgbClr val="4A6FA1"/>
                </a:solidFill>
                <a:latin typeface="Open Sans"/>
                <a:ea typeface="Open Sans"/>
                <a:cs typeface="Open Sans"/>
              </a:rPr>
              <a:t>av partsamarbeidet </a:t>
            </a:r>
            <a:endParaRPr lang="nb-NO" b="1">
              <a:solidFill>
                <a:srgbClr val="4A6FA1"/>
              </a:solidFill>
            </a:endParaRPr>
          </a:p>
        </p:txBody>
      </p:sp>
      <p:sp>
        <p:nvSpPr>
          <p:cNvPr id="17" name="TekstSylinder 16">
            <a:extLst>
              <a:ext uri="{FF2B5EF4-FFF2-40B4-BE49-F238E27FC236}">
                <a16:creationId xmlns:a16="http://schemas.microsoft.com/office/drawing/2014/main" id="{B708C445-5CC4-B4E0-B886-EF9612F8DCDE}"/>
              </a:ext>
            </a:extLst>
          </p:cNvPr>
          <p:cNvSpPr txBox="1"/>
          <p:nvPr/>
        </p:nvSpPr>
        <p:spPr>
          <a:xfrm>
            <a:off x="8523770" y="3087083"/>
            <a:ext cx="3014804" cy="646331"/>
          </a:xfrm>
          <a:prstGeom prst="rect">
            <a:avLst/>
          </a:prstGeom>
          <a:noFill/>
        </p:spPr>
        <p:txBody>
          <a:bodyPr wrap="square" lIns="91440" tIns="45720" rIns="91440" bIns="45720" rtlCol="0" anchor="ctr">
            <a:spAutoFit/>
          </a:bodyPr>
          <a:lstStyle/>
          <a:p>
            <a:pPr algn="ct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 Individuell     </a:t>
            </a:r>
            <a:b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br>
            <a:r>
              <a:rPr lang="nb-NO" b="1">
                <a:solidFill>
                  <a:srgbClr val="4A6FA1"/>
                </a:solidFill>
                <a:latin typeface="Open Sans" panose="020B0606030504020204" pitchFamily="34" charset="0"/>
                <a:ea typeface="Open Sans" panose="020B0606030504020204" pitchFamily="34" charset="0"/>
                <a:cs typeface="Open Sans" panose="020B0606030504020204" pitchFamily="34" charset="0"/>
              </a:rPr>
              <a:t>  medarbeideroppfølging  </a:t>
            </a:r>
          </a:p>
        </p:txBody>
      </p:sp>
      <p:sp>
        <p:nvSpPr>
          <p:cNvPr id="26" name="Rektangel: avrundede hjørner 25">
            <a:extLst>
              <a:ext uri="{FF2B5EF4-FFF2-40B4-BE49-F238E27FC236}">
                <a16:creationId xmlns:a16="http://schemas.microsoft.com/office/drawing/2014/main" id="{17CE76F2-8C33-0383-5844-C53FBCE06103}"/>
              </a:ext>
            </a:extLst>
          </p:cNvPr>
          <p:cNvSpPr/>
          <p:nvPr/>
        </p:nvSpPr>
        <p:spPr>
          <a:xfrm>
            <a:off x="2732631" y="4664977"/>
            <a:ext cx="6880486" cy="1781544"/>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lvl="0" algn="ctr" defTabSz="914400">
              <a:defRPr/>
            </a:pPr>
            <a:endParaRPr lang="nb-NO" b="1" dirty="0">
              <a:solidFill>
                <a:srgbClr val="4A6FA1"/>
              </a:solidFill>
              <a:latin typeface="Open Sans"/>
            </a:endParaRPr>
          </a:p>
          <a:p>
            <a:pPr lvl="0" algn="ctr" defTabSz="914400">
              <a:defRPr/>
            </a:pPr>
            <a:endParaRPr lang="nb-NO" b="1" dirty="0">
              <a:solidFill>
                <a:srgbClr val="4A6FA1"/>
              </a:solidFill>
              <a:latin typeface="Open Sans"/>
            </a:endParaRPr>
          </a:p>
          <a:p>
            <a:pPr lvl="0" algn="ctr" defTabSz="914400">
              <a:defRPr/>
            </a:pPr>
            <a:endParaRPr lang="nb-NO" b="1" dirty="0">
              <a:solidFill>
                <a:srgbClr val="4A6FA1"/>
              </a:solidFill>
              <a:latin typeface="Open Sans"/>
            </a:endParaRPr>
          </a:p>
          <a:p>
            <a:pPr lvl="0" algn="ctr" defTabSz="914400">
              <a:defRPr/>
            </a:pPr>
            <a:r>
              <a:rPr lang="nb-NO" b="1" dirty="0">
                <a:solidFill>
                  <a:srgbClr val="4A6FA1"/>
                </a:solidFill>
                <a:latin typeface="Open Sans"/>
              </a:rPr>
              <a:t>Organisatorisk samhandling</a:t>
            </a:r>
          </a:p>
          <a:p>
            <a:pPr lvl="0" algn="ctr" defTabSz="914400">
              <a:defRPr/>
            </a:pPr>
            <a:r>
              <a:rPr lang="nb-NO" b="1" dirty="0">
                <a:solidFill>
                  <a:srgbClr val="4A6FA1"/>
                </a:solidFill>
                <a:latin typeface="Open Sans"/>
              </a:rPr>
              <a:t>Tiltak for å styrke det forebyggende arbeidsmiljøarbeidet </a:t>
            </a:r>
          </a:p>
        </p:txBody>
      </p:sp>
      <p:pic>
        <p:nvPicPr>
          <p:cNvPr id="3" name="Bilde 2">
            <a:extLst>
              <a:ext uri="{FF2B5EF4-FFF2-40B4-BE49-F238E27FC236}">
                <a16:creationId xmlns:a16="http://schemas.microsoft.com/office/drawing/2014/main" id="{3DA64749-E06D-B851-27AC-69D63B694543}"/>
              </a:ext>
            </a:extLst>
          </p:cNvPr>
          <p:cNvPicPr>
            <a:picLocks noChangeAspect="1"/>
          </p:cNvPicPr>
          <p:nvPr/>
        </p:nvPicPr>
        <p:blipFill>
          <a:blip r:embed="rId6" cstate="print">
            <a:extLst>
              <a:ext uri="{28A0092B-C50C-407E-A947-70E740481C1C}">
                <a14:useLocalDpi xmlns:a14="http://schemas.microsoft.com/office/drawing/2010/main" val="0"/>
              </a:ext>
            </a:extLst>
          </a:blip>
          <a:srcRect b="33785"/>
          <a:stretch>
            <a:fillRect/>
          </a:stretch>
        </p:blipFill>
        <p:spPr>
          <a:xfrm>
            <a:off x="5110364" y="4257712"/>
            <a:ext cx="1628764" cy="1267113"/>
          </a:xfrm>
          <a:prstGeom prst="rect">
            <a:avLst/>
          </a:prstGeom>
        </p:spPr>
      </p:pic>
    </p:spTree>
    <p:extLst>
      <p:ext uri="{BB962C8B-B14F-4D97-AF65-F5344CB8AC3E}">
        <p14:creationId xmlns:p14="http://schemas.microsoft.com/office/powerpoint/2010/main" val="3575641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D18E1A71-3E74-731B-E0F5-DC05438A2915}"/>
              </a:ext>
            </a:extLst>
          </p:cNvPr>
          <p:cNvSpPr txBox="1"/>
          <p:nvPr/>
        </p:nvSpPr>
        <p:spPr>
          <a:xfrm>
            <a:off x="10073472" y="5667269"/>
            <a:ext cx="1767328" cy="914400"/>
          </a:xfrm>
          <a:prstGeom prst="rect">
            <a:avLst/>
          </a:prstGeom>
          <a:solidFill>
            <a:srgbClr val="F5F1EE"/>
          </a:solidFill>
        </p:spPr>
        <p:txBody>
          <a:bodyPr wrap="square" rtlCol="0">
            <a:spAutoFit/>
          </a:bodyPr>
          <a:lstStyle/>
          <a:p>
            <a:endParaRPr lang="nb-NO"/>
          </a:p>
        </p:txBody>
      </p:sp>
      <p:sp>
        <p:nvSpPr>
          <p:cNvPr id="2" name="Tittel 1">
            <a:extLst>
              <a:ext uri="{FF2B5EF4-FFF2-40B4-BE49-F238E27FC236}">
                <a16:creationId xmlns:a16="http://schemas.microsoft.com/office/drawing/2014/main" id="{78282E66-5AB2-745E-1F3D-9F80CDB1722D}"/>
              </a:ext>
            </a:extLst>
          </p:cNvPr>
          <p:cNvSpPr>
            <a:spLocks noGrp="1"/>
          </p:cNvSpPr>
          <p:nvPr>
            <p:ph type="title"/>
          </p:nvPr>
        </p:nvSpPr>
        <p:spPr>
          <a:xfrm>
            <a:off x="480000" y="480000"/>
            <a:ext cx="11360800" cy="661228"/>
          </a:xfrm>
        </p:spPr>
        <p:txBody>
          <a:bodyPr>
            <a:normAutofit fontScale="90000"/>
          </a:bodyPr>
          <a:lstStyle/>
          <a:p>
            <a:r>
              <a:rPr lang="nb-NO" sz="3200"/>
              <a:t>Leders støttespillere</a:t>
            </a:r>
            <a:endParaRPr lang="nb-NO" noProof="0"/>
          </a:p>
        </p:txBody>
      </p:sp>
      <p:sp>
        <p:nvSpPr>
          <p:cNvPr id="3" name="Plassholder for tekst 2">
            <a:extLst>
              <a:ext uri="{FF2B5EF4-FFF2-40B4-BE49-F238E27FC236}">
                <a16:creationId xmlns:a16="http://schemas.microsoft.com/office/drawing/2014/main" id="{89BC93C6-E4F0-0094-4A6D-CC4656C368A5}"/>
              </a:ext>
            </a:extLst>
          </p:cNvPr>
          <p:cNvSpPr>
            <a:spLocks noGrp="1"/>
          </p:cNvSpPr>
          <p:nvPr>
            <p:ph type="body" idx="1"/>
          </p:nvPr>
        </p:nvSpPr>
        <p:spPr>
          <a:xfrm>
            <a:off x="480000" y="1434517"/>
            <a:ext cx="11232000" cy="4943483"/>
          </a:xfrm>
        </p:spPr>
        <p:txBody>
          <a:bodyPr>
            <a:normAutofit fontScale="85000" lnSpcReduction="10000"/>
          </a:bodyPr>
          <a:lstStyle/>
          <a:p>
            <a:pPr marL="0" indent="0">
              <a:lnSpc>
                <a:spcPct val="106000"/>
              </a:lnSpc>
              <a:buNone/>
            </a:pPr>
            <a:r>
              <a:rPr lang="nb-NO" sz="2000" b="1" dirty="0"/>
              <a:t>Etablere arbeids/samarbeidsgruppe </a:t>
            </a:r>
          </a:p>
          <a:p>
            <a:pPr marL="342900" indent="-342900">
              <a:lnSpc>
                <a:spcPct val="106000"/>
              </a:lnSpc>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Invitere sentrale personer fra HR-HMS, BHT, Nav Arbeidslivssenter og Nav lokal</a:t>
            </a:r>
          </a:p>
          <a:p>
            <a:pPr marL="342900" indent="-342900">
              <a:lnSpc>
                <a:spcPct val="106000"/>
              </a:lnSpc>
            </a:pPr>
            <a:endPar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342900" indent="-342900">
              <a:lnSpc>
                <a:spcPct val="106000"/>
              </a:lnSpc>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Ledes av en ressursperson</a:t>
            </a:r>
            <a:endParaRPr lang="nb-NO" sz="2000" kern="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marL="952485" lvl="1" indent="-342900">
              <a:lnSpc>
                <a:spcPct val="106000"/>
              </a:lnSpc>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sikrer innkalling til faste møter, referat og at alle involverte er informert og medvirker</a:t>
            </a:r>
          </a:p>
          <a:p>
            <a:pPr marL="0" lvl="0" indent="0">
              <a:lnSpc>
                <a:spcPct val="106000"/>
              </a:lnSpc>
              <a:buNone/>
            </a:pPr>
            <a:endParaRPr lang="nb-NO" sz="2000" kern="100" noProof="0" dirty="0">
              <a:latin typeface="Open Sans" panose="020B0606030504020204" pitchFamily="34" charset="0"/>
              <a:ea typeface="Open Sans" panose="020B0606030504020204" pitchFamily="34" charset="0"/>
              <a:cs typeface="Open Sans" panose="020B0606030504020204" pitchFamily="34" charset="0"/>
            </a:endParaRPr>
          </a:p>
          <a:p>
            <a:pPr marL="0" lvl="0" indent="0">
              <a:lnSpc>
                <a:spcPct val="106000"/>
              </a:lnSpc>
              <a:buNone/>
            </a:pPr>
            <a:endParaRPr lang="nb-NO" sz="2000" kern="100" noProof="0" dirty="0">
              <a:latin typeface="Open Sans" panose="020B0606030504020204" pitchFamily="34" charset="0"/>
              <a:ea typeface="Open Sans" panose="020B0606030504020204" pitchFamily="34" charset="0"/>
              <a:cs typeface="Open Sans" panose="020B0606030504020204" pitchFamily="34" charset="0"/>
            </a:endParaRPr>
          </a:p>
          <a:p>
            <a:pPr marL="0" lvl="0" indent="0">
              <a:lnSpc>
                <a:spcPct val="106000"/>
              </a:lnSpc>
              <a:buNone/>
            </a:pPr>
            <a:r>
              <a:rPr lang="nb-NO" sz="2000" b="1" kern="100" noProof="0" dirty="0">
                <a:latin typeface="Open Sans" panose="020B0606030504020204" pitchFamily="34" charset="0"/>
                <a:ea typeface="Open Sans" panose="020B0606030504020204" pitchFamily="34" charset="0"/>
                <a:cs typeface="Open Sans" panose="020B0606030504020204" pitchFamily="34" charset="0"/>
              </a:rPr>
              <a:t>Arbeidsgruppens hovedoppgaver</a:t>
            </a:r>
            <a:endParaRPr lang="nb-NO" sz="2000" kern="100" noProof="0" dirty="0">
              <a:latin typeface="Open Sans" panose="020B0606030504020204" pitchFamily="34" charset="0"/>
              <a:ea typeface="Open Sans" panose="020B0606030504020204" pitchFamily="34" charset="0"/>
              <a:cs typeface="Open Sans" panose="020B0606030504020204" pitchFamily="34" charset="0"/>
            </a:endParaRP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Sikre løpende informasjon til alle involverte, inkludert virksomhetens</a:t>
            </a:r>
            <a:r>
              <a:rPr lang="nb-NO" sz="2000" kern="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 </a:t>
            </a: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ledelse</a:t>
            </a: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Løfte status og problemstillinger inn til HAMU/AMU/overordnet ledelse</a:t>
            </a: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Gjennomgå og vurdere eksisterende rutiner og retningslinjer </a:t>
            </a:r>
            <a:endParaRPr lang="nb-NO" sz="2000" kern="10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Veilede og gi opplæring til ledere, tillitsvalgte og verneombud gjennom prosessen</a:t>
            </a: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Bistå ledere i konkrete problemstillinger knyttet til individuell oppfølging av medarbeidere</a:t>
            </a:r>
          </a:p>
          <a:p>
            <a:pPr lvl="0">
              <a:lnSpc>
                <a:spcPct val="160000"/>
              </a:lnSpc>
              <a:buFont typeface="Arial" panose="020B0604020202020204" pitchFamily="34" charset="0"/>
              <a:buChar char="•"/>
            </a:pPr>
            <a:r>
              <a:rPr lang="nb-NO" sz="2000" kern="100" noProof="0"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Etablere samhandlings- og læringsarenaer for ledere (saksverksteder, lederforum og e-læring)</a:t>
            </a:r>
          </a:p>
          <a:p>
            <a:endParaRPr lang="nb-NO" noProof="0" dirty="0">
              <a:latin typeface="Open Sans" panose="020B0606030504020204" pitchFamily="34" charset="0"/>
              <a:ea typeface="Open Sans" panose="020B0606030504020204" pitchFamily="34" charset="0"/>
              <a:cs typeface="Open Sans" panose="020B0606030504020204" pitchFamily="34" charset="0"/>
            </a:endParaRPr>
          </a:p>
        </p:txBody>
      </p:sp>
      <p:pic>
        <p:nvPicPr>
          <p:cNvPr id="14" name="Bilde 13">
            <a:extLst>
              <a:ext uri="{FF2B5EF4-FFF2-40B4-BE49-F238E27FC236}">
                <a16:creationId xmlns:a16="http://schemas.microsoft.com/office/drawing/2014/main" id="{7A485948-017A-57CC-467C-E2BC867906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5419" y="215272"/>
            <a:ext cx="1806581" cy="1571326"/>
          </a:xfrm>
          <a:prstGeom prst="rect">
            <a:avLst/>
          </a:prstGeom>
        </p:spPr>
      </p:pic>
    </p:spTree>
    <p:extLst>
      <p:ext uri="{BB962C8B-B14F-4D97-AF65-F5344CB8AC3E}">
        <p14:creationId xmlns:p14="http://schemas.microsoft.com/office/powerpoint/2010/main" val="42885753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8922905-9502-5EEE-0AD2-B3FCCB072BEC}"/>
              </a:ext>
            </a:extLst>
          </p:cNvPr>
          <p:cNvSpPr>
            <a:spLocks noGrp="1"/>
          </p:cNvSpPr>
          <p:nvPr>
            <p:ph type="ctrTitle"/>
          </p:nvPr>
        </p:nvSpPr>
        <p:spPr/>
        <p:txBody>
          <a:bodyPr>
            <a:normAutofit/>
          </a:bodyPr>
          <a:lstStyle/>
          <a:p>
            <a:r>
              <a:rPr lang="nb-NO" sz="5400" i="0" dirty="0"/>
              <a:t>Metodikk og verktøy </a:t>
            </a:r>
            <a:br>
              <a:rPr lang="nb-NO" sz="5400" i="0" dirty="0"/>
            </a:br>
            <a:r>
              <a:rPr lang="nb-NO" sz="5400" i="0" dirty="0"/>
              <a:t>i Tidlig og tett på</a:t>
            </a:r>
            <a:endParaRPr lang="nb-NO" i="0" dirty="0"/>
          </a:p>
        </p:txBody>
      </p:sp>
    </p:spTree>
    <p:extLst>
      <p:ext uri="{BB962C8B-B14F-4D97-AF65-F5344CB8AC3E}">
        <p14:creationId xmlns:p14="http://schemas.microsoft.com/office/powerpoint/2010/main" val="13648808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1C3A9-79A2-DD3E-76E8-AF0783309485}"/>
            </a:ext>
          </a:extLst>
        </p:cNvPr>
        <p:cNvGrpSpPr/>
        <p:nvPr/>
      </p:nvGrpSpPr>
      <p:grpSpPr>
        <a:xfrm>
          <a:off x="0" y="0"/>
          <a:ext cx="0" cy="0"/>
          <a:chOff x="0" y="0"/>
          <a:chExt cx="0" cy="0"/>
        </a:xfrm>
      </p:grpSpPr>
      <p:graphicFrame>
        <p:nvGraphicFramePr>
          <p:cNvPr id="6" name="Plassholder for innhold 5">
            <a:extLst>
              <a:ext uri="{FF2B5EF4-FFF2-40B4-BE49-F238E27FC236}">
                <a16:creationId xmlns:a16="http://schemas.microsoft.com/office/drawing/2014/main" id="{78433FE0-3912-4EF6-9B45-D5D5BA2D7F8F}"/>
              </a:ext>
            </a:extLst>
          </p:cNvPr>
          <p:cNvGraphicFramePr>
            <a:graphicFrameLocks/>
          </p:cNvGraphicFramePr>
          <p:nvPr>
            <p:extLst>
              <p:ext uri="{D42A27DB-BD31-4B8C-83A1-F6EECF244321}">
                <p14:modId xmlns:p14="http://schemas.microsoft.com/office/powerpoint/2010/main" val="3268384420"/>
              </p:ext>
            </p:extLst>
          </p:nvPr>
        </p:nvGraphicFramePr>
        <p:xfrm>
          <a:off x="0" y="114789"/>
          <a:ext cx="12192000" cy="6628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ktangel 12">
            <a:extLst>
              <a:ext uri="{FF2B5EF4-FFF2-40B4-BE49-F238E27FC236}">
                <a16:creationId xmlns:a16="http://schemas.microsoft.com/office/drawing/2014/main" id="{9C6AE372-C263-FDB6-19C2-7E5150F1BAC6}"/>
              </a:ext>
            </a:extLst>
          </p:cNvPr>
          <p:cNvSpPr/>
          <p:nvPr/>
        </p:nvSpPr>
        <p:spPr>
          <a:xfrm>
            <a:off x="8641080" y="1886399"/>
            <a:ext cx="3550920" cy="1048379"/>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91B9059C-FA70-E28F-81A4-4C9D3D1A4CE0}"/>
              </a:ext>
            </a:extLst>
          </p:cNvPr>
          <p:cNvSpPr/>
          <p:nvPr/>
        </p:nvSpPr>
        <p:spPr>
          <a:xfrm>
            <a:off x="10387584" y="2438676"/>
            <a:ext cx="1804416" cy="293657"/>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BC9FF7AB-B092-7401-BD05-936E63F0D118}"/>
              </a:ext>
            </a:extLst>
          </p:cNvPr>
          <p:cNvSpPr/>
          <p:nvPr/>
        </p:nvSpPr>
        <p:spPr>
          <a:xfrm>
            <a:off x="9927336" y="5791476"/>
            <a:ext cx="2264664" cy="79220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81DB5335-96FE-1304-4074-023B1D94BC2E}"/>
              </a:ext>
            </a:extLst>
          </p:cNvPr>
          <p:cNvSpPr>
            <a:spLocks noGrp="1"/>
          </p:cNvSpPr>
          <p:nvPr>
            <p:ph type="title"/>
          </p:nvPr>
        </p:nvSpPr>
        <p:spPr/>
        <p:txBody>
          <a:bodyPr/>
          <a:lstStyle/>
          <a:p>
            <a:r>
              <a:rPr lang="nb-NO" sz="2800" dirty="0"/>
              <a:t>Tidlig og tett på </a:t>
            </a:r>
            <a:endParaRPr lang="nb-NO" dirty="0"/>
          </a:p>
        </p:txBody>
      </p:sp>
      <p:cxnSp>
        <p:nvCxnSpPr>
          <p:cNvPr id="17" name="Rett linje 16">
            <a:extLst>
              <a:ext uri="{FF2B5EF4-FFF2-40B4-BE49-F238E27FC236}">
                <a16:creationId xmlns:a16="http://schemas.microsoft.com/office/drawing/2014/main" id="{D6914687-2A58-492C-4B46-FD4FB8B034CD}"/>
              </a:ext>
            </a:extLst>
          </p:cNvPr>
          <p:cNvCxnSpPr>
            <a:cxnSpLocks/>
          </p:cNvCxnSpPr>
          <p:nvPr/>
        </p:nvCxnSpPr>
        <p:spPr>
          <a:xfrm flipV="1">
            <a:off x="8641080" y="2352266"/>
            <a:ext cx="2069387" cy="26374"/>
          </a:xfrm>
          <a:prstGeom prst="line">
            <a:avLst/>
          </a:prstGeom>
          <a:ln w="38100">
            <a:solidFill>
              <a:srgbClr val="749AEF"/>
            </a:solidFill>
          </a:ln>
        </p:spPr>
        <p:style>
          <a:lnRef idx="1">
            <a:schemeClr val="accent1"/>
          </a:lnRef>
          <a:fillRef idx="0">
            <a:schemeClr val="accent1"/>
          </a:fillRef>
          <a:effectRef idx="0">
            <a:schemeClr val="accent1"/>
          </a:effectRef>
          <a:fontRef idx="minor">
            <a:schemeClr val="tx1"/>
          </a:fontRef>
        </p:style>
      </p:cxnSp>
      <p:sp>
        <p:nvSpPr>
          <p:cNvPr id="30" name="Rektangel 29">
            <a:extLst>
              <a:ext uri="{FF2B5EF4-FFF2-40B4-BE49-F238E27FC236}">
                <a16:creationId xmlns:a16="http://schemas.microsoft.com/office/drawing/2014/main" id="{17F64564-96BE-08AD-4DB2-CA22BB1B4E23}"/>
              </a:ext>
            </a:extLst>
          </p:cNvPr>
          <p:cNvSpPr/>
          <p:nvPr/>
        </p:nvSpPr>
        <p:spPr>
          <a:xfrm>
            <a:off x="10213861" y="2273069"/>
            <a:ext cx="441359" cy="29176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cxnSp>
        <p:nvCxnSpPr>
          <p:cNvPr id="21" name="Rett linje 20">
            <a:extLst>
              <a:ext uri="{FF2B5EF4-FFF2-40B4-BE49-F238E27FC236}">
                <a16:creationId xmlns:a16="http://schemas.microsoft.com/office/drawing/2014/main" id="{9F3134D8-F2BF-5372-BD67-C0090770AD94}"/>
              </a:ext>
            </a:extLst>
          </p:cNvPr>
          <p:cNvCxnSpPr>
            <a:cxnSpLocks/>
          </p:cNvCxnSpPr>
          <p:nvPr/>
        </p:nvCxnSpPr>
        <p:spPr>
          <a:xfrm flipH="1">
            <a:off x="9591374" y="2719077"/>
            <a:ext cx="802306" cy="215702"/>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1A633BA8-94A3-118B-EA49-A481C4A14BBE}"/>
              </a:ext>
            </a:extLst>
          </p:cNvPr>
          <p:cNvCxnSpPr>
            <a:cxnSpLocks/>
          </p:cNvCxnSpPr>
          <p:nvPr/>
        </p:nvCxnSpPr>
        <p:spPr>
          <a:xfrm>
            <a:off x="10577959" y="2708373"/>
            <a:ext cx="747157" cy="226850"/>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pic>
        <p:nvPicPr>
          <p:cNvPr id="26" name="Bilde 25">
            <a:extLst>
              <a:ext uri="{FF2B5EF4-FFF2-40B4-BE49-F238E27FC236}">
                <a16:creationId xmlns:a16="http://schemas.microsoft.com/office/drawing/2014/main" id="{DD0ED557-2BF0-0F73-6BC3-139DE052972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2593" y="3630800"/>
            <a:ext cx="1178872" cy="792386"/>
          </a:xfrm>
          <a:prstGeom prst="rect">
            <a:avLst/>
          </a:prstGeom>
        </p:spPr>
      </p:pic>
      <p:pic>
        <p:nvPicPr>
          <p:cNvPr id="28" name="Bilde 27">
            <a:extLst>
              <a:ext uri="{FF2B5EF4-FFF2-40B4-BE49-F238E27FC236}">
                <a16:creationId xmlns:a16="http://schemas.microsoft.com/office/drawing/2014/main" id="{1D532D24-9C90-C3D6-7FBC-55BD333F727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98282" y="3503568"/>
            <a:ext cx="995435" cy="1000709"/>
          </a:xfrm>
          <a:prstGeom prst="rect">
            <a:avLst/>
          </a:prstGeom>
        </p:spPr>
      </p:pic>
      <p:pic>
        <p:nvPicPr>
          <p:cNvPr id="31" name="Bilde 30">
            <a:extLst>
              <a:ext uri="{FF2B5EF4-FFF2-40B4-BE49-F238E27FC236}">
                <a16:creationId xmlns:a16="http://schemas.microsoft.com/office/drawing/2014/main" id="{3F34F590-C8F5-198B-D466-37097750F7D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13829" y="3630800"/>
            <a:ext cx="951926" cy="873478"/>
          </a:xfrm>
          <a:prstGeom prst="rect">
            <a:avLst/>
          </a:prstGeom>
        </p:spPr>
      </p:pic>
      <p:pic>
        <p:nvPicPr>
          <p:cNvPr id="33" name="Bilde 32">
            <a:extLst>
              <a:ext uri="{FF2B5EF4-FFF2-40B4-BE49-F238E27FC236}">
                <a16:creationId xmlns:a16="http://schemas.microsoft.com/office/drawing/2014/main" id="{5395753B-FA07-0B0F-513E-AB19AB08785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60852" y="3503569"/>
            <a:ext cx="1221054" cy="1000709"/>
          </a:xfrm>
          <a:prstGeom prst="rect">
            <a:avLst/>
          </a:prstGeom>
        </p:spPr>
      </p:pic>
      <p:pic>
        <p:nvPicPr>
          <p:cNvPr id="37" name="Bilde 36">
            <a:extLst>
              <a:ext uri="{FF2B5EF4-FFF2-40B4-BE49-F238E27FC236}">
                <a16:creationId xmlns:a16="http://schemas.microsoft.com/office/drawing/2014/main" id="{D60C5D90-C01E-D89A-2F18-391A6CD78D3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29709" y="3560605"/>
            <a:ext cx="995435" cy="949613"/>
          </a:xfrm>
          <a:prstGeom prst="rect">
            <a:avLst/>
          </a:prstGeom>
        </p:spPr>
      </p:pic>
      <p:pic>
        <p:nvPicPr>
          <p:cNvPr id="39" name="Bilde 38">
            <a:extLst>
              <a:ext uri="{FF2B5EF4-FFF2-40B4-BE49-F238E27FC236}">
                <a16:creationId xmlns:a16="http://schemas.microsoft.com/office/drawing/2014/main" id="{3EF142A4-9D5E-5FDF-9E39-67A0811DC13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843388" y="3566548"/>
            <a:ext cx="995435" cy="937729"/>
          </a:xfrm>
          <a:prstGeom prst="rect">
            <a:avLst/>
          </a:prstGeom>
        </p:spPr>
      </p:pic>
      <p:pic>
        <p:nvPicPr>
          <p:cNvPr id="43" name="Bilde 42">
            <a:extLst>
              <a:ext uri="{FF2B5EF4-FFF2-40B4-BE49-F238E27FC236}">
                <a16:creationId xmlns:a16="http://schemas.microsoft.com/office/drawing/2014/main" id="{5F843B98-F34D-B558-7F12-965827EE913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134674" y="3564097"/>
            <a:ext cx="802307" cy="942628"/>
          </a:xfrm>
          <a:prstGeom prst="rect">
            <a:avLst/>
          </a:prstGeom>
        </p:spPr>
      </p:pic>
      <p:sp>
        <p:nvSpPr>
          <p:cNvPr id="41" name="Bindepunkt 40">
            <a:extLst>
              <a:ext uri="{FF2B5EF4-FFF2-40B4-BE49-F238E27FC236}">
                <a16:creationId xmlns:a16="http://schemas.microsoft.com/office/drawing/2014/main" id="{8B185D18-7347-EAE9-31DE-7070F564A9DD}"/>
              </a:ext>
            </a:extLst>
          </p:cNvPr>
          <p:cNvSpPr/>
          <p:nvPr/>
        </p:nvSpPr>
        <p:spPr>
          <a:xfrm>
            <a:off x="7600950" y="2101850"/>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44" name="Bindepunkt 43">
            <a:extLst>
              <a:ext uri="{FF2B5EF4-FFF2-40B4-BE49-F238E27FC236}">
                <a16:creationId xmlns:a16="http://schemas.microsoft.com/office/drawing/2014/main" id="{DA530394-D08D-8680-7E18-DA8A9100909E}"/>
              </a:ext>
            </a:extLst>
          </p:cNvPr>
          <p:cNvSpPr/>
          <p:nvPr/>
        </p:nvSpPr>
        <p:spPr>
          <a:xfrm>
            <a:off x="10173337" y="2089758"/>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46" name="Bindepunkt 45">
            <a:extLst>
              <a:ext uri="{FF2B5EF4-FFF2-40B4-BE49-F238E27FC236}">
                <a16:creationId xmlns:a16="http://schemas.microsoft.com/office/drawing/2014/main" id="{D9F83C61-1123-4D43-88F5-E8097675A052}"/>
              </a:ext>
            </a:extLst>
          </p:cNvPr>
          <p:cNvSpPr/>
          <p:nvPr/>
        </p:nvSpPr>
        <p:spPr>
          <a:xfrm>
            <a:off x="5850677" y="2095635"/>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48" name="Bindepunkt 47">
            <a:extLst>
              <a:ext uri="{FF2B5EF4-FFF2-40B4-BE49-F238E27FC236}">
                <a16:creationId xmlns:a16="http://schemas.microsoft.com/office/drawing/2014/main" id="{1B4F0CCA-83D7-8C94-FB9C-312505D8ABF6}"/>
              </a:ext>
            </a:extLst>
          </p:cNvPr>
          <p:cNvSpPr/>
          <p:nvPr/>
        </p:nvSpPr>
        <p:spPr>
          <a:xfrm>
            <a:off x="4086452" y="2095636"/>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50" name="Bindepunkt 49">
            <a:extLst>
              <a:ext uri="{FF2B5EF4-FFF2-40B4-BE49-F238E27FC236}">
                <a16:creationId xmlns:a16="http://schemas.microsoft.com/office/drawing/2014/main" id="{A3947B81-CDF3-7001-1E68-0283E5397EAF}"/>
              </a:ext>
            </a:extLst>
          </p:cNvPr>
          <p:cNvSpPr/>
          <p:nvPr/>
        </p:nvSpPr>
        <p:spPr>
          <a:xfrm>
            <a:off x="2366223" y="2095637"/>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52" name="Bindepunkt 51">
            <a:extLst>
              <a:ext uri="{FF2B5EF4-FFF2-40B4-BE49-F238E27FC236}">
                <a16:creationId xmlns:a16="http://schemas.microsoft.com/office/drawing/2014/main" id="{829F272F-1C7B-BF67-DF3D-FAF7DEC99C9B}"/>
              </a:ext>
            </a:extLst>
          </p:cNvPr>
          <p:cNvSpPr/>
          <p:nvPr/>
        </p:nvSpPr>
        <p:spPr>
          <a:xfrm>
            <a:off x="622300" y="2101850"/>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Tree>
    <p:extLst>
      <p:ext uri="{BB962C8B-B14F-4D97-AF65-F5344CB8AC3E}">
        <p14:creationId xmlns:p14="http://schemas.microsoft.com/office/powerpoint/2010/main" val="2956888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ADC2E75-FBC4-27D6-DA88-1B997A994029}"/>
              </a:ext>
            </a:extLst>
          </p:cNvPr>
          <p:cNvSpPr>
            <a:spLocks noGrp="1"/>
          </p:cNvSpPr>
          <p:nvPr>
            <p:ph type="title"/>
          </p:nvPr>
        </p:nvSpPr>
        <p:spPr/>
        <p:txBody>
          <a:bodyPr/>
          <a:lstStyle/>
          <a:p>
            <a:r>
              <a:rPr lang="nb-NO" dirty="0"/>
              <a:t>Maler og støtte</a:t>
            </a:r>
          </a:p>
        </p:txBody>
      </p:sp>
      <p:sp>
        <p:nvSpPr>
          <p:cNvPr id="5" name="Plassholder for tekst 4">
            <a:extLst>
              <a:ext uri="{FF2B5EF4-FFF2-40B4-BE49-F238E27FC236}">
                <a16:creationId xmlns:a16="http://schemas.microsoft.com/office/drawing/2014/main" id="{02259715-9BE5-4088-9333-37000749E506}"/>
              </a:ext>
            </a:extLst>
          </p:cNvPr>
          <p:cNvSpPr>
            <a:spLocks noGrp="1"/>
          </p:cNvSpPr>
          <p:nvPr>
            <p:ph type="body" idx="1"/>
          </p:nvPr>
        </p:nvSpPr>
        <p:spPr/>
        <p:txBody>
          <a:bodyPr/>
          <a:lstStyle/>
          <a:p>
            <a:r>
              <a:rPr lang="nb-NO" dirty="0"/>
              <a:t>Utarbeidet forslag til maler</a:t>
            </a:r>
          </a:p>
          <a:p>
            <a:r>
              <a:rPr lang="nb-NO" dirty="0"/>
              <a:t>Tips</a:t>
            </a:r>
          </a:p>
          <a:p>
            <a:r>
              <a:rPr lang="nb-NO" dirty="0"/>
              <a:t>Støttespillere</a:t>
            </a:r>
          </a:p>
        </p:txBody>
      </p:sp>
      <p:pic>
        <p:nvPicPr>
          <p:cNvPr id="4" name="Plassholder for bilde 3">
            <a:extLst>
              <a:ext uri="{FF2B5EF4-FFF2-40B4-BE49-F238E27FC236}">
                <a16:creationId xmlns:a16="http://schemas.microsoft.com/office/drawing/2014/main" id="{3D4A4843-C634-DDCF-D508-10DCD76B79D4}"/>
              </a:ext>
            </a:extLst>
          </p:cNvPr>
          <p:cNvPicPr>
            <a:picLocks noGrp="1" noChangeAspect="1"/>
          </p:cNvPicPr>
          <p:nvPr>
            <p:ph type="pic" idx="2"/>
          </p:nvPr>
        </p:nvPicPr>
        <p:blipFill rotWithShape="1">
          <a:blip r:embed="rId2">
            <a:extLst>
              <a:ext uri="{28A0092B-C50C-407E-A947-70E740481C1C}">
                <a14:useLocalDpi xmlns:a14="http://schemas.microsoft.com/office/drawing/2010/main" val="0"/>
              </a:ext>
            </a:extLst>
          </a:blip>
          <a:srcRect t="-16553" b="-16553"/>
          <a:stretch>
            <a:fillRect/>
          </a:stretch>
        </p:blipFill>
        <p:spPr>
          <a:xfrm>
            <a:off x="6760000" y="603533"/>
            <a:ext cx="4732800" cy="5352400"/>
          </a:xfrm>
          <a:prstGeom prst="rect">
            <a:avLst/>
          </a:prstGeom>
          <a:noFill/>
          <a:ln>
            <a:noFill/>
          </a:ln>
        </p:spPr>
      </p:pic>
    </p:spTree>
    <p:extLst>
      <p:ext uri="{BB962C8B-B14F-4D97-AF65-F5344CB8AC3E}">
        <p14:creationId xmlns:p14="http://schemas.microsoft.com/office/powerpoint/2010/main" val="37455265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941E7D-B6AD-635E-378D-1351085774D8}"/>
              </a:ext>
            </a:extLst>
          </p:cNvPr>
          <p:cNvSpPr>
            <a:spLocks noGrp="1"/>
          </p:cNvSpPr>
          <p:nvPr>
            <p:ph type="title"/>
          </p:nvPr>
        </p:nvSpPr>
        <p:spPr>
          <a:xfrm>
            <a:off x="5352000" y="480000"/>
            <a:ext cx="4764028" cy="1563200"/>
          </a:xfrm>
        </p:spPr>
        <p:txBody>
          <a:bodyPr/>
          <a:lstStyle/>
          <a:p>
            <a:r>
              <a:rPr lang="nb-NO" noProof="0" dirty="0"/>
              <a:t>Mal for analyse</a:t>
            </a:r>
          </a:p>
        </p:txBody>
      </p:sp>
      <p:sp>
        <p:nvSpPr>
          <p:cNvPr id="3" name="Plassholder for tekst 2">
            <a:extLst>
              <a:ext uri="{FF2B5EF4-FFF2-40B4-BE49-F238E27FC236}">
                <a16:creationId xmlns:a16="http://schemas.microsoft.com/office/drawing/2014/main" id="{F85D6A78-FD11-339C-1F68-FDA3E18EE8B7}"/>
              </a:ext>
            </a:extLst>
          </p:cNvPr>
          <p:cNvSpPr>
            <a:spLocks noGrp="1"/>
          </p:cNvSpPr>
          <p:nvPr>
            <p:ph type="body" idx="1"/>
          </p:nvPr>
        </p:nvSpPr>
        <p:spPr>
          <a:xfrm>
            <a:off x="5352000" y="2207999"/>
            <a:ext cx="6360000" cy="3747933"/>
          </a:xfrm>
        </p:spPr>
        <p:txBody>
          <a:bodyPr/>
          <a:lstStyle/>
          <a:p>
            <a:pPr marL="285750" indent="-285750"/>
            <a:r>
              <a:rPr lang="nb-NO" noProof="0" dirty="0">
                <a:solidFill>
                  <a:schemeClr val="tx1">
                    <a:lumMod val="85000"/>
                    <a:lumOff val="15000"/>
                  </a:schemeClr>
                </a:solidFill>
              </a:rPr>
              <a:t>Gi oversikt og et utgangspunkt for en god oppfølgingssamtale </a:t>
            </a:r>
          </a:p>
          <a:p>
            <a:pPr marL="285750" indent="-285750"/>
            <a:r>
              <a:rPr lang="nb-NO" noProof="0" dirty="0">
                <a:solidFill>
                  <a:schemeClr val="tx1">
                    <a:lumMod val="85000"/>
                    <a:lumOff val="15000"/>
                  </a:schemeClr>
                </a:solidFill>
              </a:rPr>
              <a:t>Bruk dette videre inn i samtalen med ansatt</a:t>
            </a:r>
          </a:p>
          <a:p>
            <a:pPr marL="285750" indent="-285750"/>
            <a:r>
              <a:rPr lang="nb-NO" noProof="0" dirty="0">
                <a:solidFill>
                  <a:schemeClr val="tx1">
                    <a:lumMod val="85000"/>
                    <a:lumOff val="15000"/>
                  </a:schemeClr>
                </a:solidFill>
              </a:rPr>
              <a:t>HR gir bistand til leder i analysen</a:t>
            </a:r>
          </a:p>
        </p:txBody>
      </p:sp>
      <p:sp>
        <p:nvSpPr>
          <p:cNvPr id="11" name="Text Placeholder 1">
            <a:extLst>
              <a:ext uri="{FF2B5EF4-FFF2-40B4-BE49-F238E27FC236}">
                <a16:creationId xmlns:a16="http://schemas.microsoft.com/office/drawing/2014/main" id="{78AEA5DD-BDA7-94E1-543D-6BDE3B79A488}"/>
              </a:ext>
            </a:extLst>
          </p:cNvPr>
          <p:cNvSpPr txBox="1">
            <a:spLocks/>
          </p:cNvSpPr>
          <p:nvPr/>
        </p:nvSpPr>
        <p:spPr>
          <a:xfrm>
            <a:off x="5352000" y="1606550"/>
            <a:ext cx="4953000" cy="282575"/>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defTabSz="914400"/>
            <a:r>
              <a:rPr lang="nb-NO" kern="0" noProof="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Målet med malen «Analyse sykefravær» </a:t>
            </a:r>
          </a:p>
        </p:txBody>
      </p:sp>
      <p:pic>
        <p:nvPicPr>
          <p:cNvPr id="10" name="Bilde 9">
            <a:extLst>
              <a:ext uri="{FF2B5EF4-FFF2-40B4-BE49-F238E27FC236}">
                <a16:creationId xmlns:a16="http://schemas.microsoft.com/office/drawing/2014/main" id="{9347E6FB-ABB2-01A1-2050-D3A152B7246C}"/>
              </a:ext>
            </a:extLst>
          </p:cNvPr>
          <p:cNvPicPr>
            <a:picLocks noChangeAspect="1"/>
          </p:cNvPicPr>
          <p:nvPr/>
        </p:nvPicPr>
        <p:blipFill>
          <a:blip r:embed="rId3"/>
          <a:stretch>
            <a:fillRect/>
          </a:stretch>
        </p:blipFill>
        <p:spPr>
          <a:xfrm>
            <a:off x="398999" y="193876"/>
            <a:ext cx="4764029" cy="6470248"/>
          </a:xfrm>
          <a:prstGeom prst="rect">
            <a:avLst/>
          </a:prstGeom>
        </p:spPr>
      </p:pic>
    </p:spTree>
    <p:extLst>
      <p:ext uri="{BB962C8B-B14F-4D97-AF65-F5344CB8AC3E}">
        <p14:creationId xmlns:p14="http://schemas.microsoft.com/office/powerpoint/2010/main" val="3269700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tel 19">
            <a:extLst>
              <a:ext uri="{FF2B5EF4-FFF2-40B4-BE49-F238E27FC236}">
                <a16:creationId xmlns:a16="http://schemas.microsoft.com/office/drawing/2014/main" id="{3C628CCD-8A43-8B38-CF3A-D96EE11CF604}"/>
              </a:ext>
            </a:extLst>
          </p:cNvPr>
          <p:cNvSpPr>
            <a:spLocks noGrp="1"/>
          </p:cNvSpPr>
          <p:nvPr>
            <p:ph type="title"/>
          </p:nvPr>
        </p:nvSpPr>
        <p:spPr>
          <a:xfrm>
            <a:off x="291435" y="480000"/>
            <a:ext cx="11549365" cy="1406400"/>
          </a:xfrm>
        </p:spPr>
        <p:txBody>
          <a:bodyPr/>
          <a:lstStyle/>
          <a:p>
            <a:r>
              <a:rPr lang="nb-NO" dirty="0"/>
              <a:t>Maler</a:t>
            </a:r>
          </a:p>
        </p:txBody>
      </p:sp>
      <p:sp>
        <p:nvSpPr>
          <p:cNvPr id="21" name="Plassholder for tekst 20">
            <a:extLst>
              <a:ext uri="{FF2B5EF4-FFF2-40B4-BE49-F238E27FC236}">
                <a16:creationId xmlns:a16="http://schemas.microsoft.com/office/drawing/2014/main" id="{E995F699-F6DD-5B6C-C074-9219D4106794}"/>
              </a:ext>
            </a:extLst>
          </p:cNvPr>
          <p:cNvSpPr>
            <a:spLocks noGrp="1"/>
          </p:cNvSpPr>
          <p:nvPr>
            <p:ph type="body" idx="1"/>
          </p:nvPr>
        </p:nvSpPr>
        <p:spPr/>
        <p:txBody>
          <a:bodyPr/>
          <a:lstStyle/>
          <a:p>
            <a:endParaRPr lang="nb-NO"/>
          </a:p>
        </p:txBody>
      </p:sp>
      <p:sp>
        <p:nvSpPr>
          <p:cNvPr id="4" name="Undertittel 3">
            <a:extLst>
              <a:ext uri="{FF2B5EF4-FFF2-40B4-BE49-F238E27FC236}">
                <a16:creationId xmlns:a16="http://schemas.microsoft.com/office/drawing/2014/main" id="{B2D47E6A-36F1-0C29-2D5F-F66CE76F82A8}"/>
              </a:ext>
            </a:extLst>
          </p:cNvPr>
          <p:cNvSpPr>
            <a:spLocks noGrp="1"/>
          </p:cNvSpPr>
          <p:nvPr>
            <p:ph type="subTitle" idx="2"/>
          </p:nvPr>
        </p:nvSpPr>
        <p:spPr>
          <a:solidFill>
            <a:srgbClr val="F5F1EE"/>
          </a:solidFill>
        </p:spPr>
        <p:txBody>
          <a:bodyPr/>
          <a:lstStyle/>
          <a:p>
            <a:r>
              <a:rPr lang="nb-NO"/>
              <a:t>.</a:t>
            </a:r>
          </a:p>
        </p:txBody>
      </p:sp>
      <p:pic>
        <p:nvPicPr>
          <p:cNvPr id="7" name="Bilde 6">
            <a:extLst>
              <a:ext uri="{FF2B5EF4-FFF2-40B4-BE49-F238E27FC236}">
                <a16:creationId xmlns:a16="http://schemas.microsoft.com/office/drawing/2014/main" id="{6881108F-A75B-47F0-630B-162498A07BA3}"/>
              </a:ext>
            </a:extLst>
          </p:cNvPr>
          <p:cNvPicPr>
            <a:picLocks noChangeAspect="1"/>
          </p:cNvPicPr>
          <p:nvPr/>
        </p:nvPicPr>
        <p:blipFill>
          <a:blip r:embed="rId3"/>
          <a:stretch>
            <a:fillRect/>
          </a:stretch>
        </p:blipFill>
        <p:spPr>
          <a:xfrm>
            <a:off x="291435" y="1166821"/>
            <a:ext cx="4000427" cy="4524358"/>
          </a:xfrm>
          <a:prstGeom prst="rect">
            <a:avLst/>
          </a:prstGeom>
        </p:spPr>
      </p:pic>
      <p:pic>
        <p:nvPicPr>
          <p:cNvPr id="13" name="Bilde 12">
            <a:extLst>
              <a:ext uri="{FF2B5EF4-FFF2-40B4-BE49-F238E27FC236}">
                <a16:creationId xmlns:a16="http://schemas.microsoft.com/office/drawing/2014/main" id="{D9D1604E-6F71-5D78-CA47-5903FB6D2047}"/>
              </a:ext>
            </a:extLst>
          </p:cNvPr>
          <p:cNvPicPr>
            <a:picLocks noChangeAspect="1"/>
          </p:cNvPicPr>
          <p:nvPr/>
        </p:nvPicPr>
        <p:blipFill>
          <a:blip r:embed="rId4"/>
          <a:stretch>
            <a:fillRect/>
          </a:stretch>
        </p:blipFill>
        <p:spPr>
          <a:xfrm>
            <a:off x="1546608" y="127070"/>
            <a:ext cx="10954313" cy="4705592"/>
          </a:xfrm>
          <a:prstGeom prst="rect">
            <a:avLst/>
          </a:prstGeom>
        </p:spPr>
      </p:pic>
      <p:pic>
        <p:nvPicPr>
          <p:cNvPr id="17" name="Bilde 16">
            <a:extLst>
              <a:ext uri="{FF2B5EF4-FFF2-40B4-BE49-F238E27FC236}">
                <a16:creationId xmlns:a16="http://schemas.microsoft.com/office/drawing/2014/main" id="{22DE76BF-5C0C-A6E2-BFAE-80796B2E49D5}"/>
              </a:ext>
            </a:extLst>
          </p:cNvPr>
          <p:cNvPicPr>
            <a:picLocks noChangeAspect="1"/>
          </p:cNvPicPr>
          <p:nvPr/>
        </p:nvPicPr>
        <p:blipFill>
          <a:blip r:embed="rId5"/>
          <a:stretch>
            <a:fillRect/>
          </a:stretch>
        </p:blipFill>
        <p:spPr>
          <a:xfrm>
            <a:off x="1827971" y="2018989"/>
            <a:ext cx="10960663" cy="4686541"/>
          </a:xfrm>
          <a:prstGeom prst="rect">
            <a:avLst/>
          </a:prstGeom>
        </p:spPr>
      </p:pic>
      <p:pic>
        <p:nvPicPr>
          <p:cNvPr id="3" name="Bilde 2">
            <a:extLst>
              <a:ext uri="{FF2B5EF4-FFF2-40B4-BE49-F238E27FC236}">
                <a16:creationId xmlns:a16="http://schemas.microsoft.com/office/drawing/2014/main" id="{D9BC6140-E5DA-2B52-775C-B3DFB1D89FBC}"/>
              </a:ext>
            </a:extLst>
          </p:cNvPr>
          <p:cNvPicPr>
            <a:picLocks noChangeAspect="1"/>
          </p:cNvPicPr>
          <p:nvPr/>
        </p:nvPicPr>
        <p:blipFill>
          <a:blip r:embed="rId6"/>
          <a:stretch>
            <a:fillRect/>
          </a:stretch>
        </p:blipFill>
        <p:spPr>
          <a:xfrm>
            <a:off x="5506067" y="389642"/>
            <a:ext cx="4788146" cy="5988358"/>
          </a:xfrm>
          <a:prstGeom prst="rect">
            <a:avLst/>
          </a:prstGeom>
          <a:ln>
            <a:solidFill>
              <a:schemeClr val="tx1"/>
            </a:solidFill>
          </a:ln>
        </p:spPr>
      </p:pic>
    </p:spTree>
    <p:extLst>
      <p:ext uri="{BB962C8B-B14F-4D97-AF65-F5344CB8AC3E}">
        <p14:creationId xmlns:p14="http://schemas.microsoft.com/office/powerpoint/2010/main" val="1001043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F301F-D1D3-8A72-521E-E42A4FE144A1}"/>
            </a:ext>
          </a:extLst>
        </p:cNvPr>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E0BE4394-D1FF-B8A0-BE06-02BF912E4E0B}"/>
              </a:ext>
            </a:extLst>
          </p:cNvPr>
          <p:cNvSpPr>
            <a:spLocks noGrp="1"/>
          </p:cNvSpPr>
          <p:nvPr>
            <p:ph type="body" idx="1"/>
          </p:nvPr>
        </p:nvSpPr>
        <p:spPr>
          <a:xfrm>
            <a:off x="5726243" y="2747687"/>
            <a:ext cx="5985757" cy="2845120"/>
          </a:xfrm>
        </p:spPr>
        <p:txBody>
          <a:bodyPr/>
          <a:lstStyle/>
          <a:p>
            <a:r>
              <a:rPr lang="nb-NO" sz="2000" kern="100" noProof="0" dirty="0">
                <a:latin typeface="Open Sans" panose="020B0606030504020204" pitchFamily="34" charset="0"/>
                <a:ea typeface="Open Sans" panose="020B0606030504020204" pitchFamily="34" charset="0"/>
                <a:cs typeface="Open Sans" panose="020B0606030504020204" pitchFamily="34" charset="0"/>
              </a:rPr>
              <a:t>Leder med personalansvar gjennomfører </a:t>
            </a:r>
            <a:br>
              <a:rPr lang="nb-NO" sz="2000" kern="100" noProof="0" dirty="0">
                <a:latin typeface="Open Sans" panose="020B0606030504020204" pitchFamily="34" charset="0"/>
                <a:ea typeface="Open Sans" panose="020B0606030504020204" pitchFamily="34" charset="0"/>
                <a:cs typeface="Open Sans" panose="020B0606030504020204" pitchFamily="34" charset="0"/>
              </a:rPr>
            </a:br>
            <a:r>
              <a:rPr lang="nb-NO" sz="2000" kern="100" noProof="0" dirty="0">
                <a:latin typeface="Open Sans" panose="020B0606030504020204" pitchFamily="34" charset="0"/>
                <a:ea typeface="Open Sans" panose="020B0606030504020204" pitchFamily="34" charset="0"/>
                <a:cs typeface="Open Sans" panose="020B0606030504020204" pitchFamily="34" charset="0"/>
              </a:rPr>
              <a:t>«</a:t>
            </a:r>
            <a:r>
              <a:rPr lang="nb-NO" sz="2000" dirty="0">
                <a:hlinkClick r:id="rId3"/>
              </a:rPr>
              <a:t>Workshop for partssamarbeid</a:t>
            </a:r>
            <a:r>
              <a:rPr lang="nb-NO" sz="2000" kern="100" noProof="0" dirty="0">
                <a:latin typeface="Open Sans" panose="020B0606030504020204" pitchFamily="34" charset="0"/>
                <a:ea typeface="Open Sans" panose="020B0606030504020204" pitchFamily="34" charset="0"/>
                <a:cs typeface="Open Sans" panose="020B0606030504020204" pitchFamily="34" charset="0"/>
              </a:rPr>
              <a:t>» med sine tillitsvalgte og verneombud. </a:t>
            </a:r>
          </a:p>
          <a:p>
            <a:endParaRPr lang="nb-NO" sz="2000" kern="100" noProof="0" dirty="0">
              <a:latin typeface="Open Sans" panose="020B0606030504020204" pitchFamily="34" charset="0"/>
              <a:ea typeface="Open Sans" panose="020B0606030504020204" pitchFamily="34" charset="0"/>
              <a:cs typeface="Open Sans" panose="020B0606030504020204" pitchFamily="34" charset="0"/>
            </a:endParaRPr>
          </a:p>
          <a:p>
            <a:r>
              <a:rPr lang="nb-NO" sz="2000" kern="100" noProof="0" dirty="0">
                <a:latin typeface="Open Sans" panose="020B0606030504020204" pitchFamily="34" charset="0"/>
                <a:ea typeface="Open Sans" panose="020B0606030504020204" pitchFamily="34" charset="0"/>
                <a:cs typeface="Open Sans" panose="020B0606030504020204" pitchFamily="34" charset="0"/>
              </a:rPr>
              <a:t>Gjennomføringen ledes av ressursperson fra arbeidsgruppen. </a:t>
            </a:r>
          </a:p>
          <a:p>
            <a:pPr marL="186262" indent="0">
              <a:buNone/>
            </a:pPr>
            <a:endParaRPr lang="nb-NO" sz="2000" kern="100" noProof="0" dirty="0">
              <a:solidFill>
                <a:srgbClr val="FF0000"/>
              </a:solidFill>
              <a:latin typeface="Open Sans" panose="020B0606030504020204" pitchFamily="34" charset="0"/>
              <a:ea typeface="Open Sans" panose="020B0606030504020204" pitchFamily="34" charset="0"/>
              <a:cs typeface="Open Sans" panose="020B0606030504020204" pitchFamily="34" charset="0"/>
            </a:endParaRPr>
          </a:p>
          <a:p>
            <a:endParaRPr lang="nb-NO" noProof="0"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Undertittel 7">
            <a:extLst>
              <a:ext uri="{FF2B5EF4-FFF2-40B4-BE49-F238E27FC236}">
                <a16:creationId xmlns:a16="http://schemas.microsoft.com/office/drawing/2014/main" id="{018F0E90-ECB2-CC0B-9B9E-6F393D24D2BB}"/>
              </a:ext>
            </a:extLst>
          </p:cNvPr>
          <p:cNvSpPr>
            <a:spLocks noGrp="1"/>
          </p:cNvSpPr>
          <p:nvPr>
            <p:ph type="subTitle" idx="3"/>
          </p:nvPr>
        </p:nvSpPr>
        <p:spPr/>
        <p:txBody>
          <a:bodyPr/>
          <a:lstStyle/>
          <a:p>
            <a:endParaRPr lang="nb-NO"/>
          </a:p>
        </p:txBody>
      </p:sp>
      <p:sp>
        <p:nvSpPr>
          <p:cNvPr id="11" name="Rektangel 10">
            <a:extLst>
              <a:ext uri="{FF2B5EF4-FFF2-40B4-BE49-F238E27FC236}">
                <a16:creationId xmlns:a16="http://schemas.microsoft.com/office/drawing/2014/main" id="{65F1B63E-2B6A-6217-CA7C-042511C19AC2}"/>
              </a:ext>
            </a:extLst>
          </p:cNvPr>
          <p:cNvSpPr/>
          <p:nvPr/>
        </p:nvSpPr>
        <p:spPr>
          <a:xfrm>
            <a:off x="23885" y="-7420"/>
            <a:ext cx="5382549"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5" name="Bilde 4">
            <a:extLst>
              <a:ext uri="{FF2B5EF4-FFF2-40B4-BE49-F238E27FC236}">
                <a16:creationId xmlns:a16="http://schemas.microsoft.com/office/drawing/2014/main" id="{F18B98D7-27F5-7854-4B0B-C9A9270AE555}"/>
              </a:ext>
            </a:extLst>
          </p:cNvPr>
          <p:cNvPicPr>
            <a:picLocks noChangeAspect="1"/>
          </p:cNvPicPr>
          <p:nvPr/>
        </p:nvPicPr>
        <p:blipFill>
          <a:blip r:embed="rId4"/>
          <a:stretch>
            <a:fillRect/>
          </a:stretch>
        </p:blipFill>
        <p:spPr>
          <a:xfrm>
            <a:off x="238061" y="2582032"/>
            <a:ext cx="4720133" cy="2653481"/>
          </a:xfrm>
          <a:prstGeom prst="rect">
            <a:avLst/>
          </a:prstGeom>
        </p:spPr>
      </p:pic>
      <p:pic>
        <p:nvPicPr>
          <p:cNvPr id="6" name="Bilde 5">
            <a:extLst>
              <a:ext uri="{FF2B5EF4-FFF2-40B4-BE49-F238E27FC236}">
                <a16:creationId xmlns:a16="http://schemas.microsoft.com/office/drawing/2014/main" id="{F342DEF3-8206-0E39-FB59-3BF3E37E4B6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905419" y="194558"/>
            <a:ext cx="1806581" cy="1592040"/>
          </a:xfrm>
          <a:prstGeom prst="rect">
            <a:avLst/>
          </a:prstGeom>
        </p:spPr>
      </p:pic>
      <p:sp>
        <p:nvSpPr>
          <p:cNvPr id="2" name="Tittel 1">
            <a:extLst>
              <a:ext uri="{FF2B5EF4-FFF2-40B4-BE49-F238E27FC236}">
                <a16:creationId xmlns:a16="http://schemas.microsoft.com/office/drawing/2014/main" id="{AF69ADC7-BE1D-9A52-50B9-143F339CEE4C}"/>
              </a:ext>
            </a:extLst>
          </p:cNvPr>
          <p:cNvSpPr>
            <a:spLocks noGrp="1"/>
          </p:cNvSpPr>
          <p:nvPr>
            <p:ph type="title"/>
          </p:nvPr>
        </p:nvSpPr>
        <p:spPr>
          <a:xfrm>
            <a:off x="238061" y="380013"/>
            <a:ext cx="6360000" cy="1738800"/>
          </a:xfrm>
        </p:spPr>
        <p:txBody>
          <a:bodyPr/>
          <a:lstStyle/>
          <a:p>
            <a:r>
              <a:rPr lang="nb-NO" noProof="0"/>
              <a:t>Workshop for partssamarbeid</a:t>
            </a:r>
          </a:p>
        </p:txBody>
      </p:sp>
      <p:sp>
        <p:nvSpPr>
          <p:cNvPr id="4" name="TekstSylinder 3">
            <a:extLst>
              <a:ext uri="{FF2B5EF4-FFF2-40B4-BE49-F238E27FC236}">
                <a16:creationId xmlns:a16="http://schemas.microsoft.com/office/drawing/2014/main" id="{D836EE5F-D37F-A51B-D564-39083BEA9BD4}"/>
              </a:ext>
            </a:extLst>
          </p:cNvPr>
          <p:cNvSpPr txBox="1"/>
          <p:nvPr/>
        </p:nvSpPr>
        <p:spPr>
          <a:xfrm>
            <a:off x="480000" y="4391025"/>
            <a:ext cx="1739325" cy="447675"/>
          </a:xfrm>
          <a:prstGeom prst="rect">
            <a:avLst/>
          </a:prstGeom>
          <a:solidFill>
            <a:srgbClr val="4A6FA1"/>
          </a:solidFill>
        </p:spPr>
        <p:txBody>
          <a:bodyPr wrap="square" rtlCol="0">
            <a:spAutoFit/>
          </a:bodyPr>
          <a:lstStyle/>
          <a:p>
            <a:endParaRPr lang="nb-NO" dirty="0"/>
          </a:p>
        </p:txBody>
      </p:sp>
    </p:spTree>
    <p:extLst>
      <p:ext uri="{BB962C8B-B14F-4D97-AF65-F5344CB8AC3E}">
        <p14:creationId xmlns:p14="http://schemas.microsoft.com/office/powerpoint/2010/main" val="911390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69BA50A4-B051-874D-1149-E455BFB8CFE8}"/>
              </a:ext>
            </a:extLst>
          </p:cNvPr>
          <p:cNvSpPr>
            <a:spLocks noGrp="1"/>
          </p:cNvSpPr>
          <p:nvPr>
            <p:ph type="ctrTitle"/>
          </p:nvPr>
        </p:nvSpPr>
        <p:spPr/>
        <p:txBody>
          <a:bodyPr>
            <a:normAutofit/>
          </a:bodyPr>
          <a:lstStyle/>
          <a:p>
            <a:r>
              <a:rPr lang="nb-NO" i="0" dirty="0"/>
              <a:t>Opplæring ved implementering</a:t>
            </a:r>
            <a:endParaRPr lang="nb-NO" b="0" i="0" dirty="0">
              <a:solidFill>
                <a:schemeClr val="bg1"/>
              </a:solidFill>
            </a:endParaRPr>
          </a:p>
        </p:txBody>
      </p:sp>
      <p:sp>
        <p:nvSpPr>
          <p:cNvPr id="2" name="Undertittel 1">
            <a:extLst>
              <a:ext uri="{FF2B5EF4-FFF2-40B4-BE49-F238E27FC236}">
                <a16:creationId xmlns:a16="http://schemas.microsoft.com/office/drawing/2014/main" id="{CC0B4EB1-9A70-7CE8-0F07-738B23D5FFD9}"/>
              </a:ext>
            </a:extLst>
          </p:cNvPr>
          <p:cNvSpPr>
            <a:spLocks noGrp="1"/>
          </p:cNvSpPr>
          <p:nvPr>
            <p:ph type="subTitle" idx="1"/>
          </p:nvPr>
        </p:nvSpPr>
        <p:spPr/>
        <p:txBody>
          <a:bodyPr>
            <a:normAutofit/>
          </a:bodyPr>
          <a:lstStyle/>
          <a:p>
            <a:pPr marL="0" indent="0"/>
            <a:br>
              <a:rPr lang="nb-NO" dirty="0">
                <a:solidFill>
                  <a:schemeClr val="bg1"/>
                </a:solidFill>
              </a:rPr>
            </a:br>
            <a:r>
              <a:rPr lang="nb-NO" dirty="0"/>
              <a:t>Hvordan planlegge, organisere og gjennomføre?</a:t>
            </a:r>
          </a:p>
        </p:txBody>
      </p:sp>
    </p:spTree>
    <p:extLst>
      <p:ext uri="{BB962C8B-B14F-4D97-AF65-F5344CB8AC3E}">
        <p14:creationId xmlns:p14="http://schemas.microsoft.com/office/powerpoint/2010/main" val="2219560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C1092224-667A-DB02-AE6D-7FC3B00A666B}"/>
              </a:ext>
            </a:extLst>
          </p:cNvPr>
          <p:cNvSpPr>
            <a:spLocks noGrp="1"/>
          </p:cNvSpPr>
          <p:nvPr>
            <p:ph type="ctrTitle"/>
          </p:nvPr>
        </p:nvSpPr>
        <p:spPr>
          <a:xfrm>
            <a:off x="470400" y="480000"/>
            <a:ext cx="11543800" cy="1929200"/>
          </a:xfrm>
        </p:spPr>
        <p:txBody>
          <a:bodyPr>
            <a:normAutofit/>
          </a:bodyPr>
          <a:lstStyle/>
          <a:p>
            <a:r>
              <a:rPr lang="nb-NO" sz="3600" dirty="0"/>
              <a:t>Følgeevalueringen av Tidlig og tett på IA Sykehus viser: </a:t>
            </a:r>
          </a:p>
        </p:txBody>
      </p:sp>
      <p:sp>
        <p:nvSpPr>
          <p:cNvPr id="5" name="Undertittel 4">
            <a:extLst>
              <a:ext uri="{FF2B5EF4-FFF2-40B4-BE49-F238E27FC236}">
                <a16:creationId xmlns:a16="http://schemas.microsoft.com/office/drawing/2014/main" id="{643EA734-7E4B-8AD0-A892-46C3EC67CA72}"/>
              </a:ext>
            </a:extLst>
          </p:cNvPr>
          <p:cNvSpPr>
            <a:spLocks noGrp="1"/>
          </p:cNvSpPr>
          <p:nvPr>
            <p:ph type="subTitle" idx="1"/>
          </p:nvPr>
        </p:nvSpPr>
        <p:spPr>
          <a:xfrm>
            <a:off x="480000" y="2208000"/>
            <a:ext cx="11241600" cy="2313200"/>
          </a:xfrm>
          <a:solidFill>
            <a:srgbClr val="E59C41"/>
          </a:solidFill>
        </p:spPr>
        <p:txBody>
          <a:bodyPr anchor="ctr">
            <a:normAutofit/>
          </a:bodyPr>
          <a:lstStyle/>
          <a:p>
            <a:pPr marL="0" indent="0" algn="ctr"/>
            <a:r>
              <a:rPr lang="nb-NO" sz="2000" i="1" dirty="0">
                <a:solidFill>
                  <a:schemeClr val="bg1"/>
                </a:solidFill>
                <a:latin typeface="Verdana" panose="020B0604030504040204" pitchFamily="34" charset="0"/>
                <a:ea typeface="Calibri" panose="020F0502020204030204" pitchFamily="34" charset="0"/>
                <a:cs typeface="Arial" panose="020B0604020202020204" pitchFamily="34" charset="0"/>
              </a:rPr>
              <a:t>«Det er først når kunnskapen materialiserer seg i organisasjonen </a:t>
            </a:r>
            <a:br>
              <a:rPr lang="nb-NO" sz="2000" i="1" dirty="0">
                <a:solidFill>
                  <a:schemeClr val="bg1"/>
                </a:solidFill>
                <a:latin typeface="Verdana" panose="020B0604030504040204" pitchFamily="34" charset="0"/>
                <a:ea typeface="Calibri" panose="020F0502020204030204" pitchFamily="34" charset="0"/>
                <a:cs typeface="Arial" panose="020B0604020202020204" pitchFamily="34" charset="0"/>
              </a:rPr>
            </a:br>
            <a:r>
              <a:rPr lang="nb-NO" sz="2000" i="1" dirty="0">
                <a:solidFill>
                  <a:schemeClr val="bg1"/>
                </a:solidFill>
                <a:latin typeface="Verdana" panose="020B0604030504040204" pitchFamily="34" charset="0"/>
                <a:ea typeface="Calibri" panose="020F0502020204030204" pitchFamily="34" charset="0"/>
                <a:cs typeface="Arial" panose="020B0604020202020204" pitchFamily="34" charset="0"/>
              </a:rPr>
              <a:t>at pilotene oppnår positive effekter fra deltakelse på slike samlinger»</a:t>
            </a:r>
          </a:p>
          <a:p>
            <a:pPr marL="0" indent="0" algn="ctr"/>
            <a:endParaRPr lang="nb-NO" sz="2000" i="1" dirty="0">
              <a:solidFill>
                <a:schemeClr val="bg1"/>
              </a:solidFill>
              <a:latin typeface="Verdana" panose="020B0604030504040204" pitchFamily="34" charset="0"/>
              <a:ea typeface="Calibri" panose="020F0502020204030204" pitchFamily="34" charset="0"/>
              <a:cs typeface="Arial" panose="020B0604020202020204" pitchFamily="34" charset="0"/>
            </a:endParaRPr>
          </a:p>
          <a:p>
            <a:pPr marL="0" indent="0" algn="ctr"/>
            <a:r>
              <a:rPr lang="nb-NO" sz="2000" i="1" dirty="0">
                <a:solidFill>
                  <a:schemeClr val="bg1"/>
                </a:solidFill>
                <a:latin typeface="Verdana" panose="020B0604030504040204" pitchFamily="34" charset="0"/>
                <a:ea typeface="Calibri" panose="020F0502020204030204" pitchFamily="34" charset="0"/>
                <a:cs typeface="Arial" panose="020B0604020202020204" pitchFamily="34" charset="0"/>
              </a:rPr>
              <a:t>									</a:t>
            </a:r>
            <a:r>
              <a:rPr lang="nb-NO" sz="1600" i="1" dirty="0">
                <a:solidFill>
                  <a:schemeClr val="bg1"/>
                </a:solidFill>
                <a:latin typeface="Verdana" panose="020B0604030504040204" pitchFamily="34" charset="0"/>
                <a:ea typeface="Calibri" panose="020F0502020204030204" pitchFamily="34" charset="0"/>
                <a:cs typeface="Arial" panose="020B0604020202020204" pitchFamily="34" charset="0"/>
              </a:rPr>
              <a:t>Rambøll 2024</a:t>
            </a:r>
            <a:endParaRPr lang="nb-NO" dirty="0">
              <a:solidFill>
                <a:schemeClr val="bg1"/>
              </a:solidFill>
            </a:endParaRPr>
          </a:p>
        </p:txBody>
      </p:sp>
    </p:spTree>
    <p:extLst>
      <p:ext uri="{BB962C8B-B14F-4D97-AF65-F5344CB8AC3E}">
        <p14:creationId xmlns:p14="http://schemas.microsoft.com/office/powerpoint/2010/main" val="2541041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DCE2A45-5417-738A-C6F3-96DEEE86BCC1}"/>
              </a:ext>
            </a:extLst>
          </p:cNvPr>
          <p:cNvSpPr>
            <a:spLocks noGrp="1"/>
          </p:cNvSpPr>
          <p:nvPr>
            <p:ph type="title"/>
          </p:nvPr>
        </p:nvSpPr>
        <p:spPr>
          <a:xfrm>
            <a:off x="4781550" y="480000"/>
            <a:ext cx="6930450" cy="1738800"/>
          </a:xfrm>
        </p:spPr>
        <p:txBody>
          <a:bodyPr/>
          <a:lstStyle/>
          <a:p>
            <a:r>
              <a:rPr lang="nb-NO" dirty="0"/>
              <a:t>Gjennomføringen</a:t>
            </a:r>
          </a:p>
        </p:txBody>
      </p:sp>
      <p:sp>
        <p:nvSpPr>
          <p:cNvPr id="4" name="Plassholder for tekst 3">
            <a:extLst>
              <a:ext uri="{FF2B5EF4-FFF2-40B4-BE49-F238E27FC236}">
                <a16:creationId xmlns:a16="http://schemas.microsoft.com/office/drawing/2014/main" id="{2A31E70A-FD44-EDCD-DF79-259C52C71BEC}"/>
              </a:ext>
            </a:extLst>
          </p:cNvPr>
          <p:cNvSpPr>
            <a:spLocks noGrp="1"/>
          </p:cNvSpPr>
          <p:nvPr>
            <p:ph type="body" idx="1"/>
          </p:nvPr>
        </p:nvSpPr>
        <p:spPr>
          <a:xfrm>
            <a:off x="4781550" y="1543050"/>
            <a:ext cx="6930450" cy="4228150"/>
          </a:xfrm>
        </p:spPr>
        <p:txBody>
          <a:bodyPr>
            <a:normAutofit fontScale="92500" lnSpcReduction="10000"/>
          </a:bodyPr>
          <a:lstStyle/>
          <a:p>
            <a:pPr marL="0" indent="0">
              <a:buNone/>
            </a:pPr>
            <a:r>
              <a:rPr lang="nb-NO" sz="1400" b="1" dirty="0"/>
              <a:t>Sikre reell kompetanseøkning og forståelse av kontinuerlig forbedringsarbeid</a:t>
            </a:r>
            <a:r>
              <a:rPr lang="nb-NO" sz="1400" dirty="0"/>
              <a:t> </a:t>
            </a:r>
          </a:p>
          <a:p>
            <a:pPr marL="0" indent="0">
              <a:buNone/>
            </a:pPr>
            <a:endParaRPr lang="nb-NO" sz="1400" dirty="0">
              <a:solidFill>
                <a:schemeClr val="tx1"/>
              </a:solidFill>
            </a:endParaRPr>
          </a:p>
          <a:p>
            <a:pPr marL="228600" indent="-228600">
              <a:buFont typeface="Arial" panose="020B0604020202020204" pitchFamily="34" charset="0"/>
              <a:buChar char="•"/>
            </a:pPr>
            <a:r>
              <a:rPr lang="nb-NO" sz="1400" dirty="0">
                <a:solidFill>
                  <a:schemeClr val="tx1"/>
                </a:solidFill>
              </a:rPr>
              <a:t>Tverrfaglig opplæring av ledere, gradvis innføring og praktisk trening/ferdighetstrening</a:t>
            </a:r>
          </a:p>
          <a:p>
            <a:pPr marL="228600" indent="-228600">
              <a:buFont typeface="Arial" panose="020B0604020202020204" pitchFamily="34" charset="0"/>
              <a:buChar char="•"/>
            </a:pPr>
            <a:endParaRPr lang="nb-NO" sz="1400" dirty="0">
              <a:solidFill>
                <a:schemeClr val="tx1"/>
              </a:solidFill>
            </a:endParaRPr>
          </a:p>
          <a:p>
            <a:pPr marL="228600" indent="-228600">
              <a:buFont typeface="Arial" panose="020B0604020202020204" pitchFamily="34" charset="0"/>
              <a:buChar char="•"/>
            </a:pPr>
            <a:r>
              <a:rPr lang="nb-NO" sz="1400" dirty="0">
                <a:solidFill>
                  <a:schemeClr val="tx1"/>
                </a:solidFill>
              </a:rPr>
              <a:t>Arbeidsgruppen «Leders støttespillere» etableres og gjøres kjent i organisasjonen </a:t>
            </a:r>
            <a:br>
              <a:rPr lang="nb-NO" sz="1400" dirty="0">
                <a:solidFill>
                  <a:schemeClr val="tx1"/>
                </a:solidFill>
              </a:rPr>
            </a:br>
            <a:r>
              <a:rPr lang="nb-NO" sz="1400" dirty="0">
                <a:solidFill>
                  <a:schemeClr val="tx1"/>
                </a:solidFill>
              </a:rPr>
              <a:t>Fagressursene får tid og møtearenaer til å styrke og samordne egen innsats  </a:t>
            </a:r>
          </a:p>
          <a:p>
            <a:pPr marL="228600" indent="-228600">
              <a:buFont typeface="Arial" panose="020B0604020202020204" pitchFamily="34" charset="0"/>
              <a:buChar char="•"/>
            </a:pPr>
            <a:endParaRPr lang="nb-NO" sz="1400" dirty="0">
              <a:solidFill>
                <a:schemeClr val="tx1"/>
              </a:solidFill>
            </a:endParaRPr>
          </a:p>
          <a:p>
            <a:pPr marL="228600" indent="-228600">
              <a:buFont typeface="Arial" panose="020B0604020202020204" pitchFamily="34" charset="0"/>
              <a:buChar char="•"/>
            </a:pPr>
            <a:r>
              <a:rPr lang="nb-NO" sz="1400" dirty="0">
                <a:solidFill>
                  <a:schemeClr val="tx1"/>
                </a:solidFill>
              </a:rPr>
              <a:t>Styrke leders kompetanse: samarbeid og utviklingsdimensjonen i partssamarbeidet</a:t>
            </a:r>
          </a:p>
          <a:p>
            <a:pPr marL="228600" indent="-228600">
              <a:buFont typeface="Arial" panose="020B0604020202020204" pitchFamily="34" charset="0"/>
              <a:buChar char="•"/>
            </a:pPr>
            <a:endParaRPr lang="nb-NO" sz="1400" dirty="0">
              <a:solidFill>
                <a:schemeClr val="tx1"/>
              </a:solidFill>
            </a:endParaRPr>
          </a:p>
          <a:p>
            <a:pPr marL="228600" indent="-228600">
              <a:buFont typeface="Arial" panose="020B0604020202020204" pitchFamily="34" charset="0"/>
              <a:buChar char="•"/>
            </a:pPr>
            <a:r>
              <a:rPr lang="nb-NO" sz="1400" dirty="0">
                <a:solidFill>
                  <a:schemeClr val="tx1"/>
                </a:solidFill>
              </a:rPr>
              <a:t>Alle involverte følger opp ny kunnskap gjennom faste arenaer for tilbakemelding, justering og evaluering</a:t>
            </a:r>
          </a:p>
          <a:p>
            <a:pPr marL="228600" indent="-228600">
              <a:buFont typeface="Arial" panose="020B0604020202020204" pitchFamily="34" charset="0"/>
              <a:buChar char="•"/>
            </a:pPr>
            <a:endParaRPr lang="nb-NO" sz="1400" dirty="0">
              <a:solidFill>
                <a:schemeClr val="tx1"/>
              </a:solidFill>
            </a:endParaRPr>
          </a:p>
          <a:p>
            <a:pPr marL="228600" indent="-228600">
              <a:buFont typeface="Arial" panose="020B0604020202020204" pitchFamily="34" charset="0"/>
              <a:buChar char="•"/>
            </a:pPr>
            <a:r>
              <a:rPr lang="nb-NO" sz="1400" dirty="0">
                <a:solidFill>
                  <a:schemeClr val="tx1"/>
                </a:solidFill>
              </a:rPr>
              <a:t>Kombinere teori og praksis ved å lage opplæringsløp som går over tid og som er smidig (tilpasset varighet, metode, liten og stor gruppe…)</a:t>
            </a:r>
          </a:p>
          <a:p>
            <a:pPr marL="228600" indent="-228600">
              <a:buFont typeface="Arial" panose="020B0604020202020204" pitchFamily="34" charset="0"/>
              <a:buChar char="•"/>
            </a:pPr>
            <a:endParaRPr lang="nb-NO" sz="1400" dirty="0">
              <a:solidFill>
                <a:schemeClr val="tx1"/>
              </a:solidFill>
            </a:endParaRPr>
          </a:p>
          <a:p>
            <a:pPr marL="228600" indent="-228600">
              <a:buFont typeface="Arial" panose="020B0604020202020204" pitchFamily="34" charset="0"/>
              <a:buChar char="•"/>
            </a:pPr>
            <a:r>
              <a:rPr lang="nb-NO" sz="1400" dirty="0">
                <a:solidFill>
                  <a:schemeClr val="tx1"/>
                </a:solidFill>
              </a:rPr>
              <a:t>Endringsprosessene utsettes for feedback; </a:t>
            </a:r>
            <a:br>
              <a:rPr lang="nb-NO" sz="1400" dirty="0">
                <a:solidFill>
                  <a:schemeClr val="tx1"/>
                </a:solidFill>
              </a:rPr>
            </a:br>
            <a:r>
              <a:rPr lang="nb-NO" sz="1400" dirty="0">
                <a:solidFill>
                  <a:schemeClr val="tx1"/>
                </a:solidFill>
              </a:rPr>
              <a:t>Erfaringsdeling og dialog satt i system sikrer kontinuerlig forbedring </a:t>
            </a:r>
          </a:p>
          <a:p>
            <a:endParaRPr lang="nb-NO" sz="1400" dirty="0">
              <a:solidFill>
                <a:schemeClr val="tx1"/>
              </a:solidFill>
            </a:endParaRPr>
          </a:p>
        </p:txBody>
      </p:sp>
      <p:pic>
        <p:nvPicPr>
          <p:cNvPr id="7" name="Plassholder for bilde 6">
            <a:extLst>
              <a:ext uri="{FF2B5EF4-FFF2-40B4-BE49-F238E27FC236}">
                <a16:creationId xmlns:a16="http://schemas.microsoft.com/office/drawing/2014/main" id="{D7D6D001-750E-CA2D-AB13-29A3BFE1535C}"/>
              </a:ext>
            </a:extLst>
          </p:cNvPr>
          <p:cNvPicPr>
            <a:picLocks noGrp="1" noChangeAspect="1"/>
          </p:cNvPicPr>
          <p:nvPr>
            <p:ph type="pic" idx="2"/>
          </p:nvPr>
        </p:nvPicPr>
        <p:blipFill rotWithShape="1">
          <a:blip r:embed="rId2">
            <a:extLst>
              <a:ext uri="{28A0092B-C50C-407E-A947-70E740481C1C}">
                <a14:useLocalDpi xmlns:a14="http://schemas.microsoft.com/office/drawing/2010/main" val="0"/>
              </a:ext>
            </a:extLst>
          </a:blip>
          <a:srcRect t="-28245" b="-28245"/>
          <a:stretch>
            <a:fillRect/>
          </a:stretch>
        </p:blipFill>
        <p:spPr>
          <a:xfrm>
            <a:off x="466725" y="479425"/>
            <a:ext cx="3902075" cy="6118225"/>
          </a:xfrm>
          <a:prstGeom prst="rect">
            <a:avLst/>
          </a:prstGeom>
          <a:noFill/>
          <a:ln>
            <a:noFill/>
          </a:ln>
        </p:spPr>
      </p:pic>
    </p:spTree>
    <p:extLst>
      <p:ext uri="{BB962C8B-B14F-4D97-AF65-F5344CB8AC3E}">
        <p14:creationId xmlns:p14="http://schemas.microsoft.com/office/powerpoint/2010/main" val="246653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A3CC843-0441-87F0-DBCA-3E8B13AFFBA8}"/>
              </a:ext>
            </a:extLst>
          </p:cNvPr>
          <p:cNvSpPr>
            <a:spLocks noGrp="1"/>
          </p:cNvSpPr>
          <p:nvPr>
            <p:ph type="title"/>
          </p:nvPr>
        </p:nvSpPr>
        <p:spPr/>
        <p:txBody>
          <a:bodyPr/>
          <a:lstStyle/>
          <a:p>
            <a:r>
              <a:rPr lang="nb-NO"/>
              <a:t>Praktisk anvendelse</a:t>
            </a:r>
          </a:p>
        </p:txBody>
      </p:sp>
      <p:sp>
        <p:nvSpPr>
          <p:cNvPr id="5" name="Plassholder for tekst 4">
            <a:extLst>
              <a:ext uri="{FF2B5EF4-FFF2-40B4-BE49-F238E27FC236}">
                <a16:creationId xmlns:a16="http://schemas.microsoft.com/office/drawing/2014/main" id="{F1495711-99D4-B332-C25C-D559EF4D890E}"/>
              </a:ext>
            </a:extLst>
          </p:cNvPr>
          <p:cNvSpPr>
            <a:spLocks noGrp="1"/>
          </p:cNvSpPr>
          <p:nvPr>
            <p:ph type="body" idx="1"/>
          </p:nvPr>
        </p:nvSpPr>
        <p:spPr>
          <a:xfrm>
            <a:off x="480000" y="2208000"/>
            <a:ext cx="8283990" cy="3541600"/>
          </a:xfrm>
        </p:spPr>
        <p:txBody>
          <a:bodyPr>
            <a:normAutofit/>
          </a:bodyPr>
          <a:lstStyle/>
          <a:p>
            <a:pPr>
              <a:buFont typeface="Arial"/>
              <a:buChar char="●"/>
            </a:pPr>
            <a:r>
              <a:rPr lang="nb-NO" sz="1800" b="1" dirty="0">
                <a:solidFill>
                  <a:schemeClr val="tx1">
                    <a:lumMod val="85000"/>
                    <a:lumOff val="15000"/>
                  </a:schemeClr>
                </a:solidFill>
              </a:rPr>
              <a:t>Øv, bruk og tilpass </a:t>
            </a:r>
            <a:r>
              <a:rPr lang="nb-NO" sz="1800" dirty="0">
                <a:solidFill>
                  <a:schemeClr val="tx1">
                    <a:lumMod val="85000"/>
                    <a:lumOff val="15000"/>
                  </a:schemeClr>
                </a:solidFill>
              </a:rPr>
              <a:t>ny kunnskap i den praktiske hverdagen</a:t>
            </a:r>
          </a:p>
          <a:p>
            <a:pPr>
              <a:buFont typeface="Arial"/>
              <a:buChar char="●"/>
            </a:pPr>
            <a:r>
              <a:rPr lang="nb-NO" sz="1800" b="1" dirty="0">
                <a:solidFill>
                  <a:schemeClr val="tx1">
                    <a:lumMod val="85000"/>
                    <a:lumOff val="15000"/>
                  </a:schemeClr>
                </a:solidFill>
              </a:rPr>
              <a:t>Rollespill, simulering og praktiske dialogverktøy</a:t>
            </a:r>
            <a:r>
              <a:rPr lang="nb-NO" sz="1800" dirty="0">
                <a:solidFill>
                  <a:schemeClr val="tx1">
                    <a:lumMod val="85000"/>
                    <a:lumOff val="15000"/>
                  </a:schemeClr>
                </a:solidFill>
              </a:rPr>
              <a:t> kan hjelpe for problemforståelse og fremme progresjon</a:t>
            </a:r>
          </a:p>
          <a:p>
            <a:pPr>
              <a:buFont typeface="Arial"/>
              <a:buChar char="●"/>
            </a:pPr>
            <a:r>
              <a:rPr lang="nb-NO" sz="1800" dirty="0">
                <a:solidFill>
                  <a:schemeClr val="tx1">
                    <a:lumMod val="85000"/>
                    <a:lumOff val="15000"/>
                  </a:schemeClr>
                </a:solidFill>
              </a:rPr>
              <a:t>Refleksjonsdagbok og refleksjonsnotater bidrar til å følge med på egen utvikling og måloppnåelse </a:t>
            </a:r>
          </a:p>
          <a:p>
            <a:pPr>
              <a:buFont typeface="Arial"/>
              <a:buChar char="●"/>
            </a:pPr>
            <a:r>
              <a:rPr lang="nb-NO" sz="1800" b="1" dirty="0">
                <a:solidFill>
                  <a:schemeClr val="tx1">
                    <a:lumMod val="85000"/>
                    <a:lumOff val="15000"/>
                  </a:schemeClr>
                </a:solidFill>
              </a:rPr>
              <a:t>Online ressursbanker </a:t>
            </a:r>
            <a:r>
              <a:rPr lang="nb-NO" sz="1800" dirty="0">
                <a:solidFill>
                  <a:schemeClr val="tx1">
                    <a:lumMod val="85000"/>
                    <a:lumOff val="15000"/>
                  </a:schemeClr>
                </a:solidFill>
              </a:rPr>
              <a:t>med digitale verktøy eller læringsplattformer med e-læringer, opplæringsvideoer og utdypende kunnskapskilder sikrer felles kunnskapsgrunnlag </a:t>
            </a:r>
          </a:p>
          <a:p>
            <a:pPr>
              <a:buFont typeface="Arial"/>
              <a:buChar char="●"/>
            </a:pPr>
            <a:r>
              <a:rPr lang="nb-NO" sz="1800" b="1" dirty="0">
                <a:solidFill>
                  <a:schemeClr val="tx1">
                    <a:lumMod val="85000"/>
                    <a:lumOff val="15000"/>
                  </a:schemeClr>
                </a:solidFill>
              </a:rPr>
              <a:t>Involver</a:t>
            </a:r>
            <a:r>
              <a:rPr lang="nb-NO" sz="1800" dirty="0">
                <a:solidFill>
                  <a:schemeClr val="tx1">
                    <a:lumMod val="85000"/>
                    <a:lumOff val="15000"/>
                  </a:schemeClr>
                </a:solidFill>
              </a:rPr>
              <a:t> fagressurser, tillitsvalgte verneombud og medarbeidere i utvikling og justering av tiltakene </a:t>
            </a:r>
          </a:p>
          <a:p>
            <a:endParaRPr lang="nb-NO" sz="1800" dirty="0">
              <a:solidFill>
                <a:schemeClr val="tx1"/>
              </a:solidFill>
            </a:endParaRPr>
          </a:p>
        </p:txBody>
      </p:sp>
      <p:pic>
        <p:nvPicPr>
          <p:cNvPr id="4" name="Bilde 3">
            <a:extLst>
              <a:ext uri="{FF2B5EF4-FFF2-40B4-BE49-F238E27FC236}">
                <a16:creationId xmlns:a16="http://schemas.microsoft.com/office/drawing/2014/main" id="{8F290B90-2185-FACE-3E37-BB2CE466C78F}"/>
              </a:ext>
            </a:extLst>
          </p:cNvPr>
          <p:cNvPicPr>
            <a:picLocks noChangeAspect="1"/>
          </p:cNvPicPr>
          <p:nvPr/>
        </p:nvPicPr>
        <p:blipFill>
          <a:blip r:embed="rId2">
            <a:extLst>
              <a:ext uri="{28A0092B-C50C-407E-A947-70E740481C1C}">
                <a14:useLocalDpi xmlns:a14="http://schemas.microsoft.com/office/drawing/2010/main" val="0"/>
              </a:ext>
            </a:extLst>
          </a:blip>
          <a:srcRect r="-1041"/>
          <a:stretch>
            <a:fillRect/>
          </a:stretch>
        </p:blipFill>
        <p:spPr>
          <a:xfrm rot="709686">
            <a:off x="8334954" y="2484561"/>
            <a:ext cx="3830280" cy="2548053"/>
          </a:xfrm>
          <a:prstGeom prst="rect">
            <a:avLst/>
          </a:prstGeom>
        </p:spPr>
      </p:pic>
    </p:spTree>
    <p:extLst>
      <p:ext uri="{BB962C8B-B14F-4D97-AF65-F5344CB8AC3E}">
        <p14:creationId xmlns:p14="http://schemas.microsoft.com/office/powerpoint/2010/main" val="298207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643B7-B0A4-4C68-8B68-49753ED6A740}"/>
            </a:ext>
          </a:extLst>
        </p:cNvPr>
        <p:cNvGrpSpPr/>
        <p:nvPr/>
      </p:nvGrpSpPr>
      <p:grpSpPr>
        <a:xfrm>
          <a:off x="0" y="0"/>
          <a:ext cx="0" cy="0"/>
          <a:chOff x="0" y="0"/>
          <a:chExt cx="0" cy="0"/>
        </a:xfrm>
      </p:grpSpPr>
      <p:sp>
        <p:nvSpPr>
          <p:cNvPr id="8" name="Rektangel 7">
            <a:extLst>
              <a:ext uri="{FF2B5EF4-FFF2-40B4-BE49-F238E27FC236}">
                <a16:creationId xmlns:a16="http://schemas.microsoft.com/office/drawing/2014/main" id="{3BC5E424-6CA0-B050-605C-539B49F06C43}"/>
              </a:ext>
            </a:extLst>
          </p:cNvPr>
          <p:cNvSpPr/>
          <p:nvPr/>
        </p:nvSpPr>
        <p:spPr>
          <a:xfrm>
            <a:off x="7493794" y="0"/>
            <a:ext cx="4704870"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Tittel 2">
            <a:extLst>
              <a:ext uri="{FF2B5EF4-FFF2-40B4-BE49-F238E27FC236}">
                <a16:creationId xmlns:a16="http://schemas.microsoft.com/office/drawing/2014/main" id="{3A0DC236-0F72-300D-E0C0-6C3576670B0D}"/>
              </a:ext>
            </a:extLst>
          </p:cNvPr>
          <p:cNvSpPr>
            <a:spLocks noGrp="1"/>
          </p:cNvSpPr>
          <p:nvPr>
            <p:ph type="title"/>
          </p:nvPr>
        </p:nvSpPr>
        <p:spPr/>
        <p:txBody>
          <a:bodyPr/>
          <a:lstStyle/>
          <a:p>
            <a:r>
              <a:rPr lang="nb-NO" noProof="0" dirty="0"/>
              <a:t>Nettverksgruppe for ledere</a:t>
            </a:r>
          </a:p>
        </p:txBody>
      </p:sp>
      <p:sp>
        <p:nvSpPr>
          <p:cNvPr id="4" name="Plassholder for tekst 3">
            <a:extLst>
              <a:ext uri="{FF2B5EF4-FFF2-40B4-BE49-F238E27FC236}">
                <a16:creationId xmlns:a16="http://schemas.microsoft.com/office/drawing/2014/main" id="{84A78B62-06B7-666D-EF50-E94FC3B365B5}"/>
              </a:ext>
            </a:extLst>
          </p:cNvPr>
          <p:cNvSpPr>
            <a:spLocks noGrp="1"/>
          </p:cNvSpPr>
          <p:nvPr>
            <p:ph type="body" idx="1"/>
          </p:nvPr>
        </p:nvSpPr>
        <p:spPr/>
        <p:txBody>
          <a:bodyPr>
            <a:normAutofit fontScale="70000" lnSpcReduction="20000"/>
          </a:bodyPr>
          <a:lstStyle/>
          <a:p>
            <a:pPr marL="186262" indent="0">
              <a:buNone/>
            </a:pPr>
            <a:r>
              <a:rPr lang="nb-NO" sz="2000" noProof="0" dirty="0">
                <a:solidFill>
                  <a:schemeClr val="tx1"/>
                </a:solidFill>
              </a:rPr>
              <a:t>Kartlegge og reflektere sammen med andre ledere og fagressursers </a:t>
            </a:r>
            <a:br>
              <a:rPr lang="nb-NO" sz="2000" noProof="0" dirty="0">
                <a:solidFill>
                  <a:schemeClr val="tx1"/>
                </a:solidFill>
              </a:rPr>
            </a:br>
            <a:r>
              <a:rPr lang="nb-NO" sz="2000" noProof="0" dirty="0">
                <a:solidFill>
                  <a:schemeClr val="tx1"/>
                </a:solidFill>
              </a:rPr>
              <a:t>om egen kompetanse, erfaring og opplæringsbehov </a:t>
            </a:r>
          </a:p>
          <a:p>
            <a:pPr marL="186262" indent="0">
              <a:buNone/>
            </a:pPr>
            <a:endParaRPr lang="nb-NO" sz="2000" noProof="0" dirty="0">
              <a:solidFill>
                <a:schemeClr val="tx1"/>
              </a:solidFill>
            </a:endParaRPr>
          </a:p>
          <a:p>
            <a:pPr>
              <a:buFont typeface="Arial"/>
              <a:buChar char="●"/>
            </a:pPr>
            <a:endParaRPr lang="nb-NO" sz="2000" noProof="0" dirty="0">
              <a:solidFill>
                <a:schemeClr val="tx1"/>
              </a:solidFill>
            </a:endParaRPr>
          </a:p>
          <a:p>
            <a:pPr>
              <a:buFont typeface="Arial"/>
              <a:buChar char="●"/>
            </a:pPr>
            <a:r>
              <a:rPr lang="nb-NO" sz="2000" noProof="0" dirty="0">
                <a:solidFill>
                  <a:schemeClr val="tx1"/>
                </a:solidFill>
              </a:rPr>
              <a:t>Organisere grupper for erfaringsdeling om implementering </a:t>
            </a:r>
            <a:br>
              <a:rPr lang="nb-NO" sz="2000" noProof="0" dirty="0">
                <a:solidFill>
                  <a:schemeClr val="tx1"/>
                </a:solidFill>
              </a:rPr>
            </a:br>
            <a:r>
              <a:rPr lang="nb-NO" sz="2000" noProof="0" dirty="0">
                <a:solidFill>
                  <a:schemeClr val="tx1"/>
                </a:solidFill>
              </a:rPr>
              <a:t>av ny kunnskap og metodikk i egen virksomhet. </a:t>
            </a:r>
          </a:p>
          <a:p>
            <a:pPr>
              <a:buFont typeface="Arial"/>
              <a:buChar char="●"/>
            </a:pPr>
            <a:endParaRPr lang="nb-NO" sz="2000" noProof="0" dirty="0">
              <a:solidFill>
                <a:schemeClr val="tx1"/>
              </a:solidFill>
            </a:endParaRPr>
          </a:p>
          <a:p>
            <a:pPr>
              <a:buFont typeface="Arial"/>
              <a:buChar char="●"/>
            </a:pPr>
            <a:r>
              <a:rPr lang="nb-NO" sz="2000" b="1" noProof="0" dirty="0">
                <a:solidFill>
                  <a:schemeClr val="tx1"/>
                </a:solidFill>
              </a:rPr>
              <a:t>Bygg trygg tilbakemeldingskultur </a:t>
            </a:r>
            <a:r>
              <a:rPr lang="nb-NO" sz="2000" noProof="0" dirty="0">
                <a:solidFill>
                  <a:schemeClr val="tx1"/>
                </a:solidFill>
              </a:rPr>
              <a:t>for bedre justering </a:t>
            </a:r>
            <a:br>
              <a:rPr lang="nb-NO" sz="2000" noProof="0" dirty="0">
                <a:solidFill>
                  <a:schemeClr val="tx1"/>
                </a:solidFill>
              </a:rPr>
            </a:br>
            <a:r>
              <a:rPr lang="nb-NO" sz="2000" noProof="0" dirty="0">
                <a:solidFill>
                  <a:schemeClr val="tx1"/>
                </a:solidFill>
              </a:rPr>
              <a:t>og evaluering av egen praksis </a:t>
            </a:r>
          </a:p>
          <a:p>
            <a:pPr>
              <a:buFont typeface="Arial"/>
              <a:buChar char="●"/>
            </a:pPr>
            <a:endParaRPr lang="nb-NO" sz="2000" noProof="0" dirty="0">
              <a:solidFill>
                <a:schemeClr val="tx1"/>
              </a:solidFill>
            </a:endParaRPr>
          </a:p>
          <a:p>
            <a:pPr>
              <a:buFont typeface="Arial"/>
              <a:buChar char="●"/>
            </a:pPr>
            <a:r>
              <a:rPr lang="nb-NO" sz="2000" noProof="0" dirty="0">
                <a:solidFill>
                  <a:schemeClr val="tx1"/>
                </a:solidFill>
              </a:rPr>
              <a:t>Skap muligheter for at deltakerne kan </a:t>
            </a:r>
            <a:r>
              <a:rPr lang="nb-NO" sz="2000" b="1" noProof="0" dirty="0">
                <a:solidFill>
                  <a:schemeClr val="tx1"/>
                </a:solidFill>
              </a:rPr>
              <a:t>samarbeide om tverrfaglige prosjekter </a:t>
            </a:r>
            <a:r>
              <a:rPr lang="nb-NO" sz="2000" noProof="0" dirty="0">
                <a:solidFill>
                  <a:schemeClr val="tx1"/>
                </a:solidFill>
              </a:rPr>
              <a:t>som integrerer de nye ferdighetene</a:t>
            </a:r>
          </a:p>
          <a:p>
            <a:pPr>
              <a:buFont typeface="Arial"/>
              <a:buChar char="●"/>
            </a:pPr>
            <a:endParaRPr lang="nb-NO" sz="2000" dirty="0">
              <a:solidFill>
                <a:schemeClr val="tx1"/>
              </a:solidFill>
            </a:endParaRPr>
          </a:p>
          <a:p>
            <a:pPr>
              <a:buFont typeface="Arial"/>
              <a:buChar char="●"/>
            </a:pPr>
            <a:r>
              <a:rPr lang="nb-NO" sz="2000" dirty="0" err="1">
                <a:solidFill>
                  <a:schemeClr val="tx1"/>
                </a:solidFill>
              </a:rPr>
              <a:t>Fasiliteres</a:t>
            </a:r>
            <a:r>
              <a:rPr lang="nb-NO" sz="2000" dirty="0">
                <a:solidFill>
                  <a:schemeClr val="tx1"/>
                </a:solidFill>
              </a:rPr>
              <a:t> gjerne av person fra fagressursene ved oppstart (NALS?)</a:t>
            </a:r>
          </a:p>
          <a:p>
            <a:pPr>
              <a:buFont typeface="Arial"/>
              <a:buChar char="●"/>
            </a:pPr>
            <a:endParaRPr lang="nb-NO" sz="2000" noProof="0" dirty="0">
              <a:solidFill>
                <a:schemeClr val="tx1"/>
              </a:solidFill>
            </a:endParaRPr>
          </a:p>
          <a:p>
            <a:endParaRPr lang="nb-NO" noProof="0" dirty="0">
              <a:solidFill>
                <a:schemeClr val="tx1"/>
              </a:solidFill>
            </a:endParaRPr>
          </a:p>
        </p:txBody>
      </p:sp>
      <p:pic>
        <p:nvPicPr>
          <p:cNvPr id="5" name="Bilde 4">
            <a:extLst>
              <a:ext uri="{FF2B5EF4-FFF2-40B4-BE49-F238E27FC236}">
                <a16:creationId xmlns:a16="http://schemas.microsoft.com/office/drawing/2014/main" id="{DA66D7C1-E7D8-30A1-CE65-85CD7F3E92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4460" y="2350788"/>
            <a:ext cx="3447540" cy="2825416"/>
          </a:xfrm>
          <a:prstGeom prst="rect">
            <a:avLst/>
          </a:prstGeom>
        </p:spPr>
      </p:pic>
    </p:spTree>
    <p:extLst>
      <p:ext uri="{BB962C8B-B14F-4D97-AF65-F5344CB8AC3E}">
        <p14:creationId xmlns:p14="http://schemas.microsoft.com/office/powerpoint/2010/main" val="2272069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45ACDD5-2B0D-E887-471E-F58AB170FF1B}"/>
              </a:ext>
            </a:extLst>
          </p:cNvPr>
          <p:cNvSpPr>
            <a:spLocks noGrp="1"/>
          </p:cNvSpPr>
          <p:nvPr>
            <p:ph type="ctrTitle"/>
          </p:nvPr>
        </p:nvSpPr>
        <p:spPr/>
        <p:txBody>
          <a:bodyPr>
            <a:normAutofit/>
          </a:bodyPr>
          <a:lstStyle/>
          <a:p>
            <a:r>
              <a:rPr lang="nb-NO" sz="5400" i="0" dirty="0"/>
              <a:t>Erfaringer fra pilotering</a:t>
            </a:r>
            <a:endParaRPr lang="nb-NO" i="0" dirty="0"/>
          </a:p>
        </p:txBody>
      </p:sp>
      <p:sp>
        <p:nvSpPr>
          <p:cNvPr id="3" name="Undertittel 2">
            <a:extLst>
              <a:ext uri="{FF2B5EF4-FFF2-40B4-BE49-F238E27FC236}">
                <a16:creationId xmlns:a16="http://schemas.microsoft.com/office/drawing/2014/main" id="{895E434C-36D1-397F-F2D1-4365537C158B}"/>
              </a:ext>
            </a:extLst>
          </p:cNvPr>
          <p:cNvSpPr>
            <a:spLocks noGrp="1"/>
          </p:cNvSpPr>
          <p:nvPr>
            <p:ph type="subTitle" idx="1"/>
          </p:nvPr>
        </p:nvSpPr>
        <p:spPr>
          <a:xfrm>
            <a:off x="480000" y="2590800"/>
            <a:ext cx="4728000" cy="905200"/>
          </a:xfrm>
        </p:spPr>
        <p:txBody>
          <a:bodyPr/>
          <a:lstStyle/>
          <a:p>
            <a:r>
              <a:rPr lang="nb-NO" dirty="0"/>
              <a:t>- IA sykehus</a:t>
            </a:r>
          </a:p>
        </p:txBody>
      </p:sp>
    </p:spTree>
    <p:extLst>
      <p:ext uri="{BB962C8B-B14F-4D97-AF65-F5344CB8AC3E}">
        <p14:creationId xmlns:p14="http://schemas.microsoft.com/office/powerpoint/2010/main" val="1107056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332B54-90F6-CBF7-E6EF-16505BFBB755}"/>
              </a:ext>
            </a:extLst>
          </p:cNvPr>
          <p:cNvSpPr>
            <a:spLocks noGrp="1"/>
          </p:cNvSpPr>
          <p:nvPr>
            <p:ph type="title"/>
          </p:nvPr>
        </p:nvSpPr>
        <p:spPr>
          <a:xfrm>
            <a:off x="415600" y="2683162"/>
            <a:ext cx="11360800" cy="1122400"/>
          </a:xfrm>
        </p:spPr>
        <p:txBody>
          <a:bodyPr>
            <a:normAutofit fontScale="90000"/>
          </a:bodyPr>
          <a:lstStyle/>
          <a:p>
            <a:r>
              <a:rPr lang="nb-NO" b="0" dirty="0"/>
              <a:t>«Hos oss har det nok bidratt til bedre arbeidsmiljø. </a:t>
            </a:r>
            <a:br>
              <a:rPr lang="nb-NO" b="0" dirty="0"/>
            </a:br>
            <a:r>
              <a:rPr lang="nb-NO" b="0" dirty="0"/>
              <a:t>Man kjenner ikke like mye på at andre er mye borte, </a:t>
            </a:r>
            <a:br>
              <a:rPr lang="nb-NO" b="0" dirty="0"/>
            </a:br>
            <a:r>
              <a:rPr lang="nb-NO" b="0" dirty="0"/>
              <a:t>eller at de selv er mye borte. Kjenner ikke like mye på at man belaster kollegene sine. </a:t>
            </a:r>
            <a:br>
              <a:rPr lang="nb-NO" b="0" dirty="0"/>
            </a:br>
            <a:br>
              <a:rPr lang="nb-NO" b="0" dirty="0"/>
            </a:br>
            <a:r>
              <a:rPr lang="nb-NO" b="0" dirty="0"/>
              <a:t>Humøret sprer seg. Det er en mye bedre stemning nå enn for ett år siden – mange årsaker, men TTP har nok bidratt.»</a:t>
            </a:r>
          </a:p>
        </p:txBody>
      </p:sp>
      <p:sp>
        <p:nvSpPr>
          <p:cNvPr id="6" name="Rektangel 5">
            <a:extLst>
              <a:ext uri="{FF2B5EF4-FFF2-40B4-BE49-F238E27FC236}">
                <a16:creationId xmlns:a16="http://schemas.microsoft.com/office/drawing/2014/main" id="{4C929AA6-9076-FAAD-EEAE-B1B25065CB51}"/>
              </a:ext>
            </a:extLst>
          </p:cNvPr>
          <p:cNvSpPr/>
          <p:nvPr/>
        </p:nvSpPr>
        <p:spPr>
          <a:xfrm>
            <a:off x="10119946" y="5955933"/>
            <a:ext cx="1793631" cy="664675"/>
          </a:xfrm>
          <a:prstGeom prst="rect">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Undertittel 2">
            <a:extLst>
              <a:ext uri="{FF2B5EF4-FFF2-40B4-BE49-F238E27FC236}">
                <a16:creationId xmlns:a16="http://schemas.microsoft.com/office/drawing/2014/main" id="{5A30B858-CC30-0D6A-F990-11400D1DF751}"/>
              </a:ext>
            </a:extLst>
          </p:cNvPr>
          <p:cNvSpPr>
            <a:spLocks noGrp="1"/>
          </p:cNvSpPr>
          <p:nvPr>
            <p:ph type="subTitle" idx="1"/>
          </p:nvPr>
        </p:nvSpPr>
        <p:spPr>
          <a:xfrm>
            <a:off x="7691600" y="6076670"/>
            <a:ext cx="4084800" cy="423200"/>
          </a:xfrm>
        </p:spPr>
        <p:txBody>
          <a:bodyPr/>
          <a:lstStyle/>
          <a:p>
            <a:pPr algn="r"/>
            <a:r>
              <a:rPr lang="nb-NO" dirty="0"/>
              <a:t>IA sykehus</a:t>
            </a:r>
          </a:p>
        </p:txBody>
      </p:sp>
    </p:spTree>
    <p:extLst>
      <p:ext uri="{BB962C8B-B14F-4D97-AF65-F5344CB8AC3E}">
        <p14:creationId xmlns:p14="http://schemas.microsoft.com/office/powerpoint/2010/main" val="15691383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a:extLst>
              <a:ext uri="{FF2B5EF4-FFF2-40B4-BE49-F238E27FC236}">
                <a16:creationId xmlns:a16="http://schemas.microsoft.com/office/drawing/2014/main" id="{582829E6-B296-9E05-0A57-83801CD08803}"/>
              </a:ext>
            </a:extLst>
          </p:cNvPr>
          <p:cNvSpPr>
            <a:spLocks noGrp="1"/>
          </p:cNvSpPr>
          <p:nvPr>
            <p:ph type="title"/>
          </p:nvPr>
        </p:nvSpPr>
        <p:spPr/>
        <p:txBody>
          <a:bodyPr/>
          <a:lstStyle/>
          <a:p>
            <a:r>
              <a:rPr lang="nb-NO" dirty="0"/>
              <a:t>Funn om organisering</a:t>
            </a:r>
          </a:p>
        </p:txBody>
      </p:sp>
      <p:sp>
        <p:nvSpPr>
          <p:cNvPr id="8" name="Plassholder for tekst 7">
            <a:extLst>
              <a:ext uri="{FF2B5EF4-FFF2-40B4-BE49-F238E27FC236}">
                <a16:creationId xmlns:a16="http://schemas.microsoft.com/office/drawing/2014/main" id="{00731FA9-A949-73B5-56B1-24BEA43C7DED}"/>
              </a:ext>
            </a:extLst>
          </p:cNvPr>
          <p:cNvSpPr>
            <a:spLocks noGrp="1"/>
          </p:cNvSpPr>
          <p:nvPr>
            <p:ph type="body" idx="1"/>
          </p:nvPr>
        </p:nvSpPr>
        <p:spPr>
          <a:xfrm>
            <a:off x="479999" y="2206300"/>
            <a:ext cx="6590757" cy="3293200"/>
          </a:xfrm>
        </p:spPr>
        <p:txBody>
          <a:bodyPr>
            <a:normAutofit fontScale="92500" lnSpcReduction="10000"/>
          </a:bodyPr>
          <a:lstStyle/>
          <a:p>
            <a:r>
              <a:rPr lang="nb-NO" dirty="0">
                <a:solidFill>
                  <a:schemeClr val="tx1"/>
                </a:solidFill>
              </a:rPr>
              <a:t>Dette er ikke ment å være et prosjekt, men et </a:t>
            </a:r>
          </a:p>
          <a:p>
            <a:r>
              <a:rPr lang="nb-NO" b="1" dirty="0">
                <a:solidFill>
                  <a:schemeClr val="tx1"/>
                </a:solidFill>
              </a:rPr>
              <a:t>systemtiltak</a:t>
            </a:r>
            <a:r>
              <a:rPr lang="nb-NO" dirty="0">
                <a:solidFill>
                  <a:schemeClr val="tx1"/>
                </a:solidFill>
              </a:rPr>
              <a:t> som skal styrke hvordan man allerede jobber.</a:t>
            </a:r>
          </a:p>
          <a:p>
            <a:r>
              <a:rPr lang="nb-NO" dirty="0">
                <a:solidFill>
                  <a:schemeClr val="tx1"/>
                </a:solidFill>
              </a:rPr>
              <a:t> </a:t>
            </a:r>
          </a:p>
          <a:p>
            <a:r>
              <a:rPr lang="nb-NO" dirty="0">
                <a:solidFill>
                  <a:schemeClr val="tx1"/>
                </a:solidFill>
              </a:rPr>
              <a:t>Følgeevalueringer viser at </a:t>
            </a:r>
            <a:r>
              <a:rPr lang="nb-NO" b="1" dirty="0">
                <a:solidFill>
                  <a:schemeClr val="tx1"/>
                </a:solidFill>
              </a:rPr>
              <a:t>noen må sitte i førersetet</a:t>
            </a:r>
            <a:r>
              <a:rPr lang="nb-NO" dirty="0">
                <a:solidFill>
                  <a:schemeClr val="tx1"/>
                </a:solidFill>
              </a:rPr>
              <a:t> lokalt </a:t>
            </a:r>
          </a:p>
          <a:p>
            <a:r>
              <a:rPr lang="nb-NO" dirty="0">
                <a:solidFill>
                  <a:schemeClr val="tx1"/>
                </a:solidFill>
              </a:rPr>
              <a:t>for å holde trykket oppe på alle fronter </a:t>
            </a:r>
          </a:p>
          <a:p>
            <a:endParaRPr lang="nb-NO" dirty="0">
              <a:solidFill>
                <a:schemeClr val="tx1"/>
              </a:solidFill>
            </a:endParaRPr>
          </a:p>
          <a:p>
            <a:r>
              <a:rPr lang="nb-NO" dirty="0">
                <a:solidFill>
                  <a:schemeClr val="tx1"/>
                </a:solidFill>
              </a:rPr>
              <a:t>Drift stjeler oppmerksomhet; </a:t>
            </a:r>
            <a:r>
              <a:rPr lang="nb-NO" b="1" dirty="0">
                <a:solidFill>
                  <a:schemeClr val="tx1"/>
                </a:solidFill>
              </a:rPr>
              <a:t>lederforankring</a:t>
            </a:r>
            <a:r>
              <a:rPr lang="nb-NO" dirty="0">
                <a:solidFill>
                  <a:schemeClr val="tx1"/>
                </a:solidFill>
              </a:rPr>
              <a:t> i toppen må være reell og bidra til at man får jobbe over tid </a:t>
            </a:r>
          </a:p>
          <a:p>
            <a:endParaRPr lang="nb-NO" dirty="0">
              <a:solidFill>
                <a:schemeClr val="tx1"/>
              </a:solidFill>
            </a:endParaRPr>
          </a:p>
          <a:p>
            <a:r>
              <a:rPr lang="nb-NO" b="1" i="1" dirty="0">
                <a:solidFill>
                  <a:schemeClr val="tx1"/>
                </a:solidFill>
              </a:rPr>
              <a:t>Leders støttespiller </a:t>
            </a:r>
            <a:r>
              <a:rPr lang="nb-NO" i="1" dirty="0">
                <a:solidFill>
                  <a:schemeClr val="tx1"/>
                </a:solidFill>
              </a:rPr>
              <a:t>(arbeidsgruppe) </a:t>
            </a:r>
            <a:r>
              <a:rPr lang="nb-NO" dirty="0">
                <a:solidFill>
                  <a:schemeClr val="tx1"/>
                </a:solidFill>
              </a:rPr>
              <a:t>trekkes frem som en klar styrke for å få til varige resultater </a:t>
            </a:r>
          </a:p>
          <a:p>
            <a:endParaRPr lang="nb-NO" dirty="0">
              <a:solidFill>
                <a:schemeClr val="tx1"/>
              </a:solidFill>
            </a:endParaRPr>
          </a:p>
        </p:txBody>
      </p:sp>
      <p:pic>
        <p:nvPicPr>
          <p:cNvPr id="3" name="Bilde 2">
            <a:extLst>
              <a:ext uri="{FF2B5EF4-FFF2-40B4-BE49-F238E27FC236}">
                <a16:creationId xmlns:a16="http://schemas.microsoft.com/office/drawing/2014/main" id="{D24B9C3B-8B15-148A-DF63-333619C42C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5317" y="2206300"/>
            <a:ext cx="2984133" cy="3054284"/>
          </a:xfrm>
          <a:prstGeom prst="rect">
            <a:avLst/>
          </a:prstGeom>
        </p:spPr>
      </p:pic>
    </p:spTree>
    <p:extLst>
      <p:ext uri="{BB962C8B-B14F-4D97-AF65-F5344CB8AC3E}">
        <p14:creationId xmlns:p14="http://schemas.microsoft.com/office/powerpoint/2010/main" val="3110971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3EAFECA-BF9D-5A3A-101E-EF2FA255910A}"/>
              </a:ext>
            </a:extLst>
          </p:cNvPr>
          <p:cNvSpPr>
            <a:spLocks noGrp="1"/>
          </p:cNvSpPr>
          <p:nvPr>
            <p:ph type="ctrTitle"/>
          </p:nvPr>
        </p:nvSpPr>
        <p:spPr/>
        <p:txBody>
          <a:bodyPr/>
          <a:lstStyle/>
          <a:p>
            <a:r>
              <a:rPr lang="nb-NO" i="0"/>
              <a:t>Hvordan sikre en god start hos dere?</a:t>
            </a:r>
          </a:p>
        </p:txBody>
      </p:sp>
      <p:sp>
        <p:nvSpPr>
          <p:cNvPr id="3" name="Undertittel 2">
            <a:extLst>
              <a:ext uri="{FF2B5EF4-FFF2-40B4-BE49-F238E27FC236}">
                <a16:creationId xmlns:a16="http://schemas.microsoft.com/office/drawing/2014/main" id="{24CDADE5-AC8E-FB85-EFA8-2FC524FEE858}"/>
              </a:ext>
            </a:extLst>
          </p:cNvPr>
          <p:cNvSpPr>
            <a:spLocks noGrp="1"/>
          </p:cNvSpPr>
          <p:nvPr>
            <p:ph type="subTitle" idx="1"/>
          </p:nvPr>
        </p:nvSpPr>
        <p:spPr/>
        <p:txBody>
          <a:bodyPr/>
          <a:lstStyle/>
          <a:p>
            <a:endParaRPr lang="nb-NO"/>
          </a:p>
        </p:txBody>
      </p:sp>
      <p:sp>
        <p:nvSpPr>
          <p:cNvPr id="4" name="Undertittel 3">
            <a:extLst>
              <a:ext uri="{FF2B5EF4-FFF2-40B4-BE49-F238E27FC236}">
                <a16:creationId xmlns:a16="http://schemas.microsoft.com/office/drawing/2014/main" id="{7AA7AF6F-A63E-BACA-3BBE-3C58C97F394F}"/>
              </a:ext>
            </a:extLst>
          </p:cNvPr>
          <p:cNvSpPr>
            <a:spLocks noGrp="1"/>
          </p:cNvSpPr>
          <p:nvPr>
            <p:ph type="subTitle" idx="2"/>
          </p:nvPr>
        </p:nvSpPr>
        <p:spPr/>
        <p:txBody>
          <a:bodyPr/>
          <a:lstStyle/>
          <a:p>
            <a:endParaRPr lang="nb-NO"/>
          </a:p>
        </p:txBody>
      </p:sp>
    </p:spTree>
    <p:extLst>
      <p:ext uri="{BB962C8B-B14F-4D97-AF65-F5344CB8AC3E}">
        <p14:creationId xmlns:p14="http://schemas.microsoft.com/office/powerpoint/2010/main" val="1827626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C4AA7663-EBDC-7B48-9706-DCB867424E26}"/>
              </a:ext>
            </a:extLst>
          </p:cNvPr>
          <p:cNvSpPr/>
          <p:nvPr/>
        </p:nvSpPr>
        <p:spPr>
          <a:xfrm>
            <a:off x="7166344" y="0"/>
            <a:ext cx="5032320" cy="68654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9A6BADF9-E055-973E-159D-40FC81011CEE}"/>
              </a:ext>
            </a:extLst>
          </p:cNvPr>
          <p:cNvSpPr>
            <a:spLocks noGrp="1"/>
          </p:cNvSpPr>
          <p:nvPr>
            <p:ph type="pic" idx="2"/>
          </p:nvPr>
        </p:nvSpPr>
        <p:spPr/>
        <p:txBody>
          <a:bodyPr/>
          <a:lstStyle/>
          <a:p>
            <a:endParaRPr lang="nb-NO"/>
          </a:p>
        </p:txBody>
      </p:sp>
      <p:sp>
        <p:nvSpPr>
          <p:cNvPr id="2" name="Tittel 1">
            <a:extLst>
              <a:ext uri="{FF2B5EF4-FFF2-40B4-BE49-F238E27FC236}">
                <a16:creationId xmlns:a16="http://schemas.microsoft.com/office/drawing/2014/main" id="{E3E77C0E-81FA-5185-0F73-5C00E8C781A0}"/>
              </a:ext>
            </a:extLst>
          </p:cNvPr>
          <p:cNvSpPr>
            <a:spLocks noGrp="1"/>
          </p:cNvSpPr>
          <p:nvPr>
            <p:ph type="title"/>
          </p:nvPr>
        </p:nvSpPr>
        <p:spPr/>
        <p:txBody>
          <a:bodyPr/>
          <a:lstStyle/>
          <a:p>
            <a:r>
              <a:rPr lang="nb-NO" noProof="0"/>
              <a:t>Endring krever tid og prioriteringer </a:t>
            </a:r>
          </a:p>
        </p:txBody>
      </p:sp>
      <p:sp>
        <p:nvSpPr>
          <p:cNvPr id="3" name="Plassholder for tekst 2">
            <a:extLst>
              <a:ext uri="{FF2B5EF4-FFF2-40B4-BE49-F238E27FC236}">
                <a16:creationId xmlns:a16="http://schemas.microsoft.com/office/drawing/2014/main" id="{DC3E6DCF-61FE-ECBE-91EF-7008C0B9EA43}"/>
              </a:ext>
            </a:extLst>
          </p:cNvPr>
          <p:cNvSpPr>
            <a:spLocks noGrp="1"/>
          </p:cNvSpPr>
          <p:nvPr>
            <p:ph type="body" idx="1"/>
          </p:nvPr>
        </p:nvSpPr>
        <p:spPr>
          <a:xfrm>
            <a:off x="442400" y="1616000"/>
            <a:ext cx="6355200" cy="3626000"/>
          </a:xfrm>
        </p:spPr>
        <p:txBody>
          <a:bodyPr>
            <a:noAutofit/>
          </a:bodyPr>
          <a:lstStyle/>
          <a:p>
            <a:pPr>
              <a:buFont typeface="+mj-lt"/>
              <a:buAutoNum type="alphaUcPeriod"/>
            </a:pPr>
            <a:r>
              <a:rPr lang="nb-NO" sz="1200" noProof="0" dirty="0">
                <a:solidFill>
                  <a:schemeClr val="tx1"/>
                </a:solidFill>
              </a:rPr>
              <a:t>Hvordan bygge </a:t>
            </a:r>
            <a:r>
              <a:rPr lang="nb-NO" sz="1200" b="1" noProof="0" dirty="0">
                <a:solidFill>
                  <a:schemeClr val="tx1"/>
                </a:solidFill>
              </a:rPr>
              <a:t>laget rundt lederen</a:t>
            </a:r>
            <a:r>
              <a:rPr lang="nb-NO" sz="1200" noProof="0" dirty="0">
                <a:solidFill>
                  <a:schemeClr val="tx1"/>
                </a:solidFill>
              </a:rPr>
              <a:t>? </a:t>
            </a:r>
          </a:p>
          <a:p>
            <a:pPr lvl="1">
              <a:buFont typeface="Courier New" panose="02070309020205020404" pitchFamily="49" charset="0"/>
              <a:buChar char="o"/>
            </a:pPr>
            <a:r>
              <a:rPr lang="nb-NO" sz="1200" noProof="0" dirty="0">
                <a:solidFill>
                  <a:schemeClr val="tx1"/>
                </a:solidFill>
              </a:rPr>
              <a:t>Hva har organisasjonen av etablerte arenaer allerede? </a:t>
            </a:r>
          </a:p>
          <a:p>
            <a:pPr lvl="1">
              <a:buFont typeface="Courier New" panose="02070309020205020404" pitchFamily="49" charset="0"/>
              <a:buChar char="o"/>
            </a:pPr>
            <a:r>
              <a:rPr lang="nb-NO" sz="1200" noProof="0" dirty="0">
                <a:solidFill>
                  <a:schemeClr val="tx1"/>
                </a:solidFill>
              </a:rPr>
              <a:t>Hva kan forsterkes? </a:t>
            </a:r>
          </a:p>
          <a:p>
            <a:pPr lvl="1">
              <a:buFont typeface="+mj-lt"/>
              <a:buAutoNum type="alphaUcPeriod"/>
            </a:pPr>
            <a:endParaRPr lang="nb-NO" sz="1200" noProof="0" dirty="0">
              <a:solidFill>
                <a:schemeClr val="tx1"/>
              </a:solidFill>
            </a:endParaRPr>
          </a:p>
          <a:p>
            <a:pPr marL="203195" indent="0">
              <a:buNone/>
            </a:pPr>
            <a:r>
              <a:rPr lang="nb-NO" sz="1200" dirty="0">
                <a:solidFill>
                  <a:schemeClr val="tx1"/>
                </a:solidFill>
              </a:rPr>
              <a:t>            </a:t>
            </a:r>
            <a:r>
              <a:rPr lang="nb-NO" sz="1200" noProof="0" dirty="0">
                <a:solidFill>
                  <a:schemeClr val="tx1"/>
                </a:solidFill>
              </a:rPr>
              <a:t>Er det </a:t>
            </a:r>
            <a:r>
              <a:rPr lang="nb-NO" sz="1200" b="1" noProof="0" dirty="0">
                <a:solidFill>
                  <a:schemeClr val="tx1"/>
                </a:solidFill>
              </a:rPr>
              <a:t>rom og tid</a:t>
            </a:r>
            <a:r>
              <a:rPr lang="nb-NO" sz="1200" noProof="0" dirty="0">
                <a:solidFill>
                  <a:schemeClr val="tx1"/>
                </a:solidFill>
              </a:rPr>
              <a:t> for å gjennomføre? </a:t>
            </a:r>
          </a:p>
          <a:p>
            <a:pPr lvl="1"/>
            <a:r>
              <a:rPr lang="nb-NO" sz="1200" noProof="0" dirty="0">
                <a:solidFill>
                  <a:schemeClr val="tx1"/>
                </a:solidFill>
              </a:rPr>
              <a:t>Er øverste ledelse informert og om bord? </a:t>
            </a:r>
          </a:p>
          <a:p>
            <a:pPr lvl="1"/>
            <a:r>
              <a:rPr lang="nb-NO" sz="1200" noProof="0" dirty="0">
                <a:solidFill>
                  <a:schemeClr val="tx1"/>
                </a:solidFill>
              </a:rPr>
              <a:t>Hvem kan og skal ha ansvar i prosessen(e)? </a:t>
            </a:r>
          </a:p>
          <a:p>
            <a:pPr lvl="1"/>
            <a:r>
              <a:rPr lang="nb-NO" sz="1200" noProof="0" dirty="0">
                <a:solidFill>
                  <a:schemeClr val="tx1"/>
                </a:solidFill>
              </a:rPr>
              <a:t>Hva har partene i virksomheten tid til? (ikke alle har frikjøp)</a:t>
            </a:r>
          </a:p>
          <a:p>
            <a:pPr lvl="1"/>
            <a:r>
              <a:rPr lang="nb-NO" sz="1200" noProof="0" dirty="0">
                <a:solidFill>
                  <a:schemeClr val="tx1"/>
                </a:solidFill>
              </a:rPr>
              <a:t>Er Nav om bord?</a:t>
            </a:r>
          </a:p>
          <a:p>
            <a:pPr lvl="1"/>
            <a:r>
              <a:rPr lang="nb-NO" sz="1200" noProof="0" dirty="0">
                <a:solidFill>
                  <a:schemeClr val="tx1"/>
                </a:solidFill>
              </a:rPr>
              <a:t>Lag en tentativ tids- og aktivitetsplan (hva skal til hos oss) </a:t>
            </a:r>
          </a:p>
          <a:p>
            <a:pPr lvl="1">
              <a:buFont typeface="+mj-lt"/>
              <a:buAutoNum type="alphaUcPeriod"/>
            </a:pPr>
            <a:endParaRPr lang="nb-NO" sz="1200" noProof="0" dirty="0">
              <a:solidFill>
                <a:schemeClr val="tx1"/>
              </a:solidFill>
            </a:endParaRPr>
          </a:p>
          <a:p>
            <a:pPr>
              <a:buFont typeface="+mj-lt"/>
              <a:buAutoNum type="alphaUcPeriod" startAt="2"/>
            </a:pPr>
            <a:r>
              <a:rPr lang="nb-NO" sz="1200" noProof="0" dirty="0">
                <a:solidFill>
                  <a:schemeClr val="tx1"/>
                </a:solidFill>
              </a:rPr>
              <a:t>«</a:t>
            </a:r>
            <a:r>
              <a:rPr lang="nb-NO" sz="1200" b="1" i="1" noProof="0" dirty="0">
                <a:solidFill>
                  <a:schemeClr val="tx1"/>
                </a:solidFill>
              </a:rPr>
              <a:t>Sånn gjør vi det her</a:t>
            </a:r>
            <a:r>
              <a:rPr lang="nb-NO" sz="1200" noProof="0" dirty="0">
                <a:solidFill>
                  <a:schemeClr val="tx1"/>
                </a:solidFill>
              </a:rPr>
              <a:t>»: en endringsreise </a:t>
            </a:r>
          </a:p>
          <a:p>
            <a:pPr lvl="1"/>
            <a:r>
              <a:rPr lang="nb-NO" sz="1200" noProof="0" dirty="0">
                <a:solidFill>
                  <a:schemeClr val="tx1"/>
                </a:solidFill>
              </a:rPr>
              <a:t>Kultur for å snakke om fravær/nærvær</a:t>
            </a:r>
          </a:p>
          <a:p>
            <a:pPr lvl="1"/>
            <a:r>
              <a:rPr lang="nb-NO" sz="1200" noProof="0" dirty="0">
                <a:solidFill>
                  <a:schemeClr val="tx1"/>
                </a:solidFill>
              </a:rPr>
              <a:t>Tilrettelegging utarbeides i fellesskap</a:t>
            </a:r>
          </a:p>
          <a:p>
            <a:pPr lvl="1"/>
            <a:r>
              <a:rPr lang="nb-NO" sz="1200" noProof="0" dirty="0">
                <a:solidFill>
                  <a:schemeClr val="tx1"/>
                </a:solidFill>
              </a:rPr>
              <a:t>Trygge og kompetente ledere</a:t>
            </a:r>
          </a:p>
          <a:p>
            <a:pPr lvl="1">
              <a:buFont typeface="+mj-lt"/>
              <a:buAutoNum type="alphaUcPeriod"/>
            </a:pPr>
            <a:endParaRPr lang="nb-NO" sz="1200" noProof="0" dirty="0">
              <a:solidFill>
                <a:schemeClr val="tx1"/>
              </a:solidFill>
            </a:endParaRPr>
          </a:p>
          <a:p>
            <a:pPr>
              <a:buFont typeface="+mj-lt"/>
              <a:buAutoNum type="alphaUcPeriod" startAt="2"/>
            </a:pPr>
            <a:endParaRPr lang="nb-NO" sz="1200" noProof="0" dirty="0">
              <a:solidFill>
                <a:schemeClr val="tx1"/>
              </a:solidFill>
            </a:endParaRPr>
          </a:p>
          <a:p>
            <a:pPr>
              <a:buFont typeface="+mj-lt"/>
              <a:buAutoNum type="alphaUcPeriod" startAt="2"/>
            </a:pPr>
            <a:r>
              <a:rPr lang="nb-NO" sz="1200" noProof="0" dirty="0">
                <a:solidFill>
                  <a:schemeClr val="tx1"/>
                </a:solidFill>
              </a:rPr>
              <a:t>Hvordan </a:t>
            </a:r>
            <a:r>
              <a:rPr lang="nb-NO" sz="1200" b="1" noProof="0" dirty="0">
                <a:solidFill>
                  <a:schemeClr val="tx1"/>
                </a:solidFill>
              </a:rPr>
              <a:t>sikre at tiltak </a:t>
            </a:r>
            <a:r>
              <a:rPr lang="nb-NO" sz="1200" noProof="0" dirty="0">
                <a:solidFill>
                  <a:schemeClr val="tx1"/>
                </a:solidFill>
              </a:rPr>
              <a:t>som igangsettes sammen med ansatte </a:t>
            </a:r>
            <a:r>
              <a:rPr lang="nb-NO" sz="1200" b="1" noProof="0" dirty="0">
                <a:solidFill>
                  <a:schemeClr val="tx1"/>
                </a:solidFill>
              </a:rPr>
              <a:t>følges opp</a:t>
            </a:r>
            <a:r>
              <a:rPr lang="nb-NO" sz="1200" noProof="0" dirty="0">
                <a:solidFill>
                  <a:schemeClr val="tx1"/>
                </a:solidFill>
              </a:rPr>
              <a:t>? </a:t>
            </a:r>
            <a:br>
              <a:rPr lang="nb-NO" sz="1200" noProof="0" dirty="0">
                <a:solidFill>
                  <a:schemeClr val="tx1"/>
                </a:solidFill>
              </a:rPr>
            </a:br>
            <a:r>
              <a:rPr lang="nb-NO" sz="1200" noProof="0" dirty="0">
                <a:solidFill>
                  <a:schemeClr val="tx1"/>
                </a:solidFill>
              </a:rPr>
              <a:t>Innlemme de som er </a:t>
            </a:r>
            <a:r>
              <a:rPr lang="nb-NO" sz="1200" b="1" noProof="0" dirty="0">
                <a:solidFill>
                  <a:schemeClr val="tx1"/>
                </a:solidFill>
              </a:rPr>
              <a:t>nye</a:t>
            </a:r>
            <a:r>
              <a:rPr lang="nb-NO" sz="1200" noProof="0" dirty="0">
                <a:solidFill>
                  <a:schemeClr val="tx1"/>
                </a:solidFill>
              </a:rPr>
              <a:t> (i partssamarbeidet og ledelse, kjør «workshop for partsamarbeid» på nytt ved utskiftning)</a:t>
            </a:r>
          </a:p>
          <a:p>
            <a:pPr>
              <a:buFont typeface="+mj-lt"/>
              <a:buAutoNum type="alphaUcPeriod" startAt="2"/>
            </a:pPr>
            <a:endParaRPr lang="nb-NO" sz="1200" noProof="0" dirty="0">
              <a:solidFill>
                <a:schemeClr val="tx1"/>
              </a:solidFill>
            </a:endParaRPr>
          </a:p>
          <a:p>
            <a:pPr>
              <a:buFont typeface="+mj-lt"/>
              <a:buAutoNum type="alphaUcPeriod" startAt="2"/>
            </a:pPr>
            <a:r>
              <a:rPr lang="nb-NO" sz="200" noProof="0" dirty="0">
                <a:solidFill>
                  <a:schemeClr val="tx1"/>
                </a:solidFill>
              </a:rPr>
              <a:t> </a:t>
            </a:r>
            <a:r>
              <a:rPr lang="nb-NO" sz="1200" b="1" noProof="0" dirty="0">
                <a:solidFill>
                  <a:schemeClr val="tx1"/>
                </a:solidFill>
              </a:rPr>
              <a:t>Dokumentere all oppfølging </a:t>
            </a:r>
            <a:r>
              <a:rPr lang="nb-NO" sz="1200" noProof="0" dirty="0">
                <a:solidFill>
                  <a:schemeClr val="tx1"/>
                </a:solidFill>
              </a:rPr>
              <a:t>og sjekke/oppdatere rutiner/prosedyrer </a:t>
            </a:r>
            <a:br>
              <a:rPr lang="nb-NO" sz="1200" noProof="0" dirty="0">
                <a:solidFill>
                  <a:schemeClr val="tx1"/>
                </a:solidFill>
              </a:rPr>
            </a:br>
            <a:r>
              <a:rPr lang="nb-NO" sz="1200" noProof="0" dirty="0">
                <a:solidFill>
                  <a:schemeClr val="tx1"/>
                </a:solidFill>
              </a:rPr>
              <a:t>(preppe back-</a:t>
            </a:r>
            <a:r>
              <a:rPr lang="nb-NO" sz="1200" noProof="0" dirty="0" err="1">
                <a:solidFill>
                  <a:schemeClr val="tx1"/>
                </a:solidFill>
              </a:rPr>
              <a:t>office</a:t>
            </a:r>
            <a:r>
              <a:rPr lang="nb-NO" sz="1200" noProof="0" dirty="0">
                <a:solidFill>
                  <a:schemeClr val="tx1"/>
                </a:solidFill>
              </a:rPr>
              <a:t>)</a:t>
            </a:r>
          </a:p>
        </p:txBody>
      </p:sp>
      <p:pic>
        <p:nvPicPr>
          <p:cNvPr id="7" name="Bilde 6">
            <a:extLst>
              <a:ext uri="{FF2B5EF4-FFF2-40B4-BE49-F238E27FC236}">
                <a16:creationId xmlns:a16="http://schemas.microsoft.com/office/drawing/2014/main" id="{7B3DAFC8-5C2F-5035-E738-4328B40485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5400" y="2206300"/>
            <a:ext cx="4555803" cy="3062209"/>
          </a:xfrm>
          <a:prstGeom prst="rect">
            <a:avLst/>
          </a:prstGeom>
        </p:spPr>
      </p:pic>
    </p:spTree>
    <p:extLst>
      <p:ext uri="{BB962C8B-B14F-4D97-AF65-F5344CB8AC3E}">
        <p14:creationId xmlns:p14="http://schemas.microsoft.com/office/powerpoint/2010/main" val="1737195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7DCCF-60A4-6FB6-C038-8CB727598808}"/>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A588410-3C00-1A70-031C-C267A9E9A32B}"/>
              </a:ext>
            </a:extLst>
          </p:cNvPr>
          <p:cNvSpPr>
            <a:spLocks noGrp="1"/>
          </p:cNvSpPr>
          <p:nvPr>
            <p:ph type="title"/>
          </p:nvPr>
        </p:nvSpPr>
        <p:spPr/>
        <p:txBody>
          <a:bodyPr>
            <a:normAutofit/>
          </a:bodyPr>
          <a:lstStyle/>
          <a:p>
            <a:r>
              <a:rPr lang="nb-NO" dirty="0"/>
              <a:t>Dialogoppgave</a:t>
            </a:r>
            <a:br>
              <a:rPr lang="nb-NO" dirty="0"/>
            </a:br>
            <a:r>
              <a:rPr lang="nb-NO" dirty="0"/>
              <a:t>- obs-punkter</a:t>
            </a:r>
          </a:p>
        </p:txBody>
      </p:sp>
      <p:sp>
        <p:nvSpPr>
          <p:cNvPr id="4" name="Snakkeboble: oval 3">
            <a:extLst>
              <a:ext uri="{FF2B5EF4-FFF2-40B4-BE49-F238E27FC236}">
                <a16:creationId xmlns:a16="http://schemas.microsoft.com/office/drawing/2014/main" id="{C621769B-51A7-92A5-57C3-26B14F3BC689}"/>
              </a:ext>
            </a:extLst>
          </p:cNvPr>
          <p:cNvSpPr/>
          <p:nvPr/>
        </p:nvSpPr>
        <p:spPr>
          <a:xfrm>
            <a:off x="5971410" y="1886400"/>
            <a:ext cx="5446270" cy="3596113"/>
          </a:xfrm>
          <a:prstGeom prst="wedgeEllipseCallou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marL="0" indent="0" algn="ctr">
              <a:buNone/>
            </a:pPr>
            <a:endParaRPr lang="nb-NO" sz="1600" dirty="0">
              <a:solidFill>
                <a:srgbClr val="4A6FA1"/>
              </a:solidFill>
              <a:latin typeface="Open Sans" panose="020B0606030504020204" pitchFamily="34" charset="0"/>
              <a:ea typeface="Open Sans" panose="020B0606030504020204" pitchFamily="34" charset="0"/>
              <a:cs typeface="Open Sans" panose="020B0606030504020204" pitchFamily="34" charset="0"/>
            </a:endParaRPr>
          </a:p>
          <a:p>
            <a:pPr algn="ctr"/>
            <a:r>
              <a:rPr lang="nb-NO" sz="1600" dirty="0">
                <a:solidFill>
                  <a:srgbClr val="4A6FA1"/>
                </a:solidFill>
                <a:latin typeface="Open Sans" panose="020B0606030504020204" pitchFamily="34" charset="0"/>
                <a:ea typeface="Open Sans" panose="020B0606030504020204" pitchFamily="34" charset="0"/>
                <a:cs typeface="Open Sans" panose="020B0606030504020204" pitchFamily="34" charset="0"/>
              </a:rPr>
              <a:t>Hvilke 3 faktorer mener dere utgjør </a:t>
            </a:r>
            <a:br>
              <a:rPr lang="nb-NO" sz="1600" dirty="0">
                <a:solidFill>
                  <a:srgbClr val="4A6FA1"/>
                </a:solidFill>
                <a:latin typeface="Open Sans" panose="020B0606030504020204" pitchFamily="34" charset="0"/>
                <a:ea typeface="Open Sans" panose="020B0606030504020204" pitchFamily="34" charset="0"/>
                <a:cs typeface="Open Sans" panose="020B0606030504020204" pitchFamily="34" charset="0"/>
              </a:rPr>
            </a:br>
            <a:r>
              <a:rPr lang="nb-NO" sz="1600" dirty="0">
                <a:solidFill>
                  <a:srgbClr val="4A6FA1"/>
                </a:solidFill>
                <a:latin typeface="Open Sans" panose="020B0606030504020204" pitchFamily="34" charset="0"/>
                <a:ea typeface="Open Sans" panose="020B0606030504020204" pitchFamily="34" charset="0"/>
                <a:cs typeface="Open Sans" panose="020B0606030504020204" pitchFamily="34" charset="0"/>
              </a:rPr>
              <a:t>de største utfordringen i deres virksomhet? </a:t>
            </a:r>
          </a:p>
          <a:p>
            <a:pPr algn="ctr"/>
            <a:endParaRPr lang="nb-NO" sz="1600" dirty="0">
              <a:solidFill>
                <a:srgbClr val="4A6FA1"/>
              </a:solidFill>
              <a:latin typeface="Open Sans" panose="020B0606030504020204" pitchFamily="34" charset="0"/>
              <a:ea typeface="Open Sans" panose="020B0606030504020204" pitchFamily="34" charset="0"/>
              <a:cs typeface="Open Sans" panose="020B0606030504020204" pitchFamily="34" charset="0"/>
            </a:endParaRPr>
          </a:p>
          <a:p>
            <a:pPr algn="ctr"/>
            <a:r>
              <a:rPr lang="nb-NO" sz="1600" dirty="0">
                <a:solidFill>
                  <a:srgbClr val="4A6FA1"/>
                </a:solidFill>
                <a:latin typeface="Open Sans" panose="020B0606030504020204" pitchFamily="34" charset="0"/>
                <a:ea typeface="Open Sans" panose="020B0606030504020204" pitchFamily="34" charset="0"/>
                <a:cs typeface="Open Sans" panose="020B0606030504020204" pitchFamily="34" charset="0"/>
              </a:rPr>
              <a:t>Hva ønsker og trenger dere for å komme rundt disse utfordringene? </a:t>
            </a:r>
          </a:p>
          <a:p>
            <a:pPr algn="ctr"/>
            <a:endParaRPr lang="nb-NO" sz="1600" dirty="0">
              <a:solidFill>
                <a:srgbClr val="4A6FA1"/>
              </a:solidFill>
              <a:latin typeface="Open Sans" panose="020B0606030504020204" pitchFamily="34" charset="0"/>
              <a:ea typeface="Open Sans" panose="020B0606030504020204" pitchFamily="34" charset="0"/>
              <a:cs typeface="Open Sans" panose="020B0606030504020204" pitchFamily="34" charset="0"/>
            </a:endParaRPr>
          </a:p>
          <a:p>
            <a:pPr algn="ctr"/>
            <a:r>
              <a:rPr lang="nb-NO" sz="1600" dirty="0">
                <a:solidFill>
                  <a:srgbClr val="4A6FA1"/>
                </a:solidFill>
                <a:latin typeface="Open Sans" panose="020B0606030504020204" pitchFamily="34" charset="0"/>
                <a:ea typeface="Open Sans" panose="020B0606030504020204" pitchFamily="34" charset="0"/>
                <a:cs typeface="Open Sans" panose="020B0606030504020204" pitchFamily="34" charset="0"/>
              </a:rPr>
              <a:t>Hvem kan bidra sammen med dere i dette arbeidet?</a:t>
            </a:r>
          </a:p>
          <a:p>
            <a:pPr marL="0" indent="0" algn="ctr">
              <a:buNone/>
            </a:pPr>
            <a:endParaRPr lang="nb-NO" sz="1600" dirty="0">
              <a:solidFill>
                <a:srgbClr val="4A6FA1"/>
              </a:solidFill>
              <a:latin typeface="Open Sans" panose="020B0606030504020204" pitchFamily="34" charset="0"/>
              <a:ea typeface="Open Sans" panose="020B0606030504020204" pitchFamily="34" charset="0"/>
              <a:cs typeface="Open Sans" panose="020B0606030504020204" pitchFamily="34" charset="0"/>
            </a:endParaRPr>
          </a:p>
          <a:p>
            <a:pPr marL="0" indent="0" algn="ctr">
              <a:buNone/>
            </a:pPr>
            <a:r>
              <a:rPr lang="nb-NO" sz="1600" dirty="0">
                <a:solidFill>
                  <a:srgbClr val="4A6FA1"/>
                </a:solidFill>
                <a:latin typeface="Open Sans" panose="020B0606030504020204" pitchFamily="34" charset="0"/>
                <a:ea typeface="Open Sans" panose="020B0606030504020204" pitchFamily="34" charset="0"/>
                <a:cs typeface="Open Sans" panose="020B0606030504020204" pitchFamily="34" charset="0"/>
              </a:rPr>
              <a:t>Diskuter!</a:t>
            </a:r>
          </a:p>
        </p:txBody>
      </p:sp>
      <p:sp>
        <p:nvSpPr>
          <p:cNvPr id="7" name="TekstSylinder 6">
            <a:extLst>
              <a:ext uri="{FF2B5EF4-FFF2-40B4-BE49-F238E27FC236}">
                <a16:creationId xmlns:a16="http://schemas.microsoft.com/office/drawing/2014/main" id="{8530C8A9-E6F4-C4F3-0842-BD1F690F07EF}"/>
              </a:ext>
            </a:extLst>
          </p:cNvPr>
          <p:cNvSpPr txBox="1"/>
          <p:nvPr/>
        </p:nvSpPr>
        <p:spPr>
          <a:xfrm>
            <a:off x="8694545" y="364294"/>
            <a:ext cx="2352876" cy="61555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nb-NO"/>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r"/>
            <a:r>
              <a:rPr lang="nb-NO" sz="1200" dirty="0">
                <a:solidFill>
                  <a:srgbClr val="4A6FA1"/>
                </a:solidFill>
                <a:latin typeface="Open Sans"/>
                <a:ea typeface="Open Sans"/>
                <a:cs typeface="Open Sans"/>
              </a:rPr>
              <a:t>10 minutter diskusjon</a:t>
            </a:r>
          </a:p>
          <a:p>
            <a:pPr algn="r"/>
            <a:r>
              <a:rPr lang="nb-NO" sz="1100" dirty="0">
                <a:solidFill>
                  <a:srgbClr val="4A6FA1"/>
                </a:solidFill>
                <a:latin typeface="Open Sans"/>
                <a:ea typeface="Open Sans"/>
                <a:cs typeface="Open Sans"/>
              </a:rPr>
              <a:t>2 minutter refleksjon</a:t>
            </a:r>
          </a:p>
          <a:p>
            <a:pPr algn="r"/>
            <a:r>
              <a:rPr lang="nb-NO" sz="1100" dirty="0">
                <a:solidFill>
                  <a:srgbClr val="4A6FA1"/>
                </a:solidFill>
                <a:latin typeface="Open Sans"/>
                <a:ea typeface="Open Sans"/>
                <a:cs typeface="Open Sans"/>
              </a:rPr>
              <a:t>8 minutter felles</a:t>
            </a:r>
          </a:p>
        </p:txBody>
      </p:sp>
      <p:pic>
        <p:nvPicPr>
          <p:cNvPr id="9" name="Bilde 8">
            <a:extLst>
              <a:ext uri="{FF2B5EF4-FFF2-40B4-BE49-F238E27FC236}">
                <a16:creationId xmlns:a16="http://schemas.microsoft.com/office/drawing/2014/main" id="{FDBE31A2-AA3E-0341-34B0-038800F547F2}"/>
              </a:ext>
            </a:extLst>
          </p:cNvPr>
          <p:cNvPicPr>
            <a:picLocks noChangeAspect="1"/>
          </p:cNvPicPr>
          <p:nvPr/>
        </p:nvPicPr>
        <p:blipFill>
          <a:blip r:embed="rId3"/>
          <a:stretch>
            <a:fillRect/>
          </a:stretch>
        </p:blipFill>
        <p:spPr>
          <a:xfrm>
            <a:off x="11306245" y="364294"/>
            <a:ext cx="486685" cy="493204"/>
          </a:xfrm>
          <a:prstGeom prst="rect">
            <a:avLst/>
          </a:prstGeom>
        </p:spPr>
      </p:pic>
      <p:sp>
        <p:nvSpPr>
          <p:cNvPr id="5" name="TekstSylinder 4">
            <a:extLst>
              <a:ext uri="{FF2B5EF4-FFF2-40B4-BE49-F238E27FC236}">
                <a16:creationId xmlns:a16="http://schemas.microsoft.com/office/drawing/2014/main" id="{1AF483DE-D3A2-9943-D497-7F0255118112}"/>
              </a:ext>
            </a:extLst>
          </p:cNvPr>
          <p:cNvSpPr txBox="1"/>
          <p:nvPr/>
        </p:nvSpPr>
        <p:spPr>
          <a:xfrm>
            <a:off x="480000" y="2607238"/>
            <a:ext cx="4353106" cy="1015663"/>
          </a:xfrm>
          <a:prstGeom prst="rect">
            <a:avLst/>
          </a:prstGeom>
          <a:noFill/>
        </p:spPr>
        <p:txBody>
          <a:bodyPr wrap="square">
            <a:spAutoFit/>
          </a:bodyPr>
          <a:lstStyle/>
          <a:p>
            <a:r>
              <a:rPr lang="nb-NO"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Les gjennom </a:t>
            </a:r>
            <a:r>
              <a:rPr lang="nb-NO" sz="20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4"/>
              </a:rPr>
              <a:t>listen over </a:t>
            </a:r>
            <a:r>
              <a:rPr lang="nb-NO" sz="2000">
                <a:solidFill>
                  <a:schemeClr val="tx1"/>
                </a:solidFill>
                <a:latin typeface="Open Sans" panose="020B0606030504020204" pitchFamily="34" charset="0"/>
                <a:ea typeface="Open Sans" panose="020B0606030504020204" pitchFamily="34" charset="0"/>
                <a:cs typeface="Open Sans" panose="020B0606030504020204" pitchFamily="34" charset="0"/>
                <a:hlinkClick r:id="rId4"/>
              </a:rPr>
              <a:t>mulige obs-punkter</a:t>
            </a:r>
            <a:br>
              <a:rPr lang="nb-NO"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br>
            <a:r>
              <a:rPr lang="nb-NO" dirty="0">
                <a:highlight>
                  <a:srgbClr val="FFFF00"/>
                </a:highlight>
              </a:rPr>
              <a:t> </a:t>
            </a:r>
            <a:r>
              <a:rPr lang="nb-NO"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3512725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3CE39-CE88-5FDD-57B2-64ACA844C307}"/>
            </a:ext>
          </a:extLst>
        </p:cNvPr>
        <p:cNvGrpSpPr/>
        <p:nvPr/>
      </p:nvGrpSpPr>
      <p:grpSpPr>
        <a:xfrm>
          <a:off x="0" y="0"/>
          <a:ext cx="0" cy="0"/>
          <a:chOff x="0" y="0"/>
          <a:chExt cx="0" cy="0"/>
        </a:xfrm>
      </p:grpSpPr>
      <p:graphicFrame>
        <p:nvGraphicFramePr>
          <p:cNvPr id="6" name="Plassholder for innhold 5">
            <a:extLst>
              <a:ext uri="{FF2B5EF4-FFF2-40B4-BE49-F238E27FC236}">
                <a16:creationId xmlns:a16="http://schemas.microsoft.com/office/drawing/2014/main" id="{BF36ED6C-538C-149E-A761-DD92A4A86E21}"/>
              </a:ext>
            </a:extLst>
          </p:cNvPr>
          <p:cNvGraphicFramePr>
            <a:graphicFrameLocks/>
          </p:cNvGraphicFramePr>
          <p:nvPr/>
        </p:nvGraphicFramePr>
        <p:xfrm>
          <a:off x="0" y="114789"/>
          <a:ext cx="12192000" cy="66284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ektangel 12">
            <a:extLst>
              <a:ext uri="{FF2B5EF4-FFF2-40B4-BE49-F238E27FC236}">
                <a16:creationId xmlns:a16="http://schemas.microsoft.com/office/drawing/2014/main" id="{92A5B763-AA1C-E9F3-6596-DB5EA2AC9DFC}"/>
              </a:ext>
            </a:extLst>
          </p:cNvPr>
          <p:cNvSpPr/>
          <p:nvPr/>
        </p:nvSpPr>
        <p:spPr>
          <a:xfrm>
            <a:off x="8641080" y="1886399"/>
            <a:ext cx="3550920" cy="1048379"/>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Rektangel 8">
            <a:extLst>
              <a:ext uri="{FF2B5EF4-FFF2-40B4-BE49-F238E27FC236}">
                <a16:creationId xmlns:a16="http://schemas.microsoft.com/office/drawing/2014/main" id="{2FC29573-4B8D-8FBA-1E9D-9D5FF49E22B6}"/>
              </a:ext>
            </a:extLst>
          </p:cNvPr>
          <p:cNvSpPr/>
          <p:nvPr/>
        </p:nvSpPr>
        <p:spPr>
          <a:xfrm>
            <a:off x="10387584" y="2438676"/>
            <a:ext cx="1804416" cy="293657"/>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a:extLst>
              <a:ext uri="{FF2B5EF4-FFF2-40B4-BE49-F238E27FC236}">
                <a16:creationId xmlns:a16="http://schemas.microsoft.com/office/drawing/2014/main" id="{3A3CAEE2-9CF0-64F7-5A7B-36F1AFA49949}"/>
              </a:ext>
            </a:extLst>
          </p:cNvPr>
          <p:cNvSpPr/>
          <p:nvPr/>
        </p:nvSpPr>
        <p:spPr>
          <a:xfrm>
            <a:off x="9927336" y="5791476"/>
            <a:ext cx="2264664" cy="79220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2D27D3B2-1B06-17E2-149F-5D9D54590052}"/>
              </a:ext>
            </a:extLst>
          </p:cNvPr>
          <p:cNvSpPr>
            <a:spLocks noGrp="1"/>
          </p:cNvSpPr>
          <p:nvPr>
            <p:ph type="title"/>
          </p:nvPr>
        </p:nvSpPr>
        <p:spPr/>
        <p:txBody>
          <a:bodyPr/>
          <a:lstStyle/>
          <a:p>
            <a:r>
              <a:rPr lang="nb-NO" sz="2800" dirty="0"/>
              <a:t>Tidlig og tett på </a:t>
            </a:r>
            <a:endParaRPr lang="nb-NO" dirty="0"/>
          </a:p>
        </p:txBody>
      </p:sp>
      <p:cxnSp>
        <p:nvCxnSpPr>
          <p:cNvPr id="17" name="Rett linje 16">
            <a:extLst>
              <a:ext uri="{FF2B5EF4-FFF2-40B4-BE49-F238E27FC236}">
                <a16:creationId xmlns:a16="http://schemas.microsoft.com/office/drawing/2014/main" id="{201D67C8-0925-89EC-FC76-7F891F690008}"/>
              </a:ext>
            </a:extLst>
          </p:cNvPr>
          <p:cNvCxnSpPr>
            <a:cxnSpLocks/>
          </p:cNvCxnSpPr>
          <p:nvPr/>
        </p:nvCxnSpPr>
        <p:spPr>
          <a:xfrm flipV="1">
            <a:off x="8641080" y="2352266"/>
            <a:ext cx="2069387" cy="26374"/>
          </a:xfrm>
          <a:prstGeom prst="line">
            <a:avLst/>
          </a:prstGeom>
          <a:ln w="38100">
            <a:solidFill>
              <a:srgbClr val="749AEF"/>
            </a:solidFill>
          </a:ln>
        </p:spPr>
        <p:style>
          <a:lnRef idx="1">
            <a:schemeClr val="accent1"/>
          </a:lnRef>
          <a:fillRef idx="0">
            <a:schemeClr val="accent1"/>
          </a:fillRef>
          <a:effectRef idx="0">
            <a:schemeClr val="accent1"/>
          </a:effectRef>
          <a:fontRef idx="minor">
            <a:schemeClr val="tx1"/>
          </a:fontRef>
        </p:style>
      </p:cxnSp>
      <p:sp>
        <p:nvSpPr>
          <p:cNvPr id="30" name="Rektangel 29">
            <a:extLst>
              <a:ext uri="{FF2B5EF4-FFF2-40B4-BE49-F238E27FC236}">
                <a16:creationId xmlns:a16="http://schemas.microsoft.com/office/drawing/2014/main" id="{AB87934E-5C88-61A7-E899-5F7905F7C58E}"/>
              </a:ext>
            </a:extLst>
          </p:cNvPr>
          <p:cNvSpPr/>
          <p:nvPr/>
        </p:nvSpPr>
        <p:spPr>
          <a:xfrm>
            <a:off x="10213861" y="2273069"/>
            <a:ext cx="441359" cy="291764"/>
          </a:xfrm>
          <a:prstGeom prst="rect">
            <a:avLst/>
          </a:prstGeom>
          <a:solidFill>
            <a:srgbClr val="F5F1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dirty="0"/>
          </a:p>
        </p:txBody>
      </p:sp>
      <p:cxnSp>
        <p:nvCxnSpPr>
          <p:cNvPr id="21" name="Rett linje 20">
            <a:extLst>
              <a:ext uri="{FF2B5EF4-FFF2-40B4-BE49-F238E27FC236}">
                <a16:creationId xmlns:a16="http://schemas.microsoft.com/office/drawing/2014/main" id="{893DD1C8-E69D-5265-9A84-6B5C2106482A}"/>
              </a:ext>
            </a:extLst>
          </p:cNvPr>
          <p:cNvCxnSpPr>
            <a:cxnSpLocks/>
          </p:cNvCxnSpPr>
          <p:nvPr/>
        </p:nvCxnSpPr>
        <p:spPr>
          <a:xfrm flipH="1">
            <a:off x="9591374" y="2719077"/>
            <a:ext cx="802306" cy="215702"/>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cxnSp>
        <p:nvCxnSpPr>
          <p:cNvPr id="23" name="Rett linje 22">
            <a:extLst>
              <a:ext uri="{FF2B5EF4-FFF2-40B4-BE49-F238E27FC236}">
                <a16:creationId xmlns:a16="http://schemas.microsoft.com/office/drawing/2014/main" id="{EF7B1FF4-9145-3300-A97E-A5ED26E5905B}"/>
              </a:ext>
            </a:extLst>
          </p:cNvPr>
          <p:cNvCxnSpPr>
            <a:cxnSpLocks/>
          </p:cNvCxnSpPr>
          <p:nvPr/>
        </p:nvCxnSpPr>
        <p:spPr>
          <a:xfrm>
            <a:off x="10577959" y="2708373"/>
            <a:ext cx="747157" cy="226850"/>
          </a:xfrm>
          <a:prstGeom prst="line">
            <a:avLst/>
          </a:prstGeom>
          <a:ln w="38100">
            <a:solidFill>
              <a:srgbClr val="CFD9FA"/>
            </a:solidFill>
          </a:ln>
        </p:spPr>
        <p:style>
          <a:lnRef idx="1">
            <a:schemeClr val="accent1"/>
          </a:lnRef>
          <a:fillRef idx="0">
            <a:schemeClr val="accent1"/>
          </a:fillRef>
          <a:effectRef idx="0">
            <a:schemeClr val="accent1"/>
          </a:effectRef>
          <a:fontRef idx="minor">
            <a:schemeClr val="tx1"/>
          </a:fontRef>
        </p:style>
      </p:cxnSp>
      <p:pic>
        <p:nvPicPr>
          <p:cNvPr id="26" name="Bilde 25">
            <a:extLst>
              <a:ext uri="{FF2B5EF4-FFF2-40B4-BE49-F238E27FC236}">
                <a16:creationId xmlns:a16="http://schemas.microsoft.com/office/drawing/2014/main" id="{9D2F1CAF-FFC6-3EFD-49E5-10E33450BF0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2593" y="3630800"/>
            <a:ext cx="1178872" cy="792386"/>
          </a:xfrm>
          <a:prstGeom prst="rect">
            <a:avLst/>
          </a:prstGeom>
        </p:spPr>
      </p:pic>
      <p:pic>
        <p:nvPicPr>
          <p:cNvPr id="28" name="Bilde 27">
            <a:extLst>
              <a:ext uri="{FF2B5EF4-FFF2-40B4-BE49-F238E27FC236}">
                <a16:creationId xmlns:a16="http://schemas.microsoft.com/office/drawing/2014/main" id="{8B8EFAF6-4226-195F-D541-46E2865A12F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598282" y="3503568"/>
            <a:ext cx="995435" cy="1000709"/>
          </a:xfrm>
          <a:prstGeom prst="rect">
            <a:avLst/>
          </a:prstGeom>
        </p:spPr>
      </p:pic>
      <p:pic>
        <p:nvPicPr>
          <p:cNvPr id="31" name="Bilde 30">
            <a:extLst>
              <a:ext uri="{FF2B5EF4-FFF2-40B4-BE49-F238E27FC236}">
                <a16:creationId xmlns:a16="http://schemas.microsoft.com/office/drawing/2014/main" id="{6FE8F27C-F158-EE31-7F92-A288D3D0259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13829" y="3630800"/>
            <a:ext cx="951926" cy="873478"/>
          </a:xfrm>
          <a:prstGeom prst="rect">
            <a:avLst/>
          </a:prstGeom>
        </p:spPr>
      </p:pic>
      <p:pic>
        <p:nvPicPr>
          <p:cNvPr id="33" name="Bilde 32">
            <a:extLst>
              <a:ext uri="{FF2B5EF4-FFF2-40B4-BE49-F238E27FC236}">
                <a16:creationId xmlns:a16="http://schemas.microsoft.com/office/drawing/2014/main" id="{FA3ACC34-363A-E372-7B72-6B9A56B1414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160852" y="3503569"/>
            <a:ext cx="1221054" cy="1000709"/>
          </a:xfrm>
          <a:prstGeom prst="rect">
            <a:avLst/>
          </a:prstGeom>
        </p:spPr>
      </p:pic>
      <p:pic>
        <p:nvPicPr>
          <p:cNvPr id="37" name="Bilde 36">
            <a:extLst>
              <a:ext uri="{FF2B5EF4-FFF2-40B4-BE49-F238E27FC236}">
                <a16:creationId xmlns:a16="http://schemas.microsoft.com/office/drawing/2014/main" id="{5B303F4A-F7F0-72E1-DDE1-3A0BFDA5421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29709" y="3560605"/>
            <a:ext cx="995435" cy="949613"/>
          </a:xfrm>
          <a:prstGeom prst="rect">
            <a:avLst/>
          </a:prstGeom>
        </p:spPr>
      </p:pic>
      <p:pic>
        <p:nvPicPr>
          <p:cNvPr id="39" name="Bilde 38">
            <a:extLst>
              <a:ext uri="{FF2B5EF4-FFF2-40B4-BE49-F238E27FC236}">
                <a16:creationId xmlns:a16="http://schemas.microsoft.com/office/drawing/2014/main" id="{8ACDB31C-6AA8-BAE5-3642-F0F96CD537E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843388" y="3566548"/>
            <a:ext cx="995435" cy="937729"/>
          </a:xfrm>
          <a:prstGeom prst="rect">
            <a:avLst/>
          </a:prstGeom>
        </p:spPr>
      </p:pic>
      <p:pic>
        <p:nvPicPr>
          <p:cNvPr id="43" name="Bilde 42">
            <a:extLst>
              <a:ext uri="{FF2B5EF4-FFF2-40B4-BE49-F238E27FC236}">
                <a16:creationId xmlns:a16="http://schemas.microsoft.com/office/drawing/2014/main" id="{F5795004-C577-CAEA-FEB8-145DAAE8094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134674" y="3564097"/>
            <a:ext cx="802307" cy="942628"/>
          </a:xfrm>
          <a:prstGeom prst="rect">
            <a:avLst/>
          </a:prstGeom>
        </p:spPr>
      </p:pic>
      <p:sp>
        <p:nvSpPr>
          <p:cNvPr id="41" name="Bindepunkt 40">
            <a:extLst>
              <a:ext uri="{FF2B5EF4-FFF2-40B4-BE49-F238E27FC236}">
                <a16:creationId xmlns:a16="http://schemas.microsoft.com/office/drawing/2014/main" id="{2C6491C1-6AD8-3E19-A72F-AE985A0AE94C}"/>
              </a:ext>
            </a:extLst>
          </p:cNvPr>
          <p:cNvSpPr/>
          <p:nvPr/>
        </p:nvSpPr>
        <p:spPr>
          <a:xfrm>
            <a:off x="7600950" y="2101850"/>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44" name="Bindepunkt 43">
            <a:extLst>
              <a:ext uri="{FF2B5EF4-FFF2-40B4-BE49-F238E27FC236}">
                <a16:creationId xmlns:a16="http://schemas.microsoft.com/office/drawing/2014/main" id="{D32633C9-11D1-9F82-FA9A-9729451AD5AC}"/>
              </a:ext>
            </a:extLst>
          </p:cNvPr>
          <p:cNvSpPr/>
          <p:nvPr/>
        </p:nvSpPr>
        <p:spPr>
          <a:xfrm>
            <a:off x="10173337" y="2089758"/>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46" name="Bindepunkt 45">
            <a:extLst>
              <a:ext uri="{FF2B5EF4-FFF2-40B4-BE49-F238E27FC236}">
                <a16:creationId xmlns:a16="http://schemas.microsoft.com/office/drawing/2014/main" id="{B7EFF685-DD5D-D478-A2BF-AD4C4075B3CC}"/>
              </a:ext>
            </a:extLst>
          </p:cNvPr>
          <p:cNvSpPr/>
          <p:nvPr/>
        </p:nvSpPr>
        <p:spPr>
          <a:xfrm>
            <a:off x="5850677" y="2095635"/>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48" name="Bindepunkt 47">
            <a:extLst>
              <a:ext uri="{FF2B5EF4-FFF2-40B4-BE49-F238E27FC236}">
                <a16:creationId xmlns:a16="http://schemas.microsoft.com/office/drawing/2014/main" id="{F260AFBE-09EF-654A-E6FB-AF1FE5D02429}"/>
              </a:ext>
            </a:extLst>
          </p:cNvPr>
          <p:cNvSpPr/>
          <p:nvPr/>
        </p:nvSpPr>
        <p:spPr>
          <a:xfrm>
            <a:off x="4086452" y="2095636"/>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50" name="Bindepunkt 49">
            <a:extLst>
              <a:ext uri="{FF2B5EF4-FFF2-40B4-BE49-F238E27FC236}">
                <a16:creationId xmlns:a16="http://schemas.microsoft.com/office/drawing/2014/main" id="{AD9196CD-F8A4-CE1B-E2CD-4F23BAAE9FFD}"/>
              </a:ext>
            </a:extLst>
          </p:cNvPr>
          <p:cNvSpPr/>
          <p:nvPr/>
        </p:nvSpPr>
        <p:spPr>
          <a:xfrm>
            <a:off x="2366223" y="2095637"/>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52" name="Bindepunkt 51">
            <a:extLst>
              <a:ext uri="{FF2B5EF4-FFF2-40B4-BE49-F238E27FC236}">
                <a16:creationId xmlns:a16="http://schemas.microsoft.com/office/drawing/2014/main" id="{E76F8C3C-D43E-9478-7397-7CA6E814BBD5}"/>
              </a:ext>
            </a:extLst>
          </p:cNvPr>
          <p:cNvSpPr/>
          <p:nvPr/>
        </p:nvSpPr>
        <p:spPr>
          <a:xfrm>
            <a:off x="622300" y="2101850"/>
            <a:ext cx="522406" cy="513257"/>
          </a:xfrm>
          <a:prstGeom prst="flowChartConnector">
            <a:avLst/>
          </a:prstGeom>
          <a:solidFill>
            <a:srgbClr val="4A6F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Tree>
    <p:extLst>
      <p:ext uri="{BB962C8B-B14F-4D97-AF65-F5344CB8AC3E}">
        <p14:creationId xmlns:p14="http://schemas.microsoft.com/office/powerpoint/2010/main" val="973652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3163256"/>
      </p:ext>
    </p:extLst>
  </p:cSld>
  <p:clrMapOvr>
    <a:masterClrMapping/>
  </p:clrMapOvr>
</p:sld>
</file>

<file path=ppt/theme/theme1.xml><?xml version="1.0" encoding="utf-8"?>
<a:theme xmlns:a="http://schemas.openxmlformats.org/drawingml/2006/main" name="Barnevern NY">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arnevern NY" id="{A4D740E7-2B64-4D7D-870B-13510AF59392}" vid="{D711AFCD-4F89-43EC-9DFC-D4D9EB80A093}"/>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8f5d197-e0cc-462a-a9ad-1daec5b74c82">
      <Terms xmlns="http://schemas.microsoft.com/office/infopath/2007/PartnerControls"/>
    </lcf76f155ced4ddcb4097134ff3c332f>
    <TaxCatchAll xmlns="177a4b77-c2e6-4ad0-be4c-1a090b27067a"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BC36329319AE84BA9E84D54AE5A8412" ma:contentTypeVersion="10" ma:contentTypeDescription="Opprett et nytt dokument." ma:contentTypeScope="" ma:versionID="86a1f881e38f372895b09c6dd118cd38">
  <xsd:schema xmlns:xsd="http://www.w3.org/2001/XMLSchema" xmlns:xs="http://www.w3.org/2001/XMLSchema" xmlns:p="http://schemas.microsoft.com/office/2006/metadata/properties" xmlns:ns2="48f5d197-e0cc-462a-a9ad-1daec5b74c82" xmlns:ns3="177a4b77-c2e6-4ad0-be4c-1a090b27067a" targetNamespace="http://schemas.microsoft.com/office/2006/metadata/properties" ma:root="true" ma:fieldsID="2115daa1cf7b962551543c26744d7130" ns2:_="" ns3:_="">
    <xsd:import namespace="48f5d197-e0cc-462a-a9ad-1daec5b74c82"/>
    <xsd:import namespace="177a4b77-c2e6-4ad0-be4c-1a090b27067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f5d197-e0cc-462a-a9ad-1daec5b74c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77a4b77-c2e6-4ad0-be4c-1a090b27067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211022c-ff38-4b80-aedf-1746f51351b5}" ma:internalName="TaxCatchAll" ma:showField="CatchAllData" ma:web="177a4b77-c2e6-4ad0-be4c-1a090b27067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44B9672-F30D-4460-80C7-184EA5C9975B}">
  <ds:schemaRefs>
    <ds:schemaRef ds:uri="http://schemas.microsoft.com/sharepoint/v3/contenttype/forms"/>
  </ds:schemaRefs>
</ds:datastoreItem>
</file>

<file path=customXml/itemProps2.xml><?xml version="1.0" encoding="utf-8"?>
<ds:datastoreItem xmlns:ds="http://schemas.openxmlformats.org/officeDocument/2006/customXml" ds:itemID="{338E779D-C2A7-4CD4-BA40-285B5988620B}">
  <ds:schemaRefs>
    <ds:schemaRef ds:uri="48f5d197-e0cc-462a-a9ad-1daec5b74c82"/>
    <ds:schemaRef ds:uri="http://purl.org/dc/dcmitype/"/>
    <ds:schemaRef ds:uri="http://www.w3.org/XML/1998/namespace"/>
    <ds:schemaRef ds:uri="http://schemas.microsoft.com/office/2006/documentManagement/types"/>
    <ds:schemaRef ds:uri="http://purl.org/dc/elements/1.1/"/>
    <ds:schemaRef ds:uri="http://purl.org/dc/terms/"/>
    <ds:schemaRef ds:uri="http://schemas.microsoft.com/office/infopath/2007/PartnerControls"/>
    <ds:schemaRef ds:uri="http://schemas.openxmlformats.org/package/2006/metadata/core-properties"/>
    <ds:schemaRef ds:uri="177a4b77-c2e6-4ad0-be4c-1a090b27067a"/>
    <ds:schemaRef ds:uri="http://schemas.microsoft.com/office/2006/metadata/properties"/>
  </ds:schemaRefs>
</ds:datastoreItem>
</file>

<file path=customXml/itemProps3.xml><?xml version="1.0" encoding="utf-8"?>
<ds:datastoreItem xmlns:ds="http://schemas.openxmlformats.org/officeDocument/2006/customXml" ds:itemID="{68169EFA-289D-4A2B-B84C-D164E8BA6C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f5d197-e0cc-462a-a9ad-1daec5b74c82"/>
    <ds:schemaRef ds:uri="177a4b77-c2e6-4ad0-be4c-1a090b2706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b9ad283-612c-4596-963f-b6e6d55129d1}" enabled="1" method="Privileged" siteId="{e1ae18b6-de6f-4b87-a2fc-90d6217d954e}" removed="0"/>
</clbl:labelList>
</file>

<file path=docProps/app.xml><?xml version="1.0" encoding="utf-8"?>
<Properties xmlns="http://schemas.openxmlformats.org/officeDocument/2006/extended-properties" xmlns:vt="http://schemas.openxmlformats.org/officeDocument/2006/docPropsVTypes">
  <Template>Barnevern NY</Template>
  <TotalTime>359</TotalTime>
  <Words>3028</Words>
  <Application>Microsoft Office PowerPoint</Application>
  <PresentationFormat>Widescreen</PresentationFormat>
  <Paragraphs>431</Paragraphs>
  <Slides>30</Slides>
  <Notes>20</Notes>
  <HiddenSlides>2</HiddenSlides>
  <MMClips>0</MMClips>
  <ScaleCrop>false</ScaleCrop>
  <HeadingPairs>
    <vt:vector size="6" baseType="variant">
      <vt:variant>
        <vt:lpstr>Brukte skrifter</vt:lpstr>
      </vt:variant>
      <vt:variant>
        <vt:i4>12</vt:i4>
      </vt:variant>
      <vt:variant>
        <vt:lpstr>Tema</vt:lpstr>
      </vt:variant>
      <vt:variant>
        <vt:i4>1</vt:i4>
      </vt:variant>
      <vt:variant>
        <vt:lpstr>Lysbildetitler</vt:lpstr>
      </vt:variant>
      <vt:variant>
        <vt:i4>30</vt:i4>
      </vt:variant>
    </vt:vector>
  </HeadingPairs>
  <TitlesOfParts>
    <vt:vector size="43" baseType="lpstr">
      <vt:lpstr>Aptos</vt:lpstr>
      <vt:lpstr>Arial</vt:lpstr>
      <vt:lpstr>Calibri</vt:lpstr>
      <vt:lpstr>Courier New</vt:lpstr>
      <vt:lpstr>Manrope</vt:lpstr>
      <vt:lpstr>Open Sans</vt:lpstr>
      <vt:lpstr>Open Sans Semibold</vt:lpstr>
      <vt:lpstr>Segoe UI</vt:lpstr>
      <vt:lpstr>Source Sans Pro</vt:lpstr>
      <vt:lpstr>Titillium Web</vt:lpstr>
      <vt:lpstr>Verdana</vt:lpstr>
      <vt:lpstr>Wingdings</vt:lpstr>
      <vt:lpstr>Barnevern NY</vt:lpstr>
      <vt:lpstr>Velkommen til  introduksjon til ledere</vt:lpstr>
      <vt:lpstr>Tidlig og tett på skal bidra til å avklare, redusere og forebygge langvarige  og/eller hyppig gjentakende fravær  Fundament: partsamarbeidet</vt:lpstr>
      <vt:lpstr>Fordeler ved metodikken i  Tidlig og tett på </vt:lpstr>
      <vt:lpstr>Gevinster ved innføring av Tidlig og tett på </vt:lpstr>
      <vt:lpstr>Introduksjon til Tidlig og tett på</vt:lpstr>
      <vt:lpstr>Idebankens film og artikkel om  Tidlig og tett på </vt:lpstr>
      <vt:lpstr>Tidlig og tett på   Jobbe mest mulig, lengst mulig og best mulig  Redusere hyppig gjentakende fravær  </vt:lpstr>
      <vt:lpstr>Hvorfor starte med Tidlig og tett på </vt:lpstr>
      <vt:lpstr>Målgruppe</vt:lpstr>
      <vt:lpstr>PowerPoint-presentasjon</vt:lpstr>
      <vt:lpstr>Leders støttespillere</vt:lpstr>
      <vt:lpstr>Metodikk og verktøy  i Tidlig og tett på</vt:lpstr>
      <vt:lpstr>Tidlig og tett på </vt:lpstr>
      <vt:lpstr>Maler og støtte</vt:lpstr>
      <vt:lpstr>Mal for analyse</vt:lpstr>
      <vt:lpstr>Maler</vt:lpstr>
      <vt:lpstr>Workshop for partssamarbeid</vt:lpstr>
      <vt:lpstr>Opplæring ved implementering</vt:lpstr>
      <vt:lpstr>Følgeevalueringen av Tidlig og tett på IA Sykehus viser: </vt:lpstr>
      <vt:lpstr>Gjennomføringen</vt:lpstr>
      <vt:lpstr>Praktisk anvendelse</vt:lpstr>
      <vt:lpstr>Nettverksgruppe for ledere</vt:lpstr>
      <vt:lpstr>Erfaringer fra pilotering</vt:lpstr>
      <vt:lpstr>«Hos oss har det nok bidratt til bedre arbeidsmiljø.  Man kjenner ikke like mye på at andre er mye borte,  eller at de selv er mye borte. Kjenner ikke like mye på at man belaster kollegene sine.   Humøret sprer seg. Det er en mye bedre stemning nå enn for ett år siden – mange årsaker, men TTP har nok bidratt.»</vt:lpstr>
      <vt:lpstr>Funn om organisering</vt:lpstr>
      <vt:lpstr>Hvordan sikre en god start hos dere?</vt:lpstr>
      <vt:lpstr>Endring krever tid og prioriteringer </vt:lpstr>
      <vt:lpstr>Dialogoppgave - obs-punkter</vt:lpstr>
      <vt:lpstr>Tidlig og tett på </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Therese Walbom</cp:lastModifiedBy>
  <cp:revision>7</cp:revision>
  <dcterms:created xsi:type="dcterms:W3CDTF">2026-07-06T11:58:54Z</dcterms:created>
  <dcterms:modified xsi:type="dcterms:W3CDTF">2026-09-11T07:33:51Z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0x0101002BC36329319AE84BA9E84D54AE5A8412</vt:lpwstr>
  </property>
  <property fmtid="{D5CDD505-2E9C-101B-9397-08002B2CF9AE}" pid="3" name="MediaServiceImageTags">
    <vt:lpwstr/>
  </property>
</Properties>
</file>