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08" r:id="rId4"/>
    <p:sldMasterId id="2147483809" r:id="rId5"/>
  </p:sldMasterIdLst>
  <p:notesMasterIdLst>
    <p:notesMasterId r:id="rId27"/>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10691813" cy="7559675"/>
  <p:notesSz cx="7559675" cy="106918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240">
          <p15:clr>
            <a:srgbClr val="A4A3A4"/>
          </p15:clr>
        </p15:guide>
        <p15:guide id="2" pos="3368">
          <p15:clr>
            <a:srgbClr val="A4A3A4"/>
          </p15:clr>
        </p15:guide>
        <p15:guide id="3" orient="horz" pos="2929">
          <p15:clr>
            <a:srgbClr val="747775"/>
          </p15:clr>
        </p15:guide>
        <p15:guide id="4" orient="horz"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4F936C9-FD24-4515-83AF-19EB8DD67987}">
  <a:tblStyle styleId="{D4F936C9-FD24-4515-83AF-19EB8DD6798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4" d="100"/>
          <a:sy n="124" d="100"/>
        </p:scale>
        <p:origin x="90" y="696"/>
      </p:cViewPr>
      <p:guideLst>
        <p:guide orient="horz" pos="3240"/>
        <p:guide pos="3368"/>
        <p:guide orient="horz" pos="2929"/>
        <p:guide orient="horz"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Johnsrud Fjellheim" userId="447578fb-3699-42bf-93e0-0076635df7a8" providerId="ADAL" clId="{9659A0D3-3F18-431E-939A-7D021A41A36C}"/>
    <pc:docChg chg="modSld">
      <pc:chgData name="Andreas Johnsrud Fjellheim" userId="447578fb-3699-42bf-93e0-0076635df7a8" providerId="ADAL" clId="{9659A0D3-3F18-431E-939A-7D021A41A36C}" dt="2025-05-05T13:39:44.537" v="0" actId="1076"/>
      <pc:docMkLst>
        <pc:docMk/>
      </pc:docMkLst>
      <pc:sldChg chg="modSp mod">
        <pc:chgData name="Andreas Johnsrud Fjellheim" userId="447578fb-3699-42bf-93e0-0076635df7a8" providerId="ADAL" clId="{9659A0D3-3F18-431E-939A-7D021A41A36C}" dt="2025-05-05T13:39:44.537" v="0" actId="1076"/>
        <pc:sldMkLst>
          <pc:docMk/>
          <pc:sldMk cId="0" sldId="256"/>
        </pc:sldMkLst>
        <pc:picChg chg="mod">
          <ac:chgData name="Andreas Johnsrud Fjellheim" userId="447578fb-3699-42bf-93e0-0076635df7a8" providerId="ADAL" clId="{9659A0D3-3F18-431E-939A-7D021A41A36C}" dt="2025-05-05T13:39:44.537" v="0" actId="1076"/>
          <ac:picMkLst>
            <pc:docMk/>
            <pc:sldMk cId="0" sldId="256"/>
            <ac:picMk id="1129"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5"/>
        <p:cNvGrpSpPr/>
        <p:nvPr/>
      </p:nvGrpSpPr>
      <p:grpSpPr>
        <a:xfrm>
          <a:off x="0" y="0"/>
          <a:ext cx="0" cy="0"/>
          <a:chOff x="0" y="0"/>
          <a:chExt cx="0" cy="0"/>
        </a:xfrm>
      </p:grpSpPr>
      <p:sp>
        <p:nvSpPr>
          <p:cNvPr id="1126" name="Google Shape;1126;g3053e802383_0_833:notes"/>
          <p:cNvSpPr txBox="1">
            <a:spLocks noGrp="1"/>
          </p:cNvSpPr>
          <p:nvPr>
            <p:ph type="body" idx="1"/>
          </p:nvPr>
        </p:nvSpPr>
        <p:spPr>
          <a:xfrm>
            <a:off x="756000" y="5145525"/>
            <a:ext cx="6048000" cy="421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7" name="Google Shape;1127;g3053e802383_0_833:notes"/>
          <p:cNvSpPr>
            <a:spLocks noGrp="1" noRot="1" noChangeAspect="1"/>
          </p:cNvSpPr>
          <p:nvPr>
            <p:ph type="sldImg" idx="2"/>
          </p:nvPr>
        </p:nvSpPr>
        <p:spPr>
          <a:xfrm>
            <a:off x="1230313" y="1336675"/>
            <a:ext cx="5100637" cy="3608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8"/>
        <p:cNvGrpSpPr/>
        <p:nvPr/>
      </p:nvGrpSpPr>
      <p:grpSpPr>
        <a:xfrm>
          <a:off x="0" y="0"/>
          <a:ext cx="0" cy="0"/>
          <a:chOff x="0" y="0"/>
          <a:chExt cx="0" cy="0"/>
        </a:xfrm>
      </p:grpSpPr>
      <p:sp>
        <p:nvSpPr>
          <p:cNvPr id="1139" name="Google Shape;1139;g337695046d2_0_5: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0" name="Google Shape;1140;g337695046d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9"/>
        <p:cNvGrpSpPr/>
        <p:nvPr/>
      </p:nvGrpSpPr>
      <p:grpSpPr>
        <a:xfrm>
          <a:off x="0" y="0"/>
          <a:ext cx="0" cy="0"/>
          <a:chOff x="0" y="0"/>
          <a:chExt cx="0" cy="0"/>
        </a:xfrm>
      </p:grpSpPr>
      <p:sp>
        <p:nvSpPr>
          <p:cNvPr id="1150" name="Google Shape;1150;g337695aa36e_0_0: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1" name="Google Shape;1151;g337695aa36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4"/>
        <p:cNvGrpSpPr/>
        <p:nvPr/>
      </p:nvGrpSpPr>
      <p:grpSpPr>
        <a:xfrm>
          <a:off x="0" y="0"/>
          <a:ext cx="0" cy="0"/>
          <a:chOff x="0" y="0"/>
          <a:chExt cx="0" cy="0"/>
        </a:xfrm>
      </p:grpSpPr>
      <p:sp>
        <p:nvSpPr>
          <p:cNvPr id="1165" name="Google Shape;1165;g337695aa36e_3_0: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6" name="Google Shape;1166;g337695aa36e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g337695aa36e_3_25: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6" name="Google Shape;1186;g337695aa36e_3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0"/>
        <p:cNvGrpSpPr/>
        <p:nvPr/>
      </p:nvGrpSpPr>
      <p:grpSpPr>
        <a:xfrm>
          <a:off x="0" y="0"/>
          <a:ext cx="0" cy="0"/>
          <a:chOff x="0" y="0"/>
          <a:chExt cx="0" cy="0"/>
        </a:xfrm>
      </p:grpSpPr>
      <p:sp>
        <p:nvSpPr>
          <p:cNvPr id="1201" name="Google Shape;1201;g337695046d2_0_16: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2" name="Google Shape;1202;g337695046d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7"/>
        <p:cNvGrpSpPr/>
        <p:nvPr/>
      </p:nvGrpSpPr>
      <p:grpSpPr>
        <a:xfrm>
          <a:off x="0" y="0"/>
          <a:ext cx="0" cy="0"/>
          <a:chOff x="0" y="0"/>
          <a:chExt cx="0" cy="0"/>
        </a:xfrm>
      </p:grpSpPr>
      <p:sp>
        <p:nvSpPr>
          <p:cNvPr id="1208" name="Google Shape;1208;g337695046d2_0_100: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9" name="Google Shape;1209;g337695046d2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4"/>
        <p:cNvGrpSpPr/>
        <p:nvPr/>
      </p:nvGrpSpPr>
      <p:grpSpPr>
        <a:xfrm>
          <a:off x="0" y="0"/>
          <a:ext cx="0" cy="0"/>
          <a:chOff x="0" y="0"/>
          <a:chExt cx="0" cy="0"/>
        </a:xfrm>
      </p:grpSpPr>
      <p:sp>
        <p:nvSpPr>
          <p:cNvPr id="1245" name="Google Shape;1245;g337695046d2_0_146: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6" name="Google Shape;1246;g337695046d2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1"/>
        <p:cNvGrpSpPr/>
        <p:nvPr/>
      </p:nvGrpSpPr>
      <p:grpSpPr>
        <a:xfrm>
          <a:off x="0" y="0"/>
          <a:ext cx="0" cy="0"/>
          <a:chOff x="0" y="0"/>
          <a:chExt cx="0" cy="0"/>
        </a:xfrm>
      </p:grpSpPr>
      <p:sp>
        <p:nvSpPr>
          <p:cNvPr id="1252" name="Google Shape;1252;g337695046d2_0_153: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3" name="Google Shape;1253;g337695046d2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8"/>
        <p:cNvGrpSpPr/>
        <p:nvPr/>
      </p:nvGrpSpPr>
      <p:grpSpPr>
        <a:xfrm>
          <a:off x="0" y="0"/>
          <a:ext cx="0" cy="0"/>
          <a:chOff x="0" y="0"/>
          <a:chExt cx="0" cy="0"/>
        </a:xfrm>
      </p:grpSpPr>
      <p:sp>
        <p:nvSpPr>
          <p:cNvPr id="1259" name="Google Shape;1259;g337695046d2_0_166: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0" name="Google Shape;1260;g337695046d2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5"/>
        <p:cNvGrpSpPr/>
        <p:nvPr/>
      </p:nvGrpSpPr>
      <p:grpSpPr>
        <a:xfrm>
          <a:off x="0" y="0"/>
          <a:ext cx="0" cy="0"/>
          <a:chOff x="0" y="0"/>
          <a:chExt cx="0" cy="0"/>
        </a:xfrm>
      </p:grpSpPr>
      <p:sp>
        <p:nvSpPr>
          <p:cNvPr id="1266" name="Google Shape;1266;g337695046d2_0_187: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7" name="Google Shape;1267;g337695046d2_0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2"/>
        <p:cNvGrpSpPr/>
        <p:nvPr/>
      </p:nvGrpSpPr>
      <p:grpSpPr>
        <a:xfrm>
          <a:off x="0" y="0"/>
          <a:ext cx="0" cy="0"/>
          <a:chOff x="0" y="0"/>
          <a:chExt cx="0" cy="0"/>
        </a:xfrm>
      </p:grpSpPr>
      <p:sp>
        <p:nvSpPr>
          <p:cNvPr id="1273" name="Google Shape;1273;g337695046d2_0_160: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4" name="Google Shape;1274;g337695046d2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9"/>
        <p:cNvGrpSpPr/>
        <p:nvPr/>
      </p:nvGrpSpPr>
      <p:grpSpPr>
        <a:xfrm>
          <a:off x="0" y="0"/>
          <a:ext cx="0" cy="0"/>
          <a:chOff x="0" y="0"/>
          <a:chExt cx="0" cy="0"/>
        </a:xfrm>
      </p:grpSpPr>
      <p:sp>
        <p:nvSpPr>
          <p:cNvPr id="1280" name="Google Shape;1280;g337695046d2_0_172: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1" name="Google Shape;1281;g337695046d2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9"/>
        <p:cNvGrpSpPr/>
        <p:nvPr/>
      </p:nvGrpSpPr>
      <p:grpSpPr>
        <a:xfrm>
          <a:off x="0" y="0"/>
          <a:ext cx="0" cy="0"/>
          <a:chOff x="0" y="0"/>
          <a:chExt cx="0" cy="0"/>
        </a:xfrm>
      </p:grpSpPr>
      <p:sp>
        <p:nvSpPr>
          <p:cNvPr id="1290" name="Google Shape;1290;g337695046d2_0_177: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1" name="Google Shape;1291;g337695046d2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9"/>
        <p:cNvGrpSpPr/>
        <p:nvPr/>
      </p:nvGrpSpPr>
      <p:grpSpPr>
        <a:xfrm>
          <a:off x="0" y="0"/>
          <a:ext cx="0" cy="0"/>
          <a:chOff x="0" y="0"/>
          <a:chExt cx="0" cy="0"/>
        </a:xfrm>
      </p:grpSpPr>
      <p:sp>
        <p:nvSpPr>
          <p:cNvPr id="1300" name="Google Shape;1300;g337695046d2_0_202: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1" name="Google Shape;1301;g337695046d2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9"/>
        <p:cNvGrpSpPr/>
        <p:nvPr/>
      </p:nvGrpSpPr>
      <p:grpSpPr>
        <a:xfrm>
          <a:off x="0" y="0"/>
          <a:ext cx="0" cy="0"/>
          <a:chOff x="0" y="0"/>
          <a:chExt cx="0" cy="0"/>
        </a:xfrm>
      </p:grpSpPr>
      <p:sp>
        <p:nvSpPr>
          <p:cNvPr id="1450" name="Google Shape;1450;g337695046d2_0_355:notes"/>
          <p:cNvSpPr>
            <a:spLocks noGrp="1" noRot="1" noChangeAspect="1"/>
          </p:cNvSpPr>
          <p:nvPr>
            <p:ph type="sldImg" idx="2"/>
          </p:nvPr>
        </p:nvSpPr>
        <p:spPr>
          <a:xfrm>
            <a:off x="1004521"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1" name="Google Shape;1451;g337695046d2_0_3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6"/>
        <p:cNvGrpSpPr/>
        <p:nvPr/>
      </p:nvGrpSpPr>
      <p:grpSpPr>
        <a:xfrm>
          <a:off x="0" y="0"/>
          <a:ext cx="0" cy="0"/>
          <a:chOff x="0" y="0"/>
          <a:chExt cx="0" cy="0"/>
        </a:xfrm>
      </p:grpSpPr>
      <p:sp>
        <p:nvSpPr>
          <p:cNvPr id="1457" name="Google Shape;1457;g337695046d2_0_366:notes"/>
          <p:cNvSpPr>
            <a:spLocks noGrp="1" noRot="1" noChangeAspect="1"/>
          </p:cNvSpPr>
          <p:nvPr>
            <p:ph type="sldImg" idx="2"/>
          </p:nvPr>
        </p:nvSpPr>
        <p:spPr>
          <a:xfrm>
            <a:off x="1004521"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8" name="Google Shape;1458;g337695046d2_0_3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7"/>
        <p:cNvGrpSpPr/>
        <p:nvPr/>
      </p:nvGrpSpPr>
      <p:grpSpPr>
        <a:xfrm>
          <a:off x="0" y="0"/>
          <a:ext cx="0" cy="0"/>
          <a:chOff x="0" y="0"/>
          <a:chExt cx="0" cy="0"/>
        </a:xfrm>
      </p:grpSpPr>
      <p:sp>
        <p:nvSpPr>
          <p:cNvPr id="1468" name="Google Shape;1468;g337695046d2_0_36: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9" name="Google Shape;1469;g337695046d2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5"/>
        <p:cNvGrpSpPr/>
        <p:nvPr/>
      </p:nvGrpSpPr>
      <p:grpSpPr>
        <a:xfrm>
          <a:off x="0" y="0"/>
          <a:ext cx="0" cy="0"/>
          <a:chOff x="0" y="0"/>
          <a:chExt cx="0" cy="0"/>
        </a:xfrm>
      </p:grpSpPr>
      <p:sp>
        <p:nvSpPr>
          <p:cNvPr id="1486" name="Google Shape;1486;g3376726e441_2_306: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7" name="Google Shape;1487;g3376726e441_2_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9"/>
        <p:cNvGrpSpPr/>
        <p:nvPr/>
      </p:nvGrpSpPr>
      <p:grpSpPr>
        <a:xfrm>
          <a:off x="0" y="0"/>
          <a:ext cx="0" cy="0"/>
          <a:chOff x="0" y="0"/>
          <a:chExt cx="0" cy="0"/>
        </a:xfrm>
      </p:grpSpPr>
      <p:sp>
        <p:nvSpPr>
          <p:cNvPr id="1510" name="Google Shape;1510;g337695046d2_0_74: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1" name="Google Shape;1511;g337695046d2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3"/>
        <p:cNvGrpSpPr/>
        <p:nvPr/>
      </p:nvGrpSpPr>
      <p:grpSpPr>
        <a:xfrm>
          <a:off x="0" y="0"/>
          <a:ext cx="0" cy="0"/>
          <a:chOff x="0" y="0"/>
          <a:chExt cx="0" cy="0"/>
        </a:xfrm>
      </p:grpSpPr>
      <p:sp>
        <p:nvSpPr>
          <p:cNvPr id="1534" name="Google Shape;1534;g3376726e441_2_7: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5" name="Google Shape;1535;g3376726e441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title">
  <p:cSld name="TITLE">
    <p:spTree>
      <p:nvGrpSpPr>
        <p:cNvPr id="1"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Forside">
  <p:cSld name="TITLE_1">
    <p:spTree>
      <p:nvGrpSpPr>
        <p:cNvPr id="1" name="Shape 11"/>
        <p:cNvGrpSpPr/>
        <p:nvPr/>
      </p:nvGrpSpPr>
      <p:grpSpPr>
        <a:xfrm>
          <a:off x="0" y="0"/>
          <a:ext cx="0" cy="0"/>
          <a:chOff x="0" y="0"/>
          <a:chExt cx="0" cy="0"/>
        </a:xfrm>
      </p:grpSpPr>
      <p:sp>
        <p:nvSpPr>
          <p:cNvPr id="12" name="Google Shape;12;p3"/>
          <p:cNvSpPr/>
          <p:nvPr/>
        </p:nvSpPr>
        <p:spPr>
          <a:xfrm flipH="1">
            <a:off x="8580000" y="5447850"/>
            <a:ext cx="2112000" cy="2112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3"/>
          <p:cNvSpPr/>
          <p:nvPr/>
        </p:nvSpPr>
        <p:spPr>
          <a:xfrm flipH="1">
            <a:off x="8580000" y="0"/>
            <a:ext cx="2112000" cy="544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3"/>
          <p:cNvSpPr/>
          <p:nvPr/>
        </p:nvSpPr>
        <p:spPr>
          <a:xfrm flipH="1">
            <a:off x="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 name="Google Shape;15;p3"/>
          <p:cNvPicPr preferRelativeResize="0"/>
          <p:nvPr/>
        </p:nvPicPr>
        <p:blipFill>
          <a:blip r:embed="rId2">
            <a:alphaModFix/>
          </a:blip>
          <a:stretch>
            <a:fillRect/>
          </a:stretch>
        </p:blipFill>
        <p:spPr>
          <a:xfrm>
            <a:off x="9112389" y="6106488"/>
            <a:ext cx="1047217" cy="79472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Forside Rose">
  <p:cSld name="TITLE_1_1">
    <p:spTree>
      <p:nvGrpSpPr>
        <p:cNvPr id="1" name="Shape 16"/>
        <p:cNvGrpSpPr/>
        <p:nvPr/>
      </p:nvGrpSpPr>
      <p:grpSpPr>
        <a:xfrm>
          <a:off x="0" y="0"/>
          <a:ext cx="0" cy="0"/>
          <a:chOff x="0" y="0"/>
          <a:chExt cx="0" cy="0"/>
        </a:xfrm>
      </p:grpSpPr>
      <p:sp>
        <p:nvSpPr>
          <p:cNvPr id="17" name="Google Shape;17;p4"/>
          <p:cNvSpPr/>
          <p:nvPr/>
        </p:nvSpPr>
        <p:spPr>
          <a:xfrm flipH="1">
            <a:off x="8580000" y="5447850"/>
            <a:ext cx="2112000" cy="21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4"/>
          <p:cNvSpPr/>
          <p:nvPr/>
        </p:nvSpPr>
        <p:spPr>
          <a:xfrm flipH="1">
            <a:off x="8580000" y="0"/>
            <a:ext cx="2112000" cy="5448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4"/>
          <p:cNvSpPr/>
          <p:nvPr/>
        </p:nvSpPr>
        <p:spPr>
          <a:xfrm flipH="1">
            <a:off x="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 name="Google Shape;20;p4"/>
          <p:cNvPicPr preferRelativeResize="0"/>
          <p:nvPr/>
        </p:nvPicPr>
        <p:blipFill rotWithShape="1">
          <a:blip r:embed="rId2">
            <a:alphaModFix/>
          </a:blip>
          <a:srcRect t="9" b="19"/>
          <a:stretch/>
        </p:blipFill>
        <p:spPr>
          <a:xfrm>
            <a:off x="9112389" y="6106488"/>
            <a:ext cx="1047214" cy="79490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Forside Tangerine">
  <p:cSld name="TITLE_1_1_1">
    <p:spTree>
      <p:nvGrpSpPr>
        <p:cNvPr id="1" name="Shape 21"/>
        <p:cNvGrpSpPr/>
        <p:nvPr/>
      </p:nvGrpSpPr>
      <p:grpSpPr>
        <a:xfrm>
          <a:off x="0" y="0"/>
          <a:ext cx="0" cy="0"/>
          <a:chOff x="0" y="0"/>
          <a:chExt cx="0" cy="0"/>
        </a:xfrm>
      </p:grpSpPr>
      <p:sp>
        <p:nvSpPr>
          <p:cNvPr id="22" name="Google Shape;22;p5"/>
          <p:cNvSpPr/>
          <p:nvPr/>
        </p:nvSpPr>
        <p:spPr>
          <a:xfrm flipH="1">
            <a:off x="8580000" y="5447850"/>
            <a:ext cx="2112000" cy="21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5"/>
          <p:cNvSpPr/>
          <p:nvPr/>
        </p:nvSpPr>
        <p:spPr>
          <a:xfrm flipH="1">
            <a:off x="8580000" y="0"/>
            <a:ext cx="2112000" cy="5448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5"/>
          <p:cNvSpPr/>
          <p:nvPr/>
        </p:nvSpPr>
        <p:spPr>
          <a:xfrm flipH="1">
            <a:off x="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 name="Google Shape;25;p5"/>
          <p:cNvPicPr preferRelativeResize="0"/>
          <p:nvPr/>
        </p:nvPicPr>
        <p:blipFill rotWithShape="1">
          <a:blip r:embed="rId2">
            <a:alphaModFix/>
          </a:blip>
          <a:srcRect t="9" b="19"/>
          <a:stretch/>
        </p:blipFill>
        <p:spPr>
          <a:xfrm>
            <a:off x="9112389" y="6106488"/>
            <a:ext cx="1047214" cy="794908"/>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Forside Red">
  <p:cSld name="TITLE_1_1_1_1">
    <p:spTree>
      <p:nvGrpSpPr>
        <p:cNvPr id="1" name="Shape 26"/>
        <p:cNvGrpSpPr/>
        <p:nvPr/>
      </p:nvGrpSpPr>
      <p:grpSpPr>
        <a:xfrm>
          <a:off x="0" y="0"/>
          <a:ext cx="0" cy="0"/>
          <a:chOff x="0" y="0"/>
          <a:chExt cx="0" cy="0"/>
        </a:xfrm>
      </p:grpSpPr>
      <p:sp>
        <p:nvSpPr>
          <p:cNvPr id="27" name="Google Shape;27;p6"/>
          <p:cNvSpPr/>
          <p:nvPr/>
        </p:nvSpPr>
        <p:spPr>
          <a:xfrm flipH="1">
            <a:off x="8580000" y="5447850"/>
            <a:ext cx="2112000" cy="21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6"/>
          <p:cNvSpPr/>
          <p:nvPr/>
        </p:nvSpPr>
        <p:spPr>
          <a:xfrm flipH="1">
            <a:off x="8580000" y="0"/>
            <a:ext cx="2112000" cy="5448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6"/>
          <p:cNvSpPr/>
          <p:nvPr/>
        </p:nvSpPr>
        <p:spPr>
          <a:xfrm flipH="1">
            <a:off x="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 name="Google Shape;30;p6"/>
          <p:cNvPicPr preferRelativeResize="0"/>
          <p:nvPr/>
        </p:nvPicPr>
        <p:blipFill rotWithShape="1">
          <a:blip r:embed="rId2">
            <a:alphaModFix/>
          </a:blip>
          <a:srcRect t="9" b="19"/>
          <a:stretch/>
        </p:blipFill>
        <p:spPr>
          <a:xfrm>
            <a:off x="9112389" y="6106488"/>
            <a:ext cx="1047214" cy="794908"/>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Forside Yellow">
  <p:cSld name="TITLE_1_1_1_1_1">
    <p:spTree>
      <p:nvGrpSpPr>
        <p:cNvPr id="1" name="Shape 31"/>
        <p:cNvGrpSpPr/>
        <p:nvPr/>
      </p:nvGrpSpPr>
      <p:grpSpPr>
        <a:xfrm>
          <a:off x="0" y="0"/>
          <a:ext cx="0" cy="0"/>
          <a:chOff x="0" y="0"/>
          <a:chExt cx="0" cy="0"/>
        </a:xfrm>
      </p:grpSpPr>
      <p:sp>
        <p:nvSpPr>
          <p:cNvPr id="32" name="Google Shape;32;p7"/>
          <p:cNvSpPr/>
          <p:nvPr/>
        </p:nvSpPr>
        <p:spPr>
          <a:xfrm flipH="1">
            <a:off x="8580000" y="5447850"/>
            <a:ext cx="2112000" cy="21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7"/>
          <p:cNvSpPr/>
          <p:nvPr/>
        </p:nvSpPr>
        <p:spPr>
          <a:xfrm flipH="1">
            <a:off x="8580000" y="0"/>
            <a:ext cx="2112000" cy="544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7"/>
          <p:cNvSpPr/>
          <p:nvPr/>
        </p:nvSpPr>
        <p:spPr>
          <a:xfrm flipH="1">
            <a:off x="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5" name="Google Shape;35;p7"/>
          <p:cNvPicPr preferRelativeResize="0"/>
          <p:nvPr/>
        </p:nvPicPr>
        <p:blipFill rotWithShape="1">
          <a:blip r:embed="rId2">
            <a:alphaModFix/>
          </a:blip>
          <a:srcRect t="9" b="19"/>
          <a:stretch/>
        </p:blipFill>
        <p:spPr>
          <a:xfrm>
            <a:off x="9112389" y="6106488"/>
            <a:ext cx="1047214" cy="794908"/>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Forside Orange">
  <p:cSld name="TITLE_1_1_1_1_1_1">
    <p:spTree>
      <p:nvGrpSpPr>
        <p:cNvPr id="1" name="Shape 36"/>
        <p:cNvGrpSpPr/>
        <p:nvPr/>
      </p:nvGrpSpPr>
      <p:grpSpPr>
        <a:xfrm>
          <a:off x="0" y="0"/>
          <a:ext cx="0" cy="0"/>
          <a:chOff x="0" y="0"/>
          <a:chExt cx="0" cy="0"/>
        </a:xfrm>
      </p:grpSpPr>
      <p:sp>
        <p:nvSpPr>
          <p:cNvPr id="37" name="Google Shape;37;p8"/>
          <p:cNvSpPr/>
          <p:nvPr/>
        </p:nvSpPr>
        <p:spPr>
          <a:xfrm flipH="1">
            <a:off x="8580000" y="5447850"/>
            <a:ext cx="2112000" cy="21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8"/>
          <p:cNvSpPr/>
          <p:nvPr/>
        </p:nvSpPr>
        <p:spPr>
          <a:xfrm flipH="1">
            <a:off x="8580000" y="0"/>
            <a:ext cx="2112000" cy="544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8"/>
          <p:cNvSpPr/>
          <p:nvPr/>
        </p:nvSpPr>
        <p:spPr>
          <a:xfrm flipH="1">
            <a:off x="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0" name="Google Shape;40;p8"/>
          <p:cNvPicPr preferRelativeResize="0"/>
          <p:nvPr/>
        </p:nvPicPr>
        <p:blipFill rotWithShape="1">
          <a:blip r:embed="rId2">
            <a:alphaModFix/>
          </a:blip>
          <a:srcRect t="9" b="19"/>
          <a:stretch/>
        </p:blipFill>
        <p:spPr>
          <a:xfrm>
            <a:off x="9112389" y="6106488"/>
            <a:ext cx="1047214" cy="794908"/>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nholdsfortegnelse">
  <p:cSld name="SECTION_HEADER_1">
    <p:spTree>
      <p:nvGrpSpPr>
        <p:cNvPr id="1" name="Shape 41"/>
        <p:cNvGrpSpPr/>
        <p:nvPr/>
      </p:nvGrpSpPr>
      <p:grpSpPr>
        <a:xfrm>
          <a:off x="0" y="0"/>
          <a:ext cx="0" cy="0"/>
          <a:chOff x="0" y="0"/>
          <a:chExt cx="0" cy="0"/>
        </a:xfrm>
      </p:grpSpPr>
      <p:sp>
        <p:nvSpPr>
          <p:cNvPr id="42" name="Google Shape;42;p9"/>
          <p:cNvSpPr/>
          <p:nvPr/>
        </p:nvSpPr>
        <p:spPr>
          <a:xfrm>
            <a:off x="0" y="0"/>
            <a:ext cx="10692000" cy="456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9"/>
          <p:cNvSpPr/>
          <p:nvPr/>
        </p:nvSpPr>
        <p:spPr>
          <a:xfrm>
            <a:off x="121550" y="139013"/>
            <a:ext cx="212888" cy="178118"/>
          </a:xfrm>
          <a:custGeom>
            <a:avLst/>
            <a:gdLst/>
            <a:ahLst/>
            <a:cxnLst/>
            <a:rect l="l" t="t" r="r" b="b"/>
            <a:pathLst>
              <a:path w="250456" h="209550" extrusionOk="0">
                <a:moveTo>
                  <a:pt x="0" y="0"/>
                </a:moveTo>
                <a:lnTo>
                  <a:pt x="0" y="23283"/>
                </a:lnTo>
                <a:lnTo>
                  <a:pt x="250456" y="23283"/>
                </a:lnTo>
                <a:lnTo>
                  <a:pt x="250456" y="0"/>
                </a:lnTo>
                <a:close/>
                <a:moveTo>
                  <a:pt x="0" y="93133"/>
                </a:moveTo>
                <a:lnTo>
                  <a:pt x="0" y="116417"/>
                </a:lnTo>
                <a:lnTo>
                  <a:pt x="250456" y="116417"/>
                </a:lnTo>
                <a:lnTo>
                  <a:pt x="250456" y="93133"/>
                </a:lnTo>
                <a:close/>
                <a:moveTo>
                  <a:pt x="0" y="186267"/>
                </a:moveTo>
                <a:lnTo>
                  <a:pt x="0" y="209550"/>
                </a:lnTo>
                <a:lnTo>
                  <a:pt x="250456" y="209550"/>
                </a:lnTo>
                <a:lnTo>
                  <a:pt x="250456" y="186267"/>
                </a:ln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45" name="Google Shape;45;p9"/>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Kapittel 0 - 1 kolonne">
  <p:cSld name="CUSTOM_7_1_1_1">
    <p:spTree>
      <p:nvGrpSpPr>
        <p:cNvPr id="1" name="Shape 46"/>
        <p:cNvGrpSpPr/>
        <p:nvPr/>
      </p:nvGrpSpPr>
      <p:grpSpPr>
        <a:xfrm>
          <a:off x="0" y="0"/>
          <a:ext cx="0" cy="0"/>
          <a:chOff x="0" y="0"/>
          <a:chExt cx="0" cy="0"/>
        </a:xfrm>
      </p:grpSpPr>
      <p:sp>
        <p:nvSpPr>
          <p:cNvPr id="47" name="Google Shape;47;p10"/>
          <p:cNvSpPr/>
          <p:nvPr/>
        </p:nvSpPr>
        <p:spPr>
          <a:xfrm>
            <a:off x="0" y="0"/>
            <a:ext cx="10692000" cy="456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0"/>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0</a:t>
            </a:r>
            <a:endParaRPr>
              <a:solidFill>
                <a:schemeClr val="lt1"/>
              </a:solidFill>
            </a:endParaRPr>
          </a:p>
        </p:txBody>
      </p:sp>
      <p:sp>
        <p:nvSpPr>
          <p:cNvPr id="49" name="Google Shape;49;p10"/>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50" name="Google Shape;50;p10"/>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51" name="Google Shape;51;p10"/>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52" name="Google Shape;52;p10"/>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1pPr>
            <a:lvl2pPr lvl="1"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2pPr>
            <a:lvl3pPr lvl="2"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3pPr>
            <a:lvl4pPr lvl="3"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4pPr>
            <a:lvl5pPr lvl="4"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5pPr>
            <a:lvl6pPr lvl="5"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6pPr>
            <a:lvl7pPr lvl="6"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7pPr>
            <a:lvl8pPr lvl="7"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8pPr>
            <a:lvl9pPr lvl="8"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Kapittel 0 - 2 kolonner">
  <p:cSld name="CUSTOM_7_1_1_1_1">
    <p:spTree>
      <p:nvGrpSpPr>
        <p:cNvPr id="1" name="Shape 53"/>
        <p:cNvGrpSpPr/>
        <p:nvPr/>
      </p:nvGrpSpPr>
      <p:grpSpPr>
        <a:xfrm>
          <a:off x="0" y="0"/>
          <a:ext cx="0" cy="0"/>
          <a:chOff x="0" y="0"/>
          <a:chExt cx="0" cy="0"/>
        </a:xfrm>
      </p:grpSpPr>
      <p:sp>
        <p:nvSpPr>
          <p:cNvPr id="54" name="Google Shape;54;p11"/>
          <p:cNvSpPr/>
          <p:nvPr/>
        </p:nvSpPr>
        <p:spPr>
          <a:xfrm>
            <a:off x="0" y="0"/>
            <a:ext cx="10692000" cy="456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1"/>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0</a:t>
            </a:r>
            <a:endParaRPr>
              <a:solidFill>
                <a:schemeClr val="lt1"/>
              </a:solidFill>
            </a:endParaRPr>
          </a:p>
        </p:txBody>
      </p:sp>
      <p:sp>
        <p:nvSpPr>
          <p:cNvPr id="56" name="Google Shape;56;p11"/>
          <p:cNvSpPr txBox="1">
            <a:spLocks noGrp="1"/>
          </p:cNvSpPr>
          <p:nvPr>
            <p:ph type="body" idx="1"/>
          </p:nvPr>
        </p:nvSpPr>
        <p:spPr>
          <a:xfrm>
            <a:off x="456000" y="1586525"/>
            <a:ext cx="48195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57" name="Google Shape;57;p11"/>
          <p:cNvSpPr txBox="1">
            <a:spLocks noGrp="1"/>
          </p:cNvSpPr>
          <p:nvPr>
            <p:ph type="body" idx="2"/>
          </p:nvPr>
        </p:nvSpPr>
        <p:spPr>
          <a:xfrm>
            <a:off x="5422350" y="1586525"/>
            <a:ext cx="48195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58" name="Google Shape;58;p11"/>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59" name="Google Shape;59;p11"/>
          <p:cNvSpPr/>
          <p:nvPr/>
        </p:nvSpPr>
        <p:spPr>
          <a:xfrm>
            <a:off x="1024185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60" name="Google Shape;60;p11"/>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1pPr>
            <a:lvl2pPr lvl="1"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2pPr>
            <a:lvl3pPr lvl="2"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3pPr>
            <a:lvl4pPr lvl="3"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4pPr>
            <a:lvl5pPr lvl="4"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5pPr>
            <a:lvl6pPr lvl="5"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6pPr>
            <a:lvl7pPr lvl="6"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7pPr>
            <a:lvl8pPr lvl="7"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8pPr>
            <a:lvl9pPr lvl="8"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Kapittel 0 - 3 kolonner">
  <p:cSld name="CUSTOM_7_1_1_1_1_1">
    <p:spTree>
      <p:nvGrpSpPr>
        <p:cNvPr id="1" name="Shape 61"/>
        <p:cNvGrpSpPr/>
        <p:nvPr/>
      </p:nvGrpSpPr>
      <p:grpSpPr>
        <a:xfrm>
          <a:off x="0" y="0"/>
          <a:ext cx="0" cy="0"/>
          <a:chOff x="0" y="0"/>
          <a:chExt cx="0" cy="0"/>
        </a:xfrm>
      </p:grpSpPr>
      <p:sp>
        <p:nvSpPr>
          <p:cNvPr id="62" name="Google Shape;62;p12"/>
          <p:cNvSpPr/>
          <p:nvPr/>
        </p:nvSpPr>
        <p:spPr>
          <a:xfrm>
            <a:off x="0" y="0"/>
            <a:ext cx="10692000" cy="456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2"/>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0</a:t>
            </a:r>
            <a:endParaRPr>
              <a:solidFill>
                <a:schemeClr val="lt1"/>
              </a:solidFill>
            </a:endParaRPr>
          </a:p>
        </p:txBody>
      </p:sp>
      <p:sp>
        <p:nvSpPr>
          <p:cNvPr id="64" name="Google Shape;64;p12"/>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1pPr>
            <a:lvl2pPr lvl="1"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2pPr>
            <a:lvl3pPr lvl="2"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3pPr>
            <a:lvl4pPr lvl="3"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4pPr>
            <a:lvl5pPr lvl="4"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5pPr>
            <a:lvl6pPr lvl="5"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6pPr>
            <a:lvl7pPr lvl="6"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7pPr>
            <a:lvl8pPr lvl="7"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8pPr>
            <a:lvl9pPr lvl="8"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9pPr>
          </a:lstStyle>
          <a:p>
            <a:endParaRPr/>
          </a:p>
        </p:txBody>
      </p:sp>
      <p:cxnSp>
        <p:nvCxnSpPr>
          <p:cNvPr id="65" name="Google Shape;65;p12"/>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66" name="Google Shape;66;p12"/>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67" name="Google Shape;67;p12"/>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sz="1000"/>
            </a:lvl1pPr>
            <a:lvl2pPr marL="914400" lvl="1" indent="-292100" rtl="0">
              <a:lnSpc>
                <a:spcPct val="105000"/>
              </a:lnSpc>
              <a:spcBef>
                <a:spcPts val="0"/>
              </a:spcBef>
              <a:spcAft>
                <a:spcPts val="0"/>
              </a:spcAft>
              <a:buSzPts val="1000"/>
              <a:buChar char="○"/>
              <a:defRPr sz="1000"/>
            </a:lvl2pPr>
            <a:lvl3pPr marL="1371600" lvl="2" indent="-292100" rtl="0">
              <a:lnSpc>
                <a:spcPct val="105000"/>
              </a:lnSpc>
              <a:spcBef>
                <a:spcPts val="0"/>
              </a:spcBef>
              <a:spcAft>
                <a:spcPts val="0"/>
              </a:spcAft>
              <a:buSzPts val="1000"/>
              <a:buChar char="■"/>
              <a:defRPr sz="1000"/>
            </a:lvl3pPr>
            <a:lvl4pPr marL="1828800" lvl="3" indent="-292100" rtl="0">
              <a:lnSpc>
                <a:spcPct val="105000"/>
              </a:lnSpc>
              <a:spcBef>
                <a:spcPts val="0"/>
              </a:spcBef>
              <a:spcAft>
                <a:spcPts val="0"/>
              </a:spcAft>
              <a:buSzPts val="1000"/>
              <a:buChar char="●"/>
              <a:defRPr sz="1000"/>
            </a:lvl4pPr>
            <a:lvl5pPr marL="2286000" lvl="4" indent="-292100" rtl="0">
              <a:lnSpc>
                <a:spcPct val="105000"/>
              </a:lnSpc>
              <a:spcBef>
                <a:spcPts val="0"/>
              </a:spcBef>
              <a:spcAft>
                <a:spcPts val="0"/>
              </a:spcAft>
              <a:buSzPts val="1000"/>
              <a:buChar char="○"/>
              <a:defRPr sz="1000"/>
            </a:lvl5pPr>
            <a:lvl6pPr marL="2743200" lvl="5" indent="-292100" rtl="0">
              <a:lnSpc>
                <a:spcPct val="105000"/>
              </a:lnSpc>
              <a:spcBef>
                <a:spcPts val="0"/>
              </a:spcBef>
              <a:spcAft>
                <a:spcPts val="0"/>
              </a:spcAft>
              <a:buSzPts val="1000"/>
              <a:buChar char="■"/>
              <a:defRPr sz="1000"/>
            </a:lvl6pPr>
            <a:lvl7pPr marL="3200400" lvl="6" indent="-292100" rtl="0">
              <a:lnSpc>
                <a:spcPct val="105000"/>
              </a:lnSpc>
              <a:spcBef>
                <a:spcPts val="0"/>
              </a:spcBef>
              <a:spcAft>
                <a:spcPts val="0"/>
              </a:spcAft>
              <a:buSzPts val="1000"/>
              <a:buChar char="●"/>
              <a:defRPr sz="1000"/>
            </a:lvl7pPr>
            <a:lvl8pPr marL="3657600" lvl="7" indent="-292100" rtl="0">
              <a:lnSpc>
                <a:spcPct val="105000"/>
              </a:lnSpc>
              <a:spcBef>
                <a:spcPts val="0"/>
              </a:spcBef>
              <a:spcAft>
                <a:spcPts val="0"/>
              </a:spcAft>
              <a:buSzPts val="1000"/>
              <a:buChar char="○"/>
              <a:defRPr sz="1000"/>
            </a:lvl8pPr>
            <a:lvl9pPr marL="4114800" lvl="8" indent="-292100" rtl="0">
              <a:lnSpc>
                <a:spcPct val="105000"/>
              </a:lnSpc>
              <a:spcBef>
                <a:spcPts val="0"/>
              </a:spcBef>
              <a:spcAft>
                <a:spcPts val="0"/>
              </a:spcAft>
              <a:buSzPts val="1000"/>
              <a:buChar char="■"/>
              <a:defRPr sz="1000"/>
            </a:lvl9pPr>
          </a:lstStyle>
          <a:p>
            <a:endParaRPr/>
          </a:p>
        </p:txBody>
      </p:sp>
      <p:sp>
        <p:nvSpPr>
          <p:cNvPr id="68" name="Google Shape;68;p12"/>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sz="1000"/>
            </a:lvl1pPr>
            <a:lvl2pPr marL="914400" lvl="1" indent="-292100" rtl="0">
              <a:lnSpc>
                <a:spcPct val="105000"/>
              </a:lnSpc>
              <a:spcBef>
                <a:spcPts val="0"/>
              </a:spcBef>
              <a:spcAft>
                <a:spcPts val="0"/>
              </a:spcAft>
              <a:buSzPts val="1000"/>
              <a:buChar char="○"/>
              <a:defRPr sz="1000"/>
            </a:lvl2pPr>
            <a:lvl3pPr marL="1371600" lvl="2" indent="-292100" rtl="0">
              <a:lnSpc>
                <a:spcPct val="105000"/>
              </a:lnSpc>
              <a:spcBef>
                <a:spcPts val="0"/>
              </a:spcBef>
              <a:spcAft>
                <a:spcPts val="0"/>
              </a:spcAft>
              <a:buSzPts val="1000"/>
              <a:buChar char="■"/>
              <a:defRPr sz="1000"/>
            </a:lvl3pPr>
            <a:lvl4pPr marL="1828800" lvl="3" indent="-292100" rtl="0">
              <a:lnSpc>
                <a:spcPct val="105000"/>
              </a:lnSpc>
              <a:spcBef>
                <a:spcPts val="0"/>
              </a:spcBef>
              <a:spcAft>
                <a:spcPts val="0"/>
              </a:spcAft>
              <a:buSzPts val="1000"/>
              <a:buChar char="●"/>
              <a:defRPr sz="1000"/>
            </a:lvl4pPr>
            <a:lvl5pPr marL="2286000" lvl="4" indent="-292100" rtl="0">
              <a:lnSpc>
                <a:spcPct val="105000"/>
              </a:lnSpc>
              <a:spcBef>
                <a:spcPts val="0"/>
              </a:spcBef>
              <a:spcAft>
                <a:spcPts val="0"/>
              </a:spcAft>
              <a:buSzPts val="1000"/>
              <a:buChar char="○"/>
              <a:defRPr sz="1000"/>
            </a:lvl5pPr>
            <a:lvl6pPr marL="2743200" lvl="5" indent="-292100" rtl="0">
              <a:lnSpc>
                <a:spcPct val="105000"/>
              </a:lnSpc>
              <a:spcBef>
                <a:spcPts val="0"/>
              </a:spcBef>
              <a:spcAft>
                <a:spcPts val="0"/>
              </a:spcAft>
              <a:buSzPts val="1000"/>
              <a:buChar char="■"/>
              <a:defRPr sz="1000"/>
            </a:lvl6pPr>
            <a:lvl7pPr marL="3200400" lvl="6" indent="-292100" rtl="0">
              <a:lnSpc>
                <a:spcPct val="105000"/>
              </a:lnSpc>
              <a:spcBef>
                <a:spcPts val="0"/>
              </a:spcBef>
              <a:spcAft>
                <a:spcPts val="0"/>
              </a:spcAft>
              <a:buSzPts val="1000"/>
              <a:buChar char="●"/>
              <a:defRPr sz="1000"/>
            </a:lvl7pPr>
            <a:lvl8pPr marL="3657600" lvl="7" indent="-292100" rtl="0">
              <a:lnSpc>
                <a:spcPct val="105000"/>
              </a:lnSpc>
              <a:spcBef>
                <a:spcPts val="0"/>
              </a:spcBef>
              <a:spcAft>
                <a:spcPts val="0"/>
              </a:spcAft>
              <a:buSzPts val="1000"/>
              <a:buChar char="○"/>
              <a:defRPr sz="1000"/>
            </a:lvl8pPr>
            <a:lvl9pPr marL="4114800" lvl="8" indent="-292100" rtl="0">
              <a:lnSpc>
                <a:spcPct val="105000"/>
              </a:lnSpc>
              <a:spcBef>
                <a:spcPts val="0"/>
              </a:spcBef>
              <a:spcAft>
                <a:spcPts val="0"/>
              </a:spcAft>
              <a:buSzPts val="1000"/>
              <a:buChar char="■"/>
              <a:defRPr sz="1000"/>
            </a:lvl9pPr>
          </a:lstStyle>
          <a:p>
            <a:endParaRPr/>
          </a:p>
        </p:txBody>
      </p:sp>
      <p:sp>
        <p:nvSpPr>
          <p:cNvPr id="69" name="Google Shape;69;p12"/>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sz="1000"/>
            </a:lvl1pPr>
            <a:lvl2pPr marL="914400" lvl="1" indent="-292100" rtl="0">
              <a:lnSpc>
                <a:spcPct val="105000"/>
              </a:lnSpc>
              <a:spcBef>
                <a:spcPts val="0"/>
              </a:spcBef>
              <a:spcAft>
                <a:spcPts val="0"/>
              </a:spcAft>
              <a:buSzPts val="1000"/>
              <a:buChar char="○"/>
              <a:defRPr sz="1000"/>
            </a:lvl2pPr>
            <a:lvl3pPr marL="1371600" lvl="2" indent="-292100" rtl="0">
              <a:lnSpc>
                <a:spcPct val="105000"/>
              </a:lnSpc>
              <a:spcBef>
                <a:spcPts val="0"/>
              </a:spcBef>
              <a:spcAft>
                <a:spcPts val="0"/>
              </a:spcAft>
              <a:buSzPts val="1000"/>
              <a:buChar char="■"/>
              <a:defRPr sz="1000"/>
            </a:lvl3pPr>
            <a:lvl4pPr marL="1828800" lvl="3" indent="-292100" rtl="0">
              <a:lnSpc>
                <a:spcPct val="105000"/>
              </a:lnSpc>
              <a:spcBef>
                <a:spcPts val="0"/>
              </a:spcBef>
              <a:spcAft>
                <a:spcPts val="0"/>
              </a:spcAft>
              <a:buSzPts val="1000"/>
              <a:buChar char="●"/>
              <a:defRPr sz="1000"/>
            </a:lvl4pPr>
            <a:lvl5pPr marL="2286000" lvl="4" indent="-292100" rtl="0">
              <a:lnSpc>
                <a:spcPct val="105000"/>
              </a:lnSpc>
              <a:spcBef>
                <a:spcPts val="0"/>
              </a:spcBef>
              <a:spcAft>
                <a:spcPts val="0"/>
              </a:spcAft>
              <a:buSzPts val="1000"/>
              <a:buChar char="○"/>
              <a:defRPr sz="1000"/>
            </a:lvl5pPr>
            <a:lvl6pPr marL="2743200" lvl="5" indent="-292100" rtl="0">
              <a:lnSpc>
                <a:spcPct val="105000"/>
              </a:lnSpc>
              <a:spcBef>
                <a:spcPts val="0"/>
              </a:spcBef>
              <a:spcAft>
                <a:spcPts val="0"/>
              </a:spcAft>
              <a:buSzPts val="1000"/>
              <a:buChar char="■"/>
              <a:defRPr sz="1000"/>
            </a:lvl6pPr>
            <a:lvl7pPr marL="3200400" lvl="6" indent="-292100" rtl="0">
              <a:lnSpc>
                <a:spcPct val="105000"/>
              </a:lnSpc>
              <a:spcBef>
                <a:spcPts val="0"/>
              </a:spcBef>
              <a:spcAft>
                <a:spcPts val="0"/>
              </a:spcAft>
              <a:buSzPts val="1000"/>
              <a:buChar char="●"/>
              <a:defRPr sz="1000"/>
            </a:lvl7pPr>
            <a:lvl8pPr marL="3657600" lvl="7" indent="-292100" rtl="0">
              <a:lnSpc>
                <a:spcPct val="105000"/>
              </a:lnSpc>
              <a:spcBef>
                <a:spcPts val="0"/>
              </a:spcBef>
              <a:spcAft>
                <a:spcPts val="0"/>
              </a:spcAft>
              <a:buSzPts val="1000"/>
              <a:buChar char="○"/>
              <a:defRPr sz="1000"/>
            </a:lvl8pPr>
            <a:lvl9pPr marL="4114800" lvl="8" indent="-292100" rtl="0">
              <a:lnSpc>
                <a:spcPct val="105000"/>
              </a:lnSpc>
              <a:spcBef>
                <a:spcPts val="0"/>
              </a:spcBef>
              <a:spcAft>
                <a:spcPts val="0"/>
              </a:spcAft>
              <a:buSzPts val="1000"/>
              <a:buChar char="■"/>
              <a:defRPr sz="10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Kapittel 2 - 0 forside">
  <p:cSld name="CUSTOM_12_1">
    <p:spTree>
      <p:nvGrpSpPr>
        <p:cNvPr id="1" name="Shape 70"/>
        <p:cNvGrpSpPr/>
        <p:nvPr/>
      </p:nvGrpSpPr>
      <p:grpSpPr>
        <a:xfrm>
          <a:off x="0" y="0"/>
          <a:ext cx="0" cy="0"/>
          <a:chOff x="0" y="0"/>
          <a:chExt cx="0" cy="0"/>
        </a:xfrm>
      </p:grpSpPr>
      <p:sp>
        <p:nvSpPr>
          <p:cNvPr id="71" name="Google Shape;71;p13"/>
          <p:cNvSpPr/>
          <p:nvPr/>
        </p:nvSpPr>
        <p:spPr>
          <a:xfrm>
            <a:off x="0" y="0"/>
            <a:ext cx="10692000" cy="456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3"/>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2</a:t>
            </a:r>
            <a:endParaRPr>
              <a:solidFill>
                <a:schemeClr val="lt1"/>
              </a:solidFill>
            </a:endParaRPr>
          </a:p>
        </p:txBody>
      </p:sp>
      <p:cxnSp>
        <p:nvCxnSpPr>
          <p:cNvPr id="73" name="Google Shape;73;p13"/>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74" name="Google Shape;74;p13"/>
          <p:cNvSpPr/>
          <p:nvPr/>
        </p:nvSpPr>
        <p:spPr>
          <a:xfrm>
            <a:off x="460800" y="456200"/>
            <a:ext cx="9780900" cy="6648000"/>
          </a:xfrm>
          <a:prstGeom prst="rect">
            <a:avLst/>
          </a:prstGeom>
          <a:solidFill>
            <a:srgbClr val="FEB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3"/>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Kapittel 2 - 1 kolonne">
  <p:cSld name="CUSTOM_12_1_2">
    <p:spTree>
      <p:nvGrpSpPr>
        <p:cNvPr id="1" name="Shape 76"/>
        <p:cNvGrpSpPr/>
        <p:nvPr/>
      </p:nvGrpSpPr>
      <p:grpSpPr>
        <a:xfrm>
          <a:off x="0" y="0"/>
          <a:ext cx="0" cy="0"/>
          <a:chOff x="0" y="0"/>
          <a:chExt cx="0" cy="0"/>
        </a:xfrm>
      </p:grpSpPr>
      <p:sp>
        <p:nvSpPr>
          <p:cNvPr id="77" name="Google Shape;77;p14"/>
          <p:cNvSpPr/>
          <p:nvPr/>
        </p:nvSpPr>
        <p:spPr>
          <a:xfrm>
            <a:off x="0" y="0"/>
            <a:ext cx="10692000" cy="456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4"/>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79" name="Google Shape;79;p14"/>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1pPr>
            <a:lvl2pPr lvl="1"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2pPr>
            <a:lvl3pPr lvl="2"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3pPr>
            <a:lvl4pPr lvl="3"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4pPr>
            <a:lvl5pPr lvl="4"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5pPr>
            <a:lvl6pPr lvl="5"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6pPr>
            <a:lvl7pPr lvl="6"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7pPr>
            <a:lvl8pPr lvl="7"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8pPr>
            <a:lvl9pPr lvl="8"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9pPr>
          </a:lstStyle>
          <a:p>
            <a:endParaRPr/>
          </a:p>
        </p:txBody>
      </p:sp>
      <p:sp>
        <p:nvSpPr>
          <p:cNvPr id="80" name="Google Shape;80;p14"/>
          <p:cNvSpPr/>
          <p:nvPr/>
        </p:nvSpPr>
        <p:spPr>
          <a:xfrm>
            <a:off x="456000" y="75"/>
            <a:ext cx="7516800" cy="4560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1100"/>
              <a:buFont typeface="Arial"/>
              <a:buNone/>
            </a:pPr>
            <a:r>
              <a:rPr lang="en" sz="800">
                <a:solidFill>
                  <a:schemeClr val="lt1"/>
                </a:solidFill>
              </a:rPr>
              <a:t>Kommunalt samarbeid for sterkere beredskap</a:t>
            </a:r>
            <a:endParaRPr sz="800">
              <a:solidFill>
                <a:schemeClr val="lt1"/>
              </a:solidFill>
            </a:endParaRPr>
          </a:p>
        </p:txBody>
      </p:sp>
      <p:sp>
        <p:nvSpPr>
          <p:cNvPr id="81" name="Google Shape;81;p14"/>
          <p:cNvSpPr/>
          <p:nvPr/>
        </p:nvSpPr>
        <p:spPr>
          <a:xfrm>
            <a:off x="9065875" y="75"/>
            <a:ext cx="1170000" cy="45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r>
              <a:rPr lang="en" sz="800">
                <a:solidFill>
                  <a:schemeClr val="lt1"/>
                </a:solidFill>
              </a:rPr>
              <a:t>PwC</a:t>
            </a:r>
            <a:endParaRPr sz="800">
              <a:solidFill>
                <a:schemeClr val="lt1"/>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Kapittel 2 - 2 kolonner">
  <p:cSld name="CUSTOM_12_1_1">
    <p:spTree>
      <p:nvGrpSpPr>
        <p:cNvPr id="1" name="Shape 82"/>
        <p:cNvGrpSpPr/>
        <p:nvPr/>
      </p:nvGrpSpPr>
      <p:grpSpPr>
        <a:xfrm>
          <a:off x="0" y="0"/>
          <a:ext cx="0" cy="0"/>
          <a:chOff x="0" y="0"/>
          <a:chExt cx="0" cy="0"/>
        </a:xfrm>
      </p:grpSpPr>
      <p:sp>
        <p:nvSpPr>
          <p:cNvPr id="83" name="Google Shape;83;p15"/>
          <p:cNvSpPr/>
          <p:nvPr/>
        </p:nvSpPr>
        <p:spPr>
          <a:xfrm>
            <a:off x="0" y="0"/>
            <a:ext cx="10692000" cy="456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5"/>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2</a:t>
            </a:r>
            <a:endParaRPr>
              <a:solidFill>
                <a:schemeClr val="lt1"/>
              </a:solidFill>
            </a:endParaRPr>
          </a:p>
        </p:txBody>
      </p:sp>
      <p:sp>
        <p:nvSpPr>
          <p:cNvPr id="85" name="Google Shape;85;p15"/>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86" name="Google Shape;86;p15"/>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87" name="Google Shape;87;p15"/>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88" name="Google Shape;88;p15"/>
          <p:cNvSpPr/>
          <p:nvPr/>
        </p:nvSpPr>
        <p:spPr>
          <a:xfrm>
            <a:off x="1024335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89" name="Google Shape;89;p15"/>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1pPr>
            <a:lvl2pPr lvl="1"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2pPr>
            <a:lvl3pPr lvl="2"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3pPr>
            <a:lvl4pPr lvl="3"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4pPr>
            <a:lvl5pPr lvl="4"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5pPr>
            <a:lvl6pPr lvl="5"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6pPr>
            <a:lvl7pPr lvl="6"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7pPr>
            <a:lvl8pPr lvl="7"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8pPr>
            <a:lvl9pPr lvl="8"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Kapittel 2 - 3 kolonner">
  <p:cSld name="CUSTOM_12_1_1_1">
    <p:spTree>
      <p:nvGrpSpPr>
        <p:cNvPr id="1" name="Shape 90"/>
        <p:cNvGrpSpPr/>
        <p:nvPr/>
      </p:nvGrpSpPr>
      <p:grpSpPr>
        <a:xfrm>
          <a:off x="0" y="0"/>
          <a:ext cx="0" cy="0"/>
          <a:chOff x="0" y="0"/>
          <a:chExt cx="0" cy="0"/>
        </a:xfrm>
      </p:grpSpPr>
      <p:sp>
        <p:nvSpPr>
          <p:cNvPr id="91" name="Google Shape;91;p16"/>
          <p:cNvSpPr/>
          <p:nvPr/>
        </p:nvSpPr>
        <p:spPr>
          <a:xfrm>
            <a:off x="0" y="0"/>
            <a:ext cx="10692000" cy="456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6"/>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93" name="Google Shape;93;p16"/>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1pPr>
            <a:lvl2pPr lvl="1"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2pPr>
            <a:lvl3pPr lvl="2"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3pPr>
            <a:lvl4pPr lvl="3"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4pPr>
            <a:lvl5pPr lvl="4"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5pPr>
            <a:lvl6pPr lvl="5"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6pPr>
            <a:lvl7pPr lvl="6"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7pPr>
            <a:lvl8pPr lvl="7"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8pPr>
            <a:lvl9pPr lvl="8"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9pPr>
          </a:lstStyle>
          <a:p>
            <a:endParaRPr/>
          </a:p>
        </p:txBody>
      </p:sp>
      <p:sp>
        <p:nvSpPr>
          <p:cNvPr id="94" name="Google Shape;94;p16"/>
          <p:cNvSpPr txBox="1">
            <a:spLocks noGrp="1"/>
          </p:cNvSpPr>
          <p:nvPr>
            <p:ph type="body" idx="2"/>
          </p:nvPr>
        </p:nvSpPr>
        <p:spPr>
          <a:xfrm>
            <a:off x="376605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95" name="Google Shape;95;p16"/>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96" name="Google Shape;96;p16"/>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Kapittel 1 - 0 forside">
  <p:cSld name="CUSTOM_10_1">
    <p:spTree>
      <p:nvGrpSpPr>
        <p:cNvPr id="1" name="Shape 97"/>
        <p:cNvGrpSpPr/>
        <p:nvPr/>
      </p:nvGrpSpPr>
      <p:grpSpPr>
        <a:xfrm>
          <a:off x="0" y="0"/>
          <a:ext cx="0" cy="0"/>
          <a:chOff x="0" y="0"/>
          <a:chExt cx="0" cy="0"/>
        </a:xfrm>
      </p:grpSpPr>
      <p:sp>
        <p:nvSpPr>
          <p:cNvPr id="98" name="Google Shape;98;p17"/>
          <p:cNvSpPr/>
          <p:nvPr/>
        </p:nvSpPr>
        <p:spPr>
          <a:xfrm>
            <a:off x="0" y="0"/>
            <a:ext cx="10692000" cy="456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7"/>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a:t>
            </a:r>
            <a:endParaRPr>
              <a:solidFill>
                <a:schemeClr val="lt1"/>
              </a:solidFill>
            </a:endParaRPr>
          </a:p>
        </p:txBody>
      </p:sp>
      <p:cxnSp>
        <p:nvCxnSpPr>
          <p:cNvPr id="100" name="Google Shape;100;p17"/>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101" name="Google Shape;101;p17"/>
          <p:cNvSpPr/>
          <p:nvPr/>
        </p:nvSpPr>
        <p:spPr>
          <a:xfrm>
            <a:off x="460775" y="456200"/>
            <a:ext cx="9780900" cy="6647700"/>
          </a:xfrm>
          <a:prstGeom prst="rect">
            <a:avLst/>
          </a:prstGeom>
          <a:solidFill>
            <a:srgbClr val="FFD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7"/>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Kapittel 1 - 1 kolonne">
  <p:cSld name="CUSTOM_10_1_2">
    <p:spTree>
      <p:nvGrpSpPr>
        <p:cNvPr id="1" name="Shape 103"/>
        <p:cNvGrpSpPr/>
        <p:nvPr/>
      </p:nvGrpSpPr>
      <p:grpSpPr>
        <a:xfrm>
          <a:off x="0" y="0"/>
          <a:ext cx="0" cy="0"/>
          <a:chOff x="0" y="0"/>
          <a:chExt cx="0" cy="0"/>
        </a:xfrm>
      </p:grpSpPr>
      <p:sp>
        <p:nvSpPr>
          <p:cNvPr id="104" name="Google Shape;104;p18"/>
          <p:cNvSpPr/>
          <p:nvPr/>
        </p:nvSpPr>
        <p:spPr>
          <a:xfrm>
            <a:off x="0" y="0"/>
            <a:ext cx="10692000" cy="456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8"/>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a:t>
            </a:r>
            <a:endParaRPr>
              <a:solidFill>
                <a:schemeClr val="lt1"/>
              </a:solidFill>
            </a:endParaRPr>
          </a:p>
        </p:txBody>
      </p:sp>
      <p:sp>
        <p:nvSpPr>
          <p:cNvPr id="106" name="Google Shape;106;p18"/>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107" name="Google Shape;107;p18"/>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108" name="Google Shape;108;p18"/>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109" name="Google Shape;109;p18"/>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1pPr>
            <a:lvl2pPr lvl="1"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2pPr>
            <a:lvl3pPr lvl="2"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3pPr>
            <a:lvl4pPr lvl="3"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4pPr>
            <a:lvl5pPr lvl="4"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5pPr>
            <a:lvl6pPr lvl="5"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6pPr>
            <a:lvl7pPr lvl="6"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7pPr>
            <a:lvl8pPr lvl="7"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8pPr>
            <a:lvl9pPr lvl="8"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Kapittel 1 - 2 kolonner">
  <p:cSld name="CUSTOM_10_1_1">
    <p:spTree>
      <p:nvGrpSpPr>
        <p:cNvPr id="1" name="Shape 110"/>
        <p:cNvGrpSpPr/>
        <p:nvPr/>
      </p:nvGrpSpPr>
      <p:grpSpPr>
        <a:xfrm>
          <a:off x="0" y="0"/>
          <a:ext cx="0" cy="0"/>
          <a:chOff x="0" y="0"/>
          <a:chExt cx="0" cy="0"/>
        </a:xfrm>
      </p:grpSpPr>
      <p:sp>
        <p:nvSpPr>
          <p:cNvPr id="111" name="Google Shape;111;p19"/>
          <p:cNvSpPr/>
          <p:nvPr/>
        </p:nvSpPr>
        <p:spPr>
          <a:xfrm>
            <a:off x="0" y="0"/>
            <a:ext cx="10692000" cy="456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9"/>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a:t>
            </a:r>
            <a:endParaRPr>
              <a:solidFill>
                <a:schemeClr val="lt1"/>
              </a:solidFill>
            </a:endParaRPr>
          </a:p>
        </p:txBody>
      </p:sp>
      <p:sp>
        <p:nvSpPr>
          <p:cNvPr id="113" name="Google Shape;113;p19"/>
          <p:cNvSpPr txBox="1">
            <a:spLocks noGrp="1"/>
          </p:cNvSpPr>
          <p:nvPr>
            <p:ph type="body" idx="1"/>
          </p:nvPr>
        </p:nvSpPr>
        <p:spPr>
          <a:xfrm>
            <a:off x="456000" y="1586525"/>
            <a:ext cx="48267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114" name="Google Shape;114;p19"/>
          <p:cNvSpPr txBox="1">
            <a:spLocks noGrp="1"/>
          </p:cNvSpPr>
          <p:nvPr>
            <p:ph type="body" idx="2"/>
          </p:nvPr>
        </p:nvSpPr>
        <p:spPr>
          <a:xfrm>
            <a:off x="5422350" y="1586525"/>
            <a:ext cx="48267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115" name="Google Shape;115;p19"/>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116" name="Google Shape;116;p19"/>
          <p:cNvSpPr/>
          <p:nvPr/>
        </p:nvSpPr>
        <p:spPr>
          <a:xfrm>
            <a:off x="102360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117" name="Google Shape;117;p19"/>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1pPr>
            <a:lvl2pPr lvl="1"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2pPr>
            <a:lvl3pPr lvl="2"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3pPr>
            <a:lvl4pPr lvl="3"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4pPr>
            <a:lvl5pPr lvl="4"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5pPr>
            <a:lvl6pPr lvl="5"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6pPr>
            <a:lvl7pPr lvl="6"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7pPr>
            <a:lvl8pPr lvl="7"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8pPr>
            <a:lvl9pPr lvl="8"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Kapittel 1 - 3 kolonner">
  <p:cSld name="CUSTOM_10_1_1_1">
    <p:spTree>
      <p:nvGrpSpPr>
        <p:cNvPr id="1" name="Shape 118"/>
        <p:cNvGrpSpPr/>
        <p:nvPr/>
      </p:nvGrpSpPr>
      <p:grpSpPr>
        <a:xfrm>
          <a:off x="0" y="0"/>
          <a:ext cx="0" cy="0"/>
          <a:chOff x="0" y="0"/>
          <a:chExt cx="0" cy="0"/>
        </a:xfrm>
      </p:grpSpPr>
      <p:sp>
        <p:nvSpPr>
          <p:cNvPr id="119" name="Google Shape;119;p20"/>
          <p:cNvSpPr/>
          <p:nvPr/>
        </p:nvSpPr>
        <p:spPr>
          <a:xfrm>
            <a:off x="0" y="0"/>
            <a:ext cx="10692000" cy="456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0"/>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a:t>
            </a:r>
            <a:endParaRPr>
              <a:solidFill>
                <a:schemeClr val="lt1"/>
              </a:solidFill>
            </a:endParaRPr>
          </a:p>
        </p:txBody>
      </p:sp>
      <p:sp>
        <p:nvSpPr>
          <p:cNvPr id="121" name="Google Shape;121;p20"/>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122" name="Google Shape;122;p20"/>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123" name="Google Shape;123;p20"/>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1pPr>
            <a:lvl2pPr lvl="1"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2pPr>
            <a:lvl3pPr lvl="2"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3pPr>
            <a:lvl4pPr lvl="3"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4pPr>
            <a:lvl5pPr lvl="4"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5pPr>
            <a:lvl6pPr lvl="5"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6pPr>
            <a:lvl7pPr lvl="6"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7pPr>
            <a:lvl8pPr lvl="7"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8pPr>
            <a:lvl9pPr lvl="8"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9pPr>
          </a:lstStyle>
          <a:p>
            <a:endParaRPr/>
          </a:p>
        </p:txBody>
      </p:sp>
      <p:cxnSp>
        <p:nvCxnSpPr>
          <p:cNvPr id="124" name="Google Shape;124;p20"/>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125" name="Google Shape;125;p20"/>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126" name="Google Shape;126;p20"/>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Kapittel 3 - 0 forside">
  <p:cSld name="CUSTOM_13">
    <p:spTree>
      <p:nvGrpSpPr>
        <p:cNvPr id="1" name="Shape 127"/>
        <p:cNvGrpSpPr/>
        <p:nvPr/>
      </p:nvGrpSpPr>
      <p:grpSpPr>
        <a:xfrm>
          <a:off x="0" y="0"/>
          <a:ext cx="0" cy="0"/>
          <a:chOff x="0" y="0"/>
          <a:chExt cx="0" cy="0"/>
        </a:xfrm>
      </p:grpSpPr>
      <p:sp>
        <p:nvSpPr>
          <p:cNvPr id="128" name="Google Shape;128;p21"/>
          <p:cNvSpPr/>
          <p:nvPr/>
        </p:nvSpPr>
        <p:spPr>
          <a:xfrm>
            <a:off x="0" y="0"/>
            <a:ext cx="10692000" cy="456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1"/>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dk1"/>
                </a:solidFill>
              </a:rPr>
              <a:t>3</a:t>
            </a:r>
            <a:endParaRPr>
              <a:solidFill>
                <a:schemeClr val="dk1"/>
              </a:solidFill>
            </a:endParaRPr>
          </a:p>
        </p:txBody>
      </p:sp>
      <p:sp>
        <p:nvSpPr>
          <p:cNvPr id="130" name="Google Shape;130;p21"/>
          <p:cNvSpPr/>
          <p:nvPr/>
        </p:nvSpPr>
        <p:spPr>
          <a:xfrm>
            <a:off x="460800" y="456200"/>
            <a:ext cx="9780900" cy="6648000"/>
          </a:xfrm>
          <a:prstGeom prst="rect">
            <a:avLst/>
          </a:prstGeom>
          <a:solidFill>
            <a:srgbClr val="FFE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1"/>
          <p:cNvSpPr/>
          <p:nvPr/>
        </p:nvSpPr>
        <p:spPr>
          <a:xfrm>
            <a:off x="102360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dk1"/>
                </a:solidFill>
              </a:rPr>
              <a:t>‹#›</a:t>
            </a:fld>
            <a:endParaRPr sz="900" b="1">
              <a:solidFill>
                <a:schemeClr val="dk1"/>
              </a:solidFill>
            </a:endParaRPr>
          </a:p>
        </p:txBody>
      </p:sp>
      <p:cxnSp>
        <p:nvCxnSpPr>
          <p:cNvPr id="132" name="Google Shape;132;p21"/>
          <p:cNvCxnSpPr/>
          <p:nvPr/>
        </p:nvCxnSpPr>
        <p:spPr>
          <a:xfrm>
            <a:off x="456000" y="75"/>
            <a:ext cx="0" cy="456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Kapittel 3 - 1 kolonne">
  <p:cSld name="CUSTOM_13_3">
    <p:spTree>
      <p:nvGrpSpPr>
        <p:cNvPr id="1" name="Shape 133"/>
        <p:cNvGrpSpPr/>
        <p:nvPr/>
      </p:nvGrpSpPr>
      <p:grpSpPr>
        <a:xfrm>
          <a:off x="0" y="0"/>
          <a:ext cx="0" cy="0"/>
          <a:chOff x="0" y="0"/>
          <a:chExt cx="0" cy="0"/>
        </a:xfrm>
      </p:grpSpPr>
      <p:sp>
        <p:nvSpPr>
          <p:cNvPr id="134" name="Google Shape;134;p22"/>
          <p:cNvSpPr/>
          <p:nvPr/>
        </p:nvSpPr>
        <p:spPr>
          <a:xfrm>
            <a:off x="0" y="0"/>
            <a:ext cx="10692000" cy="456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2"/>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dk1"/>
                </a:solidFill>
              </a:rPr>
              <a:t>3</a:t>
            </a:r>
            <a:endParaRPr>
              <a:solidFill>
                <a:schemeClr val="dk1"/>
              </a:solidFill>
            </a:endParaRPr>
          </a:p>
        </p:txBody>
      </p:sp>
      <p:sp>
        <p:nvSpPr>
          <p:cNvPr id="136" name="Google Shape;136;p22"/>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137" name="Google Shape;137;p22"/>
          <p:cNvSpPr/>
          <p:nvPr/>
        </p:nvSpPr>
        <p:spPr>
          <a:xfrm>
            <a:off x="102360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dk1"/>
                </a:solidFill>
              </a:rPr>
              <a:t>‹#›</a:t>
            </a:fld>
            <a:endParaRPr sz="900" b="1">
              <a:solidFill>
                <a:schemeClr val="dk1"/>
              </a:solidFill>
            </a:endParaRPr>
          </a:p>
        </p:txBody>
      </p:sp>
      <p:sp>
        <p:nvSpPr>
          <p:cNvPr id="138" name="Google Shape;138;p22"/>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1pPr>
            <a:lvl2pPr lvl="1"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2pPr>
            <a:lvl3pPr lvl="2"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3pPr>
            <a:lvl4pPr lvl="3"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4pPr>
            <a:lvl5pPr lvl="4"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5pPr>
            <a:lvl6pPr lvl="5"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6pPr>
            <a:lvl7pPr lvl="6"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7pPr>
            <a:lvl8pPr lvl="7"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8pPr>
            <a:lvl9pPr lvl="8"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9pPr>
          </a:lstStyle>
          <a:p>
            <a:endParaRPr/>
          </a:p>
        </p:txBody>
      </p:sp>
      <p:cxnSp>
        <p:nvCxnSpPr>
          <p:cNvPr id="139" name="Google Shape;139;p22"/>
          <p:cNvCxnSpPr/>
          <p:nvPr/>
        </p:nvCxnSpPr>
        <p:spPr>
          <a:xfrm>
            <a:off x="456000" y="75"/>
            <a:ext cx="0" cy="456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Kapittel 3 - 2 kolonner">
  <p:cSld name="CUSTOM_13_2">
    <p:spTree>
      <p:nvGrpSpPr>
        <p:cNvPr id="1" name="Shape 140"/>
        <p:cNvGrpSpPr/>
        <p:nvPr/>
      </p:nvGrpSpPr>
      <p:grpSpPr>
        <a:xfrm>
          <a:off x="0" y="0"/>
          <a:ext cx="0" cy="0"/>
          <a:chOff x="0" y="0"/>
          <a:chExt cx="0" cy="0"/>
        </a:xfrm>
      </p:grpSpPr>
      <p:sp>
        <p:nvSpPr>
          <p:cNvPr id="141" name="Google Shape;141;p23"/>
          <p:cNvSpPr/>
          <p:nvPr/>
        </p:nvSpPr>
        <p:spPr>
          <a:xfrm>
            <a:off x="0" y="0"/>
            <a:ext cx="10692000" cy="456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3"/>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dk1"/>
                </a:solidFill>
              </a:rPr>
              <a:t>3</a:t>
            </a:r>
            <a:endParaRPr>
              <a:solidFill>
                <a:schemeClr val="dk1"/>
              </a:solidFill>
            </a:endParaRPr>
          </a:p>
        </p:txBody>
      </p:sp>
      <p:sp>
        <p:nvSpPr>
          <p:cNvPr id="143" name="Google Shape;143;p23"/>
          <p:cNvSpPr txBox="1">
            <a:spLocks noGrp="1"/>
          </p:cNvSpPr>
          <p:nvPr>
            <p:ph type="body" idx="1"/>
          </p:nvPr>
        </p:nvSpPr>
        <p:spPr>
          <a:xfrm>
            <a:off x="456000" y="1586525"/>
            <a:ext cx="48213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144" name="Google Shape;144;p23"/>
          <p:cNvSpPr txBox="1">
            <a:spLocks noGrp="1"/>
          </p:cNvSpPr>
          <p:nvPr>
            <p:ph type="body" idx="2"/>
          </p:nvPr>
        </p:nvSpPr>
        <p:spPr>
          <a:xfrm>
            <a:off x="5422350" y="1586525"/>
            <a:ext cx="48213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145" name="Google Shape;145;p23"/>
          <p:cNvSpPr/>
          <p:nvPr/>
        </p:nvSpPr>
        <p:spPr>
          <a:xfrm>
            <a:off x="102360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dk1"/>
                </a:solidFill>
              </a:rPr>
              <a:t>‹#›</a:t>
            </a:fld>
            <a:endParaRPr sz="900" b="1">
              <a:solidFill>
                <a:schemeClr val="dk1"/>
              </a:solidFill>
            </a:endParaRPr>
          </a:p>
        </p:txBody>
      </p:sp>
      <p:sp>
        <p:nvSpPr>
          <p:cNvPr id="146" name="Google Shape;146;p23"/>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1pPr>
            <a:lvl2pPr lvl="1"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2pPr>
            <a:lvl3pPr lvl="2"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3pPr>
            <a:lvl4pPr lvl="3"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4pPr>
            <a:lvl5pPr lvl="4"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5pPr>
            <a:lvl6pPr lvl="5"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6pPr>
            <a:lvl7pPr lvl="6"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7pPr>
            <a:lvl8pPr lvl="7"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8pPr>
            <a:lvl9pPr lvl="8"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9pPr>
          </a:lstStyle>
          <a:p>
            <a:endParaRPr/>
          </a:p>
        </p:txBody>
      </p:sp>
      <p:cxnSp>
        <p:nvCxnSpPr>
          <p:cNvPr id="147" name="Google Shape;147;p23"/>
          <p:cNvCxnSpPr/>
          <p:nvPr/>
        </p:nvCxnSpPr>
        <p:spPr>
          <a:xfrm>
            <a:off x="456000" y="75"/>
            <a:ext cx="0" cy="456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Kapittel 3 - 3 kolonner">
  <p:cSld name="CUSTOM_13_2_1">
    <p:spTree>
      <p:nvGrpSpPr>
        <p:cNvPr id="1" name="Shape 148"/>
        <p:cNvGrpSpPr/>
        <p:nvPr/>
      </p:nvGrpSpPr>
      <p:grpSpPr>
        <a:xfrm>
          <a:off x="0" y="0"/>
          <a:ext cx="0" cy="0"/>
          <a:chOff x="0" y="0"/>
          <a:chExt cx="0" cy="0"/>
        </a:xfrm>
      </p:grpSpPr>
      <p:sp>
        <p:nvSpPr>
          <p:cNvPr id="149" name="Google Shape;149;p24"/>
          <p:cNvSpPr/>
          <p:nvPr/>
        </p:nvSpPr>
        <p:spPr>
          <a:xfrm>
            <a:off x="0" y="0"/>
            <a:ext cx="10692000" cy="456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4"/>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dk1"/>
                </a:solidFill>
              </a:rPr>
              <a:t>3</a:t>
            </a:r>
            <a:endParaRPr>
              <a:solidFill>
                <a:schemeClr val="dk1"/>
              </a:solidFill>
            </a:endParaRPr>
          </a:p>
        </p:txBody>
      </p:sp>
      <p:sp>
        <p:nvSpPr>
          <p:cNvPr id="151" name="Google Shape;151;p24"/>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152" name="Google Shape;152;p24"/>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1pPr>
            <a:lvl2pPr lvl="1"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2pPr>
            <a:lvl3pPr lvl="2"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3pPr>
            <a:lvl4pPr lvl="3"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4pPr>
            <a:lvl5pPr lvl="4"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5pPr>
            <a:lvl6pPr lvl="5"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6pPr>
            <a:lvl7pPr lvl="6"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7pPr>
            <a:lvl8pPr lvl="7"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8pPr>
            <a:lvl9pPr lvl="8"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9pPr>
          </a:lstStyle>
          <a:p>
            <a:endParaRPr/>
          </a:p>
        </p:txBody>
      </p:sp>
      <p:sp>
        <p:nvSpPr>
          <p:cNvPr id="153" name="Google Shape;153;p24"/>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154" name="Google Shape;154;p24"/>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155" name="Google Shape;155;p24"/>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dk1"/>
                </a:solidFill>
              </a:rPr>
              <a:t>‹#›</a:t>
            </a:fld>
            <a:endParaRPr sz="900" b="1">
              <a:solidFill>
                <a:schemeClr val="dk1"/>
              </a:solidFill>
            </a:endParaRPr>
          </a:p>
        </p:txBody>
      </p:sp>
      <p:cxnSp>
        <p:nvCxnSpPr>
          <p:cNvPr id="156" name="Google Shape;156;p24"/>
          <p:cNvCxnSpPr/>
          <p:nvPr/>
        </p:nvCxnSpPr>
        <p:spPr>
          <a:xfrm>
            <a:off x="456000" y="75"/>
            <a:ext cx="0" cy="456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Kapittel 4 - 0 forside">
  <p:cSld name="CUSTOM_13_1">
    <p:spTree>
      <p:nvGrpSpPr>
        <p:cNvPr id="1" name="Shape 157"/>
        <p:cNvGrpSpPr/>
        <p:nvPr/>
      </p:nvGrpSpPr>
      <p:grpSpPr>
        <a:xfrm>
          <a:off x="0" y="0"/>
          <a:ext cx="0" cy="0"/>
          <a:chOff x="0" y="0"/>
          <a:chExt cx="0" cy="0"/>
        </a:xfrm>
      </p:grpSpPr>
      <p:sp>
        <p:nvSpPr>
          <p:cNvPr id="158" name="Google Shape;158;p25"/>
          <p:cNvSpPr/>
          <p:nvPr/>
        </p:nvSpPr>
        <p:spPr>
          <a:xfrm>
            <a:off x="0" y="0"/>
            <a:ext cx="10692000" cy="456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5"/>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4</a:t>
            </a:r>
            <a:endParaRPr>
              <a:solidFill>
                <a:schemeClr val="lt1"/>
              </a:solidFill>
            </a:endParaRPr>
          </a:p>
        </p:txBody>
      </p:sp>
      <p:cxnSp>
        <p:nvCxnSpPr>
          <p:cNvPr id="160" name="Google Shape;160;p25"/>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161" name="Google Shape;161;p25"/>
          <p:cNvSpPr/>
          <p:nvPr/>
        </p:nvSpPr>
        <p:spPr>
          <a:xfrm>
            <a:off x="460800" y="456200"/>
            <a:ext cx="9780900" cy="6648000"/>
          </a:xfrm>
          <a:prstGeom prst="rect">
            <a:avLst/>
          </a:prstGeom>
          <a:solidFill>
            <a:srgbClr val="F7C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5"/>
          <p:cNvSpPr/>
          <p:nvPr/>
        </p:nvSpPr>
        <p:spPr>
          <a:xfrm>
            <a:off x="102360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Kapittel 4 - 1 kolonne">
  <p:cSld name="CUSTOM_13_1_3">
    <p:spTree>
      <p:nvGrpSpPr>
        <p:cNvPr id="1" name="Shape 163"/>
        <p:cNvGrpSpPr/>
        <p:nvPr/>
      </p:nvGrpSpPr>
      <p:grpSpPr>
        <a:xfrm>
          <a:off x="0" y="0"/>
          <a:ext cx="0" cy="0"/>
          <a:chOff x="0" y="0"/>
          <a:chExt cx="0" cy="0"/>
        </a:xfrm>
      </p:grpSpPr>
      <p:sp>
        <p:nvSpPr>
          <p:cNvPr id="164" name="Google Shape;164;p26"/>
          <p:cNvSpPr/>
          <p:nvPr/>
        </p:nvSpPr>
        <p:spPr>
          <a:xfrm>
            <a:off x="0" y="0"/>
            <a:ext cx="10692000" cy="456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6"/>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4</a:t>
            </a:r>
            <a:endParaRPr>
              <a:solidFill>
                <a:schemeClr val="lt1"/>
              </a:solidFill>
            </a:endParaRPr>
          </a:p>
        </p:txBody>
      </p:sp>
      <p:sp>
        <p:nvSpPr>
          <p:cNvPr id="166" name="Google Shape;166;p26"/>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167" name="Google Shape;167;p26"/>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168" name="Google Shape;168;p26"/>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169" name="Google Shape;169;p26"/>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1pPr>
            <a:lvl2pPr lvl="1"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2pPr>
            <a:lvl3pPr lvl="2"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3pPr>
            <a:lvl4pPr lvl="3"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4pPr>
            <a:lvl5pPr lvl="4"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5pPr>
            <a:lvl6pPr lvl="5"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6pPr>
            <a:lvl7pPr lvl="6"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7pPr>
            <a:lvl8pPr lvl="7"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8pPr>
            <a:lvl9pPr lvl="8"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Kapittel 4 - 2 kolonner">
  <p:cSld name="CUSTOM_13_1_2">
    <p:spTree>
      <p:nvGrpSpPr>
        <p:cNvPr id="1" name="Shape 170"/>
        <p:cNvGrpSpPr/>
        <p:nvPr/>
      </p:nvGrpSpPr>
      <p:grpSpPr>
        <a:xfrm>
          <a:off x="0" y="0"/>
          <a:ext cx="0" cy="0"/>
          <a:chOff x="0" y="0"/>
          <a:chExt cx="0" cy="0"/>
        </a:xfrm>
      </p:grpSpPr>
      <p:sp>
        <p:nvSpPr>
          <p:cNvPr id="171" name="Google Shape;171;p27"/>
          <p:cNvSpPr/>
          <p:nvPr/>
        </p:nvSpPr>
        <p:spPr>
          <a:xfrm>
            <a:off x="0" y="0"/>
            <a:ext cx="10692000" cy="456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7"/>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4</a:t>
            </a:r>
            <a:endParaRPr>
              <a:solidFill>
                <a:schemeClr val="lt1"/>
              </a:solidFill>
            </a:endParaRPr>
          </a:p>
        </p:txBody>
      </p:sp>
      <p:sp>
        <p:nvSpPr>
          <p:cNvPr id="173" name="Google Shape;173;p27"/>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174" name="Google Shape;174;p27"/>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175" name="Google Shape;175;p27"/>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176" name="Google Shape;176;p27"/>
          <p:cNvSpPr/>
          <p:nvPr/>
        </p:nvSpPr>
        <p:spPr>
          <a:xfrm>
            <a:off x="1024335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177" name="Google Shape;177;p27"/>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1pPr>
            <a:lvl2pPr lvl="1"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2pPr>
            <a:lvl3pPr lvl="2"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3pPr>
            <a:lvl4pPr lvl="3"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4pPr>
            <a:lvl5pPr lvl="4"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5pPr>
            <a:lvl6pPr lvl="5"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6pPr>
            <a:lvl7pPr lvl="6"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7pPr>
            <a:lvl8pPr lvl="7"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8pPr>
            <a:lvl9pPr lvl="8"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Kapittel 4 - 3 kolonner">
  <p:cSld name="CUSTOM_13_1_2_1">
    <p:spTree>
      <p:nvGrpSpPr>
        <p:cNvPr id="1" name="Shape 178"/>
        <p:cNvGrpSpPr/>
        <p:nvPr/>
      </p:nvGrpSpPr>
      <p:grpSpPr>
        <a:xfrm>
          <a:off x="0" y="0"/>
          <a:ext cx="0" cy="0"/>
          <a:chOff x="0" y="0"/>
          <a:chExt cx="0" cy="0"/>
        </a:xfrm>
      </p:grpSpPr>
      <p:sp>
        <p:nvSpPr>
          <p:cNvPr id="179" name="Google Shape;179;p28"/>
          <p:cNvSpPr/>
          <p:nvPr/>
        </p:nvSpPr>
        <p:spPr>
          <a:xfrm>
            <a:off x="0" y="0"/>
            <a:ext cx="10692000" cy="456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8"/>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4</a:t>
            </a:r>
            <a:endParaRPr>
              <a:solidFill>
                <a:schemeClr val="lt1"/>
              </a:solidFill>
            </a:endParaRPr>
          </a:p>
        </p:txBody>
      </p:sp>
      <p:sp>
        <p:nvSpPr>
          <p:cNvPr id="181" name="Google Shape;181;p28"/>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182" name="Google Shape;182;p28"/>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1pPr>
            <a:lvl2pPr lvl="1"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2pPr>
            <a:lvl3pPr lvl="2"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3pPr>
            <a:lvl4pPr lvl="3"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4pPr>
            <a:lvl5pPr lvl="4"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5pPr>
            <a:lvl6pPr lvl="5"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6pPr>
            <a:lvl7pPr lvl="6"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7pPr>
            <a:lvl8pPr lvl="7"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8pPr>
            <a:lvl9pPr lvl="8"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9pPr>
          </a:lstStyle>
          <a:p>
            <a:endParaRPr/>
          </a:p>
        </p:txBody>
      </p:sp>
      <p:cxnSp>
        <p:nvCxnSpPr>
          <p:cNvPr id="183" name="Google Shape;183;p28"/>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184" name="Google Shape;184;p28"/>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185" name="Google Shape;185;p28"/>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186" name="Google Shape;186;p28"/>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Kapittel 5 - 0 forside">
  <p:cSld name="CUSTOM_13_1_1">
    <p:spTree>
      <p:nvGrpSpPr>
        <p:cNvPr id="1" name="Shape 187"/>
        <p:cNvGrpSpPr/>
        <p:nvPr/>
      </p:nvGrpSpPr>
      <p:grpSpPr>
        <a:xfrm>
          <a:off x="0" y="0"/>
          <a:ext cx="0" cy="0"/>
          <a:chOff x="0" y="0"/>
          <a:chExt cx="0" cy="0"/>
        </a:xfrm>
      </p:grpSpPr>
      <p:sp>
        <p:nvSpPr>
          <p:cNvPr id="188" name="Google Shape;188;p29"/>
          <p:cNvSpPr/>
          <p:nvPr/>
        </p:nvSpPr>
        <p:spPr>
          <a:xfrm>
            <a:off x="0" y="0"/>
            <a:ext cx="10692000" cy="456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9"/>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5</a:t>
            </a:r>
            <a:endParaRPr>
              <a:solidFill>
                <a:schemeClr val="lt1"/>
              </a:solidFill>
            </a:endParaRPr>
          </a:p>
        </p:txBody>
      </p:sp>
      <p:cxnSp>
        <p:nvCxnSpPr>
          <p:cNvPr id="190" name="Google Shape;190;p29"/>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191" name="Google Shape;191;p29"/>
          <p:cNvSpPr/>
          <p:nvPr/>
        </p:nvSpPr>
        <p:spPr>
          <a:xfrm>
            <a:off x="460800" y="456200"/>
            <a:ext cx="9780900" cy="6648000"/>
          </a:xfrm>
          <a:prstGeom prst="rect">
            <a:avLst/>
          </a:prstGeom>
          <a:solidFill>
            <a:srgbClr val="DEDE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9"/>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Kapittel 5 - 1 kolonne">
  <p:cSld name="CUSTOM_13_1_1_3">
    <p:spTree>
      <p:nvGrpSpPr>
        <p:cNvPr id="1" name="Shape 193"/>
        <p:cNvGrpSpPr/>
        <p:nvPr/>
      </p:nvGrpSpPr>
      <p:grpSpPr>
        <a:xfrm>
          <a:off x="0" y="0"/>
          <a:ext cx="0" cy="0"/>
          <a:chOff x="0" y="0"/>
          <a:chExt cx="0" cy="0"/>
        </a:xfrm>
      </p:grpSpPr>
      <p:sp>
        <p:nvSpPr>
          <p:cNvPr id="194" name="Google Shape;194;p30"/>
          <p:cNvSpPr/>
          <p:nvPr/>
        </p:nvSpPr>
        <p:spPr>
          <a:xfrm>
            <a:off x="0" y="0"/>
            <a:ext cx="10692000" cy="456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0"/>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5</a:t>
            </a:r>
            <a:endParaRPr>
              <a:solidFill>
                <a:schemeClr val="lt1"/>
              </a:solidFill>
            </a:endParaRPr>
          </a:p>
        </p:txBody>
      </p:sp>
      <p:sp>
        <p:nvSpPr>
          <p:cNvPr id="196" name="Google Shape;196;p30"/>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197" name="Google Shape;197;p30"/>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198" name="Google Shape;198;p30"/>
          <p:cNvSpPr/>
          <p:nvPr/>
        </p:nvSpPr>
        <p:spPr>
          <a:xfrm>
            <a:off x="102360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199" name="Google Shape;199;p30"/>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1pPr>
            <a:lvl2pPr lvl="1"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2pPr>
            <a:lvl3pPr lvl="2"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3pPr>
            <a:lvl4pPr lvl="3"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4pPr>
            <a:lvl5pPr lvl="4"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5pPr>
            <a:lvl6pPr lvl="5"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6pPr>
            <a:lvl7pPr lvl="6"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7pPr>
            <a:lvl8pPr lvl="7"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8pPr>
            <a:lvl9pPr lvl="8"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Kapittel 5 - 2 kolonner">
  <p:cSld name="CUSTOM_13_1_1_2">
    <p:spTree>
      <p:nvGrpSpPr>
        <p:cNvPr id="1" name="Shape 200"/>
        <p:cNvGrpSpPr/>
        <p:nvPr/>
      </p:nvGrpSpPr>
      <p:grpSpPr>
        <a:xfrm>
          <a:off x="0" y="0"/>
          <a:ext cx="0" cy="0"/>
          <a:chOff x="0" y="0"/>
          <a:chExt cx="0" cy="0"/>
        </a:xfrm>
      </p:grpSpPr>
      <p:sp>
        <p:nvSpPr>
          <p:cNvPr id="201" name="Google Shape;201;p31"/>
          <p:cNvSpPr/>
          <p:nvPr/>
        </p:nvSpPr>
        <p:spPr>
          <a:xfrm>
            <a:off x="0" y="0"/>
            <a:ext cx="10692000" cy="456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1"/>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5</a:t>
            </a:r>
            <a:endParaRPr>
              <a:solidFill>
                <a:schemeClr val="lt1"/>
              </a:solidFill>
            </a:endParaRPr>
          </a:p>
        </p:txBody>
      </p:sp>
      <p:sp>
        <p:nvSpPr>
          <p:cNvPr id="203" name="Google Shape;203;p31"/>
          <p:cNvSpPr txBox="1">
            <a:spLocks noGrp="1"/>
          </p:cNvSpPr>
          <p:nvPr>
            <p:ph type="body" idx="1"/>
          </p:nvPr>
        </p:nvSpPr>
        <p:spPr>
          <a:xfrm>
            <a:off x="456000" y="1586525"/>
            <a:ext cx="48213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204" name="Google Shape;204;p31"/>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205" name="Google Shape;205;p31"/>
          <p:cNvSpPr txBox="1">
            <a:spLocks noGrp="1"/>
          </p:cNvSpPr>
          <p:nvPr>
            <p:ph type="body" idx="2"/>
          </p:nvPr>
        </p:nvSpPr>
        <p:spPr>
          <a:xfrm>
            <a:off x="5422350" y="1586525"/>
            <a:ext cx="48213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206" name="Google Shape;206;p31"/>
          <p:cNvSpPr/>
          <p:nvPr/>
        </p:nvSpPr>
        <p:spPr>
          <a:xfrm>
            <a:off x="1024365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207" name="Google Shape;207;p31"/>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1pPr>
            <a:lvl2pPr lvl="1"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2pPr>
            <a:lvl3pPr lvl="2"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3pPr>
            <a:lvl4pPr lvl="3"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4pPr>
            <a:lvl5pPr lvl="4"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5pPr>
            <a:lvl6pPr lvl="5"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6pPr>
            <a:lvl7pPr lvl="6"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7pPr>
            <a:lvl8pPr lvl="7"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8pPr>
            <a:lvl9pPr lvl="8"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Kapittel 5 - 3 kolonner">
  <p:cSld name="CUSTOM_13_1_1_2_1">
    <p:spTree>
      <p:nvGrpSpPr>
        <p:cNvPr id="1" name="Shape 208"/>
        <p:cNvGrpSpPr/>
        <p:nvPr/>
      </p:nvGrpSpPr>
      <p:grpSpPr>
        <a:xfrm>
          <a:off x="0" y="0"/>
          <a:ext cx="0" cy="0"/>
          <a:chOff x="0" y="0"/>
          <a:chExt cx="0" cy="0"/>
        </a:xfrm>
      </p:grpSpPr>
      <p:sp>
        <p:nvSpPr>
          <p:cNvPr id="209" name="Google Shape;209;p32"/>
          <p:cNvSpPr/>
          <p:nvPr/>
        </p:nvSpPr>
        <p:spPr>
          <a:xfrm>
            <a:off x="0" y="0"/>
            <a:ext cx="10692000" cy="456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2"/>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5</a:t>
            </a:r>
            <a:endParaRPr>
              <a:solidFill>
                <a:schemeClr val="lt1"/>
              </a:solidFill>
            </a:endParaRPr>
          </a:p>
        </p:txBody>
      </p:sp>
      <p:sp>
        <p:nvSpPr>
          <p:cNvPr id="211" name="Google Shape;211;p32"/>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212" name="Google Shape;212;p32"/>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1pPr>
            <a:lvl2pPr lvl="1"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2pPr>
            <a:lvl3pPr lvl="2"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3pPr>
            <a:lvl4pPr lvl="3"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4pPr>
            <a:lvl5pPr lvl="4"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5pPr>
            <a:lvl6pPr lvl="5"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6pPr>
            <a:lvl7pPr lvl="6"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7pPr>
            <a:lvl8pPr lvl="7"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8pPr>
            <a:lvl9pPr lvl="8"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9pPr>
          </a:lstStyle>
          <a:p>
            <a:endParaRPr/>
          </a:p>
        </p:txBody>
      </p:sp>
      <p:cxnSp>
        <p:nvCxnSpPr>
          <p:cNvPr id="213" name="Google Shape;213;p32"/>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214" name="Google Shape;214;p32"/>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215" name="Google Shape;215;p32"/>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216" name="Google Shape;216;p32"/>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Kapittel 6 - 0 forside">
  <p:cSld name="CUSTOM_13_1_1_1">
    <p:spTree>
      <p:nvGrpSpPr>
        <p:cNvPr id="1" name="Shape 217"/>
        <p:cNvGrpSpPr/>
        <p:nvPr/>
      </p:nvGrpSpPr>
      <p:grpSpPr>
        <a:xfrm>
          <a:off x="0" y="0"/>
          <a:ext cx="0" cy="0"/>
          <a:chOff x="0" y="0"/>
          <a:chExt cx="0" cy="0"/>
        </a:xfrm>
      </p:grpSpPr>
      <p:sp>
        <p:nvSpPr>
          <p:cNvPr id="218" name="Google Shape;218;p33"/>
          <p:cNvSpPr/>
          <p:nvPr/>
        </p:nvSpPr>
        <p:spPr>
          <a:xfrm>
            <a:off x="0" y="0"/>
            <a:ext cx="10692000" cy="456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3"/>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6</a:t>
            </a:r>
            <a:endParaRPr>
              <a:solidFill>
                <a:schemeClr val="lt1"/>
              </a:solidFill>
            </a:endParaRPr>
          </a:p>
        </p:txBody>
      </p:sp>
      <p:cxnSp>
        <p:nvCxnSpPr>
          <p:cNvPr id="220" name="Google Shape;220;p33"/>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221" name="Google Shape;221;p33"/>
          <p:cNvSpPr/>
          <p:nvPr/>
        </p:nvSpPr>
        <p:spPr>
          <a:xfrm>
            <a:off x="460800" y="456200"/>
            <a:ext cx="9780900" cy="6648000"/>
          </a:xfrm>
          <a:prstGeom prst="rect">
            <a:avLst/>
          </a:prstGeom>
          <a:solidFill>
            <a:srgbClr val="F1BA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3"/>
          <p:cNvSpPr/>
          <p:nvPr/>
        </p:nvSpPr>
        <p:spPr>
          <a:xfrm>
            <a:off x="102360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Kapittel 6 - 1 kolonne">
  <p:cSld name="CUSTOM_13_1_1_1_3">
    <p:spTree>
      <p:nvGrpSpPr>
        <p:cNvPr id="1" name="Shape 223"/>
        <p:cNvGrpSpPr/>
        <p:nvPr/>
      </p:nvGrpSpPr>
      <p:grpSpPr>
        <a:xfrm>
          <a:off x="0" y="0"/>
          <a:ext cx="0" cy="0"/>
          <a:chOff x="0" y="0"/>
          <a:chExt cx="0" cy="0"/>
        </a:xfrm>
      </p:grpSpPr>
      <p:sp>
        <p:nvSpPr>
          <p:cNvPr id="224" name="Google Shape;224;p34"/>
          <p:cNvSpPr/>
          <p:nvPr/>
        </p:nvSpPr>
        <p:spPr>
          <a:xfrm>
            <a:off x="0" y="0"/>
            <a:ext cx="10692000" cy="456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4"/>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4</a:t>
            </a:r>
            <a:endParaRPr>
              <a:solidFill>
                <a:schemeClr val="lt1"/>
              </a:solidFill>
            </a:endParaRPr>
          </a:p>
        </p:txBody>
      </p:sp>
      <p:sp>
        <p:nvSpPr>
          <p:cNvPr id="226" name="Google Shape;226;p34"/>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227" name="Google Shape;227;p34"/>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228" name="Google Shape;228;p34"/>
          <p:cNvSpPr/>
          <p:nvPr/>
        </p:nvSpPr>
        <p:spPr>
          <a:xfrm>
            <a:off x="102360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229" name="Google Shape;229;p34"/>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1pPr>
            <a:lvl2pPr lvl="1"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2pPr>
            <a:lvl3pPr lvl="2"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3pPr>
            <a:lvl4pPr lvl="3"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4pPr>
            <a:lvl5pPr lvl="4"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5pPr>
            <a:lvl6pPr lvl="5"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6pPr>
            <a:lvl7pPr lvl="6"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7pPr>
            <a:lvl8pPr lvl="7"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8pPr>
            <a:lvl9pPr lvl="8"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Kapittel 6 - 2 kolonner">
  <p:cSld name="CUSTOM_13_1_1_1_1">
    <p:spTree>
      <p:nvGrpSpPr>
        <p:cNvPr id="1" name="Shape 230"/>
        <p:cNvGrpSpPr/>
        <p:nvPr/>
      </p:nvGrpSpPr>
      <p:grpSpPr>
        <a:xfrm>
          <a:off x="0" y="0"/>
          <a:ext cx="0" cy="0"/>
          <a:chOff x="0" y="0"/>
          <a:chExt cx="0" cy="0"/>
        </a:xfrm>
      </p:grpSpPr>
      <p:sp>
        <p:nvSpPr>
          <p:cNvPr id="231" name="Google Shape;231;p35"/>
          <p:cNvSpPr/>
          <p:nvPr/>
        </p:nvSpPr>
        <p:spPr>
          <a:xfrm>
            <a:off x="0" y="0"/>
            <a:ext cx="10692000" cy="456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5"/>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4</a:t>
            </a:r>
            <a:endParaRPr>
              <a:solidFill>
                <a:schemeClr val="lt1"/>
              </a:solidFill>
            </a:endParaRPr>
          </a:p>
        </p:txBody>
      </p:sp>
      <p:sp>
        <p:nvSpPr>
          <p:cNvPr id="233" name="Google Shape;233;p35"/>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234" name="Google Shape;234;p35"/>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235" name="Google Shape;235;p35"/>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236" name="Google Shape;236;p35"/>
          <p:cNvSpPr/>
          <p:nvPr/>
        </p:nvSpPr>
        <p:spPr>
          <a:xfrm>
            <a:off x="1024335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237" name="Google Shape;237;p35"/>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1pPr>
            <a:lvl2pPr lvl="1"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2pPr>
            <a:lvl3pPr lvl="2"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3pPr>
            <a:lvl4pPr lvl="3"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4pPr>
            <a:lvl5pPr lvl="4"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5pPr>
            <a:lvl6pPr lvl="5"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6pPr>
            <a:lvl7pPr lvl="6"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7pPr>
            <a:lvl8pPr lvl="7"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8pPr>
            <a:lvl9pPr lvl="8"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Kapittel 6 - 3 kolonner">
  <p:cSld name="CUSTOM_13_1_1_1_1_1">
    <p:spTree>
      <p:nvGrpSpPr>
        <p:cNvPr id="1" name="Shape 238"/>
        <p:cNvGrpSpPr/>
        <p:nvPr/>
      </p:nvGrpSpPr>
      <p:grpSpPr>
        <a:xfrm>
          <a:off x="0" y="0"/>
          <a:ext cx="0" cy="0"/>
          <a:chOff x="0" y="0"/>
          <a:chExt cx="0" cy="0"/>
        </a:xfrm>
      </p:grpSpPr>
      <p:sp>
        <p:nvSpPr>
          <p:cNvPr id="239" name="Google Shape;239;p36"/>
          <p:cNvSpPr/>
          <p:nvPr/>
        </p:nvSpPr>
        <p:spPr>
          <a:xfrm>
            <a:off x="0" y="0"/>
            <a:ext cx="10692000" cy="456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6"/>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4</a:t>
            </a:r>
            <a:endParaRPr>
              <a:solidFill>
                <a:schemeClr val="lt1"/>
              </a:solidFill>
            </a:endParaRPr>
          </a:p>
        </p:txBody>
      </p:sp>
      <p:sp>
        <p:nvSpPr>
          <p:cNvPr id="241" name="Google Shape;241;p36"/>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242" name="Google Shape;242;p36"/>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1pPr>
            <a:lvl2pPr lvl="1"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2pPr>
            <a:lvl3pPr lvl="2"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3pPr>
            <a:lvl4pPr lvl="3"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4pPr>
            <a:lvl5pPr lvl="4"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5pPr>
            <a:lvl6pPr lvl="5"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6pPr>
            <a:lvl7pPr lvl="6"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7pPr>
            <a:lvl8pPr lvl="7"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8pPr>
            <a:lvl9pPr lvl="8"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9pPr>
          </a:lstStyle>
          <a:p>
            <a:endParaRPr/>
          </a:p>
        </p:txBody>
      </p:sp>
      <p:cxnSp>
        <p:nvCxnSpPr>
          <p:cNvPr id="243" name="Google Shape;243;p36"/>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244" name="Google Shape;244;p36"/>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245" name="Google Shape;245;p36"/>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246" name="Google Shape;246;p36"/>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Kapittel 7 - 0 forside">
  <p:cSld name="CUSTOM_13_1_1_1_2">
    <p:spTree>
      <p:nvGrpSpPr>
        <p:cNvPr id="1" name="Shape 247"/>
        <p:cNvGrpSpPr/>
        <p:nvPr/>
      </p:nvGrpSpPr>
      <p:grpSpPr>
        <a:xfrm>
          <a:off x="0" y="0"/>
          <a:ext cx="0" cy="0"/>
          <a:chOff x="0" y="0"/>
          <a:chExt cx="0" cy="0"/>
        </a:xfrm>
      </p:grpSpPr>
      <p:sp>
        <p:nvSpPr>
          <p:cNvPr id="248" name="Google Shape;248;p37"/>
          <p:cNvSpPr/>
          <p:nvPr/>
        </p:nvSpPr>
        <p:spPr>
          <a:xfrm>
            <a:off x="0" y="0"/>
            <a:ext cx="10692000" cy="456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37"/>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7</a:t>
            </a:r>
            <a:endParaRPr>
              <a:solidFill>
                <a:schemeClr val="lt1"/>
              </a:solidFill>
            </a:endParaRPr>
          </a:p>
        </p:txBody>
      </p:sp>
      <p:cxnSp>
        <p:nvCxnSpPr>
          <p:cNvPr id="250" name="Google Shape;250;p37"/>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251" name="Google Shape;251;p37"/>
          <p:cNvSpPr/>
          <p:nvPr/>
        </p:nvSpPr>
        <p:spPr>
          <a:xfrm>
            <a:off x="460800" y="456200"/>
            <a:ext cx="9780900" cy="6648000"/>
          </a:xfrm>
          <a:prstGeom prst="rect">
            <a:avLst/>
          </a:prstGeom>
          <a:solidFill>
            <a:srgbClr val="FFD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7"/>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Kapittel 7 - 1 kolonne">
  <p:cSld name="CUSTOM_13_1_1_1_2_2">
    <p:spTree>
      <p:nvGrpSpPr>
        <p:cNvPr id="1" name="Shape 253"/>
        <p:cNvGrpSpPr/>
        <p:nvPr/>
      </p:nvGrpSpPr>
      <p:grpSpPr>
        <a:xfrm>
          <a:off x="0" y="0"/>
          <a:ext cx="0" cy="0"/>
          <a:chOff x="0" y="0"/>
          <a:chExt cx="0" cy="0"/>
        </a:xfrm>
      </p:grpSpPr>
      <p:sp>
        <p:nvSpPr>
          <p:cNvPr id="254" name="Google Shape;254;p38"/>
          <p:cNvSpPr/>
          <p:nvPr/>
        </p:nvSpPr>
        <p:spPr>
          <a:xfrm>
            <a:off x="0" y="75"/>
            <a:ext cx="10692000" cy="456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8"/>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7</a:t>
            </a:r>
            <a:endParaRPr>
              <a:solidFill>
                <a:schemeClr val="lt1"/>
              </a:solidFill>
            </a:endParaRPr>
          </a:p>
        </p:txBody>
      </p:sp>
      <p:sp>
        <p:nvSpPr>
          <p:cNvPr id="256" name="Google Shape;256;p38"/>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257" name="Google Shape;257;p38"/>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258" name="Google Shape;258;p38"/>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259" name="Google Shape;259;p38"/>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1pPr>
            <a:lvl2pPr lvl="1"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2pPr>
            <a:lvl3pPr lvl="2"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3pPr>
            <a:lvl4pPr lvl="3"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4pPr>
            <a:lvl5pPr lvl="4"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5pPr>
            <a:lvl6pPr lvl="5"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6pPr>
            <a:lvl7pPr lvl="6"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7pPr>
            <a:lvl8pPr lvl="7"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8pPr>
            <a:lvl9pPr lvl="8"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Kapittel 7 - 2 kolonner">
  <p:cSld name="CUSTOM_13_1_1_1_1_2">
    <p:spTree>
      <p:nvGrpSpPr>
        <p:cNvPr id="1" name="Shape 260"/>
        <p:cNvGrpSpPr/>
        <p:nvPr/>
      </p:nvGrpSpPr>
      <p:grpSpPr>
        <a:xfrm>
          <a:off x="0" y="0"/>
          <a:ext cx="0" cy="0"/>
          <a:chOff x="0" y="0"/>
          <a:chExt cx="0" cy="0"/>
        </a:xfrm>
      </p:grpSpPr>
      <p:sp>
        <p:nvSpPr>
          <p:cNvPr id="261" name="Google Shape;261;p39"/>
          <p:cNvSpPr/>
          <p:nvPr/>
        </p:nvSpPr>
        <p:spPr>
          <a:xfrm>
            <a:off x="0" y="0"/>
            <a:ext cx="10692000" cy="456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9"/>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7</a:t>
            </a:r>
            <a:endParaRPr>
              <a:solidFill>
                <a:schemeClr val="lt1"/>
              </a:solidFill>
            </a:endParaRPr>
          </a:p>
        </p:txBody>
      </p:sp>
      <p:sp>
        <p:nvSpPr>
          <p:cNvPr id="263" name="Google Shape;263;p39"/>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264" name="Google Shape;264;p39"/>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265" name="Google Shape;265;p39"/>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266" name="Google Shape;266;p39"/>
          <p:cNvSpPr/>
          <p:nvPr/>
        </p:nvSpPr>
        <p:spPr>
          <a:xfrm>
            <a:off x="102360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267" name="Google Shape;267;p39"/>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1pPr>
            <a:lvl2pPr lvl="1"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2pPr>
            <a:lvl3pPr lvl="2"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3pPr>
            <a:lvl4pPr lvl="3"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4pPr>
            <a:lvl5pPr lvl="4"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5pPr>
            <a:lvl6pPr lvl="5"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6pPr>
            <a:lvl7pPr lvl="6"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7pPr>
            <a:lvl8pPr lvl="7"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8pPr>
            <a:lvl9pPr lvl="8"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Kapittel 7 - 3 kolonner">
  <p:cSld name="CUSTOM_13_1_1_1_1_1_1">
    <p:spTree>
      <p:nvGrpSpPr>
        <p:cNvPr id="1" name="Shape 268"/>
        <p:cNvGrpSpPr/>
        <p:nvPr/>
      </p:nvGrpSpPr>
      <p:grpSpPr>
        <a:xfrm>
          <a:off x="0" y="0"/>
          <a:ext cx="0" cy="0"/>
          <a:chOff x="0" y="0"/>
          <a:chExt cx="0" cy="0"/>
        </a:xfrm>
      </p:grpSpPr>
      <p:sp>
        <p:nvSpPr>
          <p:cNvPr id="269" name="Google Shape;269;p40"/>
          <p:cNvSpPr/>
          <p:nvPr/>
        </p:nvSpPr>
        <p:spPr>
          <a:xfrm>
            <a:off x="0" y="0"/>
            <a:ext cx="10692000" cy="456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40"/>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7</a:t>
            </a:r>
            <a:endParaRPr>
              <a:solidFill>
                <a:schemeClr val="lt1"/>
              </a:solidFill>
            </a:endParaRPr>
          </a:p>
        </p:txBody>
      </p:sp>
      <p:sp>
        <p:nvSpPr>
          <p:cNvPr id="271" name="Google Shape;271;p40"/>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272" name="Google Shape;272;p40"/>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1pPr>
            <a:lvl2pPr lvl="1"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2pPr>
            <a:lvl3pPr lvl="2"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3pPr>
            <a:lvl4pPr lvl="3"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4pPr>
            <a:lvl5pPr lvl="4"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5pPr>
            <a:lvl6pPr lvl="5"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6pPr>
            <a:lvl7pPr lvl="6"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7pPr>
            <a:lvl8pPr lvl="7"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8pPr>
            <a:lvl9pPr lvl="8"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9pPr>
          </a:lstStyle>
          <a:p>
            <a:endParaRPr/>
          </a:p>
        </p:txBody>
      </p:sp>
      <p:cxnSp>
        <p:nvCxnSpPr>
          <p:cNvPr id="273" name="Google Shape;273;p40"/>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274" name="Google Shape;274;p40"/>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275" name="Google Shape;275;p40"/>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276" name="Google Shape;276;p40"/>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Kapittel 8 - 0 forside">
  <p:cSld name="CUSTOM_13_1_1_1_2_1">
    <p:spTree>
      <p:nvGrpSpPr>
        <p:cNvPr id="1" name="Shape 277"/>
        <p:cNvGrpSpPr/>
        <p:nvPr/>
      </p:nvGrpSpPr>
      <p:grpSpPr>
        <a:xfrm>
          <a:off x="0" y="0"/>
          <a:ext cx="0" cy="0"/>
          <a:chOff x="0" y="0"/>
          <a:chExt cx="0" cy="0"/>
        </a:xfrm>
      </p:grpSpPr>
      <p:sp>
        <p:nvSpPr>
          <p:cNvPr id="278" name="Google Shape;278;p41"/>
          <p:cNvSpPr/>
          <p:nvPr/>
        </p:nvSpPr>
        <p:spPr>
          <a:xfrm>
            <a:off x="0" y="0"/>
            <a:ext cx="10692000" cy="456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41"/>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8</a:t>
            </a:r>
            <a:endParaRPr>
              <a:solidFill>
                <a:schemeClr val="lt1"/>
              </a:solidFill>
            </a:endParaRPr>
          </a:p>
        </p:txBody>
      </p:sp>
      <p:cxnSp>
        <p:nvCxnSpPr>
          <p:cNvPr id="280" name="Google Shape;280;p41"/>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281" name="Google Shape;281;p41"/>
          <p:cNvSpPr/>
          <p:nvPr/>
        </p:nvSpPr>
        <p:spPr>
          <a:xfrm>
            <a:off x="460800" y="456200"/>
            <a:ext cx="9780900" cy="6648000"/>
          </a:xfrm>
          <a:prstGeom prst="rect">
            <a:avLst/>
          </a:prstGeom>
          <a:solidFill>
            <a:srgbClr val="FEB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41"/>
          <p:cNvSpPr/>
          <p:nvPr/>
        </p:nvSpPr>
        <p:spPr>
          <a:xfrm>
            <a:off x="102465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Kapittel 8 - 1 kolonne">
  <p:cSld name="CUSTOM_13_1_1_1_2_1_2">
    <p:spTree>
      <p:nvGrpSpPr>
        <p:cNvPr id="1" name="Shape 283"/>
        <p:cNvGrpSpPr/>
        <p:nvPr/>
      </p:nvGrpSpPr>
      <p:grpSpPr>
        <a:xfrm>
          <a:off x="0" y="0"/>
          <a:ext cx="0" cy="0"/>
          <a:chOff x="0" y="0"/>
          <a:chExt cx="0" cy="0"/>
        </a:xfrm>
      </p:grpSpPr>
      <p:sp>
        <p:nvSpPr>
          <p:cNvPr id="284" name="Google Shape;284;p42"/>
          <p:cNvSpPr/>
          <p:nvPr/>
        </p:nvSpPr>
        <p:spPr>
          <a:xfrm>
            <a:off x="0" y="0"/>
            <a:ext cx="10692000" cy="456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42"/>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8</a:t>
            </a:r>
            <a:endParaRPr>
              <a:solidFill>
                <a:schemeClr val="lt1"/>
              </a:solidFill>
            </a:endParaRPr>
          </a:p>
        </p:txBody>
      </p:sp>
      <p:sp>
        <p:nvSpPr>
          <p:cNvPr id="286" name="Google Shape;286;p42"/>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287" name="Google Shape;287;p42"/>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288" name="Google Shape;288;p42"/>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289" name="Google Shape;289;p42"/>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1pPr>
            <a:lvl2pPr lvl="1"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2pPr>
            <a:lvl3pPr lvl="2"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3pPr>
            <a:lvl4pPr lvl="3"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4pPr>
            <a:lvl5pPr lvl="4"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5pPr>
            <a:lvl6pPr lvl="5"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6pPr>
            <a:lvl7pPr lvl="6"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7pPr>
            <a:lvl8pPr lvl="7"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8pPr>
            <a:lvl9pPr lvl="8"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Kapittel 8 - 2 kolonner">
  <p:cSld name="CUSTOM_13_1_1_1_1_2_1">
    <p:spTree>
      <p:nvGrpSpPr>
        <p:cNvPr id="1" name="Shape 290"/>
        <p:cNvGrpSpPr/>
        <p:nvPr/>
      </p:nvGrpSpPr>
      <p:grpSpPr>
        <a:xfrm>
          <a:off x="0" y="0"/>
          <a:ext cx="0" cy="0"/>
          <a:chOff x="0" y="0"/>
          <a:chExt cx="0" cy="0"/>
        </a:xfrm>
      </p:grpSpPr>
      <p:sp>
        <p:nvSpPr>
          <p:cNvPr id="291" name="Google Shape;291;p43"/>
          <p:cNvSpPr/>
          <p:nvPr/>
        </p:nvSpPr>
        <p:spPr>
          <a:xfrm>
            <a:off x="0" y="0"/>
            <a:ext cx="10692000" cy="456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43"/>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8</a:t>
            </a:r>
            <a:endParaRPr>
              <a:solidFill>
                <a:schemeClr val="lt1"/>
              </a:solidFill>
            </a:endParaRPr>
          </a:p>
        </p:txBody>
      </p:sp>
      <p:sp>
        <p:nvSpPr>
          <p:cNvPr id="293" name="Google Shape;293;p43"/>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294" name="Google Shape;294;p43"/>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295" name="Google Shape;295;p43"/>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296" name="Google Shape;296;p43"/>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297" name="Google Shape;297;p43"/>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1pPr>
            <a:lvl2pPr lvl="1"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2pPr>
            <a:lvl3pPr lvl="2"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3pPr>
            <a:lvl4pPr lvl="3"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4pPr>
            <a:lvl5pPr lvl="4"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5pPr>
            <a:lvl6pPr lvl="5"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6pPr>
            <a:lvl7pPr lvl="6"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7pPr>
            <a:lvl8pPr lvl="7"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8pPr>
            <a:lvl9pPr lvl="8"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Kapittel 8 - 3 kolonner">
  <p:cSld name="CUSTOM_13_1_1_1_1_1_1_1">
    <p:spTree>
      <p:nvGrpSpPr>
        <p:cNvPr id="1" name="Shape 298"/>
        <p:cNvGrpSpPr/>
        <p:nvPr/>
      </p:nvGrpSpPr>
      <p:grpSpPr>
        <a:xfrm>
          <a:off x="0" y="0"/>
          <a:ext cx="0" cy="0"/>
          <a:chOff x="0" y="0"/>
          <a:chExt cx="0" cy="0"/>
        </a:xfrm>
      </p:grpSpPr>
      <p:sp>
        <p:nvSpPr>
          <p:cNvPr id="299" name="Google Shape;299;p44"/>
          <p:cNvSpPr/>
          <p:nvPr/>
        </p:nvSpPr>
        <p:spPr>
          <a:xfrm>
            <a:off x="0" y="0"/>
            <a:ext cx="10692000" cy="456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44"/>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8</a:t>
            </a:r>
            <a:endParaRPr>
              <a:solidFill>
                <a:schemeClr val="lt1"/>
              </a:solidFill>
            </a:endParaRPr>
          </a:p>
        </p:txBody>
      </p:sp>
      <p:sp>
        <p:nvSpPr>
          <p:cNvPr id="301" name="Google Shape;301;p44"/>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02" name="Google Shape;302;p44"/>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1pPr>
            <a:lvl2pPr lvl="1"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2pPr>
            <a:lvl3pPr lvl="2"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3pPr>
            <a:lvl4pPr lvl="3"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4pPr>
            <a:lvl5pPr lvl="4"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5pPr>
            <a:lvl6pPr lvl="5"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6pPr>
            <a:lvl7pPr lvl="6"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7pPr>
            <a:lvl8pPr lvl="7"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8pPr>
            <a:lvl9pPr lvl="8" rtl="0">
              <a:lnSpc>
                <a:spcPct val="105000"/>
              </a:lnSpc>
              <a:spcBef>
                <a:spcPts val="0"/>
              </a:spcBef>
              <a:spcAft>
                <a:spcPts val="0"/>
              </a:spcAft>
              <a:buClr>
                <a:schemeClr val="accent1"/>
              </a:buClr>
              <a:buSzPts val="1700"/>
              <a:buFont typeface="Georgia"/>
              <a:buNone/>
              <a:defRPr sz="1700">
                <a:solidFill>
                  <a:schemeClr val="accent1"/>
                </a:solidFill>
                <a:latin typeface="Georgia"/>
                <a:ea typeface="Georgia"/>
                <a:cs typeface="Georgia"/>
                <a:sym typeface="Georgia"/>
              </a:defRPr>
            </a:lvl9pPr>
          </a:lstStyle>
          <a:p>
            <a:endParaRPr/>
          </a:p>
        </p:txBody>
      </p:sp>
      <p:cxnSp>
        <p:nvCxnSpPr>
          <p:cNvPr id="303" name="Google Shape;303;p44"/>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304" name="Google Shape;304;p44"/>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05" name="Google Shape;305;p44"/>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06" name="Google Shape;306;p44"/>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Kapittel 9 - 0 forside">
  <p:cSld name="CUSTOM_13_1_1_1_2_1_1">
    <p:spTree>
      <p:nvGrpSpPr>
        <p:cNvPr id="1" name="Shape 307"/>
        <p:cNvGrpSpPr/>
        <p:nvPr/>
      </p:nvGrpSpPr>
      <p:grpSpPr>
        <a:xfrm>
          <a:off x="0" y="0"/>
          <a:ext cx="0" cy="0"/>
          <a:chOff x="0" y="0"/>
          <a:chExt cx="0" cy="0"/>
        </a:xfrm>
      </p:grpSpPr>
      <p:sp>
        <p:nvSpPr>
          <p:cNvPr id="308" name="Google Shape;308;p45"/>
          <p:cNvSpPr/>
          <p:nvPr/>
        </p:nvSpPr>
        <p:spPr>
          <a:xfrm>
            <a:off x="0" y="0"/>
            <a:ext cx="10692000" cy="456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45"/>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dk1"/>
                </a:solidFill>
              </a:rPr>
              <a:t>9</a:t>
            </a:r>
            <a:endParaRPr>
              <a:solidFill>
                <a:schemeClr val="dk1"/>
              </a:solidFill>
            </a:endParaRPr>
          </a:p>
        </p:txBody>
      </p:sp>
      <p:sp>
        <p:nvSpPr>
          <p:cNvPr id="310" name="Google Shape;310;p45"/>
          <p:cNvSpPr/>
          <p:nvPr/>
        </p:nvSpPr>
        <p:spPr>
          <a:xfrm>
            <a:off x="460800" y="456200"/>
            <a:ext cx="9780900" cy="6648000"/>
          </a:xfrm>
          <a:prstGeom prst="rect">
            <a:avLst/>
          </a:prstGeom>
          <a:solidFill>
            <a:srgbClr val="FFE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45"/>
          <p:cNvSpPr/>
          <p:nvPr/>
        </p:nvSpPr>
        <p:spPr>
          <a:xfrm>
            <a:off x="102360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dk1"/>
                </a:solidFill>
              </a:rPr>
              <a:t>‹#›</a:t>
            </a:fld>
            <a:endParaRPr sz="900" b="1">
              <a:solidFill>
                <a:schemeClr val="dk1"/>
              </a:solidFill>
            </a:endParaRPr>
          </a:p>
        </p:txBody>
      </p:sp>
      <p:cxnSp>
        <p:nvCxnSpPr>
          <p:cNvPr id="312" name="Google Shape;312;p45"/>
          <p:cNvCxnSpPr/>
          <p:nvPr/>
        </p:nvCxnSpPr>
        <p:spPr>
          <a:xfrm>
            <a:off x="456000" y="75"/>
            <a:ext cx="0" cy="456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Kapittel 9 - 1 kolonne">
  <p:cSld name="CUSTOM_13_1_1_1_2_1_1_2">
    <p:spTree>
      <p:nvGrpSpPr>
        <p:cNvPr id="1" name="Shape 313"/>
        <p:cNvGrpSpPr/>
        <p:nvPr/>
      </p:nvGrpSpPr>
      <p:grpSpPr>
        <a:xfrm>
          <a:off x="0" y="0"/>
          <a:ext cx="0" cy="0"/>
          <a:chOff x="0" y="0"/>
          <a:chExt cx="0" cy="0"/>
        </a:xfrm>
      </p:grpSpPr>
      <p:sp>
        <p:nvSpPr>
          <p:cNvPr id="314" name="Google Shape;314;p46"/>
          <p:cNvSpPr/>
          <p:nvPr/>
        </p:nvSpPr>
        <p:spPr>
          <a:xfrm>
            <a:off x="0" y="0"/>
            <a:ext cx="10692000" cy="456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46"/>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dk1"/>
                </a:solidFill>
              </a:rPr>
              <a:t>9</a:t>
            </a:r>
            <a:endParaRPr>
              <a:solidFill>
                <a:schemeClr val="dk1"/>
              </a:solidFill>
            </a:endParaRPr>
          </a:p>
        </p:txBody>
      </p:sp>
      <p:sp>
        <p:nvSpPr>
          <p:cNvPr id="316" name="Google Shape;316;p46"/>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17" name="Google Shape;317;p46"/>
          <p:cNvSpPr/>
          <p:nvPr/>
        </p:nvSpPr>
        <p:spPr>
          <a:xfrm>
            <a:off x="10241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dk1"/>
                </a:solidFill>
              </a:rPr>
              <a:t>‹#›</a:t>
            </a:fld>
            <a:endParaRPr sz="900" b="1">
              <a:solidFill>
                <a:schemeClr val="dk1"/>
              </a:solidFill>
            </a:endParaRPr>
          </a:p>
        </p:txBody>
      </p:sp>
      <p:sp>
        <p:nvSpPr>
          <p:cNvPr id="318" name="Google Shape;318;p46"/>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1pPr>
            <a:lvl2pPr lvl="1"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2pPr>
            <a:lvl3pPr lvl="2"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3pPr>
            <a:lvl4pPr lvl="3"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4pPr>
            <a:lvl5pPr lvl="4"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5pPr>
            <a:lvl6pPr lvl="5"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6pPr>
            <a:lvl7pPr lvl="6"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7pPr>
            <a:lvl8pPr lvl="7"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8pPr>
            <a:lvl9pPr lvl="8"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9pPr>
          </a:lstStyle>
          <a:p>
            <a:endParaRPr/>
          </a:p>
        </p:txBody>
      </p:sp>
      <p:cxnSp>
        <p:nvCxnSpPr>
          <p:cNvPr id="319" name="Google Shape;319;p46"/>
          <p:cNvCxnSpPr/>
          <p:nvPr/>
        </p:nvCxnSpPr>
        <p:spPr>
          <a:xfrm>
            <a:off x="456000" y="75"/>
            <a:ext cx="0" cy="456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Kapittel 9 - 2 kolonner">
  <p:cSld name="CUSTOM_13_1_1_1_1_2_1_1">
    <p:spTree>
      <p:nvGrpSpPr>
        <p:cNvPr id="1" name="Shape 320"/>
        <p:cNvGrpSpPr/>
        <p:nvPr/>
      </p:nvGrpSpPr>
      <p:grpSpPr>
        <a:xfrm>
          <a:off x="0" y="0"/>
          <a:ext cx="0" cy="0"/>
          <a:chOff x="0" y="0"/>
          <a:chExt cx="0" cy="0"/>
        </a:xfrm>
      </p:grpSpPr>
      <p:sp>
        <p:nvSpPr>
          <p:cNvPr id="321" name="Google Shape;321;p47"/>
          <p:cNvSpPr/>
          <p:nvPr/>
        </p:nvSpPr>
        <p:spPr>
          <a:xfrm>
            <a:off x="0" y="0"/>
            <a:ext cx="10692000" cy="456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47"/>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dk1"/>
                </a:solidFill>
              </a:rPr>
              <a:t>9</a:t>
            </a:r>
            <a:endParaRPr>
              <a:solidFill>
                <a:schemeClr val="dk1"/>
              </a:solidFill>
            </a:endParaRPr>
          </a:p>
        </p:txBody>
      </p:sp>
      <p:sp>
        <p:nvSpPr>
          <p:cNvPr id="323" name="Google Shape;323;p47"/>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24" name="Google Shape;324;p47"/>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25" name="Google Shape;325;p47"/>
          <p:cNvSpPr/>
          <p:nvPr/>
        </p:nvSpPr>
        <p:spPr>
          <a:xfrm>
            <a:off x="1024335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dk1"/>
                </a:solidFill>
              </a:rPr>
              <a:t>‹#›</a:t>
            </a:fld>
            <a:endParaRPr sz="900" b="1">
              <a:solidFill>
                <a:schemeClr val="dk1"/>
              </a:solidFill>
            </a:endParaRPr>
          </a:p>
        </p:txBody>
      </p:sp>
      <p:sp>
        <p:nvSpPr>
          <p:cNvPr id="326" name="Google Shape;326;p47"/>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1pPr>
            <a:lvl2pPr lvl="1"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2pPr>
            <a:lvl3pPr lvl="2"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3pPr>
            <a:lvl4pPr lvl="3"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4pPr>
            <a:lvl5pPr lvl="4"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5pPr>
            <a:lvl6pPr lvl="5"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6pPr>
            <a:lvl7pPr lvl="6"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7pPr>
            <a:lvl8pPr lvl="7"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8pPr>
            <a:lvl9pPr lvl="8"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9pPr>
          </a:lstStyle>
          <a:p>
            <a:endParaRPr/>
          </a:p>
        </p:txBody>
      </p:sp>
      <p:cxnSp>
        <p:nvCxnSpPr>
          <p:cNvPr id="327" name="Google Shape;327;p47"/>
          <p:cNvCxnSpPr/>
          <p:nvPr/>
        </p:nvCxnSpPr>
        <p:spPr>
          <a:xfrm>
            <a:off x="456000" y="75"/>
            <a:ext cx="0" cy="456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Kapittel 9 - 3 kolonner">
  <p:cSld name="CUSTOM_13_1_1_1_1_1_1_1_1">
    <p:spTree>
      <p:nvGrpSpPr>
        <p:cNvPr id="1" name="Shape 328"/>
        <p:cNvGrpSpPr/>
        <p:nvPr/>
      </p:nvGrpSpPr>
      <p:grpSpPr>
        <a:xfrm>
          <a:off x="0" y="0"/>
          <a:ext cx="0" cy="0"/>
          <a:chOff x="0" y="0"/>
          <a:chExt cx="0" cy="0"/>
        </a:xfrm>
      </p:grpSpPr>
      <p:sp>
        <p:nvSpPr>
          <p:cNvPr id="329" name="Google Shape;329;p48"/>
          <p:cNvSpPr/>
          <p:nvPr/>
        </p:nvSpPr>
        <p:spPr>
          <a:xfrm>
            <a:off x="0" y="0"/>
            <a:ext cx="10692000" cy="456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48"/>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dk1"/>
                </a:solidFill>
              </a:rPr>
              <a:t>9</a:t>
            </a:r>
            <a:endParaRPr>
              <a:solidFill>
                <a:schemeClr val="dk1"/>
              </a:solidFill>
            </a:endParaRPr>
          </a:p>
        </p:txBody>
      </p:sp>
      <p:sp>
        <p:nvSpPr>
          <p:cNvPr id="331" name="Google Shape;331;p48"/>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32" name="Google Shape;332;p48"/>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1pPr>
            <a:lvl2pPr lvl="1"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2pPr>
            <a:lvl3pPr lvl="2"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3pPr>
            <a:lvl4pPr lvl="3"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4pPr>
            <a:lvl5pPr lvl="4"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5pPr>
            <a:lvl6pPr lvl="5"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6pPr>
            <a:lvl7pPr lvl="6"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7pPr>
            <a:lvl8pPr lvl="7"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8pPr>
            <a:lvl9pPr lvl="8" rtl="0">
              <a:lnSpc>
                <a:spcPct val="105000"/>
              </a:lnSpc>
              <a:spcBef>
                <a:spcPts val="0"/>
              </a:spcBef>
              <a:spcAft>
                <a:spcPts val="0"/>
              </a:spcAft>
              <a:buClr>
                <a:srgbClr val="E6AC00"/>
              </a:buClr>
              <a:buSzPts val="1700"/>
              <a:buFont typeface="Georgia"/>
              <a:buNone/>
              <a:defRPr sz="1700">
                <a:solidFill>
                  <a:srgbClr val="E6AC00"/>
                </a:solidFill>
                <a:latin typeface="Georgia"/>
                <a:ea typeface="Georgia"/>
                <a:cs typeface="Georgia"/>
                <a:sym typeface="Georgia"/>
              </a:defRPr>
            </a:lvl9pPr>
          </a:lstStyle>
          <a:p>
            <a:endParaRPr/>
          </a:p>
        </p:txBody>
      </p:sp>
      <p:sp>
        <p:nvSpPr>
          <p:cNvPr id="333" name="Google Shape;333;p48"/>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34" name="Google Shape;334;p48"/>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35" name="Google Shape;335;p48"/>
          <p:cNvSpPr/>
          <p:nvPr/>
        </p:nvSpPr>
        <p:spPr>
          <a:xfrm>
            <a:off x="102360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dk1"/>
                </a:solidFill>
              </a:rPr>
              <a:t>‹#›</a:t>
            </a:fld>
            <a:endParaRPr sz="900" b="1">
              <a:solidFill>
                <a:schemeClr val="dk1"/>
              </a:solidFill>
            </a:endParaRPr>
          </a:p>
        </p:txBody>
      </p:sp>
      <p:cxnSp>
        <p:nvCxnSpPr>
          <p:cNvPr id="336" name="Google Shape;336;p48"/>
          <p:cNvCxnSpPr/>
          <p:nvPr/>
        </p:nvCxnSpPr>
        <p:spPr>
          <a:xfrm>
            <a:off x="456000" y="75"/>
            <a:ext cx="0" cy="456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Kapittel 10 - 0 forside">
  <p:cSld name="CUSTOM_13_1_1_1_2_1_1_1">
    <p:spTree>
      <p:nvGrpSpPr>
        <p:cNvPr id="1" name="Shape 337"/>
        <p:cNvGrpSpPr/>
        <p:nvPr/>
      </p:nvGrpSpPr>
      <p:grpSpPr>
        <a:xfrm>
          <a:off x="0" y="0"/>
          <a:ext cx="0" cy="0"/>
          <a:chOff x="0" y="0"/>
          <a:chExt cx="0" cy="0"/>
        </a:xfrm>
      </p:grpSpPr>
      <p:sp>
        <p:nvSpPr>
          <p:cNvPr id="338" name="Google Shape;338;p49"/>
          <p:cNvSpPr/>
          <p:nvPr/>
        </p:nvSpPr>
        <p:spPr>
          <a:xfrm>
            <a:off x="0" y="0"/>
            <a:ext cx="10692000" cy="456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49"/>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10</a:t>
            </a:r>
            <a:endParaRPr sz="1700" b="1">
              <a:solidFill>
                <a:schemeClr val="lt1"/>
              </a:solidFill>
            </a:endParaRPr>
          </a:p>
        </p:txBody>
      </p:sp>
      <p:cxnSp>
        <p:nvCxnSpPr>
          <p:cNvPr id="340" name="Google Shape;340;p49"/>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341" name="Google Shape;341;p49"/>
          <p:cNvSpPr/>
          <p:nvPr/>
        </p:nvSpPr>
        <p:spPr>
          <a:xfrm>
            <a:off x="460800" y="456200"/>
            <a:ext cx="9780900" cy="6648000"/>
          </a:xfrm>
          <a:prstGeom prst="rect">
            <a:avLst/>
          </a:prstGeom>
          <a:solidFill>
            <a:srgbClr val="F7C8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49"/>
          <p:cNvSpPr/>
          <p:nvPr/>
        </p:nvSpPr>
        <p:spPr>
          <a:xfrm>
            <a:off x="102417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Kapittel 10 - 1 kolonne">
  <p:cSld name="CUSTOM_13_1_1_1_2_1_1_1_2">
    <p:spTree>
      <p:nvGrpSpPr>
        <p:cNvPr id="1" name="Shape 343"/>
        <p:cNvGrpSpPr/>
        <p:nvPr/>
      </p:nvGrpSpPr>
      <p:grpSpPr>
        <a:xfrm>
          <a:off x="0" y="0"/>
          <a:ext cx="0" cy="0"/>
          <a:chOff x="0" y="0"/>
          <a:chExt cx="0" cy="0"/>
        </a:xfrm>
      </p:grpSpPr>
      <p:sp>
        <p:nvSpPr>
          <p:cNvPr id="344" name="Google Shape;344;p50"/>
          <p:cNvSpPr/>
          <p:nvPr/>
        </p:nvSpPr>
        <p:spPr>
          <a:xfrm>
            <a:off x="0" y="0"/>
            <a:ext cx="10692000" cy="456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50"/>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10</a:t>
            </a:r>
            <a:endParaRPr sz="1700" b="1">
              <a:solidFill>
                <a:schemeClr val="lt1"/>
              </a:solidFill>
            </a:endParaRPr>
          </a:p>
        </p:txBody>
      </p:sp>
      <p:sp>
        <p:nvSpPr>
          <p:cNvPr id="346" name="Google Shape;346;p50"/>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347" name="Google Shape;347;p50"/>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348" name="Google Shape;348;p50"/>
          <p:cNvSpPr/>
          <p:nvPr/>
        </p:nvSpPr>
        <p:spPr>
          <a:xfrm>
            <a:off x="102360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349" name="Google Shape;349;p50"/>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1pPr>
            <a:lvl2pPr lvl="1"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2pPr>
            <a:lvl3pPr lvl="2"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3pPr>
            <a:lvl4pPr lvl="3"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4pPr>
            <a:lvl5pPr lvl="4"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5pPr>
            <a:lvl6pPr lvl="5"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6pPr>
            <a:lvl7pPr lvl="6"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7pPr>
            <a:lvl8pPr lvl="7"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8pPr>
            <a:lvl9pPr lvl="8"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Kapittel 10 - 2 kolonner">
  <p:cSld name="CUSTOM_13_1_1_1_1_2_1_1_1">
    <p:spTree>
      <p:nvGrpSpPr>
        <p:cNvPr id="1" name="Shape 350"/>
        <p:cNvGrpSpPr/>
        <p:nvPr/>
      </p:nvGrpSpPr>
      <p:grpSpPr>
        <a:xfrm>
          <a:off x="0" y="0"/>
          <a:ext cx="0" cy="0"/>
          <a:chOff x="0" y="0"/>
          <a:chExt cx="0" cy="0"/>
        </a:xfrm>
      </p:grpSpPr>
      <p:sp>
        <p:nvSpPr>
          <p:cNvPr id="351" name="Google Shape;351;p51"/>
          <p:cNvSpPr/>
          <p:nvPr/>
        </p:nvSpPr>
        <p:spPr>
          <a:xfrm>
            <a:off x="0" y="0"/>
            <a:ext cx="10692000" cy="456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51"/>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10</a:t>
            </a:r>
            <a:endParaRPr>
              <a:solidFill>
                <a:schemeClr val="lt1"/>
              </a:solidFill>
            </a:endParaRPr>
          </a:p>
        </p:txBody>
      </p:sp>
      <p:sp>
        <p:nvSpPr>
          <p:cNvPr id="353" name="Google Shape;353;p51"/>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354" name="Google Shape;354;p51"/>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355" name="Google Shape;355;p51"/>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56" name="Google Shape;356;p51"/>
          <p:cNvSpPr/>
          <p:nvPr/>
        </p:nvSpPr>
        <p:spPr>
          <a:xfrm>
            <a:off x="1024335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357" name="Google Shape;357;p51"/>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1pPr>
            <a:lvl2pPr lvl="1"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2pPr>
            <a:lvl3pPr lvl="2"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3pPr>
            <a:lvl4pPr lvl="3"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4pPr>
            <a:lvl5pPr lvl="4"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5pPr>
            <a:lvl6pPr lvl="5"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6pPr>
            <a:lvl7pPr lvl="6"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7pPr>
            <a:lvl8pPr lvl="7"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8pPr>
            <a:lvl9pPr lvl="8"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Kapittel 10 - 3 kolonner">
  <p:cSld name="CUSTOM_13_1_1_1_1_1_1_1_1_1">
    <p:spTree>
      <p:nvGrpSpPr>
        <p:cNvPr id="1" name="Shape 358"/>
        <p:cNvGrpSpPr/>
        <p:nvPr/>
      </p:nvGrpSpPr>
      <p:grpSpPr>
        <a:xfrm>
          <a:off x="0" y="0"/>
          <a:ext cx="0" cy="0"/>
          <a:chOff x="0" y="0"/>
          <a:chExt cx="0" cy="0"/>
        </a:xfrm>
      </p:grpSpPr>
      <p:sp>
        <p:nvSpPr>
          <p:cNvPr id="359" name="Google Shape;359;p52"/>
          <p:cNvSpPr/>
          <p:nvPr/>
        </p:nvSpPr>
        <p:spPr>
          <a:xfrm>
            <a:off x="0" y="0"/>
            <a:ext cx="10692000" cy="456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52"/>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10</a:t>
            </a:r>
            <a:endParaRPr>
              <a:solidFill>
                <a:schemeClr val="lt1"/>
              </a:solidFill>
            </a:endParaRPr>
          </a:p>
        </p:txBody>
      </p:sp>
      <p:sp>
        <p:nvSpPr>
          <p:cNvPr id="361" name="Google Shape;361;p52"/>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62" name="Google Shape;362;p52"/>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1pPr>
            <a:lvl2pPr lvl="1"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2pPr>
            <a:lvl3pPr lvl="2"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3pPr>
            <a:lvl4pPr lvl="3"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4pPr>
            <a:lvl5pPr lvl="4"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5pPr>
            <a:lvl6pPr lvl="5"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6pPr>
            <a:lvl7pPr lvl="6"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7pPr>
            <a:lvl8pPr lvl="7"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8pPr>
            <a:lvl9pPr lvl="8" rtl="0">
              <a:lnSpc>
                <a:spcPct val="105000"/>
              </a:lnSpc>
              <a:spcBef>
                <a:spcPts val="0"/>
              </a:spcBef>
              <a:spcAft>
                <a:spcPts val="0"/>
              </a:spcAft>
              <a:buClr>
                <a:schemeClr val="accent3"/>
              </a:buClr>
              <a:buSzPts val="1700"/>
              <a:buFont typeface="Georgia"/>
              <a:buNone/>
              <a:defRPr sz="1700">
                <a:solidFill>
                  <a:schemeClr val="accent3"/>
                </a:solidFill>
                <a:latin typeface="Georgia"/>
                <a:ea typeface="Georgia"/>
                <a:cs typeface="Georgia"/>
                <a:sym typeface="Georgia"/>
              </a:defRPr>
            </a:lvl9pPr>
          </a:lstStyle>
          <a:p>
            <a:endParaRPr/>
          </a:p>
        </p:txBody>
      </p:sp>
      <p:cxnSp>
        <p:nvCxnSpPr>
          <p:cNvPr id="363" name="Google Shape;363;p52"/>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364" name="Google Shape;364;p52"/>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65" name="Google Shape;365;p52"/>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66" name="Google Shape;366;p52"/>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Kapittel 11 - 0 forside">
  <p:cSld name="CUSTOM_13_1_1_1_2_1_1_1_1">
    <p:spTree>
      <p:nvGrpSpPr>
        <p:cNvPr id="1" name="Shape 367"/>
        <p:cNvGrpSpPr/>
        <p:nvPr/>
      </p:nvGrpSpPr>
      <p:grpSpPr>
        <a:xfrm>
          <a:off x="0" y="0"/>
          <a:ext cx="0" cy="0"/>
          <a:chOff x="0" y="0"/>
          <a:chExt cx="0" cy="0"/>
        </a:xfrm>
      </p:grpSpPr>
      <p:sp>
        <p:nvSpPr>
          <p:cNvPr id="368" name="Google Shape;368;p53"/>
          <p:cNvSpPr/>
          <p:nvPr/>
        </p:nvSpPr>
        <p:spPr>
          <a:xfrm>
            <a:off x="0" y="0"/>
            <a:ext cx="10692000" cy="456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53"/>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11</a:t>
            </a:r>
            <a:endParaRPr sz="1700" b="1">
              <a:solidFill>
                <a:schemeClr val="lt1"/>
              </a:solidFill>
            </a:endParaRPr>
          </a:p>
        </p:txBody>
      </p:sp>
      <p:cxnSp>
        <p:nvCxnSpPr>
          <p:cNvPr id="370" name="Google Shape;370;p53"/>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371" name="Google Shape;371;p53"/>
          <p:cNvSpPr/>
          <p:nvPr/>
        </p:nvSpPr>
        <p:spPr>
          <a:xfrm>
            <a:off x="460800" y="456200"/>
            <a:ext cx="9780900" cy="6648000"/>
          </a:xfrm>
          <a:prstGeom prst="rect">
            <a:avLst/>
          </a:prstGeom>
          <a:solidFill>
            <a:srgbClr val="DEDE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53"/>
          <p:cNvSpPr/>
          <p:nvPr/>
        </p:nvSpPr>
        <p:spPr>
          <a:xfrm>
            <a:off x="102360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Kapittel 11 - 1 kolonne">
  <p:cSld name="CUSTOM_13_1_1_1_2_1_1_1_1_2">
    <p:spTree>
      <p:nvGrpSpPr>
        <p:cNvPr id="1" name="Shape 373"/>
        <p:cNvGrpSpPr/>
        <p:nvPr/>
      </p:nvGrpSpPr>
      <p:grpSpPr>
        <a:xfrm>
          <a:off x="0" y="0"/>
          <a:ext cx="0" cy="0"/>
          <a:chOff x="0" y="0"/>
          <a:chExt cx="0" cy="0"/>
        </a:xfrm>
      </p:grpSpPr>
      <p:sp>
        <p:nvSpPr>
          <p:cNvPr id="374" name="Google Shape;374;p54"/>
          <p:cNvSpPr/>
          <p:nvPr/>
        </p:nvSpPr>
        <p:spPr>
          <a:xfrm>
            <a:off x="0" y="0"/>
            <a:ext cx="10692000" cy="456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54"/>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11</a:t>
            </a:r>
            <a:endParaRPr sz="1700" b="1">
              <a:solidFill>
                <a:schemeClr val="lt1"/>
              </a:solidFill>
            </a:endParaRPr>
          </a:p>
        </p:txBody>
      </p:sp>
      <p:sp>
        <p:nvSpPr>
          <p:cNvPr id="376" name="Google Shape;376;p54"/>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377" name="Google Shape;377;p54"/>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378" name="Google Shape;378;p54"/>
          <p:cNvSpPr/>
          <p:nvPr/>
        </p:nvSpPr>
        <p:spPr>
          <a:xfrm>
            <a:off x="102360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379" name="Google Shape;379;p54"/>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1pPr>
            <a:lvl2pPr lvl="1"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2pPr>
            <a:lvl3pPr lvl="2"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3pPr>
            <a:lvl4pPr lvl="3"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4pPr>
            <a:lvl5pPr lvl="4"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5pPr>
            <a:lvl6pPr lvl="5"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6pPr>
            <a:lvl7pPr lvl="6"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7pPr>
            <a:lvl8pPr lvl="7"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8pPr>
            <a:lvl9pPr lvl="8"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Kapittel 11 - 2 kolonner">
  <p:cSld name="CUSTOM_13_1_1_1_1_2_1_1_1_1">
    <p:spTree>
      <p:nvGrpSpPr>
        <p:cNvPr id="1" name="Shape 380"/>
        <p:cNvGrpSpPr/>
        <p:nvPr/>
      </p:nvGrpSpPr>
      <p:grpSpPr>
        <a:xfrm>
          <a:off x="0" y="0"/>
          <a:ext cx="0" cy="0"/>
          <a:chOff x="0" y="0"/>
          <a:chExt cx="0" cy="0"/>
        </a:xfrm>
      </p:grpSpPr>
      <p:sp>
        <p:nvSpPr>
          <p:cNvPr id="381" name="Google Shape;381;p55"/>
          <p:cNvSpPr/>
          <p:nvPr/>
        </p:nvSpPr>
        <p:spPr>
          <a:xfrm>
            <a:off x="0" y="0"/>
            <a:ext cx="10692000" cy="456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55"/>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11</a:t>
            </a:r>
            <a:endParaRPr>
              <a:solidFill>
                <a:schemeClr val="lt1"/>
              </a:solidFill>
            </a:endParaRPr>
          </a:p>
        </p:txBody>
      </p:sp>
      <p:sp>
        <p:nvSpPr>
          <p:cNvPr id="383" name="Google Shape;383;p55"/>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384" name="Google Shape;384;p55"/>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385" name="Google Shape;385;p55"/>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86" name="Google Shape;386;p55"/>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387" name="Google Shape;387;p55"/>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1pPr>
            <a:lvl2pPr lvl="1"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2pPr>
            <a:lvl3pPr lvl="2"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3pPr>
            <a:lvl4pPr lvl="3"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4pPr>
            <a:lvl5pPr lvl="4"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5pPr>
            <a:lvl6pPr lvl="5"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6pPr>
            <a:lvl7pPr lvl="6"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7pPr>
            <a:lvl8pPr lvl="7"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8pPr>
            <a:lvl9pPr lvl="8"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Kapittel 11 - 3 kolonner">
  <p:cSld name="CUSTOM_13_1_1_1_1_1_1_1_1_1_1">
    <p:spTree>
      <p:nvGrpSpPr>
        <p:cNvPr id="1" name="Shape 388"/>
        <p:cNvGrpSpPr/>
        <p:nvPr/>
      </p:nvGrpSpPr>
      <p:grpSpPr>
        <a:xfrm>
          <a:off x="0" y="0"/>
          <a:ext cx="0" cy="0"/>
          <a:chOff x="0" y="0"/>
          <a:chExt cx="0" cy="0"/>
        </a:xfrm>
      </p:grpSpPr>
      <p:sp>
        <p:nvSpPr>
          <p:cNvPr id="389" name="Google Shape;389;p56"/>
          <p:cNvSpPr/>
          <p:nvPr/>
        </p:nvSpPr>
        <p:spPr>
          <a:xfrm>
            <a:off x="0" y="0"/>
            <a:ext cx="10692000" cy="456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56"/>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11</a:t>
            </a:r>
            <a:endParaRPr>
              <a:solidFill>
                <a:schemeClr val="lt1"/>
              </a:solidFill>
            </a:endParaRPr>
          </a:p>
        </p:txBody>
      </p:sp>
      <p:sp>
        <p:nvSpPr>
          <p:cNvPr id="391" name="Google Shape;391;p56"/>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92" name="Google Shape;392;p56"/>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1pPr>
            <a:lvl2pPr lvl="1"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2pPr>
            <a:lvl3pPr lvl="2"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3pPr>
            <a:lvl4pPr lvl="3"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4pPr>
            <a:lvl5pPr lvl="4"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5pPr>
            <a:lvl6pPr lvl="5"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6pPr>
            <a:lvl7pPr lvl="6"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7pPr>
            <a:lvl8pPr lvl="7"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8pPr>
            <a:lvl9pPr lvl="8" rtl="0">
              <a:lnSpc>
                <a:spcPct val="105000"/>
              </a:lnSpc>
              <a:spcBef>
                <a:spcPts val="0"/>
              </a:spcBef>
              <a:spcAft>
                <a:spcPts val="0"/>
              </a:spcAft>
              <a:buClr>
                <a:schemeClr val="accent6"/>
              </a:buClr>
              <a:buSzPts val="1700"/>
              <a:buFont typeface="Georgia"/>
              <a:buNone/>
              <a:defRPr sz="1700">
                <a:solidFill>
                  <a:schemeClr val="accent6"/>
                </a:solidFill>
                <a:latin typeface="Georgia"/>
                <a:ea typeface="Georgia"/>
                <a:cs typeface="Georgia"/>
                <a:sym typeface="Georgia"/>
              </a:defRPr>
            </a:lvl9pPr>
          </a:lstStyle>
          <a:p>
            <a:endParaRPr/>
          </a:p>
        </p:txBody>
      </p:sp>
      <p:cxnSp>
        <p:nvCxnSpPr>
          <p:cNvPr id="393" name="Google Shape;393;p56"/>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394" name="Google Shape;394;p56"/>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95" name="Google Shape;395;p56"/>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396" name="Google Shape;396;p56"/>
          <p:cNvSpPr/>
          <p:nvPr/>
        </p:nvSpPr>
        <p:spPr>
          <a:xfrm>
            <a:off x="102360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Kapittel 12 - 0 forside">
  <p:cSld name="CUSTOM_13_1_1_1_2_1_1_1_1_1">
    <p:spTree>
      <p:nvGrpSpPr>
        <p:cNvPr id="1" name="Shape 397"/>
        <p:cNvGrpSpPr/>
        <p:nvPr/>
      </p:nvGrpSpPr>
      <p:grpSpPr>
        <a:xfrm>
          <a:off x="0" y="0"/>
          <a:ext cx="0" cy="0"/>
          <a:chOff x="0" y="0"/>
          <a:chExt cx="0" cy="0"/>
        </a:xfrm>
      </p:grpSpPr>
      <p:sp>
        <p:nvSpPr>
          <p:cNvPr id="398" name="Google Shape;398;p57"/>
          <p:cNvSpPr/>
          <p:nvPr/>
        </p:nvSpPr>
        <p:spPr>
          <a:xfrm>
            <a:off x="0" y="0"/>
            <a:ext cx="10692000" cy="456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57"/>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12</a:t>
            </a:r>
            <a:endParaRPr sz="1700" b="1">
              <a:solidFill>
                <a:schemeClr val="lt1"/>
              </a:solidFill>
            </a:endParaRPr>
          </a:p>
        </p:txBody>
      </p:sp>
      <p:cxnSp>
        <p:nvCxnSpPr>
          <p:cNvPr id="400" name="Google Shape;400;p57"/>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401" name="Google Shape;401;p57"/>
          <p:cNvSpPr/>
          <p:nvPr/>
        </p:nvSpPr>
        <p:spPr>
          <a:xfrm>
            <a:off x="460800" y="456200"/>
            <a:ext cx="9780900" cy="6648000"/>
          </a:xfrm>
          <a:prstGeom prst="rect">
            <a:avLst/>
          </a:prstGeom>
          <a:solidFill>
            <a:srgbClr val="F1BA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57"/>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Kapittel 12 - 1 kolonne">
  <p:cSld name="CUSTOM_13_1_1_1_2_1_1_1_1_1_2">
    <p:spTree>
      <p:nvGrpSpPr>
        <p:cNvPr id="1" name="Shape 403"/>
        <p:cNvGrpSpPr/>
        <p:nvPr/>
      </p:nvGrpSpPr>
      <p:grpSpPr>
        <a:xfrm>
          <a:off x="0" y="0"/>
          <a:ext cx="0" cy="0"/>
          <a:chOff x="0" y="0"/>
          <a:chExt cx="0" cy="0"/>
        </a:xfrm>
      </p:grpSpPr>
      <p:sp>
        <p:nvSpPr>
          <p:cNvPr id="404" name="Google Shape;404;p58"/>
          <p:cNvSpPr/>
          <p:nvPr/>
        </p:nvSpPr>
        <p:spPr>
          <a:xfrm>
            <a:off x="0" y="0"/>
            <a:ext cx="10692000" cy="456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58"/>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12</a:t>
            </a:r>
            <a:endParaRPr sz="1700" b="1">
              <a:solidFill>
                <a:schemeClr val="lt1"/>
              </a:solidFill>
            </a:endParaRPr>
          </a:p>
        </p:txBody>
      </p:sp>
      <p:sp>
        <p:nvSpPr>
          <p:cNvPr id="406" name="Google Shape;406;p58"/>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407" name="Google Shape;407;p58"/>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408" name="Google Shape;408;p58"/>
          <p:cNvSpPr/>
          <p:nvPr/>
        </p:nvSpPr>
        <p:spPr>
          <a:xfrm>
            <a:off x="102417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409" name="Google Shape;409;p58"/>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1pPr>
            <a:lvl2pPr lvl="1"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2pPr>
            <a:lvl3pPr lvl="2"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3pPr>
            <a:lvl4pPr lvl="3"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4pPr>
            <a:lvl5pPr lvl="4"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5pPr>
            <a:lvl6pPr lvl="5"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6pPr>
            <a:lvl7pPr lvl="6"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7pPr>
            <a:lvl8pPr lvl="7"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8pPr>
            <a:lvl9pPr lvl="8"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Kapittel 12 - 2 kolonner">
  <p:cSld name="CUSTOM_13_1_1_1_1_2_1_1_1_1_1">
    <p:spTree>
      <p:nvGrpSpPr>
        <p:cNvPr id="1" name="Shape 410"/>
        <p:cNvGrpSpPr/>
        <p:nvPr/>
      </p:nvGrpSpPr>
      <p:grpSpPr>
        <a:xfrm>
          <a:off x="0" y="0"/>
          <a:ext cx="0" cy="0"/>
          <a:chOff x="0" y="0"/>
          <a:chExt cx="0" cy="0"/>
        </a:xfrm>
      </p:grpSpPr>
      <p:sp>
        <p:nvSpPr>
          <p:cNvPr id="411" name="Google Shape;411;p59"/>
          <p:cNvSpPr/>
          <p:nvPr/>
        </p:nvSpPr>
        <p:spPr>
          <a:xfrm>
            <a:off x="0" y="0"/>
            <a:ext cx="10692000" cy="456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59"/>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12</a:t>
            </a:r>
            <a:endParaRPr>
              <a:solidFill>
                <a:schemeClr val="lt1"/>
              </a:solidFill>
            </a:endParaRPr>
          </a:p>
        </p:txBody>
      </p:sp>
      <p:sp>
        <p:nvSpPr>
          <p:cNvPr id="413" name="Google Shape;413;p59"/>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414" name="Google Shape;414;p59"/>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415" name="Google Shape;415;p59"/>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416" name="Google Shape;416;p59"/>
          <p:cNvSpPr/>
          <p:nvPr/>
        </p:nvSpPr>
        <p:spPr>
          <a:xfrm>
            <a:off x="1024335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417" name="Google Shape;417;p59"/>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1pPr>
            <a:lvl2pPr lvl="1"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2pPr>
            <a:lvl3pPr lvl="2"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3pPr>
            <a:lvl4pPr lvl="3"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4pPr>
            <a:lvl5pPr lvl="4"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5pPr>
            <a:lvl6pPr lvl="5"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6pPr>
            <a:lvl7pPr lvl="6"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7pPr>
            <a:lvl8pPr lvl="7"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8pPr>
            <a:lvl9pPr lvl="8"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Kapittel 12 - 3 kolonner">
  <p:cSld name="CUSTOM_13_1_1_1_1_1_1_1_1_1_1_1">
    <p:spTree>
      <p:nvGrpSpPr>
        <p:cNvPr id="1" name="Shape 418"/>
        <p:cNvGrpSpPr/>
        <p:nvPr/>
      </p:nvGrpSpPr>
      <p:grpSpPr>
        <a:xfrm>
          <a:off x="0" y="0"/>
          <a:ext cx="0" cy="0"/>
          <a:chOff x="0" y="0"/>
          <a:chExt cx="0" cy="0"/>
        </a:xfrm>
      </p:grpSpPr>
      <p:sp>
        <p:nvSpPr>
          <p:cNvPr id="419" name="Google Shape;419;p60"/>
          <p:cNvSpPr/>
          <p:nvPr/>
        </p:nvSpPr>
        <p:spPr>
          <a:xfrm>
            <a:off x="0" y="0"/>
            <a:ext cx="10692000" cy="456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60"/>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12</a:t>
            </a:r>
            <a:endParaRPr>
              <a:solidFill>
                <a:schemeClr val="lt1"/>
              </a:solidFill>
            </a:endParaRPr>
          </a:p>
        </p:txBody>
      </p:sp>
      <p:sp>
        <p:nvSpPr>
          <p:cNvPr id="421" name="Google Shape;421;p60"/>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422" name="Google Shape;422;p60"/>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1pPr>
            <a:lvl2pPr lvl="1"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2pPr>
            <a:lvl3pPr lvl="2"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3pPr>
            <a:lvl4pPr lvl="3"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4pPr>
            <a:lvl5pPr lvl="4"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5pPr>
            <a:lvl6pPr lvl="5"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6pPr>
            <a:lvl7pPr lvl="6"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7pPr>
            <a:lvl8pPr lvl="7"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8pPr>
            <a:lvl9pPr lvl="8" rtl="0">
              <a:lnSpc>
                <a:spcPct val="105000"/>
              </a:lnSpc>
              <a:spcBef>
                <a:spcPts val="0"/>
              </a:spcBef>
              <a:spcAft>
                <a:spcPts val="0"/>
              </a:spcAft>
              <a:buClr>
                <a:schemeClr val="accent5"/>
              </a:buClr>
              <a:buSzPts val="1700"/>
              <a:buFont typeface="Georgia"/>
              <a:buNone/>
              <a:defRPr sz="1700">
                <a:solidFill>
                  <a:schemeClr val="accent5"/>
                </a:solidFill>
                <a:latin typeface="Georgia"/>
                <a:ea typeface="Georgia"/>
                <a:cs typeface="Georgia"/>
                <a:sym typeface="Georgia"/>
              </a:defRPr>
            </a:lvl9pPr>
          </a:lstStyle>
          <a:p>
            <a:endParaRPr/>
          </a:p>
        </p:txBody>
      </p:sp>
      <p:cxnSp>
        <p:nvCxnSpPr>
          <p:cNvPr id="423" name="Google Shape;423;p60"/>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424" name="Google Shape;424;p60"/>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425" name="Google Shape;425;p60"/>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426" name="Google Shape;426;p60"/>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Kapittel 13 - 0 forside">
  <p:cSld name="CUSTOM_13_1_1_1_2_1_1_1_1_1_1">
    <p:spTree>
      <p:nvGrpSpPr>
        <p:cNvPr id="1" name="Shape 427"/>
        <p:cNvGrpSpPr/>
        <p:nvPr/>
      </p:nvGrpSpPr>
      <p:grpSpPr>
        <a:xfrm>
          <a:off x="0" y="0"/>
          <a:ext cx="0" cy="0"/>
          <a:chOff x="0" y="0"/>
          <a:chExt cx="0" cy="0"/>
        </a:xfrm>
      </p:grpSpPr>
      <p:sp>
        <p:nvSpPr>
          <p:cNvPr id="428" name="Google Shape;428;p61"/>
          <p:cNvSpPr/>
          <p:nvPr/>
        </p:nvSpPr>
        <p:spPr>
          <a:xfrm>
            <a:off x="0" y="0"/>
            <a:ext cx="10692000" cy="456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61"/>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13</a:t>
            </a:r>
            <a:endParaRPr sz="1700" b="1">
              <a:solidFill>
                <a:schemeClr val="lt1"/>
              </a:solidFill>
            </a:endParaRPr>
          </a:p>
        </p:txBody>
      </p:sp>
      <p:cxnSp>
        <p:nvCxnSpPr>
          <p:cNvPr id="430" name="Google Shape;430;p61"/>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431" name="Google Shape;431;p61"/>
          <p:cNvSpPr/>
          <p:nvPr/>
        </p:nvSpPr>
        <p:spPr>
          <a:xfrm>
            <a:off x="460800" y="456200"/>
            <a:ext cx="9780900" cy="6648000"/>
          </a:xfrm>
          <a:prstGeom prst="rect">
            <a:avLst/>
          </a:prstGeom>
          <a:solidFill>
            <a:srgbClr val="FFDC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61"/>
          <p:cNvSpPr/>
          <p:nvPr/>
        </p:nvSpPr>
        <p:spPr>
          <a:xfrm>
            <a:off x="102465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Kapittel 13 - 1 kolonne">
  <p:cSld name="CUSTOM_13_1_1_1_2_1_1_1_1_1_1_1">
    <p:spTree>
      <p:nvGrpSpPr>
        <p:cNvPr id="1" name="Shape 433"/>
        <p:cNvGrpSpPr/>
        <p:nvPr/>
      </p:nvGrpSpPr>
      <p:grpSpPr>
        <a:xfrm>
          <a:off x="0" y="0"/>
          <a:ext cx="0" cy="0"/>
          <a:chOff x="0" y="0"/>
          <a:chExt cx="0" cy="0"/>
        </a:xfrm>
      </p:grpSpPr>
      <p:sp>
        <p:nvSpPr>
          <p:cNvPr id="434" name="Google Shape;434;p62"/>
          <p:cNvSpPr/>
          <p:nvPr/>
        </p:nvSpPr>
        <p:spPr>
          <a:xfrm>
            <a:off x="0" y="0"/>
            <a:ext cx="10692000" cy="456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62"/>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13</a:t>
            </a:r>
            <a:endParaRPr sz="1700" b="1">
              <a:solidFill>
                <a:schemeClr val="lt1"/>
              </a:solidFill>
            </a:endParaRPr>
          </a:p>
        </p:txBody>
      </p:sp>
      <p:sp>
        <p:nvSpPr>
          <p:cNvPr id="436" name="Google Shape;436;p62"/>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437" name="Google Shape;437;p62"/>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438" name="Google Shape;438;p62"/>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439" name="Google Shape;439;p62"/>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1pPr>
            <a:lvl2pPr lvl="1"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2pPr>
            <a:lvl3pPr lvl="2"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3pPr>
            <a:lvl4pPr lvl="3"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4pPr>
            <a:lvl5pPr lvl="4"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5pPr>
            <a:lvl6pPr lvl="5"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6pPr>
            <a:lvl7pPr lvl="6"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7pPr>
            <a:lvl8pPr lvl="7"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8pPr>
            <a:lvl9pPr lvl="8"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Kapittel 13 - 2 kolonner">
  <p:cSld name="CUSTOM_13_1_1_1_1_2_1_1_1_1_1_1">
    <p:spTree>
      <p:nvGrpSpPr>
        <p:cNvPr id="1" name="Shape 440"/>
        <p:cNvGrpSpPr/>
        <p:nvPr/>
      </p:nvGrpSpPr>
      <p:grpSpPr>
        <a:xfrm>
          <a:off x="0" y="0"/>
          <a:ext cx="0" cy="0"/>
          <a:chOff x="0" y="0"/>
          <a:chExt cx="0" cy="0"/>
        </a:xfrm>
      </p:grpSpPr>
      <p:sp>
        <p:nvSpPr>
          <p:cNvPr id="441" name="Google Shape;441;p63"/>
          <p:cNvSpPr/>
          <p:nvPr/>
        </p:nvSpPr>
        <p:spPr>
          <a:xfrm>
            <a:off x="0" y="0"/>
            <a:ext cx="10692000" cy="456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63"/>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13</a:t>
            </a:r>
            <a:endParaRPr>
              <a:solidFill>
                <a:schemeClr val="lt1"/>
              </a:solidFill>
            </a:endParaRPr>
          </a:p>
        </p:txBody>
      </p:sp>
      <p:sp>
        <p:nvSpPr>
          <p:cNvPr id="443" name="Google Shape;443;p63"/>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cxnSp>
        <p:nvCxnSpPr>
          <p:cNvPr id="444" name="Google Shape;444;p63"/>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445" name="Google Shape;445;p63"/>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446" name="Google Shape;446;p63"/>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447" name="Google Shape;447;p63"/>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1pPr>
            <a:lvl2pPr lvl="1"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2pPr>
            <a:lvl3pPr lvl="2"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3pPr>
            <a:lvl4pPr lvl="3"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4pPr>
            <a:lvl5pPr lvl="4"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5pPr>
            <a:lvl6pPr lvl="5"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6pPr>
            <a:lvl7pPr lvl="6"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7pPr>
            <a:lvl8pPr lvl="7"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8pPr>
            <a:lvl9pPr lvl="8"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Kapittel 13 - 3 kolonner">
  <p:cSld name="CUSTOM_13_1_1_1_1_1_1_1_1_1_1_1_1">
    <p:spTree>
      <p:nvGrpSpPr>
        <p:cNvPr id="1" name="Shape 448"/>
        <p:cNvGrpSpPr/>
        <p:nvPr/>
      </p:nvGrpSpPr>
      <p:grpSpPr>
        <a:xfrm>
          <a:off x="0" y="0"/>
          <a:ext cx="0" cy="0"/>
          <a:chOff x="0" y="0"/>
          <a:chExt cx="0" cy="0"/>
        </a:xfrm>
      </p:grpSpPr>
      <p:sp>
        <p:nvSpPr>
          <p:cNvPr id="449" name="Google Shape;449;p64"/>
          <p:cNvSpPr/>
          <p:nvPr/>
        </p:nvSpPr>
        <p:spPr>
          <a:xfrm>
            <a:off x="0" y="0"/>
            <a:ext cx="10692000" cy="456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64"/>
          <p:cNvSpPr/>
          <p:nvPr/>
        </p:nvSpPr>
        <p:spPr>
          <a:xfrm>
            <a:off x="0" y="75"/>
            <a:ext cx="456000" cy="45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rPr>
              <a:t>13</a:t>
            </a:r>
            <a:endParaRPr>
              <a:solidFill>
                <a:schemeClr val="lt1"/>
              </a:solidFill>
            </a:endParaRPr>
          </a:p>
        </p:txBody>
      </p:sp>
      <p:sp>
        <p:nvSpPr>
          <p:cNvPr id="451" name="Google Shape;451;p64"/>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452" name="Google Shape;452;p64"/>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lvl1pPr lvl="0"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1pPr>
            <a:lvl2pPr lvl="1"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2pPr>
            <a:lvl3pPr lvl="2"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3pPr>
            <a:lvl4pPr lvl="3"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4pPr>
            <a:lvl5pPr lvl="4"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5pPr>
            <a:lvl6pPr lvl="5"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6pPr>
            <a:lvl7pPr lvl="6"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7pPr>
            <a:lvl8pPr lvl="7"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8pPr>
            <a:lvl9pPr lvl="8" rtl="0">
              <a:lnSpc>
                <a:spcPct val="105000"/>
              </a:lnSpc>
              <a:spcBef>
                <a:spcPts val="0"/>
              </a:spcBef>
              <a:spcAft>
                <a:spcPts val="0"/>
              </a:spcAft>
              <a:buClr>
                <a:schemeClr val="accent4"/>
              </a:buClr>
              <a:buSzPts val="1700"/>
              <a:buFont typeface="Georgia"/>
              <a:buNone/>
              <a:defRPr sz="1700">
                <a:solidFill>
                  <a:schemeClr val="accent4"/>
                </a:solidFill>
                <a:latin typeface="Georgia"/>
                <a:ea typeface="Georgia"/>
                <a:cs typeface="Georgia"/>
                <a:sym typeface="Georgia"/>
              </a:defRPr>
            </a:lvl9pPr>
          </a:lstStyle>
          <a:p>
            <a:endParaRPr/>
          </a:p>
        </p:txBody>
      </p:sp>
      <p:cxnSp>
        <p:nvCxnSpPr>
          <p:cNvPr id="453" name="Google Shape;453;p64"/>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454" name="Google Shape;454;p64"/>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455" name="Google Shape;455;p64"/>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a:lvl1pPr>
            <a:lvl2pPr marL="914400" lvl="1" indent="-292100" rtl="0">
              <a:lnSpc>
                <a:spcPct val="105000"/>
              </a:lnSpc>
              <a:spcBef>
                <a:spcPts val="0"/>
              </a:spcBef>
              <a:spcAft>
                <a:spcPts val="0"/>
              </a:spcAft>
              <a:buSzPts val="1000"/>
              <a:buChar char="○"/>
              <a:defRPr/>
            </a:lvl2pPr>
            <a:lvl3pPr marL="1371600" lvl="2" indent="-292100" rtl="0">
              <a:lnSpc>
                <a:spcPct val="105000"/>
              </a:lnSpc>
              <a:spcBef>
                <a:spcPts val="0"/>
              </a:spcBef>
              <a:spcAft>
                <a:spcPts val="0"/>
              </a:spcAft>
              <a:buSzPts val="1000"/>
              <a:buChar char="■"/>
              <a:defRPr/>
            </a:lvl3pPr>
            <a:lvl4pPr marL="1828800" lvl="3" indent="-292100" rtl="0">
              <a:lnSpc>
                <a:spcPct val="105000"/>
              </a:lnSpc>
              <a:spcBef>
                <a:spcPts val="0"/>
              </a:spcBef>
              <a:spcAft>
                <a:spcPts val="0"/>
              </a:spcAft>
              <a:buSzPts val="1000"/>
              <a:buChar char="●"/>
              <a:defRPr/>
            </a:lvl4pPr>
            <a:lvl5pPr marL="2286000" lvl="4" indent="-292100" rtl="0">
              <a:lnSpc>
                <a:spcPct val="105000"/>
              </a:lnSpc>
              <a:spcBef>
                <a:spcPts val="0"/>
              </a:spcBef>
              <a:spcAft>
                <a:spcPts val="0"/>
              </a:spcAft>
              <a:buSzPts val="1000"/>
              <a:buChar char="○"/>
              <a:defRPr/>
            </a:lvl5pPr>
            <a:lvl6pPr marL="2743200" lvl="5" indent="-292100" rtl="0">
              <a:lnSpc>
                <a:spcPct val="105000"/>
              </a:lnSpc>
              <a:spcBef>
                <a:spcPts val="0"/>
              </a:spcBef>
              <a:spcAft>
                <a:spcPts val="0"/>
              </a:spcAft>
              <a:buSzPts val="1000"/>
              <a:buChar char="■"/>
              <a:defRPr/>
            </a:lvl6pPr>
            <a:lvl7pPr marL="3200400" lvl="6" indent="-292100" rtl="0">
              <a:lnSpc>
                <a:spcPct val="105000"/>
              </a:lnSpc>
              <a:spcBef>
                <a:spcPts val="0"/>
              </a:spcBef>
              <a:spcAft>
                <a:spcPts val="0"/>
              </a:spcAft>
              <a:buSzPts val="1000"/>
              <a:buChar char="●"/>
              <a:defRPr/>
            </a:lvl7pPr>
            <a:lvl8pPr marL="3657600" lvl="7" indent="-292100" rtl="0">
              <a:lnSpc>
                <a:spcPct val="105000"/>
              </a:lnSpc>
              <a:spcBef>
                <a:spcPts val="0"/>
              </a:spcBef>
              <a:spcAft>
                <a:spcPts val="0"/>
              </a:spcAft>
              <a:buSzPts val="1000"/>
              <a:buChar char="○"/>
              <a:defRPr/>
            </a:lvl8pPr>
            <a:lvl9pPr marL="4114800" lvl="8" indent="-292100" rtl="0">
              <a:lnSpc>
                <a:spcPct val="105000"/>
              </a:lnSpc>
              <a:spcBef>
                <a:spcPts val="0"/>
              </a:spcBef>
              <a:spcAft>
                <a:spcPts val="0"/>
              </a:spcAft>
              <a:buSzPts val="1000"/>
              <a:buChar char="■"/>
              <a:defRPr/>
            </a:lvl9pPr>
          </a:lstStyle>
          <a:p>
            <a:endParaRPr/>
          </a:p>
        </p:txBody>
      </p:sp>
      <p:sp>
        <p:nvSpPr>
          <p:cNvPr id="456" name="Google Shape;456;p64"/>
          <p:cNvSpPr/>
          <p:nvPr/>
        </p:nvSpPr>
        <p:spPr>
          <a:xfrm>
            <a:off x="10236000" y="0"/>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akside ENG">
  <p:cSld name="TITLE_ONLY_2">
    <p:spTree>
      <p:nvGrpSpPr>
        <p:cNvPr id="1" name="Shape 457"/>
        <p:cNvGrpSpPr/>
        <p:nvPr/>
      </p:nvGrpSpPr>
      <p:grpSpPr>
        <a:xfrm>
          <a:off x="0" y="0"/>
          <a:ext cx="0" cy="0"/>
          <a:chOff x="0" y="0"/>
          <a:chExt cx="0" cy="0"/>
        </a:xfrm>
      </p:grpSpPr>
      <p:sp>
        <p:nvSpPr>
          <p:cNvPr id="458" name="Google Shape;458;p65"/>
          <p:cNvSpPr/>
          <p:nvPr/>
        </p:nvSpPr>
        <p:spPr>
          <a:xfrm>
            <a:off x="0" y="5447850"/>
            <a:ext cx="2112000" cy="2112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65"/>
          <p:cNvSpPr/>
          <p:nvPr/>
        </p:nvSpPr>
        <p:spPr>
          <a:xfrm>
            <a:off x="0" y="0"/>
            <a:ext cx="2112000" cy="544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65"/>
          <p:cNvSpPr/>
          <p:nvPr/>
        </p:nvSpPr>
        <p:spPr>
          <a:xfrm>
            <a:off x="211200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61" name="Google Shape;461;p65"/>
          <p:cNvPicPr preferRelativeResize="0"/>
          <p:nvPr/>
        </p:nvPicPr>
        <p:blipFill>
          <a:blip r:embed="rId2">
            <a:alphaModFix/>
          </a:blip>
          <a:stretch>
            <a:fillRect/>
          </a:stretch>
        </p:blipFill>
        <p:spPr>
          <a:xfrm>
            <a:off x="532389" y="6106488"/>
            <a:ext cx="1047217" cy="794724"/>
          </a:xfrm>
          <a:prstGeom prst="rect">
            <a:avLst/>
          </a:prstGeom>
          <a:noFill/>
          <a:ln>
            <a:noFill/>
          </a:ln>
        </p:spPr>
      </p:pic>
      <p:sp>
        <p:nvSpPr>
          <p:cNvPr id="462" name="Google Shape;462;p65"/>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1"/>
              </a:buClr>
              <a:buSzPts val="1100"/>
              <a:buFont typeface="Arial"/>
              <a:buNone/>
            </a:pPr>
            <a:r>
              <a:rPr lang="en" sz="800">
                <a:solidFill>
                  <a:srgbClr val="FFFFFF"/>
                </a:solidFill>
              </a:rPr>
              <a:t>© 2024 PwC. All rights reserved. In this context, “PwC” refers to PricewaterhouseCoopers AS, Advokatfirmaet PricewaterhouseCoopers AS and PwC Tax Services AS which are member firms of PricewaterhouseCoopers International Limited, each member firm of which is a separate legal entity.</a:t>
            </a:r>
            <a:endParaRPr sz="800">
              <a:solidFill>
                <a:srgbClr val="FFFFFF"/>
              </a:solidFill>
            </a:endParaRPr>
          </a:p>
          <a:p>
            <a:pPr marL="0" lvl="0" indent="0" algn="l" rtl="0">
              <a:spcBef>
                <a:spcPts val="0"/>
              </a:spcBef>
              <a:spcAft>
                <a:spcPts val="0"/>
              </a:spcAft>
              <a:buClr>
                <a:schemeClr val="dk1"/>
              </a:buClr>
              <a:buSzPts val="1100"/>
              <a:buFont typeface="Arial"/>
              <a:buNone/>
            </a:pPr>
            <a:endParaRPr sz="800">
              <a:solidFill>
                <a:srgbClr val="FFFFFF"/>
              </a:solidFill>
            </a:endParaRPr>
          </a:p>
          <a:p>
            <a:pPr marL="0" lvl="0" indent="0" algn="l" rtl="0">
              <a:spcBef>
                <a:spcPts val="0"/>
              </a:spcBef>
              <a:spcAft>
                <a:spcPts val="0"/>
              </a:spcAft>
              <a:buNone/>
            </a:pPr>
            <a:r>
              <a:rPr lang="en" sz="800">
                <a:solidFill>
                  <a:srgbClr val="FFFFFF"/>
                </a:solidFill>
              </a:rPr>
              <a:t>PwC reserves the right to complete the statutory customer due diligence according to the Anti-Money Laundering Act, including but not limited to customary KYC procedure according to applicable anti-money laundering legislation, and to obtain approval of other risk assessments of the company before a final agreement can be entered into between the parties. The offer is further dependent on the included work not being an impairment to independence under any applicable auditors regulation. PwC reserves the right to withdraw or adjust its offer to avoid such impairment following performance of customer due diligence.</a:t>
            </a:r>
            <a:endParaRPr sz="800">
              <a:solidFill>
                <a:srgbClr val="FFFFFF"/>
              </a:solidFill>
            </a:endParaRPr>
          </a:p>
        </p:txBody>
      </p:sp>
      <p:sp>
        <p:nvSpPr>
          <p:cNvPr id="463" name="Google Shape;463;p65"/>
          <p:cNvSpPr/>
          <p:nvPr/>
        </p:nvSpPr>
        <p:spPr>
          <a:xfrm>
            <a:off x="10032300" y="0"/>
            <a:ext cx="659700" cy="659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akside ENG Rose">
  <p:cSld name="TITLE_ONLY_2_2">
    <p:spTree>
      <p:nvGrpSpPr>
        <p:cNvPr id="1" name="Shape 464"/>
        <p:cNvGrpSpPr/>
        <p:nvPr/>
      </p:nvGrpSpPr>
      <p:grpSpPr>
        <a:xfrm>
          <a:off x="0" y="0"/>
          <a:ext cx="0" cy="0"/>
          <a:chOff x="0" y="0"/>
          <a:chExt cx="0" cy="0"/>
        </a:xfrm>
      </p:grpSpPr>
      <p:sp>
        <p:nvSpPr>
          <p:cNvPr id="465" name="Google Shape;465;p66"/>
          <p:cNvSpPr/>
          <p:nvPr/>
        </p:nvSpPr>
        <p:spPr>
          <a:xfrm>
            <a:off x="0" y="5447850"/>
            <a:ext cx="2112000" cy="21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66"/>
          <p:cNvSpPr/>
          <p:nvPr/>
        </p:nvSpPr>
        <p:spPr>
          <a:xfrm>
            <a:off x="0" y="0"/>
            <a:ext cx="2112000" cy="5448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66"/>
          <p:cNvSpPr/>
          <p:nvPr/>
        </p:nvSpPr>
        <p:spPr>
          <a:xfrm>
            <a:off x="211200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68" name="Google Shape;468;p66"/>
          <p:cNvPicPr preferRelativeResize="0"/>
          <p:nvPr/>
        </p:nvPicPr>
        <p:blipFill rotWithShape="1">
          <a:blip r:embed="rId2">
            <a:alphaModFix/>
          </a:blip>
          <a:srcRect t="9" b="19"/>
          <a:stretch/>
        </p:blipFill>
        <p:spPr>
          <a:xfrm>
            <a:off x="532389" y="6106488"/>
            <a:ext cx="1047214" cy="794908"/>
          </a:xfrm>
          <a:prstGeom prst="rect">
            <a:avLst/>
          </a:prstGeom>
          <a:noFill/>
          <a:ln>
            <a:noFill/>
          </a:ln>
        </p:spPr>
      </p:pic>
      <p:sp>
        <p:nvSpPr>
          <p:cNvPr id="469" name="Google Shape;469;p66"/>
          <p:cNvSpPr/>
          <p:nvPr/>
        </p:nvSpPr>
        <p:spPr>
          <a:xfrm>
            <a:off x="10032300" y="0"/>
            <a:ext cx="659700" cy="659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66"/>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All rights reserved. In this context, “PwC” refers to PricewaterhouseCoopers AS, Advokatfirmaet PricewaterhouseCoopers AS and PwC Tax Services AS which are member firms of PricewaterhouseCoopers International Limited, each member firm of which is a separate legal entity.</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reserves the right to complete the statutory customer due diligence according to the Anti-Money Laundering Act, including but not limited to customary KYC procedure according to applicable anti-money laundering legislation, and to obtain approval of other risk assessments of the company before a final agreement can be entered into between the parties. The offer is further dependent on the included work not being an impairment to independence under any applicable auditors regulation. PwC reserves the right to withdraw or adjust its offer to avoid such impairment following performance of customer due diligence.</a:t>
            </a:r>
            <a:endParaRPr sz="800">
              <a:solidFill>
                <a:srgbClr val="FFFFFF"/>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akside ENG Tangerine">
  <p:cSld name="TITLE_ONLY_2_2_1">
    <p:spTree>
      <p:nvGrpSpPr>
        <p:cNvPr id="1" name="Shape 471"/>
        <p:cNvGrpSpPr/>
        <p:nvPr/>
      </p:nvGrpSpPr>
      <p:grpSpPr>
        <a:xfrm>
          <a:off x="0" y="0"/>
          <a:ext cx="0" cy="0"/>
          <a:chOff x="0" y="0"/>
          <a:chExt cx="0" cy="0"/>
        </a:xfrm>
      </p:grpSpPr>
      <p:sp>
        <p:nvSpPr>
          <p:cNvPr id="472" name="Google Shape;472;p67"/>
          <p:cNvSpPr/>
          <p:nvPr/>
        </p:nvSpPr>
        <p:spPr>
          <a:xfrm>
            <a:off x="0" y="5447850"/>
            <a:ext cx="2112000" cy="21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67"/>
          <p:cNvSpPr/>
          <p:nvPr/>
        </p:nvSpPr>
        <p:spPr>
          <a:xfrm>
            <a:off x="0" y="0"/>
            <a:ext cx="2112000" cy="5448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67"/>
          <p:cNvSpPr/>
          <p:nvPr/>
        </p:nvSpPr>
        <p:spPr>
          <a:xfrm>
            <a:off x="211200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75" name="Google Shape;475;p67"/>
          <p:cNvPicPr preferRelativeResize="0"/>
          <p:nvPr/>
        </p:nvPicPr>
        <p:blipFill rotWithShape="1">
          <a:blip r:embed="rId2">
            <a:alphaModFix/>
          </a:blip>
          <a:srcRect t="9" b="19"/>
          <a:stretch/>
        </p:blipFill>
        <p:spPr>
          <a:xfrm>
            <a:off x="532389" y="6106488"/>
            <a:ext cx="1047214" cy="794908"/>
          </a:xfrm>
          <a:prstGeom prst="rect">
            <a:avLst/>
          </a:prstGeom>
          <a:noFill/>
          <a:ln>
            <a:noFill/>
          </a:ln>
        </p:spPr>
      </p:pic>
      <p:sp>
        <p:nvSpPr>
          <p:cNvPr id="476" name="Google Shape;476;p67"/>
          <p:cNvSpPr/>
          <p:nvPr/>
        </p:nvSpPr>
        <p:spPr>
          <a:xfrm>
            <a:off x="10032300" y="0"/>
            <a:ext cx="659700" cy="659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67"/>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All rights reserved. In this context, “PwC” refers to PricewaterhouseCoopers AS, Advokatfirmaet PricewaterhouseCoopers AS and PwC Tax Services AS which are member firms of PricewaterhouseCoopers International Limited, each member firm of which is a separate legal entity.</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reserves the right to complete the statutory customer due diligence according to the Anti-Money Laundering Act, including but not limited to customary KYC procedure according to applicable anti-money laundering legislation, and to obtain approval of other risk assessments of the company before a final agreement can be entered into between the parties. The offer is further dependent on the included work not being an impairment to independence under any applicable auditors regulation. PwC reserves the right to withdraw or adjust its offer to avoid such impairment following performance of customer due diligence.</a:t>
            </a:r>
            <a:endParaRPr sz="800">
              <a:solidFill>
                <a:srgbClr val="FFFFFF"/>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akside ENG Red">
  <p:cSld name="TITLE_ONLY_2_2_1_1">
    <p:spTree>
      <p:nvGrpSpPr>
        <p:cNvPr id="1" name="Shape 478"/>
        <p:cNvGrpSpPr/>
        <p:nvPr/>
      </p:nvGrpSpPr>
      <p:grpSpPr>
        <a:xfrm>
          <a:off x="0" y="0"/>
          <a:ext cx="0" cy="0"/>
          <a:chOff x="0" y="0"/>
          <a:chExt cx="0" cy="0"/>
        </a:xfrm>
      </p:grpSpPr>
      <p:sp>
        <p:nvSpPr>
          <p:cNvPr id="479" name="Google Shape;479;p68"/>
          <p:cNvSpPr/>
          <p:nvPr/>
        </p:nvSpPr>
        <p:spPr>
          <a:xfrm>
            <a:off x="0" y="5447850"/>
            <a:ext cx="2112000" cy="21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68"/>
          <p:cNvSpPr/>
          <p:nvPr/>
        </p:nvSpPr>
        <p:spPr>
          <a:xfrm>
            <a:off x="0" y="0"/>
            <a:ext cx="2112000" cy="5448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68"/>
          <p:cNvSpPr/>
          <p:nvPr/>
        </p:nvSpPr>
        <p:spPr>
          <a:xfrm>
            <a:off x="211200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2" name="Google Shape;482;p68"/>
          <p:cNvPicPr preferRelativeResize="0"/>
          <p:nvPr/>
        </p:nvPicPr>
        <p:blipFill rotWithShape="1">
          <a:blip r:embed="rId2">
            <a:alphaModFix/>
          </a:blip>
          <a:srcRect t="9" b="19"/>
          <a:stretch/>
        </p:blipFill>
        <p:spPr>
          <a:xfrm>
            <a:off x="532389" y="6106488"/>
            <a:ext cx="1047214" cy="794908"/>
          </a:xfrm>
          <a:prstGeom prst="rect">
            <a:avLst/>
          </a:prstGeom>
          <a:noFill/>
          <a:ln>
            <a:noFill/>
          </a:ln>
        </p:spPr>
      </p:pic>
      <p:sp>
        <p:nvSpPr>
          <p:cNvPr id="483" name="Google Shape;483;p68"/>
          <p:cNvSpPr/>
          <p:nvPr/>
        </p:nvSpPr>
        <p:spPr>
          <a:xfrm>
            <a:off x="10032300" y="0"/>
            <a:ext cx="659700" cy="659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68"/>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All rights reserved. In this context, “PwC” refers to PricewaterhouseCoopers AS, Advokatfirmaet PricewaterhouseCoopers AS and PwC Tax Services AS which are member firms of PricewaterhouseCoopers International Limited, each member firm of which is a separate legal entity.</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reserves the right to complete the statutory customer due diligence according to the Anti-Money Laundering Act, including but not limited to customary KYC procedure according to applicable anti-money laundering legislation, and to obtain approval of other risk assessments of the company before a final agreement can be entered into between the parties. The offer is further dependent on the included work not being an impairment to independence under any applicable auditors regulation. PwC reserves the right to withdraw or adjust its offer to avoid such impairment following performance of customer due diligence.</a:t>
            </a:r>
            <a:endParaRPr sz="800">
              <a:solidFill>
                <a:srgbClr val="FFFFFF"/>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akside ENG Yellow">
  <p:cSld name="TITLE_ONLY_2_2_1_1_1">
    <p:spTree>
      <p:nvGrpSpPr>
        <p:cNvPr id="1" name="Shape 485"/>
        <p:cNvGrpSpPr/>
        <p:nvPr/>
      </p:nvGrpSpPr>
      <p:grpSpPr>
        <a:xfrm>
          <a:off x="0" y="0"/>
          <a:ext cx="0" cy="0"/>
          <a:chOff x="0" y="0"/>
          <a:chExt cx="0" cy="0"/>
        </a:xfrm>
      </p:grpSpPr>
      <p:sp>
        <p:nvSpPr>
          <p:cNvPr id="486" name="Google Shape;486;p69"/>
          <p:cNvSpPr/>
          <p:nvPr/>
        </p:nvSpPr>
        <p:spPr>
          <a:xfrm>
            <a:off x="0" y="5447850"/>
            <a:ext cx="2112000" cy="21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69"/>
          <p:cNvSpPr/>
          <p:nvPr/>
        </p:nvSpPr>
        <p:spPr>
          <a:xfrm>
            <a:off x="0" y="0"/>
            <a:ext cx="2112000" cy="544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69"/>
          <p:cNvSpPr/>
          <p:nvPr/>
        </p:nvSpPr>
        <p:spPr>
          <a:xfrm>
            <a:off x="211200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9" name="Google Shape;489;p69"/>
          <p:cNvPicPr preferRelativeResize="0"/>
          <p:nvPr/>
        </p:nvPicPr>
        <p:blipFill rotWithShape="1">
          <a:blip r:embed="rId2">
            <a:alphaModFix/>
          </a:blip>
          <a:srcRect t="9" b="19"/>
          <a:stretch/>
        </p:blipFill>
        <p:spPr>
          <a:xfrm>
            <a:off x="532389" y="6106488"/>
            <a:ext cx="1047214" cy="794908"/>
          </a:xfrm>
          <a:prstGeom prst="rect">
            <a:avLst/>
          </a:prstGeom>
          <a:noFill/>
          <a:ln>
            <a:noFill/>
          </a:ln>
        </p:spPr>
      </p:pic>
      <p:sp>
        <p:nvSpPr>
          <p:cNvPr id="490" name="Google Shape;490;p69"/>
          <p:cNvSpPr/>
          <p:nvPr/>
        </p:nvSpPr>
        <p:spPr>
          <a:xfrm>
            <a:off x="10032300" y="0"/>
            <a:ext cx="659700" cy="659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69"/>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All rights reserved. In this context, “PwC” refers to PricewaterhouseCoopers AS, Advokatfirmaet PricewaterhouseCoopers AS and PwC Tax Services AS which are member firms of PricewaterhouseCoopers International Limited, each member firm of which is a separate legal entity.</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reserves the right to complete the statutory customer due diligence according to the Anti-Money Laundering Act, including but not limited to customary KYC procedure according to applicable anti-money laundering legislation, and to obtain approval of other risk assessments of the company before a final agreement can be entered into between the parties. The offer is further dependent on the included work not being an impairment to independence under any applicable auditors regulation. PwC reserves the right to withdraw or adjust its offer to avoid such impairment following performance of customer due diligence.</a:t>
            </a:r>
            <a:endParaRPr sz="800">
              <a:solidFill>
                <a:srgbClr val="FFFFFF"/>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akside ENG Orange">
  <p:cSld name="TITLE_ONLY_2_2_1_1_1_1">
    <p:spTree>
      <p:nvGrpSpPr>
        <p:cNvPr id="1" name="Shape 492"/>
        <p:cNvGrpSpPr/>
        <p:nvPr/>
      </p:nvGrpSpPr>
      <p:grpSpPr>
        <a:xfrm>
          <a:off x="0" y="0"/>
          <a:ext cx="0" cy="0"/>
          <a:chOff x="0" y="0"/>
          <a:chExt cx="0" cy="0"/>
        </a:xfrm>
      </p:grpSpPr>
      <p:sp>
        <p:nvSpPr>
          <p:cNvPr id="493" name="Google Shape;493;p70"/>
          <p:cNvSpPr/>
          <p:nvPr/>
        </p:nvSpPr>
        <p:spPr>
          <a:xfrm>
            <a:off x="0" y="5447850"/>
            <a:ext cx="2112000" cy="21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70"/>
          <p:cNvSpPr/>
          <p:nvPr/>
        </p:nvSpPr>
        <p:spPr>
          <a:xfrm>
            <a:off x="0" y="0"/>
            <a:ext cx="2112000" cy="544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70"/>
          <p:cNvSpPr/>
          <p:nvPr/>
        </p:nvSpPr>
        <p:spPr>
          <a:xfrm>
            <a:off x="211200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96" name="Google Shape;496;p70"/>
          <p:cNvPicPr preferRelativeResize="0"/>
          <p:nvPr/>
        </p:nvPicPr>
        <p:blipFill rotWithShape="1">
          <a:blip r:embed="rId2">
            <a:alphaModFix/>
          </a:blip>
          <a:srcRect t="9" b="19"/>
          <a:stretch/>
        </p:blipFill>
        <p:spPr>
          <a:xfrm>
            <a:off x="532389" y="6106488"/>
            <a:ext cx="1047214" cy="794908"/>
          </a:xfrm>
          <a:prstGeom prst="rect">
            <a:avLst/>
          </a:prstGeom>
          <a:noFill/>
          <a:ln>
            <a:noFill/>
          </a:ln>
        </p:spPr>
      </p:pic>
      <p:sp>
        <p:nvSpPr>
          <p:cNvPr id="497" name="Google Shape;497;p70"/>
          <p:cNvSpPr/>
          <p:nvPr/>
        </p:nvSpPr>
        <p:spPr>
          <a:xfrm>
            <a:off x="10032300" y="0"/>
            <a:ext cx="659700" cy="659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70"/>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All rights reserved. In this context, “PwC” refers to PricewaterhouseCoopers AS, Advokatfirmaet PricewaterhouseCoopers AS and PwC Tax Services AS which are member firms of PricewaterhouseCoopers International Limited, each member firm of which is a separate legal entity.</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reserves the right to complete the statutory customer due diligence according to the Anti-Money Laundering Act, including but not limited to customary KYC procedure according to applicable anti-money laundering legislation, and to obtain approval of other risk assessments of the company before a final agreement can be entered into between the parties. The offer is further dependent on the included work not being an impairment to independence under any applicable auditors regulation. PwC reserves the right to withdraw or adjust its offer to avoid such impairment following performance of customer due diligence.</a:t>
            </a:r>
            <a:endParaRPr sz="800">
              <a:solidFill>
                <a:srgbClr val="FFFFFF"/>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Bakside NO">
  <p:cSld name="TITLE_ONLY_2_1">
    <p:spTree>
      <p:nvGrpSpPr>
        <p:cNvPr id="1" name="Shape 499"/>
        <p:cNvGrpSpPr/>
        <p:nvPr/>
      </p:nvGrpSpPr>
      <p:grpSpPr>
        <a:xfrm>
          <a:off x="0" y="0"/>
          <a:ext cx="0" cy="0"/>
          <a:chOff x="0" y="0"/>
          <a:chExt cx="0" cy="0"/>
        </a:xfrm>
      </p:grpSpPr>
      <p:sp>
        <p:nvSpPr>
          <p:cNvPr id="500" name="Google Shape;500;p71"/>
          <p:cNvSpPr/>
          <p:nvPr/>
        </p:nvSpPr>
        <p:spPr>
          <a:xfrm>
            <a:off x="0" y="5447850"/>
            <a:ext cx="2112000" cy="2112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71"/>
          <p:cNvSpPr/>
          <p:nvPr/>
        </p:nvSpPr>
        <p:spPr>
          <a:xfrm>
            <a:off x="0" y="0"/>
            <a:ext cx="2112000" cy="544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71"/>
          <p:cNvSpPr/>
          <p:nvPr/>
        </p:nvSpPr>
        <p:spPr>
          <a:xfrm>
            <a:off x="211200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03" name="Google Shape;503;p71"/>
          <p:cNvPicPr preferRelativeResize="0"/>
          <p:nvPr/>
        </p:nvPicPr>
        <p:blipFill>
          <a:blip r:embed="rId2">
            <a:alphaModFix/>
          </a:blip>
          <a:stretch>
            <a:fillRect/>
          </a:stretch>
        </p:blipFill>
        <p:spPr>
          <a:xfrm>
            <a:off x="532389" y="5739025"/>
            <a:ext cx="1047217" cy="794724"/>
          </a:xfrm>
          <a:prstGeom prst="rect">
            <a:avLst/>
          </a:prstGeom>
          <a:noFill/>
          <a:ln>
            <a:noFill/>
          </a:ln>
        </p:spPr>
      </p:pic>
      <p:sp>
        <p:nvSpPr>
          <p:cNvPr id="504" name="Google Shape;504;p71"/>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Med enerett. I denne sammenheng refererer "PwC" seg til PricewaterhouseCoopers AS, Advokatfirmaet PricewaterhouseCoopers AS og PwC Tax Services AS som alle er separate juridiske enheter og uavhengige medlemsfirmaer i PricewaterhouseCoopers International Limited.</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tar forbehold om at lovpålagt kundekontroll etter hvitvaskingsloven blir ferdigstilt, samt at øvrige risikovurderinger av selskapet blir godkjent, før endelig avtale kan inngås mellom partene. Tilbudet er videre avhengig av at det aktuelle arbeidet ikke strider mot PwCs retningslinjer om uavhengighet som revisor, eller annen regulering om revisors uavhengighet. PwC forbeholder seg retten til å trekke tilbake eller justere på tilbudet, for å unngå slik motstrid etter gjennomføring av kundekontroll.</a:t>
            </a:r>
            <a:endParaRPr sz="800">
              <a:solidFill>
                <a:srgbClr val="FFFFFF"/>
              </a:solidFill>
            </a:endParaRPr>
          </a:p>
        </p:txBody>
      </p:sp>
      <p:sp>
        <p:nvSpPr>
          <p:cNvPr id="505" name="Google Shape;505;p71"/>
          <p:cNvSpPr/>
          <p:nvPr/>
        </p:nvSpPr>
        <p:spPr>
          <a:xfrm>
            <a:off x="10032300" y="0"/>
            <a:ext cx="659700" cy="659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06" name="Google Shape;506;p71" title="ks_FoU_logo_cmyk_White.png"/>
          <p:cNvPicPr preferRelativeResize="0"/>
          <p:nvPr/>
        </p:nvPicPr>
        <p:blipFill>
          <a:blip r:embed="rId3">
            <a:alphaModFix/>
          </a:blip>
          <a:stretch>
            <a:fillRect/>
          </a:stretch>
        </p:blipFill>
        <p:spPr>
          <a:xfrm>
            <a:off x="532400" y="6824775"/>
            <a:ext cx="976466" cy="492050"/>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Bakside NO Rose">
  <p:cSld name="TITLE_ONLY_2_1_1">
    <p:spTree>
      <p:nvGrpSpPr>
        <p:cNvPr id="1" name="Shape 507"/>
        <p:cNvGrpSpPr/>
        <p:nvPr/>
      </p:nvGrpSpPr>
      <p:grpSpPr>
        <a:xfrm>
          <a:off x="0" y="0"/>
          <a:ext cx="0" cy="0"/>
          <a:chOff x="0" y="0"/>
          <a:chExt cx="0" cy="0"/>
        </a:xfrm>
      </p:grpSpPr>
      <p:sp>
        <p:nvSpPr>
          <p:cNvPr id="508" name="Google Shape;508;p72"/>
          <p:cNvSpPr/>
          <p:nvPr/>
        </p:nvSpPr>
        <p:spPr>
          <a:xfrm>
            <a:off x="0" y="5447850"/>
            <a:ext cx="2112000" cy="21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72"/>
          <p:cNvSpPr/>
          <p:nvPr/>
        </p:nvSpPr>
        <p:spPr>
          <a:xfrm>
            <a:off x="0" y="0"/>
            <a:ext cx="2112000" cy="54480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72"/>
          <p:cNvSpPr/>
          <p:nvPr/>
        </p:nvSpPr>
        <p:spPr>
          <a:xfrm>
            <a:off x="211200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1" name="Google Shape;511;p72"/>
          <p:cNvPicPr preferRelativeResize="0"/>
          <p:nvPr/>
        </p:nvPicPr>
        <p:blipFill rotWithShape="1">
          <a:blip r:embed="rId2">
            <a:alphaModFix/>
          </a:blip>
          <a:srcRect t="9" b="19"/>
          <a:stretch/>
        </p:blipFill>
        <p:spPr>
          <a:xfrm>
            <a:off x="532389" y="6106488"/>
            <a:ext cx="1047214" cy="794908"/>
          </a:xfrm>
          <a:prstGeom prst="rect">
            <a:avLst/>
          </a:prstGeom>
          <a:noFill/>
          <a:ln>
            <a:noFill/>
          </a:ln>
        </p:spPr>
      </p:pic>
      <p:sp>
        <p:nvSpPr>
          <p:cNvPr id="512" name="Google Shape;512;p72"/>
          <p:cNvSpPr/>
          <p:nvPr/>
        </p:nvSpPr>
        <p:spPr>
          <a:xfrm>
            <a:off x="10032300" y="0"/>
            <a:ext cx="659700" cy="659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72"/>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Med enerett. I denne sammenheng refererer "PwC" seg til PricewaterhouseCoopers AS, Advokatfirmaet PricewaterhouseCoopers AS og PwC Tax Services AS som alle er separate juridiske enheter og uavhengige medlemsfirmaer i PricewaterhouseCoopers International Limited.</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tar forbehold om at lovpålagt kundekontroll etter hvitvaskingsloven blir ferdigstilt, samt at øvrige risikovurderinger av selskapet blir godkjent, før endelig avtale kan inngås mellom partene. Tilbudet er videre avhengig av at det aktuelle arbeidet ikke strider mot PwCs retningslinjer om uavhengighet som revisor, eller annen regulering om revisors uavhengighet. PwC forbeholder seg retten til å trekke tilbake eller justere på tilbudet, for å unngå slik motstrid etter gjennomføring av kundekontroll.</a:t>
            </a:r>
            <a:endParaRPr sz="800">
              <a:solidFill>
                <a:srgbClr val="FFFFFF"/>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Bakside NO Tangerine">
  <p:cSld name="TITLE_ONLY_2_1_1_1">
    <p:spTree>
      <p:nvGrpSpPr>
        <p:cNvPr id="1" name="Shape 514"/>
        <p:cNvGrpSpPr/>
        <p:nvPr/>
      </p:nvGrpSpPr>
      <p:grpSpPr>
        <a:xfrm>
          <a:off x="0" y="0"/>
          <a:ext cx="0" cy="0"/>
          <a:chOff x="0" y="0"/>
          <a:chExt cx="0" cy="0"/>
        </a:xfrm>
      </p:grpSpPr>
      <p:sp>
        <p:nvSpPr>
          <p:cNvPr id="515" name="Google Shape;515;p73"/>
          <p:cNvSpPr/>
          <p:nvPr/>
        </p:nvSpPr>
        <p:spPr>
          <a:xfrm>
            <a:off x="0" y="5447850"/>
            <a:ext cx="2112000" cy="21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73"/>
          <p:cNvSpPr/>
          <p:nvPr/>
        </p:nvSpPr>
        <p:spPr>
          <a:xfrm>
            <a:off x="0" y="0"/>
            <a:ext cx="2112000" cy="5448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73"/>
          <p:cNvSpPr/>
          <p:nvPr/>
        </p:nvSpPr>
        <p:spPr>
          <a:xfrm>
            <a:off x="211200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8" name="Google Shape;518;p73"/>
          <p:cNvPicPr preferRelativeResize="0"/>
          <p:nvPr/>
        </p:nvPicPr>
        <p:blipFill rotWithShape="1">
          <a:blip r:embed="rId2">
            <a:alphaModFix/>
          </a:blip>
          <a:srcRect t="9" b="19"/>
          <a:stretch/>
        </p:blipFill>
        <p:spPr>
          <a:xfrm>
            <a:off x="532389" y="6106488"/>
            <a:ext cx="1047214" cy="794908"/>
          </a:xfrm>
          <a:prstGeom prst="rect">
            <a:avLst/>
          </a:prstGeom>
          <a:noFill/>
          <a:ln>
            <a:noFill/>
          </a:ln>
        </p:spPr>
      </p:pic>
      <p:sp>
        <p:nvSpPr>
          <p:cNvPr id="519" name="Google Shape;519;p73"/>
          <p:cNvSpPr/>
          <p:nvPr/>
        </p:nvSpPr>
        <p:spPr>
          <a:xfrm>
            <a:off x="10032300" y="0"/>
            <a:ext cx="659700" cy="659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73"/>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Med enerett. I denne sammenheng refererer "PwC" seg til PricewaterhouseCoopers AS, Advokatfirmaet PricewaterhouseCoopers AS og PwC Tax Services AS som alle er separate juridiske enheter og uavhengige medlemsfirmaer i PricewaterhouseCoopers International Limited.</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tar forbehold om at lovpålagt kundekontroll etter hvitvaskingsloven blir ferdigstilt, samt at øvrige risikovurderinger av selskapet blir godkjent, før endelig avtale kan inngås mellom partene. Tilbudet er videre avhengig av at det aktuelle arbeidet ikke strider mot PwCs retningslinjer om uavhengighet som revisor, eller annen regulering om revisors uavhengighet. PwC forbeholder seg retten til å trekke tilbake eller justere på tilbudet, for å unngå slik motstrid etter gjennomføring av kundekontroll.</a:t>
            </a:r>
            <a:endParaRPr sz="800">
              <a:solidFill>
                <a:srgbClr val="FFFFFF"/>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Bakside NO Red">
  <p:cSld name="TITLE_ONLY_2_1_1_1_1">
    <p:spTree>
      <p:nvGrpSpPr>
        <p:cNvPr id="1" name="Shape 521"/>
        <p:cNvGrpSpPr/>
        <p:nvPr/>
      </p:nvGrpSpPr>
      <p:grpSpPr>
        <a:xfrm>
          <a:off x="0" y="0"/>
          <a:ext cx="0" cy="0"/>
          <a:chOff x="0" y="0"/>
          <a:chExt cx="0" cy="0"/>
        </a:xfrm>
      </p:grpSpPr>
      <p:sp>
        <p:nvSpPr>
          <p:cNvPr id="522" name="Google Shape;522;p74"/>
          <p:cNvSpPr/>
          <p:nvPr/>
        </p:nvSpPr>
        <p:spPr>
          <a:xfrm>
            <a:off x="0" y="5447850"/>
            <a:ext cx="2112000" cy="21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74"/>
          <p:cNvSpPr/>
          <p:nvPr/>
        </p:nvSpPr>
        <p:spPr>
          <a:xfrm>
            <a:off x="0" y="0"/>
            <a:ext cx="2112000" cy="5448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74"/>
          <p:cNvSpPr/>
          <p:nvPr/>
        </p:nvSpPr>
        <p:spPr>
          <a:xfrm>
            <a:off x="211200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25" name="Google Shape;525;p74"/>
          <p:cNvPicPr preferRelativeResize="0"/>
          <p:nvPr/>
        </p:nvPicPr>
        <p:blipFill rotWithShape="1">
          <a:blip r:embed="rId2">
            <a:alphaModFix/>
          </a:blip>
          <a:srcRect t="9" b="19"/>
          <a:stretch/>
        </p:blipFill>
        <p:spPr>
          <a:xfrm>
            <a:off x="532389" y="6106488"/>
            <a:ext cx="1047214" cy="794908"/>
          </a:xfrm>
          <a:prstGeom prst="rect">
            <a:avLst/>
          </a:prstGeom>
          <a:noFill/>
          <a:ln>
            <a:noFill/>
          </a:ln>
        </p:spPr>
      </p:pic>
      <p:sp>
        <p:nvSpPr>
          <p:cNvPr id="526" name="Google Shape;526;p74"/>
          <p:cNvSpPr/>
          <p:nvPr/>
        </p:nvSpPr>
        <p:spPr>
          <a:xfrm>
            <a:off x="10032300" y="0"/>
            <a:ext cx="659700" cy="659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74"/>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Med enerett. I denne sammenheng refererer "PwC" seg til PricewaterhouseCoopers AS, Advokatfirmaet PricewaterhouseCoopers AS og PwC Tax Services AS som alle er separate juridiske enheter og uavhengige medlemsfirmaer i PricewaterhouseCoopers International Limited.</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tar forbehold om at lovpålagt kundekontroll etter hvitvaskingsloven blir ferdigstilt, samt at øvrige risikovurderinger av selskapet blir godkjent, før endelig avtale kan inngås mellom partene. Tilbudet er videre avhengig av at det aktuelle arbeidet ikke strider mot PwCs retningslinjer om uavhengighet som revisor, eller annen regulering om revisors uavhengighet. PwC forbeholder seg retten til å trekke tilbake eller justere på tilbudet, for å unngå slik motstrid etter gjennomføring av kundekontroll.</a:t>
            </a:r>
            <a:endParaRPr sz="800">
              <a:solidFill>
                <a:srgbClr val="FFFFFF"/>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Bakside NO Yellow">
  <p:cSld name="TITLE_ONLY_2_1_1_1_1_1">
    <p:spTree>
      <p:nvGrpSpPr>
        <p:cNvPr id="1" name="Shape 528"/>
        <p:cNvGrpSpPr/>
        <p:nvPr/>
      </p:nvGrpSpPr>
      <p:grpSpPr>
        <a:xfrm>
          <a:off x="0" y="0"/>
          <a:ext cx="0" cy="0"/>
          <a:chOff x="0" y="0"/>
          <a:chExt cx="0" cy="0"/>
        </a:xfrm>
      </p:grpSpPr>
      <p:sp>
        <p:nvSpPr>
          <p:cNvPr id="529" name="Google Shape;529;p75"/>
          <p:cNvSpPr/>
          <p:nvPr/>
        </p:nvSpPr>
        <p:spPr>
          <a:xfrm>
            <a:off x="0" y="5447850"/>
            <a:ext cx="2112000" cy="21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75"/>
          <p:cNvSpPr/>
          <p:nvPr/>
        </p:nvSpPr>
        <p:spPr>
          <a:xfrm>
            <a:off x="0" y="0"/>
            <a:ext cx="2112000" cy="544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75"/>
          <p:cNvSpPr/>
          <p:nvPr/>
        </p:nvSpPr>
        <p:spPr>
          <a:xfrm>
            <a:off x="211200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32" name="Google Shape;532;p75"/>
          <p:cNvPicPr preferRelativeResize="0"/>
          <p:nvPr/>
        </p:nvPicPr>
        <p:blipFill rotWithShape="1">
          <a:blip r:embed="rId2">
            <a:alphaModFix/>
          </a:blip>
          <a:srcRect t="9" b="19"/>
          <a:stretch/>
        </p:blipFill>
        <p:spPr>
          <a:xfrm>
            <a:off x="532389" y="6106488"/>
            <a:ext cx="1047214" cy="794908"/>
          </a:xfrm>
          <a:prstGeom prst="rect">
            <a:avLst/>
          </a:prstGeom>
          <a:noFill/>
          <a:ln>
            <a:noFill/>
          </a:ln>
        </p:spPr>
      </p:pic>
      <p:sp>
        <p:nvSpPr>
          <p:cNvPr id="533" name="Google Shape;533;p75"/>
          <p:cNvSpPr/>
          <p:nvPr/>
        </p:nvSpPr>
        <p:spPr>
          <a:xfrm>
            <a:off x="10032300" y="0"/>
            <a:ext cx="659700" cy="659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75"/>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Med enerett. I denne sammenheng refererer "PwC" seg til PricewaterhouseCoopers AS, Advokatfirmaet PricewaterhouseCoopers AS og PwC Tax Services AS som alle er separate juridiske enheter og uavhengige medlemsfirmaer i PricewaterhouseCoopers International Limited.</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tar forbehold om at lovpålagt kundekontroll etter hvitvaskingsloven blir ferdigstilt, samt at øvrige risikovurderinger av selskapet blir godkjent, før endelig avtale kan inngås mellom partene. Tilbudet er videre avhengig av at det aktuelle arbeidet ikke strider mot PwCs retningslinjer om uavhengighet som revisor, eller annen regulering om revisors uavhengighet. PwC forbeholder seg retten til å trekke tilbake eller justere på tilbudet, for å unngå slik motstrid etter gjennomføring av kundekontroll.</a:t>
            </a:r>
            <a:endParaRPr sz="800">
              <a:solidFill>
                <a:srgbClr val="FFFFFF"/>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Bakside NO Orange">
  <p:cSld name="TITLE_ONLY_2_1_1_1_1_1_1">
    <p:spTree>
      <p:nvGrpSpPr>
        <p:cNvPr id="1" name="Shape 535"/>
        <p:cNvGrpSpPr/>
        <p:nvPr/>
      </p:nvGrpSpPr>
      <p:grpSpPr>
        <a:xfrm>
          <a:off x="0" y="0"/>
          <a:ext cx="0" cy="0"/>
          <a:chOff x="0" y="0"/>
          <a:chExt cx="0" cy="0"/>
        </a:xfrm>
      </p:grpSpPr>
      <p:sp>
        <p:nvSpPr>
          <p:cNvPr id="536" name="Google Shape;536;p76"/>
          <p:cNvSpPr/>
          <p:nvPr/>
        </p:nvSpPr>
        <p:spPr>
          <a:xfrm>
            <a:off x="0" y="5447850"/>
            <a:ext cx="2112000" cy="2112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76"/>
          <p:cNvSpPr/>
          <p:nvPr/>
        </p:nvSpPr>
        <p:spPr>
          <a:xfrm>
            <a:off x="0" y="0"/>
            <a:ext cx="2112000" cy="544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76"/>
          <p:cNvSpPr/>
          <p:nvPr/>
        </p:nvSpPr>
        <p:spPr>
          <a:xfrm>
            <a:off x="2112000" y="5447850"/>
            <a:ext cx="8580000" cy="211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39" name="Google Shape;539;p76"/>
          <p:cNvPicPr preferRelativeResize="0"/>
          <p:nvPr/>
        </p:nvPicPr>
        <p:blipFill rotWithShape="1">
          <a:blip r:embed="rId2">
            <a:alphaModFix/>
          </a:blip>
          <a:srcRect t="9" b="19"/>
          <a:stretch/>
        </p:blipFill>
        <p:spPr>
          <a:xfrm>
            <a:off x="532389" y="6106488"/>
            <a:ext cx="1047214" cy="794908"/>
          </a:xfrm>
          <a:prstGeom prst="rect">
            <a:avLst/>
          </a:prstGeom>
          <a:noFill/>
          <a:ln>
            <a:noFill/>
          </a:ln>
        </p:spPr>
      </p:pic>
      <p:sp>
        <p:nvSpPr>
          <p:cNvPr id="540" name="Google Shape;540;p76"/>
          <p:cNvSpPr/>
          <p:nvPr/>
        </p:nvSpPr>
        <p:spPr>
          <a:xfrm>
            <a:off x="10032300" y="0"/>
            <a:ext cx="659700" cy="659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76"/>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Med enerett. I denne sammenheng refererer "PwC" seg til PricewaterhouseCoopers AS, Advokatfirmaet PricewaterhouseCoopers AS og PwC Tax Services AS som alle er separate juridiske enheter og uavhengige medlemsfirmaer i PricewaterhouseCoopers International Limited.</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tar forbehold om at lovpålagt kundekontroll etter hvitvaskingsloven blir ferdigstilt, samt at øvrige risikovurderinger av selskapet blir godkjent, før endelig avtale kan inngås mellom partene. Tilbudet er videre avhengig av at det aktuelle arbeidet ikke strider mot PwCs retningslinjer om uavhengighet som revisor, eller annen regulering om revisors uavhengighet. PwC forbeholder seg retten til å trekke tilbake eller justere på tilbudet, for å unngå slik motstrid etter gjennomføring av kundekontroll.</a:t>
            </a:r>
            <a:endParaRPr sz="800">
              <a:solidFill>
                <a:srgbClr val="FFFFFF"/>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Skilleside 3">
  <p:cSld name="Title Slide 1_1_1_1">
    <p:bg>
      <p:bgPr>
        <a:solidFill>
          <a:schemeClr val="accent4"/>
        </a:solidFill>
        <a:effectLst/>
      </p:bgPr>
    </p:bg>
    <p:spTree>
      <p:nvGrpSpPr>
        <p:cNvPr id="1" name="Shape 542"/>
        <p:cNvGrpSpPr/>
        <p:nvPr/>
      </p:nvGrpSpPr>
      <p:grpSpPr>
        <a:xfrm>
          <a:off x="0" y="0"/>
          <a:ext cx="0" cy="0"/>
          <a:chOff x="0" y="0"/>
          <a:chExt cx="0" cy="0"/>
        </a:xfrm>
      </p:grpSpPr>
      <p:sp>
        <p:nvSpPr>
          <p:cNvPr id="543" name="Google Shape;543;p77"/>
          <p:cNvSpPr>
            <a:spLocks noGrp="1"/>
          </p:cNvSpPr>
          <p:nvPr>
            <p:ph type="pic" idx="2"/>
          </p:nvPr>
        </p:nvSpPr>
        <p:spPr>
          <a:xfrm>
            <a:off x="5188694" y="0"/>
            <a:ext cx="5503500" cy="7560000"/>
          </a:xfrm>
          <a:prstGeom prst="rect">
            <a:avLst/>
          </a:prstGeom>
          <a:noFill/>
          <a:ln>
            <a:noFill/>
          </a:ln>
        </p:spPr>
      </p:sp>
      <p:sp>
        <p:nvSpPr>
          <p:cNvPr id="544" name="Google Shape;544;p77"/>
          <p:cNvSpPr txBox="1">
            <a:spLocks noGrp="1"/>
          </p:cNvSpPr>
          <p:nvPr>
            <p:ph type="title"/>
          </p:nvPr>
        </p:nvSpPr>
        <p:spPr>
          <a:xfrm>
            <a:off x="455256" y="6010878"/>
            <a:ext cx="3765300" cy="1192800"/>
          </a:xfrm>
          <a:prstGeom prst="rect">
            <a:avLst/>
          </a:prstGeom>
        </p:spPr>
        <p:txBody>
          <a:bodyPr spcFirstLastPara="1" wrap="square" lIns="0" tIns="0" rIns="0" bIns="0" anchor="t" anchorCtr="0">
            <a:noAutofit/>
          </a:bodyPr>
          <a:lstStyle>
            <a:lvl1pPr lvl="0">
              <a:spcBef>
                <a:spcPts val="0"/>
              </a:spcBef>
              <a:spcAft>
                <a:spcPts val="0"/>
              </a:spcAft>
              <a:buSzPts val="3800"/>
              <a:buNone/>
              <a:defRPr sz="3800"/>
            </a:lvl1pPr>
            <a:lvl2pPr lvl="1">
              <a:spcBef>
                <a:spcPts val="0"/>
              </a:spcBef>
              <a:spcAft>
                <a:spcPts val="0"/>
              </a:spcAft>
              <a:buSzPts val="1700"/>
              <a:buNone/>
              <a:defRPr>
                <a:latin typeface="Arial"/>
                <a:ea typeface="Arial"/>
                <a:cs typeface="Arial"/>
                <a:sym typeface="Arial"/>
              </a:defRPr>
            </a:lvl2pPr>
            <a:lvl3pPr lvl="2">
              <a:spcBef>
                <a:spcPts val="0"/>
              </a:spcBef>
              <a:spcAft>
                <a:spcPts val="0"/>
              </a:spcAft>
              <a:buSzPts val="1700"/>
              <a:buNone/>
              <a:defRPr>
                <a:latin typeface="Arial"/>
                <a:ea typeface="Arial"/>
                <a:cs typeface="Arial"/>
                <a:sym typeface="Arial"/>
              </a:defRPr>
            </a:lvl3pPr>
            <a:lvl4pPr lvl="3">
              <a:spcBef>
                <a:spcPts val="0"/>
              </a:spcBef>
              <a:spcAft>
                <a:spcPts val="0"/>
              </a:spcAft>
              <a:buSzPts val="1700"/>
              <a:buNone/>
              <a:defRPr>
                <a:latin typeface="Arial"/>
                <a:ea typeface="Arial"/>
                <a:cs typeface="Arial"/>
                <a:sym typeface="Arial"/>
              </a:defRPr>
            </a:lvl4pPr>
            <a:lvl5pPr lvl="4">
              <a:spcBef>
                <a:spcPts val="0"/>
              </a:spcBef>
              <a:spcAft>
                <a:spcPts val="0"/>
              </a:spcAft>
              <a:buSzPts val="1700"/>
              <a:buNone/>
              <a:defRPr>
                <a:latin typeface="Arial"/>
                <a:ea typeface="Arial"/>
                <a:cs typeface="Arial"/>
                <a:sym typeface="Arial"/>
              </a:defRPr>
            </a:lvl5pPr>
            <a:lvl6pPr lvl="5">
              <a:spcBef>
                <a:spcPts val="0"/>
              </a:spcBef>
              <a:spcAft>
                <a:spcPts val="0"/>
              </a:spcAft>
              <a:buSzPts val="1700"/>
              <a:buNone/>
              <a:defRPr>
                <a:latin typeface="Arial"/>
                <a:ea typeface="Arial"/>
                <a:cs typeface="Arial"/>
                <a:sym typeface="Arial"/>
              </a:defRPr>
            </a:lvl6pPr>
            <a:lvl7pPr lvl="6">
              <a:spcBef>
                <a:spcPts val="0"/>
              </a:spcBef>
              <a:spcAft>
                <a:spcPts val="0"/>
              </a:spcAft>
              <a:buSzPts val="1700"/>
              <a:buNone/>
              <a:defRPr>
                <a:latin typeface="Arial"/>
                <a:ea typeface="Arial"/>
                <a:cs typeface="Arial"/>
                <a:sym typeface="Arial"/>
              </a:defRPr>
            </a:lvl7pPr>
            <a:lvl8pPr lvl="7">
              <a:spcBef>
                <a:spcPts val="0"/>
              </a:spcBef>
              <a:spcAft>
                <a:spcPts val="0"/>
              </a:spcAft>
              <a:buSzPts val="1700"/>
              <a:buNone/>
              <a:defRPr>
                <a:latin typeface="Arial"/>
                <a:ea typeface="Arial"/>
                <a:cs typeface="Arial"/>
                <a:sym typeface="Arial"/>
              </a:defRPr>
            </a:lvl8pPr>
            <a:lvl9pPr lvl="8">
              <a:spcBef>
                <a:spcPts val="0"/>
              </a:spcBef>
              <a:spcAft>
                <a:spcPts val="0"/>
              </a:spcAft>
              <a:buSzPts val="1700"/>
              <a:buNone/>
              <a:defRPr>
                <a:latin typeface="Arial"/>
                <a:ea typeface="Arial"/>
                <a:cs typeface="Arial"/>
                <a:sym typeface="Arial"/>
              </a:defRPr>
            </a:lvl9pPr>
          </a:lstStyle>
          <a:p>
            <a:endParaRPr/>
          </a:p>
        </p:txBody>
      </p:sp>
      <p:sp>
        <p:nvSpPr>
          <p:cNvPr id="545" name="Google Shape;545;p77"/>
          <p:cNvSpPr txBox="1">
            <a:spLocks noGrp="1"/>
          </p:cNvSpPr>
          <p:nvPr>
            <p:ph type="title" idx="3"/>
          </p:nvPr>
        </p:nvSpPr>
        <p:spPr>
          <a:xfrm>
            <a:off x="455256" y="535776"/>
            <a:ext cx="3765300" cy="1192800"/>
          </a:xfrm>
          <a:prstGeom prst="rect">
            <a:avLst/>
          </a:prstGeom>
        </p:spPr>
        <p:txBody>
          <a:bodyPr spcFirstLastPara="1" wrap="square" lIns="0" tIns="0" rIns="0" bIns="0" anchor="t" anchorCtr="0">
            <a:noAutofit/>
          </a:bodyPr>
          <a:lstStyle>
            <a:lvl1pPr lvl="0">
              <a:spcBef>
                <a:spcPts val="0"/>
              </a:spcBef>
              <a:spcAft>
                <a:spcPts val="0"/>
              </a:spcAft>
              <a:buSzPts val="6000"/>
              <a:buFont typeface="Arial"/>
              <a:buNone/>
              <a:defRPr sz="6000">
                <a:latin typeface="Arial"/>
                <a:ea typeface="Arial"/>
                <a:cs typeface="Arial"/>
                <a:sym typeface="Arial"/>
              </a:defRPr>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Title slide 3">
  <p:cSld name="Title Slide 1_1_1_2">
    <p:bg>
      <p:bgPr>
        <a:solidFill>
          <a:schemeClr val="accent4"/>
        </a:solidFill>
        <a:effectLst/>
      </p:bgPr>
    </p:bg>
    <p:spTree>
      <p:nvGrpSpPr>
        <p:cNvPr id="1" name="Shape 546"/>
        <p:cNvGrpSpPr/>
        <p:nvPr/>
      </p:nvGrpSpPr>
      <p:grpSpPr>
        <a:xfrm>
          <a:off x="0" y="0"/>
          <a:ext cx="0" cy="0"/>
          <a:chOff x="0" y="0"/>
          <a:chExt cx="0" cy="0"/>
        </a:xfrm>
      </p:grpSpPr>
      <p:pic>
        <p:nvPicPr>
          <p:cNvPr id="547" name="Google Shape;547;p78"/>
          <p:cNvPicPr preferRelativeResize="0"/>
          <p:nvPr/>
        </p:nvPicPr>
        <p:blipFill rotWithShape="1">
          <a:blip r:embed="rId2">
            <a:alphaModFix/>
          </a:blip>
          <a:srcRect l="-11927" t="-17367" r="-11927" b="-17367"/>
          <a:stretch/>
        </p:blipFill>
        <p:spPr>
          <a:xfrm>
            <a:off x="314325" y="355350"/>
            <a:ext cx="1346100" cy="1259626"/>
          </a:xfrm>
          <a:prstGeom prst="rect">
            <a:avLst/>
          </a:prstGeom>
          <a:noFill/>
          <a:ln>
            <a:noFill/>
          </a:ln>
        </p:spPr>
      </p:pic>
      <p:sp>
        <p:nvSpPr>
          <p:cNvPr id="548" name="Google Shape;548;p78"/>
          <p:cNvSpPr>
            <a:spLocks noGrp="1"/>
          </p:cNvSpPr>
          <p:nvPr>
            <p:ph type="pic" idx="2"/>
          </p:nvPr>
        </p:nvSpPr>
        <p:spPr>
          <a:xfrm>
            <a:off x="5188694" y="0"/>
            <a:ext cx="5503500" cy="7560000"/>
          </a:xfrm>
          <a:prstGeom prst="rect">
            <a:avLst/>
          </a:prstGeom>
          <a:noFill/>
          <a:ln>
            <a:noFill/>
          </a:ln>
        </p:spPr>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hree Content">
  <p:cSld name="Three Content">
    <p:spTree>
      <p:nvGrpSpPr>
        <p:cNvPr id="1" name="Shape 549"/>
        <p:cNvGrpSpPr/>
        <p:nvPr/>
      </p:nvGrpSpPr>
      <p:grpSpPr>
        <a:xfrm>
          <a:off x="0" y="0"/>
          <a:ext cx="0" cy="0"/>
          <a:chOff x="0" y="0"/>
          <a:chExt cx="0" cy="0"/>
        </a:xfrm>
      </p:grpSpPr>
      <p:sp>
        <p:nvSpPr>
          <p:cNvPr id="550" name="Google Shape;550;p79"/>
          <p:cNvSpPr txBox="1">
            <a:spLocks noGrp="1"/>
          </p:cNvSpPr>
          <p:nvPr>
            <p:ph type="body" idx="1"/>
          </p:nvPr>
        </p:nvSpPr>
        <p:spPr>
          <a:xfrm>
            <a:off x="388421" y="2318751"/>
            <a:ext cx="3094500" cy="4485300"/>
          </a:xfrm>
          <a:prstGeom prst="rect">
            <a:avLst/>
          </a:prstGeom>
          <a:noFill/>
          <a:ln>
            <a:noFill/>
          </a:ln>
        </p:spPr>
        <p:txBody>
          <a:bodyPr spcFirstLastPara="1" wrap="square" lIns="0" tIns="0" rIns="0" bIns="0" anchor="t" anchorCtr="0">
            <a:noAutofit/>
          </a:bodyPr>
          <a:lstStyle>
            <a:lvl1pPr marL="457200" marR="0" lvl="0" indent="-323850" algn="l">
              <a:lnSpc>
                <a:spcPct val="100000"/>
              </a:lnSpc>
              <a:spcBef>
                <a:spcPts val="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L="914400" marR="0" lvl="1"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L="1371600" marR="0" lvl="2"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a:lnSpc>
                <a:spcPct val="100000"/>
              </a:lnSpc>
              <a:spcBef>
                <a:spcPts val="600"/>
              </a:spcBef>
              <a:spcAft>
                <a:spcPts val="60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551" name="Google Shape;551;p79"/>
          <p:cNvSpPr txBox="1">
            <a:spLocks noGrp="1"/>
          </p:cNvSpPr>
          <p:nvPr>
            <p:ph type="body" idx="2"/>
          </p:nvPr>
        </p:nvSpPr>
        <p:spPr>
          <a:xfrm>
            <a:off x="3799280" y="2318751"/>
            <a:ext cx="3094500" cy="4485300"/>
          </a:xfrm>
          <a:prstGeom prst="rect">
            <a:avLst/>
          </a:prstGeom>
          <a:noFill/>
          <a:ln>
            <a:noFill/>
          </a:ln>
        </p:spPr>
        <p:txBody>
          <a:bodyPr spcFirstLastPara="1" wrap="square" lIns="0" tIns="0" rIns="0" bIns="0" anchor="t" anchorCtr="0">
            <a:noAutofit/>
          </a:bodyPr>
          <a:lstStyle>
            <a:lvl1pPr marL="457200" marR="0" lvl="0" indent="-323850" algn="l">
              <a:lnSpc>
                <a:spcPct val="100000"/>
              </a:lnSpc>
              <a:spcBef>
                <a:spcPts val="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L="914400" marR="0" lvl="1"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L="1371600" marR="0" lvl="2"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a:lnSpc>
                <a:spcPct val="100000"/>
              </a:lnSpc>
              <a:spcBef>
                <a:spcPts val="600"/>
              </a:spcBef>
              <a:spcAft>
                <a:spcPts val="60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552" name="Google Shape;552;p79"/>
          <p:cNvSpPr txBox="1">
            <a:spLocks noGrp="1"/>
          </p:cNvSpPr>
          <p:nvPr>
            <p:ph type="body" idx="3"/>
          </p:nvPr>
        </p:nvSpPr>
        <p:spPr>
          <a:xfrm>
            <a:off x="7208748" y="2318751"/>
            <a:ext cx="3094500" cy="4485300"/>
          </a:xfrm>
          <a:prstGeom prst="rect">
            <a:avLst/>
          </a:prstGeom>
          <a:noFill/>
          <a:ln>
            <a:noFill/>
          </a:ln>
        </p:spPr>
        <p:txBody>
          <a:bodyPr spcFirstLastPara="1" wrap="square" lIns="0" tIns="0" rIns="0" bIns="0" anchor="t" anchorCtr="0">
            <a:noAutofit/>
          </a:bodyPr>
          <a:lstStyle>
            <a:lvl1pPr marL="457200" marR="0" lvl="0" indent="-323850" algn="l">
              <a:lnSpc>
                <a:spcPct val="100000"/>
              </a:lnSpc>
              <a:spcBef>
                <a:spcPts val="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L="914400" marR="0" lvl="1"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L="1371600" marR="0" lvl="2"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a:lnSpc>
                <a:spcPct val="100000"/>
              </a:lnSpc>
              <a:spcBef>
                <a:spcPts val="600"/>
              </a:spcBef>
              <a:spcAft>
                <a:spcPts val="60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553" name="Google Shape;553;p79"/>
          <p:cNvSpPr txBox="1">
            <a:spLocks noGrp="1"/>
          </p:cNvSpPr>
          <p:nvPr>
            <p:ph type="title"/>
          </p:nvPr>
        </p:nvSpPr>
        <p:spPr>
          <a:xfrm>
            <a:off x="388421" y="476220"/>
            <a:ext cx="9915000" cy="152910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000"/>
              <a:buFont typeface="Georgia"/>
              <a:buNone/>
              <a:defRPr sz="3000" b="0" i="0" u="none" strike="noStrike" cap="none">
                <a:solidFill>
                  <a:schemeClr val="dk1"/>
                </a:solidFill>
                <a:latin typeface="Georgia"/>
                <a:ea typeface="Georgia"/>
                <a:cs typeface="Georgia"/>
                <a:sym typeface="Georgia"/>
              </a:defRPr>
            </a:lvl1pPr>
            <a:lvl2pPr lvl="1">
              <a:spcBef>
                <a:spcPts val="0"/>
              </a:spcBef>
              <a:spcAft>
                <a:spcPts val="0"/>
              </a:spcAft>
              <a:buSzPts val="1700"/>
              <a:buNone/>
              <a:defRPr sz="1800"/>
            </a:lvl2pPr>
            <a:lvl3pPr lvl="2">
              <a:spcBef>
                <a:spcPts val="0"/>
              </a:spcBef>
              <a:spcAft>
                <a:spcPts val="0"/>
              </a:spcAft>
              <a:buSzPts val="1700"/>
              <a:buNone/>
              <a:defRPr sz="1800"/>
            </a:lvl3pPr>
            <a:lvl4pPr lvl="3">
              <a:spcBef>
                <a:spcPts val="0"/>
              </a:spcBef>
              <a:spcAft>
                <a:spcPts val="0"/>
              </a:spcAft>
              <a:buSzPts val="1700"/>
              <a:buNone/>
              <a:defRPr sz="1800"/>
            </a:lvl4pPr>
            <a:lvl5pPr lvl="4">
              <a:spcBef>
                <a:spcPts val="0"/>
              </a:spcBef>
              <a:spcAft>
                <a:spcPts val="0"/>
              </a:spcAft>
              <a:buSzPts val="1700"/>
              <a:buNone/>
              <a:defRPr sz="1800"/>
            </a:lvl5pPr>
            <a:lvl6pPr lvl="5">
              <a:spcBef>
                <a:spcPts val="0"/>
              </a:spcBef>
              <a:spcAft>
                <a:spcPts val="0"/>
              </a:spcAft>
              <a:buSzPts val="1700"/>
              <a:buNone/>
              <a:defRPr sz="1800"/>
            </a:lvl6pPr>
            <a:lvl7pPr lvl="6">
              <a:spcBef>
                <a:spcPts val="0"/>
              </a:spcBef>
              <a:spcAft>
                <a:spcPts val="0"/>
              </a:spcAft>
              <a:buSzPts val="1700"/>
              <a:buNone/>
              <a:defRPr sz="1800"/>
            </a:lvl7pPr>
            <a:lvl8pPr lvl="7">
              <a:spcBef>
                <a:spcPts val="0"/>
              </a:spcBef>
              <a:spcAft>
                <a:spcPts val="0"/>
              </a:spcAft>
              <a:buSzPts val="1700"/>
              <a:buNone/>
              <a:defRPr sz="1800"/>
            </a:lvl8pPr>
            <a:lvl9pPr lvl="8">
              <a:spcBef>
                <a:spcPts val="0"/>
              </a:spcBef>
              <a:spcAft>
                <a:spcPts val="0"/>
              </a:spcAft>
              <a:buSzPts val="1700"/>
              <a:buNone/>
              <a:defRPr sz="1800"/>
            </a:lvl9pPr>
          </a:lstStyle>
          <a:p>
            <a:endParaRPr/>
          </a:p>
        </p:txBody>
      </p:sp>
      <p:sp>
        <p:nvSpPr>
          <p:cNvPr id="554" name="Google Shape;554;p79"/>
          <p:cNvSpPr txBox="1">
            <a:spLocks noGrp="1"/>
          </p:cNvSpPr>
          <p:nvPr>
            <p:ph type="sldNum" idx="12"/>
          </p:nvPr>
        </p:nvSpPr>
        <p:spPr>
          <a:xfrm>
            <a:off x="7207356" y="7156800"/>
            <a:ext cx="3096300" cy="151200"/>
          </a:xfrm>
          <a:prstGeom prst="rect">
            <a:avLst/>
          </a:prstGeom>
          <a:noFill/>
          <a:ln>
            <a:noFill/>
          </a:ln>
        </p:spPr>
        <p:txBody>
          <a:bodyPr spcFirstLastPara="1" wrap="square" lIns="0" tIns="0" rIns="0" bIns="0" anchor="b" anchorCtr="0">
            <a:noAutofit/>
          </a:bodyPr>
          <a:lstStyle>
            <a:lvl1pPr marL="0" marR="0" lvl="0" indent="0" algn="r">
              <a:spcBef>
                <a:spcPts val="0"/>
              </a:spcBef>
              <a:buNone/>
              <a:defRPr sz="800">
                <a:solidFill>
                  <a:schemeClr val="dk1"/>
                </a:solidFill>
                <a:latin typeface="Arial"/>
                <a:ea typeface="Arial"/>
                <a:cs typeface="Arial"/>
                <a:sym typeface="Arial"/>
              </a:defRPr>
            </a:lvl1pPr>
            <a:lvl2pPr marL="0" marR="0" lvl="1" indent="0" algn="r">
              <a:spcBef>
                <a:spcPts val="0"/>
              </a:spcBef>
              <a:buNone/>
              <a:defRPr sz="800">
                <a:solidFill>
                  <a:schemeClr val="dk1"/>
                </a:solidFill>
                <a:latin typeface="Arial"/>
                <a:ea typeface="Arial"/>
                <a:cs typeface="Arial"/>
                <a:sym typeface="Arial"/>
              </a:defRPr>
            </a:lvl2pPr>
            <a:lvl3pPr marL="0" marR="0" lvl="2" indent="0" algn="r">
              <a:spcBef>
                <a:spcPts val="0"/>
              </a:spcBef>
              <a:buNone/>
              <a:defRPr sz="800">
                <a:solidFill>
                  <a:schemeClr val="dk1"/>
                </a:solidFill>
                <a:latin typeface="Arial"/>
                <a:ea typeface="Arial"/>
                <a:cs typeface="Arial"/>
                <a:sym typeface="Arial"/>
              </a:defRPr>
            </a:lvl3pPr>
            <a:lvl4pPr marL="0" marR="0" lvl="3" indent="0" algn="r">
              <a:spcBef>
                <a:spcPts val="0"/>
              </a:spcBef>
              <a:buNone/>
              <a:defRPr sz="800">
                <a:solidFill>
                  <a:schemeClr val="dk1"/>
                </a:solidFill>
                <a:latin typeface="Arial"/>
                <a:ea typeface="Arial"/>
                <a:cs typeface="Arial"/>
                <a:sym typeface="Arial"/>
              </a:defRPr>
            </a:lvl4pPr>
            <a:lvl5pPr marL="0" marR="0" lvl="4" indent="0" algn="r">
              <a:spcBef>
                <a:spcPts val="0"/>
              </a:spcBef>
              <a:buNone/>
              <a:defRPr sz="800">
                <a:solidFill>
                  <a:schemeClr val="dk1"/>
                </a:solidFill>
                <a:latin typeface="Arial"/>
                <a:ea typeface="Arial"/>
                <a:cs typeface="Arial"/>
                <a:sym typeface="Arial"/>
              </a:defRPr>
            </a:lvl5pPr>
            <a:lvl6pPr marL="0" marR="0" lvl="5" indent="0" algn="r">
              <a:spcBef>
                <a:spcPts val="0"/>
              </a:spcBef>
              <a:buNone/>
              <a:defRPr sz="800">
                <a:solidFill>
                  <a:schemeClr val="dk1"/>
                </a:solidFill>
                <a:latin typeface="Arial"/>
                <a:ea typeface="Arial"/>
                <a:cs typeface="Arial"/>
                <a:sym typeface="Arial"/>
              </a:defRPr>
            </a:lvl6pPr>
            <a:lvl7pPr marL="0" marR="0" lvl="6" indent="0" algn="r">
              <a:spcBef>
                <a:spcPts val="0"/>
              </a:spcBef>
              <a:buNone/>
              <a:defRPr sz="800">
                <a:solidFill>
                  <a:schemeClr val="dk1"/>
                </a:solidFill>
                <a:latin typeface="Arial"/>
                <a:ea typeface="Arial"/>
                <a:cs typeface="Arial"/>
                <a:sym typeface="Arial"/>
              </a:defRPr>
            </a:lvl7pPr>
            <a:lvl8pPr marL="0" marR="0" lvl="7" indent="0" algn="r">
              <a:spcBef>
                <a:spcPts val="0"/>
              </a:spcBef>
              <a:buNone/>
              <a:defRPr sz="800">
                <a:solidFill>
                  <a:schemeClr val="dk1"/>
                </a:solidFill>
                <a:latin typeface="Arial"/>
                <a:ea typeface="Arial"/>
                <a:cs typeface="Arial"/>
                <a:sym typeface="Arial"/>
              </a:defRPr>
            </a:lvl8pPr>
            <a:lvl9pPr marL="0" marR="0" lvl="8" indent="0" algn="r">
              <a:spcBef>
                <a:spcPts val="0"/>
              </a:spcBef>
              <a:buNone/>
              <a:defRPr sz="8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55"/>
        <p:cNvGrpSpPr/>
        <p:nvPr/>
      </p:nvGrpSpPr>
      <p:grpSpPr>
        <a:xfrm>
          <a:off x="0" y="0"/>
          <a:ext cx="0" cy="0"/>
          <a:chOff x="0" y="0"/>
          <a:chExt cx="0" cy="0"/>
        </a:xfrm>
      </p:grpSpPr>
      <p:sp>
        <p:nvSpPr>
          <p:cNvPr id="556" name="Google Shape;556;p80"/>
          <p:cNvSpPr txBox="1">
            <a:spLocks noGrp="1"/>
          </p:cNvSpPr>
          <p:nvPr>
            <p:ph type="title"/>
          </p:nvPr>
        </p:nvSpPr>
        <p:spPr>
          <a:xfrm>
            <a:off x="388421" y="476220"/>
            <a:ext cx="9915000" cy="152910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000"/>
              <a:buFont typeface="Georgia"/>
              <a:buNone/>
              <a:defRPr sz="3000" b="0" i="0" u="none" strike="noStrike" cap="none">
                <a:solidFill>
                  <a:schemeClr val="dk1"/>
                </a:solidFill>
                <a:latin typeface="Georgia"/>
                <a:ea typeface="Georgia"/>
                <a:cs typeface="Georgia"/>
                <a:sym typeface="Georgia"/>
              </a:defRPr>
            </a:lvl1pPr>
            <a:lvl2pPr lvl="1">
              <a:spcBef>
                <a:spcPts val="0"/>
              </a:spcBef>
              <a:spcAft>
                <a:spcPts val="0"/>
              </a:spcAft>
              <a:buSzPts val="1700"/>
              <a:buNone/>
              <a:defRPr sz="1800"/>
            </a:lvl2pPr>
            <a:lvl3pPr lvl="2">
              <a:spcBef>
                <a:spcPts val="0"/>
              </a:spcBef>
              <a:spcAft>
                <a:spcPts val="0"/>
              </a:spcAft>
              <a:buSzPts val="1700"/>
              <a:buNone/>
              <a:defRPr sz="1800"/>
            </a:lvl3pPr>
            <a:lvl4pPr lvl="3">
              <a:spcBef>
                <a:spcPts val="0"/>
              </a:spcBef>
              <a:spcAft>
                <a:spcPts val="0"/>
              </a:spcAft>
              <a:buSzPts val="1700"/>
              <a:buNone/>
              <a:defRPr sz="1800"/>
            </a:lvl4pPr>
            <a:lvl5pPr lvl="4">
              <a:spcBef>
                <a:spcPts val="0"/>
              </a:spcBef>
              <a:spcAft>
                <a:spcPts val="0"/>
              </a:spcAft>
              <a:buSzPts val="1700"/>
              <a:buNone/>
              <a:defRPr sz="1800"/>
            </a:lvl5pPr>
            <a:lvl6pPr lvl="5">
              <a:spcBef>
                <a:spcPts val="0"/>
              </a:spcBef>
              <a:spcAft>
                <a:spcPts val="0"/>
              </a:spcAft>
              <a:buSzPts val="1700"/>
              <a:buNone/>
              <a:defRPr sz="1800"/>
            </a:lvl6pPr>
            <a:lvl7pPr lvl="6">
              <a:spcBef>
                <a:spcPts val="0"/>
              </a:spcBef>
              <a:spcAft>
                <a:spcPts val="0"/>
              </a:spcAft>
              <a:buSzPts val="1700"/>
              <a:buNone/>
              <a:defRPr sz="1800"/>
            </a:lvl7pPr>
            <a:lvl8pPr lvl="7">
              <a:spcBef>
                <a:spcPts val="0"/>
              </a:spcBef>
              <a:spcAft>
                <a:spcPts val="0"/>
              </a:spcAft>
              <a:buSzPts val="1700"/>
              <a:buNone/>
              <a:defRPr sz="1800"/>
            </a:lvl8pPr>
            <a:lvl9pPr lvl="8">
              <a:spcBef>
                <a:spcPts val="0"/>
              </a:spcBef>
              <a:spcAft>
                <a:spcPts val="0"/>
              </a:spcAft>
              <a:buSzPts val="1700"/>
              <a:buNone/>
              <a:defRPr sz="1800"/>
            </a:lvl9pPr>
          </a:lstStyle>
          <a:p>
            <a:endParaRPr/>
          </a:p>
        </p:txBody>
      </p:sp>
      <p:sp>
        <p:nvSpPr>
          <p:cNvPr id="557" name="Google Shape;557;p80"/>
          <p:cNvSpPr txBox="1">
            <a:spLocks noGrp="1"/>
          </p:cNvSpPr>
          <p:nvPr>
            <p:ph type="body" idx="1"/>
          </p:nvPr>
        </p:nvSpPr>
        <p:spPr>
          <a:xfrm>
            <a:off x="388421" y="2318400"/>
            <a:ext cx="6505800" cy="4490700"/>
          </a:xfrm>
          <a:prstGeom prst="rect">
            <a:avLst/>
          </a:prstGeom>
          <a:noFill/>
          <a:ln>
            <a:noFill/>
          </a:ln>
        </p:spPr>
        <p:txBody>
          <a:bodyPr spcFirstLastPara="1" wrap="square" lIns="0" tIns="0" rIns="0" bIns="0" anchor="t" anchorCtr="0">
            <a:noAutofit/>
          </a:bodyPr>
          <a:lstStyle>
            <a:lvl1pPr marL="457200" marR="0" lvl="0" indent="-323850" algn="l">
              <a:lnSpc>
                <a:spcPct val="100000"/>
              </a:lnSpc>
              <a:spcBef>
                <a:spcPts val="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L="914400" marR="0" lvl="1"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L="1371600" marR="0" lvl="2"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a:lnSpc>
                <a:spcPct val="100000"/>
              </a:lnSpc>
              <a:spcBef>
                <a:spcPts val="600"/>
              </a:spcBef>
              <a:spcAft>
                <a:spcPts val="60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558" name="Google Shape;558;p80"/>
          <p:cNvSpPr txBox="1">
            <a:spLocks noGrp="1"/>
          </p:cNvSpPr>
          <p:nvPr>
            <p:ph type="sldNum" idx="12"/>
          </p:nvPr>
        </p:nvSpPr>
        <p:spPr>
          <a:xfrm>
            <a:off x="7207356" y="7156800"/>
            <a:ext cx="3096300" cy="151200"/>
          </a:xfrm>
          <a:prstGeom prst="rect">
            <a:avLst/>
          </a:prstGeom>
          <a:noFill/>
          <a:ln>
            <a:noFill/>
          </a:ln>
        </p:spPr>
        <p:txBody>
          <a:bodyPr spcFirstLastPara="1" wrap="square" lIns="0" tIns="0" rIns="0" bIns="0" anchor="b" anchorCtr="0">
            <a:noAutofit/>
          </a:bodyPr>
          <a:lstStyle>
            <a:lvl1pPr marL="0" marR="0" lvl="0" indent="0" algn="r">
              <a:spcBef>
                <a:spcPts val="0"/>
              </a:spcBef>
              <a:buNone/>
              <a:defRPr sz="800">
                <a:solidFill>
                  <a:schemeClr val="dk1"/>
                </a:solidFill>
                <a:latin typeface="Arial"/>
                <a:ea typeface="Arial"/>
                <a:cs typeface="Arial"/>
                <a:sym typeface="Arial"/>
              </a:defRPr>
            </a:lvl1pPr>
            <a:lvl2pPr marL="0" marR="0" lvl="1" indent="0" algn="r">
              <a:spcBef>
                <a:spcPts val="0"/>
              </a:spcBef>
              <a:buNone/>
              <a:defRPr sz="800">
                <a:solidFill>
                  <a:schemeClr val="dk1"/>
                </a:solidFill>
                <a:latin typeface="Arial"/>
                <a:ea typeface="Arial"/>
                <a:cs typeface="Arial"/>
                <a:sym typeface="Arial"/>
              </a:defRPr>
            </a:lvl2pPr>
            <a:lvl3pPr marL="0" marR="0" lvl="2" indent="0" algn="r">
              <a:spcBef>
                <a:spcPts val="0"/>
              </a:spcBef>
              <a:buNone/>
              <a:defRPr sz="800">
                <a:solidFill>
                  <a:schemeClr val="dk1"/>
                </a:solidFill>
                <a:latin typeface="Arial"/>
                <a:ea typeface="Arial"/>
                <a:cs typeface="Arial"/>
                <a:sym typeface="Arial"/>
              </a:defRPr>
            </a:lvl3pPr>
            <a:lvl4pPr marL="0" marR="0" lvl="3" indent="0" algn="r">
              <a:spcBef>
                <a:spcPts val="0"/>
              </a:spcBef>
              <a:buNone/>
              <a:defRPr sz="800">
                <a:solidFill>
                  <a:schemeClr val="dk1"/>
                </a:solidFill>
                <a:latin typeface="Arial"/>
                <a:ea typeface="Arial"/>
                <a:cs typeface="Arial"/>
                <a:sym typeface="Arial"/>
              </a:defRPr>
            </a:lvl4pPr>
            <a:lvl5pPr marL="0" marR="0" lvl="4" indent="0" algn="r">
              <a:spcBef>
                <a:spcPts val="0"/>
              </a:spcBef>
              <a:buNone/>
              <a:defRPr sz="800">
                <a:solidFill>
                  <a:schemeClr val="dk1"/>
                </a:solidFill>
                <a:latin typeface="Arial"/>
                <a:ea typeface="Arial"/>
                <a:cs typeface="Arial"/>
                <a:sym typeface="Arial"/>
              </a:defRPr>
            </a:lvl5pPr>
            <a:lvl6pPr marL="0" marR="0" lvl="5" indent="0" algn="r">
              <a:spcBef>
                <a:spcPts val="0"/>
              </a:spcBef>
              <a:buNone/>
              <a:defRPr sz="800">
                <a:solidFill>
                  <a:schemeClr val="dk1"/>
                </a:solidFill>
                <a:latin typeface="Arial"/>
                <a:ea typeface="Arial"/>
                <a:cs typeface="Arial"/>
                <a:sym typeface="Arial"/>
              </a:defRPr>
            </a:lvl6pPr>
            <a:lvl7pPr marL="0" marR="0" lvl="6" indent="0" algn="r">
              <a:spcBef>
                <a:spcPts val="0"/>
              </a:spcBef>
              <a:buNone/>
              <a:defRPr sz="800">
                <a:solidFill>
                  <a:schemeClr val="dk1"/>
                </a:solidFill>
                <a:latin typeface="Arial"/>
                <a:ea typeface="Arial"/>
                <a:cs typeface="Arial"/>
                <a:sym typeface="Arial"/>
              </a:defRPr>
            </a:lvl7pPr>
            <a:lvl8pPr marL="0" marR="0" lvl="7" indent="0" algn="r">
              <a:spcBef>
                <a:spcPts val="0"/>
              </a:spcBef>
              <a:buNone/>
              <a:defRPr sz="800">
                <a:solidFill>
                  <a:schemeClr val="dk1"/>
                </a:solidFill>
                <a:latin typeface="Arial"/>
                <a:ea typeface="Arial"/>
                <a:cs typeface="Arial"/>
                <a:sym typeface="Arial"/>
              </a:defRPr>
            </a:lvl8pPr>
            <a:lvl9pPr marL="0" marR="0" lvl="8" indent="0" algn="r">
              <a:spcBef>
                <a:spcPts val="0"/>
              </a:spcBef>
              <a:buNone/>
              <a:defRPr sz="8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curved text warning">
  <p:cSld name="OBJECT_1">
    <p:spTree>
      <p:nvGrpSpPr>
        <p:cNvPr id="1" name="Shape 559"/>
        <p:cNvGrpSpPr/>
        <p:nvPr/>
      </p:nvGrpSpPr>
      <p:grpSpPr>
        <a:xfrm>
          <a:off x="0" y="0"/>
          <a:ext cx="0" cy="0"/>
          <a:chOff x="0" y="0"/>
          <a:chExt cx="0" cy="0"/>
        </a:xfrm>
      </p:grpSpPr>
      <p:sp>
        <p:nvSpPr>
          <p:cNvPr id="560" name="Google Shape;560;p81"/>
          <p:cNvSpPr txBox="1">
            <a:spLocks noGrp="1"/>
          </p:cNvSpPr>
          <p:nvPr>
            <p:ph type="title"/>
          </p:nvPr>
        </p:nvSpPr>
        <p:spPr>
          <a:xfrm>
            <a:off x="388421" y="476220"/>
            <a:ext cx="9915000" cy="9525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dk1"/>
              </a:buClr>
              <a:buSzPts val="3000"/>
              <a:buFont typeface="Georg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1" name="Google Shape;561;p81"/>
          <p:cNvSpPr txBox="1">
            <a:spLocks noGrp="1"/>
          </p:cNvSpPr>
          <p:nvPr>
            <p:ph type="sldNum" idx="12"/>
          </p:nvPr>
        </p:nvSpPr>
        <p:spPr>
          <a:xfrm>
            <a:off x="8755913" y="7156800"/>
            <a:ext cx="1547700" cy="1512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562" name="Google Shape;562;p81"/>
          <p:cNvSpPr txBox="1">
            <a:spLocks noGrp="1"/>
          </p:cNvSpPr>
          <p:nvPr>
            <p:ph type="dt" idx="10"/>
          </p:nvPr>
        </p:nvSpPr>
        <p:spPr>
          <a:xfrm>
            <a:off x="8755913" y="7005600"/>
            <a:ext cx="1547700" cy="151200"/>
          </a:xfrm>
          <a:prstGeom prst="rect">
            <a:avLst/>
          </a:prstGeom>
          <a:noFill/>
          <a:ln>
            <a:noFill/>
          </a:ln>
        </p:spPr>
        <p:txBody>
          <a:bodyPr spcFirstLastPara="1" wrap="square" lIns="0" tIns="0" rIns="0" bIns="0" anchor="b" anchorCtr="0">
            <a:noAutofit/>
          </a:bodyPr>
          <a:lstStyle>
            <a:lvl1pPr lvl="0" algn="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563" name="Google Shape;563;p81"/>
          <p:cNvSpPr txBox="1">
            <a:spLocks noGrp="1"/>
          </p:cNvSpPr>
          <p:nvPr>
            <p:ph type="ftr" idx="11"/>
          </p:nvPr>
        </p:nvSpPr>
        <p:spPr>
          <a:xfrm>
            <a:off x="388420" y="7005600"/>
            <a:ext cx="4800600" cy="1512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Blank" type="title">
  <p:cSld name="TITLE">
    <p:spTree>
      <p:nvGrpSpPr>
        <p:cNvPr id="1" name="Shape 570"/>
        <p:cNvGrpSpPr/>
        <p:nvPr/>
      </p:nvGrpSpPr>
      <p:grpSpPr>
        <a:xfrm>
          <a:off x="0" y="0"/>
          <a:ext cx="0" cy="0"/>
          <a:chOff x="0" y="0"/>
          <a:chExt cx="0" cy="0"/>
        </a:xfrm>
      </p:grpSpPr>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Forside">
  <p:cSld name="TITLE_1">
    <p:spTree>
      <p:nvGrpSpPr>
        <p:cNvPr id="1" name="Shape 571"/>
        <p:cNvGrpSpPr/>
        <p:nvPr/>
      </p:nvGrpSpPr>
      <p:grpSpPr>
        <a:xfrm>
          <a:off x="0" y="0"/>
          <a:ext cx="0" cy="0"/>
          <a:chOff x="0" y="0"/>
          <a:chExt cx="0" cy="0"/>
        </a:xfrm>
      </p:grpSpPr>
      <p:sp>
        <p:nvSpPr>
          <p:cNvPr id="572" name="Google Shape;572;p84"/>
          <p:cNvSpPr/>
          <p:nvPr/>
        </p:nvSpPr>
        <p:spPr>
          <a:xfrm flipH="1">
            <a:off x="8580000" y="5447850"/>
            <a:ext cx="2112000" cy="2112000"/>
          </a:xfrm>
          <a:prstGeom prst="rect">
            <a:avLst/>
          </a:prstGeom>
          <a:solidFill>
            <a:schemeClr val="dk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573" name="Google Shape;573;p84"/>
          <p:cNvSpPr/>
          <p:nvPr/>
        </p:nvSpPr>
        <p:spPr>
          <a:xfrm flipH="1">
            <a:off x="8580000" y="0"/>
            <a:ext cx="2112000" cy="5448000"/>
          </a:xfrm>
          <a:prstGeom prst="rect">
            <a:avLst/>
          </a:prstGeom>
          <a:solidFill>
            <a:schemeClr val="lt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574" name="Google Shape;574;p84"/>
          <p:cNvSpPr/>
          <p:nvPr/>
        </p:nvSpPr>
        <p:spPr>
          <a:xfrm flipH="1">
            <a:off x="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575" name="Google Shape;575;p84"/>
          <p:cNvPicPr preferRelativeResize="0"/>
          <p:nvPr/>
        </p:nvPicPr>
        <p:blipFill>
          <a:blip r:embed="rId2">
            <a:alphaModFix/>
          </a:blip>
          <a:stretch>
            <a:fillRect/>
          </a:stretch>
        </p:blipFill>
        <p:spPr>
          <a:xfrm>
            <a:off x="9112389" y="6106488"/>
            <a:ext cx="833097" cy="632230"/>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Forside Rose">
  <p:cSld name="TITLE_1_1">
    <p:spTree>
      <p:nvGrpSpPr>
        <p:cNvPr id="1" name="Shape 576"/>
        <p:cNvGrpSpPr/>
        <p:nvPr/>
      </p:nvGrpSpPr>
      <p:grpSpPr>
        <a:xfrm>
          <a:off x="0" y="0"/>
          <a:ext cx="0" cy="0"/>
          <a:chOff x="0" y="0"/>
          <a:chExt cx="0" cy="0"/>
        </a:xfrm>
      </p:grpSpPr>
      <p:sp>
        <p:nvSpPr>
          <p:cNvPr id="577" name="Google Shape;577;p85"/>
          <p:cNvSpPr/>
          <p:nvPr/>
        </p:nvSpPr>
        <p:spPr>
          <a:xfrm flipH="1">
            <a:off x="8580000" y="5447850"/>
            <a:ext cx="2112000" cy="21120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578" name="Google Shape;578;p85"/>
          <p:cNvSpPr/>
          <p:nvPr/>
        </p:nvSpPr>
        <p:spPr>
          <a:xfrm flipH="1">
            <a:off x="8580000" y="0"/>
            <a:ext cx="2112000" cy="5448000"/>
          </a:xfrm>
          <a:prstGeom prst="rect">
            <a:avLst/>
          </a:prstGeom>
          <a:solidFill>
            <a:schemeClr val="accent5"/>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579" name="Google Shape;579;p85"/>
          <p:cNvSpPr/>
          <p:nvPr/>
        </p:nvSpPr>
        <p:spPr>
          <a:xfrm flipH="1">
            <a:off x="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580" name="Google Shape;580;p85"/>
          <p:cNvPicPr preferRelativeResize="0"/>
          <p:nvPr/>
        </p:nvPicPr>
        <p:blipFill rotWithShape="1">
          <a:blip r:embed="rId2">
            <a:alphaModFix/>
          </a:blip>
          <a:srcRect t="9" b="19"/>
          <a:stretch/>
        </p:blipFill>
        <p:spPr>
          <a:xfrm>
            <a:off x="9112389" y="6106488"/>
            <a:ext cx="833096" cy="632376"/>
          </a:xfrm>
          <a:prstGeom prst="rect">
            <a:avLst/>
          </a:prstGeom>
          <a:noFill/>
          <a:ln>
            <a:noFill/>
          </a:ln>
        </p:spPr>
      </p:pic>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Forside Tangerine">
  <p:cSld name="TITLE_1_1_1">
    <p:spTree>
      <p:nvGrpSpPr>
        <p:cNvPr id="1" name="Shape 581"/>
        <p:cNvGrpSpPr/>
        <p:nvPr/>
      </p:nvGrpSpPr>
      <p:grpSpPr>
        <a:xfrm>
          <a:off x="0" y="0"/>
          <a:ext cx="0" cy="0"/>
          <a:chOff x="0" y="0"/>
          <a:chExt cx="0" cy="0"/>
        </a:xfrm>
      </p:grpSpPr>
      <p:sp>
        <p:nvSpPr>
          <p:cNvPr id="582" name="Google Shape;582;p86"/>
          <p:cNvSpPr/>
          <p:nvPr/>
        </p:nvSpPr>
        <p:spPr>
          <a:xfrm flipH="1">
            <a:off x="8580000" y="5447850"/>
            <a:ext cx="2112000" cy="21120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583" name="Google Shape;583;p86"/>
          <p:cNvSpPr/>
          <p:nvPr/>
        </p:nvSpPr>
        <p:spPr>
          <a:xfrm flipH="1">
            <a:off x="8580000" y="0"/>
            <a:ext cx="2112000" cy="5448000"/>
          </a:xfrm>
          <a:prstGeom prst="rect">
            <a:avLst/>
          </a:prstGeom>
          <a:solidFill>
            <a:schemeClr val="accent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584" name="Google Shape;584;p86"/>
          <p:cNvSpPr/>
          <p:nvPr/>
        </p:nvSpPr>
        <p:spPr>
          <a:xfrm flipH="1">
            <a:off x="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585" name="Google Shape;585;p86"/>
          <p:cNvPicPr preferRelativeResize="0"/>
          <p:nvPr/>
        </p:nvPicPr>
        <p:blipFill rotWithShape="1">
          <a:blip r:embed="rId2">
            <a:alphaModFix/>
          </a:blip>
          <a:srcRect t="9" b="19"/>
          <a:stretch/>
        </p:blipFill>
        <p:spPr>
          <a:xfrm>
            <a:off x="9112389" y="6106488"/>
            <a:ext cx="833096" cy="632376"/>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Forside Red">
  <p:cSld name="TITLE_1_1_1_1">
    <p:spTree>
      <p:nvGrpSpPr>
        <p:cNvPr id="1" name="Shape 586"/>
        <p:cNvGrpSpPr/>
        <p:nvPr/>
      </p:nvGrpSpPr>
      <p:grpSpPr>
        <a:xfrm>
          <a:off x="0" y="0"/>
          <a:ext cx="0" cy="0"/>
          <a:chOff x="0" y="0"/>
          <a:chExt cx="0" cy="0"/>
        </a:xfrm>
      </p:grpSpPr>
      <p:sp>
        <p:nvSpPr>
          <p:cNvPr id="587" name="Google Shape;587;p87"/>
          <p:cNvSpPr/>
          <p:nvPr/>
        </p:nvSpPr>
        <p:spPr>
          <a:xfrm flipH="1">
            <a:off x="8580000" y="5447850"/>
            <a:ext cx="2112000" cy="21120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588" name="Google Shape;588;p87"/>
          <p:cNvSpPr/>
          <p:nvPr/>
        </p:nvSpPr>
        <p:spPr>
          <a:xfrm flipH="1">
            <a:off x="8580000" y="0"/>
            <a:ext cx="2112000" cy="5448000"/>
          </a:xfrm>
          <a:prstGeom prst="rect">
            <a:avLst/>
          </a:prstGeom>
          <a:solidFill>
            <a:schemeClr val="accent3"/>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589" name="Google Shape;589;p87"/>
          <p:cNvSpPr/>
          <p:nvPr/>
        </p:nvSpPr>
        <p:spPr>
          <a:xfrm flipH="1">
            <a:off x="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590" name="Google Shape;590;p87"/>
          <p:cNvPicPr preferRelativeResize="0"/>
          <p:nvPr/>
        </p:nvPicPr>
        <p:blipFill rotWithShape="1">
          <a:blip r:embed="rId2">
            <a:alphaModFix/>
          </a:blip>
          <a:srcRect t="9" b="19"/>
          <a:stretch/>
        </p:blipFill>
        <p:spPr>
          <a:xfrm>
            <a:off x="9112389" y="6106488"/>
            <a:ext cx="833096" cy="632376"/>
          </a:xfrm>
          <a:prstGeom prst="rect">
            <a:avLst/>
          </a:prstGeom>
          <a:noFill/>
          <a:ln>
            <a:noFill/>
          </a:ln>
        </p:spPr>
      </p:pic>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Forside Yellow">
  <p:cSld name="TITLE_1_1_1_1_1">
    <p:spTree>
      <p:nvGrpSpPr>
        <p:cNvPr id="1" name="Shape 591"/>
        <p:cNvGrpSpPr/>
        <p:nvPr/>
      </p:nvGrpSpPr>
      <p:grpSpPr>
        <a:xfrm>
          <a:off x="0" y="0"/>
          <a:ext cx="0" cy="0"/>
          <a:chOff x="0" y="0"/>
          <a:chExt cx="0" cy="0"/>
        </a:xfrm>
      </p:grpSpPr>
      <p:sp>
        <p:nvSpPr>
          <p:cNvPr id="592" name="Google Shape;592;p88"/>
          <p:cNvSpPr/>
          <p:nvPr/>
        </p:nvSpPr>
        <p:spPr>
          <a:xfrm flipH="1">
            <a:off x="8580000" y="5447850"/>
            <a:ext cx="2112000" cy="21120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593" name="Google Shape;593;p88"/>
          <p:cNvSpPr/>
          <p:nvPr/>
        </p:nvSpPr>
        <p:spPr>
          <a:xfrm flipH="1">
            <a:off x="8580000" y="0"/>
            <a:ext cx="2112000" cy="5448000"/>
          </a:xfrm>
          <a:prstGeom prst="rect">
            <a:avLst/>
          </a:prstGeom>
          <a:solidFill>
            <a:schemeClr val="accent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594" name="Google Shape;594;p88"/>
          <p:cNvSpPr/>
          <p:nvPr/>
        </p:nvSpPr>
        <p:spPr>
          <a:xfrm flipH="1">
            <a:off x="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595" name="Google Shape;595;p88"/>
          <p:cNvPicPr preferRelativeResize="0"/>
          <p:nvPr/>
        </p:nvPicPr>
        <p:blipFill rotWithShape="1">
          <a:blip r:embed="rId2">
            <a:alphaModFix/>
          </a:blip>
          <a:srcRect t="9" b="19"/>
          <a:stretch/>
        </p:blipFill>
        <p:spPr>
          <a:xfrm>
            <a:off x="9112389" y="6106488"/>
            <a:ext cx="833096" cy="632376"/>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Forside Orange">
  <p:cSld name="TITLE_1_1_1_1_1_1">
    <p:spTree>
      <p:nvGrpSpPr>
        <p:cNvPr id="1" name="Shape 596"/>
        <p:cNvGrpSpPr/>
        <p:nvPr/>
      </p:nvGrpSpPr>
      <p:grpSpPr>
        <a:xfrm>
          <a:off x="0" y="0"/>
          <a:ext cx="0" cy="0"/>
          <a:chOff x="0" y="0"/>
          <a:chExt cx="0" cy="0"/>
        </a:xfrm>
      </p:grpSpPr>
      <p:sp>
        <p:nvSpPr>
          <p:cNvPr id="597" name="Google Shape;597;p89"/>
          <p:cNvSpPr/>
          <p:nvPr/>
        </p:nvSpPr>
        <p:spPr>
          <a:xfrm flipH="1">
            <a:off x="8580000" y="5447850"/>
            <a:ext cx="2112000" cy="21120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598" name="Google Shape;598;p89"/>
          <p:cNvSpPr/>
          <p:nvPr/>
        </p:nvSpPr>
        <p:spPr>
          <a:xfrm flipH="1">
            <a:off x="8580000" y="0"/>
            <a:ext cx="2112000" cy="5448000"/>
          </a:xfrm>
          <a:prstGeom prst="rect">
            <a:avLst/>
          </a:prstGeom>
          <a:solidFill>
            <a:schemeClr val="accen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599" name="Google Shape;599;p89"/>
          <p:cNvSpPr/>
          <p:nvPr/>
        </p:nvSpPr>
        <p:spPr>
          <a:xfrm flipH="1">
            <a:off x="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600" name="Google Shape;600;p89"/>
          <p:cNvPicPr preferRelativeResize="0"/>
          <p:nvPr/>
        </p:nvPicPr>
        <p:blipFill rotWithShape="1">
          <a:blip r:embed="rId2">
            <a:alphaModFix/>
          </a:blip>
          <a:srcRect t="9" b="19"/>
          <a:stretch/>
        </p:blipFill>
        <p:spPr>
          <a:xfrm>
            <a:off x="9112389" y="6106488"/>
            <a:ext cx="833096" cy="632376"/>
          </a:xfrm>
          <a:prstGeom prst="rect">
            <a:avLst/>
          </a:prstGeom>
          <a:noFill/>
          <a:ln>
            <a:noFill/>
          </a:ln>
        </p:spPr>
      </p:pic>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Innholdsfortegnelse">
  <p:cSld name="SECTION_HEADER_1">
    <p:spTree>
      <p:nvGrpSpPr>
        <p:cNvPr id="1" name="Shape 601"/>
        <p:cNvGrpSpPr/>
        <p:nvPr/>
      </p:nvGrpSpPr>
      <p:grpSpPr>
        <a:xfrm>
          <a:off x="0" y="0"/>
          <a:ext cx="0" cy="0"/>
          <a:chOff x="0" y="0"/>
          <a:chExt cx="0" cy="0"/>
        </a:xfrm>
      </p:grpSpPr>
      <p:sp>
        <p:nvSpPr>
          <p:cNvPr id="602" name="Google Shape;602;p90"/>
          <p:cNvSpPr/>
          <p:nvPr/>
        </p:nvSpPr>
        <p:spPr>
          <a:xfrm>
            <a:off x="0" y="0"/>
            <a:ext cx="10236000" cy="456000"/>
          </a:xfrm>
          <a:prstGeom prst="rect">
            <a:avLst/>
          </a:prstGeom>
          <a:solidFill>
            <a:schemeClr val="dk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603" name="Google Shape;603;p90"/>
          <p:cNvSpPr/>
          <p:nvPr/>
        </p:nvSpPr>
        <p:spPr>
          <a:xfrm>
            <a:off x="121550" y="139013"/>
            <a:ext cx="212888" cy="178118"/>
          </a:xfrm>
          <a:custGeom>
            <a:avLst/>
            <a:gdLst/>
            <a:ahLst/>
            <a:cxnLst/>
            <a:rect l="l" t="t" r="r" b="b"/>
            <a:pathLst>
              <a:path w="250456" h="209550" extrusionOk="0">
                <a:moveTo>
                  <a:pt x="0" y="0"/>
                </a:moveTo>
                <a:lnTo>
                  <a:pt x="0" y="23283"/>
                </a:lnTo>
                <a:lnTo>
                  <a:pt x="250456" y="23283"/>
                </a:lnTo>
                <a:lnTo>
                  <a:pt x="250456" y="0"/>
                </a:lnTo>
                <a:close/>
                <a:moveTo>
                  <a:pt x="0" y="93133"/>
                </a:moveTo>
                <a:lnTo>
                  <a:pt x="0" y="116417"/>
                </a:lnTo>
                <a:lnTo>
                  <a:pt x="250456" y="116417"/>
                </a:lnTo>
                <a:lnTo>
                  <a:pt x="250456" y="93133"/>
                </a:lnTo>
                <a:close/>
                <a:moveTo>
                  <a:pt x="0" y="186267"/>
                </a:moveTo>
                <a:lnTo>
                  <a:pt x="0" y="209550"/>
                </a:lnTo>
                <a:lnTo>
                  <a:pt x="250456" y="209550"/>
                </a:lnTo>
                <a:lnTo>
                  <a:pt x="250456" y="186267"/>
                </a:lnTo>
                <a:close/>
              </a:path>
            </a:pathLst>
          </a:custGeom>
          <a:solidFill>
            <a:schemeClr val="lt1"/>
          </a:solidFill>
          <a:ln w="19050" cap="flat" cmpd="sng">
            <a:solidFill>
              <a:schemeClr val="lt1"/>
            </a:solidFill>
            <a:prstDash val="solid"/>
            <a:round/>
            <a:headEnd type="none" w="sm" len="sm"/>
            <a:tailEnd type="none" w="sm" len="sm"/>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cxnSp>
        <p:nvCxnSpPr>
          <p:cNvPr id="604" name="Google Shape;604;p90"/>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605" name="Google Shape;605;p90"/>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Kapittel 0 - 1 kolonne">
  <p:cSld name="CUSTOM_7_1_1_1">
    <p:spTree>
      <p:nvGrpSpPr>
        <p:cNvPr id="1" name="Shape 606"/>
        <p:cNvGrpSpPr/>
        <p:nvPr/>
      </p:nvGrpSpPr>
      <p:grpSpPr>
        <a:xfrm>
          <a:off x="0" y="0"/>
          <a:ext cx="0" cy="0"/>
          <a:chOff x="0" y="0"/>
          <a:chExt cx="0" cy="0"/>
        </a:xfrm>
      </p:grpSpPr>
      <p:sp>
        <p:nvSpPr>
          <p:cNvPr id="607" name="Google Shape;607;p91"/>
          <p:cNvSpPr/>
          <p:nvPr/>
        </p:nvSpPr>
        <p:spPr>
          <a:xfrm>
            <a:off x="0" y="0"/>
            <a:ext cx="10241700" cy="456000"/>
          </a:xfrm>
          <a:prstGeom prst="rect">
            <a:avLst/>
          </a:prstGeom>
          <a:solidFill>
            <a:schemeClr val="accent5"/>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608" name="Google Shape;608;p91"/>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0</a:t>
            </a:r>
            <a:endParaRPr sz="1400">
              <a:solidFill>
                <a:schemeClr val="lt1"/>
              </a:solidFill>
            </a:endParaRPr>
          </a:p>
        </p:txBody>
      </p:sp>
      <p:sp>
        <p:nvSpPr>
          <p:cNvPr id="609" name="Google Shape;609;p91"/>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610" name="Google Shape;610;p91"/>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611" name="Google Shape;611;p91"/>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612" name="Google Shape;612;p91"/>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1pPr>
            <a:lvl2pPr lvl="1">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2pPr>
            <a:lvl3pPr lvl="2">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3pPr>
            <a:lvl4pPr lvl="3">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4pPr>
            <a:lvl5pPr lvl="4">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5pPr>
            <a:lvl6pPr lvl="5">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6pPr>
            <a:lvl7pPr lvl="6">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7pPr>
            <a:lvl8pPr lvl="7">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8pPr>
            <a:lvl9pPr lvl="8">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Kapittel 0 - 2 kolonner">
  <p:cSld name="CUSTOM_7_1_1_1_1">
    <p:spTree>
      <p:nvGrpSpPr>
        <p:cNvPr id="1" name="Shape 613"/>
        <p:cNvGrpSpPr/>
        <p:nvPr/>
      </p:nvGrpSpPr>
      <p:grpSpPr>
        <a:xfrm>
          <a:off x="0" y="0"/>
          <a:ext cx="0" cy="0"/>
          <a:chOff x="0" y="0"/>
          <a:chExt cx="0" cy="0"/>
        </a:xfrm>
      </p:grpSpPr>
      <p:sp>
        <p:nvSpPr>
          <p:cNvPr id="614" name="Google Shape;614;p92"/>
          <p:cNvSpPr/>
          <p:nvPr/>
        </p:nvSpPr>
        <p:spPr>
          <a:xfrm>
            <a:off x="0" y="0"/>
            <a:ext cx="10241700" cy="456000"/>
          </a:xfrm>
          <a:prstGeom prst="rect">
            <a:avLst/>
          </a:prstGeom>
          <a:solidFill>
            <a:schemeClr val="accent5"/>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615" name="Google Shape;615;p92"/>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0</a:t>
            </a:r>
            <a:endParaRPr sz="1400">
              <a:solidFill>
                <a:schemeClr val="lt1"/>
              </a:solidFill>
            </a:endParaRPr>
          </a:p>
        </p:txBody>
      </p:sp>
      <p:sp>
        <p:nvSpPr>
          <p:cNvPr id="616" name="Google Shape;616;p92"/>
          <p:cNvSpPr txBox="1">
            <a:spLocks noGrp="1"/>
          </p:cNvSpPr>
          <p:nvPr>
            <p:ph type="body" idx="1"/>
          </p:nvPr>
        </p:nvSpPr>
        <p:spPr>
          <a:xfrm>
            <a:off x="456000" y="1586525"/>
            <a:ext cx="48195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617" name="Google Shape;617;p92"/>
          <p:cNvSpPr txBox="1">
            <a:spLocks noGrp="1"/>
          </p:cNvSpPr>
          <p:nvPr>
            <p:ph type="body" idx="2"/>
          </p:nvPr>
        </p:nvSpPr>
        <p:spPr>
          <a:xfrm>
            <a:off x="5422350" y="1586525"/>
            <a:ext cx="48195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618" name="Google Shape;618;p92"/>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619" name="Google Shape;619;p92"/>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620" name="Google Shape;620;p92"/>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1pPr>
            <a:lvl2pPr lvl="1">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2pPr>
            <a:lvl3pPr lvl="2">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3pPr>
            <a:lvl4pPr lvl="3">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4pPr>
            <a:lvl5pPr lvl="4">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5pPr>
            <a:lvl6pPr lvl="5">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6pPr>
            <a:lvl7pPr lvl="6">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7pPr>
            <a:lvl8pPr lvl="7">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8pPr>
            <a:lvl9pPr lvl="8">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Kapittel 0 - 3 kolonner">
  <p:cSld name="CUSTOM_7_1_1_1_1_1">
    <p:spTree>
      <p:nvGrpSpPr>
        <p:cNvPr id="1" name="Shape 621"/>
        <p:cNvGrpSpPr/>
        <p:nvPr/>
      </p:nvGrpSpPr>
      <p:grpSpPr>
        <a:xfrm>
          <a:off x="0" y="0"/>
          <a:ext cx="0" cy="0"/>
          <a:chOff x="0" y="0"/>
          <a:chExt cx="0" cy="0"/>
        </a:xfrm>
      </p:grpSpPr>
      <p:sp>
        <p:nvSpPr>
          <p:cNvPr id="622" name="Google Shape;622;p93"/>
          <p:cNvSpPr/>
          <p:nvPr/>
        </p:nvSpPr>
        <p:spPr>
          <a:xfrm>
            <a:off x="0" y="0"/>
            <a:ext cx="10241700" cy="456000"/>
          </a:xfrm>
          <a:prstGeom prst="rect">
            <a:avLst/>
          </a:prstGeom>
          <a:solidFill>
            <a:schemeClr val="accent5"/>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623" name="Google Shape;623;p93"/>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0</a:t>
            </a:r>
            <a:endParaRPr sz="1400">
              <a:solidFill>
                <a:schemeClr val="lt1"/>
              </a:solidFill>
            </a:endParaRPr>
          </a:p>
        </p:txBody>
      </p:sp>
      <p:sp>
        <p:nvSpPr>
          <p:cNvPr id="624" name="Google Shape;624;p93"/>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1pPr>
            <a:lvl2pPr lvl="1">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2pPr>
            <a:lvl3pPr lvl="2">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3pPr>
            <a:lvl4pPr lvl="3">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4pPr>
            <a:lvl5pPr lvl="4">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5pPr>
            <a:lvl6pPr lvl="5">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6pPr>
            <a:lvl7pPr lvl="6">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7pPr>
            <a:lvl8pPr lvl="7">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8pPr>
            <a:lvl9pPr lvl="8">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9pPr>
          </a:lstStyle>
          <a:p>
            <a:endParaRPr/>
          </a:p>
        </p:txBody>
      </p:sp>
      <p:cxnSp>
        <p:nvCxnSpPr>
          <p:cNvPr id="625" name="Google Shape;625;p93"/>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626" name="Google Shape;626;p93"/>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627" name="Google Shape;627;p93"/>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sz="1000"/>
            </a:lvl1pPr>
            <a:lvl2pPr marL="914400" lvl="1" indent="-292100">
              <a:lnSpc>
                <a:spcPct val="105000"/>
              </a:lnSpc>
              <a:spcBef>
                <a:spcPts val="0"/>
              </a:spcBef>
              <a:spcAft>
                <a:spcPts val="0"/>
              </a:spcAft>
              <a:buSzPts val="1000"/>
              <a:buChar char="○"/>
              <a:defRPr sz="1000"/>
            </a:lvl2pPr>
            <a:lvl3pPr marL="1371600" lvl="2" indent="-292100">
              <a:lnSpc>
                <a:spcPct val="105000"/>
              </a:lnSpc>
              <a:spcBef>
                <a:spcPts val="0"/>
              </a:spcBef>
              <a:spcAft>
                <a:spcPts val="0"/>
              </a:spcAft>
              <a:buSzPts val="1000"/>
              <a:buChar char="■"/>
              <a:defRPr sz="1000"/>
            </a:lvl3pPr>
            <a:lvl4pPr marL="1828800" lvl="3" indent="-292100">
              <a:lnSpc>
                <a:spcPct val="105000"/>
              </a:lnSpc>
              <a:spcBef>
                <a:spcPts val="0"/>
              </a:spcBef>
              <a:spcAft>
                <a:spcPts val="0"/>
              </a:spcAft>
              <a:buSzPts val="1000"/>
              <a:buChar char="●"/>
              <a:defRPr sz="1000"/>
            </a:lvl4pPr>
            <a:lvl5pPr marL="2286000" lvl="4" indent="-292100">
              <a:lnSpc>
                <a:spcPct val="105000"/>
              </a:lnSpc>
              <a:spcBef>
                <a:spcPts val="0"/>
              </a:spcBef>
              <a:spcAft>
                <a:spcPts val="0"/>
              </a:spcAft>
              <a:buSzPts val="1000"/>
              <a:buChar char="○"/>
              <a:defRPr sz="1000"/>
            </a:lvl5pPr>
            <a:lvl6pPr marL="2743200" lvl="5" indent="-292100">
              <a:lnSpc>
                <a:spcPct val="105000"/>
              </a:lnSpc>
              <a:spcBef>
                <a:spcPts val="0"/>
              </a:spcBef>
              <a:spcAft>
                <a:spcPts val="0"/>
              </a:spcAft>
              <a:buSzPts val="1000"/>
              <a:buChar char="■"/>
              <a:defRPr sz="1000"/>
            </a:lvl6pPr>
            <a:lvl7pPr marL="3200400" lvl="6" indent="-292100">
              <a:lnSpc>
                <a:spcPct val="105000"/>
              </a:lnSpc>
              <a:spcBef>
                <a:spcPts val="0"/>
              </a:spcBef>
              <a:spcAft>
                <a:spcPts val="0"/>
              </a:spcAft>
              <a:buSzPts val="1000"/>
              <a:buChar char="●"/>
              <a:defRPr sz="1000"/>
            </a:lvl7pPr>
            <a:lvl8pPr marL="3657600" lvl="7" indent="-292100">
              <a:lnSpc>
                <a:spcPct val="105000"/>
              </a:lnSpc>
              <a:spcBef>
                <a:spcPts val="0"/>
              </a:spcBef>
              <a:spcAft>
                <a:spcPts val="0"/>
              </a:spcAft>
              <a:buSzPts val="1000"/>
              <a:buChar char="○"/>
              <a:defRPr sz="1000"/>
            </a:lvl8pPr>
            <a:lvl9pPr marL="4114800" lvl="8" indent="-292100">
              <a:lnSpc>
                <a:spcPct val="105000"/>
              </a:lnSpc>
              <a:spcBef>
                <a:spcPts val="0"/>
              </a:spcBef>
              <a:spcAft>
                <a:spcPts val="0"/>
              </a:spcAft>
              <a:buSzPts val="1000"/>
              <a:buChar char="■"/>
              <a:defRPr sz="1000"/>
            </a:lvl9pPr>
          </a:lstStyle>
          <a:p>
            <a:endParaRPr/>
          </a:p>
        </p:txBody>
      </p:sp>
      <p:sp>
        <p:nvSpPr>
          <p:cNvPr id="628" name="Google Shape;628;p93"/>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sz="1000"/>
            </a:lvl1pPr>
            <a:lvl2pPr marL="914400" lvl="1" indent="-292100">
              <a:lnSpc>
                <a:spcPct val="105000"/>
              </a:lnSpc>
              <a:spcBef>
                <a:spcPts val="0"/>
              </a:spcBef>
              <a:spcAft>
                <a:spcPts val="0"/>
              </a:spcAft>
              <a:buSzPts val="1000"/>
              <a:buChar char="○"/>
              <a:defRPr sz="1000"/>
            </a:lvl2pPr>
            <a:lvl3pPr marL="1371600" lvl="2" indent="-292100">
              <a:lnSpc>
                <a:spcPct val="105000"/>
              </a:lnSpc>
              <a:spcBef>
                <a:spcPts val="0"/>
              </a:spcBef>
              <a:spcAft>
                <a:spcPts val="0"/>
              </a:spcAft>
              <a:buSzPts val="1000"/>
              <a:buChar char="■"/>
              <a:defRPr sz="1000"/>
            </a:lvl3pPr>
            <a:lvl4pPr marL="1828800" lvl="3" indent="-292100">
              <a:lnSpc>
                <a:spcPct val="105000"/>
              </a:lnSpc>
              <a:spcBef>
                <a:spcPts val="0"/>
              </a:spcBef>
              <a:spcAft>
                <a:spcPts val="0"/>
              </a:spcAft>
              <a:buSzPts val="1000"/>
              <a:buChar char="●"/>
              <a:defRPr sz="1000"/>
            </a:lvl4pPr>
            <a:lvl5pPr marL="2286000" lvl="4" indent="-292100">
              <a:lnSpc>
                <a:spcPct val="105000"/>
              </a:lnSpc>
              <a:spcBef>
                <a:spcPts val="0"/>
              </a:spcBef>
              <a:spcAft>
                <a:spcPts val="0"/>
              </a:spcAft>
              <a:buSzPts val="1000"/>
              <a:buChar char="○"/>
              <a:defRPr sz="1000"/>
            </a:lvl5pPr>
            <a:lvl6pPr marL="2743200" lvl="5" indent="-292100">
              <a:lnSpc>
                <a:spcPct val="105000"/>
              </a:lnSpc>
              <a:spcBef>
                <a:spcPts val="0"/>
              </a:spcBef>
              <a:spcAft>
                <a:spcPts val="0"/>
              </a:spcAft>
              <a:buSzPts val="1000"/>
              <a:buChar char="■"/>
              <a:defRPr sz="1000"/>
            </a:lvl6pPr>
            <a:lvl7pPr marL="3200400" lvl="6" indent="-292100">
              <a:lnSpc>
                <a:spcPct val="105000"/>
              </a:lnSpc>
              <a:spcBef>
                <a:spcPts val="0"/>
              </a:spcBef>
              <a:spcAft>
                <a:spcPts val="0"/>
              </a:spcAft>
              <a:buSzPts val="1000"/>
              <a:buChar char="●"/>
              <a:defRPr sz="1000"/>
            </a:lvl7pPr>
            <a:lvl8pPr marL="3657600" lvl="7" indent="-292100">
              <a:lnSpc>
                <a:spcPct val="105000"/>
              </a:lnSpc>
              <a:spcBef>
                <a:spcPts val="0"/>
              </a:spcBef>
              <a:spcAft>
                <a:spcPts val="0"/>
              </a:spcAft>
              <a:buSzPts val="1000"/>
              <a:buChar char="○"/>
              <a:defRPr sz="1000"/>
            </a:lvl8pPr>
            <a:lvl9pPr marL="4114800" lvl="8" indent="-292100">
              <a:lnSpc>
                <a:spcPct val="105000"/>
              </a:lnSpc>
              <a:spcBef>
                <a:spcPts val="0"/>
              </a:spcBef>
              <a:spcAft>
                <a:spcPts val="0"/>
              </a:spcAft>
              <a:buSzPts val="1000"/>
              <a:buChar char="■"/>
              <a:defRPr sz="1000"/>
            </a:lvl9pPr>
          </a:lstStyle>
          <a:p>
            <a:endParaRPr/>
          </a:p>
        </p:txBody>
      </p:sp>
      <p:sp>
        <p:nvSpPr>
          <p:cNvPr id="629" name="Google Shape;629;p93"/>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sz="1000"/>
            </a:lvl1pPr>
            <a:lvl2pPr marL="914400" lvl="1" indent="-292100">
              <a:lnSpc>
                <a:spcPct val="105000"/>
              </a:lnSpc>
              <a:spcBef>
                <a:spcPts val="0"/>
              </a:spcBef>
              <a:spcAft>
                <a:spcPts val="0"/>
              </a:spcAft>
              <a:buSzPts val="1000"/>
              <a:buChar char="○"/>
              <a:defRPr sz="1000"/>
            </a:lvl2pPr>
            <a:lvl3pPr marL="1371600" lvl="2" indent="-292100">
              <a:lnSpc>
                <a:spcPct val="105000"/>
              </a:lnSpc>
              <a:spcBef>
                <a:spcPts val="0"/>
              </a:spcBef>
              <a:spcAft>
                <a:spcPts val="0"/>
              </a:spcAft>
              <a:buSzPts val="1000"/>
              <a:buChar char="■"/>
              <a:defRPr sz="1000"/>
            </a:lvl3pPr>
            <a:lvl4pPr marL="1828800" lvl="3" indent="-292100">
              <a:lnSpc>
                <a:spcPct val="105000"/>
              </a:lnSpc>
              <a:spcBef>
                <a:spcPts val="0"/>
              </a:spcBef>
              <a:spcAft>
                <a:spcPts val="0"/>
              </a:spcAft>
              <a:buSzPts val="1000"/>
              <a:buChar char="●"/>
              <a:defRPr sz="1000"/>
            </a:lvl4pPr>
            <a:lvl5pPr marL="2286000" lvl="4" indent="-292100">
              <a:lnSpc>
                <a:spcPct val="105000"/>
              </a:lnSpc>
              <a:spcBef>
                <a:spcPts val="0"/>
              </a:spcBef>
              <a:spcAft>
                <a:spcPts val="0"/>
              </a:spcAft>
              <a:buSzPts val="1000"/>
              <a:buChar char="○"/>
              <a:defRPr sz="1000"/>
            </a:lvl5pPr>
            <a:lvl6pPr marL="2743200" lvl="5" indent="-292100">
              <a:lnSpc>
                <a:spcPct val="105000"/>
              </a:lnSpc>
              <a:spcBef>
                <a:spcPts val="0"/>
              </a:spcBef>
              <a:spcAft>
                <a:spcPts val="0"/>
              </a:spcAft>
              <a:buSzPts val="1000"/>
              <a:buChar char="■"/>
              <a:defRPr sz="1000"/>
            </a:lvl6pPr>
            <a:lvl7pPr marL="3200400" lvl="6" indent="-292100">
              <a:lnSpc>
                <a:spcPct val="105000"/>
              </a:lnSpc>
              <a:spcBef>
                <a:spcPts val="0"/>
              </a:spcBef>
              <a:spcAft>
                <a:spcPts val="0"/>
              </a:spcAft>
              <a:buSzPts val="1000"/>
              <a:buChar char="●"/>
              <a:defRPr sz="1000"/>
            </a:lvl7pPr>
            <a:lvl8pPr marL="3657600" lvl="7" indent="-292100">
              <a:lnSpc>
                <a:spcPct val="105000"/>
              </a:lnSpc>
              <a:spcBef>
                <a:spcPts val="0"/>
              </a:spcBef>
              <a:spcAft>
                <a:spcPts val="0"/>
              </a:spcAft>
              <a:buSzPts val="1000"/>
              <a:buChar char="○"/>
              <a:defRPr sz="1000"/>
            </a:lvl8pPr>
            <a:lvl9pPr marL="4114800" lvl="8" indent="-292100">
              <a:lnSpc>
                <a:spcPct val="105000"/>
              </a:lnSpc>
              <a:spcBef>
                <a:spcPts val="0"/>
              </a:spcBef>
              <a:spcAft>
                <a:spcPts val="0"/>
              </a:spcAft>
              <a:buSzPts val="1000"/>
              <a:buChar char="■"/>
              <a:defRPr sz="1000"/>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Kapittel 2 - 0 forside">
  <p:cSld name="CUSTOM_12_1">
    <p:spTree>
      <p:nvGrpSpPr>
        <p:cNvPr id="1" name="Shape 630"/>
        <p:cNvGrpSpPr/>
        <p:nvPr/>
      </p:nvGrpSpPr>
      <p:grpSpPr>
        <a:xfrm>
          <a:off x="0" y="0"/>
          <a:ext cx="0" cy="0"/>
          <a:chOff x="0" y="0"/>
          <a:chExt cx="0" cy="0"/>
        </a:xfrm>
      </p:grpSpPr>
      <p:sp>
        <p:nvSpPr>
          <p:cNvPr id="631" name="Google Shape;631;p94"/>
          <p:cNvSpPr/>
          <p:nvPr/>
        </p:nvSpPr>
        <p:spPr>
          <a:xfrm>
            <a:off x="0" y="0"/>
            <a:ext cx="10241700" cy="456000"/>
          </a:xfrm>
          <a:prstGeom prst="rect">
            <a:avLst/>
          </a:prstGeom>
          <a:solidFill>
            <a:schemeClr val="accen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632" name="Google Shape;632;p94"/>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2</a:t>
            </a:r>
            <a:endParaRPr sz="1400">
              <a:solidFill>
                <a:schemeClr val="lt1"/>
              </a:solidFill>
            </a:endParaRPr>
          </a:p>
        </p:txBody>
      </p:sp>
      <p:cxnSp>
        <p:nvCxnSpPr>
          <p:cNvPr id="633" name="Google Shape;633;p94"/>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634" name="Google Shape;634;p94"/>
          <p:cNvSpPr/>
          <p:nvPr/>
        </p:nvSpPr>
        <p:spPr>
          <a:xfrm>
            <a:off x="460800" y="456200"/>
            <a:ext cx="9780900" cy="6648000"/>
          </a:xfrm>
          <a:prstGeom prst="rect">
            <a:avLst/>
          </a:prstGeom>
          <a:solidFill>
            <a:srgbClr val="FEB79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635" name="Google Shape;635;p94"/>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Kapittel 2 - 1 kolonne">
  <p:cSld name="CUSTOM_12_1_2">
    <p:spTree>
      <p:nvGrpSpPr>
        <p:cNvPr id="1" name="Shape 636"/>
        <p:cNvGrpSpPr/>
        <p:nvPr/>
      </p:nvGrpSpPr>
      <p:grpSpPr>
        <a:xfrm>
          <a:off x="0" y="0"/>
          <a:ext cx="0" cy="0"/>
          <a:chOff x="0" y="0"/>
          <a:chExt cx="0" cy="0"/>
        </a:xfrm>
      </p:grpSpPr>
      <p:sp>
        <p:nvSpPr>
          <p:cNvPr id="637" name="Google Shape;637;p95"/>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638" name="Google Shape;638;p95"/>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1pPr>
            <a:lvl2pPr lvl="1">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2pPr>
            <a:lvl3pPr lvl="2">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3pPr>
            <a:lvl4pPr lvl="3">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4pPr>
            <a:lvl5pPr lvl="4">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5pPr>
            <a:lvl6pPr lvl="5">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6pPr>
            <a:lvl7pPr lvl="6">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7pPr>
            <a:lvl8pPr lvl="7">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8pPr>
            <a:lvl9pPr lvl="8">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9pPr>
          </a:lstStyle>
          <a:p>
            <a:endParaRPr/>
          </a:p>
        </p:txBody>
      </p:sp>
      <p:sp>
        <p:nvSpPr>
          <p:cNvPr id="639" name="Google Shape;639;p95"/>
          <p:cNvSpPr/>
          <p:nvPr/>
        </p:nvSpPr>
        <p:spPr>
          <a:xfrm>
            <a:off x="0" y="0"/>
            <a:ext cx="10692000" cy="456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solidFill>
            </a:endParaRPr>
          </a:p>
        </p:txBody>
      </p:sp>
      <p:sp>
        <p:nvSpPr>
          <p:cNvPr id="640" name="Google Shape;640;p95"/>
          <p:cNvSpPr/>
          <p:nvPr/>
        </p:nvSpPr>
        <p:spPr>
          <a:xfrm>
            <a:off x="456000" y="75"/>
            <a:ext cx="7516800" cy="4560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None/>
            </a:pPr>
            <a:r>
              <a:rPr lang="en" sz="800">
                <a:solidFill>
                  <a:schemeClr val="lt1"/>
                </a:solidFill>
              </a:rPr>
              <a:t>Kommunalt samarbeid for sterkere beredskap</a:t>
            </a:r>
            <a:endParaRPr sz="800">
              <a:solidFill>
                <a:schemeClr val="lt1"/>
              </a:solidFill>
            </a:endParaRPr>
          </a:p>
        </p:txBody>
      </p:sp>
      <p:sp>
        <p:nvSpPr>
          <p:cNvPr id="641" name="Google Shape;641;p95"/>
          <p:cNvSpPr/>
          <p:nvPr/>
        </p:nvSpPr>
        <p:spPr>
          <a:xfrm>
            <a:off x="9065875" y="75"/>
            <a:ext cx="1175700" cy="456000"/>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r>
              <a:rPr lang="en" sz="800">
                <a:solidFill>
                  <a:schemeClr val="lt1"/>
                </a:solidFill>
              </a:rPr>
              <a:t>PwC</a:t>
            </a:r>
            <a:endParaRPr sz="800">
              <a:solidFill>
                <a:schemeClr val="lt1"/>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Kapittel 2 - 2 kolonner">
  <p:cSld name="CUSTOM_12_1_1">
    <p:spTree>
      <p:nvGrpSpPr>
        <p:cNvPr id="1" name="Shape 642"/>
        <p:cNvGrpSpPr/>
        <p:nvPr/>
      </p:nvGrpSpPr>
      <p:grpSpPr>
        <a:xfrm>
          <a:off x="0" y="0"/>
          <a:ext cx="0" cy="0"/>
          <a:chOff x="0" y="0"/>
          <a:chExt cx="0" cy="0"/>
        </a:xfrm>
      </p:grpSpPr>
      <p:sp>
        <p:nvSpPr>
          <p:cNvPr id="643" name="Google Shape;643;p96"/>
          <p:cNvSpPr/>
          <p:nvPr/>
        </p:nvSpPr>
        <p:spPr>
          <a:xfrm>
            <a:off x="0" y="0"/>
            <a:ext cx="10241700" cy="456000"/>
          </a:xfrm>
          <a:prstGeom prst="rect">
            <a:avLst/>
          </a:prstGeom>
          <a:solidFill>
            <a:schemeClr val="accen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644" name="Google Shape;644;p96"/>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2</a:t>
            </a:r>
            <a:endParaRPr sz="1400">
              <a:solidFill>
                <a:schemeClr val="lt1"/>
              </a:solidFill>
            </a:endParaRPr>
          </a:p>
        </p:txBody>
      </p:sp>
      <p:sp>
        <p:nvSpPr>
          <p:cNvPr id="645" name="Google Shape;645;p96"/>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646" name="Google Shape;646;p96"/>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647" name="Google Shape;647;p96"/>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648" name="Google Shape;648;p96"/>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649" name="Google Shape;649;p96"/>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1pPr>
            <a:lvl2pPr lvl="1">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2pPr>
            <a:lvl3pPr lvl="2">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3pPr>
            <a:lvl4pPr lvl="3">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4pPr>
            <a:lvl5pPr lvl="4">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5pPr>
            <a:lvl6pPr lvl="5">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6pPr>
            <a:lvl7pPr lvl="6">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7pPr>
            <a:lvl8pPr lvl="7">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8pPr>
            <a:lvl9pPr lvl="8">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Kapittel 2 - 3 kolonner">
  <p:cSld name="CUSTOM_12_1_1_1">
    <p:spTree>
      <p:nvGrpSpPr>
        <p:cNvPr id="1" name="Shape 650"/>
        <p:cNvGrpSpPr/>
        <p:nvPr/>
      </p:nvGrpSpPr>
      <p:grpSpPr>
        <a:xfrm>
          <a:off x="0" y="0"/>
          <a:ext cx="0" cy="0"/>
          <a:chOff x="0" y="0"/>
          <a:chExt cx="0" cy="0"/>
        </a:xfrm>
      </p:grpSpPr>
      <p:sp>
        <p:nvSpPr>
          <p:cNvPr id="651" name="Google Shape;651;p97"/>
          <p:cNvSpPr/>
          <p:nvPr/>
        </p:nvSpPr>
        <p:spPr>
          <a:xfrm>
            <a:off x="0" y="0"/>
            <a:ext cx="10241700" cy="456000"/>
          </a:xfrm>
          <a:prstGeom prst="rect">
            <a:avLst/>
          </a:prstGeom>
          <a:solidFill>
            <a:schemeClr val="accen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652" name="Google Shape;652;p97"/>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2</a:t>
            </a:r>
            <a:endParaRPr sz="1400">
              <a:solidFill>
                <a:schemeClr val="lt1"/>
              </a:solidFill>
            </a:endParaRPr>
          </a:p>
        </p:txBody>
      </p:sp>
      <p:sp>
        <p:nvSpPr>
          <p:cNvPr id="653" name="Google Shape;653;p97"/>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654" name="Google Shape;654;p97"/>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1pPr>
            <a:lvl2pPr lvl="1">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2pPr>
            <a:lvl3pPr lvl="2">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3pPr>
            <a:lvl4pPr lvl="3">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4pPr>
            <a:lvl5pPr lvl="4">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5pPr>
            <a:lvl6pPr lvl="5">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6pPr>
            <a:lvl7pPr lvl="6">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7pPr>
            <a:lvl8pPr lvl="7">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8pPr>
            <a:lvl9pPr lvl="8">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9pPr>
          </a:lstStyle>
          <a:p>
            <a:endParaRPr/>
          </a:p>
        </p:txBody>
      </p:sp>
      <p:cxnSp>
        <p:nvCxnSpPr>
          <p:cNvPr id="655" name="Google Shape;655;p97"/>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656" name="Google Shape;656;p97"/>
          <p:cNvSpPr txBox="1">
            <a:spLocks noGrp="1"/>
          </p:cNvSpPr>
          <p:nvPr>
            <p:ph type="body" idx="2"/>
          </p:nvPr>
        </p:nvSpPr>
        <p:spPr>
          <a:xfrm>
            <a:off x="376605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657" name="Google Shape;657;p97"/>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658" name="Google Shape;658;p97"/>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Kapittel 1 - 0 forside">
  <p:cSld name="CUSTOM_10_1">
    <p:spTree>
      <p:nvGrpSpPr>
        <p:cNvPr id="1" name="Shape 659"/>
        <p:cNvGrpSpPr/>
        <p:nvPr/>
      </p:nvGrpSpPr>
      <p:grpSpPr>
        <a:xfrm>
          <a:off x="0" y="0"/>
          <a:ext cx="0" cy="0"/>
          <a:chOff x="0" y="0"/>
          <a:chExt cx="0" cy="0"/>
        </a:xfrm>
      </p:grpSpPr>
      <p:sp>
        <p:nvSpPr>
          <p:cNvPr id="660" name="Google Shape;660;p98"/>
          <p:cNvSpPr/>
          <p:nvPr/>
        </p:nvSpPr>
        <p:spPr>
          <a:xfrm>
            <a:off x="0" y="0"/>
            <a:ext cx="10241700" cy="456000"/>
          </a:xfrm>
          <a:prstGeom prst="rect">
            <a:avLst/>
          </a:prstGeom>
          <a:solidFill>
            <a:schemeClr val="accent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661" name="Google Shape;661;p98"/>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a:t>
            </a:r>
            <a:endParaRPr sz="1400">
              <a:solidFill>
                <a:schemeClr val="lt1"/>
              </a:solidFill>
            </a:endParaRPr>
          </a:p>
        </p:txBody>
      </p:sp>
      <p:cxnSp>
        <p:nvCxnSpPr>
          <p:cNvPr id="662" name="Google Shape;662;p98"/>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663" name="Google Shape;663;p98"/>
          <p:cNvSpPr/>
          <p:nvPr/>
        </p:nvSpPr>
        <p:spPr>
          <a:xfrm>
            <a:off x="460775" y="456200"/>
            <a:ext cx="9780900" cy="6647700"/>
          </a:xfrm>
          <a:prstGeom prst="rect">
            <a:avLst/>
          </a:prstGeom>
          <a:solidFill>
            <a:srgbClr val="FFDCA9"/>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664" name="Google Shape;664;p98"/>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Kapittel 1 - 1 kolonne">
  <p:cSld name="CUSTOM_10_1_2">
    <p:spTree>
      <p:nvGrpSpPr>
        <p:cNvPr id="1" name="Shape 665"/>
        <p:cNvGrpSpPr/>
        <p:nvPr/>
      </p:nvGrpSpPr>
      <p:grpSpPr>
        <a:xfrm>
          <a:off x="0" y="0"/>
          <a:ext cx="0" cy="0"/>
          <a:chOff x="0" y="0"/>
          <a:chExt cx="0" cy="0"/>
        </a:xfrm>
      </p:grpSpPr>
      <p:sp>
        <p:nvSpPr>
          <p:cNvPr id="666" name="Google Shape;666;p99"/>
          <p:cNvSpPr/>
          <p:nvPr/>
        </p:nvSpPr>
        <p:spPr>
          <a:xfrm>
            <a:off x="0" y="0"/>
            <a:ext cx="10241700" cy="456000"/>
          </a:xfrm>
          <a:prstGeom prst="rect">
            <a:avLst/>
          </a:prstGeom>
          <a:solidFill>
            <a:schemeClr val="accent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667" name="Google Shape;667;p99"/>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a:t>
            </a:r>
            <a:endParaRPr sz="1400">
              <a:solidFill>
                <a:schemeClr val="lt1"/>
              </a:solidFill>
            </a:endParaRPr>
          </a:p>
        </p:txBody>
      </p:sp>
      <p:sp>
        <p:nvSpPr>
          <p:cNvPr id="668" name="Google Shape;668;p99"/>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669" name="Google Shape;669;p99"/>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670" name="Google Shape;670;p99"/>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671" name="Google Shape;671;p99"/>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1pPr>
            <a:lvl2pPr lvl="1">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2pPr>
            <a:lvl3pPr lvl="2">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3pPr>
            <a:lvl4pPr lvl="3">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4pPr>
            <a:lvl5pPr lvl="4">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5pPr>
            <a:lvl6pPr lvl="5">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6pPr>
            <a:lvl7pPr lvl="6">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7pPr>
            <a:lvl8pPr lvl="7">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8pPr>
            <a:lvl9pPr lvl="8">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9pPr>
          </a:lstStyle>
          <a:p>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Kapittel 1 - 2 kolonner">
  <p:cSld name="CUSTOM_10_1_1">
    <p:spTree>
      <p:nvGrpSpPr>
        <p:cNvPr id="1" name="Shape 672"/>
        <p:cNvGrpSpPr/>
        <p:nvPr/>
      </p:nvGrpSpPr>
      <p:grpSpPr>
        <a:xfrm>
          <a:off x="0" y="0"/>
          <a:ext cx="0" cy="0"/>
          <a:chOff x="0" y="0"/>
          <a:chExt cx="0" cy="0"/>
        </a:xfrm>
      </p:grpSpPr>
      <p:sp>
        <p:nvSpPr>
          <p:cNvPr id="673" name="Google Shape;673;p100"/>
          <p:cNvSpPr/>
          <p:nvPr/>
        </p:nvSpPr>
        <p:spPr>
          <a:xfrm>
            <a:off x="0" y="0"/>
            <a:ext cx="10241700" cy="456000"/>
          </a:xfrm>
          <a:prstGeom prst="rect">
            <a:avLst/>
          </a:prstGeom>
          <a:solidFill>
            <a:schemeClr val="accent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674" name="Google Shape;674;p100"/>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a:t>
            </a:r>
            <a:endParaRPr sz="1400">
              <a:solidFill>
                <a:schemeClr val="lt1"/>
              </a:solidFill>
            </a:endParaRPr>
          </a:p>
        </p:txBody>
      </p:sp>
      <p:sp>
        <p:nvSpPr>
          <p:cNvPr id="675" name="Google Shape;675;p100"/>
          <p:cNvSpPr txBox="1">
            <a:spLocks noGrp="1"/>
          </p:cNvSpPr>
          <p:nvPr>
            <p:ph type="body" idx="1"/>
          </p:nvPr>
        </p:nvSpPr>
        <p:spPr>
          <a:xfrm>
            <a:off x="456000" y="1586525"/>
            <a:ext cx="48267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676" name="Google Shape;676;p100"/>
          <p:cNvSpPr txBox="1">
            <a:spLocks noGrp="1"/>
          </p:cNvSpPr>
          <p:nvPr>
            <p:ph type="body" idx="2"/>
          </p:nvPr>
        </p:nvSpPr>
        <p:spPr>
          <a:xfrm>
            <a:off x="5422350" y="1586525"/>
            <a:ext cx="48267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677" name="Google Shape;677;p100"/>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678" name="Google Shape;678;p100"/>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679" name="Google Shape;679;p100"/>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1pPr>
            <a:lvl2pPr lvl="1">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2pPr>
            <a:lvl3pPr lvl="2">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3pPr>
            <a:lvl4pPr lvl="3">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4pPr>
            <a:lvl5pPr lvl="4">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5pPr>
            <a:lvl6pPr lvl="5">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6pPr>
            <a:lvl7pPr lvl="6">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7pPr>
            <a:lvl8pPr lvl="7">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8pPr>
            <a:lvl9pPr lvl="8">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9pPr>
          </a:lstStyle>
          <a:p>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Kapittel 1 - 3 kolonner">
  <p:cSld name="CUSTOM_10_1_1_1">
    <p:spTree>
      <p:nvGrpSpPr>
        <p:cNvPr id="1" name="Shape 680"/>
        <p:cNvGrpSpPr/>
        <p:nvPr/>
      </p:nvGrpSpPr>
      <p:grpSpPr>
        <a:xfrm>
          <a:off x="0" y="0"/>
          <a:ext cx="0" cy="0"/>
          <a:chOff x="0" y="0"/>
          <a:chExt cx="0" cy="0"/>
        </a:xfrm>
      </p:grpSpPr>
      <p:sp>
        <p:nvSpPr>
          <p:cNvPr id="681" name="Google Shape;681;p101"/>
          <p:cNvSpPr/>
          <p:nvPr/>
        </p:nvSpPr>
        <p:spPr>
          <a:xfrm>
            <a:off x="0" y="0"/>
            <a:ext cx="10241700" cy="456000"/>
          </a:xfrm>
          <a:prstGeom prst="rect">
            <a:avLst/>
          </a:prstGeom>
          <a:solidFill>
            <a:schemeClr val="accent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682" name="Google Shape;682;p101"/>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a:t>
            </a:r>
            <a:endParaRPr sz="1400">
              <a:solidFill>
                <a:schemeClr val="lt1"/>
              </a:solidFill>
            </a:endParaRPr>
          </a:p>
        </p:txBody>
      </p:sp>
      <p:sp>
        <p:nvSpPr>
          <p:cNvPr id="683" name="Google Shape;683;p101"/>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684" name="Google Shape;684;p101"/>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685" name="Google Shape;685;p101"/>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1pPr>
            <a:lvl2pPr lvl="1">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2pPr>
            <a:lvl3pPr lvl="2">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3pPr>
            <a:lvl4pPr lvl="3">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4pPr>
            <a:lvl5pPr lvl="4">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5pPr>
            <a:lvl6pPr lvl="5">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6pPr>
            <a:lvl7pPr lvl="6">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7pPr>
            <a:lvl8pPr lvl="7">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8pPr>
            <a:lvl9pPr lvl="8">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9pPr>
          </a:lstStyle>
          <a:p>
            <a:endParaRPr/>
          </a:p>
        </p:txBody>
      </p:sp>
      <p:cxnSp>
        <p:nvCxnSpPr>
          <p:cNvPr id="686" name="Google Shape;686;p101"/>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687" name="Google Shape;687;p101"/>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688" name="Google Shape;688;p101"/>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Kapittel 3 - 0 forside">
  <p:cSld name="CUSTOM_13">
    <p:spTree>
      <p:nvGrpSpPr>
        <p:cNvPr id="1" name="Shape 689"/>
        <p:cNvGrpSpPr/>
        <p:nvPr/>
      </p:nvGrpSpPr>
      <p:grpSpPr>
        <a:xfrm>
          <a:off x="0" y="0"/>
          <a:ext cx="0" cy="0"/>
          <a:chOff x="0" y="0"/>
          <a:chExt cx="0" cy="0"/>
        </a:xfrm>
      </p:grpSpPr>
      <p:sp>
        <p:nvSpPr>
          <p:cNvPr id="690" name="Google Shape;690;p102"/>
          <p:cNvSpPr/>
          <p:nvPr/>
        </p:nvSpPr>
        <p:spPr>
          <a:xfrm>
            <a:off x="0" y="0"/>
            <a:ext cx="10241700" cy="456000"/>
          </a:xfrm>
          <a:prstGeom prst="rect">
            <a:avLst/>
          </a:prstGeom>
          <a:solidFill>
            <a:schemeClr val="accent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691" name="Google Shape;691;p102"/>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dk1"/>
                </a:solidFill>
              </a:rPr>
              <a:t>3</a:t>
            </a:r>
            <a:endParaRPr sz="1400">
              <a:solidFill>
                <a:schemeClr val="dk1"/>
              </a:solidFill>
            </a:endParaRPr>
          </a:p>
        </p:txBody>
      </p:sp>
      <p:sp>
        <p:nvSpPr>
          <p:cNvPr id="692" name="Google Shape;692;p102"/>
          <p:cNvSpPr/>
          <p:nvPr/>
        </p:nvSpPr>
        <p:spPr>
          <a:xfrm>
            <a:off x="460800" y="456200"/>
            <a:ext cx="9780900" cy="6648000"/>
          </a:xfrm>
          <a:prstGeom prst="rect">
            <a:avLst/>
          </a:prstGeom>
          <a:solidFill>
            <a:srgbClr val="FFECBD"/>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693" name="Google Shape;693;p102"/>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dk1"/>
                </a:solidFill>
              </a:rPr>
              <a:t>‹#›</a:t>
            </a:fld>
            <a:endParaRPr sz="900" b="1">
              <a:solidFill>
                <a:schemeClr val="dk1"/>
              </a:solidFill>
            </a:endParaRPr>
          </a:p>
        </p:txBody>
      </p:sp>
      <p:cxnSp>
        <p:nvCxnSpPr>
          <p:cNvPr id="694" name="Google Shape;694;p102"/>
          <p:cNvCxnSpPr/>
          <p:nvPr/>
        </p:nvCxnSpPr>
        <p:spPr>
          <a:xfrm>
            <a:off x="456000" y="75"/>
            <a:ext cx="0" cy="456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Kapittel 3 - 1 kolonne">
  <p:cSld name="CUSTOM_13_3">
    <p:spTree>
      <p:nvGrpSpPr>
        <p:cNvPr id="1" name="Shape 695"/>
        <p:cNvGrpSpPr/>
        <p:nvPr/>
      </p:nvGrpSpPr>
      <p:grpSpPr>
        <a:xfrm>
          <a:off x="0" y="0"/>
          <a:ext cx="0" cy="0"/>
          <a:chOff x="0" y="0"/>
          <a:chExt cx="0" cy="0"/>
        </a:xfrm>
      </p:grpSpPr>
      <p:sp>
        <p:nvSpPr>
          <p:cNvPr id="696" name="Google Shape;696;p103"/>
          <p:cNvSpPr/>
          <p:nvPr/>
        </p:nvSpPr>
        <p:spPr>
          <a:xfrm>
            <a:off x="0" y="0"/>
            <a:ext cx="10241700" cy="456000"/>
          </a:xfrm>
          <a:prstGeom prst="rect">
            <a:avLst/>
          </a:prstGeom>
          <a:solidFill>
            <a:schemeClr val="accent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697" name="Google Shape;697;p103"/>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dk1"/>
                </a:solidFill>
              </a:rPr>
              <a:t>3</a:t>
            </a:r>
            <a:endParaRPr sz="1400">
              <a:solidFill>
                <a:schemeClr val="dk1"/>
              </a:solidFill>
            </a:endParaRPr>
          </a:p>
        </p:txBody>
      </p:sp>
      <p:sp>
        <p:nvSpPr>
          <p:cNvPr id="698" name="Google Shape;698;p103"/>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699" name="Google Shape;699;p103"/>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dk1"/>
                </a:solidFill>
              </a:rPr>
              <a:t>‹#›</a:t>
            </a:fld>
            <a:endParaRPr sz="900" b="1">
              <a:solidFill>
                <a:schemeClr val="dk1"/>
              </a:solidFill>
            </a:endParaRPr>
          </a:p>
        </p:txBody>
      </p:sp>
      <p:sp>
        <p:nvSpPr>
          <p:cNvPr id="700" name="Google Shape;700;p103"/>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1pPr>
            <a:lvl2pPr lvl="1">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2pPr>
            <a:lvl3pPr lvl="2">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3pPr>
            <a:lvl4pPr lvl="3">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4pPr>
            <a:lvl5pPr lvl="4">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5pPr>
            <a:lvl6pPr lvl="5">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6pPr>
            <a:lvl7pPr lvl="6">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7pPr>
            <a:lvl8pPr lvl="7">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8pPr>
            <a:lvl9pPr lvl="8">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9pPr>
          </a:lstStyle>
          <a:p>
            <a:endParaRPr/>
          </a:p>
        </p:txBody>
      </p:sp>
      <p:cxnSp>
        <p:nvCxnSpPr>
          <p:cNvPr id="701" name="Google Shape;701;p103"/>
          <p:cNvCxnSpPr/>
          <p:nvPr/>
        </p:nvCxnSpPr>
        <p:spPr>
          <a:xfrm>
            <a:off x="456000" y="75"/>
            <a:ext cx="0" cy="456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Kapittel 3 - 2 kolonner">
  <p:cSld name="CUSTOM_13_2">
    <p:spTree>
      <p:nvGrpSpPr>
        <p:cNvPr id="1" name="Shape 702"/>
        <p:cNvGrpSpPr/>
        <p:nvPr/>
      </p:nvGrpSpPr>
      <p:grpSpPr>
        <a:xfrm>
          <a:off x="0" y="0"/>
          <a:ext cx="0" cy="0"/>
          <a:chOff x="0" y="0"/>
          <a:chExt cx="0" cy="0"/>
        </a:xfrm>
      </p:grpSpPr>
      <p:sp>
        <p:nvSpPr>
          <p:cNvPr id="703" name="Google Shape;703;p104"/>
          <p:cNvSpPr/>
          <p:nvPr/>
        </p:nvSpPr>
        <p:spPr>
          <a:xfrm>
            <a:off x="0" y="0"/>
            <a:ext cx="10241700" cy="456000"/>
          </a:xfrm>
          <a:prstGeom prst="rect">
            <a:avLst/>
          </a:prstGeom>
          <a:solidFill>
            <a:schemeClr val="accent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704" name="Google Shape;704;p104"/>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dk1"/>
                </a:solidFill>
              </a:rPr>
              <a:t>3</a:t>
            </a:r>
            <a:endParaRPr sz="1400">
              <a:solidFill>
                <a:schemeClr val="dk1"/>
              </a:solidFill>
            </a:endParaRPr>
          </a:p>
        </p:txBody>
      </p:sp>
      <p:sp>
        <p:nvSpPr>
          <p:cNvPr id="705" name="Google Shape;705;p104"/>
          <p:cNvSpPr txBox="1">
            <a:spLocks noGrp="1"/>
          </p:cNvSpPr>
          <p:nvPr>
            <p:ph type="body" idx="1"/>
          </p:nvPr>
        </p:nvSpPr>
        <p:spPr>
          <a:xfrm>
            <a:off x="456000" y="1586525"/>
            <a:ext cx="48213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706" name="Google Shape;706;p104"/>
          <p:cNvSpPr txBox="1">
            <a:spLocks noGrp="1"/>
          </p:cNvSpPr>
          <p:nvPr>
            <p:ph type="body" idx="2"/>
          </p:nvPr>
        </p:nvSpPr>
        <p:spPr>
          <a:xfrm>
            <a:off x="5422350" y="1586525"/>
            <a:ext cx="48213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707" name="Google Shape;707;p104"/>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dk1"/>
                </a:solidFill>
              </a:rPr>
              <a:t>‹#›</a:t>
            </a:fld>
            <a:endParaRPr sz="900" b="1">
              <a:solidFill>
                <a:schemeClr val="dk1"/>
              </a:solidFill>
            </a:endParaRPr>
          </a:p>
        </p:txBody>
      </p:sp>
      <p:sp>
        <p:nvSpPr>
          <p:cNvPr id="708" name="Google Shape;708;p104"/>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1pPr>
            <a:lvl2pPr lvl="1">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2pPr>
            <a:lvl3pPr lvl="2">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3pPr>
            <a:lvl4pPr lvl="3">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4pPr>
            <a:lvl5pPr lvl="4">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5pPr>
            <a:lvl6pPr lvl="5">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6pPr>
            <a:lvl7pPr lvl="6">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7pPr>
            <a:lvl8pPr lvl="7">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8pPr>
            <a:lvl9pPr lvl="8">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9pPr>
          </a:lstStyle>
          <a:p>
            <a:endParaRPr/>
          </a:p>
        </p:txBody>
      </p:sp>
      <p:cxnSp>
        <p:nvCxnSpPr>
          <p:cNvPr id="709" name="Google Shape;709;p104"/>
          <p:cNvCxnSpPr/>
          <p:nvPr/>
        </p:nvCxnSpPr>
        <p:spPr>
          <a:xfrm>
            <a:off x="456000" y="75"/>
            <a:ext cx="0" cy="456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Kapittel 3 - 3 kolonner">
  <p:cSld name="CUSTOM_13_2_1">
    <p:spTree>
      <p:nvGrpSpPr>
        <p:cNvPr id="1" name="Shape 710"/>
        <p:cNvGrpSpPr/>
        <p:nvPr/>
      </p:nvGrpSpPr>
      <p:grpSpPr>
        <a:xfrm>
          <a:off x="0" y="0"/>
          <a:ext cx="0" cy="0"/>
          <a:chOff x="0" y="0"/>
          <a:chExt cx="0" cy="0"/>
        </a:xfrm>
      </p:grpSpPr>
      <p:sp>
        <p:nvSpPr>
          <p:cNvPr id="711" name="Google Shape;711;p105"/>
          <p:cNvSpPr/>
          <p:nvPr/>
        </p:nvSpPr>
        <p:spPr>
          <a:xfrm>
            <a:off x="0" y="0"/>
            <a:ext cx="10241700" cy="456000"/>
          </a:xfrm>
          <a:prstGeom prst="rect">
            <a:avLst/>
          </a:prstGeom>
          <a:solidFill>
            <a:schemeClr val="accent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712" name="Google Shape;712;p105"/>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dk1"/>
                </a:solidFill>
              </a:rPr>
              <a:t>3</a:t>
            </a:r>
            <a:endParaRPr sz="1400">
              <a:solidFill>
                <a:schemeClr val="dk1"/>
              </a:solidFill>
            </a:endParaRPr>
          </a:p>
        </p:txBody>
      </p:sp>
      <p:sp>
        <p:nvSpPr>
          <p:cNvPr id="713" name="Google Shape;713;p105"/>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714" name="Google Shape;714;p105"/>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1pPr>
            <a:lvl2pPr lvl="1">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2pPr>
            <a:lvl3pPr lvl="2">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3pPr>
            <a:lvl4pPr lvl="3">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4pPr>
            <a:lvl5pPr lvl="4">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5pPr>
            <a:lvl6pPr lvl="5">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6pPr>
            <a:lvl7pPr lvl="6">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7pPr>
            <a:lvl8pPr lvl="7">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8pPr>
            <a:lvl9pPr lvl="8">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9pPr>
          </a:lstStyle>
          <a:p>
            <a:endParaRPr/>
          </a:p>
        </p:txBody>
      </p:sp>
      <p:sp>
        <p:nvSpPr>
          <p:cNvPr id="715" name="Google Shape;715;p105"/>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716" name="Google Shape;716;p105"/>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717" name="Google Shape;717;p105"/>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dk1"/>
                </a:solidFill>
              </a:rPr>
              <a:t>‹#›</a:t>
            </a:fld>
            <a:endParaRPr sz="900" b="1">
              <a:solidFill>
                <a:schemeClr val="dk1"/>
              </a:solidFill>
            </a:endParaRPr>
          </a:p>
        </p:txBody>
      </p:sp>
      <p:cxnSp>
        <p:nvCxnSpPr>
          <p:cNvPr id="718" name="Google Shape;718;p105"/>
          <p:cNvCxnSpPr/>
          <p:nvPr/>
        </p:nvCxnSpPr>
        <p:spPr>
          <a:xfrm>
            <a:off x="456000" y="75"/>
            <a:ext cx="0" cy="456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Kapittel 4 - 0 forside">
  <p:cSld name="CUSTOM_13_1">
    <p:spTree>
      <p:nvGrpSpPr>
        <p:cNvPr id="1" name="Shape 719"/>
        <p:cNvGrpSpPr/>
        <p:nvPr/>
      </p:nvGrpSpPr>
      <p:grpSpPr>
        <a:xfrm>
          <a:off x="0" y="0"/>
          <a:ext cx="0" cy="0"/>
          <a:chOff x="0" y="0"/>
          <a:chExt cx="0" cy="0"/>
        </a:xfrm>
      </p:grpSpPr>
      <p:sp>
        <p:nvSpPr>
          <p:cNvPr id="720" name="Google Shape;720;p106"/>
          <p:cNvSpPr/>
          <p:nvPr/>
        </p:nvSpPr>
        <p:spPr>
          <a:xfrm>
            <a:off x="0" y="0"/>
            <a:ext cx="10241700" cy="456000"/>
          </a:xfrm>
          <a:prstGeom prst="rect">
            <a:avLst/>
          </a:prstGeom>
          <a:solidFill>
            <a:schemeClr val="accent3"/>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721" name="Google Shape;721;p106"/>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4</a:t>
            </a:r>
            <a:endParaRPr sz="1400">
              <a:solidFill>
                <a:schemeClr val="lt1"/>
              </a:solidFill>
            </a:endParaRPr>
          </a:p>
        </p:txBody>
      </p:sp>
      <p:cxnSp>
        <p:nvCxnSpPr>
          <p:cNvPr id="722" name="Google Shape;722;p106"/>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723" name="Google Shape;723;p106"/>
          <p:cNvSpPr/>
          <p:nvPr/>
        </p:nvSpPr>
        <p:spPr>
          <a:xfrm>
            <a:off x="460800" y="456200"/>
            <a:ext cx="9780900" cy="6648000"/>
          </a:xfrm>
          <a:prstGeom prst="rect">
            <a:avLst/>
          </a:prstGeom>
          <a:solidFill>
            <a:srgbClr val="F7C8C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724" name="Google Shape;724;p106"/>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Kapittel 4 - 1 kolonne">
  <p:cSld name="CUSTOM_13_1_3">
    <p:spTree>
      <p:nvGrpSpPr>
        <p:cNvPr id="1" name="Shape 725"/>
        <p:cNvGrpSpPr/>
        <p:nvPr/>
      </p:nvGrpSpPr>
      <p:grpSpPr>
        <a:xfrm>
          <a:off x="0" y="0"/>
          <a:ext cx="0" cy="0"/>
          <a:chOff x="0" y="0"/>
          <a:chExt cx="0" cy="0"/>
        </a:xfrm>
      </p:grpSpPr>
      <p:sp>
        <p:nvSpPr>
          <p:cNvPr id="726" name="Google Shape;726;p107"/>
          <p:cNvSpPr/>
          <p:nvPr/>
        </p:nvSpPr>
        <p:spPr>
          <a:xfrm>
            <a:off x="0" y="0"/>
            <a:ext cx="10241700" cy="456000"/>
          </a:xfrm>
          <a:prstGeom prst="rect">
            <a:avLst/>
          </a:prstGeom>
          <a:solidFill>
            <a:schemeClr val="accent3"/>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727" name="Google Shape;727;p107"/>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4</a:t>
            </a:r>
            <a:endParaRPr sz="1400">
              <a:solidFill>
                <a:schemeClr val="lt1"/>
              </a:solidFill>
            </a:endParaRPr>
          </a:p>
        </p:txBody>
      </p:sp>
      <p:sp>
        <p:nvSpPr>
          <p:cNvPr id="728" name="Google Shape;728;p107"/>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729" name="Google Shape;729;p107"/>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730" name="Google Shape;730;p107"/>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731" name="Google Shape;731;p107"/>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1pPr>
            <a:lvl2pPr lvl="1">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2pPr>
            <a:lvl3pPr lvl="2">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3pPr>
            <a:lvl4pPr lvl="3">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4pPr>
            <a:lvl5pPr lvl="4">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5pPr>
            <a:lvl6pPr lvl="5">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6pPr>
            <a:lvl7pPr lvl="6">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7pPr>
            <a:lvl8pPr lvl="7">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8pPr>
            <a:lvl9pPr lvl="8">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9pPr>
          </a:lstStyle>
          <a:p>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Kapittel 4 - 2 kolonner">
  <p:cSld name="CUSTOM_13_1_2">
    <p:spTree>
      <p:nvGrpSpPr>
        <p:cNvPr id="1" name="Shape 732"/>
        <p:cNvGrpSpPr/>
        <p:nvPr/>
      </p:nvGrpSpPr>
      <p:grpSpPr>
        <a:xfrm>
          <a:off x="0" y="0"/>
          <a:ext cx="0" cy="0"/>
          <a:chOff x="0" y="0"/>
          <a:chExt cx="0" cy="0"/>
        </a:xfrm>
      </p:grpSpPr>
      <p:sp>
        <p:nvSpPr>
          <p:cNvPr id="733" name="Google Shape;733;p108"/>
          <p:cNvSpPr/>
          <p:nvPr/>
        </p:nvSpPr>
        <p:spPr>
          <a:xfrm>
            <a:off x="0" y="0"/>
            <a:ext cx="10241700" cy="456000"/>
          </a:xfrm>
          <a:prstGeom prst="rect">
            <a:avLst/>
          </a:prstGeom>
          <a:solidFill>
            <a:schemeClr val="accent3"/>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734" name="Google Shape;734;p108"/>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4</a:t>
            </a:r>
            <a:endParaRPr sz="1400">
              <a:solidFill>
                <a:schemeClr val="lt1"/>
              </a:solidFill>
            </a:endParaRPr>
          </a:p>
        </p:txBody>
      </p:sp>
      <p:sp>
        <p:nvSpPr>
          <p:cNvPr id="735" name="Google Shape;735;p108"/>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736" name="Google Shape;736;p108"/>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737" name="Google Shape;737;p108"/>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738" name="Google Shape;738;p108"/>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739" name="Google Shape;739;p108"/>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1pPr>
            <a:lvl2pPr lvl="1">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2pPr>
            <a:lvl3pPr lvl="2">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3pPr>
            <a:lvl4pPr lvl="3">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4pPr>
            <a:lvl5pPr lvl="4">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5pPr>
            <a:lvl6pPr lvl="5">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6pPr>
            <a:lvl7pPr lvl="6">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7pPr>
            <a:lvl8pPr lvl="7">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8pPr>
            <a:lvl9pPr lvl="8">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9pPr>
          </a:lstStyle>
          <a:p>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Kapittel 4 - 3 kolonner">
  <p:cSld name="CUSTOM_13_1_2_1">
    <p:spTree>
      <p:nvGrpSpPr>
        <p:cNvPr id="1" name="Shape 740"/>
        <p:cNvGrpSpPr/>
        <p:nvPr/>
      </p:nvGrpSpPr>
      <p:grpSpPr>
        <a:xfrm>
          <a:off x="0" y="0"/>
          <a:ext cx="0" cy="0"/>
          <a:chOff x="0" y="0"/>
          <a:chExt cx="0" cy="0"/>
        </a:xfrm>
      </p:grpSpPr>
      <p:sp>
        <p:nvSpPr>
          <p:cNvPr id="741" name="Google Shape;741;p109"/>
          <p:cNvSpPr/>
          <p:nvPr/>
        </p:nvSpPr>
        <p:spPr>
          <a:xfrm>
            <a:off x="0" y="0"/>
            <a:ext cx="10241700" cy="456000"/>
          </a:xfrm>
          <a:prstGeom prst="rect">
            <a:avLst/>
          </a:prstGeom>
          <a:solidFill>
            <a:schemeClr val="accent3"/>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742" name="Google Shape;742;p109"/>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4</a:t>
            </a:r>
            <a:endParaRPr sz="1400">
              <a:solidFill>
                <a:schemeClr val="lt1"/>
              </a:solidFill>
            </a:endParaRPr>
          </a:p>
        </p:txBody>
      </p:sp>
      <p:sp>
        <p:nvSpPr>
          <p:cNvPr id="743" name="Google Shape;743;p109"/>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744" name="Google Shape;744;p109"/>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1pPr>
            <a:lvl2pPr lvl="1">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2pPr>
            <a:lvl3pPr lvl="2">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3pPr>
            <a:lvl4pPr lvl="3">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4pPr>
            <a:lvl5pPr lvl="4">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5pPr>
            <a:lvl6pPr lvl="5">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6pPr>
            <a:lvl7pPr lvl="6">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7pPr>
            <a:lvl8pPr lvl="7">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8pPr>
            <a:lvl9pPr lvl="8">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9pPr>
          </a:lstStyle>
          <a:p>
            <a:endParaRPr/>
          </a:p>
        </p:txBody>
      </p:sp>
      <p:cxnSp>
        <p:nvCxnSpPr>
          <p:cNvPr id="745" name="Google Shape;745;p109"/>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746" name="Google Shape;746;p109"/>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747" name="Google Shape;747;p109"/>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748" name="Google Shape;748;p109"/>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Kapittel 5 - 0 forside">
  <p:cSld name="CUSTOM_13_1_1">
    <p:spTree>
      <p:nvGrpSpPr>
        <p:cNvPr id="1" name="Shape 749"/>
        <p:cNvGrpSpPr/>
        <p:nvPr/>
      </p:nvGrpSpPr>
      <p:grpSpPr>
        <a:xfrm>
          <a:off x="0" y="0"/>
          <a:ext cx="0" cy="0"/>
          <a:chOff x="0" y="0"/>
          <a:chExt cx="0" cy="0"/>
        </a:xfrm>
      </p:grpSpPr>
      <p:sp>
        <p:nvSpPr>
          <p:cNvPr id="750" name="Google Shape;750;p110"/>
          <p:cNvSpPr/>
          <p:nvPr/>
        </p:nvSpPr>
        <p:spPr>
          <a:xfrm>
            <a:off x="0" y="0"/>
            <a:ext cx="10241700" cy="456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751" name="Google Shape;751;p110"/>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5</a:t>
            </a:r>
            <a:endParaRPr sz="1400">
              <a:solidFill>
                <a:schemeClr val="lt1"/>
              </a:solidFill>
            </a:endParaRPr>
          </a:p>
        </p:txBody>
      </p:sp>
      <p:cxnSp>
        <p:nvCxnSpPr>
          <p:cNvPr id="752" name="Google Shape;752;p110"/>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753" name="Google Shape;753;p110"/>
          <p:cNvSpPr/>
          <p:nvPr/>
        </p:nvSpPr>
        <p:spPr>
          <a:xfrm>
            <a:off x="460800" y="456200"/>
            <a:ext cx="9780900" cy="6648000"/>
          </a:xfrm>
          <a:prstGeom prst="rect">
            <a:avLst/>
          </a:prstGeom>
          <a:solidFill>
            <a:srgbClr val="DEDEDE"/>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754" name="Google Shape;754;p110"/>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Kapittel 5 - 1 kolonne">
  <p:cSld name="CUSTOM_13_1_1_3">
    <p:spTree>
      <p:nvGrpSpPr>
        <p:cNvPr id="1" name="Shape 755"/>
        <p:cNvGrpSpPr/>
        <p:nvPr/>
      </p:nvGrpSpPr>
      <p:grpSpPr>
        <a:xfrm>
          <a:off x="0" y="0"/>
          <a:ext cx="0" cy="0"/>
          <a:chOff x="0" y="0"/>
          <a:chExt cx="0" cy="0"/>
        </a:xfrm>
      </p:grpSpPr>
      <p:sp>
        <p:nvSpPr>
          <p:cNvPr id="756" name="Google Shape;756;p111"/>
          <p:cNvSpPr/>
          <p:nvPr/>
        </p:nvSpPr>
        <p:spPr>
          <a:xfrm>
            <a:off x="0" y="0"/>
            <a:ext cx="10241700" cy="456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757" name="Google Shape;757;p111"/>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5</a:t>
            </a:r>
            <a:endParaRPr sz="1400">
              <a:solidFill>
                <a:schemeClr val="lt1"/>
              </a:solidFill>
            </a:endParaRPr>
          </a:p>
        </p:txBody>
      </p:sp>
      <p:sp>
        <p:nvSpPr>
          <p:cNvPr id="758" name="Google Shape;758;p111"/>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759" name="Google Shape;759;p111"/>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760" name="Google Shape;760;p111"/>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761" name="Google Shape;761;p111"/>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1pPr>
            <a:lvl2pPr lvl="1">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2pPr>
            <a:lvl3pPr lvl="2">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3pPr>
            <a:lvl4pPr lvl="3">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4pPr>
            <a:lvl5pPr lvl="4">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5pPr>
            <a:lvl6pPr lvl="5">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6pPr>
            <a:lvl7pPr lvl="6">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7pPr>
            <a:lvl8pPr lvl="7">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8pPr>
            <a:lvl9pPr lvl="8">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9pPr>
          </a:lstStyle>
          <a:p>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Kapittel 5 - 2 kolonner">
  <p:cSld name="CUSTOM_13_1_1_2">
    <p:spTree>
      <p:nvGrpSpPr>
        <p:cNvPr id="1" name="Shape 762"/>
        <p:cNvGrpSpPr/>
        <p:nvPr/>
      </p:nvGrpSpPr>
      <p:grpSpPr>
        <a:xfrm>
          <a:off x="0" y="0"/>
          <a:ext cx="0" cy="0"/>
          <a:chOff x="0" y="0"/>
          <a:chExt cx="0" cy="0"/>
        </a:xfrm>
      </p:grpSpPr>
      <p:sp>
        <p:nvSpPr>
          <p:cNvPr id="763" name="Google Shape;763;p112"/>
          <p:cNvSpPr/>
          <p:nvPr/>
        </p:nvSpPr>
        <p:spPr>
          <a:xfrm>
            <a:off x="0" y="0"/>
            <a:ext cx="10241700" cy="456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764" name="Google Shape;764;p112"/>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5</a:t>
            </a:r>
            <a:endParaRPr sz="1400">
              <a:solidFill>
                <a:schemeClr val="lt1"/>
              </a:solidFill>
            </a:endParaRPr>
          </a:p>
        </p:txBody>
      </p:sp>
      <p:sp>
        <p:nvSpPr>
          <p:cNvPr id="765" name="Google Shape;765;p112"/>
          <p:cNvSpPr txBox="1">
            <a:spLocks noGrp="1"/>
          </p:cNvSpPr>
          <p:nvPr>
            <p:ph type="body" idx="1"/>
          </p:nvPr>
        </p:nvSpPr>
        <p:spPr>
          <a:xfrm>
            <a:off x="456000" y="1586525"/>
            <a:ext cx="48213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766" name="Google Shape;766;p112"/>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767" name="Google Shape;767;p112"/>
          <p:cNvSpPr txBox="1">
            <a:spLocks noGrp="1"/>
          </p:cNvSpPr>
          <p:nvPr>
            <p:ph type="body" idx="2"/>
          </p:nvPr>
        </p:nvSpPr>
        <p:spPr>
          <a:xfrm>
            <a:off x="5422350" y="1586525"/>
            <a:ext cx="48213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768" name="Google Shape;768;p112"/>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769" name="Google Shape;769;p112"/>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1pPr>
            <a:lvl2pPr lvl="1">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2pPr>
            <a:lvl3pPr lvl="2">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3pPr>
            <a:lvl4pPr lvl="3">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4pPr>
            <a:lvl5pPr lvl="4">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5pPr>
            <a:lvl6pPr lvl="5">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6pPr>
            <a:lvl7pPr lvl="6">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7pPr>
            <a:lvl8pPr lvl="7">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8pPr>
            <a:lvl9pPr lvl="8">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9pPr>
          </a:lstStyle>
          <a:p>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Kapittel 5 - 3 kolonner">
  <p:cSld name="CUSTOM_13_1_1_2_1">
    <p:spTree>
      <p:nvGrpSpPr>
        <p:cNvPr id="1" name="Shape 770"/>
        <p:cNvGrpSpPr/>
        <p:nvPr/>
      </p:nvGrpSpPr>
      <p:grpSpPr>
        <a:xfrm>
          <a:off x="0" y="0"/>
          <a:ext cx="0" cy="0"/>
          <a:chOff x="0" y="0"/>
          <a:chExt cx="0" cy="0"/>
        </a:xfrm>
      </p:grpSpPr>
      <p:sp>
        <p:nvSpPr>
          <p:cNvPr id="771" name="Google Shape;771;p113"/>
          <p:cNvSpPr/>
          <p:nvPr/>
        </p:nvSpPr>
        <p:spPr>
          <a:xfrm>
            <a:off x="0" y="0"/>
            <a:ext cx="10241700" cy="456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772" name="Google Shape;772;p113"/>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5</a:t>
            </a:r>
            <a:endParaRPr sz="1400">
              <a:solidFill>
                <a:schemeClr val="lt1"/>
              </a:solidFill>
            </a:endParaRPr>
          </a:p>
        </p:txBody>
      </p:sp>
      <p:sp>
        <p:nvSpPr>
          <p:cNvPr id="773" name="Google Shape;773;p113"/>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774" name="Google Shape;774;p113"/>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1pPr>
            <a:lvl2pPr lvl="1">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2pPr>
            <a:lvl3pPr lvl="2">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3pPr>
            <a:lvl4pPr lvl="3">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4pPr>
            <a:lvl5pPr lvl="4">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5pPr>
            <a:lvl6pPr lvl="5">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6pPr>
            <a:lvl7pPr lvl="6">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7pPr>
            <a:lvl8pPr lvl="7">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8pPr>
            <a:lvl9pPr lvl="8">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9pPr>
          </a:lstStyle>
          <a:p>
            <a:endParaRPr/>
          </a:p>
        </p:txBody>
      </p:sp>
      <p:cxnSp>
        <p:nvCxnSpPr>
          <p:cNvPr id="775" name="Google Shape;775;p113"/>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776" name="Google Shape;776;p113"/>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777" name="Google Shape;777;p113"/>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778" name="Google Shape;778;p113"/>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Kapittel 6 - 0 forside">
  <p:cSld name="CUSTOM_13_1_1_1">
    <p:spTree>
      <p:nvGrpSpPr>
        <p:cNvPr id="1" name="Shape 779"/>
        <p:cNvGrpSpPr/>
        <p:nvPr/>
      </p:nvGrpSpPr>
      <p:grpSpPr>
        <a:xfrm>
          <a:off x="0" y="0"/>
          <a:ext cx="0" cy="0"/>
          <a:chOff x="0" y="0"/>
          <a:chExt cx="0" cy="0"/>
        </a:xfrm>
      </p:grpSpPr>
      <p:sp>
        <p:nvSpPr>
          <p:cNvPr id="780" name="Google Shape;780;p114"/>
          <p:cNvSpPr/>
          <p:nvPr/>
        </p:nvSpPr>
        <p:spPr>
          <a:xfrm>
            <a:off x="0" y="0"/>
            <a:ext cx="10241700" cy="456000"/>
          </a:xfrm>
          <a:prstGeom prst="rect">
            <a:avLst/>
          </a:prstGeom>
          <a:solidFill>
            <a:schemeClr val="accent5"/>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781" name="Google Shape;781;p114"/>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6</a:t>
            </a:r>
            <a:endParaRPr sz="1400">
              <a:solidFill>
                <a:schemeClr val="lt1"/>
              </a:solidFill>
            </a:endParaRPr>
          </a:p>
        </p:txBody>
      </p:sp>
      <p:cxnSp>
        <p:nvCxnSpPr>
          <p:cNvPr id="782" name="Google Shape;782;p114"/>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783" name="Google Shape;783;p114"/>
          <p:cNvSpPr/>
          <p:nvPr/>
        </p:nvSpPr>
        <p:spPr>
          <a:xfrm>
            <a:off x="460800" y="456200"/>
            <a:ext cx="9780900" cy="6648000"/>
          </a:xfrm>
          <a:prstGeom prst="rect">
            <a:avLst/>
          </a:prstGeom>
          <a:solidFill>
            <a:srgbClr val="F1BAC3"/>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784" name="Google Shape;784;p114"/>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Kapittel 6 - 1 kolonne">
  <p:cSld name="CUSTOM_13_1_1_1_3">
    <p:spTree>
      <p:nvGrpSpPr>
        <p:cNvPr id="1" name="Shape 785"/>
        <p:cNvGrpSpPr/>
        <p:nvPr/>
      </p:nvGrpSpPr>
      <p:grpSpPr>
        <a:xfrm>
          <a:off x="0" y="0"/>
          <a:ext cx="0" cy="0"/>
          <a:chOff x="0" y="0"/>
          <a:chExt cx="0" cy="0"/>
        </a:xfrm>
      </p:grpSpPr>
      <p:sp>
        <p:nvSpPr>
          <p:cNvPr id="786" name="Google Shape;786;p115"/>
          <p:cNvSpPr/>
          <p:nvPr/>
        </p:nvSpPr>
        <p:spPr>
          <a:xfrm>
            <a:off x="0" y="0"/>
            <a:ext cx="10692000" cy="456000"/>
          </a:xfrm>
          <a:prstGeom prst="rect">
            <a:avLst/>
          </a:prstGeom>
          <a:solidFill>
            <a:schemeClr val="accent5"/>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787" name="Google Shape;787;p115"/>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4</a:t>
            </a:r>
            <a:endParaRPr sz="1400">
              <a:solidFill>
                <a:schemeClr val="lt1"/>
              </a:solidFill>
            </a:endParaRPr>
          </a:p>
        </p:txBody>
      </p:sp>
      <p:sp>
        <p:nvSpPr>
          <p:cNvPr id="788" name="Google Shape;788;p115"/>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789" name="Google Shape;789;p115"/>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790" name="Google Shape;790;p115"/>
          <p:cNvSpPr/>
          <p:nvPr/>
        </p:nvSpPr>
        <p:spPr>
          <a:xfrm>
            <a:off x="10241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791" name="Google Shape;791;p115"/>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1pPr>
            <a:lvl2pPr lvl="1">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2pPr>
            <a:lvl3pPr lvl="2">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3pPr>
            <a:lvl4pPr lvl="3">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4pPr>
            <a:lvl5pPr lvl="4">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5pPr>
            <a:lvl6pPr lvl="5">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6pPr>
            <a:lvl7pPr lvl="6">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7pPr>
            <a:lvl8pPr lvl="7">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8pPr>
            <a:lvl9pPr lvl="8">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9pPr>
          </a:lstStyle>
          <a:p>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Kapittel 6 - 2 kolonner">
  <p:cSld name="CUSTOM_13_1_1_1_1">
    <p:spTree>
      <p:nvGrpSpPr>
        <p:cNvPr id="1" name="Shape 792"/>
        <p:cNvGrpSpPr/>
        <p:nvPr/>
      </p:nvGrpSpPr>
      <p:grpSpPr>
        <a:xfrm>
          <a:off x="0" y="0"/>
          <a:ext cx="0" cy="0"/>
          <a:chOff x="0" y="0"/>
          <a:chExt cx="0" cy="0"/>
        </a:xfrm>
      </p:grpSpPr>
      <p:sp>
        <p:nvSpPr>
          <p:cNvPr id="793" name="Google Shape;793;p116"/>
          <p:cNvSpPr/>
          <p:nvPr/>
        </p:nvSpPr>
        <p:spPr>
          <a:xfrm>
            <a:off x="0" y="0"/>
            <a:ext cx="10241700" cy="456000"/>
          </a:xfrm>
          <a:prstGeom prst="rect">
            <a:avLst/>
          </a:prstGeom>
          <a:solidFill>
            <a:schemeClr val="accent5"/>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794" name="Google Shape;794;p116"/>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4</a:t>
            </a:r>
            <a:endParaRPr sz="1400">
              <a:solidFill>
                <a:schemeClr val="lt1"/>
              </a:solidFill>
            </a:endParaRPr>
          </a:p>
        </p:txBody>
      </p:sp>
      <p:sp>
        <p:nvSpPr>
          <p:cNvPr id="795" name="Google Shape;795;p116"/>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796" name="Google Shape;796;p116"/>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797" name="Google Shape;797;p116"/>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798" name="Google Shape;798;p116"/>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799" name="Google Shape;799;p116"/>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1pPr>
            <a:lvl2pPr lvl="1">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2pPr>
            <a:lvl3pPr lvl="2">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3pPr>
            <a:lvl4pPr lvl="3">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4pPr>
            <a:lvl5pPr lvl="4">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5pPr>
            <a:lvl6pPr lvl="5">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6pPr>
            <a:lvl7pPr lvl="6">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7pPr>
            <a:lvl8pPr lvl="7">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8pPr>
            <a:lvl9pPr lvl="8">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9pPr>
          </a:lstStyle>
          <a:p>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Kapittel 6 - 3 kolonner">
  <p:cSld name="CUSTOM_13_1_1_1_1_1">
    <p:spTree>
      <p:nvGrpSpPr>
        <p:cNvPr id="1" name="Shape 800"/>
        <p:cNvGrpSpPr/>
        <p:nvPr/>
      </p:nvGrpSpPr>
      <p:grpSpPr>
        <a:xfrm>
          <a:off x="0" y="0"/>
          <a:ext cx="0" cy="0"/>
          <a:chOff x="0" y="0"/>
          <a:chExt cx="0" cy="0"/>
        </a:xfrm>
      </p:grpSpPr>
      <p:sp>
        <p:nvSpPr>
          <p:cNvPr id="801" name="Google Shape;801;p117"/>
          <p:cNvSpPr/>
          <p:nvPr/>
        </p:nvSpPr>
        <p:spPr>
          <a:xfrm>
            <a:off x="0" y="0"/>
            <a:ext cx="10241700" cy="456000"/>
          </a:xfrm>
          <a:prstGeom prst="rect">
            <a:avLst/>
          </a:prstGeom>
          <a:solidFill>
            <a:schemeClr val="accent5"/>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802" name="Google Shape;802;p117"/>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4</a:t>
            </a:r>
            <a:endParaRPr sz="1400">
              <a:solidFill>
                <a:schemeClr val="lt1"/>
              </a:solidFill>
            </a:endParaRPr>
          </a:p>
        </p:txBody>
      </p:sp>
      <p:sp>
        <p:nvSpPr>
          <p:cNvPr id="803" name="Google Shape;803;p117"/>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04" name="Google Shape;804;p117"/>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1pPr>
            <a:lvl2pPr lvl="1">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2pPr>
            <a:lvl3pPr lvl="2">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3pPr>
            <a:lvl4pPr lvl="3">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4pPr>
            <a:lvl5pPr lvl="4">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5pPr>
            <a:lvl6pPr lvl="5">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6pPr>
            <a:lvl7pPr lvl="6">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7pPr>
            <a:lvl8pPr lvl="7">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8pPr>
            <a:lvl9pPr lvl="8">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9pPr>
          </a:lstStyle>
          <a:p>
            <a:endParaRPr/>
          </a:p>
        </p:txBody>
      </p:sp>
      <p:cxnSp>
        <p:nvCxnSpPr>
          <p:cNvPr id="805" name="Google Shape;805;p117"/>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806" name="Google Shape;806;p117"/>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07" name="Google Shape;807;p117"/>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08" name="Google Shape;808;p117"/>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Kapittel 7 - 0 forside">
  <p:cSld name="CUSTOM_13_1_1_1_2">
    <p:spTree>
      <p:nvGrpSpPr>
        <p:cNvPr id="1" name="Shape 809"/>
        <p:cNvGrpSpPr/>
        <p:nvPr/>
      </p:nvGrpSpPr>
      <p:grpSpPr>
        <a:xfrm>
          <a:off x="0" y="0"/>
          <a:ext cx="0" cy="0"/>
          <a:chOff x="0" y="0"/>
          <a:chExt cx="0" cy="0"/>
        </a:xfrm>
      </p:grpSpPr>
      <p:sp>
        <p:nvSpPr>
          <p:cNvPr id="810" name="Google Shape;810;p118"/>
          <p:cNvSpPr/>
          <p:nvPr/>
        </p:nvSpPr>
        <p:spPr>
          <a:xfrm>
            <a:off x="0" y="0"/>
            <a:ext cx="10241700" cy="456000"/>
          </a:xfrm>
          <a:prstGeom prst="rect">
            <a:avLst/>
          </a:prstGeom>
          <a:solidFill>
            <a:schemeClr val="accent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811" name="Google Shape;811;p118"/>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7</a:t>
            </a:r>
            <a:endParaRPr sz="1400">
              <a:solidFill>
                <a:schemeClr val="lt1"/>
              </a:solidFill>
            </a:endParaRPr>
          </a:p>
        </p:txBody>
      </p:sp>
      <p:cxnSp>
        <p:nvCxnSpPr>
          <p:cNvPr id="812" name="Google Shape;812;p118"/>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813" name="Google Shape;813;p118"/>
          <p:cNvSpPr/>
          <p:nvPr/>
        </p:nvSpPr>
        <p:spPr>
          <a:xfrm>
            <a:off x="460800" y="456200"/>
            <a:ext cx="9780900" cy="6648000"/>
          </a:xfrm>
          <a:prstGeom prst="rect">
            <a:avLst/>
          </a:prstGeom>
          <a:solidFill>
            <a:srgbClr val="FFDCA9"/>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814" name="Google Shape;814;p118"/>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Kapittel 7 - 1 kolonne">
  <p:cSld name="CUSTOM_13_1_1_1_2_2">
    <p:spTree>
      <p:nvGrpSpPr>
        <p:cNvPr id="1" name="Shape 815"/>
        <p:cNvGrpSpPr/>
        <p:nvPr/>
      </p:nvGrpSpPr>
      <p:grpSpPr>
        <a:xfrm>
          <a:off x="0" y="0"/>
          <a:ext cx="0" cy="0"/>
          <a:chOff x="0" y="0"/>
          <a:chExt cx="0" cy="0"/>
        </a:xfrm>
      </p:grpSpPr>
      <p:sp>
        <p:nvSpPr>
          <p:cNvPr id="816" name="Google Shape;816;p119"/>
          <p:cNvSpPr/>
          <p:nvPr/>
        </p:nvSpPr>
        <p:spPr>
          <a:xfrm>
            <a:off x="0" y="0"/>
            <a:ext cx="10241700" cy="456000"/>
          </a:xfrm>
          <a:prstGeom prst="rect">
            <a:avLst/>
          </a:prstGeom>
          <a:solidFill>
            <a:schemeClr val="accent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817" name="Google Shape;817;p119"/>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7</a:t>
            </a:r>
            <a:endParaRPr sz="1400">
              <a:solidFill>
                <a:schemeClr val="lt1"/>
              </a:solidFill>
            </a:endParaRPr>
          </a:p>
        </p:txBody>
      </p:sp>
      <p:sp>
        <p:nvSpPr>
          <p:cNvPr id="818" name="Google Shape;818;p119"/>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819" name="Google Shape;819;p119"/>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820" name="Google Shape;820;p119"/>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821" name="Google Shape;821;p119"/>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1pPr>
            <a:lvl2pPr lvl="1">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2pPr>
            <a:lvl3pPr lvl="2">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3pPr>
            <a:lvl4pPr lvl="3">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4pPr>
            <a:lvl5pPr lvl="4">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5pPr>
            <a:lvl6pPr lvl="5">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6pPr>
            <a:lvl7pPr lvl="6">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7pPr>
            <a:lvl8pPr lvl="7">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8pPr>
            <a:lvl9pPr lvl="8">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9pPr>
          </a:lstStyle>
          <a:p>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Kapittel 7 - 2 kolonner">
  <p:cSld name="CUSTOM_13_1_1_1_1_2">
    <p:spTree>
      <p:nvGrpSpPr>
        <p:cNvPr id="1" name="Shape 822"/>
        <p:cNvGrpSpPr/>
        <p:nvPr/>
      </p:nvGrpSpPr>
      <p:grpSpPr>
        <a:xfrm>
          <a:off x="0" y="0"/>
          <a:ext cx="0" cy="0"/>
          <a:chOff x="0" y="0"/>
          <a:chExt cx="0" cy="0"/>
        </a:xfrm>
      </p:grpSpPr>
      <p:sp>
        <p:nvSpPr>
          <p:cNvPr id="823" name="Google Shape;823;p120"/>
          <p:cNvSpPr/>
          <p:nvPr/>
        </p:nvSpPr>
        <p:spPr>
          <a:xfrm>
            <a:off x="0" y="0"/>
            <a:ext cx="10241700" cy="456000"/>
          </a:xfrm>
          <a:prstGeom prst="rect">
            <a:avLst/>
          </a:prstGeom>
          <a:solidFill>
            <a:schemeClr val="accent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824" name="Google Shape;824;p120"/>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7</a:t>
            </a:r>
            <a:endParaRPr sz="1400">
              <a:solidFill>
                <a:schemeClr val="lt1"/>
              </a:solidFill>
            </a:endParaRPr>
          </a:p>
        </p:txBody>
      </p:sp>
      <p:sp>
        <p:nvSpPr>
          <p:cNvPr id="825" name="Google Shape;825;p120"/>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826" name="Google Shape;826;p120"/>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827" name="Google Shape;827;p120"/>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28" name="Google Shape;828;p120"/>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829" name="Google Shape;829;p120"/>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1pPr>
            <a:lvl2pPr lvl="1">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2pPr>
            <a:lvl3pPr lvl="2">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3pPr>
            <a:lvl4pPr lvl="3">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4pPr>
            <a:lvl5pPr lvl="4">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5pPr>
            <a:lvl6pPr lvl="5">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6pPr>
            <a:lvl7pPr lvl="6">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7pPr>
            <a:lvl8pPr lvl="7">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8pPr>
            <a:lvl9pPr lvl="8">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9pPr>
          </a:lstStyle>
          <a:p>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Kapittel 7 - 3 kolonner">
  <p:cSld name="CUSTOM_13_1_1_1_1_1_1">
    <p:spTree>
      <p:nvGrpSpPr>
        <p:cNvPr id="1" name="Shape 830"/>
        <p:cNvGrpSpPr/>
        <p:nvPr/>
      </p:nvGrpSpPr>
      <p:grpSpPr>
        <a:xfrm>
          <a:off x="0" y="0"/>
          <a:ext cx="0" cy="0"/>
          <a:chOff x="0" y="0"/>
          <a:chExt cx="0" cy="0"/>
        </a:xfrm>
      </p:grpSpPr>
      <p:sp>
        <p:nvSpPr>
          <p:cNvPr id="831" name="Google Shape;831;p121"/>
          <p:cNvSpPr/>
          <p:nvPr/>
        </p:nvSpPr>
        <p:spPr>
          <a:xfrm>
            <a:off x="0" y="0"/>
            <a:ext cx="10241700" cy="456000"/>
          </a:xfrm>
          <a:prstGeom prst="rect">
            <a:avLst/>
          </a:prstGeom>
          <a:solidFill>
            <a:schemeClr val="accent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832" name="Google Shape;832;p121"/>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7</a:t>
            </a:r>
            <a:endParaRPr sz="1400">
              <a:solidFill>
                <a:schemeClr val="lt1"/>
              </a:solidFill>
            </a:endParaRPr>
          </a:p>
        </p:txBody>
      </p:sp>
      <p:sp>
        <p:nvSpPr>
          <p:cNvPr id="833" name="Google Shape;833;p121"/>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34" name="Google Shape;834;p121"/>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1pPr>
            <a:lvl2pPr lvl="1">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2pPr>
            <a:lvl3pPr lvl="2">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3pPr>
            <a:lvl4pPr lvl="3">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4pPr>
            <a:lvl5pPr lvl="4">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5pPr>
            <a:lvl6pPr lvl="5">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6pPr>
            <a:lvl7pPr lvl="6">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7pPr>
            <a:lvl8pPr lvl="7">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8pPr>
            <a:lvl9pPr lvl="8">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9pPr>
          </a:lstStyle>
          <a:p>
            <a:endParaRPr/>
          </a:p>
        </p:txBody>
      </p:sp>
      <p:cxnSp>
        <p:nvCxnSpPr>
          <p:cNvPr id="835" name="Google Shape;835;p121"/>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836" name="Google Shape;836;p121"/>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37" name="Google Shape;837;p121"/>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38" name="Google Shape;838;p121"/>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Kapittel 8 - 0 forside">
  <p:cSld name="CUSTOM_13_1_1_1_2_1">
    <p:spTree>
      <p:nvGrpSpPr>
        <p:cNvPr id="1" name="Shape 839"/>
        <p:cNvGrpSpPr/>
        <p:nvPr/>
      </p:nvGrpSpPr>
      <p:grpSpPr>
        <a:xfrm>
          <a:off x="0" y="0"/>
          <a:ext cx="0" cy="0"/>
          <a:chOff x="0" y="0"/>
          <a:chExt cx="0" cy="0"/>
        </a:xfrm>
      </p:grpSpPr>
      <p:sp>
        <p:nvSpPr>
          <p:cNvPr id="840" name="Google Shape;840;p122"/>
          <p:cNvSpPr/>
          <p:nvPr/>
        </p:nvSpPr>
        <p:spPr>
          <a:xfrm>
            <a:off x="0" y="0"/>
            <a:ext cx="10241700" cy="456000"/>
          </a:xfrm>
          <a:prstGeom prst="rect">
            <a:avLst/>
          </a:prstGeom>
          <a:solidFill>
            <a:schemeClr val="accen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841" name="Google Shape;841;p122"/>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8</a:t>
            </a:r>
            <a:endParaRPr sz="1400">
              <a:solidFill>
                <a:schemeClr val="lt1"/>
              </a:solidFill>
            </a:endParaRPr>
          </a:p>
        </p:txBody>
      </p:sp>
      <p:cxnSp>
        <p:nvCxnSpPr>
          <p:cNvPr id="842" name="Google Shape;842;p122"/>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843" name="Google Shape;843;p122"/>
          <p:cNvSpPr/>
          <p:nvPr/>
        </p:nvSpPr>
        <p:spPr>
          <a:xfrm>
            <a:off x="460800" y="456200"/>
            <a:ext cx="9780900" cy="6648000"/>
          </a:xfrm>
          <a:prstGeom prst="rect">
            <a:avLst/>
          </a:prstGeom>
          <a:solidFill>
            <a:srgbClr val="FEB79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844" name="Google Shape;844;p122"/>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Kapittel 8 - 1 kolonne">
  <p:cSld name="CUSTOM_13_1_1_1_2_1_2">
    <p:spTree>
      <p:nvGrpSpPr>
        <p:cNvPr id="1" name="Shape 845"/>
        <p:cNvGrpSpPr/>
        <p:nvPr/>
      </p:nvGrpSpPr>
      <p:grpSpPr>
        <a:xfrm>
          <a:off x="0" y="0"/>
          <a:ext cx="0" cy="0"/>
          <a:chOff x="0" y="0"/>
          <a:chExt cx="0" cy="0"/>
        </a:xfrm>
      </p:grpSpPr>
      <p:sp>
        <p:nvSpPr>
          <p:cNvPr id="846" name="Google Shape;846;p123"/>
          <p:cNvSpPr/>
          <p:nvPr/>
        </p:nvSpPr>
        <p:spPr>
          <a:xfrm>
            <a:off x="0" y="0"/>
            <a:ext cx="10241700" cy="456000"/>
          </a:xfrm>
          <a:prstGeom prst="rect">
            <a:avLst/>
          </a:prstGeom>
          <a:solidFill>
            <a:schemeClr val="accen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847" name="Google Shape;847;p123"/>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8</a:t>
            </a:r>
            <a:endParaRPr sz="1400">
              <a:solidFill>
                <a:schemeClr val="lt1"/>
              </a:solidFill>
            </a:endParaRPr>
          </a:p>
        </p:txBody>
      </p:sp>
      <p:sp>
        <p:nvSpPr>
          <p:cNvPr id="848" name="Google Shape;848;p123"/>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849" name="Google Shape;849;p123"/>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850" name="Google Shape;850;p123"/>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851" name="Google Shape;851;p123"/>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1pPr>
            <a:lvl2pPr lvl="1">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2pPr>
            <a:lvl3pPr lvl="2">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3pPr>
            <a:lvl4pPr lvl="3">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4pPr>
            <a:lvl5pPr lvl="4">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5pPr>
            <a:lvl6pPr lvl="5">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6pPr>
            <a:lvl7pPr lvl="6">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7pPr>
            <a:lvl8pPr lvl="7">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8pPr>
            <a:lvl9pPr lvl="8">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9pPr>
          </a:lstStyle>
          <a:p>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Kapittel 8 - 2 kolonner">
  <p:cSld name="CUSTOM_13_1_1_1_1_2_1">
    <p:spTree>
      <p:nvGrpSpPr>
        <p:cNvPr id="1" name="Shape 852"/>
        <p:cNvGrpSpPr/>
        <p:nvPr/>
      </p:nvGrpSpPr>
      <p:grpSpPr>
        <a:xfrm>
          <a:off x="0" y="0"/>
          <a:ext cx="0" cy="0"/>
          <a:chOff x="0" y="0"/>
          <a:chExt cx="0" cy="0"/>
        </a:xfrm>
      </p:grpSpPr>
      <p:sp>
        <p:nvSpPr>
          <p:cNvPr id="853" name="Google Shape;853;p124"/>
          <p:cNvSpPr/>
          <p:nvPr/>
        </p:nvSpPr>
        <p:spPr>
          <a:xfrm>
            <a:off x="0" y="0"/>
            <a:ext cx="10241700" cy="456000"/>
          </a:xfrm>
          <a:prstGeom prst="rect">
            <a:avLst/>
          </a:prstGeom>
          <a:solidFill>
            <a:schemeClr val="accen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854" name="Google Shape;854;p124"/>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8</a:t>
            </a:r>
            <a:endParaRPr sz="1400">
              <a:solidFill>
                <a:schemeClr val="lt1"/>
              </a:solidFill>
            </a:endParaRPr>
          </a:p>
        </p:txBody>
      </p:sp>
      <p:sp>
        <p:nvSpPr>
          <p:cNvPr id="855" name="Google Shape;855;p124"/>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856" name="Google Shape;856;p124"/>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857" name="Google Shape;857;p124"/>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58" name="Google Shape;858;p124"/>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859" name="Google Shape;859;p124"/>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1pPr>
            <a:lvl2pPr lvl="1">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2pPr>
            <a:lvl3pPr lvl="2">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3pPr>
            <a:lvl4pPr lvl="3">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4pPr>
            <a:lvl5pPr lvl="4">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5pPr>
            <a:lvl6pPr lvl="5">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6pPr>
            <a:lvl7pPr lvl="6">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7pPr>
            <a:lvl8pPr lvl="7">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8pPr>
            <a:lvl9pPr lvl="8">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9pPr>
          </a:lstStyle>
          <a:p>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Kapittel 8 - 3 kolonner">
  <p:cSld name="CUSTOM_13_1_1_1_1_1_1_1">
    <p:spTree>
      <p:nvGrpSpPr>
        <p:cNvPr id="1" name="Shape 860"/>
        <p:cNvGrpSpPr/>
        <p:nvPr/>
      </p:nvGrpSpPr>
      <p:grpSpPr>
        <a:xfrm>
          <a:off x="0" y="0"/>
          <a:ext cx="0" cy="0"/>
          <a:chOff x="0" y="0"/>
          <a:chExt cx="0" cy="0"/>
        </a:xfrm>
      </p:grpSpPr>
      <p:sp>
        <p:nvSpPr>
          <p:cNvPr id="861" name="Google Shape;861;p125"/>
          <p:cNvSpPr/>
          <p:nvPr/>
        </p:nvSpPr>
        <p:spPr>
          <a:xfrm>
            <a:off x="0" y="0"/>
            <a:ext cx="10241700" cy="456000"/>
          </a:xfrm>
          <a:prstGeom prst="rect">
            <a:avLst/>
          </a:prstGeom>
          <a:solidFill>
            <a:schemeClr val="accen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862" name="Google Shape;862;p125"/>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8</a:t>
            </a:r>
            <a:endParaRPr sz="1400">
              <a:solidFill>
                <a:schemeClr val="lt1"/>
              </a:solidFill>
            </a:endParaRPr>
          </a:p>
        </p:txBody>
      </p:sp>
      <p:sp>
        <p:nvSpPr>
          <p:cNvPr id="863" name="Google Shape;863;p125"/>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64" name="Google Shape;864;p125"/>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1pPr>
            <a:lvl2pPr lvl="1">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2pPr>
            <a:lvl3pPr lvl="2">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3pPr>
            <a:lvl4pPr lvl="3">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4pPr>
            <a:lvl5pPr lvl="4">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5pPr>
            <a:lvl6pPr lvl="5">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6pPr>
            <a:lvl7pPr lvl="6">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7pPr>
            <a:lvl8pPr lvl="7">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8pPr>
            <a:lvl9pPr lvl="8">
              <a:lnSpc>
                <a:spcPct val="105000"/>
              </a:lnSpc>
              <a:spcBef>
                <a:spcPts val="0"/>
              </a:spcBef>
              <a:spcAft>
                <a:spcPts val="0"/>
              </a:spcAft>
              <a:buClr>
                <a:schemeClr val="accent1"/>
              </a:buClr>
              <a:buSzPts val="1800"/>
              <a:buFont typeface="Georgia"/>
              <a:buNone/>
              <a:defRPr sz="1800">
                <a:solidFill>
                  <a:schemeClr val="accent1"/>
                </a:solidFill>
                <a:latin typeface="Georgia"/>
                <a:ea typeface="Georgia"/>
                <a:cs typeface="Georgia"/>
                <a:sym typeface="Georgia"/>
              </a:defRPr>
            </a:lvl9pPr>
          </a:lstStyle>
          <a:p>
            <a:endParaRPr/>
          </a:p>
        </p:txBody>
      </p:sp>
      <p:cxnSp>
        <p:nvCxnSpPr>
          <p:cNvPr id="865" name="Google Shape;865;p125"/>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866" name="Google Shape;866;p125"/>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67" name="Google Shape;867;p125"/>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68" name="Google Shape;868;p125"/>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Kapittel 9 - 0 forside">
  <p:cSld name="CUSTOM_13_1_1_1_2_1_1">
    <p:spTree>
      <p:nvGrpSpPr>
        <p:cNvPr id="1" name="Shape 869"/>
        <p:cNvGrpSpPr/>
        <p:nvPr/>
      </p:nvGrpSpPr>
      <p:grpSpPr>
        <a:xfrm>
          <a:off x="0" y="0"/>
          <a:ext cx="0" cy="0"/>
          <a:chOff x="0" y="0"/>
          <a:chExt cx="0" cy="0"/>
        </a:xfrm>
      </p:grpSpPr>
      <p:sp>
        <p:nvSpPr>
          <p:cNvPr id="870" name="Google Shape;870;p126"/>
          <p:cNvSpPr/>
          <p:nvPr/>
        </p:nvSpPr>
        <p:spPr>
          <a:xfrm>
            <a:off x="0" y="0"/>
            <a:ext cx="10241700" cy="456000"/>
          </a:xfrm>
          <a:prstGeom prst="rect">
            <a:avLst/>
          </a:prstGeom>
          <a:solidFill>
            <a:schemeClr val="accent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871" name="Google Shape;871;p126"/>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dk1"/>
                </a:solidFill>
              </a:rPr>
              <a:t>9</a:t>
            </a:r>
            <a:endParaRPr sz="1400">
              <a:solidFill>
                <a:schemeClr val="dk1"/>
              </a:solidFill>
            </a:endParaRPr>
          </a:p>
        </p:txBody>
      </p:sp>
      <p:sp>
        <p:nvSpPr>
          <p:cNvPr id="872" name="Google Shape;872;p126"/>
          <p:cNvSpPr/>
          <p:nvPr/>
        </p:nvSpPr>
        <p:spPr>
          <a:xfrm>
            <a:off x="460800" y="456200"/>
            <a:ext cx="9780900" cy="6648000"/>
          </a:xfrm>
          <a:prstGeom prst="rect">
            <a:avLst/>
          </a:prstGeom>
          <a:solidFill>
            <a:srgbClr val="FFECBD"/>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873" name="Google Shape;873;p126"/>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dk1"/>
                </a:solidFill>
              </a:rPr>
              <a:t>‹#›</a:t>
            </a:fld>
            <a:endParaRPr sz="900" b="1">
              <a:solidFill>
                <a:schemeClr val="dk1"/>
              </a:solidFill>
            </a:endParaRPr>
          </a:p>
        </p:txBody>
      </p:sp>
      <p:cxnSp>
        <p:nvCxnSpPr>
          <p:cNvPr id="874" name="Google Shape;874;p126"/>
          <p:cNvCxnSpPr/>
          <p:nvPr/>
        </p:nvCxnSpPr>
        <p:spPr>
          <a:xfrm>
            <a:off x="456000" y="75"/>
            <a:ext cx="0" cy="456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Kapittel 9 - 1 kolonne">
  <p:cSld name="CUSTOM_13_1_1_1_2_1_1_2">
    <p:spTree>
      <p:nvGrpSpPr>
        <p:cNvPr id="1" name="Shape 875"/>
        <p:cNvGrpSpPr/>
        <p:nvPr/>
      </p:nvGrpSpPr>
      <p:grpSpPr>
        <a:xfrm>
          <a:off x="0" y="0"/>
          <a:ext cx="0" cy="0"/>
          <a:chOff x="0" y="0"/>
          <a:chExt cx="0" cy="0"/>
        </a:xfrm>
      </p:grpSpPr>
      <p:sp>
        <p:nvSpPr>
          <p:cNvPr id="876" name="Google Shape;876;p127"/>
          <p:cNvSpPr/>
          <p:nvPr/>
        </p:nvSpPr>
        <p:spPr>
          <a:xfrm>
            <a:off x="0" y="0"/>
            <a:ext cx="10692000" cy="456000"/>
          </a:xfrm>
          <a:prstGeom prst="rect">
            <a:avLst/>
          </a:prstGeom>
          <a:solidFill>
            <a:schemeClr val="accent5"/>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877" name="Google Shape;877;p127"/>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dk1"/>
                </a:solidFill>
              </a:rPr>
              <a:t>4</a:t>
            </a:r>
            <a:endParaRPr sz="1400">
              <a:solidFill>
                <a:schemeClr val="dk1"/>
              </a:solidFill>
            </a:endParaRPr>
          </a:p>
        </p:txBody>
      </p:sp>
      <p:sp>
        <p:nvSpPr>
          <p:cNvPr id="878" name="Google Shape;878;p127"/>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79" name="Google Shape;879;p127"/>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dk1"/>
                </a:solidFill>
              </a:rPr>
              <a:t>‹#›</a:t>
            </a:fld>
            <a:endParaRPr sz="900" b="1">
              <a:solidFill>
                <a:schemeClr val="dk1"/>
              </a:solidFill>
            </a:endParaRPr>
          </a:p>
        </p:txBody>
      </p:sp>
      <p:sp>
        <p:nvSpPr>
          <p:cNvPr id="880" name="Google Shape;880;p127"/>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1pPr>
            <a:lvl2pPr lvl="1">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2pPr>
            <a:lvl3pPr lvl="2">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3pPr>
            <a:lvl4pPr lvl="3">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4pPr>
            <a:lvl5pPr lvl="4">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5pPr>
            <a:lvl6pPr lvl="5">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6pPr>
            <a:lvl7pPr lvl="6">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7pPr>
            <a:lvl8pPr lvl="7">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8pPr>
            <a:lvl9pPr lvl="8">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9pPr>
          </a:lstStyle>
          <a:p>
            <a:endParaRPr/>
          </a:p>
        </p:txBody>
      </p:sp>
      <p:cxnSp>
        <p:nvCxnSpPr>
          <p:cNvPr id="881" name="Google Shape;881;p127"/>
          <p:cNvCxnSpPr/>
          <p:nvPr/>
        </p:nvCxnSpPr>
        <p:spPr>
          <a:xfrm>
            <a:off x="456000" y="75"/>
            <a:ext cx="0" cy="456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Kapittel 9 - 2 kolonner">
  <p:cSld name="CUSTOM_13_1_1_1_1_2_1_1">
    <p:spTree>
      <p:nvGrpSpPr>
        <p:cNvPr id="1" name="Shape 882"/>
        <p:cNvGrpSpPr/>
        <p:nvPr/>
      </p:nvGrpSpPr>
      <p:grpSpPr>
        <a:xfrm>
          <a:off x="0" y="0"/>
          <a:ext cx="0" cy="0"/>
          <a:chOff x="0" y="0"/>
          <a:chExt cx="0" cy="0"/>
        </a:xfrm>
      </p:grpSpPr>
      <p:sp>
        <p:nvSpPr>
          <p:cNvPr id="883" name="Google Shape;883;p128"/>
          <p:cNvSpPr/>
          <p:nvPr/>
        </p:nvSpPr>
        <p:spPr>
          <a:xfrm>
            <a:off x="0" y="0"/>
            <a:ext cx="10241700" cy="456000"/>
          </a:xfrm>
          <a:prstGeom prst="rect">
            <a:avLst/>
          </a:prstGeom>
          <a:solidFill>
            <a:schemeClr val="accent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884" name="Google Shape;884;p128"/>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dk1"/>
                </a:solidFill>
              </a:rPr>
              <a:t>9</a:t>
            </a:r>
            <a:endParaRPr sz="1400">
              <a:solidFill>
                <a:schemeClr val="dk1"/>
              </a:solidFill>
            </a:endParaRPr>
          </a:p>
        </p:txBody>
      </p:sp>
      <p:sp>
        <p:nvSpPr>
          <p:cNvPr id="885" name="Google Shape;885;p128"/>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86" name="Google Shape;886;p128"/>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87" name="Google Shape;887;p128"/>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dk1"/>
                </a:solidFill>
              </a:rPr>
              <a:t>‹#›</a:t>
            </a:fld>
            <a:endParaRPr sz="900" b="1">
              <a:solidFill>
                <a:schemeClr val="dk1"/>
              </a:solidFill>
            </a:endParaRPr>
          </a:p>
        </p:txBody>
      </p:sp>
      <p:sp>
        <p:nvSpPr>
          <p:cNvPr id="888" name="Google Shape;888;p128"/>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1pPr>
            <a:lvl2pPr lvl="1">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2pPr>
            <a:lvl3pPr lvl="2">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3pPr>
            <a:lvl4pPr lvl="3">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4pPr>
            <a:lvl5pPr lvl="4">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5pPr>
            <a:lvl6pPr lvl="5">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6pPr>
            <a:lvl7pPr lvl="6">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7pPr>
            <a:lvl8pPr lvl="7">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8pPr>
            <a:lvl9pPr lvl="8">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9pPr>
          </a:lstStyle>
          <a:p>
            <a:endParaRPr/>
          </a:p>
        </p:txBody>
      </p:sp>
      <p:cxnSp>
        <p:nvCxnSpPr>
          <p:cNvPr id="889" name="Google Shape;889;p128"/>
          <p:cNvCxnSpPr/>
          <p:nvPr/>
        </p:nvCxnSpPr>
        <p:spPr>
          <a:xfrm>
            <a:off x="456000" y="75"/>
            <a:ext cx="0" cy="456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Kapittel 9 - 3 kolonner">
  <p:cSld name="CUSTOM_13_1_1_1_1_1_1_1_1">
    <p:spTree>
      <p:nvGrpSpPr>
        <p:cNvPr id="1" name="Shape 890"/>
        <p:cNvGrpSpPr/>
        <p:nvPr/>
      </p:nvGrpSpPr>
      <p:grpSpPr>
        <a:xfrm>
          <a:off x="0" y="0"/>
          <a:ext cx="0" cy="0"/>
          <a:chOff x="0" y="0"/>
          <a:chExt cx="0" cy="0"/>
        </a:xfrm>
      </p:grpSpPr>
      <p:sp>
        <p:nvSpPr>
          <p:cNvPr id="891" name="Google Shape;891;p129"/>
          <p:cNvSpPr/>
          <p:nvPr/>
        </p:nvSpPr>
        <p:spPr>
          <a:xfrm>
            <a:off x="0" y="0"/>
            <a:ext cx="10241700" cy="456000"/>
          </a:xfrm>
          <a:prstGeom prst="rect">
            <a:avLst/>
          </a:prstGeom>
          <a:solidFill>
            <a:schemeClr val="accent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892" name="Google Shape;892;p129"/>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dk1"/>
                </a:solidFill>
              </a:rPr>
              <a:t>9</a:t>
            </a:r>
            <a:endParaRPr sz="1400">
              <a:solidFill>
                <a:schemeClr val="dk1"/>
              </a:solidFill>
            </a:endParaRPr>
          </a:p>
        </p:txBody>
      </p:sp>
      <p:sp>
        <p:nvSpPr>
          <p:cNvPr id="893" name="Google Shape;893;p129"/>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94" name="Google Shape;894;p129"/>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1pPr>
            <a:lvl2pPr lvl="1">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2pPr>
            <a:lvl3pPr lvl="2">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3pPr>
            <a:lvl4pPr lvl="3">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4pPr>
            <a:lvl5pPr lvl="4">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5pPr>
            <a:lvl6pPr lvl="5">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6pPr>
            <a:lvl7pPr lvl="6">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7pPr>
            <a:lvl8pPr lvl="7">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8pPr>
            <a:lvl9pPr lvl="8">
              <a:lnSpc>
                <a:spcPct val="105000"/>
              </a:lnSpc>
              <a:spcBef>
                <a:spcPts val="0"/>
              </a:spcBef>
              <a:spcAft>
                <a:spcPts val="0"/>
              </a:spcAft>
              <a:buClr>
                <a:srgbClr val="E6AC00"/>
              </a:buClr>
              <a:buSzPts val="1800"/>
              <a:buFont typeface="Georgia"/>
              <a:buNone/>
              <a:defRPr sz="1800">
                <a:solidFill>
                  <a:srgbClr val="E6AC00"/>
                </a:solidFill>
                <a:latin typeface="Georgia"/>
                <a:ea typeface="Georgia"/>
                <a:cs typeface="Georgia"/>
                <a:sym typeface="Georgia"/>
              </a:defRPr>
            </a:lvl9pPr>
          </a:lstStyle>
          <a:p>
            <a:endParaRPr/>
          </a:p>
        </p:txBody>
      </p:sp>
      <p:sp>
        <p:nvSpPr>
          <p:cNvPr id="895" name="Google Shape;895;p129"/>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96" name="Google Shape;896;p129"/>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897" name="Google Shape;897;p129"/>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dk1"/>
                </a:solidFill>
              </a:rPr>
              <a:t>‹#›</a:t>
            </a:fld>
            <a:endParaRPr sz="900" b="1">
              <a:solidFill>
                <a:schemeClr val="dk1"/>
              </a:solidFill>
            </a:endParaRPr>
          </a:p>
        </p:txBody>
      </p:sp>
      <p:cxnSp>
        <p:nvCxnSpPr>
          <p:cNvPr id="898" name="Google Shape;898;p129"/>
          <p:cNvCxnSpPr/>
          <p:nvPr/>
        </p:nvCxnSpPr>
        <p:spPr>
          <a:xfrm>
            <a:off x="456000" y="75"/>
            <a:ext cx="0" cy="4560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Kapittel 10 - 0 forside">
  <p:cSld name="CUSTOM_13_1_1_1_2_1_1_1">
    <p:spTree>
      <p:nvGrpSpPr>
        <p:cNvPr id="1" name="Shape 899"/>
        <p:cNvGrpSpPr/>
        <p:nvPr/>
      </p:nvGrpSpPr>
      <p:grpSpPr>
        <a:xfrm>
          <a:off x="0" y="0"/>
          <a:ext cx="0" cy="0"/>
          <a:chOff x="0" y="0"/>
          <a:chExt cx="0" cy="0"/>
        </a:xfrm>
      </p:grpSpPr>
      <p:sp>
        <p:nvSpPr>
          <p:cNvPr id="900" name="Google Shape;900;p130"/>
          <p:cNvSpPr/>
          <p:nvPr/>
        </p:nvSpPr>
        <p:spPr>
          <a:xfrm>
            <a:off x="0" y="0"/>
            <a:ext cx="10241700" cy="456000"/>
          </a:xfrm>
          <a:prstGeom prst="rect">
            <a:avLst/>
          </a:prstGeom>
          <a:solidFill>
            <a:schemeClr val="accent3"/>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01" name="Google Shape;901;p130"/>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10</a:t>
            </a:r>
            <a:endParaRPr sz="1800" b="1">
              <a:solidFill>
                <a:schemeClr val="lt1"/>
              </a:solidFill>
            </a:endParaRPr>
          </a:p>
        </p:txBody>
      </p:sp>
      <p:cxnSp>
        <p:nvCxnSpPr>
          <p:cNvPr id="902" name="Google Shape;902;p130"/>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903" name="Google Shape;903;p130"/>
          <p:cNvSpPr/>
          <p:nvPr/>
        </p:nvSpPr>
        <p:spPr>
          <a:xfrm>
            <a:off x="460800" y="456200"/>
            <a:ext cx="9780900" cy="6648000"/>
          </a:xfrm>
          <a:prstGeom prst="rect">
            <a:avLst/>
          </a:prstGeom>
          <a:solidFill>
            <a:srgbClr val="F7C8C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04" name="Google Shape;904;p130"/>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Kapittel 10 - 1 kolonne">
  <p:cSld name="CUSTOM_13_1_1_1_2_1_1_1_2">
    <p:spTree>
      <p:nvGrpSpPr>
        <p:cNvPr id="1" name="Shape 905"/>
        <p:cNvGrpSpPr/>
        <p:nvPr/>
      </p:nvGrpSpPr>
      <p:grpSpPr>
        <a:xfrm>
          <a:off x="0" y="0"/>
          <a:ext cx="0" cy="0"/>
          <a:chOff x="0" y="0"/>
          <a:chExt cx="0" cy="0"/>
        </a:xfrm>
      </p:grpSpPr>
      <p:sp>
        <p:nvSpPr>
          <p:cNvPr id="906" name="Google Shape;906;p131"/>
          <p:cNvSpPr/>
          <p:nvPr/>
        </p:nvSpPr>
        <p:spPr>
          <a:xfrm>
            <a:off x="0" y="0"/>
            <a:ext cx="10241700" cy="456000"/>
          </a:xfrm>
          <a:prstGeom prst="rect">
            <a:avLst/>
          </a:prstGeom>
          <a:solidFill>
            <a:schemeClr val="accent3"/>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07" name="Google Shape;907;p131"/>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10</a:t>
            </a:r>
            <a:endParaRPr sz="1800" b="1">
              <a:solidFill>
                <a:schemeClr val="lt1"/>
              </a:solidFill>
            </a:endParaRPr>
          </a:p>
        </p:txBody>
      </p:sp>
      <p:sp>
        <p:nvSpPr>
          <p:cNvPr id="908" name="Google Shape;908;p131"/>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909" name="Google Shape;909;p131"/>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910" name="Google Shape;910;p131"/>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911" name="Google Shape;911;p131"/>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1pPr>
            <a:lvl2pPr lvl="1">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2pPr>
            <a:lvl3pPr lvl="2">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3pPr>
            <a:lvl4pPr lvl="3">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4pPr>
            <a:lvl5pPr lvl="4">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5pPr>
            <a:lvl6pPr lvl="5">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6pPr>
            <a:lvl7pPr lvl="6">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7pPr>
            <a:lvl8pPr lvl="7">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8pPr>
            <a:lvl9pPr lvl="8">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Kapittel 10 - 2 kolonner">
  <p:cSld name="CUSTOM_13_1_1_1_1_2_1_1_1">
    <p:spTree>
      <p:nvGrpSpPr>
        <p:cNvPr id="1" name="Shape 912"/>
        <p:cNvGrpSpPr/>
        <p:nvPr/>
      </p:nvGrpSpPr>
      <p:grpSpPr>
        <a:xfrm>
          <a:off x="0" y="0"/>
          <a:ext cx="0" cy="0"/>
          <a:chOff x="0" y="0"/>
          <a:chExt cx="0" cy="0"/>
        </a:xfrm>
      </p:grpSpPr>
      <p:sp>
        <p:nvSpPr>
          <p:cNvPr id="913" name="Google Shape;913;p132"/>
          <p:cNvSpPr/>
          <p:nvPr/>
        </p:nvSpPr>
        <p:spPr>
          <a:xfrm>
            <a:off x="0" y="0"/>
            <a:ext cx="10241700" cy="456000"/>
          </a:xfrm>
          <a:prstGeom prst="rect">
            <a:avLst/>
          </a:prstGeom>
          <a:solidFill>
            <a:schemeClr val="accent3"/>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14" name="Google Shape;914;p132"/>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10</a:t>
            </a:r>
            <a:endParaRPr sz="1400">
              <a:solidFill>
                <a:schemeClr val="lt1"/>
              </a:solidFill>
            </a:endParaRPr>
          </a:p>
        </p:txBody>
      </p:sp>
      <p:sp>
        <p:nvSpPr>
          <p:cNvPr id="915" name="Google Shape;915;p132"/>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916" name="Google Shape;916;p132"/>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917" name="Google Shape;917;p132"/>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918" name="Google Shape;918;p132"/>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919" name="Google Shape;919;p132"/>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1pPr>
            <a:lvl2pPr lvl="1">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2pPr>
            <a:lvl3pPr lvl="2">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3pPr>
            <a:lvl4pPr lvl="3">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4pPr>
            <a:lvl5pPr lvl="4">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5pPr>
            <a:lvl6pPr lvl="5">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6pPr>
            <a:lvl7pPr lvl="6">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7pPr>
            <a:lvl8pPr lvl="7">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8pPr>
            <a:lvl9pPr lvl="8">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Kapittel 10 - 3 kolonner">
  <p:cSld name="CUSTOM_13_1_1_1_1_1_1_1_1_1">
    <p:spTree>
      <p:nvGrpSpPr>
        <p:cNvPr id="1" name="Shape 920"/>
        <p:cNvGrpSpPr/>
        <p:nvPr/>
      </p:nvGrpSpPr>
      <p:grpSpPr>
        <a:xfrm>
          <a:off x="0" y="0"/>
          <a:ext cx="0" cy="0"/>
          <a:chOff x="0" y="0"/>
          <a:chExt cx="0" cy="0"/>
        </a:xfrm>
      </p:grpSpPr>
      <p:sp>
        <p:nvSpPr>
          <p:cNvPr id="921" name="Google Shape;921;p133"/>
          <p:cNvSpPr/>
          <p:nvPr/>
        </p:nvSpPr>
        <p:spPr>
          <a:xfrm>
            <a:off x="0" y="0"/>
            <a:ext cx="10241700" cy="456000"/>
          </a:xfrm>
          <a:prstGeom prst="rect">
            <a:avLst/>
          </a:prstGeom>
          <a:solidFill>
            <a:schemeClr val="accent3"/>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22" name="Google Shape;922;p133"/>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10</a:t>
            </a:r>
            <a:endParaRPr sz="1400">
              <a:solidFill>
                <a:schemeClr val="lt1"/>
              </a:solidFill>
            </a:endParaRPr>
          </a:p>
        </p:txBody>
      </p:sp>
      <p:sp>
        <p:nvSpPr>
          <p:cNvPr id="923" name="Google Shape;923;p133"/>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924" name="Google Shape;924;p133"/>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1pPr>
            <a:lvl2pPr lvl="1">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2pPr>
            <a:lvl3pPr lvl="2">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3pPr>
            <a:lvl4pPr lvl="3">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4pPr>
            <a:lvl5pPr lvl="4">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5pPr>
            <a:lvl6pPr lvl="5">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6pPr>
            <a:lvl7pPr lvl="6">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7pPr>
            <a:lvl8pPr lvl="7">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8pPr>
            <a:lvl9pPr lvl="8">
              <a:lnSpc>
                <a:spcPct val="105000"/>
              </a:lnSpc>
              <a:spcBef>
                <a:spcPts val="0"/>
              </a:spcBef>
              <a:spcAft>
                <a:spcPts val="0"/>
              </a:spcAft>
              <a:buClr>
                <a:schemeClr val="accent3"/>
              </a:buClr>
              <a:buSzPts val="1800"/>
              <a:buFont typeface="Georgia"/>
              <a:buNone/>
              <a:defRPr sz="1800">
                <a:solidFill>
                  <a:schemeClr val="accent3"/>
                </a:solidFill>
                <a:latin typeface="Georgia"/>
                <a:ea typeface="Georgia"/>
                <a:cs typeface="Georgia"/>
                <a:sym typeface="Georgia"/>
              </a:defRPr>
            </a:lvl9pPr>
          </a:lstStyle>
          <a:p>
            <a:endParaRPr/>
          </a:p>
        </p:txBody>
      </p:sp>
      <p:cxnSp>
        <p:nvCxnSpPr>
          <p:cNvPr id="925" name="Google Shape;925;p133"/>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926" name="Google Shape;926;p133"/>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927" name="Google Shape;927;p133"/>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928" name="Google Shape;928;p133"/>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Kapittel 11 - 0 forside">
  <p:cSld name="CUSTOM_13_1_1_1_2_1_1_1_1">
    <p:spTree>
      <p:nvGrpSpPr>
        <p:cNvPr id="1" name="Shape 929"/>
        <p:cNvGrpSpPr/>
        <p:nvPr/>
      </p:nvGrpSpPr>
      <p:grpSpPr>
        <a:xfrm>
          <a:off x="0" y="0"/>
          <a:ext cx="0" cy="0"/>
          <a:chOff x="0" y="0"/>
          <a:chExt cx="0" cy="0"/>
        </a:xfrm>
      </p:grpSpPr>
      <p:sp>
        <p:nvSpPr>
          <p:cNvPr id="930" name="Google Shape;930;p134"/>
          <p:cNvSpPr/>
          <p:nvPr/>
        </p:nvSpPr>
        <p:spPr>
          <a:xfrm>
            <a:off x="0" y="0"/>
            <a:ext cx="10241700" cy="456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31" name="Google Shape;931;p134"/>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11</a:t>
            </a:r>
            <a:endParaRPr sz="1800" b="1">
              <a:solidFill>
                <a:schemeClr val="lt1"/>
              </a:solidFill>
            </a:endParaRPr>
          </a:p>
        </p:txBody>
      </p:sp>
      <p:cxnSp>
        <p:nvCxnSpPr>
          <p:cNvPr id="932" name="Google Shape;932;p134"/>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933" name="Google Shape;933;p134"/>
          <p:cNvSpPr/>
          <p:nvPr/>
        </p:nvSpPr>
        <p:spPr>
          <a:xfrm>
            <a:off x="460800" y="456200"/>
            <a:ext cx="9780900" cy="6648000"/>
          </a:xfrm>
          <a:prstGeom prst="rect">
            <a:avLst/>
          </a:prstGeom>
          <a:solidFill>
            <a:srgbClr val="DEDEDE"/>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34" name="Google Shape;934;p134"/>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Kapittel 11 - 1 kolonne">
  <p:cSld name="CUSTOM_13_1_1_1_2_1_1_1_1_2">
    <p:spTree>
      <p:nvGrpSpPr>
        <p:cNvPr id="1" name="Shape 935"/>
        <p:cNvGrpSpPr/>
        <p:nvPr/>
      </p:nvGrpSpPr>
      <p:grpSpPr>
        <a:xfrm>
          <a:off x="0" y="0"/>
          <a:ext cx="0" cy="0"/>
          <a:chOff x="0" y="0"/>
          <a:chExt cx="0" cy="0"/>
        </a:xfrm>
      </p:grpSpPr>
      <p:sp>
        <p:nvSpPr>
          <p:cNvPr id="936" name="Google Shape;936;p135"/>
          <p:cNvSpPr/>
          <p:nvPr/>
        </p:nvSpPr>
        <p:spPr>
          <a:xfrm>
            <a:off x="0" y="0"/>
            <a:ext cx="10241700" cy="456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37" name="Google Shape;937;p135"/>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11</a:t>
            </a:r>
            <a:endParaRPr sz="1800" b="1">
              <a:solidFill>
                <a:schemeClr val="lt1"/>
              </a:solidFill>
            </a:endParaRPr>
          </a:p>
        </p:txBody>
      </p:sp>
      <p:sp>
        <p:nvSpPr>
          <p:cNvPr id="938" name="Google Shape;938;p135"/>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939" name="Google Shape;939;p135"/>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940" name="Google Shape;940;p135"/>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941" name="Google Shape;941;p135"/>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1pPr>
            <a:lvl2pPr lvl="1">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2pPr>
            <a:lvl3pPr lvl="2">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3pPr>
            <a:lvl4pPr lvl="3">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4pPr>
            <a:lvl5pPr lvl="4">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5pPr>
            <a:lvl6pPr lvl="5">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6pPr>
            <a:lvl7pPr lvl="6">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7pPr>
            <a:lvl8pPr lvl="7">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8pPr>
            <a:lvl9pPr lvl="8">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9pPr>
          </a:lstStyle>
          <a:p>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Kapittel 11 - 2 kolonner">
  <p:cSld name="CUSTOM_13_1_1_1_1_2_1_1_1_1">
    <p:spTree>
      <p:nvGrpSpPr>
        <p:cNvPr id="1" name="Shape 942"/>
        <p:cNvGrpSpPr/>
        <p:nvPr/>
      </p:nvGrpSpPr>
      <p:grpSpPr>
        <a:xfrm>
          <a:off x="0" y="0"/>
          <a:ext cx="0" cy="0"/>
          <a:chOff x="0" y="0"/>
          <a:chExt cx="0" cy="0"/>
        </a:xfrm>
      </p:grpSpPr>
      <p:sp>
        <p:nvSpPr>
          <p:cNvPr id="943" name="Google Shape;943;p136"/>
          <p:cNvSpPr/>
          <p:nvPr/>
        </p:nvSpPr>
        <p:spPr>
          <a:xfrm>
            <a:off x="0" y="0"/>
            <a:ext cx="10241700" cy="456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44" name="Google Shape;944;p136"/>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11</a:t>
            </a:r>
            <a:endParaRPr sz="1400">
              <a:solidFill>
                <a:schemeClr val="lt1"/>
              </a:solidFill>
            </a:endParaRPr>
          </a:p>
        </p:txBody>
      </p:sp>
      <p:sp>
        <p:nvSpPr>
          <p:cNvPr id="945" name="Google Shape;945;p136"/>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946" name="Google Shape;946;p136"/>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947" name="Google Shape;947;p136"/>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948" name="Google Shape;948;p136"/>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949" name="Google Shape;949;p136"/>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1pPr>
            <a:lvl2pPr lvl="1">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2pPr>
            <a:lvl3pPr lvl="2">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3pPr>
            <a:lvl4pPr lvl="3">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4pPr>
            <a:lvl5pPr lvl="4">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5pPr>
            <a:lvl6pPr lvl="5">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6pPr>
            <a:lvl7pPr lvl="6">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7pPr>
            <a:lvl8pPr lvl="7">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8pPr>
            <a:lvl9pPr lvl="8">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9pPr>
          </a:lstStyle>
          <a:p>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Kapittel 11 - 3 kolonner">
  <p:cSld name="CUSTOM_13_1_1_1_1_1_1_1_1_1_1">
    <p:spTree>
      <p:nvGrpSpPr>
        <p:cNvPr id="1" name="Shape 950"/>
        <p:cNvGrpSpPr/>
        <p:nvPr/>
      </p:nvGrpSpPr>
      <p:grpSpPr>
        <a:xfrm>
          <a:off x="0" y="0"/>
          <a:ext cx="0" cy="0"/>
          <a:chOff x="0" y="0"/>
          <a:chExt cx="0" cy="0"/>
        </a:xfrm>
      </p:grpSpPr>
      <p:sp>
        <p:nvSpPr>
          <p:cNvPr id="951" name="Google Shape;951;p137"/>
          <p:cNvSpPr/>
          <p:nvPr/>
        </p:nvSpPr>
        <p:spPr>
          <a:xfrm>
            <a:off x="0" y="0"/>
            <a:ext cx="10241700" cy="456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52" name="Google Shape;952;p137"/>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11</a:t>
            </a:r>
            <a:endParaRPr sz="1400">
              <a:solidFill>
                <a:schemeClr val="lt1"/>
              </a:solidFill>
            </a:endParaRPr>
          </a:p>
        </p:txBody>
      </p:sp>
      <p:sp>
        <p:nvSpPr>
          <p:cNvPr id="953" name="Google Shape;953;p137"/>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954" name="Google Shape;954;p137"/>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1pPr>
            <a:lvl2pPr lvl="1">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2pPr>
            <a:lvl3pPr lvl="2">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3pPr>
            <a:lvl4pPr lvl="3">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4pPr>
            <a:lvl5pPr lvl="4">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5pPr>
            <a:lvl6pPr lvl="5">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6pPr>
            <a:lvl7pPr lvl="6">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7pPr>
            <a:lvl8pPr lvl="7">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8pPr>
            <a:lvl9pPr lvl="8">
              <a:lnSpc>
                <a:spcPct val="105000"/>
              </a:lnSpc>
              <a:spcBef>
                <a:spcPts val="0"/>
              </a:spcBef>
              <a:spcAft>
                <a:spcPts val="0"/>
              </a:spcAft>
              <a:buClr>
                <a:schemeClr val="accent6"/>
              </a:buClr>
              <a:buSzPts val="1800"/>
              <a:buFont typeface="Georgia"/>
              <a:buNone/>
              <a:defRPr sz="1800">
                <a:solidFill>
                  <a:schemeClr val="accent6"/>
                </a:solidFill>
                <a:latin typeface="Georgia"/>
                <a:ea typeface="Georgia"/>
                <a:cs typeface="Georgia"/>
                <a:sym typeface="Georgia"/>
              </a:defRPr>
            </a:lvl9pPr>
          </a:lstStyle>
          <a:p>
            <a:endParaRPr/>
          </a:p>
        </p:txBody>
      </p:sp>
      <p:cxnSp>
        <p:nvCxnSpPr>
          <p:cNvPr id="955" name="Google Shape;955;p137"/>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956" name="Google Shape;956;p137"/>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957" name="Google Shape;957;p137"/>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958" name="Google Shape;958;p137"/>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Kapittel 12 - 0 forside">
  <p:cSld name="CUSTOM_13_1_1_1_2_1_1_1_1_1">
    <p:spTree>
      <p:nvGrpSpPr>
        <p:cNvPr id="1" name="Shape 959"/>
        <p:cNvGrpSpPr/>
        <p:nvPr/>
      </p:nvGrpSpPr>
      <p:grpSpPr>
        <a:xfrm>
          <a:off x="0" y="0"/>
          <a:ext cx="0" cy="0"/>
          <a:chOff x="0" y="0"/>
          <a:chExt cx="0" cy="0"/>
        </a:xfrm>
      </p:grpSpPr>
      <p:sp>
        <p:nvSpPr>
          <p:cNvPr id="960" name="Google Shape;960;p138"/>
          <p:cNvSpPr/>
          <p:nvPr/>
        </p:nvSpPr>
        <p:spPr>
          <a:xfrm>
            <a:off x="0" y="0"/>
            <a:ext cx="10241700" cy="456000"/>
          </a:xfrm>
          <a:prstGeom prst="rect">
            <a:avLst/>
          </a:prstGeom>
          <a:solidFill>
            <a:schemeClr val="accent5"/>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61" name="Google Shape;961;p138"/>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12</a:t>
            </a:r>
            <a:endParaRPr sz="1800" b="1">
              <a:solidFill>
                <a:schemeClr val="lt1"/>
              </a:solidFill>
            </a:endParaRPr>
          </a:p>
        </p:txBody>
      </p:sp>
      <p:cxnSp>
        <p:nvCxnSpPr>
          <p:cNvPr id="962" name="Google Shape;962;p138"/>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963" name="Google Shape;963;p138"/>
          <p:cNvSpPr/>
          <p:nvPr/>
        </p:nvSpPr>
        <p:spPr>
          <a:xfrm>
            <a:off x="460800" y="456200"/>
            <a:ext cx="9780900" cy="6648000"/>
          </a:xfrm>
          <a:prstGeom prst="rect">
            <a:avLst/>
          </a:prstGeom>
          <a:solidFill>
            <a:srgbClr val="F1BAC3"/>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64" name="Google Shape;964;p138"/>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Kapittel 12 - 1 kolonne">
  <p:cSld name="CUSTOM_13_1_1_1_2_1_1_1_1_1_2">
    <p:spTree>
      <p:nvGrpSpPr>
        <p:cNvPr id="1" name="Shape 965"/>
        <p:cNvGrpSpPr/>
        <p:nvPr/>
      </p:nvGrpSpPr>
      <p:grpSpPr>
        <a:xfrm>
          <a:off x="0" y="0"/>
          <a:ext cx="0" cy="0"/>
          <a:chOff x="0" y="0"/>
          <a:chExt cx="0" cy="0"/>
        </a:xfrm>
      </p:grpSpPr>
      <p:sp>
        <p:nvSpPr>
          <p:cNvPr id="966" name="Google Shape;966;p139"/>
          <p:cNvSpPr/>
          <p:nvPr/>
        </p:nvSpPr>
        <p:spPr>
          <a:xfrm>
            <a:off x="0" y="0"/>
            <a:ext cx="10241700" cy="456000"/>
          </a:xfrm>
          <a:prstGeom prst="rect">
            <a:avLst/>
          </a:prstGeom>
          <a:solidFill>
            <a:schemeClr val="accent5"/>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67" name="Google Shape;967;p139"/>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12</a:t>
            </a:r>
            <a:endParaRPr sz="1800" b="1">
              <a:solidFill>
                <a:schemeClr val="lt1"/>
              </a:solidFill>
            </a:endParaRPr>
          </a:p>
        </p:txBody>
      </p:sp>
      <p:sp>
        <p:nvSpPr>
          <p:cNvPr id="968" name="Google Shape;968;p139"/>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969" name="Google Shape;969;p139"/>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970" name="Google Shape;970;p139"/>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971" name="Google Shape;971;p139"/>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1pPr>
            <a:lvl2pPr lvl="1">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2pPr>
            <a:lvl3pPr lvl="2">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3pPr>
            <a:lvl4pPr lvl="3">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4pPr>
            <a:lvl5pPr lvl="4">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5pPr>
            <a:lvl6pPr lvl="5">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6pPr>
            <a:lvl7pPr lvl="6">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7pPr>
            <a:lvl8pPr lvl="7">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8pPr>
            <a:lvl9pPr lvl="8">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9pPr>
          </a:lstStyle>
          <a:p>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Kapittel 12 - 2 kolonner">
  <p:cSld name="CUSTOM_13_1_1_1_1_2_1_1_1_1_1">
    <p:spTree>
      <p:nvGrpSpPr>
        <p:cNvPr id="1" name="Shape 972"/>
        <p:cNvGrpSpPr/>
        <p:nvPr/>
      </p:nvGrpSpPr>
      <p:grpSpPr>
        <a:xfrm>
          <a:off x="0" y="0"/>
          <a:ext cx="0" cy="0"/>
          <a:chOff x="0" y="0"/>
          <a:chExt cx="0" cy="0"/>
        </a:xfrm>
      </p:grpSpPr>
      <p:sp>
        <p:nvSpPr>
          <p:cNvPr id="973" name="Google Shape;973;p140"/>
          <p:cNvSpPr/>
          <p:nvPr/>
        </p:nvSpPr>
        <p:spPr>
          <a:xfrm>
            <a:off x="0" y="0"/>
            <a:ext cx="10241700" cy="456000"/>
          </a:xfrm>
          <a:prstGeom prst="rect">
            <a:avLst/>
          </a:prstGeom>
          <a:solidFill>
            <a:schemeClr val="accent5"/>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74" name="Google Shape;974;p140"/>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12</a:t>
            </a:r>
            <a:endParaRPr sz="1400">
              <a:solidFill>
                <a:schemeClr val="lt1"/>
              </a:solidFill>
            </a:endParaRPr>
          </a:p>
        </p:txBody>
      </p:sp>
      <p:sp>
        <p:nvSpPr>
          <p:cNvPr id="975" name="Google Shape;975;p140"/>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976" name="Google Shape;976;p140"/>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977" name="Google Shape;977;p140"/>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978" name="Google Shape;978;p140"/>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979" name="Google Shape;979;p140"/>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1pPr>
            <a:lvl2pPr lvl="1">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2pPr>
            <a:lvl3pPr lvl="2">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3pPr>
            <a:lvl4pPr lvl="3">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4pPr>
            <a:lvl5pPr lvl="4">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5pPr>
            <a:lvl6pPr lvl="5">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6pPr>
            <a:lvl7pPr lvl="6">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7pPr>
            <a:lvl8pPr lvl="7">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8pPr>
            <a:lvl9pPr lvl="8">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9pPr>
          </a:lstStyle>
          <a:p>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Kapittel 12 - 3 kolonner">
  <p:cSld name="CUSTOM_13_1_1_1_1_1_1_1_1_1_1_1">
    <p:spTree>
      <p:nvGrpSpPr>
        <p:cNvPr id="1" name="Shape 980"/>
        <p:cNvGrpSpPr/>
        <p:nvPr/>
      </p:nvGrpSpPr>
      <p:grpSpPr>
        <a:xfrm>
          <a:off x="0" y="0"/>
          <a:ext cx="0" cy="0"/>
          <a:chOff x="0" y="0"/>
          <a:chExt cx="0" cy="0"/>
        </a:xfrm>
      </p:grpSpPr>
      <p:sp>
        <p:nvSpPr>
          <p:cNvPr id="981" name="Google Shape;981;p141"/>
          <p:cNvSpPr/>
          <p:nvPr/>
        </p:nvSpPr>
        <p:spPr>
          <a:xfrm>
            <a:off x="0" y="0"/>
            <a:ext cx="10241700" cy="456000"/>
          </a:xfrm>
          <a:prstGeom prst="rect">
            <a:avLst/>
          </a:prstGeom>
          <a:solidFill>
            <a:schemeClr val="accent5"/>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82" name="Google Shape;982;p141"/>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12</a:t>
            </a:r>
            <a:endParaRPr sz="1400">
              <a:solidFill>
                <a:schemeClr val="lt1"/>
              </a:solidFill>
            </a:endParaRPr>
          </a:p>
        </p:txBody>
      </p:sp>
      <p:sp>
        <p:nvSpPr>
          <p:cNvPr id="983" name="Google Shape;983;p141"/>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984" name="Google Shape;984;p141"/>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1pPr>
            <a:lvl2pPr lvl="1">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2pPr>
            <a:lvl3pPr lvl="2">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3pPr>
            <a:lvl4pPr lvl="3">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4pPr>
            <a:lvl5pPr lvl="4">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5pPr>
            <a:lvl6pPr lvl="5">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6pPr>
            <a:lvl7pPr lvl="6">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7pPr>
            <a:lvl8pPr lvl="7">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8pPr>
            <a:lvl9pPr lvl="8">
              <a:lnSpc>
                <a:spcPct val="105000"/>
              </a:lnSpc>
              <a:spcBef>
                <a:spcPts val="0"/>
              </a:spcBef>
              <a:spcAft>
                <a:spcPts val="0"/>
              </a:spcAft>
              <a:buClr>
                <a:schemeClr val="accent5"/>
              </a:buClr>
              <a:buSzPts val="1800"/>
              <a:buFont typeface="Georgia"/>
              <a:buNone/>
              <a:defRPr sz="1800">
                <a:solidFill>
                  <a:schemeClr val="accent5"/>
                </a:solidFill>
                <a:latin typeface="Georgia"/>
                <a:ea typeface="Georgia"/>
                <a:cs typeface="Georgia"/>
                <a:sym typeface="Georgia"/>
              </a:defRPr>
            </a:lvl9pPr>
          </a:lstStyle>
          <a:p>
            <a:endParaRPr/>
          </a:p>
        </p:txBody>
      </p:sp>
      <p:cxnSp>
        <p:nvCxnSpPr>
          <p:cNvPr id="985" name="Google Shape;985;p141"/>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986" name="Google Shape;986;p141"/>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987" name="Google Shape;987;p141"/>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988" name="Google Shape;988;p141"/>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Kapittel 13 - 0 forside">
  <p:cSld name="CUSTOM_13_1_1_1_2_1_1_1_1_1_1">
    <p:spTree>
      <p:nvGrpSpPr>
        <p:cNvPr id="1" name="Shape 989"/>
        <p:cNvGrpSpPr/>
        <p:nvPr/>
      </p:nvGrpSpPr>
      <p:grpSpPr>
        <a:xfrm>
          <a:off x="0" y="0"/>
          <a:ext cx="0" cy="0"/>
          <a:chOff x="0" y="0"/>
          <a:chExt cx="0" cy="0"/>
        </a:xfrm>
      </p:grpSpPr>
      <p:sp>
        <p:nvSpPr>
          <p:cNvPr id="990" name="Google Shape;990;p142"/>
          <p:cNvSpPr/>
          <p:nvPr/>
        </p:nvSpPr>
        <p:spPr>
          <a:xfrm>
            <a:off x="0" y="0"/>
            <a:ext cx="10692000" cy="456000"/>
          </a:xfrm>
          <a:prstGeom prst="rect">
            <a:avLst/>
          </a:prstGeom>
          <a:solidFill>
            <a:schemeClr val="accent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91" name="Google Shape;991;p142"/>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13</a:t>
            </a:r>
            <a:endParaRPr sz="1800" b="1">
              <a:solidFill>
                <a:schemeClr val="lt1"/>
              </a:solidFill>
            </a:endParaRPr>
          </a:p>
        </p:txBody>
      </p:sp>
      <p:cxnSp>
        <p:nvCxnSpPr>
          <p:cNvPr id="992" name="Google Shape;992;p142"/>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993" name="Google Shape;993;p142"/>
          <p:cNvSpPr/>
          <p:nvPr/>
        </p:nvSpPr>
        <p:spPr>
          <a:xfrm>
            <a:off x="460800" y="456200"/>
            <a:ext cx="9780900" cy="6648000"/>
          </a:xfrm>
          <a:prstGeom prst="rect">
            <a:avLst/>
          </a:prstGeom>
          <a:solidFill>
            <a:srgbClr val="FFDCA9"/>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94" name="Google Shape;994;p142"/>
          <p:cNvSpPr/>
          <p:nvPr/>
        </p:nvSpPr>
        <p:spPr>
          <a:xfrm>
            <a:off x="102360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Kapittel 13 - 1 kolonne">
  <p:cSld name="CUSTOM_13_1_1_1_2_1_1_1_1_1_1_1">
    <p:spTree>
      <p:nvGrpSpPr>
        <p:cNvPr id="1" name="Shape 995"/>
        <p:cNvGrpSpPr/>
        <p:nvPr/>
      </p:nvGrpSpPr>
      <p:grpSpPr>
        <a:xfrm>
          <a:off x="0" y="0"/>
          <a:ext cx="0" cy="0"/>
          <a:chOff x="0" y="0"/>
          <a:chExt cx="0" cy="0"/>
        </a:xfrm>
      </p:grpSpPr>
      <p:sp>
        <p:nvSpPr>
          <p:cNvPr id="996" name="Google Shape;996;p143"/>
          <p:cNvSpPr/>
          <p:nvPr/>
        </p:nvSpPr>
        <p:spPr>
          <a:xfrm>
            <a:off x="0" y="0"/>
            <a:ext cx="10241700" cy="456000"/>
          </a:xfrm>
          <a:prstGeom prst="rect">
            <a:avLst/>
          </a:prstGeom>
          <a:solidFill>
            <a:schemeClr val="accent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997" name="Google Shape;997;p143"/>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13</a:t>
            </a:r>
            <a:endParaRPr sz="1800" b="1">
              <a:solidFill>
                <a:schemeClr val="lt1"/>
              </a:solidFill>
            </a:endParaRPr>
          </a:p>
        </p:txBody>
      </p:sp>
      <p:sp>
        <p:nvSpPr>
          <p:cNvPr id="998" name="Google Shape;998;p143"/>
          <p:cNvSpPr txBox="1">
            <a:spLocks noGrp="1"/>
          </p:cNvSpPr>
          <p:nvPr>
            <p:ph type="body" idx="1"/>
          </p:nvPr>
        </p:nvSpPr>
        <p:spPr>
          <a:xfrm>
            <a:off x="456000" y="1586525"/>
            <a:ext cx="97857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999" name="Google Shape;999;p143"/>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1000" name="Google Shape;1000;p143"/>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1001" name="Google Shape;1001;p143"/>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1pPr>
            <a:lvl2pPr lvl="1">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2pPr>
            <a:lvl3pPr lvl="2">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3pPr>
            <a:lvl4pPr lvl="3">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4pPr>
            <a:lvl5pPr lvl="4">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5pPr>
            <a:lvl6pPr lvl="5">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6pPr>
            <a:lvl7pPr lvl="6">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7pPr>
            <a:lvl8pPr lvl="7">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8pPr>
            <a:lvl9pPr lvl="8">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9pPr>
          </a:lstStyle>
          <a:p>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Kapittel 13 - 2 kolonner">
  <p:cSld name="CUSTOM_13_1_1_1_1_2_1_1_1_1_1_1">
    <p:spTree>
      <p:nvGrpSpPr>
        <p:cNvPr id="1" name="Shape 1002"/>
        <p:cNvGrpSpPr/>
        <p:nvPr/>
      </p:nvGrpSpPr>
      <p:grpSpPr>
        <a:xfrm>
          <a:off x="0" y="0"/>
          <a:ext cx="0" cy="0"/>
          <a:chOff x="0" y="0"/>
          <a:chExt cx="0" cy="0"/>
        </a:xfrm>
      </p:grpSpPr>
      <p:sp>
        <p:nvSpPr>
          <p:cNvPr id="1003" name="Google Shape;1003;p144"/>
          <p:cNvSpPr/>
          <p:nvPr/>
        </p:nvSpPr>
        <p:spPr>
          <a:xfrm>
            <a:off x="0" y="0"/>
            <a:ext cx="10241700" cy="456000"/>
          </a:xfrm>
          <a:prstGeom prst="rect">
            <a:avLst/>
          </a:prstGeom>
          <a:solidFill>
            <a:schemeClr val="accent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04" name="Google Shape;1004;p144"/>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13</a:t>
            </a:r>
            <a:endParaRPr sz="1400">
              <a:solidFill>
                <a:schemeClr val="lt1"/>
              </a:solidFill>
            </a:endParaRPr>
          </a:p>
        </p:txBody>
      </p:sp>
      <p:sp>
        <p:nvSpPr>
          <p:cNvPr id="1005" name="Google Shape;1005;p144"/>
          <p:cNvSpPr txBox="1">
            <a:spLocks noGrp="1"/>
          </p:cNvSpPr>
          <p:nvPr>
            <p:ph type="body" idx="1"/>
          </p:nvPr>
        </p:nvSpPr>
        <p:spPr>
          <a:xfrm>
            <a:off x="45600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cxnSp>
        <p:nvCxnSpPr>
          <p:cNvPr id="1006" name="Google Shape;1006;p144"/>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1007" name="Google Shape;1007;p144"/>
          <p:cNvSpPr txBox="1">
            <a:spLocks noGrp="1"/>
          </p:cNvSpPr>
          <p:nvPr>
            <p:ph type="body" idx="2"/>
          </p:nvPr>
        </p:nvSpPr>
        <p:spPr>
          <a:xfrm>
            <a:off x="5422350" y="1586525"/>
            <a:ext cx="48210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1008" name="Google Shape;1008;p144"/>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
        <p:nvSpPr>
          <p:cNvPr id="1009" name="Google Shape;1009;p144"/>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1pPr>
            <a:lvl2pPr lvl="1">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2pPr>
            <a:lvl3pPr lvl="2">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3pPr>
            <a:lvl4pPr lvl="3">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4pPr>
            <a:lvl5pPr lvl="4">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5pPr>
            <a:lvl6pPr lvl="5">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6pPr>
            <a:lvl7pPr lvl="6">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7pPr>
            <a:lvl8pPr lvl="7">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8pPr>
            <a:lvl9pPr lvl="8">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9pPr>
          </a:lstStyle>
          <a:p>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Kapittel 13 - 3 kolonner">
  <p:cSld name="CUSTOM_13_1_1_1_1_1_1_1_1_1_1_1_1">
    <p:spTree>
      <p:nvGrpSpPr>
        <p:cNvPr id="1" name="Shape 1010"/>
        <p:cNvGrpSpPr/>
        <p:nvPr/>
      </p:nvGrpSpPr>
      <p:grpSpPr>
        <a:xfrm>
          <a:off x="0" y="0"/>
          <a:ext cx="0" cy="0"/>
          <a:chOff x="0" y="0"/>
          <a:chExt cx="0" cy="0"/>
        </a:xfrm>
      </p:grpSpPr>
      <p:sp>
        <p:nvSpPr>
          <p:cNvPr id="1011" name="Google Shape;1011;p145"/>
          <p:cNvSpPr/>
          <p:nvPr/>
        </p:nvSpPr>
        <p:spPr>
          <a:xfrm>
            <a:off x="0" y="0"/>
            <a:ext cx="10241700" cy="456000"/>
          </a:xfrm>
          <a:prstGeom prst="rect">
            <a:avLst/>
          </a:prstGeom>
          <a:solidFill>
            <a:schemeClr val="accent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12" name="Google Shape;1012;p145"/>
          <p:cNvSpPr/>
          <p:nvPr/>
        </p:nvSpPr>
        <p:spPr>
          <a:xfrm>
            <a:off x="0" y="75"/>
            <a:ext cx="456000" cy="456000"/>
          </a:xfrm>
          <a:prstGeom prst="rect">
            <a:avLst/>
          </a:prstGeom>
          <a:noFill/>
          <a:ln>
            <a:noFill/>
          </a:ln>
        </p:spPr>
        <p:txBody>
          <a:bodyPr spcFirstLastPara="1" wrap="square" lIns="92475" tIns="92475" rIns="92475" bIns="92475" anchor="ctr" anchorCtr="0">
            <a:noAutofit/>
          </a:bodyPr>
          <a:lstStyle/>
          <a:p>
            <a:pPr marL="0" lvl="0" indent="0" algn="ctr" rtl="0">
              <a:spcBef>
                <a:spcPts val="0"/>
              </a:spcBef>
              <a:spcAft>
                <a:spcPts val="0"/>
              </a:spcAft>
              <a:buNone/>
            </a:pPr>
            <a:r>
              <a:rPr lang="en" sz="1800" b="1">
                <a:solidFill>
                  <a:schemeClr val="lt1"/>
                </a:solidFill>
              </a:rPr>
              <a:t>13</a:t>
            </a:r>
            <a:endParaRPr sz="1400">
              <a:solidFill>
                <a:schemeClr val="lt1"/>
              </a:solidFill>
            </a:endParaRPr>
          </a:p>
        </p:txBody>
      </p:sp>
      <p:sp>
        <p:nvSpPr>
          <p:cNvPr id="1013" name="Google Shape;1013;p145"/>
          <p:cNvSpPr txBox="1">
            <a:spLocks noGrp="1"/>
          </p:cNvSpPr>
          <p:nvPr>
            <p:ph type="body" idx="1"/>
          </p:nvPr>
        </p:nvSpPr>
        <p:spPr>
          <a:xfrm>
            <a:off x="4560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1014" name="Google Shape;1014;p145"/>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lvl1pPr lvl="0">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1pPr>
            <a:lvl2pPr lvl="1">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2pPr>
            <a:lvl3pPr lvl="2">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3pPr>
            <a:lvl4pPr lvl="3">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4pPr>
            <a:lvl5pPr lvl="4">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5pPr>
            <a:lvl6pPr lvl="5">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6pPr>
            <a:lvl7pPr lvl="6">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7pPr>
            <a:lvl8pPr lvl="7">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8pPr>
            <a:lvl9pPr lvl="8">
              <a:lnSpc>
                <a:spcPct val="105000"/>
              </a:lnSpc>
              <a:spcBef>
                <a:spcPts val="0"/>
              </a:spcBef>
              <a:spcAft>
                <a:spcPts val="0"/>
              </a:spcAft>
              <a:buClr>
                <a:schemeClr val="accent4"/>
              </a:buClr>
              <a:buSzPts val="1800"/>
              <a:buFont typeface="Georgia"/>
              <a:buNone/>
              <a:defRPr sz="1800">
                <a:solidFill>
                  <a:schemeClr val="accent4"/>
                </a:solidFill>
                <a:latin typeface="Georgia"/>
                <a:ea typeface="Georgia"/>
                <a:cs typeface="Georgia"/>
                <a:sym typeface="Georgia"/>
              </a:defRPr>
            </a:lvl9pPr>
          </a:lstStyle>
          <a:p>
            <a:endParaRPr/>
          </a:p>
        </p:txBody>
      </p:sp>
      <p:cxnSp>
        <p:nvCxnSpPr>
          <p:cNvPr id="1015" name="Google Shape;1015;p145"/>
          <p:cNvCxnSpPr/>
          <p:nvPr/>
        </p:nvCxnSpPr>
        <p:spPr>
          <a:xfrm>
            <a:off x="456000" y="-38325"/>
            <a:ext cx="0" cy="532800"/>
          </a:xfrm>
          <a:prstGeom prst="straightConnector1">
            <a:avLst/>
          </a:prstGeom>
          <a:noFill/>
          <a:ln w="9525" cap="flat" cmpd="sng">
            <a:solidFill>
              <a:schemeClr val="lt1"/>
            </a:solidFill>
            <a:prstDash val="solid"/>
            <a:round/>
            <a:headEnd type="none" w="med" len="med"/>
            <a:tailEnd type="none" w="med" len="med"/>
          </a:ln>
        </p:spPr>
      </p:cxnSp>
      <p:sp>
        <p:nvSpPr>
          <p:cNvPr id="1016" name="Google Shape;1016;p145"/>
          <p:cNvSpPr txBox="1">
            <a:spLocks noGrp="1"/>
          </p:cNvSpPr>
          <p:nvPr>
            <p:ph type="body" idx="2"/>
          </p:nvPr>
        </p:nvSpPr>
        <p:spPr>
          <a:xfrm>
            <a:off x="37632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1017" name="Google Shape;1017;p145"/>
          <p:cNvSpPr txBox="1">
            <a:spLocks noGrp="1"/>
          </p:cNvSpPr>
          <p:nvPr>
            <p:ph type="body" idx="3"/>
          </p:nvPr>
        </p:nvSpPr>
        <p:spPr>
          <a:xfrm>
            <a:off x="7070400" y="1586525"/>
            <a:ext cx="3165600" cy="5517600"/>
          </a:xfrm>
          <a:prstGeom prst="rect">
            <a:avLst/>
          </a:prstGeom>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a:lvl1pPr>
            <a:lvl2pPr marL="914400" lvl="1" indent="-292100">
              <a:lnSpc>
                <a:spcPct val="105000"/>
              </a:lnSpc>
              <a:spcBef>
                <a:spcPts val="0"/>
              </a:spcBef>
              <a:spcAft>
                <a:spcPts val="0"/>
              </a:spcAft>
              <a:buSzPts val="1000"/>
              <a:buChar char="○"/>
              <a:defRPr/>
            </a:lvl2pPr>
            <a:lvl3pPr marL="1371600" lvl="2" indent="-292100">
              <a:lnSpc>
                <a:spcPct val="105000"/>
              </a:lnSpc>
              <a:spcBef>
                <a:spcPts val="0"/>
              </a:spcBef>
              <a:spcAft>
                <a:spcPts val="0"/>
              </a:spcAft>
              <a:buSzPts val="1000"/>
              <a:buChar char="■"/>
              <a:defRPr/>
            </a:lvl3pPr>
            <a:lvl4pPr marL="1828800" lvl="3" indent="-292100">
              <a:lnSpc>
                <a:spcPct val="105000"/>
              </a:lnSpc>
              <a:spcBef>
                <a:spcPts val="0"/>
              </a:spcBef>
              <a:spcAft>
                <a:spcPts val="0"/>
              </a:spcAft>
              <a:buSzPts val="1000"/>
              <a:buChar char="●"/>
              <a:defRPr/>
            </a:lvl4pPr>
            <a:lvl5pPr marL="2286000" lvl="4" indent="-292100">
              <a:lnSpc>
                <a:spcPct val="105000"/>
              </a:lnSpc>
              <a:spcBef>
                <a:spcPts val="0"/>
              </a:spcBef>
              <a:spcAft>
                <a:spcPts val="0"/>
              </a:spcAft>
              <a:buSzPts val="1000"/>
              <a:buChar char="○"/>
              <a:defRPr/>
            </a:lvl5pPr>
            <a:lvl6pPr marL="2743200" lvl="5" indent="-292100">
              <a:lnSpc>
                <a:spcPct val="105000"/>
              </a:lnSpc>
              <a:spcBef>
                <a:spcPts val="0"/>
              </a:spcBef>
              <a:spcAft>
                <a:spcPts val="0"/>
              </a:spcAft>
              <a:buSzPts val="1000"/>
              <a:buChar char="■"/>
              <a:defRPr/>
            </a:lvl6pPr>
            <a:lvl7pPr marL="3200400" lvl="6" indent="-292100">
              <a:lnSpc>
                <a:spcPct val="105000"/>
              </a:lnSpc>
              <a:spcBef>
                <a:spcPts val="0"/>
              </a:spcBef>
              <a:spcAft>
                <a:spcPts val="0"/>
              </a:spcAft>
              <a:buSzPts val="1000"/>
              <a:buChar char="●"/>
              <a:defRPr/>
            </a:lvl7pPr>
            <a:lvl8pPr marL="3657600" lvl="7" indent="-292100">
              <a:lnSpc>
                <a:spcPct val="105000"/>
              </a:lnSpc>
              <a:spcBef>
                <a:spcPts val="0"/>
              </a:spcBef>
              <a:spcAft>
                <a:spcPts val="0"/>
              </a:spcAft>
              <a:buSzPts val="1000"/>
              <a:buChar char="○"/>
              <a:defRPr/>
            </a:lvl8pPr>
            <a:lvl9pPr marL="4114800" lvl="8" indent="-292100">
              <a:lnSpc>
                <a:spcPct val="105000"/>
              </a:lnSpc>
              <a:spcBef>
                <a:spcPts val="0"/>
              </a:spcBef>
              <a:spcAft>
                <a:spcPts val="0"/>
              </a:spcAft>
              <a:buSzPts val="1000"/>
              <a:buChar char="■"/>
              <a:defRPr/>
            </a:lvl9pPr>
          </a:lstStyle>
          <a:p>
            <a:endParaRPr/>
          </a:p>
        </p:txBody>
      </p:sp>
      <p:sp>
        <p:nvSpPr>
          <p:cNvPr id="1018" name="Google Shape;1018;p145"/>
          <p:cNvSpPr/>
          <p:nvPr/>
        </p:nvSpPr>
        <p:spPr>
          <a:xfrm>
            <a:off x="9785700" y="75"/>
            <a:ext cx="456000" cy="45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sz="900" b="1">
                <a:solidFill>
                  <a:schemeClr val="lt1"/>
                </a:solidFill>
              </a:rPr>
              <a:t>‹#›</a:t>
            </a:fld>
            <a:endParaRPr sz="900" b="1">
              <a:solidFill>
                <a:schemeClr val="lt1"/>
              </a:solidFill>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Bakside ENG">
  <p:cSld name="TITLE_ONLY_2">
    <p:spTree>
      <p:nvGrpSpPr>
        <p:cNvPr id="1" name="Shape 1019"/>
        <p:cNvGrpSpPr/>
        <p:nvPr/>
      </p:nvGrpSpPr>
      <p:grpSpPr>
        <a:xfrm>
          <a:off x="0" y="0"/>
          <a:ext cx="0" cy="0"/>
          <a:chOff x="0" y="0"/>
          <a:chExt cx="0" cy="0"/>
        </a:xfrm>
      </p:grpSpPr>
      <p:sp>
        <p:nvSpPr>
          <p:cNvPr id="1020" name="Google Shape;1020;p146"/>
          <p:cNvSpPr/>
          <p:nvPr/>
        </p:nvSpPr>
        <p:spPr>
          <a:xfrm>
            <a:off x="0" y="5447850"/>
            <a:ext cx="2112000" cy="2112000"/>
          </a:xfrm>
          <a:prstGeom prst="rect">
            <a:avLst/>
          </a:prstGeom>
          <a:solidFill>
            <a:schemeClr val="dk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21" name="Google Shape;1021;p146"/>
          <p:cNvSpPr/>
          <p:nvPr/>
        </p:nvSpPr>
        <p:spPr>
          <a:xfrm>
            <a:off x="0" y="0"/>
            <a:ext cx="2112000" cy="5448000"/>
          </a:xfrm>
          <a:prstGeom prst="rect">
            <a:avLst/>
          </a:prstGeom>
          <a:solidFill>
            <a:schemeClr val="lt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22" name="Google Shape;1022;p146"/>
          <p:cNvSpPr/>
          <p:nvPr/>
        </p:nvSpPr>
        <p:spPr>
          <a:xfrm>
            <a:off x="211200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1023" name="Google Shape;1023;p146"/>
          <p:cNvPicPr preferRelativeResize="0"/>
          <p:nvPr/>
        </p:nvPicPr>
        <p:blipFill>
          <a:blip r:embed="rId2">
            <a:alphaModFix/>
          </a:blip>
          <a:stretch>
            <a:fillRect/>
          </a:stretch>
        </p:blipFill>
        <p:spPr>
          <a:xfrm>
            <a:off x="532389" y="6106488"/>
            <a:ext cx="833097" cy="632230"/>
          </a:xfrm>
          <a:prstGeom prst="rect">
            <a:avLst/>
          </a:prstGeom>
          <a:noFill/>
          <a:ln>
            <a:noFill/>
          </a:ln>
        </p:spPr>
      </p:pic>
      <p:sp>
        <p:nvSpPr>
          <p:cNvPr id="1024" name="Google Shape;1024;p146"/>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1"/>
              </a:buClr>
              <a:buSzPts val="1100"/>
              <a:buFont typeface="Arial"/>
              <a:buNone/>
            </a:pPr>
            <a:r>
              <a:rPr lang="en" sz="800">
                <a:solidFill>
                  <a:srgbClr val="FFFFFF"/>
                </a:solidFill>
              </a:rPr>
              <a:t>© 2024 PwC. All rights reserved. In this context, “PwC” refers to PricewaterhouseCoopers AS, Advokatfirmaet PricewaterhouseCoopers AS and PwC Tax Services AS which are member firms of PricewaterhouseCoopers International Limited, each member firm of which is a separate legal entity.</a:t>
            </a:r>
            <a:endParaRPr sz="800">
              <a:solidFill>
                <a:srgbClr val="FFFFFF"/>
              </a:solidFill>
            </a:endParaRPr>
          </a:p>
          <a:p>
            <a:pPr marL="0" lvl="0" indent="0" algn="l" rtl="0">
              <a:spcBef>
                <a:spcPts val="0"/>
              </a:spcBef>
              <a:spcAft>
                <a:spcPts val="0"/>
              </a:spcAft>
              <a:buClr>
                <a:schemeClr val="dk1"/>
              </a:buClr>
              <a:buSzPts val="1100"/>
              <a:buFont typeface="Arial"/>
              <a:buNone/>
            </a:pPr>
            <a:endParaRPr sz="800">
              <a:solidFill>
                <a:srgbClr val="FFFFFF"/>
              </a:solidFill>
            </a:endParaRPr>
          </a:p>
          <a:p>
            <a:pPr marL="0" lvl="0" indent="0" algn="l" rtl="0">
              <a:spcBef>
                <a:spcPts val="0"/>
              </a:spcBef>
              <a:spcAft>
                <a:spcPts val="0"/>
              </a:spcAft>
              <a:buNone/>
            </a:pPr>
            <a:r>
              <a:rPr lang="en" sz="800">
                <a:solidFill>
                  <a:srgbClr val="FFFFFF"/>
                </a:solidFill>
              </a:rPr>
              <a:t>PwC reserves the right to complete the statutory customer due diligence according to the Anti-Money Laundering Act, including but not limited to customary KYC procedure according to applicable anti-money laundering legislation, and to obtain approval of other risk assessments of the company before a final agreement can be entered into between the parties. The offer is further dependent on the included work not being an impairment to independence under any applicable auditors regulation. PwC reserves the right to withdraw or adjust its offer to avoid such impairment following performance of customer due diligence.</a:t>
            </a:r>
            <a:endParaRPr sz="800">
              <a:solidFill>
                <a:srgbClr val="FFFFFF"/>
              </a:solidFill>
            </a:endParaRPr>
          </a:p>
        </p:txBody>
      </p:sp>
      <p:sp>
        <p:nvSpPr>
          <p:cNvPr id="1025" name="Google Shape;1025;p146"/>
          <p:cNvSpPr/>
          <p:nvPr/>
        </p:nvSpPr>
        <p:spPr>
          <a:xfrm>
            <a:off x="10032300" y="0"/>
            <a:ext cx="659700" cy="6597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Bakside ENG Rose">
  <p:cSld name="TITLE_ONLY_2_2">
    <p:spTree>
      <p:nvGrpSpPr>
        <p:cNvPr id="1" name="Shape 1026"/>
        <p:cNvGrpSpPr/>
        <p:nvPr/>
      </p:nvGrpSpPr>
      <p:grpSpPr>
        <a:xfrm>
          <a:off x="0" y="0"/>
          <a:ext cx="0" cy="0"/>
          <a:chOff x="0" y="0"/>
          <a:chExt cx="0" cy="0"/>
        </a:xfrm>
      </p:grpSpPr>
      <p:sp>
        <p:nvSpPr>
          <p:cNvPr id="1027" name="Google Shape;1027;p147"/>
          <p:cNvSpPr/>
          <p:nvPr/>
        </p:nvSpPr>
        <p:spPr>
          <a:xfrm>
            <a:off x="0" y="5447850"/>
            <a:ext cx="2112000" cy="21120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28" name="Google Shape;1028;p147"/>
          <p:cNvSpPr/>
          <p:nvPr/>
        </p:nvSpPr>
        <p:spPr>
          <a:xfrm>
            <a:off x="0" y="0"/>
            <a:ext cx="2112000" cy="5448000"/>
          </a:xfrm>
          <a:prstGeom prst="rect">
            <a:avLst/>
          </a:prstGeom>
          <a:solidFill>
            <a:schemeClr val="accent5"/>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29" name="Google Shape;1029;p147"/>
          <p:cNvSpPr/>
          <p:nvPr/>
        </p:nvSpPr>
        <p:spPr>
          <a:xfrm>
            <a:off x="211200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1030" name="Google Shape;1030;p147"/>
          <p:cNvPicPr preferRelativeResize="0"/>
          <p:nvPr/>
        </p:nvPicPr>
        <p:blipFill rotWithShape="1">
          <a:blip r:embed="rId2">
            <a:alphaModFix/>
          </a:blip>
          <a:srcRect t="9" b="19"/>
          <a:stretch/>
        </p:blipFill>
        <p:spPr>
          <a:xfrm>
            <a:off x="532389" y="6106488"/>
            <a:ext cx="833096" cy="632376"/>
          </a:xfrm>
          <a:prstGeom prst="rect">
            <a:avLst/>
          </a:prstGeom>
          <a:noFill/>
          <a:ln>
            <a:noFill/>
          </a:ln>
        </p:spPr>
      </p:pic>
      <p:sp>
        <p:nvSpPr>
          <p:cNvPr id="1031" name="Google Shape;1031;p147"/>
          <p:cNvSpPr/>
          <p:nvPr/>
        </p:nvSpPr>
        <p:spPr>
          <a:xfrm>
            <a:off x="10032300" y="0"/>
            <a:ext cx="659700" cy="6597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32" name="Google Shape;1032;p147"/>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All rights reserved. In this context, “PwC” refers to PricewaterhouseCoopers AS, Advokatfirmaet PricewaterhouseCoopers AS and PwC Tax Services AS which are member firms of PricewaterhouseCoopers International Limited, each member firm of which is a separate legal entity.</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reserves the right to complete the statutory customer due diligence according to the Anti-Money Laundering Act, including but not limited to customary KYC procedure according to applicable anti-money laundering legislation, and to obtain approval of other risk assessments of the company before a final agreement can be entered into between the parties. The offer is further dependent on the included work not being an impairment to independence under any applicable auditors regulation. PwC reserves the right to withdraw or adjust its offer to avoid such impairment following performance of customer due diligence.</a:t>
            </a:r>
            <a:endParaRPr sz="800">
              <a:solidFill>
                <a:srgbClr val="FFFFFF"/>
              </a:solidFill>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Bakside ENG Tangerine">
  <p:cSld name="TITLE_ONLY_2_2_1">
    <p:spTree>
      <p:nvGrpSpPr>
        <p:cNvPr id="1" name="Shape 1033"/>
        <p:cNvGrpSpPr/>
        <p:nvPr/>
      </p:nvGrpSpPr>
      <p:grpSpPr>
        <a:xfrm>
          <a:off x="0" y="0"/>
          <a:ext cx="0" cy="0"/>
          <a:chOff x="0" y="0"/>
          <a:chExt cx="0" cy="0"/>
        </a:xfrm>
      </p:grpSpPr>
      <p:sp>
        <p:nvSpPr>
          <p:cNvPr id="1034" name="Google Shape;1034;p148"/>
          <p:cNvSpPr/>
          <p:nvPr/>
        </p:nvSpPr>
        <p:spPr>
          <a:xfrm>
            <a:off x="0" y="5447850"/>
            <a:ext cx="2112000" cy="21120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35" name="Google Shape;1035;p148"/>
          <p:cNvSpPr/>
          <p:nvPr/>
        </p:nvSpPr>
        <p:spPr>
          <a:xfrm>
            <a:off x="0" y="0"/>
            <a:ext cx="2112000" cy="5448000"/>
          </a:xfrm>
          <a:prstGeom prst="rect">
            <a:avLst/>
          </a:prstGeom>
          <a:solidFill>
            <a:schemeClr val="accent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36" name="Google Shape;1036;p148"/>
          <p:cNvSpPr/>
          <p:nvPr/>
        </p:nvSpPr>
        <p:spPr>
          <a:xfrm>
            <a:off x="211200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1037" name="Google Shape;1037;p148"/>
          <p:cNvPicPr preferRelativeResize="0"/>
          <p:nvPr/>
        </p:nvPicPr>
        <p:blipFill rotWithShape="1">
          <a:blip r:embed="rId2">
            <a:alphaModFix/>
          </a:blip>
          <a:srcRect t="9" b="19"/>
          <a:stretch/>
        </p:blipFill>
        <p:spPr>
          <a:xfrm>
            <a:off x="532389" y="6106488"/>
            <a:ext cx="833096" cy="632376"/>
          </a:xfrm>
          <a:prstGeom prst="rect">
            <a:avLst/>
          </a:prstGeom>
          <a:noFill/>
          <a:ln>
            <a:noFill/>
          </a:ln>
        </p:spPr>
      </p:pic>
      <p:sp>
        <p:nvSpPr>
          <p:cNvPr id="1038" name="Google Shape;1038;p148"/>
          <p:cNvSpPr/>
          <p:nvPr/>
        </p:nvSpPr>
        <p:spPr>
          <a:xfrm>
            <a:off x="10032300" y="0"/>
            <a:ext cx="659700" cy="6597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39" name="Google Shape;1039;p148"/>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All rights reserved. In this context, “PwC” refers to PricewaterhouseCoopers AS, Advokatfirmaet PricewaterhouseCoopers AS and PwC Tax Services AS which are member firms of PricewaterhouseCoopers International Limited, each member firm of which is a separate legal entity.</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reserves the right to complete the statutory customer due diligence according to the Anti-Money Laundering Act, including but not limited to customary KYC procedure according to applicable anti-money laundering legislation, and to obtain approval of other risk assessments of the company before a final agreement can be entered into between the parties. The offer is further dependent on the included work not being an impairment to independence under any applicable auditors regulation. PwC reserves the right to withdraw or adjust its offer to avoid such impairment following performance of customer due diligence.</a:t>
            </a:r>
            <a:endParaRPr sz="800">
              <a:solidFill>
                <a:srgbClr val="FFFFFF"/>
              </a:solidFill>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Bakside ENG Red">
  <p:cSld name="TITLE_ONLY_2_2_1_1">
    <p:spTree>
      <p:nvGrpSpPr>
        <p:cNvPr id="1" name="Shape 1040"/>
        <p:cNvGrpSpPr/>
        <p:nvPr/>
      </p:nvGrpSpPr>
      <p:grpSpPr>
        <a:xfrm>
          <a:off x="0" y="0"/>
          <a:ext cx="0" cy="0"/>
          <a:chOff x="0" y="0"/>
          <a:chExt cx="0" cy="0"/>
        </a:xfrm>
      </p:grpSpPr>
      <p:sp>
        <p:nvSpPr>
          <p:cNvPr id="1041" name="Google Shape;1041;p149"/>
          <p:cNvSpPr/>
          <p:nvPr/>
        </p:nvSpPr>
        <p:spPr>
          <a:xfrm>
            <a:off x="0" y="5447850"/>
            <a:ext cx="2112000" cy="21120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42" name="Google Shape;1042;p149"/>
          <p:cNvSpPr/>
          <p:nvPr/>
        </p:nvSpPr>
        <p:spPr>
          <a:xfrm>
            <a:off x="0" y="0"/>
            <a:ext cx="2112000" cy="5448000"/>
          </a:xfrm>
          <a:prstGeom prst="rect">
            <a:avLst/>
          </a:prstGeom>
          <a:solidFill>
            <a:schemeClr val="accent3"/>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43" name="Google Shape;1043;p149"/>
          <p:cNvSpPr/>
          <p:nvPr/>
        </p:nvSpPr>
        <p:spPr>
          <a:xfrm>
            <a:off x="211200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1044" name="Google Shape;1044;p149"/>
          <p:cNvPicPr preferRelativeResize="0"/>
          <p:nvPr/>
        </p:nvPicPr>
        <p:blipFill rotWithShape="1">
          <a:blip r:embed="rId2">
            <a:alphaModFix/>
          </a:blip>
          <a:srcRect t="9" b="19"/>
          <a:stretch/>
        </p:blipFill>
        <p:spPr>
          <a:xfrm>
            <a:off x="532389" y="6106488"/>
            <a:ext cx="833096" cy="632376"/>
          </a:xfrm>
          <a:prstGeom prst="rect">
            <a:avLst/>
          </a:prstGeom>
          <a:noFill/>
          <a:ln>
            <a:noFill/>
          </a:ln>
        </p:spPr>
      </p:pic>
      <p:sp>
        <p:nvSpPr>
          <p:cNvPr id="1045" name="Google Shape;1045;p149"/>
          <p:cNvSpPr/>
          <p:nvPr/>
        </p:nvSpPr>
        <p:spPr>
          <a:xfrm>
            <a:off x="10032300" y="0"/>
            <a:ext cx="659700" cy="6597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46" name="Google Shape;1046;p149"/>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All rights reserved. In this context, “PwC” refers to PricewaterhouseCoopers AS, Advokatfirmaet PricewaterhouseCoopers AS and PwC Tax Services AS which are member firms of PricewaterhouseCoopers International Limited, each member firm of which is a separate legal entity.</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reserves the right to complete the statutory customer due diligence according to the Anti-Money Laundering Act, including but not limited to customary KYC procedure according to applicable anti-money laundering legislation, and to obtain approval of other risk assessments of the company before a final agreement can be entered into between the parties. The offer is further dependent on the included work not being an impairment to independence under any applicable auditors regulation. PwC reserves the right to withdraw or adjust its offer to avoid such impairment following performance of customer due diligence.</a:t>
            </a:r>
            <a:endParaRPr sz="800">
              <a:solidFill>
                <a:srgbClr val="FFFFFF"/>
              </a:solidFill>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Bakside ENG Yellow">
  <p:cSld name="TITLE_ONLY_2_2_1_1_1">
    <p:spTree>
      <p:nvGrpSpPr>
        <p:cNvPr id="1" name="Shape 1047"/>
        <p:cNvGrpSpPr/>
        <p:nvPr/>
      </p:nvGrpSpPr>
      <p:grpSpPr>
        <a:xfrm>
          <a:off x="0" y="0"/>
          <a:ext cx="0" cy="0"/>
          <a:chOff x="0" y="0"/>
          <a:chExt cx="0" cy="0"/>
        </a:xfrm>
      </p:grpSpPr>
      <p:sp>
        <p:nvSpPr>
          <p:cNvPr id="1048" name="Google Shape;1048;p150"/>
          <p:cNvSpPr/>
          <p:nvPr/>
        </p:nvSpPr>
        <p:spPr>
          <a:xfrm>
            <a:off x="0" y="5447850"/>
            <a:ext cx="2112000" cy="21120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49" name="Google Shape;1049;p150"/>
          <p:cNvSpPr/>
          <p:nvPr/>
        </p:nvSpPr>
        <p:spPr>
          <a:xfrm>
            <a:off x="0" y="0"/>
            <a:ext cx="2112000" cy="5448000"/>
          </a:xfrm>
          <a:prstGeom prst="rect">
            <a:avLst/>
          </a:prstGeom>
          <a:solidFill>
            <a:schemeClr val="accent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50" name="Google Shape;1050;p150"/>
          <p:cNvSpPr/>
          <p:nvPr/>
        </p:nvSpPr>
        <p:spPr>
          <a:xfrm>
            <a:off x="211200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1051" name="Google Shape;1051;p150"/>
          <p:cNvPicPr preferRelativeResize="0"/>
          <p:nvPr/>
        </p:nvPicPr>
        <p:blipFill rotWithShape="1">
          <a:blip r:embed="rId2">
            <a:alphaModFix/>
          </a:blip>
          <a:srcRect t="9" b="19"/>
          <a:stretch/>
        </p:blipFill>
        <p:spPr>
          <a:xfrm>
            <a:off x="532389" y="6106488"/>
            <a:ext cx="833096" cy="632376"/>
          </a:xfrm>
          <a:prstGeom prst="rect">
            <a:avLst/>
          </a:prstGeom>
          <a:noFill/>
          <a:ln>
            <a:noFill/>
          </a:ln>
        </p:spPr>
      </p:pic>
      <p:sp>
        <p:nvSpPr>
          <p:cNvPr id="1052" name="Google Shape;1052;p150"/>
          <p:cNvSpPr/>
          <p:nvPr/>
        </p:nvSpPr>
        <p:spPr>
          <a:xfrm>
            <a:off x="10032300" y="0"/>
            <a:ext cx="659700" cy="6597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53" name="Google Shape;1053;p150"/>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All rights reserved. In this context, “PwC” refers to PricewaterhouseCoopers AS, Advokatfirmaet PricewaterhouseCoopers AS and PwC Tax Services AS which are member firms of PricewaterhouseCoopers International Limited, each member firm of which is a separate legal entity.</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reserves the right to complete the statutory customer due diligence according to the Anti-Money Laundering Act, including but not limited to customary KYC procedure according to applicable anti-money laundering legislation, and to obtain approval of other risk assessments of the company before a final agreement can be entered into between the parties. The offer is further dependent on the included work not being an impairment to independence under any applicable auditors regulation. PwC reserves the right to withdraw or adjust its offer to avoid such impairment following performance of customer due diligence.</a:t>
            </a:r>
            <a:endParaRPr sz="800">
              <a:solidFill>
                <a:srgbClr val="FFFFFF"/>
              </a:solidFill>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Bakside ENG Orange">
  <p:cSld name="TITLE_ONLY_2_2_1_1_1_1">
    <p:spTree>
      <p:nvGrpSpPr>
        <p:cNvPr id="1" name="Shape 1054"/>
        <p:cNvGrpSpPr/>
        <p:nvPr/>
      </p:nvGrpSpPr>
      <p:grpSpPr>
        <a:xfrm>
          <a:off x="0" y="0"/>
          <a:ext cx="0" cy="0"/>
          <a:chOff x="0" y="0"/>
          <a:chExt cx="0" cy="0"/>
        </a:xfrm>
      </p:grpSpPr>
      <p:sp>
        <p:nvSpPr>
          <p:cNvPr id="1055" name="Google Shape;1055;p151"/>
          <p:cNvSpPr/>
          <p:nvPr/>
        </p:nvSpPr>
        <p:spPr>
          <a:xfrm>
            <a:off x="0" y="5447850"/>
            <a:ext cx="2112000" cy="21120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56" name="Google Shape;1056;p151"/>
          <p:cNvSpPr/>
          <p:nvPr/>
        </p:nvSpPr>
        <p:spPr>
          <a:xfrm>
            <a:off x="0" y="0"/>
            <a:ext cx="2112000" cy="5448000"/>
          </a:xfrm>
          <a:prstGeom prst="rect">
            <a:avLst/>
          </a:prstGeom>
          <a:solidFill>
            <a:schemeClr val="accen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57" name="Google Shape;1057;p151"/>
          <p:cNvSpPr/>
          <p:nvPr/>
        </p:nvSpPr>
        <p:spPr>
          <a:xfrm>
            <a:off x="211200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1058" name="Google Shape;1058;p151"/>
          <p:cNvPicPr preferRelativeResize="0"/>
          <p:nvPr/>
        </p:nvPicPr>
        <p:blipFill rotWithShape="1">
          <a:blip r:embed="rId2">
            <a:alphaModFix/>
          </a:blip>
          <a:srcRect t="9" b="19"/>
          <a:stretch/>
        </p:blipFill>
        <p:spPr>
          <a:xfrm>
            <a:off x="532389" y="6106488"/>
            <a:ext cx="833096" cy="632376"/>
          </a:xfrm>
          <a:prstGeom prst="rect">
            <a:avLst/>
          </a:prstGeom>
          <a:noFill/>
          <a:ln>
            <a:noFill/>
          </a:ln>
        </p:spPr>
      </p:pic>
      <p:sp>
        <p:nvSpPr>
          <p:cNvPr id="1059" name="Google Shape;1059;p151"/>
          <p:cNvSpPr/>
          <p:nvPr/>
        </p:nvSpPr>
        <p:spPr>
          <a:xfrm>
            <a:off x="10032300" y="0"/>
            <a:ext cx="659700" cy="6597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60" name="Google Shape;1060;p151"/>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All rights reserved. In this context, “PwC” refers to PricewaterhouseCoopers AS, Advokatfirmaet PricewaterhouseCoopers AS and PwC Tax Services AS which are member firms of PricewaterhouseCoopers International Limited, each member firm of which is a separate legal entity.</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reserves the right to complete the statutory customer due diligence according to the Anti-Money Laundering Act, including but not limited to customary KYC procedure according to applicable anti-money laundering legislation, and to obtain approval of other risk assessments of the company before a final agreement can be entered into between the parties. The offer is further dependent on the included work not being an impairment to independence under any applicable auditors regulation. PwC reserves the right to withdraw or adjust its offer to avoid such impairment following performance of customer due diligence.</a:t>
            </a:r>
            <a:endParaRPr sz="800">
              <a:solidFill>
                <a:srgbClr val="FFFFFF"/>
              </a:solidFill>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Bakside NO">
  <p:cSld name="TITLE_ONLY_2_1">
    <p:spTree>
      <p:nvGrpSpPr>
        <p:cNvPr id="1" name="Shape 1061"/>
        <p:cNvGrpSpPr/>
        <p:nvPr/>
      </p:nvGrpSpPr>
      <p:grpSpPr>
        <a:xfrm>
          <a:off x="0" y="0"/>
          <a:ext cx="0" cy="0"/>
          <a:chOff x="0" y="0"/>
          <a:chExt cx="0" cy="0"/>
        </a:xfrm>
      </p:grpSpPr>
      <p:sp>
        <p:nvSpPr>
          <p:cNvPr id="1062" name="Google Shape;1062;p152"/>
          <p:cNvSpPr/>
          <p:nvPr/>
        </p:nvSpPr>
        <p:spPr>
          <a:xfrm>
            <a:off x="0" y="5447850"/>
            <a:ext cx="2112000" cy="2112000"/>
          </a:xfrm>
          <a:prstGeom prst="rect">
            <a:avLst/>
          </a:prstGeom>
          <a:solidFill>
            <a:schemeClr val="dk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63" name="Google Shape;1063;p152"/>
          <p:cNvSpPr/>
          <p:nvPr/>
        </p:nvSpPr>
        <p:spPr>
          <a:xfrm>
            <a:off x="0" y="0"/>
            <a:ext cx="2112000" cy="5448000"/>
          </a:xfrm>
          <a:prstGeom prst="rect">
            <a:avLst/>
          </a:prstGeom>
          <a:solidFill>
            <a:schemeClr val="lt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64" name="Google Shape;1064;p152"/>
          <p:cNvSpPr/>
          <p:nvPr/>
        </p:nvSpPr>
        <p:spPr>
          <a:xfrm>
            <a:off x="211200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1065" name="Google Shape;1065;p152"/>
          <p:cNvPicPr preferRelativeResize="0"/>
          <p:nvPr/>
        </p:nvPicPr>
        <p:blipFill>
          <a:blip r:embed="rId2">
            <a:alphaModFix/>
          </a:blip>
          <a:stretch>
            <a:fillRect/>
          </a:stretch>
        </p:blipFill>
        <p:spPr>
          <a:xfrm>
            <a:off x="532389" y="6106488"/>
            <a:ext cx="833097" cy="632230"/>
          </a:xfrm>
          <a:prstGeom prst="rect">
            <a:avLst/>
          </a:prstGeom>
          <a:noFill/>
          <a:ln>
            <a:noFill/>
          </a:ln>
        </p:spPr>
      </p:pic>
      <p:sp>
        <p:nvSpPr>
          <p:cNvPr id="1066" name="Google Shape;1066;p152"/>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Med enerett. I denne sammenheng refererer "PwC" seg til PricewaterhouseCoopers AS, Advokatfirmaet PricewaterhouseCoopers AS og PwC Tax Services AS som alle er separate juridiske enheter og uavhengige medlemsfirmaer i PricewaterhouseCoopers International Limited.</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tar forbehold om at lovpålagt kundekontroll etter hvitvaskingsloven blir ferdigstilt, samt at øvrige risikovurderinger av selskapet blir godkjent, før endelig avtale kan inngås mellom partene. Tilbudet er videre avhengig av at det aktuelle arbeidet ikke strider mot PwCs retningslinjer om uavhengighet som revisor, eller annen regulering om revisors uavhengighet. PwC forbeholder seg retten til å trekke tilbake eller justere på tilbudet, for å unngå slik motstrid etter gjennomføring av kundekontroll.</a:t>
            </a:r>
            <a:endParaRPr sz="800">
              <a:solidFill>
                <a:srgbClr val="FFFFFF"/>
              </a:solidFill>
            </a:endParaRPr>
          </a:p>
        </p:txBody>
      </p:sp>
      <p:sp>
        <p:nvSpPr>
          <p:cNvPr id="1067" name="Google Shape;1067;p152"/>
          <p:cNvSpPr/>
          <p:nvPr/>
        </p:nvSpPr>
        <p:spPr>
          <a:xfrm>
            <a:off x="10032300" y="0"/>
            <a:ext cx="659700" cy="6597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Bakside NO Rose">
  <p:cSld name="TITLE_ONLY_2_1_1">
    <p:spTree>
      <p:nvGrpSpPr>
        <p:cNvPr id="1" name="Shape 1068"/>
        <p:cNvGrpSpPr/>
        <p:nvPr/>
      </p:nvGrpSpPr>
      <p:grpSpPr>
        <a:xfrm>
          <a:off x="0" y="0"/>
          <a:ext cx="0" cy="0"/>
          <a:chOff x="0" y="0"/>
          <a:chExt cx="0" cy="0"/>
        </a:xfrm>
      </p:grpSpPr>
      <p:sp>
        <p:nvSpPr>
          <p:cNvPr id="1069" name="Google Shape;1069;p153"/>
          <p:cNvSpPr/>
          <p:nvPr/>
        </p:nvSpPr>
        <p:spPr>
          <a:xfrm>
            <a:off x="0" y="5447850"/>
            <a:ext cx="2112000" cy="21120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70" name="Google Shape;1070;p153"/>
          <p:cNvSpPr/>
          <p:nvPr/>
        </p:nvSpPr>
        <p:spPr>
          <a:xfrm>
            <a:off x="0" y="0"/>
            <a:ext cx="2112000" cy="5448000"/>
          </a:xfrm>
          <a:prstGeom prst="rect">
            <a:avLst/>
          </a:prstGeom>
          <a:solidFill>
            <a:schemeClr val="accent5"/>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71" name="Google Shape;1071;p153"/>
          <p:cNvSpPr/>
          <p:nvPr/>
        </p:nvSpPr>
        <p:spPr>
          <a:xfrm>
            <a:off x="211200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1072" name="Google Shape;1072;p153"/>
          <p:cNvPicPr preferRelativeResize="0"/>
          <p:nvPr/>
        </p:nvPicPr>
        <p:blipFill rotWithShape="1">
          <a:blip r:embed="rId2">
            <a:alphaModFix/>
          </a:blip>
          <a:srcRect t="9" b="19"/>
          <a:stretch/>
        </p:blipFill>
        <p:spPr>
          <a:xfrm>
            <a:off x="532389" y="6106488"/>
            <a:ext cx="833096" cy="632376"/>
          </a:xfrm>
          <a:prstGeom prst="rect">
            <a:avLst/>
          </a:prstGeom>
          <a:noFill/>
          <a:ln>
            <a:noFill/>
          </a:ln>
        </p:spPr>
      </p:pic>
      <p:sp>
        <p:nvSpPr>
          <p:cNvPr id="1073" name="Google Shape;1073;p153"/>
          <p:cNvSpPr/>
          <p:nvPr/>
        </p:nvSpPr>
        <p:spPr>
          <a:xfrm>
            <a:off x="10032300" y="0"/>
            <a:ext cx="659700" cy="6597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74" name="Google Shape;1074;p153"/>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Med enerett. I denne sammenheng refererer "PwC" seg til PricewaterhouseCoopers AS, Advokatfirmaet PricewaterhouseCoopers AS og PwC Tax Services AS som alle er separate juridiske enheter og uavhengige medlemsfirmaer i PricewaterhouseCoopers International Limited.</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tar forbehold om at lovpålagt kundekontroll etter hvitvaskingsloven blir ferdigstilt, samt at øvrige risikovurderinger av selskapet blir godkjent, før endelig avtale kan inngås mellom partene. Tilbudet er videre avhengig av at det aktuelle arbeidet ikke strider mot PwCs retningslinjer om uavhengighet som revisor, eller annen regulering om revisors uavhengighet. PwC forbeholder seg retten til å trekke tilbake eller justere på tilbudet, for å unngå slik motstrid etter gjennomføring av kundekontroll.</a:t>
            </a:r>
            <a:endParaRPr sz="800">
              <a:solidFill>
                <a:srgbClr val="FFFFFF"/>
              </a:solidFill>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Bakside NO Tangerine">
  <p:cSld name="TITLE_ONLY_2_1_1_1">
    <p:spTree>
      <p:nvGrpSpPr>
        <p:cNvPr id="1" name="Shape 1075"/>
        <p:cNvGrpSpPr/>
        <p:nvPr/>
      </p:nvGrpSpPr>
      <p:grpSpPr>
        <a:xfrm>
          <a:off x="0" y="0"/>
          <a:ext cx="0" cy="0"/>
          <a:chOff x="0" y="0"/>
          <a:chExt cx="0" cy="0"/>
        </a:xfrm>
      </p:grpSpPr>
      <p:sp>
        <p:nvSpPr>
          <p:cNvPr id="1076" name="Google Shape;1076;p154"/>
          <p:cNvSpPr/>
          <p:nvPr/>
        </p:nvSpPr>
        <p:spPr>
          <a:xfrm>
            <a:off x="0" y="5447850"/>
            <a:ext cx="2112000" cy="21120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77" name="Google Shape;1077;p154"/>
          <p:cNvSpPr/>
          <p:nvPr/>
        </p:nvSpPr>
        <p:spPr>
          <a:xfrm>
            <a:off x="0" y="0"/>
            <a:ext cx="2112000" cy="5448000"/>
          </a:xfrm>
          <a:prstGeom prst="rect">
            <a:avLst/>
          </a:prstGeom>
          <a:solidFill>
            <a:schemeClr val="accent4"/>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78" name="Google Shape;1078;p154"/>
          <p:cNvSpPr/>
          <p:nvPr/>
        </p:nvSpPr>
        <p:spPr>
          <a:xfrm>
            <a:off x="211200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1079" name="Google Shape;1079;p154"/>
          <p:cNvPicPr preferRelativeResize="0"/>
          <p:nvPr/>
        </p:nvPicPr>
        <p:blipFill rotWithShape="1">
          <a:blip r:embed="rId2">
            <a:alphaModFix/>
          </a:blip>
          <a:srcRect t="9" b="19"/>
          <a:stretch/>
        </p:blipFill>
        <p:spPr>
          <a:xfrm>
            <a:off x="532389" y="6106488"/>
            <a:ext cx="833096" cy="632376"/>
          </a:xfrm>
          <a:prstGeom prst="rect">
            <a:avLst/>
          </a:prstGeom>
          <a:noFill/>
          <a:ln>
            <a:noFill/>
          </a:ln>
        </p:spPr>
      </p:pic>
      <p:sp>
        <p:nvSpPr>
          <p:cNvPr id="1080" name="Google Shape;1080;p154"/>
          <p:cNvSpPr/>
          <p:nvPr/>
        </p:nvSpPr>
        <p:spPr>
          <a:xfrm>
            <a:off x="10032300" y="0"/>
            <a:ext cx="659700" cy="6597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81" name="Google Shape;1081;p154"/>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Med enerett. I denne sammenheng refererer "PwC" seg til PricewaterhouseCoopers AS, Advokatfirmaet PricewaterhouseCoopers AS og PwC Tax Services AS som alle er separate juridiske enheter og uavhengige medlemsfirmaer i PricewaterhouseCoopers International Limited.</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tar forbehold om at lovpålagt kundekontroll etter hvitvaskingsloven blir ferdigstilt, samt at øvrige risikovurderinger av selskapet blir godkjent, før endelig avtale kan inngås mellom partene. Tilbudet er videre avhengig av at det aktuelle arbeidet ikke strider mot PwCs retningslinjer om uavhengighet som revisor, eller annen regulering om revisors uavhengighet. PwC forbeholder seg retten til å trekke tilbake eller justere på tilbudet, for å unngå slik motstrid etter gjennomføring av kundekontroll.</a:t>
            </a:r>
            <a:endParaRPr sz="800">
              <a:solidFill>
                <a:srgbClr val="FFFFFF"/>
              </a:solidFill>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Bakside NO Red">
  <p:cSld name="TITLE_ONLY_2_1_1_1_1">
    <p:spTree>
      <p:nvGrpSpPr>
        <p:cNvPr id="1" name="Shape 1082"/>
        <p:cNvGrpSpPr/>
        <p:nvPr/>
      </p:nvGrpSpPr>
      <p:grpSpPr>
        <a:xfrm>
          <a:off x="0" y="0"/>
          <a:ext cx="0" cy="0"/>
          <a:chOff x="0" y="0"/>
          <a:chExt cx="0" cy="0"/>
        </a:xfrm>
      </p:grpSpPr>
      <p:sp>
        <p:nvSpPr>
          <p:cNvPr id="1083" name="Google Shape;1083;p155"/>
          <p:cNvSpPr/>
          <p:nvPr/>
        </p:nvSpPr>
        <p:spPr>
          <a:xfrm>
            <a:off x="0" y="5447850"/>
            <a:ext cx="2112000" cy="21120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84" name="Google Shape;1084;p155"/>
          <p:cNvSpPr/>
          <p:nvPr/>
        </p:nvSpPr>
        <p:spPr>
          <a:xfrm>
            <a:off x="0" y="0"/>
            <a:ext cx="2112000" cy="5448000"/>
          </a:xfrm>
          <a:prstGeom prst="rect">
            <a:avLst/>
          </a:prstGeom>
          <a:solidFill>
            <a:schemeClr val="accent3"/>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85" name="Google Shape;1085;p155"/>
          <p:cNvSpPr/>
          <p:nvPr/>
        </p:nvSpPr>
        <p:spPr>
          <a:xfrm>
            <a:off x="211200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1086" name="Google Shape;1086;p155"/>
          <p:cNvPicPr preferRelativeResize="0"/>
          <p:nvPr/>
        </p:nvPicPr>
        <p:blipFill rotWithShape="1">
          <a:blip r:embed="rId2">
            <a:alphaModFix/>
          </a:blip>
          <a:srcRect t="9" b="19"/>
          <a:stretch/>
        </p:blipFill>
        <p:spPr>
          <a:xfrm>
            <a:off x="532389" y="6106488"/>
            <a:ext cx="833096" cy="632376"/>
          </a:xfrm>
          <a:prstGeom prst="rect">
            <a:avLst/>
          </a:prstGeom>
          <a:noFill/>
          <a:ln>
            <a:noFill/>
          </a:ln>
        </p:spPr>
      </p:pic>
      <p:sp>
        <p:nvSpPr>
          <p:cNvPr id="1087" name="Google Shape;1087;p155"/>
          <p:cNvSpPr/>
          <p:nvPr/>
        </p:nvSpPr>
        <p:spPr>
          <a:xfrm>
            <a:off x="10032300" y="0"/>
            <a:ext cx="659700" cy="6597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88" name="Google Shape;1088;p155"/>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Med enerett. I denne sammenheng refererer "PwC" seg til PricewaterhouseCoopers AS, Advokatfirmaet PricewaterhouseCoopers AS og PwC Tax Services AS som alle er separate juridiske enheter og uavhengige medlemsfirmaer i PricewaterhouseCoopers International Limited.</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tar forbehold om at lovpålagt kundekontroll etter hvitvaskingsloven blir ferdigstilt, samt at øvrige risikovurderinger av selskapet blir godkjent, før endelig avtale kan inngås mellom partene. Tilbudet er videre avhengig av at det aktuelle arbeidet ikke strider mot PwCs retningslinjer om uavhengighet som revisor, eller annen regulering om revisors uavhengighet. PwC forbeholder seg retten til å trekke tilbake eller justere på tilbudet, for å unngå slik motstrid etter gjennomføring av kundekontroll.</a:t>
            </a:r>
            <a:endParaRPr sz="800">
              <a:solidFill>
                <a:srgbClr val="FFFFFF"/>
              </a:solidFill>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Bakside NO Yellow">
  <p:cSld name="TITLE_ONLY_2_1_1_1_1_1">
    <p:spTree>
      <p:nvGrpSpPr>
        <p:cNvPr id="1" name="Shape 1089"/>
        <p:cNvGrpSpPr/>
        <p:nvPr/>
      </p:nvGrpSpPr>
      <p:grpSpPr>
        <a:xfrm>
          <a:off x="0" y="0"/>
          <a:ext cx="0" cy="0"/>
          <a:chOff x="0" y="0"/>
          <a:chExt cx="0" cy="0"/>
        </a:xfrm>
      </p:grpSpPr>
      <p:sp>
        <p:nvSpPr>
          <p:cNvPr id="1090" name="Google Shape;1090;p156"/>
          <p:cNvSpPr/>
          <p:nvPr/>
        </p:nvSpPr>
        <p:spPr>
          <a:xfrm>
            <a:off x="0" y="5447850"/>
            <a:ext cx="2112000" cy="21120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91" name="Google Shape;1091;p156"/>
          <p:cNvSpPr/>
          <p:nvPr/>
        </p:nvSpPr>
        <p:spPr>
          <a:xfrm>
            <a:off x="0" y="0"/>
            <a:ext cx="2112000" cy="5448000"/>
          </a:xfrm>
          <a:prstGeom prst="rect">
            <a:avLst/>
          </a:prstGeom>
          <a:solidFill>
            <a:schemeClr val="accent2"/>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92" name="Google Shape;1092;p156"/>
          <p:cNvSpPr/>
          <p:nvPr/>
        </p:nvSpPr>
        <p:spPr>
          <a:xfrm>
            <a:off x="211200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1093" name="Google Shape;1093;p156"/>
          <p:cNvPicPr preferRelativeResize="0"/>
          <p:nvPr/>
        </p:nvPicPr>
        <p:blipFill rotWithShape="1">
          <a:blip r:embed="rId2">
            <a:alphaModFix/>
          </a:blip>
          <a:srcRect t="9" b="19"/>
          <a:stretch/>
        </p:blipFill>
        <p:spPr>
          <a:xfrm>
            <a:off x="532389" y="6106488"/>
            <a:ext cx="833096" cy="632376"/>
          </a:xfrm>
          <a:prstGeom prst="rect">
            <a:avLst/>
          </a:prstGeom>
          <a:noFill/>
          <a:ln>
            <a:noFill/>
          </a:ln>
        </p:spPr>
      </p:pic>
      <p:sp>
        <p:nvSpPr>
          <p:cNvPr id="1094" name="Google Shape;1094;p156"/>
          <p:cNvSpPr/>
          <p:nvPr/>
        </p:nvSpPr>
        <p:spPr>
          <a:xfrm>
            <a:off x="10032300" y="0"/>
            <a:ext cx="659700" cy="6597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95" name="Google Shape;1095;p156"/>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Med enerett. I denne sammenheng refererer "PwC" seg til PricewaterhouseCoopers AS, Advokatfirmaet PricewaterhouseCoopers AS og PwC Tax Services AS som alle er separate juridiske enheter og uavhengige medlemsfirmaer i PricewaterhouseCoopers International Limited.</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tar forbehold om at lovpålagt kundekontroll etter hvitvaskingsloven blir ferdigstilt, samt at øvrige risikovurderinger av selskapet blir godkjent, før endelig avtale kan inngås mellom partene. Tilbudet er videre avhengig av at det aktuelle arbeidet ikke strider mot PwCs retningslinjer om uavhengighet som revisor, eller annen regulering om revisors uavhengighet. PwC forbeholder seg retten til å trekke tilbake eller justere på tilbudet, for å unngå slik motstrid etter gjennomføring av kundekontroll.</a:t>
            </a:r>
            <a:endParaRPr sz="800">
              <a:solidFill>
                <a:srgbClr val="FFFFFF"/>
              </a:solidFill>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Bakside NO Orange">
  <p:cSld name="TITLE_ONLY_2_1_1_1_1_1_1">
    <p:spTree>
      <p:nvGrpSpPr>
        <p:cNvPr id="1" name="Shape 1096"/>
        <p:cNvGrpSpPr/>
        <p:nvPr/>
      </p:nvGrpSpPr>
      <p:grpSpPr>
        <a:xfrm>
          <a:off x="0" y="0"/>
          <a:ext cx="0" cy="0"/>
          <a:chOff x="0" y="0"/>
          <a:chExt cx="0" cy="0"/>
        </a:xfrm>
      </p:grpSpPr>
      <p:sp>
        <p:nvSpPr>
          <p:cNvPr id="1097" name="Google Shape;1097;p157"/>
          <p:cNvSpPr/>
          <p:nvPr/>
        </p:nvSpPr>
        <p:spPr>
          <a:xfrm>
            <a:off x="0" y="5447850"/>
            <a:ext cx="2112000" cy="21120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98" name="Google Shape;1098;p157"/>
          <p:cNvSpPr/>
          <p:nvPr/>
        </p:nvSpPr>
        <p:spPr>
          <a:xfrm>
            <a:off x="0" y="0"/>
            <a:ext cx="2112000" cy="5448000"/>
          </a:xfrm>
          <a:prstGeom prst="rect">
            <a:avLst/>
          </a:prstGeom>
          <a:solidFill>
            <a:schemeClr val="accen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099" name="Google Shape;1099;p157"/>
          <p:cNvSpPr/>
          <p:nvPr/>
        </p:nvSpPr>
        <p:spPr>
          <a:xfrm>
            <a:off x="2112000" y="5447850"/>
            <a:ext cx="8580000" cy="2112000"/>
          </a:xfrm>
          <a:prstGeom prst="rect">
            <a:avLst/>
          </a:prstGeom>
          <a:solidFill>
            <a:schemeClr val="accent6"/>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pic>
        <p:nvPicPr>
          <p:cNvPr id="1100" name="Google Shape;1100;p157"/>
          <p:cNvPicPr preferRelativeResize="0"/>
          <p:nvPr/>
        </p:nvPicPr>
        <p:blipFill rotWithShape="1">
          <a:blip r:embed="rId2">
            <a:alphaModFix/>
          </a:blip>
          <a:srcRect t="9" b="19"/>
          <a:stretch/>
        </p:blipFill>
        <p:spPr>
          <a:xfrm>
            <a:off x="532389" y="6106488"/>
            <a:ext cx="833096" cy="632376"/>
          </a:xfrm>
          <a:prstGeom prst="rect">
            <a:avLst/>
          </a:prstGeom>
          <a:noFill/>
          <a:ln>
            <a:noFill/>
          </a:ln>
        </p:spPr>
      </p:pic>
      <p:sp>
        <p:nvSpPr>
          <p:cNvPr id="1101" name="Google Shape;1101;p157"/>
          <p:cNvSpPr/>
          <p:nvPr/>
        </p:nvSpPr>
        <p:spPr>
          <a:xfrm>
            <a:off x="10032300" y="0"/>
            <a:ext cx="659700" cy="659700"/>
          </a:xfrm>
          <a:prstGeom prst="rect">
            <a:avLst/>
          </a:prstGeom>
          <a:solidFill>
            <a:schemeClr val="lt1"/>
          </a:solidFill>
          <a:ln>
            <a:noFill/>
          </a:ln>
        </p:spPr>
        <p:txBody>
          <a:bodyPr spcFirstLastPara="1" wrap="square" lIns="92475" tIns="92475" rIns="92475" bIns="92475" anchor="ctr" anchorCtr="0">
            <a:noAutofit/>
          </a:bodyPr>
          <a:lstStyle/>
          <a:p>
            <a:pPr marL="0" lvl="0" indent="0" algn="l" rtl="0">
              <a:spcBef>
                <a:spcPts val="0"/>
              </a:spcBef>
              <a:spcAft>
                <a:spcPts val="0"/>
              </a:spcAft>
              <a:buNone/>
            </a:pPr>
            <a:endParaRPr/>
          </a:p>
        </p:txBody>
      </p:sp>
      <p:sp>
        <p:nvSpPr>
          <p:cNvPr id="1102" name="Google Shape;1102;p157"/>
          <p:cNvSpPr txBox="1"/>
          <p:nvPr/>
        </p:nvSpPr>
        <p:spPr>
          <a:xfrm>
            <a:off x="2554500" y="6106500"/>
            <a:ext cx="7695000" cy="794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800">
                <a:solidFill>
                  <a:srgbClr val="FFFFFF"/>
                </a:solidFill>
              </a:rPr>
              <a:t>© 2024 PwC. Med enerett. I denne sammenheng refererer "PwC" seg til PricewaterhouseCoopers AS, Advokatfirmaet PricewaterhouseCoopers AS og PwC Tax Services AS som alle er separate juridiske enheter og uavhengige medlemsfirmaer i PricewaterhouseCoopers International Limited.</a:t>
            </a: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endParaRPr sz="800">
              <a:solidFill>
                <a:srgbClr val="FFFFFF"/>
              </a:solidFill>
            </a:endParaRPr>
          </a:p>
          <a:p>
            <a:pPr marL="0" lvl="0" indent="0" algn="l" rtl="0">
              <a:spcBef>
                <a:spcPts val="0"/>
              </a:spcBef>
              <a:spcAft>
                <a:spcPts val="0"/>
              </a:spcAft>
              <a:buNone/>
            </a:pPr>
            <a:r>
              <a:rPr lang="en" sz="800">
                <a:solidFill>
                  <a:srgbClr val="FFFFFF"/>
                </a:solidFill>
              </a:rPr>
              <a:t>PwC tar forbehold om at lovpålagt kundekontroll etter hvitvaskingsloven blir ferdigstilt, samt at øvrige risikovurderinger av selskapet blir godkjent, før endelig avtale kan inngås mellom partene. Tilbudet er videre avhengig av at det aktuelle arbeidet ikke strider mot PwCs retningslinjer om uavhengighet som revisor, eller annen regulering om revisors uavhengighet. PwC forbeholder seg retten til å trekke tilbake eller justere på tilbudet, for å unngå slik motstrid etter gjennomføring av kundekontroll.</a:t>
            </a:r>
            <a:endParaRPr sz="800">
              <a:solidFill>
                <a:srgbClr val="FFFFFF"/>
              </a:solidFill>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matchingName="Skilleside 3">
  <p:cSld name="Title Slide 1_1_1_1">
    <p:bg>
      <p:bgPr>
        <a:solidFill>
          <a:schemeClr val="accent4"/>
        </a:solidFill>
        <a:effectLst/>
      </p:bgPr>
    </p:bg>
    <p:spTree>
      <p:nvGrpSpPr>
        <p:cNvPr id="1" name="Shape 1103"/>
        <p:cNvGrpSpPr/>
        <p:nvPr/>
      </p:nvGrpSpPr>
      <p:grpSpPr>
        <a:xfrm>
          <a:off x="0" y="0"/>
          <a:ext cx="0" cy="0"/>
          <a:chOff x="0" y="0"/>
          <a:chExt cx="0" cy="0"/>
        </a:xfrm>
      </p:grpSpPr>
      <p:sp>
        <p:nvSpPr>
          <p:cNvPr id="1104" name="Google Shape;1104;p158"/>
          <p:cNvSpPr>
            <a:spLocks noGrp="1"/>
          </p:cNvSpPr>
          <p:nvPr>
            <p:ph type="pic" idx="2"/>
          </p:nvPr>
        </p:nvSpPr>
        <p:spPr>
          <a:xfrm>
            <a:off x="5188694" y="0"/>
            <a:ext cx="5503500" cy="7560000"/>
          </a:xfrm>
          <a:prstGeom prst="rect">
            <a:avLst/>
          </a:prstGeom>
          <a:noFill/>
          <a:ln>
            <a:noFill/>
          </a:ln>
        </p:spPr>
      </p:sp>
      <p:sp>
        <p:nvSpPr>
          <p:cNvPr id="1105" name="Google Shape;1105;p158"/>
          <p:cNvSpPr txBox="1">
            <a:spLocks noGrp="1"/>
          </p:cNvSpPr>
          <p:nvPr>
            <p:ph type="title"/>
          </p:nvPr>
        </p:nvSpPr>
        <p:spPr>
          <a:xfrm>
            <a:off x="455256" y="6010878"/>
            <a:ext cx="3765300" cy="1192800"/>
          </a:xfrm>
          <a:prstGeom prst="rect">
            <a:avLst/>
          </a:prstGeom>
        </p:spPr>
        <p:txBody>
          <a:bodyPr spcFirstLastPara="1" wrap="square" lIns="0" tIns="0" rIns="0" bIns="0" anchor="t" anchorCtr="0">
            <a:noAutofit/>
          </a:bodyPr>
          <a:lstStyle>
            <a:lvl1pPr lvl="0">
              <a:spcBef>
                <a:spcPts val="0"/>
              </a:spcBef>
              <a:spcAft>
                <a:spcPts val="0"/>
              </a:spcAft>
              <a:buSzPts val="3800"/>
              <a:buNone/>
              <a:defRPr sz="3800"/>
            </a:lvl1pPr>
            <a:lvl2pPr lvl="1">
              <a:spcBef>
                <a:spcPts val="0"/>
              </a:spcBef>
              <a:spcAft>
                <a:spcPts val="0"/>
              </a:spcAft>
              <a:buSzPts val="1800"/>
              <a:buNone/>
              <a:defRPr>
                <a:latin typeface="Arial"/>
                <a:ea typeface="Arial"/>
                <a:cs typeface="Arial"/>
                <a:sym typeface="Arial"/>
              </a:defRPr>
            </a:lvl2pPr>
            <a:lvl3pPr lvl="2">
              <a:spcBef>
                <a:spcPts val="0"/>
              </a:spcBef>
              <a:spcAft>
                <a:spcPts val="0"/>
              </a:spcAft>
              <a:buSzPts val="1800"/>
              <a:buNone/>
              <a:defRPr>
                <a:latin typeface="Arial"/>
                <a:ea typeface="Arial"/>
                <a:cs typeface="Arial"/>
                <a:sym typeface="Arial"/>
              </a:defRPr>
            </a:lvl3pPr>
            <a:lvl4pPr lvl="3">
              <a:spcBef>
                <a:spcPts val="0"/>
              </a:spcBef>
              <a:spcAft>
                <a:spcPts val="0"/>
              </a:spcAft>
              <a:buSzPts val="1800"/>
              <a:buNone/>
              <a:defRPr>
                <a:latin typeface="Arial"/>
                <a:ea typeface="Arial"/>
                <a:cs typeface="Arial"/>
                <a:sym typeface="Arial"/>
              </a:defRPr>
            </a:lvl4pPr>
            <a:lvl5pPr lvl="4">
              <a:spcBef>
                <a:spcPts val="0"/>
              </a:spcBef>
              <a:spcAft>
                <a:spcPts val="0"/>
              </a:spcAft>
              <a:buSzPts val="1800"/>
              <a:buNone/>
              <a:defRPr>
                <a:latin typeface="Arial"/>
                <a:ea typeface="Arial"/>
                <a:cs typeface="Arial"/>
                <a:sym typeface="Arial"/>
              </a:defRPr>
            </a:lvl5pPr>
            <a:lvl6pPr lvl="5">
              <a:spcBef>
                <a:spcPts val="0"/>
              </a:spcBef>
              <a:spcAft>
                <a:spcPts val="0"/>
              </a:spcAft>
              <a:buSzPts val="1800"/>
              <a:buNone/>
              <a:defRPr>
                <a:latin typeface="Arial"/>
                <a:ea typeface="Arial"/>
                <a:cs typeface="Arial"/>
                <a:sym typeface="Arial"/>
              </a:defRPr>
            </a:lvl6pPr>
            <a:lvl7pPr lvl="6">
              <a:spcBef>
                <a:spcPts val="0"/>
              </a:spcBef>
              <a:spcAft>
                <a:spcPts val="0"/>
              </a:spcAft>
              <a:buSzPts val="1800"/>
              <a:buNone/>
              <a:defRPr>
                <a:latin typeface="Arial"/>
                <a:ea typeface="Arial"/>
                <a:cs typeface="Arial"/>
                <a:sym typeface="Arial"/>
              </a:defRPr>
            </a:lvl7pPr>
            <a:lvl8pPr lvl="7">
              <a:spcBef>
                <a:spcPts val="0"/>
              </a:spcBef>
              <a:spcAft>
                <a:spcPts val="0"/>
              </a:spcAft>
              <a:buSzPts val="1800"/>
              <a:buNone/>
              <a:defRPr>
                <a:latin typeface="Arial"/>
                <a:ea typeface="Arial"/>
                <a:cs typeface="Arial"/>
                <a:sym typeface="Arial"/>
              </a:defRPr>
            </a:lvl8pPr>
            <a:lvl9pPr lvl="8">
              <a:spcBef>
                <a:spcPts val="0"/>
              </a:spcBef>
              <a:spcAft>
                <a:spcPts val="0"/>
              </a:spcAft>
              <a:buSzPts val="1800"/>
              <a:buNone/>
              <a:defRPr>
                <a:latin typeface="Arial"/>
                <a:ea typeface="Arial"/>
                <a:cs typeface="Arial"/>
                <a:sym typeface="Arial"/>
              </a:defRPr>
            </a:lvl9pPr>
          </a:lstStyle>
          <a:p>
            <a:endParaRPr/>
          </a:p>
        </p:txBody>
      </p:sp>
      <p:sp>
        <p:nvSpPr>
          <p:cNvPr id="1106" name="Google Shape;1106;p158"/>
          <p:cNvSpPr txBox="1">
            <a:spLocks noGrp="1"/>
          </p:cNvSpPr>
          <p:nvPr>
            <p:ph type="title" idx="3"/>
          </p:nvPr>
        </p:nvSpPr>
        <p:spPr>
          <a:xfrm>
            <a:off x="455256" y="535776"/>
            <a:ext cx="3765300" cy="1192800"/>
          </a:xfrm>
          <a:prstGeom prst="rect">
            <a:avLst/>
          </a:prstGeom>
        </p:spPr>
        <p:txBody>
          <a:bodyPr spcFirstLastPara="1" wrap="square" lIns="0" tIns="0" rIns="0" bIns="0" anchor="t" anchorCtr="0">
            <a:noAutofit/>
          </a:bodyPr>
          <a:lstStyle>
            <a:lvl1pPr lvl="0">
              <a:spcBef>
                <a:spcPts val="0"/>
              </a:spcBef>
              <a:spcAft>
                <a:spcPts val="0"/>
              </a:spcAft>
              <a:buSzPts val="6100"/>
              <a:buFont typeface="Arial"/>
              <a:buNone/>
              <a:defRPr sz="6100">
                <a:latin typeface="Arial"/>
                <a:ea typeface="Arial"/>
                <a:cs typeface="Arial"/>
                <a:sym typeface="Arial"/>
              </a:defRPr>
            </a:lvl1pPr>
            <a:lvl2pPr lvl="1">
              <a:spcBef>
                <a:spcPts val="0"/>
              </a:spcBef>
              <a:spcAft>
                <a:spcPts val="0"/>
              </a:spcAft>
              <a:buSzPts val="6100"/>
              <a:buNone/>
              <a:defRPr sz="6100"/>
            </a:lvl2pPr>
            <a:lvl3pPr lvl="2">
              <a:spcBef>
                <a:spcPts val="0"/>
              </a:spcBef>
              <a:spcAft>
                <a:spcPts val="0"/>
              </a:spcAft>
              <a:buSzPts val="6100"/>
              <a:buNone/>
              <a:defRPr sz="6100"/>
            </a:lvl3pPr>
            <a:lvl4pPr lvl="3">
              <a:spcBef>
                <a:spcPts val="0"/>
              </a:spcBef>
              <a:spcAft>
                <a:spcPts val="0"/>
              </a:spcAft>
              <a:buSzPts val="6100"/>
              <a:buNone/>
              <a:defRPr sz="6100"/>
            </a:lvl4pPr>
            <a:lvl5pPr lvl="4">
              <a:spcBef>
                <a:spcPts val="0"/>
              </a:spcBef>
              <a:spcAft>
                <a:spcPts val="0"/>
              </a:spcAft>
              <a:buSzPts val="6100"/>
              <a:buNone/>
              <a:defRPr sz="6100"/>
            </a:lvl5pPr>
            <a:lvl6pPr lvl="5">
              <a:spcBef>
                <a:spcPts val="0"/>
              </a:spcBef>
              <a:spcAft>
                <a:spcPts val="0"/>
              </a:spcAft>
              <a:buSzPts val="6100"/>
              <a:buNone/>
              <a:defRPr sz="6100"/>
            </a:lvl6pPr>
            <a:lvl7pPr lvl="6">
              <a:spcBef>
                <a:spcPts val="0"/>
              </a:spcBef>
              <a:spcAft>
                <a:spcPts val="0"/>
              </a:spcAft>
              <a:buSzPts val="6100"/>
              <a:buNone/>
              <a:defRPr sz="6100"/>
            </a:lvl7pPr>
            <a:lvl8pPr lvl="7">
              <a:spcBef>
                <a:spcPts val="0"/>
              </a:spcBef>
              <a:spcAft>
                <a:spcPts val="0"/>
              </a:spcAft>
              <a:buSzPts val="6100"/>
              <a:buNone/>
              <a:defRPr sz="6100"/>
            </a:lvl8pPr>
            <a:lvl9pPr lvl="8">
              <a:spcBef>
                <a:spcPts val="0"/>
              </a:spcBef>
              <a:spcAft>
                <a:spcPts val="0"/>
              </a:spcAft>
              <a:buSzPts val="6100"/>
              <a:buNone/>
              <a:defRPr sz="6100"/>
            </a:lvl9pPr>
          </a:lstStyle>
          <a:p>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matchingName="Title slide 3">
  <p:cSld name="Title Slide 1_1_1_2">
    <p:bg>
      <p:bgPr>
        <a:solidFill>
          <a:schemeClr val="accent4"/>
        </a:solidFill>
        <a:effectLst/>
      </p:bgPr>
    </p:bg>
    <p:spTree>
      <p:nvGrpSpPr>
        <p:cNvPr id="1" name="Shape 1107"/>
        <p:cNvGrpSpPr/>
        <p:nvPr/>
      </p:nvGrpSpPr>
      <p:grpSpPr>
        <a:xfrm>
          <a:off x="0" y="0"/>
          <a:ext cx="0" cy="0"/>
          <a:chOff x="0" y="0"/>
          <a:chExt cx="0" cy="0"/>
        </a:xfrm>
      </p:grpSpPr>
      <p:pic>
        <p:nvPicPr>
          <p:cNvPr id="1108" name="Google Shape;1108;p159"/>
          <p:cNvPicPr preferRelativeResize="0"/>
          <p:nvPr/>
        </p:nvPicPr>
        <p:blipFill rotWithShape="1">
          <a:blip r:embed="rId2">
            <a:alphaModFix/>
          </a:blip>
          <a:srcRect l="-11927" t="-17367" r="-11927" b="-17367"/>
          <a:stretch/>
        </p:blipFill>
        <p:spPr>
          <a:xfrm>
            <a:off x="314325" y="355350"/>
            <a:ext cx="1346100" cy="1002079"/>
          </a:xfrm>
          <a:prstGeom prst="rect">
            <a:avLst/>
          </a:prstGeom>
          <a:noFill/>
          <a:ln>
            <a:noFill/>
          </a:ln>
        </p:spPr>
      </p:pic>
      <p:sp>
        <p:nvSpPr>
          <p:cNvPr id="1109" name="Google Shape;1109;p159"/>
          <p:cNvSpPr>
            <a:spLocks noGrp="1"/>
          </p:cNvSpPr>
          <p:nvPr>
            <p:ph type="pic" idx="2"/>
          </p:nvPr>
        </p:nvSpPr>
        <p:spPr>
          <a:xfrm>
            <a:off x="5188694" y="0"/>
            <a:ext cx="5503500" cy="7560000"/>
          </a:xfrm>
          <a:prstGeom prst="rect">
            <a:avLst/>
          </a:prstGeom>
          <a:noFill/>
          <a:ln>
            <a:noFill/>
          </a:ln>
        </p:spPr>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Three Content">
  <p:cSld name="Three Content">
    <p:spTree>
      <p:nvGrpSpPr>
        <p:cNvPr id="1" name="Shape 1110"/>
        <p:cNvGrpSpPr/>
        <p:nvPr/>
      </p:nvGrpSpPr>
      <p:grpSpPr>
        <a:xfrm>
          <a:off x="0" y="0"/>
          <a:ext cx="0" cy="0"/>
          <a:chOff x="0" y="0"/>
          <a:chExt cx="0" cy="0"/>
        </a:xfrm>
      </p:grpSpPr>
      <p:sp>
        <p:nvSpPr>
          <p:cNvPr id="1111" name="Google Shape;1111;p160"/>
          <p:cNvSpPr txBox="1">
            <a:spLocks noGrp="1"/>
          </p:cNvSpPr>
          <p:nvPr>
            <p:ph type="body" idx="1"/>
          </p:nvPr>
        </p:nvSpPr>
        <p:spPr>
          <a:xfrm>
            <a:off x="388421" y="2318751"/>
            <a:ext cx="3094500" cy="4485300"/>
          </a:xfrm>
          <a:prstGeom prst="rect">
            <a:avLst/>
          </a:prstGeom>
          <a:noFill/>
          <a:ln>
            <a:noFill/>
          </a:ln>
        </p:spPr>
        <p:txBody>
          <a:bodyPr spcFirstLastPara="1" wrap="square" lIns="0" tIns="0" rIns="0" bIns="0" anchor="t" anchorCtr="0">
            <a:noAutofit/>
          </a:bodyPr>
          <a:lstStyle>
            <a:lvl1pPr marL="457200" marR="0" lvl="0" indent="-323850" algn="l">
              <a:lnSpc>
                <a:spcPct val="100000"/>
              </a:lnSpc>
              <a:spcBef>
                <a:spcPts val="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L="914400" marR="0" lvl="1"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L="1371600" marR="0" lvl="2"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a:lnSpc>
                <a:spcPct val="100000"/>
              </a:lnSpc>
              <a:spcBef>
                <a:spcPts val="600"/>
              </a:spcBef>
              <a:spcAft>
                <a:spcPts val="60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1112" name="Google Shape;1112;p160"/>
          <p:cNvSpPr txBox="1">
            <a:spLocks noGrp="1"/>
          </p:cNvSpPr>
          <p:nvPr>
            <p:ph type="body" idx="2"/>
          </p:nvPr>
        </p:nvSpPr>
        <p:spPr>
          <a:xfrm>
            <a:off x="3799280" y="2318751"/>
            <a:ext cx="3094500" cy="4485300"/>
          </a:xfrm>
          <a:prstGeom prst="rect">
            <a:avLst/>
          </a:prstGeom>
          <a:noFill/>
          <a:ln>
            <a:noFill/>
          </a:ln>
        </p:spPr>
        <p:txBody>
          <a:bodyPr spcFirstLastPara="1" wrap="square" lIns="0" tIns="0" rIns="0" bIns="0" anchor="t" anchorCtr="0">
            <a:noAutofit/>
          </a:bodyPr>
          <a:lstStyle>
            <a:lvl1pPr marL="457200" marR="0" lvl="0" indent="-323850" algn="l">
              <a:lnSpc>
                <a:spcPct val="100000"/>
              </a:lnSpc>
              <a:spcBef>
                <a:spcPts val="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L="914400" marR="0" lvl="1"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L="1371600" marR="0" lvl="2"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a:lnSpc>
                <a:spcPct val="100000"/>
              </a:lnSpc>
              <a:spcBef>
                <a:spcPts val="600"/>
              </a:spcBef>
              <a:spcAft>
                <a:spcPts val="60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1113" name="Google Shape;1113;p160"/>
          <p:cNvSpPr txBox="1">
            <a:spLocks noGrp="1"/>
          </p:cNvSpPr>
          <p:nvPr>
            <p:ph type="body" idx="3"/>
          </p:nvPr>
        </p:nvSpPr>
        <p:spPr>
          <a:xfrm>
            <a:off x="7208748" y="2318751"/>
            <a:ext cx="3094500" cy="4485300"/>
          </a:xfrm>
          <a:prstGeom prst="rect">
            <a:avLst/>
          </a:prstGeom>
          <a:noFill/>
          <a:ln>
            <a:noFill/>
          </a:ln>
        </p:spPr>
        <p:txBody>
          <a:bodyPr spcFirstLastPara="1" wrap="square" lIns="0" tIns="0" rIns="0" bIns="0" anchor="t" anchorCtr="0">
            <a:noAutofit/>
          </a:bodyPr>
          <a:lstStyle>
            <a:lvl1pPr marL="457200" marR="0" lvl="0" indent="-323850" algn="l">
              <a:lnSpc>
                <a:spcPct val="100000"/>
              </a:lnSpc>
              <a:spcBef>
                <a:spcPts val="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L="914400" marR="0" lvl="1"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L="1371600" marR="0" lvl="2"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a:lnSpc>
                <a:spcPct val="100000"/>
              </a:lnSpc>
              <a:spcBef>
                <a:spcPts val="600"/>
              </a:spcBef>
              <a:spcAft>
                <a:spcPts val="60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1114" name="Google Shape;1114;p160"/>
          <p:cNvSpPr txBox="1">
            <a:spLocks noGrp="1"/>
          </p:cNvSpPr>
          <p:nvPr>
            <p:ph type="title"/>
          </p:nvPr>
        </p:nvSpPr>
        <p:spPr>
          <a:xfrm>
            <a:off x="388421" y="476220"/>
            <a:ext cx="9915000" cy="152910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000"/>
              <a:buFont typeface="Georgia"/>
              <a:buNone/>
              <a:defRPr sz="3000" b="0" i="0" u="none" strike="noStrike" cap="none">
                <a:solidFill>
                  <a:schemeClr val="dk1"/>
                </a:solidFill>
                <a:latin typeface="Georgia"/>
                <a:ea typeface="Georgia"/>
                <a:cs typeface="Georgia"/>
                <a:sym typeface="Georgia"/>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1115" name="Google Shape;1115;p160"/>
          <p:cNvSpPr txBox="1">
            <a:spLocks noGrp="1"/>
          </p:cNvSpPr>
          <p:nvPr>
            <p:ph type="sldNum" idx="12"/>
          </p:nvPr>
        </p:nvSpPr>
        <p:spPr>
          <a:xfrm>
            <a:off x="7207356" y="7156800"/>
            <a:ext cx="3096300" cy="151200"/>
          </a:xfrm>
          <a:prstGeom prst="rect">
            <a:avLst/>
          </a:prstGeom>
          <a:noFill/>
          <a:ln>
            <a:noFill/>
          </a:ln>
        </p:spPr>
        <p:txBody>
          <a:bodyPr spcFirstLastPara="1" wrap="square" lIns="0" tIns="0" rIns="0" bIns="0" anchor="b" anchorCtr="0">
            <a:noAutofit/>
          </a:bodyPr>
          <a:lstStyle>
            <a:lvl1pPr marL="0" marR="0" lvl="0" indent="0" algn="r">
              <a:spcBef>
                <a:spcPts val="0"/>
              </a:spcBef>
              <a:buNone/>
              <a:defRPr sz="800">
                <a:solidFill>
                  <a:schemeClr val="dk1"/>
                </a:solidFill>
                <a:latin typeface="Arial"/>
                <a:ea typeface="Arial"/>
                <a:cs typeface="Arial"/>
                <a:sym typeface="Arial"/>
              </a:defRPr>
            </a:lvl1pPr>
            <a:lvl2pPr marL="0" marR="0" lvl="1" indent="0" algn="r">
              <a:spcBef>
                <a:spcPts val="0"/>
              </a:spcBef>
              <a:buNone/>
              <a:defRPr sz="800">
                <a:solidFill>
                  <a:schemeClr val="dk1"/>
                </a:solidFill>
                <a:latin typeface="Arial"/>
                <a:ea typeface="Arial"/>
                <a:cs typeface="Arial"/>
                <a:sym typeface="Arial"/>
              </a:defRPr>
            </a:lvl2pPr>
            <a:lvl3pPr marL="0" marR="0" lvl="2" indent="0" algn="r">
              <a:spcBef>
                <a:spcPts val="0"/>
              </a:spcBef>
              <a:buNone/>
              <a:defRPr sz="800">
                <a:solidFill>
                  <a:schemeClr val="dk1"/>
                </a:solidFill>
                <a:latin typeface="Arial"/>
                <a:ea typeface="Arial"/>
                <a:cs typeface="Arial"/>
                <a:sym typeface="Arial"/>
              </a:defRPr>
            </a:lvl3pPr>
            <a:lvl4pPr marL="0" marR="0" lvl="3" indent="0" algn="r">
              <a:spcBef>
                <a:spcPts val="0"/>
              </a:spcBef>
              <a:buNone/>
              <a:defRPr sz="800">
                <a:solidFill>
                  <a:schemeClr val="dk1"/>
                </a:solidFill>
                <a:latin typeface="Arial"/>
                <a:ea typeface="Arial"/>
                <a:cs typeface="Arial"/>
                <a:sym typeface="Arial"/>
              </a:defRPr>
            </a:lvl4pPr>
            <a:lvl5pPr marL="0" marR="0" lvl="4" indent="0" algn="r">
              <a:spcBef>
                <a:spcPts val="0"/>
              </a:spcBef>
              <a:buNone/>
              <a:defRPr sz="800">
                <a:solidFill>
                  <a:schemeClr val="dk1"/>
                </a:solidFill>
                <a:latin typeface="Arial"/>
                <a:ea typeface="Arial"/>
                <a:cs typeface="Arial"/>
                <a:sym typeface="Arial"/>
              </a:defRPr>
            </a:lvl5pPr>
            <a:lvl6pPr marL="0" marR="0" lvl="5" indent="0" algn="r">
              <a:spcBef>
                <a:spcPts val="0"/>
              </a:spcBef>
              <a:buNone/>
              <a:defRPr sz="800">
                <a:solidFill>
                  <a:schemeClr val="dk1"/>
                </a:solidFill>
                <a:latin typeface="Arial"/>
                <a:ea typeface="Arial"/>
                <a:cs typeface="Arial"/>
                <a:sym typeface="Arial"/>
              </a:defRPr>
            </a:lvl6pPr>
            <a:lvl7pPr marL="0" marR="0" lvl="6" indent="0" algn="r">
              <a:spcBef>
                <a:spcPts val="0"/>
              </a:spcBef>
              <a:buNone/>
              <a:defRPr sz="800">
                <a:solidFill>
                  <a:schemeClr val="dk1"/>
                </a:solidFill>
                <a:latin typeface="Arial"/>
                <a:ea typeface="Arial"/>
                <a:cs typeface="Arial"/>
                <a:sym typeface="Arial"/>
              </a:defRPr>
            </a:lvl7pPr>
            <a:lvl8pPr marL="0" marR="0" lvl="7" indent="0" algn="r">
              <a:spcBef>
                <a:spcPts val="0"/>
              </a:spcBef>
              <a:buNone/>
              <a:defRPr sz="800">
                <a:solidFill>
                  <a:schemeClr val="dk1"/>
                </a:solidFill>
                <a:latin typeface="Arial"/>
                <a:ea typeface="Arial"/>
                <a:cs typeface="Arial"/>
                <a:sym typeface="Arial"/>
              </a:defRPr>
            </a:lvl8pPr>
            <a:lvl9pPr marL="0" marR="0" lvl="8" indent="0" algn="r">
              <a:spcBef>
                <a:spcPts val="0"/>
              </a:spcBef>
              <a:buNone/>
              <a:defRPr sz="8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16"/>
        <p:cNvGrpSpPr/>
        <p:nvPr/>
      </p:nvGrpSpPr>
      <p:grpSpPr>
        <a:xfrm>
          <a:off x="0" y="0"/>
          <a:ext cx="0" cy="0"/>
          <a:chOff x="0" y="0"/>
          <a:chExt cx="0" cy="0"/>
        </a:xfrm>
      </p:grpSpPr>
      <p:sp>
        <p:nvSpPr>
          <p:cNvPr id="1117" name="Google Shape;1117;p161"/>
          <p:cNvSpPr txBox="1">
            <a:spLocks noGrp="1"/>
          </p:cNvSpPr>
          <p:nvPr>
            <p:ph type="title"/>
          </p:nvPr>
        </p:nvSpPr>
        <p:spPr>
          <a:xfrm>
            <a:off x="388421" y="476220"/>
            <a:ext cx="9915000" cy="152910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000"/>
              <a:buFont typeface="Georgia"/>
              <a:buNone/>
              <a:defRPr sz="3000" b="0" i="0" u="none" strike="noStrike" cap="none">
                <a:solidFill>
                  <a:schemeClr val="dk1"/>
                </a:solidFill>
                <a:latin typeface="Georgia"/>
                <a:ea typeface="Georgia"/>
                <a:cs typeface="Georgia"/>
                <a:sym typeface="Georgia"/>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1118" name="Google Shape;1118;p161"/>
          <p:cNvSpPr txBox="1">
            <a:spLocks noGrp="1"/>
          </p:cNvSpPr>
          <p:nvPr>
            <p:ph type="body" idx="1"/>
          </p:nvPr>
        </p:nvSpPr>
        <p:spPr>
          <a:xfrm>
            <a:off x="388421" y="2318400"/>
            <a:ext cx="6505800" cy="4490700"/>
          </a:xfrm>
          <a:prstGeom prst="rect">
            <a:avLst/>
          </a:prstGeom>
          <a:noFill/>
          <a:ln>
            <a:noFill/>
          </a:ln>
        </p:spPr>
        <p:txBody>
          <a:bodyPr spcFirstLastPara="1" wrap="square" lIns="0" tIns="0" rIns="0" bIns="0" anchor="t" anchorCtr="0">
            <a:noAutofit/>
          </a:bodyPr>
          <a:lstStyle>
            <a:lvl1pPr marL="457200" marR="0" lvl="0" indent="-323850" algn="l">
              <a:lnSpc>
                <a:spcPct val="100000"/>
              </a:lnSpc>
              <a:spcBef>
                <a:spcPts val="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L="914400" marR="0" lvl="1"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L="1371600" marR="0" lvl="2"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a:lnSpc>
                <a:spcPct val="100000"/>
              </a:lnSpc>
              <a:spcBef>
                <a:spcPts val="6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a:lnSpc>
                <a:spcPct val="100000"/>
              </a:lnSpc>
              <a:spcBef>
                <a:spcPts val="600"/>
              </a:spcBef>
              <a:spcAft>
                <a:spcPts val="60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1119" name="Google Shape;1119;p161"/>
          <p:cNvSpPr txBox="1">
            <a:spLocks noGrp="1"/>
          </p:cNvSpPr>
          <p:nvPr>
            <p:ph type="sldNum" idx="12"/>
          </p:nvPr>
        </p:nvSpPr>
        <p:spPr>
          <a:xfrm>
            <a:off x="7207356" y="7156800"/>
            <a:ext cx="3096300" cy="151200"/>
          </a:xfrm>
          <a:prstGeom prst="rect">
            <a:avLst/>
          </a:prstGeom>
          <a:noFill/>
          <a:ln>
            <a:noFill/>
          </a:ln>
        </p:spPr>
        <p:txBody>
          <a:bodyPr spcFirstLastPara="1" wrap="square" lIns="0" tIns="0" rIns="0" bIns="0" anchor="b" anchorCtr="0">
            <a:noAutofit/>
          </a:bodyPr>
          <a:lstStyle>
            <a:lvl1pPr marL="0" marR="0" lvl="0" indent="0" algn="r">
              <a:spcBef>
                <a:spcPts val="0"/>
              </a:spcBef>
              <a:buNone/>
              <a:defRPr sz="800">
                <a:solidFill>
                  <a:schemeClr val="dk1"/>
                </a:solidFill>
                <a:latin typeface="Arial"/>
                <a:ea typeface="Arial"/>
                <a:cs typeface="Arial"/>
                <a:sym typeface="Arial"/>
              </a:defRPr>
            </a:lvl1pPr>
            <a:lvl2pPr marL="0" marR="0" lvl="1" indent="0" algn="r">
              <a:spcBef>
                <a:spcPts val="0"/>
              </a:spcBef>
              <a:buNone/>
              <a:defRPr sz="800">
                <a:solidFill>
                  <a:schemeClr val="dk1"/>
                </a:solidFill>
                <a:latin typeface="Arial"/>
                <a:ea typeface="Arial"/>
                <a:cs typeface="Arial"/>
                <a:sym typeface="Arial"/>
              </a:defRPr>
            </a:lvl2pPr>
            <a:lvl3pPr marL="0" marR="0" lvl="2" indent="0" algn="r">
              <a:spcBef>
                <a:spcPts val="0"/>
              </a:spcBef>
              <a:buNone/>
              <a:defRPr sz="800">
                <a:solidFill>
                  <a:schemeClr val="dk1"/>
                </a:solidFill>
                <a:latin typeface="Arial"/>
                <a:ea typeface="Arial"/>
                <a:cs typeface="Arial"/>
                <a:sym typeface="Arial"/>
              </a:defRPr>
            </a:lvl3pPr>
            <a:lvl4pPr marL="0" marR="0" lvl="3" indent="0" algn="r">
              <a:spcBef>
                <a:spcPts val="0"/>
              </a:spcBef>
              <a:buNone/>
              <a:defRPr sz="800">
                <a:solidFill>
                  <a:schemeClr val="dk1"/>
                </a:solidFill>
                <a:latin typeface="Arial"/>
                <a:ea typeface="Arial"/>
                <a:cs typeface="Arial"/>
                <a:sym typeface="Arial"/>
              </a:defRPr>
            </a:lvl4pPr>
            <a:lvl5pPr marL="0" marR="0" lvl="4" indent="0" algn="r">
              <a:spcBef>
                <a:spcPts val="0"/>
              </a:spcBef>
              <a:buNone/>
              <a:defRPr sz="800">
                <a:solidFill>
                  <a:schemeClr val="dk1"/>
                </a:solidFill>
                <a:latin typeface="Arial"/>
                <a:ea typeface="Arial"/>
                <a:cs typeface="Arial"/>
                <a:sym typeface="Arial"/>
              </a:defRPr>
            </a:lvl5pPr>
            <a:lvl6pPr marL="0" marR="0" lvl="5" indent="0" algn="r">
              <a:spcBef>
                <a:spcPts val="0"/>
              </a:spcBef>
              <a:buNone/>
              <a:defRPr sz="800">
                <a:solidFill>
                  <a:schemeClr val="dk1"/>
                </a:solidFill>
                <a:latin typeface="Arial"/>
                <a:ea typeface="Arial"/>
                <a:cs typeface="Arial"/>
                <a:sym typeface="Arial"/>
              </a:defRPr>
            </a:lvl6pPr>
            <a:lvl7pPr marL="0" marR="0" lvl="6" indent="0" algn="r">
              <a:spcBef>
                <a:spcPts val="0"/>
              </a:spcBef>
              <a:buNone/>
              <a:defRPr sz="800">
                <a:solidFill>
                  <a:schemeClr val="dk1"/>
                </a:solidFill>
                <a:latin typeface="Arial"/>
                <a:ea typeface="Arial"/>
                <a:cs typeface="Arial"/>
                <a:sym typeface="Arial"/>
              </a:defRPr>
            </a:lvl7pPr>
            <a:lvl8pPr marL="0" marR="0" lvl="7" indent="0" algn="r">
              <a:spcBef>
                <a:spcPts val="0"/>
              </a:spcBef>
              <a:buNone/>
              <a:defRPr sz="800">
                <a:solidFill>
                  <a:schemeClr val="dk1"/>
                </a:solidFill>
                <a:latin typeface="Arial"/>
                <a:ea typeface="Arial"/>
                <a:cs typeface="Arial"/>
                <a:sym typeface="Arial"/>
              </a:defRPr>
            </a:lvl8pPr>
            <a:lvl9pPr marL="0" marR="0" lvl="8" indent="0" algn="r">
              <a:spcBef>
                <a:spcPts val="0"/>
              </a:spcBef>
              <a:buNone/>
              <a:defRPr sz="8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Title and curved text warning">
  <p:cSld name="OBJECT_1">
    <p:spTree>
      <p:nvGrpSpPr>
        <p:cNvPr id="1" name="Shape 1120"/>
        <p:cNvGrpSpPr/>
        <p:nvPr/>
      </p:nvGrpSpPr>
      <p:grpSpPr>
        <a:xfrm>
          <a:off x="0" y="0"/>
          <a:ext cx="0" cy="0"/>
          <a:chOff x="0" y="0"/>
          <a:chExt cx="0" cy="0"/>
        </a:xfrm>
      </p:grpSpPr>
      <p:sp>
        <p:nvSpPr>
          <p:cNvPr id="1121" name="Google Shape;1121;p162"/>
          <p:cNvSpPr txBox="1">
            <a:spLocks noGrp="1"/>
          </p:cNvSpPr>
          <p:nvPr>
            <p:ph type="title"/>
          </p:nvPr>
        </p:nvSpPr>
        <p:spPr>
          <a:xfrm>
            <a:off x="388421" y="476220"/>
            <a:ext cx="9915000" cy="9525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dk1"/>
              </a:buClr>
              <a:buSzPts val="3000"/>
              <a:buFont typeface="Georg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2" name="Google Shape;1122;p162"/>
          <p:cNvSpPr txBox="1">
            <a:spLocks noGrp="1"/>
          </p:cNvSpPr>
          <p:nvPr>
            <p:ph type="sldNum" idx="12"/>
          </p:nvPr>
        </p:nvSpPr>
        <p:spPr>
          <a:xfrm>
            <a:off x="8755913" y="7156800"/>
            <a:ext cx="1547700" cy="1512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123" name="Google Shape;1123;p162"/>
          <p:cNvSpPr txBox="1">
            <a:spLocks noGrp="1"/>
          </p:cNvSpPr>
          <p:nvPr>
            <p:ph type="dt" idx="10"/>
          </p:nvPr>
        </p:nvSpPr>
        <p:spPr>
          <a:xfrm>
            <a:off x="8755913" y="7005600"/>
            <a:ext cx="1547700" cy="151200"/>
          </a:xfrm>
          <a:prstGeom prst="rect">
            <a:avLst/>
          </a:prstGeom>
          <a:noFill/>
          <a:ln>
            <a:noFill/>
          </a:ln>
        </p:spPr>
        <p:txBody>
          <a:bodyPr spcFirstLastPara="1" wrap="square" lIns="0" tIns="0" rIns="0" bIns="0" anchor="b" anchorCtr="0">
            <a:noAutofit/>
          </a:bodyPr>
          <a:lstStyle>
            <a:lvl1pPr lvl="0" algn="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124" name="Google Shape;1124;p162"/>
          <p:cNvSpPr txBox="1">
            <a:spLocks noGrp="1"/>
          </p:cNvSpPr>
          <p:nvPr>
            <p:ph type="ftr" idx="11"/>
          </p:nvPr>
        </p:nvSpPr>
        <p:spPr>
          <a:xfrm>
            <a:off x="388420" y="7005600"/>
            <a:ext cx="4800600" cy="1512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06.xml"/><Relationship Id="rId21" Type="http://schemas.openxmlformats.org/officeDocument/2006/relationships/slideLayout" Target="../slideLayouts/slideLayout101.xml"/><Relationship Id="rId42" Type="http://schemas.openxmlformats.org/officeDocument/2006/relationships/slideLayout" Target="../slideLayouts/slideLayout122.xml"/><Relationship Id="rId47" Type="http://schemas.openxmlformats.org/officeDocument/2006/relationships/slideLayout" Target="../slideLayouts/slideLayout127.xml"/><Relationship Id="rId63" Type="http://schemas.openxmlformats.org/officeDocument/2006/relationships/slideLayout" Target="../slideLayouts/slideLayout143.xml"/><Relationship Id="rId68" Type="http://schemas.openxmlformats.org/officeDocument/2006/relationships/slideLayout" Target="../slideLayouts/slideLayout148.xml"/><Relationship Id="rId16" Type="http://schemas.openxmlformats.org/officeDocument/2006/relationships/slideLayout" Target="../slideLayouts/slideLayout96.xml"/><Relationship Id="rId11" Type="http://schemas.openxmlformats.org/officeDocument/2006/relationships/slideLayout" Target="../slideLayouts/slideLayout91.xml"/><Relationship Id="rId32" Type="http://schemas.openxmlformats.org/officeDocument/2006/relationships/slideLayout" Target="../slideLayouts/slideLayout112.xml"/><Relationship Id="rId37" Type="http://schemas.openxmlformats.org/officeDocument/2006/relationships/slideLayout" Target="../slideLayouts/slideLayout117.xml"/><Relationship Id="rId53" Type="http://schemas.openxmlformats.org/officeDocument/2006/relationships/slideLayout" Target="../slideLayouts/slideLayout133.xml"/><Relationship Id="rId58" Type="http://schemas.openxmlformats.org/officeDocument/2006/relationships/slideLayout" Target="../slideLayouts/slideLayout138.xml"/><Relationship Id="rId74" Type="http://schemas.openxmlformats.org/officeDocument/2006/relationships/slideLayout" Target="../slideLayouts/slideLayout154.xml"/><Relationship Id="rId79" Type="http://schemas.openxmlformats.org/officeDocument/2006/relationships/slideLayout" Target="../slideLayouts/slideLayout159.xml"/><Relationship Id="rId5" Type="http://schemas.openxmlformats.org/officeDocument/2006/relationships/slideLayout" Target="../slideLayouts/slideLayout85.xml"/><Relationship Id="rId61" Type="http://schemas.openxmlformats.org/officeDocument/2006/relationships/slideLayout" Target="../slideLayouts/slideLayout141.xml"/><Relationship Id="rId82" Type="http://schemas.openxmlformats.org/officeDocument/2006/relationships/image" Target="../media/image2.png"/><Relationship Id="rId19" Type="http://schemas.openxmlformats.org/officeDocument/2006/relationships/slideLayout" Target="../slideLayouts/slideLayout99.xml"/><Relationship Id="rId14" Type="http://schemas.openxmlformats.org/officeDocument/2006/relationships/slideLayout" Target="../slideLayouts/slideLayout94.xml"/><Relationship Id="rId22" Type="http://schemas.openxmlformats.org/officeDocument/2006/relationships/slideLayout" Target="../slideLayouts/slideLayout102.xml"/><Relationship Id="rId27" Type="http://schemas.openxmlformats.org/officeDocument/2006/relationships/slideLayout" Target="../slideLayouts/slideLayout107.xml"/><Relationship Id="rId30" Type="http://schemas.openxmlformats.org/officeDocument/2006/relationships/slideLayout" Target="../slideLayouts/slideLayout110.xml"/><Relationship Id="rId35" Type="http://schemas.openxmlformats.org/officeDocument/2006/relationships/slideLayout" Target="../slideLayouts/slideLayout115.xml"/><Relationship Id="rId43" Type="http://schemas.openxmlformats.org/officeDocument/2006/relationships/slideLayout" Target="../slideLayouts/slideLayout123.xml"/><Relationship Id="rId48" Type="http://schemas.openxmlformats.org/officeDocument/2006/relationships/slideLayout" Target="../slideLayouts/slideLayout128.xml"/><Relationship Id="rId56" Type="http://schemas.openxmlformats.org/officeDocument/2006/relationships/slideLayout" Target="../slideLayouts/slideLayout136.xml"/><Relationship Id="rId64" Type="http://schemas.openxmlformats.org/officeDocument/2006/relationships/slideLayout" Target="../slideLayouts/slideLayout144.xml"/><Relationship Id="rId69" Type="http://schemas.openxmlformats.org/officeDocument/2006/relationships/slideLayout" Target="../slideLayouts/slideLayout149.xml"/><Relationship Id="rId77" Type="http://schemas.openxmlformats.org/officeDocument/2006/relationships/slideLayout" Target="../slideLayouts/slideLayout157.xml"/><Relationship Id="rId8" Type="http://schemas.openxmlformats.org/officeDocument/2006/relationships/slideLayout" Target="../slideLayouts/slideLayout88.xml"/><Relationship Id="rId51" Type="http://schemas.openxmlformats.org/officeDocument/2006/relationships/slideLayout" Target="../slideLayouts/slideLayout131.xml"/><Relationship Id="rId72" Type="http://schemas.openxmlformats.org/officeDocument/2006/relationships/slideLayout" Target="../slideLayouts/slideLayout152.xml"/><Relationship Id="rId80" Type="http://schemas.openxmlformats.org/officeDocument/2006/relationships/slideLayout" Target="../slideLayouts/slideLayout160.xml"/><Relationship Id="rId3" Type="http://schemas.openxmlformats.org/officeDocument/2006/relationships/slideLayout" Target="../slideLayouts/slideLayout83.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5" Type="http://schemas.openxmlformats.org/officeDocument/2006/relationships/slideLayout" Target="../slideLayouts/slideLayout105.xml"/><Relationship Id="rId33" Type="http://schemas.openxmlformats.org/officeDocument/2006/relationships/slideLayout" Target="../slideLayouts/slideLayout113.xml"/><Relationship Id="rId38" Type="http://schemas.openxmlformats.org/officeDocument/2006/relationships/slideLayout" Target="../slideLayouts/slideLayout118.xml"/><Relationship Id="rId46" Type="http://schemas.openxmlformats.org/officeDocument/2006/relationships/slideLayout" Target="../slideLayouts/slideLayout126.xml"/><Relationship Id="rId59" Type="http://schemas.openxmlformats.org/officeDocument/2006/relationships/slideLayout" Target="../slideLayouts/slideLayout139.xml"/><Relationship Id="rId67" Type="http://schemas.openxmlformats.org/officeDocument/2006/relationships/slideLayout" Target="../slideLayouts/slideLayout147.xml"/><Relationship Id="rId20" Type="http://schemas.openxmlformats.org/officeDocument/2006/relationships/slideLayout" Target="../slideLayouts/slideLayout100.xml"/><Relationship Id="rId41" Type="http://schemas.openxmlformats.org/officeDocument/2006/relationships/slideLayout" Target="../slideLayouts/slideLayout121.xml"/><Relationship Id="rId54" Type="http://schemas.openxmlformats.org/officeDocument/2006/relationships/slideLayout" Target="../slideLayouts/slideLayout134.xml"/><Relationship Id="rId62" Type="http://schemas.openxmlformats.org/officeDocument/2006/relationships/slideLayout" Target="../slideLayouts/slideLayout142.xml"/><Relationship Id="rId70" Type="http://schemas.openxmlformats.org/officeDocument/2006/relationships/slideLayout" Target="../slideLayouts/slideLayout150.xml"/><Relationship Id="rId75" Type="http://schemas.openxmlformats.org/officeDocument/2006/relationships/slideLayout" Target="../slideLayouts/slideLayout155.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5" Type="http://schemas.openxmlformats.org/officeDocument/2006/relationships/slideLayout" Target="../slideLayouts/slideLayout95.xml"/><Relationship Id="rId23" Type="http://schemas.openxmlformats.org/officeDocument/2006/relationships/slideLayout" Target="../slideLayouts/slideLayout103.xml"/><Relationship Id="rId28" Type="http://schemas.openxmlformats.org/officeDocument/2006/relationships/slideLayout" Target="../slideLayouts/slideLayout108.xml"/><Relationship Id="rId36" Type="http://schemas.openxmlformats.org/officeDocument/2006/relationships/slideLayout" Target="../slideLayouts/slideLayout116.xml"/><Relationship Id="rId49" Type="http://schemas.openxmlformats.org/officeDocument/2006/relationships/slideLayout" Target="../slideLayouts/slideLayout129.xml"/><Relationship Id="rId57" Type="http://schemas.openxmlformats.org/officeDocument/2006/relationships/slideLayout" Target="../slideLayouts/slideLayout137.xml"/><Relationship Id="rId10" Type="http://schemas.openxmlformats.org/officeDocument/2006/relationships/slideLayout" Target="../slideLayouts/slideLayout90.xml"/><Relationship Id="rId31" Type="http://schemas.openxmlformats.org/officeDocument/2006/relationships/slideLayout" Target="../slideLayouts/slideLayout111.xml"/><Relationship Id="rId44" Type="http://schemas.openxmlformats.org/officeDocument/2006/relationships/slideLayout" Target="../slideLayouts/slideLayout124.xml"/><Relationship Id="rId52" Type="http://schemas.openxmlformats.org/officeDocument/2006/relationships/slideLayout" Target="../slideLayouts/slideLayout132.xml"/><Relationship Id="rId60" Type="http://schemas.openxmlformats.org/officeDocument/2006/relationships/slideLayout" Target="../slideLayouts/slideLayout140.xml"/><Relationship Id="rId65" Type="http://schemas.openxmlformats.org/officeDocument/2006/relationships/slideLayout" Target="../slideLayouts/slideLayout145.xml"/><Relationship Id="rId73" Type="http://schemas.openxmlformats.org/officeDocument/2006/relationships/slideLayout" Target="../slideLayouts/slideLayout153.xml"/><Relationship Id="rId78" Type="http://schemas.openxmlformats.org/officeDocument/2006/relationships/slideLayout" Target="../slideLayouts/slideLayout158.xml"/><Relationship Id="rId81" Type="http://schemas.openxmlformats.org/officeDocument/2006/relationships/theme" Target="../theme/theme2.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39" Type="http://schemas.openxmlformats.org/officeDocument/2006/relationships/slideLayout" Target="../slideLayouts/slideLayout119.xml"/><Relationship Id="rId34" Type="http://schemas.openxmlformats.org/officeDocument/2006/relationships/slideLayout" Target="../slideLayouts/slideLayout114.xml"/><Relationship Id="rId50" Type="http://schemas.openxmlformats.org/officeDocument/2006/relationships/slideLayout" Target="../slideLayouts/slideLayout130.xml"/><Relationship Id="rId55" Type="http://schemas.openxmlformats.org/officeDocument/2006/relationships/slideLayout" Target="../slideLayouts/slideLayout135.xml"/><Relationship Id="rId76" Type="http://schemas.openxmlformats.org/officeDocument/2006/relationships/slideLayout" Target="../slideLayouts/slideLayout156.xml"/><Relationship Id="rId7" Type="http://schemas.openxmlformats.org/officeDocument/2006/relationships/slideLayout" Target="../slideLayouts/slideLayout87.xml"/><Relationship Id="rId71" Type="http://schemas.openxmlformats.org/officeDocument/2006/relationships/slideLayout" Target="../slideLayouts/slideLayout151.xml"/><Relationship Id="rId2" Type="http://schemas.openxmlformats.org/officeDocument/2006/relationships/slideLayout" Target="../slideLayouts/slideLayout82.xml"/><Relationship Id="rId29" Type="http://schemas.openxmlformats.org/officeDocument/2006/relationships/slideLayout" Target="../slideLayouts/slideLayout109.xml"/><Relationship Id="rId24" Type="http://schemas.openxmlformats.org/officeDocument/2006/relationships/slideLayout" Target="../slideLayouts/slideLayout104.xml"/><Relationship Id="rId40" Type="http://schemas.openxmlformats.org/officeDocument/2006/relationships/slideLayout" Target="../slideLayouts/slideLayout120.xml"/><Relationship Id="rId45" Type="http://schemas.openxmlformats.org/officeDocument/2006/relationships/slideLayout" Target="../slideLayouts/slideLayout125.xml"/><Relationship Id="rId66" Type="http://schemas.openxmlformats.org/officeDocument/2006/relationships/slideLayout" Target="../slideLayouts/slideLayout1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456000" y="1586525"/>
            <a:ext cx="3165600" cy="5517600"/>
          </a:xfrm>
          <a:prstGeom prst="rect">
            <a:avLst/>
          </a:prstGeom>
          <a:noFill/>
          <a:ln>
            <a:noFill/>
          </a:ln>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sz="1000"/>
            </a:lvl1pPr>
            <a:lvl2pPr marL="914400" lvl="1" indent="-292100" rtl="0">
              <a:lnSpc>
                <a:spcPct val="105000"/>
              </a:lnSpc>
              <a:spcBef>
                <a:spcPts val="0"/>
              </a:spcBef>
              <a:spcAft>
                <a:spcPts val="0"/>
              </a:spcAft>
              <a:buSzPts val="1000"/>
              <a:buChar char="○"/>
              <a:defRPr sz="1000"/>
            </a:lvl2pPr>
            <a:lvl3pPr marL="1371600" lvl="2" indent="-292100" rtl="0">
              <a:lnSpc>
                <a:spcPct val="105000"/>
              </a:lnSpc>
              <a:spcBef>
                <a:spcPts val="0"/>
              </a:spcBef>
              <a:spcAft>
                <a:spcPts val="0"/>
              </a:spcAft>
              <a:buSzPts val="1000"/>
              <a:buChar char="■"/>
              <a:defRPr sz="1000"/>
            </a:lvl3pPr>
            <a:lvl4pPr marL="1828800" lvl="3" indent="-292100" rtl="0">
              <a:lnSpc>
                <a:spcPct val="105000"/>
              </a:lnSpc>
              <a:spcBef>
                <a:spcPts val="0"/>
              </a:spcBef>
              <a:spcAft>
                <a:spcPts val="0"/>
              </a:spcAft>
              <a:buSzPts val="1000"/>
              <a:buChar char="●"/>
              <a:defRPr sz="1000"/>
            </a:lvl4pPr>
            <a:lvl5pPr marL="2286000" lvl="4" indent="-292100" rtl="0">
              <a:lnSpc>
                <a:spcPct val="105000"/>
              </a:lnSpc>
              <a:spcBef>
                <a:spcPts val="0"/>
              </a:spcBef>
              <a:spcAft>
                <a:spcPts val="0"/>
              </a:spcAft>
              <a:buSzPts val="1000"/>
              <a:buChar char="○"/>
              <a:defRPr sz="1000"/>
            </a:lvl5pPr>
            <a:lvl6pPr marL="2743200" lvl="5" indent="-292100" rtl="0">
              <a:lnSpc>
                <a:spcPct val="105000"/>
              </a:lnSpc>
              <a:spcBef>
                <a:spcPts val="0"/>
              </a:spcBef>
              <a:spcAft>
                <a:spcPts val="0"/>
              </a:spcAft>
              <a:buSzPts val="1000"/>
              <a:buChar char="■"/>
              <a:defRPr sz="1000"/>
            </a:lvl6pPr>
            <a:lvl7pPr marL="3200400" lvl="6" indent="-292100" rtl="0">
              <a:lnSpc>
                <a:spcPct val="105000"/>
              </a:lnSpc>
              <a:spcBef>
                <a:spcPts val="0"/>
              </a:spcBef>
              <a:spcAft>
                <a:spcPts val="0"/>
              </a:spcAft>
              <a:buSzPts val="1000"/>
              <a:buChar char="●"/>
              <a:defRPr sz="1000"/>
            </a:lvl7pPr>
            <a:lvl8pPr marL="3657600" lvl="7" indent="-292100" rtl="0">
              <a:lnSpc>
                <a:spcPct val="105000"/>
              </a:lnSpc>
              <a:spcBef>
                <a:spcPts val="0"/>
              </a:spcBef>
              <a:spcAft>
                <a:spcPts val="0"/>
              </a:spcAft>
              <a:buSzPts val="1000"/>
              <a:buChar char="○"/>
              <a:defRPr sz="1000"/>
            </a:lvl8pPr>
            <a:lvl9pPr marL="4114800" lvl="8" indent="-292100" rtl="0">
              <a:lnSpc>
                <a:spcPct val="105000"/>
              </a:lnSpc>
              <a:spcBef>
                <a:spcPts val="0"/>
              </a:spcBef>
              <a:spcAft>
                <a:spcPts val="0"/>
              </a:spcAft>
              <a:buSzPts val="1000"/>
              <a:buChar char="■"/>
              <a:defRPr sz="1000"/>
            </a:lvl9pPr>
          </a:lstStyle>
          <a:p>
            <a:endParaRPr/>
          </a:p>
        </p:txBody>
      </p:sp>
      <p:sp>
        <p:nvSpPr>
          <p:cNvPr id="7" name="Google Shape;7;p1"/>
          <p:cNvSpPr txBox="1">
            <a:spLocks noGrp="1"/>
          </p:cNvSpPr>
          <p:nvPr>
            <p:ph type="body" idx="2"/>
          </p:nvPr>
        </p:nvSpPr>
        <p:spPr>
          <a:xfrm>
            <a:off x="3763200" y="1586525"/>
            <a:ext cx="3165600" cy="5517600"/>
          </a:xfrm>
          <a:prstGeom prst="rect">
            <a:avLst/>
          </a:prstGeom>
          <a:noFill/>
          <a:ln>
            <a:noFill/>
          </a:ln>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sz="1000"/>
            </a:lvl1pPr>
            <a:lvl2pPr marL="914400" lvl="1" indent="-292100" rtl="0">
              <a:lnSpc>
                <a:spcPct val="105000"/>
              </a:lnSpc>
              <a:spcBef>
                <a:spcPts val="0"/>
              </a:spcBef>
              <a:spcAft>
                <a:spcPts val="0"/>
              </a:spcAft>
              <a:buSzPts val="1000"/>
              <a:buChar char="○"/>
              <a:defRPr sz="1000"/>
            </a:lvl2pPr>
            <a:lvl3pPr marL="1371600" lvl="2" indent="-292100" rtl="0">
              <a:lnSpc>
                <a:spcPct val="105000"/>
              </a:lnSpc>
              <a:spcBef>
                <a:spcPts val="0"/>
              </a:spcBef>
              <a:spcAft>
                <a:spcPts val="0"/>
              </a:spcAft>
              <a:buSzPts val="1000"/>
              <a:buChar char="■"/>
              <a:defRPr sz="1000"/>
            </a:lvl3pPr>
            <a:lvl4pPr marL="1828800" lvl="3" indent="-292100" rtl="0">
              <a:lnSpc>
                <a:spcPct val="105000"/>
              </a:lnSpc>
              <a:spcBef>
                <a:spcPts val="0"/>
              </a:spcBef>
              <a:spcAft>
                <a:spcPts val="0"/>
              </a:spcAft>
              <a:buSzPts val="1000"/>
              <a:buChar char="●"/>
              <a:defRPr sz="1000"/>
            </a:lvl4pPr>
            <a:lvl5pPr marL="2286000" lvl="4" indent="-292100" rtl="0">
              <a:lnSpc>
                <a:spcPct val="105000"/>
              </a:lnSpc>
              <a:spcBef>
                <a:spcPts val="0"/>
              </a:spcBef>
              <a:spcAft>
                <a:spcPts val="0"/>
              </a:spcAft>
              <a:buSzPts val="1000"/>
              <a:buChar char="○"/>
              <a:defRPr sz="1000"/>
            </a:lvl5pPr>
            <a:lvl6pPr marL="2743200" lvl="5" indent="-292100" rtl="0">
              <a:lnSpc>
                <a:spcPct val="105000"/>
              </a:lnSpc>
              <a:spcBef>
                <a:spcPts val="0"/>
              </a:spcBef>
              <a:spcAft>
                <a:spcPts val="0"/>
              </a:spcAft>
              <a:buSzPts val="1000"/>
              <a:buChar char="■"/>
              <a:defRPr sz="1000"/>
            </a:lvl6pPr>
            <a:lvl7pPr marL="3200400" lvl="6" indent="-292100" rtl="0">
              <a:lnSpc>
                <a:spcPct val="105000"/>
              </a:lnSpc>
              <a:spcBef>
                <a:spcPts val="0"/>
              </a:spcBef>
              <a:spcAft>
                <a:spcPts val="0"/>
              </a:spcAft>
              <a:buSzPts val="1000"/>
              <a:buChar char="●"/>
              <a:defRPr sz="1000"/>
            </a:lvl7pPr>
            <a:lvl8pPr marL="3657600" lvl="7" indent="-292100" rtl="0">
              <a:lnSpc>
                <a:spcPct val="105000"/>
              </a:lnSpc>
              <a:spcBef>
                <a:spcPts val="0"/>
              </a:spcBef>
              <a:spcAft>
                <a:spcPts val="0"/>
              </a:spcAft>
              <a:buSzPts val="1000"/>
              <a:buChar char="○"/>
              <a:defRPr sz="1000"/>
            </a:lvl8pPr>
            <a:lvl9pPr marL="4114800" lvl="8" indent="-292100" rtl="0">
              <a:lnSpc>
                <a:spcPct val="105000"/>
              </a:lnSpc>
              <a:spcBef>
                <a:spcPts val="0"/>
              </a:spcBef>
              <a:spcAft>
                <a:spcPts val="0"/>
              </a:spcAft>
              <a:buSzPts val="1000"/>
              <a:buChar char="■"/>
              <a:defRPr sz="1000"/>
            </a:lvl9pPr>
          </a:lstStyle>
          <a:p>
            <a:endParaRPr/>
          </a:p>
        </p:txBody>
      </p:sp>
      <p:sp>
        <p:nvSpPr>
          <p:cNvPr id="8" name="Google Shape;8;p1"/>
          <p:cNvSpPr txBox="1">
            <a:spLocks noGrp="1"/>
          </p:cNvSpPr>
          <p:nvPr>
            <p:ph type="body" idx="3"/>
          </p:nvPr>
        </p:nvSpPr>
        <p:spPr>
          <a:xfrm>
            <a:off x="7070400" y="1586525"/>
            <a:ext cx="3165600" cy="5517600"/>
          </a:xfrm>
          <a:prstGeom prst="rect">
            <a:avLst/>
          </a:prstGeom>
          <a:noFill/>
          <a:ln>
            <a:noFill/>
          </a:ln>
        </p:spPr>
        <p:txBody>
          <a:bodyPr spcFirstLastPara="1" wrap="square" lIns="0" tIns="0" rIns="0" bIns="0" anchor="t" anchorCtr="0">
            <a:noAutofit/>
          </a:bodyPr>
          <a:lstStyle>
            <a:lvl1pPr marL="457200" lvl="0" indent="-292100" rtl="0">
              <a:lnSpc>
                <a:spcPct val="105000"/>
              </a:lnSpc>
              <a:spcBef>
                <a:spcPts val="0"/>
              </a:spcBef>
              <a:spcAft>
                <a:spcPts val="0"/>
              </a:spcAft>
              <a:buSzPts val="1000"/>
              <a:buChar char="●"/>
              <a:defRPr sz="1000"/>
            </a:lvl1pPr>
            <a:lvl2pPr marL="914400" lvl="1" indent="-292100" rtl="0">
              <a:lnSpc>
                <a:spcPct val="105000"/>
              </a:lnSpc>
              <a:spcBef>
                <a:spcPts val="0"/>
              </a:spcBef>
              <a:spcAft>
                <a:spcPts val="0"/>
              </a:spcAft>
              <a:buSzPts val="1000"/>
              <a:buChar char="○"/>
              <a:defRPr sz="1000"/>
            </a:lvl2pPr>
            <a:lvl3pPr marL="1371600" lvl="2" indent="-292100" rtl="0">
              <a:lnSpc>
                <a:spcPct val="105000"/>
              </a:lnSpc>
              <a:spcBef>
                <a:spcPts val="0"/>
              </a:spcBef>
              <a:spcAft>
                <a:spcPts val="0"/>
              </a:spcAft>
              <a:buSzPts val="1000"/>
              <a:buChar char="■"/>
              <a:defRPr sz="1000"/>
            </a:lvl3pPr>
            <a:lvl4pPr marL="1828800" lvl="3" indent="-292100" rtl="0">
              <a:lnSpc>
                <a:spcPct val="105000"/>
              </a:lnSpc>
              <a:spcBef>
                <a:spcPts val="0"/>
              </a:spcBef>
              <a:spcAft>
                <a:spcPts val="0"/>
              </a:spcAft>
              <a:buSzPts val="1000"/>
              <a:buChar char="●"/>
              <a:defRPr sz="1000"/>
            </a:lvl4pPr>
            <a:lvl5pPr marL="2286000" lvl="4" indent="-292100" rtl="0">
              <a:lnSpc>
                <a:spcPct val="105000"/>
              </a:lnSpc>
              <a:spcBef>
                <a:spcPts val="0"/>
              </a:spcBef>
              <a:spcAft>
                <a:spcPts val="0"/>
              </a:spcAft>
              <a:buSzPts val="1000"/>
              <a:buChar char="○"/>
              <a:defRPr sz="1000"/>
            </a:lvl5pPr>
            <a:lvl6pPr marL="2743200" lvl="5" indent="-292100" rtl="0">
              <a:lnSpc>
                <a:spcPct val="105000"/>
              </a:lnSpc>
              <a:spcBef>
                <a:spcPts val="0"/>
              </a:spcBef>
              <a:spcAft>
                <a:spcPts val="0"/>
              </a:spcAft>
              <a:buSzPts val="1000"/>
              <a:buChar char="■"/>
              <a:defRPr sz="1000"/>
            </a:lvl6pPr>
            <a:lvl7pPr marL="3200400" lvl="6" indent="-292100" rtl="0">
              <a:lnSpc>
                <a:spcPct val="105000"/>
              </a:lnSpc>
              <a:spcBef>
                <a:spcPts val="0"/>
              </a:spcBef>
              <a:spcAft>
                <a:spcPts val="0"/>
              </a:spcAft>
              <a:buSzPts val="1000"/>
              <a:buChar char="●"/>
              <a:defRPr sz="1000"/>
            </a:lvl7pPr>
            <a:lvl8pPr marL="3657600" lvl="7" indent="-292100" rtl="0">
              <a:lnSpc>
                <a:spcPct val="105000"/>
              </a:lnSpc>
              <a:spcBef>
                <a:spcPts val="0"/>
              </a:spcBef>
              <a:spcAft>
                <a:spcPts val="0"/>
              </a:spcAft>
              <a:buSzPts val="1000"/>
              <a:buChar char="○"/>
              <a:defRPr sz="1000"/>
            </a:lvl8pPr>
            <a:lvl9pPr marL="4114800" lvl="8" indent="-292100" rtl="0">
              <a:lnSpc>
                <a:spcPct val="105000"/>
              </a:lnSpc>
              <a:spcBef>
                <a:spcPts val="0"/>
              </a:spcBef>
              <a:spcAft>
                <a:spcPts val="0"/>
              </a:spcAft>
              <a:buSzPts val="1000"/>
              <a:buChar char="■"/>
              <a:defRPr sz="1000"/>
            </a:lvl9pPr>
          </a:lstStyle>
          <a:p>
            <a:endParaRPr/>
          </a:p>
        </p:txBody>
      </p:sp>
      <p:sp>
        <p:nvSpPr>
          <p:cNvPr id="9" name="Google Shape;9;p1"/>
          <p:cNvSpPr txBox="1">
            <a:spLocks noGrp="1"/>
          </p:cNvSpPr>
          <p:nvPr>
            <p:ph type="title"/>
          </p:nvPr>
        </p:nvSpPr>
        <p:spPr>
          <a:xfrm>
            <a:off x="456000" y="912075"/>
            <a:ext cx="9785700" cy="548700"/>
          </a:xfrm>
          <a:prstGeom prst="rect">
            <a:avLst/>
          </a:prstGeom>
          <a:noFill/>
          <a:ln>
            <a:noFill/>
          </a:ln>
        </p:spPr>
        <p:txBody>
          <a:bodyPr spcFirstLastPara="1" wrap="square" lIns="0" tIns="0" rIns="0" bIns="0" anchor="t" anchorCtr="0">
            <a:noAutofit/>
          </a:bodyPr>
          <a:lstStyle>
            <a:lvl1pPr lvl="0" rtl="0">
              <a:lnSpc>
                <a:spcPct val="105000"/>
              </a:lnSpc>
              <a:spcBef>
                <a:spcPts val="0"/>
              </a:spcBef>
              <a:spcAft>
                <a:spcPts val="0"/>
              </a:spcAft>
              <a:buSzPts val="1700"/>
              <a:buFont typeface="Georgia"/>
              <a:buNone/>
              <a:defRPr sz="1700">
                <a:latin typeface="Georgia"/>
                <a:ea typeface="Georgia"/>
                <a:cs typeface="Georgia"/>
                <a:sym typeface="Georgia"/>
              </a:defRPr>
            </a:lvl1pPr>
            <a:lvl2pPr lvl="1" rtl="0">
              <a:lnSpc>
                <a:spcPct val="105000"/>
              </a:lnSpc>
              <a:spcBef>
                <a:spcPts val="0"/>
              </a:spcBef>
              <a:spcAft>
                <a:spcPts val="0"/>
              </a:spcAft>
              <a:buSzPts val="1700"/>
              <a:buFont typeface="Georgia"/>
              <a:buNone/>
              <a:defRPr sz="1700">
                <a:latin typeface="Georgia"/>
                <a:ea typeface="Georgia"/>
                <a:cs typeface="Georgia"/>
                <a:sym typeface="Georgia"/>
              </a:defRPr>
            </a:lvl2pPr>
            <a:lvl3pPr lvl="2" rtl="0">
              <a:lnSpc>
                <a:spcPct val="105000"/>
              </a:lnSpc>
              <a:spcBef>
                <a:spcPts val="0"/>
              </a:spcBef>
              <a:spcAft>
                <a:spcPts val="0"/>
              </a:spcAft>
              <a:buSzPts val="1700"/>
              <a:buFont typeface="Georgia"/>
              <a:buNone/>
              <a:defRPr sz="1700">
                <a:latin typeface="Georgia"/>
                <a:ea typeface="Georgia"/>
                <a:cs typeface="Georgia"/>
                <a:sym typeface="Georgia"/>
              </a:defRPr>
            </a:lvl3pPr>
            <a:lvl4pPr lvl="3" rtl="0">
              <a:lnSpc>
                <a:spcPct val="105000"/>
              </a:lnSpc>
              <a:spcBef>
                <a:spcPts val="0"/>
              </a:spcBef>
              <a:spcAft>
                <a:spcPts val="0"/>
              </a:spcAft>
              <a:buSzPts val="1700"/>
              <a:buFont typeface="Georgia"/>
              <a:buNone/>
              <a:defRPr sz="1700">
                <a:latin typeface="Georgia"/>
                <a:ea typeface="Georgia"/>
                <a:cs typeface="Georgia"/>
                <a:sym typeface="Georgia"/>
              </a:defRPr>
            </a:lvl4pPr>
            <a:lvl5pPr lvl="4" rtl="0">
              <a:lnSpc>
                <a:spcPct val="105000"/>
              </a:lnSpc>
              <a:spcBef>
                <a:spcPts val="0"/>
              </a:spcBef>
              <a:spcAft>
                <a:spcPts val="0"/>
              </a:spcAft>
              <a:buSzPts val="1700"/>
              <a:buFont typeface="Georgia"/>
              <a:buNone/>
              <a:defRPr sz="1700">
                <a:latin typeface="Georgia"/>
                <a:ea typeface="Georgia"/>
                <a:cs typeface="Georgia"/>
                <a:sym typeface="Georgia"/>
              </a:defRPr>
            </a:lvl5pPr>
            <a:lvl6pPr lvl="5" rtl="0">
              <a:lnSpc>
                <a:spcPct val="105000"/>
              </a:lnSpc>
              <a:spcBef>
                <a:spcPts val="0"/>
              </a:spcBef>
              <a:spcAft>
                <a:spcPts val="0"/>
              </a:spcAft>
              <a:buSzPts val="1700"/>
              <a:buFont typeface="Georgia"/>
              <a:buNone/>
              <a:defRPr sz="1700">
                <a:latin typeface="Georgia"/>
                <a:ea typeface="Georgia"/>
                <a:cs typeface="Georgia"/>
                <a:sym typeface="Georgia"/>
              </a:defRPr>
            </a:lvl6pPr>
            <a:lvl7pPr lvl="6" rtl="0">
              <a:lnSpc>
                <a:spcPct val="105000"/>
              </a:lnSpc>
              <a:spcBef>
                <a:spcPts val="0"/>
              </a:spcBef>
              <a:spcAft>
                <a:spcPts val="0"/>
              </a:spcAft>
              <a:buSzPts val="1700"/>
              <a:buFont typeface="Georgia"/>
              <a:buNone/>
              <a:defRPr sz="1700">
                <a:latin typeface="Georgia"/>
                <a:ea typeface="Georgia"/>
                <a:cs typeface="Georgia"/>
                <a:sym typeface="Georgia"/>
              </a:defRPr>
            </a:lvl7pPr>
            <a:lvl8pPr lvl="7" rtl="0">
              <a:lnSpc>
                <a:spcPct val="105000"/>
              </a:lnSpc>
              <a:spcBef>
                <a:spcPts val="0"/>
              </a:spcBef>
              <a:spcAft>
                <a:spcPts val="0"/>
              </a:spcAft>
              <a:buSzPts val="1700"/>
              <a:buFont typeface="Georgia"/>
              <a:buNone/>
              <a:defRPr sz="1700">
                <a:latin typeface="Georgia"/>
                <a:ea typeface="Georgia"/>
                <a:cs typeface="Georgia"/>
                <a:sym typeface="Georgia"/>
              </a:defRPr>
            </a:lvl8pPr>
            <a:lvl9pPr lvl="8" rtl="0">
              <a:lnSpc>
                <a:spcPct val="105000"/>
              </a:lnSpc>
              <a:spcBef>
                <a:spcPts val="0"/>
              </a:spcBef>
              <a:spcAft>
                <a:spcPts val="0"/>
              </a:spcAft>
              <a:buSzPts val="1700"/>
              <a:buFont typeface="Georgia"/>
              <a:buNone/>
              <a:defRPr sz="1700">
                <a:latin typeface="Georgia"/>
                <a:ea typeface="Georgia"/>
                <a:cs typeface="Georgia"/>
                <a:sym typeface="Georgi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575">
          <p15:clr>
            <a:srgbClr val="EA4335"/>
          </p15:clr>
        </p15:guide>
        <p15:guide id="2" pos="6448">
          <p15:clr>
            <a:srgbClr val="EA4335"/>
          </p15:clr>
        </p15:guide>
        <p15:guide id="3" orient="horz" pos="4475">
          <p15:clr>
            <a:srgbClr val="EA4335"/>
          </p15:clr>
        </p15:guide>
        <p15:guide id="4" pos="4454">
          <p15:clr>
            <a:srgbClr val="EA4335"/>
          </p15:clr>
        </p15:guide>
        <p15:guide id="5" pos="4365">
          <p15:clr>
            <a:srgbClr val="EA4335"/>
          </p15:clr>
        </p15:guide>
        <p15:guide id="6" pos="2281">
          <p15:clr>
            <a:srgbClr val="EA4335"/>
          </p15:clr>
        </p15:guide>
        <p15:guide id="7" pos="2371">
          <p15:clr>
            <a:srgbClr val="EA4335"/>
          </p15:clr>
        </p15:guide>
        <p15:guide id="8" pos="3324">
          <p15:clr>
            <a:srgbClr val="EA4335"/>
          </p15:clr>
        </p15:guide>
        <p15:guide id="9" pos="3416">
          <p15:clr>
            <a:srgbClr val="EA4335"/>
          </p15:clr>
        </p15:guide>
        <p15:guide id="10" orient="horz" pos="999">
          <p15:clr>
            <a:srgbClr val="EA4335"/>
          </p15:clr>
        </p15:guide>
        <p15:guide id="11" pos="287">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64"/>
        <p:cNvGrpSpPr/>
        <p:nvPr/>
      </p:nvGrpSpPr>
      <p:grpSpPr>
        <a:xfrm>
          <a:off x="0" y="0"/>
          <a:ext cx="0" cy="0"/>
          <a:chOff x="0" y="0"/>
          <a:chExt cx="0" cy="0"/>
        </a:xfrm>
      </p:grpSpPr>
      <p:pic>
        <p:nvPicPr>
          <p:cNvPr id="565" name="Google Shape;565;p82"/>
          <p:cNvPicPr preferRelativeResize="0"/>
          <p:nvPr/>
        </p:nvPicPr>
        <p:blipFill>
          <a:blip r:embed="rId82">
            <a:alphaModFix/>
          </a:blip>
          <a:stretch>
            <a:fillRect/>
          </a:stretch>
        </p:blipFill>
        <p:spPr>
          <a:xfrm>
            <a:off x="10334698" y="129913"/>
            <a:ext cx="205724" cy="156184"/>
          </a:xfrm>
          <a:prstGeom prst="rect">
            <a:avLst/>
          </a:prstGeom>
          <a:noFill/>
          <a:ln>
            <a:noFill/>
          </a:ln>
        </p:spPr>
      </p:pic>
      <p:sp>
        <p:nvSpPr>
          <p:cNvPr id="566" name="Google Shape;566;p82"/>
          <p:cNvSpPr txBox="1">
            <a:spLocks noGrp="1"/>
          </p:cNvSpPr>
          <p:nvPr>
            <p:ph type="body" idx="1"/>
          </p:nvPr>
        </p:nvSpPr>
        <p:spPr>
          <a:xfrm>
            <a:off x="456000" y="1586525"/>
            <a:ext cx="3165600" cy="5517600"/>
          </a:xfrm>
          <a:prstGeom prst="rect">
            <a:avLst/>
          </a:prstGeom>
          <a:noFill/>
          <a:ln>
            <a:noFill/>
          </a:ln>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sz="1000"/>
            </a:lvl1pPr>
            <a:lvl2pPr marL="914400" lvl="1" indent="-292100">
              <a:lnSpc>
                <a:spcPct val="105000"/>
              </a:lnSpc>
              <a:spcBef>
                <a:spcPts val="0"/>
              </a:spcBef>
              <a:spcAft>
                <a:spcPts val="0"/>
              </a:spcAft>
              <a:buSzPts val="1000"/>
              <a:buChar char="○"/>
              <a:defRPr sz="1000"/>
            </a:lvl2pPr>
            <a:lvl3pPr marL="1371600" lvl="2" indent="-292100">
              <a:lnSpc>
                <a:spcPct val="105000"/>
              </a:lnSpc>
              <a:spcBef>
                <a:spcPts val="0"/>
              </a:spcBef>
              <a:spcAft>
                <a:spcPts val="0"/>
              </a:spcAft>
              <a:buSzPts val="1000"/>
              <a:buChar char="■"/>
              <a:defRPr sz="1000"/>
            </a:lvl3pPr>
            <a:lvl4pPr marL="1828800" lvl="3" indent="-292100">
              <a:lnSpc>
                <a:spcPct val="105000"/>
              </a:lnSpc>
              <a:spcBef>
                <a:spcPts val="0"/>
              </a:spcBef>
              <a:spcAft>
                <a:spcPts val="0"/>
              </a:spcAft>
              <a:buSzPts val="1000"/>
              <a:buChar char="●"/>
              <a:defRPr sz="1000"/>
            </a:lvl4pPr>
            <a:lvl5pPr marL="2286000" lvl="4" indent="-292100">
              <a:lnSpc>
                <a:spcPct val="105000"/>
              </a:lnSpc>
              <a:spcBef>
                <a:spcPts val="0"/>
              </a:spcBef>
              <a:spcAft>
                <a:spcPts val="0"/>
              </a:spcAft>
              <a:buSzPts val="1000"/>
              <a:buChar char="○"/>
              <a:defRPr sz="1000"/>
            </a:lvl5pPr>
            <a:lvl6pPr marL="2743200" lvl="5" indent="-292100">
              <a:lnSpc>
                <a:spcPct val="105000"/>
              </a:lnSpc>
              <a:spcBef>
                <a:spcPts val="0"/>
              </a:spcBef>
              <a:spcAft>
                <a:spcPts val="0"/>
              </a:spcAft>
              <a:buSzPts val="1000"/>
              <a:buChar char="■"/>
              <a:defRPr sz="1000"/>
            </a:lvl6pPr>
            <a:lvl7pPr marL="3200400" lvl="6" indent="-292100">
              <a:lnSpc>
                <a:spcPct val="105000"/>
              </a:lnSpc>
              <a:spcBef>
                <a:spcPts val="0"/>
              </a:spcBef>
              <a:spcAft>
                <a:spcPts val="0"/>
              </a:spcAft>
              <a:buSzPts val="1000"/>
              <a:buChar char="●"/>
              <a:defRPr sz="1000"/>
            </a:lvl7pPr>
            <a:lvl8pPr marL="3657600" lvl="7" indent="-292100">
              <a:lnSpc>
                <a:spcPct val="105000"/>
              </a:lnSpc>
              <a:spcBef>
                <a:spcPts val="0"/>
              </a:spcBef>
              <a:spcAft>
                <a:spcPts val="0"/>
              </a:spcAft>
              <a:buSzPts val="1000"/>
              <a:buChar char="○"/>
              <a:defRPr sz="1000"/>
            </a:lvl8pPr>
            <a:lvl9pPr marL="4114800" lvl="8" indent="-292100">
              <a:lnSpc>
                <a:spcPct val="105000"/>
              </a:lnSpc>
              <a:spcBef>
                <a:spcPts val="0"/>
              </a:spcBef>
              <a:spcAft>
                <a:spcPts val="0"/>
              </a:spcAft>
              <a:buSzPts val="1000"/>
              <a:buChar char="■"/>
              <a:defRPr sz="1000"/>
            </a:lvl9pPr>
          </a:lstStyle>
          <a:p>
            <a:endParaRPr/>
          </a:p>
        </p:txBody>
      </p:sp>
      <p:sp>
        <p:nvSpPr>
          <p:cNvPr id="567" name="Google Shape;567;p82"/>
          <p:cNvSpPr txBox="1">
            <a:spLocks noGrp="1"/>
          </p:cNvSpPr>
          <p:nvPr>
            <p:ph type="body" idx="2"/>
          </p:nvPr>
        </p:nvSpPr>
        <p:spPr>
          <a:xfrm>
            <a:off x="3763200" y="1586525"/>
            <a:ext cx="3165600" cy="5517600"/>
          </a:xfrm>
          <a:prstGeom prst="rect">
            <a:avLst/>
          </a:prstGeom>
          <a:noFill/>
          <a:ln>
            <a:noFill/>
          </a:ln>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sz="1000"/>
            </a:lvl1pPr>
            <a:lvl2pPr marL="914400" lvl="1" indent="-292100">
              <a:lnSpc>
                <a:spcPct val="105000"/>
              </a:lnSpc>
              <a:spcBef>
                <a:spcPts val="0"/>
              </a:spcBef>
              <a:spcAft>
                <a:spcPts val="0"/>
              </a:spcAft>
              <a:buSzPts val="1000"/>
              <a:buChar char="○"/>
              <a:defRPr sz="1000"/>
            </a:lvl2pPr>
            <a:lvl3pPr marL="1371600" lvl="2" indent="-292100">
              <a:lnSpc>
                <a:spcPct val="105000"/>
              </a:lnSpc>
              <a:spcBef>
                <a:spcPts val="0"/>
              </a:spcBef>
              <a:spcAft>
                <a:spcPts val="0"/>
              </a:spcAft>
              <a:buSzPts val="1000"/>
              <a:buChar char="■"/>
              <a:defRPr sz="1000"/>
            </a:lvl3pPr>
            <a:lvl4pPr marL="1828800" lvl="3" indent="-292100">
              <a:lnSpc>
                <a:spcPct val="105000"/>
              </a:lnSpc>
              <a:spcBef>
                <a:spcPts val="0"/>
              </a:spcBef>
              <a:spcAft>
                <a:spcPts val="0"/>
              </a:spcAft>
              <a:buSzPts val="1000"/>
              <a:buChar char="●"/>
              <a:defRPr sz="1000"/>
            </a:lvl4pPr>
            <a:lvl5pPr marL="2286000" lvl="4" indent="-292100">
              <a:lnSpc>
                <a:spcPct val="105000"/>
              </a:lnSpc>
              <a:spcBef>
                <a:spcPts val="0"/>
              </a:spcBef>
              <a:spcAft>
                <a:spcPts val="0"/>
              </a:spcAft>
              <a:buSzPts val="1000"/>
              <a:buChar char="○"/>
              <a:defRPr sz="1000"/>
            </a:lvl5pPr>
            <a:lvl6pPr marL="2743200" lvl="5" indent="-292100">
              <a:lnSpc>
                <a:spcPct val="105000"/>
              </a:lnSpc>
              <a:spcBef>
                <a:spcPts val="0"/>
              </a:spcBef>
              <a:spcAft>
                <a:spcPts val="0"/>
              </a:spcAft>
              <a:buSzPts val="1000"/>
              <a:buChar char="■"/>
              <a:defRPr sz="1000"/>
            </a:lvl6pPr>
            <a:lvl7pPr marL="3200400" lvl="6" indent="-292100">
              <a:lnSpc>
                <a:spcPct val="105000"/>
              </a:lnSpc>
              <a:spcBef>
                <a:spcPts val="0"/>
              </a:spcBef>
              <a:spcAft>
                <a:spcPts val="0"/>
              </a:spcAft>
              <a:buSzPts val="1000"/>
              <a:buChar char="●"/>
              <a:defRPr sz="1000"/>
            </a:lvl7pPr>
            <a:lvl8pPr marL="3657600" lvl="7" indent="-292100">
              <a:lnSpc>
                <a:spcPct val="105000"/>
              </a:lnSpc>
              <a:spcBef>
                <a:spcPts val="0"/>
              </a:spcBef>
              <a:spcAft>
                <a:spcPts val="0"/>
              </a:spcAft>
              <a:buSzPts val="1000"/>
              <a:buChar char="○"/>
              <a:defRPr sz="1000"/>
            </a:lvl8pPr>
            <a:lvl9pPr marL="4114800" lvl="8" indent="-292100">
              <a:lnSpc>
                <a:spcPct val="105000"/>
              </a:lnSpc>
              <a:spcBef>
                <a:spcPts val="0"/>
              </a:spcBef>
              <a:spcAft>
                <a:spcPts val="0"/>
              </a:spcAft>
              <a:buSzPts val="1000"/>
              <a:buChar char="■"/>
              <a:defRPr sz="1000"/>
            </a:lvl9pPr>
          </a:lstStyle>
          <a:p>
            <a:endParaRPr/>
          </a:p>
        </p:txBody>
      </p:sp>
      <p:sp>
        <p:nvSpPr>
          <p:cNvPr id="568" name="Google Shape;568;p82"/>
          <p:cNvSpPr txBox="1">
            <a:spLocks noGrp="1"/>
          </p:cNvSpPr>
          <p:nvPr>
            <p:ph type="body" idx="3"/>
          </p:nvPr>
        </p:nvSpPr>
        <p:spPr>
          <a:xfrm>
            <a:off x="7070400" y="1586525"/>
            <a:ext cx="3165600" cy="5517600"/>
          </a:xfrm>
          <a:prstGeom prst="rect">
            <a:avLst/>
          </a:prstGeom>
          <a:noFill/>
          <a:ln>
            <a:noFill/>
          </a:ln>
        </p:spPr>
        <p:txBody>
          <a:bodyPr spcFirstLastPara="1" wrap="square" lIns="0" tIns="0" rIns="0" bIns="0" anchor="t" anchorCtr="0">
            <a:noAutofit/>
          </a:bodyPr>
          <a:lstStyle>
            <a:lvl1pPr marL="457200" lvl="0" indent="-292100">
              <a:lnSpc>
                <a:spcPct val="105000"/>
              </a:lnSpc>
              <a:spcBef>
                <a:spcPts val="0"/>
              </a:spcBef>
              <a:spcAft>
                <a:spcPts val="0"/>
              </a:spcAft>
              <a:buSzPts val="1000"/>
              <a:buChar char="●"/>
              <a:defRPr sz="1000"/>
            </a:lvl1pPr>
            <a:lvl2pPr marL="914400" lvl="1" indent="-292100">
              <a:lnSpc>
                <a:spcPct val="105000"/>
              </a:lnSpc>
              <a:spcBef>
                <a:spcPts val="0"/>
              </a:spcBef>
              <a:spcAft>
                <a:spcPts val="0"/>
              </a:spcAft>
              <a:buSzPts val="1000"/>
              <a:buChar char="○"/>
              <a:defRPr sz="1000"/>
            </a:lvl2pPr>
            <a:lvl3pPr marL="1371600" lvl="2" indent="-292100">
              <a:lnSpc>
                <a:spcPct val="105000"/>
              </a:lnSpc>
              <a:spcBef>
                <a:spcPts val="0"/>
              </a:spcBef>
              <a:spcAft>
                <a:spcPts val="0"/>
              </a:spcAft>
              <a:buSzPts val="1000"/>
              <a:buChar char="■"/>
              <a:defRPr sz="1000"/>
            </a:lvl3pPr>
            <a:lvl4pPr marL="1828800" lvl="3" indent="-292100">
              <a:lnSpc>
                <a:spcPct val="105000"/>
              </a:lnSpc>
              <a:spcBef>
                <a:spcPts val="0"/>
              </a:spcBef>
              <a:spcAft>
                <a:spcPts val="0"/>
              </a:spcAft>
              <a:buSzPts val="1000"/>
              <a:buChar char="●"/>
              <a:defRPr sz="1000"/>
            </a:lvl4pPr>
            <a:lvl5pPr marL="2286000" lvl="4" indent="-292100">
              <a:lnSpc>
                <a:spcPct val="105000"/>
              </a:lnSpc>
              <a:spcBef>
                <a:spcPts val="0"/>
              </a:spcBef>
              <a:spcAft>
                <a:spcPts val="0"/>
              </a:spcAft>
              <a:buSzPts val="1000"/>
              <a:buChar char="○"/>
              <a:defRPr sz="1000"/>
            </a:lvl5pPr>
            <a:lvl6pPr marL="2743200" lvl="5" indent="-292100">
              <a:lnSpc>
                <a:spcPct val="105000"/>
              </a:lnSpc>
              <a:spcBef>
                <a:spcPts val="0"/>
              </a:spcBef>
              <a:spcAft>
                <a:spcPts val="0"/>
              </a:spcAft>
              <a:buSzPts val="1000"/>
              <a:buChar char="■"/>
              <a:defRPr sz="1000"/>
            </a:lvl6pPr>
            <a:lvl7pPr marL="3200400" lvl="6" indent="-292100">
              <a:lnSpc>
                <a:spcPct val="105000"/>
              </a:lnSpc>
              <a:spcBef>
                <a:spcPts val="0"/>
              </a:spcBef>
              <a:spcAft>
                <a:spcPts val="0"/>
              </a:spcAft>
              <a:buSzPts val="1000"/>
              <a:buChar char="●"/>
              <a:defRPr sz="1000"/>
            </a:lvl7pPr>
            <a:lvl8pPr marL="3657600" lvl="7" indent="-292100">
              <a:lnSpc>
                <a:spcPct val="105000"/>
              </a:lnSpc>
              <a:spcBef>
                <a:spcPts val="0"/>
              </a:spcBef>
              <a:spcAft>
                <a:spcPts val="0"/>
              </a:spcAft>
              <a:buSzPts val="1000"/>
              <a:buChar char="○"/>
              <a:defRPr sz="1000"/>
            </a:lvl8pPr>
            <a:lvl9pPr marL="4114800" lvl="8" indent="-292100">
              <a:lnSpc>
                <a:spcPct val="105000"/>
              </a:lnSpc>
              <a:spcBef>
                <a:spcPts val="0"/>
              </a:spcBef>
              <a:spcAft>
                <a:spcPts val="0"/>
              </a:spcAft>
              <a:buSzPts val="1000"/>
              <a:buChar char="■"/>
              <a:defRPr sz="1000"/>
            </a:lvl9pPr>
          </a:lstStyle>
          <a:p>
            <a:endParaRPr/>
          </a:p>
        </p:txBody>
      </p:sp>
      <p:sp>
        <p:nvSpPr>
          <p:cNvPr id="569" name="Google Shape;569;p82"/>
          <p:cNvSpPr txBox="1">
            <a:spLocks noGrp="1"/>
          </p:cNvSpPr>
          <p:nvPr>
            <p:ph type="title"/>
          </p:nvPr>
        </p:nvSpPr>
        <p:spPr>
          <a:xfrm>
            <a:off x="456000" y="912075"/>
            <a:ext cx="9785700" cy="548400"/>
          </a:xfrm>
          <a:prstGeom prst="rect">
            <a:avLst/>
          </a:prstGeom>
          <a:noFill/>
          <a:ln>
            <a:noFill/>
          </a:ln>
        </p:spPr>
        <p:txBody>
          <a:bodyPr spcFirstLastPara="1" wrap="square" lIns="0" tIns="0" rIns="0" bIns="0" anchor="t" anchorCtr="0">
            <a:noAutofit/>
          </a:bodyPr>
          <a:lstStyle>
            <a:lvl1pPr lvl="0">
              <a:lnSpc>
                <a:spcPct val="105000"/>
              </a:lnSpc>
              <a:spcBef>
                <a:spcPts val="0"/>
              </a:spcBef>
              <a:spcAft>
                <a:spcPts val="0"/>
              </a:spcAft>
              <a:buSzPts val="1800"/>
              <a:buFont typeface="Georgia"/>
              <a:buNone/>
              <a:defRPr sz="1800">
                <a:latin typeface="Georgia"/>
                <a:ea typeface="Georgia"/>
                <a:cs typeface="Georgia"/>
                <a:sym typeface="Georgia"/>
              </a:defRPr>
            </a:lvl1pPr>
            <a:lvl2pPr lvl="1">
              <a:lnSpc>
                <a:spcPct val="105000"/>
              </a:lnSpc>
              <a:spcBef>
                <a:spcPts val="0"/>
              </a:spcBef>
              <a:spcAft>
                <a:spcPts val="0"/>
              </a:spcAft>
              <a:buSzPts val="1800"/>
              <a:buFont typeface="Georgia"/>
              <a:buNone/>
              <a:defRPr sz="1800">
                <a:latin typeface="Georgia"/>
                <a:ea typeface="Georgia"/>
                <a:cs typeface="Georgia"/>
                <a:sym typeface="Georgia"/>
              </a:defRPr>
            </a:lvl2pPr>
            <a:lvl3pPr lvl="2">
              <a:lnSpc>
                <a:spcPct val="105000"/>
              </a:lnSpc>
              <a:spcBef>
                <a:spcPts val="0"/>
              </a:spcBef>
              <a:spcAft>
                <a:spcPts val="0"/>
              </a:spcAft>
              <a:buSzPts val="1800"/>
              <a:buFont typeface="Georgia"/>
              <a:buNone/>
              <a:defRPr sz="1800">
                <a:latin typeface="Georgia"/>
                <a:ea typeface="Georgia"/>
                <a:cs typeface="Georgia"/>
                <a:sym typeface="Georgia"/>
              </a:defRPr>
            </a:lvl3pPr>
            <a:lvl4pPr lvl="3">
              <a:lnSpc>
                <a:spcPct val="105000"/>
              </a:lnSpc>
              <a:spcBef>
                <a:spcPts val="0"/>
              </a:spcBef>
              <a:spcAft>
                <a:spcPts val="0"/>
              </a:spcAft>
              <a:buSzPts val="1800"/>
              <a:buFont typeface="Georgia"/>
              <a:buNone/>
              <a:defRPr sz="1800">
                <a:latin typeface="Georgia"/>
                <a:ea typeface="Georgia"/>
                <a:cs typeface="Georgia"/>
                <a:sym typeface="Georgia"/>
              </a:defRPr>
            </a:lvl4pPr>
            <a:lvl5pPr lvl="4">
              <a:lnSpc>
                <a:spcPct val="105000"/>
              </a:lnSpc>
              <a:spcBef>
                <a:spcPts val="0"/>
              </a:spcBef>
              <a:spcAft>
                <a:spcPts val="0"/>
              </a:spcAft>
              <a:buSzPts val="1800"/>
              <a:buFont typeface="Georgia"/>
              <a:buNone/>
              <a:defRPr sz="1800">
                <a:latin typeface="Georgia"/>
                <a:ea typeface="Georgia"/>
                <a:cs typeface="Georgia"/>
                <a:sym typeface="Georgia"/>
              </a:defRPr>
            </a:lvl5pPr>
            <a:lvl6pPr lvl="5">
              <a:lnSpc>
                <a:spcPct val="105000"/>
              </a:lnSpc>
              <a:spcBef>
                <a:spcPts val="0"/>
              </a:spcBef>
              <a:spcAft>
                <a:spcPts val="0"/>
              </a:spcAft>
              <a:buSzPts val="1800"/>
              <a:buFont typeface="Georgia"/>
              <a:buNone/>
              <a:defRPr sz="1800">
                <a:latin typeface="Georgia"/>
                <a:ea typeface="Georgia"/>
                <a:cs typeface="Georgia"/>
                <a:sym typeface="Georgia"/>
              </a:defRPr>
            </a:lvl6pPr>
            <a:lvl7pPr lvl="6">
              <a:lnSpc>
                <a:spcPct val="105000"/>
              </a:lnSpc>
              <a:spcBef>
                <a:spcPts val="0"/>
              </a:spcBef>
              <a:spcAft>
                <a:spcPts val="0"/>
              </a:spcAft>
              <a:buSzPts val="1800"/>
              <a:buFont typeface="Georgia"/>
              <a:buNone/>
              <a:defRPr sz="1800">
                <a:latin typeface="Georgia"/>
                <a:ea typeface="Georgia"/>
                <a:cs typeface="Georgia"/>
                <a:sym typeface="Georgia"/>
              </a:defRPr>
            </a:lvl7pPr>
            <a:lvl8pPr lvl="7">
              <a:lnSpc>
                <a:spcPct val="105000"/>
              </a:lnSpc>
              <a:spcBef>
                <a:spcPts val="0"/>
              </a:spcBef>
              <a:spcAft>
                <a:spcPts val="0"/>
              </a:spcAft>
              <a:buSzPts val="1800"/>
              <a:buFont typeface="Georgia"/>
              <a:buNone/>
              <a:defRPr sz="1800">
                <a:latin typeface="Georgia"/>
                <a:ea typeface="Georgia"/>
                <a:cs typeface="Georgia"/>
                <a:sym typeface="Georgia"/>
              </a:defRPr>
            </a:lvl8pPr>
            <a:lvl9pPr lvl="8">
              <a:lnSpc>
                <a:spcPct val="105000"/>
              </a:lnSpc>
              <a:spcBef>
                <a:spcPts val="0"/>
              </a:spcBef>
              <a:spcAft>
                <a:spcPts val="0"/>
              </a:spcAft>
              <a:buSzPts val="1800"/>
              <a:buFont typeface="Georgia"/>
              <a:buNone/>
              <a:defRPr sz="1800">
                <a:latin typeface="Georgia"/>
                <a:ea typeface="Georgia"/>
                <a:cs typeface="Georgia"/>
                <a:sym typeface="Georgia"/>
              </a:defRPr>
            </a:lvl9pPr>
          </a:lstStyle>
          <a:p>
            <a:endParaRPr/>
          </a:p>
        </p:txBody>
      </p:sp>
    </p:spTree>
  </p:cSld>
  <p:clrMap bg1="lt1" tx1="dk1" bg2="dk2" tx2="lt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 id="2147483749" r:id="rId22"/>
    <p:sldLayoutId id="2147483750" r:id="rId23"/>
    <p:sldLayoutId id="2147483751" r:id="rId24"/>
    <p:sldLayoutId id="2147483752" r:id="rId25"/>
    <p:sldLayoutId id="2147483753" r:id="rId26"/>
    <p:sldLayoutId id="2147483754" r:id="rId27"/>
    <p:sldLayoutId id="2147483755" r:id="rId28"/>
    <p:sldLayoutId id="2147483756" r:id="rId29"/>
    <p:sldLayoutId id="2147483757" r:id="rId30"/>
    <p:sldLayoutId id="2147483758" r:id="rId31"/>
    <p:sldLayoutId id="2147483759" r:id="rId32"/>
    <p:sldLayoutId id="2147483760" r:id="rId33"/>
    <p:sldLayoutId id="2147483761" r:id="rId34"/>
    <p:sldLayoutId id="2147483762" r:id="rId35"/>
    <p:sldLayoutId id="2147483763" r:id="rId36"/>
    <p:sldLayoutId id="2147483764" r:id="rId37"/>
    <p:sldLayoutId id="2147483765" r:id="rId38"/>
    <p:sldLayoutId id="2147483766" r:id="rId39"/>
    <p:sldLayoutId id="2147483767" r:id="rId40"/>
    <p:sldLayoutId id="2147483768" r:id="rId41"/>
    <p:sldLayoutId id="2147483769" r:id="rId42"/>
    <p:sldLayoutId id="2147483770" r:id="rId43"/>
    <p:sldLayoutId id="2147483771" r:id="rId44"/>
    <p:sldLayoutId id="2147483772" r:id="rId45"/>
    <p:sldLayoutId id="2147483773" r:id="rId46"/>
    <p:sldLayoutId id="2147483774" r:id="rId47"/>
    <p:sldLayoutId id="2147483775" r:id="rId48"/>
    <p:sldLayoutId id="2147483776" r:id="rId49"/>
    <p:sldLayoutId id="2147483777" r:id="rId50"/>
    <p:sldLayoutId id="2147483778" r:id="rId51"/>
    <p:sldLayoutId id="2147483779" r:id="rId52"/>
    <p:sldLayoutId id="2147483780" r:id="rId53"/>
    <p:sldLayoutId id="2147483781" r:id="rId54"/>
    <p:sldLayoutId id="2147483782" r:id="rId55"/>
    <p:sldLayoutId id="2147483783" r:id="rId56"/>
    <p:sldLayoutId id="2147483784" r:id="rId57"/>
    <p:sldLayoutId id="2147483785" r:id="rId58"/>
    <p:sldLayoutId id="2147483786" r:id="rId59"/>
    <p:sldLayoutId id="2147483787" r:id="rId60"/>
    <p:sldLayoutId id="2147483788" r:id="rId61"/>
    <p:sldLayoutId id="2147483789" r:id="rId62"/>
    <p:sldLayoutId id="2147483790" r:id="rId63"/>
    <p:sldLayoutId id="2147483791" r:id="rId64"/>
    <p:sldLayoutId id="2147483792" r:id="rId65"/>
    <p:sldLayoutId id="2147483793" r:id="rId66"/>
    <p:sldLayoutId id="2147483794" r:id="rId67"/>
    <p:sldLayoutId id="2147483795" r:id="rId68"/>
    <p:sldLayoutId id="2147483796" r:id="rId69"/>
    <p:sldLayoutId id="2147483797" r:id="rId70"/>
    <p:sldLayoutId id="2147483798" r:id="rId71"/>
    <p:sldLayoutId id="2147483799" r:id="rId72"/>
    <p:sldLayoutId id="2147483800" r:id="rId73"/>
    <p:sldLayoutId id="2147483801" r:id="rId74"/>
    <p:sldLayoutId id="2147483802" r:id="rId75"/>
    <p:sldLayoutId id="2147483803" r:id="rId76"/>
    <p:sldLayoutId id="2147483804" r:id="rId77"/>
    <p:sldLayoutId id="2147483805" r:id="rId78"/>
    <p:sldLayoutId id="2147483806" r:id="rId79"/>
    <p:sldLayoutId id="2147483807" r:id="rId8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575">
          <p15:clr>
            <a:srgbClr val="EA4335"/>
          </p15:clr>
        </p15:guide>
        <p15:guide id="2" pos="6448">
          <p15:clr>
            <a:srgbClr val="EA4335"/>
          </p15:clr>
        </p15:guide>
        <p15:guide id="3" orient="horz" pos="4475">
          <p15:clr>
            <a:srgbClr val="EA4335"/>
          </p15:clr>
        </p15:guide>
        <p15:guide id="4" pos="4454">
          <p15:clr>
            <a:srgbClr val="EA4335"/>
          </p15:clr>
        </p15:guide>
        <p15:guide id="5" pos="4365">
          <p15:clr>
            <a:srgbClr val="EA4335"/>
          </p15:clr>
        </p15:guide>
        <p15:guide id="6" pos="2281">
          <p15:clr>
            <a:srgbClr val="EA4335"/>
          </p15:clr>
        </p15:guide>
        <p15:guide id="7" pos="2371">
          <p15:clr>
            <a:srgbClr val="EA4335"/>
          </p15:clr>
        </p15:guide>
        <p15:guide id="8" pos="3324">
          <p15:clr>
            <a:srgbClr val="EA4335"/>
          </p15:clr>
        </p15:guide>
        <p15:guide id="9" pos="3416">
          <p15:clr>
            <a:srgbClr val="EA4335"/>
          </p15:clr>
        </p15:guide>
        <p15:guide id="10" orient="horz" pos="999">
          <p15:clr>
            <a:srgbClr val="EA4335"/>
          </p15:clr>
        </p15:guide>
        <p15:guide id="11" pos="287">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7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9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93.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7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128"/>
        <p:cNvGrpSpPr/>
        <p:nvPr/>
      </p:nvGrpSpPr>
      <p:grpSpPr>
        <a:xfrm>
          <a:off x="0" y="0"/>
          <a:ext cx="0" cy="0"/>
          <a:chOff x="0" y="0"/>
          <a:chExt cx="0" cy="0"/>
        </a:xfrm>
      </p:grpSpPr>
      <p:pic>
        <p:nvPicPr>
          <p:cNvPr id="1129" name="Google Shape;1129;p163"/>
          <p:cNvPicPr preferRelativeResize="0"/>
          <p:nvPr/>
        </p:nvPicPr>
        <p:blipFill rotWithShape="1">
          <a:blip r:embed="rId3">
            <a:alphaModFix/>
          </a:blip>
          <a:srcRect l="58262" t="6985" b="6985"/>
          <a:stretch/>
        </p:blipFill>
        <p:spPr>
          <a:xfrm>
            <a:off x="5235496" y="-424"/>
            <a:ext cx="5506224" cy="7560099"/>
          </a:xfrm>
          <a:prstGeom prst="rect">
            <a:avLst/>
          </a:prstGeom>
          <a:noFill/>
          <a:ln>
            <a:noFill/>
          </a:ln>
        </p:spPr>
      </p:pic>
      <p:sp>
        <p:nvSpPr>
          <p:cNvPr id="1130" name="Google Shape;1130;p163"/>
          <p:cNvSpPr txBox="1">
            <a:spLocks noGrp="1"/>
          </p:cNvSpPr>
          <p:nvPr>
            <p:ph type="ctrTitle" idx="4294967295"/>
          </p:nvPr>
        </p:nvSpPr>
        <p:spPr>
          <a:xfrm>
            <a:off x="329025" y="4562325"/>
            <a:ext cx="4721400" cy="19947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100"/>
              <a:buFont typeface="Arial"/>
              <a:buNone/>
            </a:pPr>
            <a:r>
              <a:rPr lang="en" sz="3700"/>
              <a:t>Kommunalt samarbeid for </a:t>
            </a:r>
            <a:br>
              <a:rPr lang="en" sz="3700"/>
            </a:br>
            <a:r>
              <a:rPr lang="en" sz="3700"/>
              <a:t>sterkere beredskap</a:t>
            </a:r>
            <a:endParaRPr sz="3900"/>
          </a:p>
        </p:txBody>
      </p:sp>
      <p:sp>
        <p:nvSpPr>
          <p:cNvPr id="1131" name="Google Shape;1131;p163"/>
          <p:cNvSpPr txBox="1">
            <a:spLocks noGrp="1"/>
          </p:cNvSpPr>
          <p:nvPr>
            <p:ph type="subTitle" idx="4294967295"/>
          </p:nvPr>
        </p:nvSpPr>
        <p:spPr>
          <a:xfrm>
            <a:off x="365575" y="6357675"/>
            <a:ext cx="4817700" cy="327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600"/>
              <a:buFont typeface="Arial"/>
              <a:buNone/>
            </a:pPr>
            <a:r>
              <a:rPr lang="en" sz="1400">
                <a:solidFill>
                  <a:schemeClr val="dk1"/>
                </a:solidFill>
              </a:rPr>
              <a:t>PwC</a:t>
            </a:r>
            <a:endParaRPr sz="1400">
              <a:solidFill>
                <a:schemeClr val="dk1"/>
              </a:solidFill>
            </a:endParaRPr>
          </a:p>
          <a:p>
            <a:pPr marL="0" marR="0" lvl="0" indent="0" algn="l" rtl="0">
              <a:lnSpc>
                <a:spcPct val="100000"/>
              </a:lnSpc>
              <a:spcBef>
                <a:spcPts val="0"/>
              </a:spcBef>
              <a:spcAft>
                <a:spcPts val="0"/>
              </a:spcAft>
              <a:buClr>
                <a:schemeClr val="lt1"/>
              </a:buClr>
              <a:buSzPts val="1600"/>
              <a:buFont typeface="Arial"/>
              <a:buNone/>
            </a:pPr>
            <a:r>
              <a:rPr lang="en" sz="1400">
                <a:solidFill>
                  <a:schemeClr val="dk1"/>
                </a:solidFill>
              </a:rPr>
              <a:t>2025</a:t>
            </a:r>
            <a:endParaRPr sz="1400">
              <a:solidFill>
                <a:schemeClr val="dk1"/>
              </a:solidFill>
            </a:endParaRPr>
          </a:p>
        </p:txBody>
      </p:sp>
      <p:sp>
        <p:nvSpPr>
          <p:cNvPr id="1132" name="Google Shape;1132;p163"/>
          <p:cNvSpPr/>
          <p:nvPr/>
        </p:nvSpPr>
        <p:spPr>
          <a:xfrm>
            <a:off x="5185909" y="5571780"/>
            <a:ext cx="1899900" cy="994200"/>
          </a:xfrm>
          <a:prstGeom prst="rect">
            <a:avLst/>
          </a:pr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163"/>
          <p:cNvSpPr/>
          <p:nvPr/>
        </p:nvSpPr>
        <p:spPr>
          <a:xfrm>
            <a:off x="7088311" y="6565890"/>
            <a:ext cx="1800600" cy="994200"/>
          </a:xfrm>
          <a:prstGeom prst="rect">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163"/>
          <p:cNvSpPr/>
          <p:nvPr/>
        </p:nvSpPr>
        <p:spPr>
          <a:xfrm>
            <a:off x="8888904" y="5571780"/>
            <a:ext cx="1800600" cy="994200"/>
          </a:xfrm>
          <a:prstGeom prst="rect">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163"/>
          <p:cNvSpPr/>
          <p:nvPr/>
        </p:nvSpPr>
        <p:spPr>
          <a:xfrm>
            <a:off x="7088308" y="0"/>
            <a:ext cx="1800600" cy="994200"/>
          </a:xfrm>
          <a:prstGeom prst="rect">
            <a:avLst/>
          </a:prstGeom>
          <a:solidFill>
            <a:srgbClr val="D04A02"/>
          </a:solidFill>
          <a:ln w="9525" cap="flat" cmpd="sng">
            <a:solidFill>
              <a:srgbClr val="D04A0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163"/>
          <p:cNvSpPr txBox="1"/>
          <p:nvPr/>
        </p:nvSpPr>
        <p:spPr>
          <a:xfrm>
            <a:off x="329025" y="3503875"/>
            <a:ext cx="3551400" cy="67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PRESENTASJON</a:t>
            </a:r>
            <a:endParaRPr sz="1800"/>
          </a:p>
        </p:txBody>
      </p:sp>
      <p:pic>
        <p:nvPicPr>
          <p:cNvPr id="1137" name="Google Shape;1137;p163" title="ks_FoU_logo_cmyk_Black.png"/>
          <p:cNvPicPr preferRelativeResize="0"/>
          <p:nvPr/>
        </p:nvPicPr>
        <p:blipFill>
          <a:blip r:embed="rId4">
            <a:alphaModFix/>
          </a:blip>
          <a:stretch>
            <a:fillRect/>
          </a:stretch>
        </p:blipFill>
        <p:spPr>
          <a:xfrm>
            <a:off x="3621700" y="835200"/>
            <a:ext cx="1071825" cy="5372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41"/>
        <p:cNvGrpSpPr/>
        <p:nvPr/>
      </p:nvGrpSpPr>
      <p:grpSpPr>
        <a:xfrm>
          <a:off x="0" y="0"/>
          <a:ext cx="0" cy="0"/>
          <a:chOff x="0" y="0"/>
          <a:chExt cx="0" cy="0"/>
        </a:xfrm>
      </p:grpSpPr>
      <p:sp>
        <p:nvSpPr>
          <p:cNvPr id="1142" name="Google Shape;1142;p164"/>
          <p:cNvSpPr/>
          <p:nvPr/>
        </p:nvSpPr>
        <p:spPr>
          <a:xfrm>
            <a:off x="150" y="18866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143" name="Google Shape;1143;p164"/>
          <p:cNvSpPr txBox="1"/>
          <p:nvPr/>
        </p:nvSpPr>
        <p:spPr>
          <a:xfrm>
            <a:off x="456000" y="3619325"/>
            <a:ext cx="3165600" cy="25650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800">
                <a:solidFill>
                  <a:schemeClr val="accent1"/>
                </a:solidFill>
              </a:rPr>
              <a:t>Spørreundersøkelse</a:t>
            </a:r>
            <a:r>
              <a:rPr lang="en" sz="2400"/>
              <a:t> </a:t>
            </a:r>
            <a:endParaRPr sz="2400"/>
          </a:p>
          <a:p>
            <a:pPr marL="0" lvl="0" indent="0" algn="ctr" rtl="0">
              <a:spcBef>
                <a:spcPts val="0"/>
              </a:spcBef>
              <a:spcAft>
                <a:spcPts val="0"/>
              </a:spcAft>
              <a:buNone/>
            </a:pPr>
            <a:r>
              <a:rPr lang="en" sz="1500"/>
              <a:t>Høsten 2024</a:t>
            </a:r>
            <a:endParaRPr sz="1500"/>
          </a:p>
          <a:p>
            <a:pPr marL="0" lvl="0" indent="0" algn="ctr" rtl="0">
              <a:spcBef>
                <a:spcPts val="0"/>
              </a:spcBef>
              <a:spcAft>
                <a:spcPts val="0"/>
              </a:spcAft>
              <a:buNone/>
            </a:pPr>
            <a:r>
              <a:rPr lang="en" sz="4800">
                <a:solidFill>
                  <a:schemeClr val="accent1"/>
                </a:solidFill>
              </a:rPr>
              <a:t>53 %</a:t>
            </a:r>
            <a:r>
              <a:rPr lang="en" sz="1800">
                <a:solidFill>
                  <a:schemeClr val="accent1"/>
                </a:solidFill>
              </a:rPr>
              <a:t> </a:t>
            </a:r>
            <a:endParaRPr sz="1800">
              <a:solidFill>
                <a:schemeClr val="accent1"/>
              </a:solidFill>
            </a:endParaRPr>
          </a:p>
          <a:p>
            <a:pPr marL="0" lvl="0" indent="0" algn="ctr" rtl="0">
              <a:spcBef>
                <a:spcPts val="0"/>
              </a:spcBef>
              <a:spcAft>
                <a:spcPts val="0"/>
              </a:spcAft>
              <a:buNone/>
            </a:pPr>
            <a:r>
              <a:rPr lang="en" sz="1000"/>
              <a:t>av alle norske kommuner svarte</a:t>
            </a:r>
            <a:endParaRPr sz="1000"/>
          </a:p>
        </p:txBody>
      </p:sp>
      <p:sp>
        <p:nvSpPr>
          <p:cNvPr id="1144" name="Google Shape;1144;p164"/>
          <p:cNvSpPr txBox="1"/>
          <p:nvPr/>
        </p:nvSpPr>
        <p:spPr>
          <a:xfrm>
            <a:off x="3763200" y="3619325"/>
            <a:ext cx="3165600" cy="2519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800">
                <a:solidFill>
                  <a:schemeClr val="accent5"/>
                </a:solidFill>
              </a:rPr>
              <a:t>Casestudier</a:t>
            </a:r>
            <a:endParaRPr>
              <a:solidFill>
                <a:schemeClr val="accent5"/>
              </a:solidFill>
            </a:endParaRPr>
          </a:p>
          <a:p>
            <a:pPr marL="0" lvl="0" indent="0" algn="ctr" rtl="0">
              <a:spcBef>
                <a:spcPts val="0"/>
              </a:spcBef>
              <a:spcAft>
                <a:spcPts val="0"/>
              </a:spcAft>
              <a:buNone/>
            </a:pPr>
            <a:r>
              <a:rPr lang="en" sz="1500">
                <a:solidFill>
                  <a:schemeClr val="dk1"/>
                </a:solidFill>
              </a:rPr>
              <a:t>Vinteren 2025</a:t>
            </a:r>
            <a:endParaRPr sz="1500">
              <a:solidFill>
                <a:schemeClr val="dk1"/>
              </a:solidFill>
            </a:endParaRPr>
          </a:p>
          <a:p>
            <a:pPr marL="0" lvl="0" indent="0" algn="ctr" rtl="0">
              <a:spcBef>
                <a:spcPts val="0"/>
              </a:spcBef>
              <a:spcAft>
                <a:spcPts val="0"/>
              </a:spcAft>
              <a:buNone/>
            </a:pPr>
            <a:r>
              <a:rPr lang="en" sz="4800">
                <a:solidFill>
                  <a:schemeClr val="accent5"/>
                </a:solidFill>
              </a:rPr>
              <a:t>5</a:t>
            </a:r>
            <a:r>
              <a:rPr lang="en" sz="4800"/>
              <a:t> </a:t>
            </a:r>
            <a:endParaRPr sz="4800"/>
          </a:p>
          <a:p>
            <a:pPr marL="0" lvl="0" indent="0" algn="ctr" rtl="0">
              <a:spcBef>
                <a:spcPts val="0"/>
              </a:spcBef>
              <a:spcAft>
                <a:spcPts val="0"/>
              </a:spcAft>
              <a:buNone/>
            </a:pPr>
            <a:r>
              <a:rPr lang="en" sz="1000"/>
              <a:t>interkommunale samarbeid</a:t>
            </a:r>
            <a:endParaRPr sz="1000"/>
          </a:p>
          <a:p>
            <a:pPr marL="0" lvl="0" indent="0" algn="ctr" rtl="0">
              <a:spcBef>
                <a:spcPts val="0"/>
              </a:spcBef>
              <a:spcAft>
                <a:spcPts val="0"/>
              </a:spcAft>
              <a:buNone/>
            </a:pPr>
            <a:endParaRPr sz="1000"/>
          </a:p>
          <a:p>
            <a:pPr marL="0" lvl="0" indent="0" algn="ctr" rtl="0">
              <a:spcBef>
                <a:spcPts val="0"/>
              </a:spcBef>
              <a:spcAft>
                <a:spcPts val="0"/>
              </a:spcAft>
              <a:buNone/>
            </a:pPr>
            <a:endParaRPr sz="1000"/>
          </a:p>
        </p:txBody>
      </p:sp>
      <p:sp>
        <p:nvSpPr>
          <p:cNvPr id="1145" name="Google Shape;1145;p164"/>
          <p:cNvSpPr txBox="1"/>
          <p:nvPr/>
        </p:nvSpPr>
        <p:spPr>
          <a:xfrm>
            <a:off x="7070400" y="3619325"/>
            <a:ext cx="3165600" cy="9141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800">
                <a:solidFill>
                  <a:schemeClr val="accent4"/>
                </a:solidFill>
              </a:rPr>
              <a:t>Intern prosjektgruppe KS og referansegrupper</a:t>
            </a:r>
            <a:endParaRPr sz="1800">
              <a:solidFill>
                <a:schemeClr val="accent4"/>
              </a:solidFill>
            </a:endParaRPr>
          </a:p>
          <a:p>
            <a:pPr marL="0" lvl="0" indent="0" algn="ctr" rtl="0">
              <a:spcBef>
                <a:spcPts val="0"/>
              </a:spcBef>
              <a:spcAft>
                <a:spcPts val="0"/>
              </a:spcAft>
              <a:buNone/>
            </a:pPr>
            <a:endParaRPr sz="1000"/>
          </a:p>
          <a:p>
            <a:pPr marL="0" lvl="0" indent="0" algn="ctr" rtl="0">
              <a:spcBef>
                <a:spcPts val="0"/>
              </a:spcBef>
              <a:spcAft>
                <a:spcPts val="0"/>
              </a:spcAft>
              <a:buNone/>
            </a:pPr>
            <a:endParaRPr sz="1000"/>
          </a:p>
        </p:txBody>
      </p:sp>
      <p:sp>
        <p:nvSpPr>
          <p:cNvPr id="1146" name="Google Shape;1146;p164"/>
          <p:cNvSpPr/>
          <p:nvPr/>
        </p:nvSpPr>
        <p:spPr>
          <a:xfrm>
            <a:off x="1555423" y="2460388"/>
            <a:ext cx="966776" cy="969532"/>
          </a:xfrm>
          <a:custGeom>
            <a:avLst/>
            <a:gdLst/>
            <a:ahLst/>
            <a:cxnLst/>
            <a:rect l="l" t="t" r="r" b="b"/>
            <a:pathLst>
              <a:path w="576" h="576" extrusionOk="0">
                <a:moveTo>
                  <a:pt x="0" y="0"/>
                </a:moveTo>
                <a:cubicBezTo>
                  <a:pt x="0" y="576"/>
                  <a:pt x="0" y="576"/>
                  <a:pt x="0" y="576"/>
                </a:cubicBezTo>
                <a:cubicBezTo>
                  <a:pt x="576" y="576"/>
                  <a:pt x="576" y="576"/>
                  <a:pt x="576" y="576"/>
                </a:cubicBezTo>
                <a:cubicBezTo>
                  <a:pt x="576" y="0"/>
                  <a:pt x="576" y="0"/>
                  <a:pt x="576" y="0"/>
                </a:cubicBezTo>
                <a:lnTo>
                  <a:pt x="0" y="0"/>
                </a:lnTo>
                <a:close/>
                <a:moveTo>
                  <a:pt x="551" y="551"/>
                </a:moveTo>
                <a:cubicBezTo>
                  <a:pt x="25" y="551"/>
                  <a:pt x="25" y="551"/>
                  <a:pt x="25" y="551"/>
                </a:cubicBezTo>
                <a:cubicBezTo>
                  <a:pt x="25" y="24"/>
                  <a:pt x="25" y="24"/>
                  <a:pt x="25" y="24"/>
                </a:cubicBezTo>
                <a:cubicBezTo>
                  <a:pt x="551" y="24"/>
                  <a:pt x="551" y="24"/>
                  <a:pt x="551" y="24"/>
                </a:cubicBezTo>
                <a:lnTo>
                  <a:pt x="551" y="551"/>
                </a:lnTo>
                <a:close/>
                <a:moveTo>
                  <a:pt x="178" y="228"/>
                </a:moveTo>
                <a:cubicBezTo>
                  <a:pt x="178" y="210"/>
                  <a:pt x="180" y="194"/>
                  <a:pt x="186" y="180"/>
                </a:cubicBezTo>
                <a:cubicBezTo>
                  <a:pt x="191" y="165"/>
                  <a:pt x="199" y="153"/>
                  <a:pt x="209" y="143"/>
                </a:cubicBezTo>
                <a:cubicBezTo>
                  <a:pt x="219" y="132"/>
                  <a:pt x="231" y="124"/>
                  <a:pt x="246" y="119"/>
                </a:cubicBezTo>
                <a:cubicBezTo>
                  <a:pt x="260" y="113"/>
                  <a:pt x="276" y="110"/>
                  <a:pt x="294" y="110"/>
                </a:cubicBezTo>
                <a:cubicBezTo>
                  <a:pt x="309" y="110"/>
                  <a:pt x="322" y="112"/>
                  <a:pt x="335" y="117"/>
                </a:cubicBezTo>
                <a:cubicBezTo>
                  <a:pt x="348" y="121"/>
                  <a:pt x="359" y="127"/>
                  <a:pt x="369" y="136"/>
                </a:cubicBezTo>
                <a:cubicBezTo>
                  <a:pt x="378" y="144"/>
                  <a:pt x="386" y="154"/>
                  <a:pt x="391" y="166"/>
                </a:cubicBezTo>
                <a:cubicBezTo>
                  <a:pt x="397" y="179"/>
                  <a:pt x="399" y="192"/>
                  <a:pt x="399" y="208"/>
                </a:cubicBezTo>
                <a:cubicBezTo>
                  <a:pt x="399" y="219"/>
                  <a:pt x="398" y="229"/>
                  <a:pt x="396" y="237"/>
                </a:cubicBezTo>
                <a:cubicBezTo>
                  <a:pt x="393" y="245"/>
                  <a:pt x="390" y="253"/>
                  <a:pt x="386" y="258"/>
                </a:cubicBezTo>
                <a:cubicBezTo>
                  <a:pt x="382" y="264"/>
                  <a:pt x="377" y="270"/>
                  <a:pt x="372" y="274"/>
                </a:cubicBezTo>
                <a:cubicBezTo>
                  <a:pt x="367" y="279"/>
                  <a:pt x="362" y="284"/>
                  <a:pt x="357" y="288"/>
                </a:cubicBezTo>
                <a:cubicBezTo>
                  <a:pt x="351" y="293"/>
                  <a:pt x="345" y="298"/>
                  <a:pt x="340" y="303"/>
                </a:cubicBezTo>
                <a:cubicBezTo>
                  <a:pt x="335" y="308"/>
                  <a:pt x="330" y="313"/>
                  <a:pt x="326" y="319"/>
                </a:cubicBezTo>
                <a:cubicBezTo>
                  <a:pt x="322" y="325"/>
                  <a:pt x="319" y="332"/>
                  <a:pt x="317" y="341"/>
                </a:cubicBezTo>
                <a:cubicBezTo>
                  <a:pt x="315" y="349"/>
                  <a:pt x="314" y="358"/>
                  <a:pt x="314" y="370"/>
                </a:cubicBezTo>
                <a:cubicBezTo>
                  <a:pt x="262" y="370"/>
                  <a:pt x="262" y="370"/>
                  <a:pt x="262" y="370"/>
                </a:cubicBezTo>
                <a:cubicBezTo>
                  <a:pt x="262" y="356"/>
                  <a:pt x="263" y="344"/>
                  <a:pt x="264" y="334"/>
                </a:cubicBezTo>
                <a:cubicBezTo>
                  <a:pt x="266" y="324"/>
                  <a:pt x="268" y="316"/>
                  <a:pt x="271" y="308"/>
                </a:cubicBezTo>
                <a:cubicBezTo>
                  <a:pt x="274" y="301"/>
                  <a:pt x="278" y="294"/>
                  <a:pt x="283" y="288"/>
                </a:cubicBezTo>
                <a:cubicBezTo>
                  <a:pt x="288" y="283"/>
                  <a:pt x="293" y="277"/>
                  <a:pt x="300" y="272"/>
                </a:cubicBezTo>
                <a:cubicBezTo>
                  <a:pt x="305" y="267"/>
                  <a:pt x="310" y="263"/>
                  <a:pt x="314" y="259"/>
                </a:cubicBezTo>
                <a:cubicBezTo>
                  <a:pt x="319" y="255"/>
                  <a:pt x="323" y="251"/>
                  <a:pt x="327" y="246"/>
                </a:cubicBezTo>
                <a:cubicBezTo>
                  <a:pt x="331" y="242"/>
                  <a:pt x="334" y="236"/>
                  <a:pt x="336" y="231"/>
                </a:cubicBezTo>
                <a:cubicBezTo>
                  <a:pt x="338" y="225"/>
                  <a:pt x="339" y="218"/>
                  <a:pt x="339" y="210"/>
                </a:cubicBezTo>
                <a:cubicBezTo>
                  <a:pt x="339" y="200"/>
                  <a:pt x="337" y="192"/>
                  <a:pt x="334" y="185"/>
                </a:cubicBezTo>
                <a:cubicBezTo>
                  <a:pt x="330" y="178"/>
                  <a:pt x="326" y="172"/>
                  <a:pt x="321" y="168"/>
                </a:cubicBezTo>
                <a:cubicBezTo>
                  <a:pt x="317" y="164"/>
                  <a:pt x="311" y="161"/>
                  <a:pt x="306" y="159"/>
                </a:cubicBezTo>
                <a:cubicBezTo>
                  <a:pt x="300" y="157"/>
                  <a:pt x="296" y="156"/>
                  <a:pt x="291" y="156"/>
                </a:cubicBezTo>
                <a:cubicBezTo>
                  <a:pt x="271" y="156"/>
                  <a:pt x="257" y="163"/>
                  <a:pt x="247" y="176"/>
                </a:cubicBezTo>
                <a:cubicBezTo>
                  <a:pt x="238" y="189"/>
                  <a:pt x="233" y="206"/>
                  <a:pt x="233" y="228"/>
                </a:cubicBezTo>
                <a:lnTo>
                  <a:pt x="178" y="228"/>
                </a:lnTo>
                <a:close/>
                <a:moveTo>
                  <a:pt x="255" y="403"/>
                </a:moveTo>
                <a:cubicBezTo>
                  <a:pt x="319" y="403"/>
                  <a:pt x="319" y="403"/>
                  <a:pt x="319" y="403"/>
                </a:cubicBezTo>
                <a:cubicBezTo>
                  <a:pt x="319" y="464"/>
                  <a:pt x="319" y="464"/>
                  <a:pt x="319" y="464"/>
                </a:cubicBezTo>
                <a:cubicBezTo>
                  <a:pt x="255" y="464"/>
                  <a:pt x="255" y="464"/>
                  <a:pt x="255" y="464"/>
                </a:cubicBezTo>
                <a:lnTo>
                  <a:pt x="255" y="403"/>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700" b="1">
              <a:solidFill>
                <a:schemeClr val="accent4"/>
              </a:solidFill>
              <a:latin typeface="Arial"/>
              <a:ea typeface="Arial"/>
              <a:cs typeface="Arial"/>
              <a:sym typeface="Arial"/>
            </a:endParaRPr>
          </a:p>
        </p:txBody>
      </p:sp>
      <p:sp>
        <p:nvSpPr>
          <p:cNvPr id="1147" name="Google Shape;1147;p164"/>
          <p:cNvSpPr/>
          <p:nvPr/>
        </p:nvSpPr>
        <p:spPr>
          <a:xfrm>
            <a:off x="4862562" y="2460392"/>
            <a:ext cx="966900" cy="966569"/>
          </a:xfrm>
          <a:custGeom>
            <a:avLst/>
            <a:gdLst/>
            <a:ahLst/>
            <a:cxnLst/>
            <a:rect l="l" t="t" r="r" b="b"/>
            <a:pathLst>
              <a:path w="456085" h="455929" extrusionOk="0">
                <a:moveTo>
                  <a:pt x="0" y="0"/>
                </a:moveTo>
                <a:lnTo>
                  <a:pt x="0" y="455930"/>
                </a:lnTo>
                <a:lnTo>
                  <a:pt x="456086" y="455930"/>
                </a:lnTo>
                <a:lnTo>
                  <a:pt x="456086" y="0"/>
                </a:lnTo>
                <a:close/>
                <a:moveTo>
                  <a:pt x="436639" y="436490"/>
                </a:moveTo>
                <a:lnTo>
                  <a:pt x="19384" y="436490"/>
                </a:lnTo>
                <a:lnTo>
                  <a:pt x="19384" y="19472"/>
                </a:lnTo>
                <a:lnTo>
                  <a:pt x="436576" y="19472"/>
                </a:lnTo>
                <a:close/>
                <a:moveTo>
                  <a:pt x="62553" y="407139"/>
                </a:moveTo>
                <a:lnTo>
                  <a:pt x="174928" y="294803"/>
                </a:lnTo>
                <a:cubicBezTo>
                  <a:pt x="234060" y="346336"/>
                  <a:pt x="323789" y="340181"/>
                  <a:pt x="375352" y="281062"/>
                </a:cubicBezTo>
                <a:cubicBezTo>
                  <a:pt x="426884" y="221943"/>
                  <a:pt x="420739" y="132241"/>
                  <a:pt x="361606" y="80710"/>
                </a:cubicBezTo>
                <a:cubicBezTo>
                  <a:pt x="302474" y="29179"/>
                  <a:pt x="212745" y="35331"/>
                  <a:pt x="161182" y="94451"/>
                </a:cubicBezTo>
                <a:cubicBezTo>
                  <a:pt x="114560" y="147924"/>
                  <a:pt x="114560" y="227588"/>
                  <a:pt x="161182" y="281062"/>
                </a:cubicBezTo>
                <a:lnTo>
                  <a:pt x="48744" y="393398"/>
                </a:lnTo>
                <a:close/>
                <a:moveTo>
                  <a:pt x="362810" y="265579"/>
                </a:moveTo>
                <a:cubicBezTo>
                  <a:pt x="360276" y="268745"/>
                  <a:pt x="357615" y="271595"/>
                  <a:pt x="354765" y="274444"/>
                </a:cubicBezTo>
                <a:cubicBezTo>
                  <a:pt x="306907" y="322194"/>
                  <a:pt x="229405" y="322194"/>
                  <a:pt x="181548" y="274444"/>
                </a:cubicBezTo>
                <a:cubicBezTo>
                  <a:pt x="178728" y="271595"/>
                  <a:pt x="176037" y="268650"/>
                  <a:pt x="173534" y="265579"/>
                </a:cubicBezTo>
                <a:lnTo>
                  <a:pt x="162069" y="248893"/>
                </a:lnTo>
                <a:cubicBezTo>
                  <a:pt x="128242" y="190313"/>
                  <a:pt x="148323" y="115416"/>
                  <a:pt x="206918" y="81604"/>
                </a:cubicBezTo>
                <a:cubicBezTo>
                  <a:pt x="265544" y="47792"/>
                  <a:pt x="340449" y="67870"/>
                  <a:pt x="374275" y="126449"/>
                </a:cubicBezTo>
                <a:cubicBezTo>
                  <a:pt x="396161" y="164334"/>
                  <a:pt x="396161" y="211007"/>
                  <a:pt x="374275" y="248893"/>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5"/>
              </a:solidFill>
              <a:latin typeface="Arial"/>
              <a:ea typeface="Arial"/>
              <a:cs typeface="Arial"/>
              <a:sym typeface="Arial"/>
            </a:endParaRPr>
          </a:p>
        </p:txBody>
      </p:sp>
      <p:sp>
        <p:nvSpPr>
          <p:cNvPr id="1148" name="Google Shape;1148;p164"/>
          <p:cNvSpPr/>
          <p:nvPr/>
        </p:nvSpPr>
        <p:spPr>
          <a:xfrm>
            <a:off x="8169812" y="2460398"/>
            <a:ext cx="966776" cy="969479"/>
          </a:xfrm>
          <a:custGeom>
            <a:avLst/>
            <a:gdLst/>
            <a:ahLst/>
            <a:cxnLst/>
            <a:rect l="l" t="t" r="r" b="b"/>
            <a:pathLst>
              <a:path w="576" h="576" extrusionOk="0">
                <a:moveTo>
                  <a:pt x="0" y="0"/>
                </a:moveTo>
                <a:cubicBezTo>
                  <a:pt x="0" y="576"/>
                  <a:pt x="0" y="576"/>
                  <a:pt x="0" y="576"/>
                </a:cubicBezTo>
                <a:cubicBezTo>
                  <a:pt x="576" y="576"/>
                  <a:pt x="576" y="576"/>
                  <a:pt x="576" y="576"/>
                </a:cubicBezTo>
                <a:cubicBezTo>
                  <a:pt x="576" y="0"/>
                  <a:pt x="576" y="0"/>
                  <a:pt x="576" y="0"/>
                </a:cubicBezTo>
                <a:lnTo>
                  <a:pt x="0" y="0"/>
                </a:lnTo>
                <a:close/>
                <a:moveTo>
                  <a:pt x="551" y="25"/>
                </a:moveTo>
                <a:cubicBezTo>
                  <a:pt x="551" y="406"/>
                  <a:pt x="551" y="406"/>
                  <a:pt x="551" y="406"/>
                </a:cubicBezTo>
                <a:cubicBezTo>
                  <a:pt x="548" y="404"/>
                  <a:pt x="544" y="402"/>
                  <a:pt x="540" y="401"/>
                </a:cubicBezTo>
                <a:cubicBezTo>
                  <a:pt x="531" y="397"/>
                  <a:pt x="519" y="393"/>
                  <a:pt x="504" y="388"/>
                </a:cubicBezTo>
                <a:cubicBezTo>
                  <a:pt x="503" y="388"/>
                  <a:pt x="503" y="388"/>
                  <a:pt x="503" y="388"/>
                </a:cubicBezTo>
                <a:cubicBezTo>
                  <a:pt x="489" y="383"/>
                  <a:pt x="481" y="390"/>
                  <a:pt x="477" y="396"/>
                </a:cubicBezTo>
                <a:cubicBezTo>
                  <a:pt x="476" y="397"/>
                  <a:pt x="475" y="398"/>
                  <a:pt x="472" y="398"/>
                </a:cubicBezTo>
                <a:cubicBezTo>
                  <a:pt x="469" y="398"/>
                  <a:pt x="468" y="397"/>
                  <a:pt x="467" y="396"/>
                </a:cubicBezTo>
                <a:cubicBezTo>
                  <a:pt x="463" y="390"/>
                  <a:pt x="455" y="383"/>
                  <a:pt x="440" y="388"/>
                </a:cubicBezTo>
                <a:cubicBezTo>
                  <a:pt x="439" y="388"/>
                  <a:pt x="439" y="388"/>
                  <a:pt x="439" y="388"/>
                </a:cubicBezTo>
                <a:cubicBezTo>
                  <a:pt x="425" y="393"/>
                  <a:pt x="413" y="397"/>
                  <a:pt x="404" y="401"/>
                </a:cubicBezTo>
                <a:cubicBezTo>
                  <a:pt x="394" y="404"/>
                  <a:pt x="386" y="410"/>
                  <a:pt x="380" y="418"/>
                </a:cubicBezTo>
                <a:cubicBezTo>
                  <a:pt x="374" y="410"/>
                  <a:pt x="366" y="404"/>
                  <a:pt x="356" y="401"/>
                </a:cubicBezTo>
                <a:cubicBezTo>
                  <a:pt x="347" y="397"/>
                  <a:pt x="335" y="393"/>
                  <a:pt x="320" y="388"/>
                </a:cubicBezTo>
                <a:cubicBezTo>
                  <a:pt x="319" y="388"/>
                  <a:pt x="319" y="388"/>
                  <a:pt x="319" y="388"/>
                </a:cubicBezTo>
                <a:cubicBezTo>
                  <a:pt x="305" y="383"/>
                  <a:pt x="297" y="390"/>
                  <a:pt x="293" y="396"/>
                </a:cubicBezTo>
                <a:cubicBezTo>
                  <a:pt x="292" y="397"/>
                  <a:pt x="291" y="398"/>
                  <a:pt x="288" y="398"/>
                </a:cubicBezTo>
                <a:cubicBezTo>
                  <a:pt x="285" y="398"/>
                  <a:pt x="284" y="397"/>
                  <a:pt x="283" y="396"/>
                </a:cubicBezTo>
                <a:cubicBezTo>
                  <a:pt x="279" y="390"/>
                  <a:pt x="271" y="383"/>
                  <a:pt x="257" y="388"/>
                </a:cubicBezTo>
                <a:cubicBezTo>
                  <a:pt x="256" y="388"/>
                  <a:pt x="256" y="388"/>
                  <a:pt x="256" y="388"/>
                </a:cubicBezTo>
                <a:cubicBezTo>
                  <a:pt x="241" y="393"/>
                  <a:pt x="229" y="397"/>
                  <a:pt x="220" y="401"/>
                </a:cubicBezTo>
                <a:cubicBezTo>
                  <a:pt x="210" y="404"/>
                  <a:pt x="202" y="410"/>
                  <a:pt x="196" y="418"/>
                </a:cubicBezTo>
                <a:cubicBezTo>
                  <a:pt x="190" y="410"/>
                  <a:pt x="182" y="404"/>
                  <a:pt x="172" y="401"/>
                </a:cubicBezTo>
                <a:cubicBezTo>
                  <a:pt x="163" y="397"/>
                  <a:pt x="151" y="393"/>
                  <a:pt x="136" y="388"/>
                </a:cubicBezTo>
                <a:cubicBezTo>
                  <a:pt x="136" y="388"/>
                  <a:pt x="136" y="388"/>
                  <a:pt x="136" y="388"/>
                </a:cubicBezTo>
                <a:cubicBezTo>
                  <a:pt x="121" y="383"/>
                  <a:pt x="113" y="390"/>
                  <a:pt x="109" y="396"/>
                </a:cubicBezTo>
                <a:cubicBezTo>
                  <a:pt x="108" y="397"/>
                  <a:pt x="107" y="398"/>
                  <a:pt x="104" y="398"/>
                </a:cubicBezTo>
                <a:cubicBezTo>
                  <a:pt x="101" y="398"/>
                  <a:pt x="100" y="397"/>
                  <a:pt x="100" y="396"/>
                </a:cubicBezTo>
                <a:cubicBezTo>
                  <a:pt x="95" y="390"/>
                  <a:pt x="87" y="383"/>
                  <a:pt x="73" y="388"/>
                </a:cubicBezTo>
                <a:cubicBezTo>
                  <a:pt x="72" y="388"/>
                  <a:pt x="72" y="388"/>
                  <a:pt x="72" y="388"/>
                </a:cubicBezTo>
                <a:cubicBezTo>
                  <a:pt x="58" y="393"/>
                  <a:pt x="45" y="397"/>
                  <a:pt x="36" y="401"/>
                </a:cubicBezTo>
                <a:cubicBezTo>
                  <a:pt x="32" y="402"/>
                  <a:pt x="28" y="404"/>
                  <a:pt x="25" y="406"/>
                </a:cubicBezTo>
                <a:cubicBezTo>
                  <a:pt x="25" y="25"/>
                  <a:pt x="25" y="25"/>
                  <a:pt x="25" y="25"/>
                </a:cubicBezTo>
                <a:lnTo>
                  <a:pt x="551" y="25"/>
                </a:lnTo>
                <a:close/>
                <a:moveTo>
                  <a:pt x="208" y="471"/>
                </a:moveTo>
                <a:cubicBezTo>
                  <a:pt x="209" y="467"/>
                  <a:pt x="211" y="450"/>
                  <a:pt x="213" y="440"/>
                </a:cubicBezTo>
                <a:cubicBezTo>
                  <a:pt x="213" y="435"/>
                  <a:pt x="218" y="428"/>
                  <a:pt x="228" y="424"/>
                </a:cubicBezTo>
                <a:cubicBezTo>
                  <a:pt x="237" y="421"/>
                  <a:pt x="249" y="417"/>
                  <a:pt x="264" y="412"/>
                </a:cubicBezTo>
                <a:cubicBezTo>
                  <a:pt x="264" y="411"/>
                  <a:pt x="264" y="411"/>
                  <a:pt x="264" y="411"/>
                </a:cubicBezTo>
                <a:cubicBezTo>
                  <a:pt x="270" y="419"/>
                  <a:pt x="278" y="422"/>
                  <a:pt x="288" y="422"/>
                </a:cubicBezTo>
                <a:cubicBezTo>
                  <a:pt x="298" y="422"/>
                  <a:pt x="306" y="419"/>
                  <a:pt x="312" y="411"/>
                </a:cubicBezTo>
                <a:cubicBezTo>
                  <a:pt x="313" y="412"/>
                  <a:pt x="313" y="412"/>
                  <a:pt x="313" y="412"/>
                </a:cubicBezTo>
                <a:cubicBezTo>
                  <a:pt x="327" y="417"/>
                  <a:pt x="339" y="421"/>
                  <a:pt x="348" y="424"/>
                </a:cubicBezTo>
                <a:cubicBezTo>
                  <a:pt x="358" y="428"/>
                  <a:pt x="363" y="435"/>
                  <a:pt x="364" y="440"/>
                </a:cubicBezTo>
                <a:cubicBezTo>
                  <a:pt x="365" y="450"/>
                  <a:pt x="367" y="467"/>
                  <a:pt x="368" y="471"/>
                </a:cubicBezTo>
                <a:cubicBezTo>
                  <a:pt x="368" y="552"/>
                  <a:pt x="368" y="552"/>
                  <a:pt x="368" y="552"/>
                </a:cubicBezTo>
                <a:cubicBezTo>
                  <a:pt x="208" y="552"/>
                  <a:pt x="208" y="552"/>
                  <a:pt x="208" y="552"/>
                </a:cubicBezTo>
                <a:lnTo>
                  <a:pt x="208" y="471"/>
                </a:lnTo>
                <a:close/>
                <a:moveTo>
                  <a:pt x="25" y="471"/>
                </a:moveTo>
                <a:cubicBezTo>
                  <a:pt x="25" y="467"/>
                  <a:pt x="28" y="450"/>
                  <a:pt x="29" y="440"/>
                </a:cubicBezTo>
                <a:cubicBezTo>
                  <a:pt x="29" y="435"/>
                  <a:pt x="34" y="428"/>
                  <a:pt x="44" y="424"/>
                </a:cubicBezTo>
                <a:cubicBezTo>
                  <a:pt x="51" y="422"/>
                  <a:pt x="62" y="418"/>
                  <a:pt x="80" y="412"/>
                </a:cubicBezTo>
                <a:cubicBezTo>
                  <a:pt x="80" y="411"/>
                  <a:pt x="80" y="411"/>
                  <a:pt x="80" y="411"/>
                </a:cubicBezTo>
                <a:cubicBezTo>
                  <a:pt x="86" y="419"/>
                  <a:pt x="94" y="422"/>
                  <a:pt x="104" y="422"/>
                </a:cubicBezTo>
                <a:cubicBezTo>
                  <a:pt x="114" y="422"/>
                  <a:pt x="122" y="419"/>
                  <a:pt x="128" y="411"/>
                </a:cubicBezTo>
                <a:cubicBezTo>
                  <a:pt x="129" y="412"/>
                  <a:pt x="129" y="412"/>
                  <a:pt x="129" y="412"/>
                </a:cubicBezTo>
                <a:cubicBezTo>
                  <a:pt x="143" y="417"/>
                  <a:pt x="155" y="421"/>
                  <a:pt x="164" y="424"/>
                </a:cubicBezTo>
                <a:cubicBezTo>
                  <a:pt x="175" y="428"/>
                  <a:pt x="179" y="435"/>
                  <a:pt x="180" y="440"/>
                </a:cubicBezTo>
                <a:cubicBezTo>
                  <a:pt x="181" y="450"/>
                  <a:pt x="183" y="467"/>
                  <a:pt x="184" y="471"/>
                </a:cubicBezTo>
                <a:cubicBezTo>
                  <a:pt x="184" y="552"/>
                  <a:pt x="184" y="552"/>
                  <a:pt x="184" y="552"/>
                </a:cubicBezTo>
                <a:cubicBezTo>
                  <a:pt x="25" y="552"/>
                  <a:pt x="25" y="552"/>
                  <a:pt x="25" y="552"/>
                </a:cubicBezTo>
                <a:lnTo>
                  <a:pt x="25" y="471"/>
                </a:lnTo>
                <a:close/>
                <a:moveTo>
                  <a:pt x="392" y="552"/>
                </a:moveTo>
                <a:cubicBezTo>
                  <a:pt x="392" y="471"/>
                  <a:pt x="392" y="471"/>
                  <a:pt x="392" y="471"/>
                </a:cubicBezTo>
                <a:cubicBezTo>
                  <a:pt x="393" y="467"/>
                  <a:pt x="395" y="450"/>
                  <a:pt x="396" y="440"/>
                </a:cubicBezTo>
                <a:cubicBezTo>
                  <a:pt x="397" y="435"/>
                  <a:pt x="401" y="428"/>
                  <a:pt x="412" y="424"/>
                </a:cubicBezTo>
                <a:cubicBezTo>
                  <a:pt x="421" y="421"/>
                  <a:pt x="433" y="417"/>
                  <a:pt x="447" y="412"/>
                </a:cubicBezTo>
                <a:cubicBezTo>
                  <a:pt x="448" y="411"/>
                  <a:pt x="448" y="411"/>
                  <a:pt x="448" y="411"/>
                </a:cubicBezTo>
                <a:cubicBezTo>
                  <a:pt x="454" y="419"/>
                  <a:pt x="462" y="422"/>
                  <a:pt x="472" y="422"/>
                </a:cubicBezTo>
                <a:cubicBezTo>
                  <a:pt x="482" y="422"/>
                  <a:pt x="490" y="419"/>
                  <a:pt x="496" y="411"/>
                </a:cubicBezTo>
                <a:cubicBezTo>
                  <a:pt x="496" y="412"/>
                  <a:pt x="496" y="412"/>
                  <a:pt x="496" y="412"/>
                </a:cubicBezTo>
                <a:cubicBezTo>
                  <a:pt x="511" y="417"/>
                  <a:pt x="523" y="421"/>
                  <a:pt x="532" y="424"/>
                </a:cubicBezTo>
                <a:cubicBezTo>
                  <a:pt x="542" y="428"/>
                  <a:pt x="547" y="435"/>
                  <a:pt x="547" y="440"/>
                </a:cubicBezTo>
                <a:cubicBezTo>
                  <a:pt x="548" y="450"/>
                  <a:pt x="551" y="467"/>
                  <a:pt x="551" y="471"/>
                </a:cubicBezTo>
                <a:cubicBezTo>
                  <a:pt x="551" y="552"/>
                  <a:pt x="551" y="552"/>
                  <a:pt x="551" y="552"/>
                </a:cubicBezTo>
                <a:lnTo>
                  <a:pt x="392" y="552"/>
                </a:lnTo>
                <a:close/>
                <a:moveTo>
                  <a:pt x="104" y="387"/>
                </a:moveTo>
                <a:cubicBezTo>
                  <a:pt x="105" y="387"/>
                  <a:pt x="105" y="387"/>
                  <a:pt x="105" y="387"/>
                </a:cubicBezTo>
                <a:cubicBezTo>
                  <a:pt x="123" y="387"/>
                  <a:pt x="144" y="369"/>
                  <a:pt x="147" y="328"/>
                </a:cubicBezTo>
                <a:cubicBezTo>
                  <a:pt x="148" y="309"/>
                  <a:pt x="141" y="297"/>
                  <a:pt x="135" y="290"/>
                </a:cubicBezTo>
                <a:cubicBezTo>
                  <a:pt x="129" y="284"/>
                  <a:pt x="123" y="281"/>
                  <a:pt x="117" y="279"/>
                </a:cubicBezTo>
                <a:cubicBezTo>
                  <a:pt x="118" y="272"/>
                  <a:pt x="120" y="260"/>
                  <a:pt x="121" y="252"/>
                </a:cubicBezTo>
                <a:cubicBezTo>
                  <a:pt x="121" y="247"/>
                  <a:pt x="126" y="239"/>
                  <a:pt x="136" y="235"/>
                </a:cubicBezTo>
                <a:cubicBezTo>
                  <a:pt x="148" y="231"/>
                  <a:pt x="164" y="226"/>
                  <a:pt x="172" y="223"/>
                </a:cubicBezTo>
                <a:cubicBezTo>
                  <a:pt x="172" y="223"/>
                  <a:pt x="172" y="223"/>
                  <a:pt x="172" y="223"/>
                </a:cubicBezTo>
                <a:cubicBezTo>
                  <a:pt x="178" y="230"/>
                  <a:pt x="186" y="234"/>
                  <a:pt x="196" y="234"/>
                </a:cubicBezTo>
                <a:cubicBezTo>
                  <a:pt x="206" y="234"/>
                  <a:pt x="214" y="230"/>
                  <a:pt x="220" y="223"/>
                </a:cubicBezTo>
                <a:cubicBezTo>
                  <a:pt x="221" y="223"/>
                  <a:pt x="221" y="223"/>
                  <a:pt x="221" y="223"/>
                </a:cubicBezTo>
                <a:cubicBezTo>
                  <a:pt x="228" y="226"/>
                  <a:pt x="244" y="231"/>
                  <a:pt x="256" y="235"/>
                </a:cubicBezTo>
                <a:cubicBezTo>
                  <a:pt x="267" y="239"/>
                  <a:pt x="271" y="247"/>
                  <a:pt x="272" y="252"/>
                </a:cubicBezTo>
                <a:cubicBezTo>
                  <a:pt x="272" y="260"/>
                  <a:pt x="274" y="272"/>
                  <a:pt x="275" y="279"/>
                </a:cubicBezTo>
                <a:cubicBezTo>
                  <a:pt x="269" y="281"/>
                  <a:pt x="263" y="285"/>
                  <a:pt x="258" y="290"/>
                </a:cubicBezTo>
                <a:cubicBezTo>
                  <a:pt x="252" y="297"/>
                  <a:pt x="245" y="309"/>
                  <a:pt x="246" y="328"/>
                </a:cubicBezTo>
                <a:cubicBezTo>
                  <a:pt x="249" y="369"/>
                  <a:pt x="269" y="387"/>
                  <a:pt x="288" y="387"/>
                </a:cubicBezTo>
                <a:cubicBezTo>
                  <a:pt x="288" y="387"/>
                  <a:pt x="288" y="387"/>
                  <a:pt x="288" y="387"/>
                </a:cubicBezTo>
                <a:cubicBezTo>
                  <a:pt x="307" y="387"/>
                  <a:pt x="327" y="369"/>
                  <a:pt x="330" y="328"/>
                </a:cubicBezTo>
                <a:cubicBezTo>
                  <a:pt x="332" y="309"/>
                  <a:pt x="325" y="297"/>
                  <a:pt x="318" y="290"/>
                </a:cubicBezTo>
                <a:cubicBezTo>
                  <a:pt x="313" y="284"/>
                  <a:pt x="307" y="281"/>
                  <a:pt x="301" y="279"/>
                </a:cubicBezTo>
                <a:cubicBezTo>
                  <a:pt x="302" y="272"/>
                  <a:pt x="304" y="260"/>
                  <a:pt x="304" y="252"/>
                </a:cubicBezTo>
                <a:cubicBezTo>
                  <a:pt x="305" y="247"/>
                  <a:pt x="309" y="239"/>
                  <a:pt x="320" y="235"/>
                </a:cubicBezTo>
                <a:cubicBezTo>
                  <a:pt x="332" y="231"/>
                  <a:pt x="348" y="226"/>
                  <a:pt x="356" y="223"/>
                </a:cubicBezTo>
                <a:cubicBezTo>
                  <a:pt x="356" y="223"/>
                  <a:pt x="356" y="223"/>
                  <a:pt x="356" y="223"/>
                </a:cubicBezTo>
                <a:cubicBezTo>
                  <a:pt x="362" y="230"/>
                  <a:pt x="370" y="234"/>
                  <a:pt x="380" y="234"/>
                </a:cubicBezTo>
                <a:cubicBezTo>
                  <a:pt x="390" y="234"/>
                  <a:pt x="398" y="230"/>
                  <a:pt x="404" y="223"/>
                </a:cubicBezTo>
                <a:cubicBezTo>
                  <a:pt x="404" y="223"/>
                  <a:pt x="404" y="223"/>
                  <a:pt x="404" y="223"/>
                </a:cubicBezTo>
                <a:cubicBezTo>
                  <a:pt x="412" y="226"/>
                  <a:pt x="428" y="231"/>
                  <a:pt x="440" y="235"/>
                </a:cubicBezTo>
                <a:cubicBezTo>
                  <a:pt x="450" y="239"/>
                  <a:pt x="455" y="247"/>
                  <a:pt x="455" y="252"/>
                </a:cubicBezTo>
                <a:cubicBezTo>
                  <a:pt x="456" y="260"/>
                  <a:pt x="458" y="272"/>
                  <a:pt x="459" y="279"/>
                </a:cubicBezTo>
                <a:cubicBezTo>
                  <a:pt x="453" y="281"/>
                  <a:pt x="447" y="285"/>
                  <a:pt x="442" y="290"/>
                </a:cubicBezTo>
                <a:cubicBezTo>
                  <a:pt x="436" y="297"/>
                  <a:pt x="428" y="309"/>
                  <a:pt x="430" y="328"/>
                </a:cubicBezTo>
                <a:cubicBezTo>
                  <a:pt x="433" y="369"/>
                  <a:pt x="453" y="387"/>
                  <a:pt x="472" y="387"/>
                </a:cubicBezTo>
                <a:cubicBezTo>
                  <a:pt x="472" y="387"/>
                  <a:pt x="472" y="387"/>
                  <a:pt x="472" y="387"/>
                </a:cubicBezTo>
                <a:cubicBezTo>
                  <a:pt x="491" y="387"/>
                  <a:pt x="511" y="369"/>
                  <a:pt x="514" y="328"/>
                </a:cubicBezTo>
                <a:cubicBezTo>
                  <a:pt x="516" y="309"/>
                  <a:pt x="509" y="297"/>
                  <a:pt x="502" y="290"/>
                </a:cubicBezTo>
                <a:cubicBezTo>
                  <a:pt x="497" y="284"/>
                  <a:pt x="490" y="280"/>
                  <a:pt x="484" y="278"/>
                </a:cubicBezTo>
                <a:cubicBezTo>
                  <a:pt x="483" y="274"/>
                  <a:pt x="481" y="258"/>
                  <a:pt x="480" y="249"/>
                </a:cubicBezTo>
                <a:cubicBezTo>
                  <a:pt x="478" y="233"/>
                  <a:pt x="466" y="219"/>
                  <a:pt x="448" y="212"/>
                </a:cubicBezTo>
                <a:cubicBezTo>
                  <a:pt x="436" y="208"/>
                  <a:pt x="420" y="203"/>
                  <a:pt x="412" y="200"/>
                </a:cubicBezTo>
                <a:cubicBezTo>
                  <a:pt x="411" y="200"/>
                  <a:pt x="411" y="200"/>
                  <a:pt x="411" y="200"/>
                </a:cubicBezTo>
                <a:cubicBezTo>
                  <a:pt x="397" y="195"/>
                  <a:pt x="389" y="201"/>
                  <a:pt x="385" y="207"/>
                </a:cubicBezTo>
                <a:cubicBezTo>
                  <a:pt x="384" y="209"/>
                  <a:pt x="383" y="209"/>
                  <a:pt x="380" y="209"/>
                </a:cubicBezTo>
                <a:cubicBezTo>
                  <a:pt x="377" y="209"/>
                  <a:pt x="376" y="209"/>
                  <a:pt x="375" y="207"/>
                </a:cubicBezTo>
                <a:cubicBezTo>
                  <a:pt x="371" y="201"/>
                  <a:pt x="363" y="195"/>
                  <a:pt x="348" y="200"/>
                </a:cubicBezTo>
                <a:cubicBezTo>
                  <a:pt x="348" y="200"/>
                  <a:pt x="348" y="200"/>
                  <a:pt x="348" y="200"/>
                </a:cubicBezTo>
                <a:cubicBezTo>
                  <a:pt x="340" y="203"/>
                  <a:pt x="324" y="208"/>
                  <a:pt x="312" y="212"/>
                </a:cubicBezTo>
                <a:cubicBezTo>
                  <a:pt x="302" y="216"/>
                  <a:pt x="294" y="222"/>
                  <a:pt x="288" y="229"/>
                </a:cubicBezTo>
                <a:cubicBezTo>
                  <a:pt x="282" y="222"/>
                  <a:pt x="274" y="216"/>
                  <a:pt x="264" y="212"/>
                </a:cubicBezTo>
                <a:cubicBezTo>
                  <a:pt x="252" y="208"/>
                  <a:pt x="236" y="203"/>
                  <a:pt x="228" y="200"/>
                </a:cubicBezTo>
                <a:cubicBezTo>
                  <a:pt x="228" y="200"/>
                  <a:pt x="228" y="200"/>
                  <a:pt x="228" y="200"/>
                </a:cubicBezTo>
                <a:cubicBezTo>
                  <a:pt x="213" y="195"/>
                  <a:pt x="205" y="201"/>
                  <a:pt x="201" y="207"/>
                </a:cubicBezTo>
                <a:cubicBezTo>
                  <a:pt x="200" y="209"/>
                  <a:pt x="199" y="209"/>
                  <a:pt x="196" y="209"/>
                </a:cubicBezTo>
                <a:cubicBezTo>
                  <a:pt x="193" y="209"/>
                  <a:pt x="192" y="209"/>
                  <a:pt x="191" y="207"/>
                </a:cubicBezTo>
                <a:cubicBezTo>
                  <a:pt x="187" y="201"/>
                  <a:pt x="179" y="195"/>
                  <a:pt x="165" y="200"/>
                </a:cubicBezTo>
                <a:cubicBezTo>
                  <a:pt x="164" y="200"/>
                  <a:pt x="164" y="200"/>
                  <a:pt x="164" y="200"/>
                </a:cubicBezTo>
                <a:cubicBezTo>
                  <a:pt x="156" y="203"/>
                  <a:pt x="140" y="208"/>
                  <a:pt x="128" y="212"/>
                </a:cubicBezTo>
                <a:cubicBezTo>
                  <a:pt x="110" y="219"/>
                  <a:pt x="98" y="233"/>
                  <a:pt x="96" y="249"/>
                </a:cubicBezTo>
                <a:cubicBezTo>
                  <a:pt x="95" y="258"/>
                  <a:pt x="93" y="274"/>
                  <a:pt x="92" y="278"/>
                </a:cubicBezTo>
                <a:cubicBezTo>
                  <a:pt x="86" y="281"/>
                  <a:pt x="80" y="284"/>
                  <a:pt x="74" y="290"/>
                </a:cubicBezTo>
                <a:cubicBezTo>
                  <a:pt x="68" y="297"/>
                  <a:pt x="61" y="309"/>
                  <a:pt x="62" y="328"/>
                </a:cubicBezTo>
                <a:cubicBezTo>
                  <a:pt x="65" y="369"/>
                  <a:pt x="85" y="387"/>
                  <a:pt x="104" y="387"/>
                </a:cubicBezTo>
                <a:close/>
                <a:moveTo>
                  <a:pt x="490" y="326"/>
                </a:moveTo>
                <a:cubicBezTo>
                  <a:pt x="488" y="351"/>
                  <a:pt x="478" y="362"/>
                  <a:pt x="472" y="362"/>
                </a:cubicBezTo>
                <a:cubicBezTo>
                  <a:pt x="472" y="362"/>
                  <a:pt x="472" y="362"/>
                  <a:pt x="472" y="362"/>
                </a:cubicBezTo>
                <a:cubicBezTo>
                  <a:pt x="466" y="362"/>
                  <a:pt x="456" y="351"/>
                  <a:pt x="454" y="326"/>
                </a:cubicBezTo>
                <a:cubicBezTo>
                  <a:pt x="454" y="318"/>
                  <a:pt x="456" y="311"/>
                  <a:pt x="460" y="307"/>
                </a:cubicBezTo>
                <a:cubicBezTo>
                  <a:pt x="464" y="302"/>
                  <a:pt x="470" y="301"/>
                  <a:pt x="472" y="301"/>
                </a:cubicBezTo>
                <a:cubicBezTo>
                  <a:pt x="472" y="301"/>
                  <a:pt x="472" y="301"/>
                  <a:pt x="472" y="301"/>
                </a:cubicBezTo>
                <a:cubicBezTo>
                  <a:pt x="474" y="301"/>
                  <a:pt x="480" y="302"/>
                  <a:pt x="484" y="307"/>
                </a:cubicBezTo>
                <a:cubicBezTo>
                  <a:pt x="489" y="311"/>
                  <a:pt x="490" y="318"/>
                  <a:pt x="490" y="326"/>
                </a:cubicBezTo>
                <a:close/>
                <a:moveTo>
                  <a:pt x="306" y="326"/>
                </a:moveTo>
                <a:cubicBezTo>
                  <a:pt x="304" y="351"/>
                  <a:pt x="295" y="362"/>
                  <a:pt x="288" y="362"/>
                </a:cubicBezTo>
                <a:cubicBezTo>
                  <a:pt x="288" y="362"/>
                  <a:pt x="288" y="362"/>
                  <a:pt x="288" y="362"/>
                </a:cubicBezTo>
                <a:cubicBezTo>
                  <a:pt x="282" y="362"/>
                  <a:pt x="272" y="351"/>
                  <a:pt x="271" y="326"/>
                </a:cubicBezTo>
                <a:cubicBezTo>
                  <a:pt x="270" y="318"/>
                  <a:pt x="272" y="311"/>
                  <a:pt x="276" y="307"/>
                </a:cubicBezTo>
                <a:cubicBezTo>
                  <a:pt x="280" y="302"/>
                  <a:pt x="286" y="301"/>
                  <a:pt x="288" y="301"/>
                </a:cubicBezTo>
                <a:cubicBezTo>
                  <a:pt x="288" y="301"/>
                  <a:pt x="288" y="301"/>
                  <a:pt x="288" y="301"/>
                </a:cubicBezTo>
                <a:cubicBezTo>
                  <a:pt x="290" y="301"/>
                  <a:pt x="296" y="302"/>
                  <a:pt x="300" y="307"/>
                </a:cubicBezTo>
                <a:cubicBezTo>
                  <a:pt x="305" y="311"/>
                  <a:pt x="306" y="318"/>
                  <a:pt x="306" y="326"/>
                </a:cubicBezTo>
                <a:close/>
                <a:moveTo>
                  <a:pt x="92" y="307"/>
                </a:moveTo>
                <a:cubicBezTo>
                  <a:pt x="96" y="302"/>
                  <a:pt x="102" y="301"/>
                  <a:pt x="104" y="301"/>
                </a:cubicBezTo>
                <a:cubicBezTo>
                  <a:pt x="105" y="301"/>
                  <a:pt x="105" y="301"/>
                  <a:pt x="105" y="301"/>
                </a:cubicBezTo>
                <a:cubicBezTo>
                  <a:pt x="107" y="301"/>
                  <a:pt x="112" y="302"/>
                  <a:pt x="117" y="307"/>
                </a:cubicBezTo>
                <a:cubicBezTo>
                  <a:pt x="121" y="311"/>
                  <a:pt x="123" y="318"/>
                  <a:pt x="122" y="326"/>
                </a:cubicBezTo>
                <a:cubicBezTo>
                  <a:pt x="120" y="351"/>
                  <a:pt x="111" y="362"/>
                  <a:pt x="105" y="362"/>
                </a:cubicBezTo>
                <a:cubicBezTo>
                  <a:pt x="104" y="362"/>
                  <a:pt x="104" y="362"/>
                  <a:pt x="104" y="362"/>
                </a:cubicBezTo>
                <a:cubicBezTo>
                  <a:pt x="98" y="362"/>
                  <a:pt x="88" y="351"/>
                  <a:pt x="87" y="326"/>
                </a:cubicBezTo>
                <a:cubicBezTo>
                  <a:pt x="86" y="318"/>
                  <a:pt x="88" y="311"/>
                  <a:pt x="92" y="307"/>
                </a:cubicBezTo>
                <a:close/>
                <a:moveTo>
                  <a:pt x="196" y="198"/>
                </a:moveTo>
                <a:cubicBezTo>
                  <a:pt x="197" y="198"/>
                  <a:pt x="197" y="198"/>
                  <a:pt x="197" y="198"/>
                </a:cubicBezTo>
                <a:cubicBezTo>
                  <a:pt x="215" y="198"/>
                  <a:pt x="236" y="180"/>
                  <a:pt x="238" y="140"/>
                </a:cubicBezTo>
                <a:cubicBezTo>
                  <a:pt x="240" y="120"/>
                  <a:pt x="233" y="108"/>
                  <a:pt x="227" y="102"/>
                </a:cubicBezTo>
                <a:cubicBezTo>
                  <a:pt x="217" y="91"/>
                  <a:pt x="204" y="88"/>
                  <a:pt x="197" y="88"/>
                </a:cubicBezTo>
                <a:cubicBezTo>
                  <a:pt x="196" y="88"/>
                  <a:pt x="196" y="88"/>
                  <a:pt x="196" y="88"/>
                </a:cubicBezTo>
                <a:cubicBezTo>
                  <a:pt x="188" y="88"/>
                  <a:pt x="176" y="91"/>
                  <a:pt x="166" y="102"/>
                </a:cubicBezTo>
                <a:cubicBezTo>
                  <a:pt x="160" y="108"/>
                  <a:pt x="153" y="120"/>
                  <a:pt x="154" y="140"/>
                </a:cubicBezTo>
                <a:cubicBezTo>
                  <a:pt x="157" y="180"/>
                  <a:pt x="177" y="198"/>
                  <a:pt x="196" y="198"/>
                </a:cubicBezTo>
                <a:close/>
                <a:moveTo>
                  <a:pt x="184" y="118"/>
                </a:moveTo>
                <a:cubicBezTo>
                  <a:pt x="188" y="114"/>
                  <a:pt x="194" y="112"/>
                  <a:pt x="196" y="112"/>
                </a:cubicBezTo>
                <a:cubicBezTo>
                  <a:pt x="197" y="112"/>
                  <a:pt x="197" y="112"/>
                  <a:pt x="197" y="112"/>
                </a:cubicBezTo>
                <a:cubicBezTo>
                  <a:pt x="198" y="112"/>
                  <a:pt x="204" y="114"/>
                  <a:pt x="209" y="118"/>
                </a:cubicBezTo>
                <a:cubicBezTo>
                  <a:pt x="213" y="123"/>
                  <a:pt x="215" y="129"/>
                  <a:pt x="214" y="138"/>
                </a:cubicBezTo>
                <a:cubicBezTo>
                  <a:pt x="212" y="162"/>
                  <a:pt x="203" y="173"/>
                  <a:pt x="197" y="173"/>
                </a:cubicBezTo>
                <a:cubicBezTo>
                  <a:pt x="196" y="173"/>
                  <a:pt x="196" y="173"/>
                  <a:pt x="196" y="173"/>
                </a:cubicBezTo>
                <a:cubicBezTo>
                  <a:pt x="190" y="173"/>
                  <a:pt x="180" y="162"/>
                  <a:pt x="179" y="138"/>
                </a:cubicBezTo>
                <a:cubicBezTo>
                  <a:pt x="178" y="129"/>
                  <a:pt x="180" y="123"/>
                  <a:pt x="184" y="118"/>
                </a:cubicBezTo>
                <a:close/>
                <a:moveTo>
                  <a:pt x="380" y="198"/>
                </a:moveTo>
                <a:cubicBezTo>
                  <a:pt x="380" y="198"/>
                  <a:pt x="380" y="198"/>
                  <a:pt x="380" y="198"/>
                </a:cubicBezTo>
                <a:cubicBezTo>
                  <a:pt x="399" y="198"/>
                  <a:pt x="419" y="180"/>
                  <a:pt x="422" y="140"/>
                </a:cubicBezTo>
                <a:cubicBezTo>
                  <a:pt x="424" y="120"/>
                  <a:pt x="417" y="108"/>
                  <a:pt x="410" y="102"/>
                </a:cubicBezTo>
                <a:cubicBezTo>
                  <a:pt x="401" y="91"/>
                  <a:pt x="388" y="88"/>
                  <a:pt x="380" y="88"/>
                </a:cubicBezTo>
                <a:cubicBezTo>
                  <a:pt x="380" y="88"/>
                  <a:pt x="380" y="88"/>
                  <a:pt x="380" y="88"/>
                </a:cubicBezTo>
                <a:cubicBezTo>
                  <a:pt x="372" y="88"/>
                  <a:pt x="359" y="91"/>
                  <a:pt x="350" y="102"/>
                </a:cubicBezTo>
                <a:cubicBezTo>
                  <a:pt x="344" y="108"/>
                  <a:pt x="337" y="120"/>
                  <a:pt x="338" y="140"/>
                </a:cubicBezTo>
                <a:cubicBezTo>
                  <a:pt x="341" y="180"/>
                  <a:pt x="361" y="198"/>
                  <a:pt x="380" y="198"/>
                </a:cubicBezTo>
                <a:close/>
                <a:moveTo>
                  <a:pt x="368" y="118"/>
                </a:moveTo>
                <a:cubicBezTo>
                  <a:pt x="372" y="114"/>
                  <a:pt x="378" y="112"/>
                  <a:pt x="380" y="112"/>
                </a:cubicBezTo>
                <a:cubicBezTo>
                  <a:pt x="380" y="112"/>
                  <a:pt x="380" y="112"/>
                  <a:pt x="380" y="112"/>
                </a:cubicBezTo>
                <a:cubicBezTo>
                  <a:pt x="382" y="112"/>
                  <a:pt x="388" y="114"/>
                  <a:pt x="392" y="118"/>
                </a:cubicBezTo>
                <a:cubicBezTo>
                  <a:pt x="397" y="123"/>
                  <a:pt x="398" y="129"/>
                  <a:pt x="398" y="138"/>
                </a:cubicBezTo>
                <a:cubicBezTo>
                  <a:pt x="396" y="162"/>
                  <a:pt x="387" y="173"/>
                  <a:pt x="380" y="173"/>
                </a:cubicBezTo>
                <a:cubicBezTo>
                  <a:pt x="380" y="173"/>
                  <a:pt x="380" y="173"/>
                  <a:pt x="380" y="173"/>
                </a:cubicBezTo>
                <a:cubicBezTo>
                  <a:pt x="374" y="173"/>
                  <a:pt x="364" y="162"/>
                  <a:pt x="362" y="138"/>
                </a:cubicBezTo>
                <a:cubicBezTo>
                  <a:pt x="362" y="129"/>
                  <a:pt x="364" y="123"/>
                  <a:pt x="368" y="118"/>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700">
              <a:solidFill>
                <a:schemeClr val="accent4"/>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2"/>
        <p:cNvGrpSpPr/>
        <p:nvPr/>
      </p:nvGrpSpPr>
      <p:grpSpPr>
        <a:xfrm>
          <a:off x="0" y="0"/>
          <a:ext cx="0" cy="0"/>
          <a:chOff x="0" y="0"/>
          <a:chExt cx="0" cy="0"/>
        </a:xfrm>
      </p:grpSpPr>
      <p:sp>
        <p:nvSpPr>
          <p:cNvPr id="1153" name="Google Shape;1153;p165"/>
          <p:cNvSpPr/>
          <p:nvPr/>
        </p:nvSpPr>
        <p:spPr>
          <a:xfrm>
            <a:off x="5346100" y="2013625"/>
            <a:ext cx="4890000" cy="45765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54" name="Google Shape;1154;p165"/>
          <p:cNvSpPr/>
          <p:nvPr/>
        </p:nvSpPr>
        <p:spPr>
          <a:xfrm>
            <a:off x="456000" y="2013625"/>
            <a:ext cx="4890000" cy="45765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55" name="Google Shape;1155;p165"/>
          <p:cNvSpPr/>
          <p:nvPr/>
        </p:nvSpPr>
        <p:spPr>
          <a:xfrm>
            <a:off x="707500" y="2237350"/>
            <a:ext cx="4638600" cy="5088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56" name="Google Shape;1156;p165"/>
          <p:cNvSpPr/>
          <p:nvPr/>
        </p:nvSpPr>
        <p:spPr>
          <a:xfrm>
            <a:off x="5199450" y="2237350"/>
            <a:ext cx="5036700" cy="508800"/>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57" name="Google Shape;1157;p165"/>
          <p:cNvSpPr txBox="1">
            <a:spLocks noGrp="1"/>
          </p:cNvSpPr>
          <p:nvPr>
            <p:ph type="body" idx="1"/>
          </p:nvPr>
        </p:nvSpPr>
        <p:spPr>
          <a:xfrm>
            <a:off x="5645250" y="3047150"/>
            <a:ext cx="4327500" cy="3079500"/>
          </a:xfrm>
          <a:prstGeom prst="rect">
            <a:avLst/>
          </a:prstGeom>
          <a:noFill/>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rPr>
              <a:t>Del 2 </a:t>
            </a:r>
            <a:r>
              <a:rPr lang="en" sz="1200">
                <a:solidFill>
                  <a:schemeClr val="dk1"/>
                </a:solidFill>
              </a:rPr>
              <a:t>har handlet om å foreslå en metode og fremgangsmåte for å etablere interkommunale samarbeid om beredskap, basert på funnene i del 1.</a:t>
            </a:r>
            <a:endParaRPr sz="1200">
              <a:solidFill>
                <a:schemeClr val="dk1"/>
              </a:solidFill>
            </a:endParaRPr>
          </a:p>
          <a:p>
            <a:pPr marL="0" lvl="0" indent="0" algn="l" rtl="0">
              <a:lnSpc>
                <a:spcPct val="100000"/>
              </a:lnSpc>
              <a:spcBef>
                <a:spcPts val="600"/>
              </a:spcBef>
              <a:spcAft>
                <a:spcPts val="0"/>
              </a:spcAft>
              <a:buNone/>
            </a:pPr>
            <a:endParaRPr>
              <a:solidFill>
                <a:schemeClr val="dk1"/>
              </a:solidFill>
            </a:endParaRPr>
          </a:p>
          <a:p>
            <a:pPr marL="127000" lvl="0" indent="-127000" algn="l" rtl="0">
              <a:lnSpc>
                <a:spcPct val="100000"/>
              </a:lnSpc>
              <a:spcBef>
                <a:spcPts val="1000"/>
              </a:spcBef>
              <a:spcAft>
                <a:spcPts val="0"/>
              </a:spcAft>
              <a:buClr>
                <a:schemeClr val="dk1"/>
              </a:buClr>
              <a:buSzPts val="1000"/>
              <a:buChar char="●"/>
            </a:pPr>
            <a:r>
              <a:rPr lang="en">
                <a:solidFill>
                  <a:schemeClr val="dk1"/>
                </a:solidFill>
              </a:rPr>
              <a:t>Hvilke beredskapstjenester og oppgaver det er særlig formålstjenlig og verdifullt å samarbeide om?</a:t>
            </a:r>
            <a:endParaRPr>
              <a:solidFill>
                <a:schemeClr val="dk1"/>
              </a:solidFill>
            </a:endParaRPr>
          </a:p>
          <a:p>
            <a:pPr marL="127000" lvl="0" indent="-127000" algn="l" rtl="0">
              <a:lnSpc>
                <a:spcPct val="100000"/>
              </a:lnSpc>
              <a:spcBef>
                <a:spcPts val="1000"/>
              </a:spcBef>
              <a:spcAft>
                <a:spcPts val="0"/>
              </a:spcAft>
              <a:buClr>
                <a:schemeClr val="dk1"/>
              </a:buClr>
              <a:buSzPts val="1000"/>
              <a:buChar char="●"/>
            </a:pPr>
            <a:r>
              <a:rPr lang="en">
                <a:solidFill>
                  <a:schemeClr val="dk1"/>
                </a:solidFill>
              </a:rPr>
              <a:t>Hva som må forberedes og vurderes for at samarbeidet skal gi effekt kort tid etter etablering?</a:t>
            </a:r>
            <a:endParaRPr>
              <a:solidFill>
                <a:schemeClr val="dk1"/>
              </a:solidFill>
            </a:endParaRPr>
          </a:p>
          <a:p>
            <a:pPr marL="127000" lvl="0" indent="-127000" algn="l" rtl="0">
              <a:lnSpc>
                <a:spcPct val="100000"/>
              </a:lnSpc>
              <a:spcBef>
                <a:spcPts val="1000"/>
              </a:spcBef>
              <a:spcAft>
                <a:spcPts val="0"/>
              </a:spcAft>
              <a:buClr>
                <a:schemeClr val="dk1"/>
              </a:buClr>
              <a:buSzPts val="1000"/>
              <a:buChar char="●"/>
            </a:pPr>
            <a:r>
              <a:rPr lang="en">
                <a:solidFill>
                  <a:schemeClr val="dk1"/>
                </a:solidFill>
              </a:rPr>
              <a:t>Hvordan arbeidet i nettverk eller samarbeid bør ledes og organiseres for å beholde engasjement og faglig aktualitet eller videreutvikling over tid?</a:t>
            </a:r>
            <a:endParaRPr>
              <a:solidFill>
                <a:schemeClr val="dk1"/>
              </a:solidFill>
            </a:endParaRPr>
          </a:p>
          <a:p>
            <a:pPr marL="127000" lvl="0" indent="-127000" algn="l" rtl="0">
              <a:lnSpc>
                <a:spcPct val="100000"/>
              </a:lnSpc>
              <a:spcBef>
                <a:spcPts val="1000"/>
              </a:spcBef>
              <a:spcAft>
                <a:spcPts val="0"/>
              </a:spcAft>
              <a:buClr>
                <a:schemeClr val="dk1"/>
              </a:buClr>
              <a:buSzPts val="1000"/>
              <a:buChar char="●"/>
            </a:pPr>
            <a:r>
              <a:rPr lang="en">
                <a:solidFill>
                  <a:schemeClr val="dk1"/>
                </a:solidFill>
              </a:rPr>
              <a:t>Hvordan KS kan bidra, både sentralt og regionalt, som en aktiv og tydelig utviklingspartner i beredskapsarbeidet som støtte for kommunene?</a:t>
            </a:r>
            <a:endParaRPr b="1">
              <a:solidFill>
                <a:schemeClr val="dk1"/>
              </a:solidFill>
            </a:endParaRPr>
          </a:p>
          <a:p>
            <a:pPr marL="0" lvl="0" indent="0" algn="l" rtl="0">
              <a:lnSpc>
                <a:spcPct val="100000"/>
              </a:lnSpc>
              <a:spcBef>
                <a:spcPts val="1000"/>
              </a:spcBef>
              <a:spcAft>
                <a:spcPts val="0"/>
              </a:spcAft>
              <a:buClr>
                <a:schemeClr val="dk1"/>
              </a:buClr>
              <a:buSzPts val="1100"/>
              <a:buFont typeface="Arial"/>
              <a:buNone/>
            </a:pPr>
            <a:endParaRPr sz="900"/>
          </a:p>
        </p:txBody>
      </p:sp>
      <p:sp>
        <p:nvSpPr>
          <p:cNvPr id="1158" name="Google Shape;1158;p165"/>
          <p:cNvSpPr txBox="1">
            <a:spLocks noGrp="1"/>
          </p:cNvSpPr>
          <p:nvPr>
            <p:ph type="body" idx="1"/>
          </p:nvPr>
        </p:nvSpPr>
        <p:spPr>
          <a:xfrm>
            <a:off x="456000" y="1597850"/>
            <a:ext cx="9780000" cy="278700"/>
          </a:xfrm>
          <a:prstGeom prst="rect">
            <a:avLst/>
          </a:prstGeom>
        </p:spPr>
        <p:txBody>
          <a:bodyPr spcFirstLastPara="1" wrap="square" lIns="0" tIns="0" rIns="0" bIns="0" anchor="t" anchorCtr="0">
            <a:noAutofit/>
          </a:bodyPr>
          <a:lstStyle/>
          <a:p>
            <a:pPr marL="0" lvl="0" indent="0" algn="l" rtl="0">
              <a:lnSpc>
                <a:spcPct val="105000"/>
              </a:lnSpc>
              <a:spcBef>
                <a:spcPts val="0"/>
              </a:spcBef>
              <a:spcAft>
                <a:spcPts val="0"/>
              </a:spcAft>
              <a:buClr>
                <a:schemeClr val="dk1"/>
              </a:buClr>
              <a:buSzPts val="1100"/>
              <a:buFont typeface="Arial"/>
              <a:buNone/>
            </a:pPr>
            <a:r>
              <a:rPr lang="en">
                <a:solidFill>
                  <a:schemeClr val="dk1"/>
                </a:solidFill>
              </a:rPr>
              <a:t>Utredningens formål og problemstillinger følger av mandat fra KS. Utredningen har hatt to hovedformål med tilhørende problemstillinger:</a:t>
            </a:r>
            <a:endParaRPr>
              <a:solidFill>
                <a:schemeClr val="dk1"/>
              </a:solidFill>
            </a:endParaRPr>
          </a:p>
          <a:p>
            <a:pPr marL="0" lvl="0" indent="0" algn="l" rtl="0">
              <a:lnSpc>
                <a:spcPct val="105000"/>
              </a:lnSpc>
              <a:spcBef>
                <a:spcPts val="600"/>
              </a:spcBef>
              <a:spcAft>
                <a:spcPts val="600"/>
              </a:spcAft>
              <a:buClr>
                <a:schemeClr val="dk1"/>
              </a:buClr>
              <a:buSzPts val="1100"/>
              <a:buFont typeface="Arial"/>
              <a:buNone/>
            </a:pPr>
            <a:endParaRPr>
              <a:solidFill>
                <a:schemeClr val="dk1"/>
              </a:solidFill>
            </a:endParaRPr>
          </a:p>
        </p:txBody>
      </p:sp>
      <p:sp>
        <p:nvSpPr>
          <p:cNvPr id="1159" name="Google Shape;1159;p165"/>
          <p:cNvSpPr txBox="1"/>
          <p:nvPr/>
        </p:nvSpPr>
        <p:spPr>
          <a:xfrm>
            <a:off x="763150" y="3047148"/>
            <a:ext cx="3871500" cy="1664400"/>
          </a:xfrm>
          <a:prstGeom prst="rect">
            <a:avLst/>
          </a:prstGeom>
          <a:noFill/>
          <a:ln>
            <a:noFill/>
          </a:ln>
        </p:spPr>
        <p:txBody>
          <a:bodyPr spcFirstLastPara="1" wrap="square" lIns="91425" tIns="91425" rIns="91425" bIns="91425" anchor="t" anchorCtr="0">
            <a:spAutoFit/>
          </a:bodyPr>
          <a:lstStyle/>
          <a:p>
            <a:pPr marL="0" lvl="0" indent="0" algn="l" rtl="0">
              <a:lnSpc>
                <a:spcPct val="105000"/>
              </a:lnSpc>
              <a:spcBef>
                <a:spcPts val="0"/>
              </a:spcBef>
              <a:spcAft>
                <a:spcPts val="0"/>
              </a:spcAft>
              <a:buNone/>
            </a:pPr>
            <a:r>
              <a:rPr lang="en" sz="1200" b="1">
                <a:solidFill>
                  <a:schemeClr val="lt1"/>
                </a:solidFill>
              </a:rPr>
              <a:t>Del 1</a:t>
            </a:r>
            <a:r>
              <a:rPr lang="en" sz="1200">
                <a:solidFill>
                  <a:schemeClr val="lt1"/>
                </a:solidFill>
              </a:rPr>
              <a:t> har omfattet å kartlegge erfaringer med - og effekter av - eksisterende samarbeid om beredskap. </a:t>
            </a:r>
            <a:endParaRPr sz="1200">
              <a:solidFill>
                <a:schemeClr val="lt1"/>
              </a:solidFill>
            </a:endParaRPr>
          </a:p>
          <a:p>
            <a:pPr marL="0" lvl="0" indent="0" algn="l" rtl="0">
              <a:lnSpc>
                <a:spcPct val="105000"/>
              </a:lnSpc>
              <a:spcBef>
                <a:spcPts val="600"/>
              </a:spcBef>
              <a:spcAft>
                <a:spcPts val="0"/>
              </a:spcAft>
              <a:buNone/>
            </a:pPr>
            <a:endParaRPr sz="1200">
              <a:solidFill>
                <a:schemeClr val="lt1"/>
              </a:solidFill>
            </a:endParaRPr>
          </a:p>
          <a:p>
            <a:pPr marL="127000" lvl="0" indent="-127000" algn="l" rtl="0">
              <a:spcBef>
                <a:spcPts val="600"/>
              </a:spcBef>
              <a:spcAft>
                <a:spcPts val="0"/>
              </a:spcAft>
              <a:buClr>
                <a:schemeClr val="lt1"/>
              </a:buClr>
              <a:buSzPts val="1000"/>
              <a:buChar char="●"/>
            </a:pPr>
            <a:r>
              <a:rPr lang="en" sz="1000">
                <a:solidFill>
                  <a:schemeClr val="lt1"/>
                </a:solidFill>
              </a:rPr>
              <a:t>Hvilke erfaringer har kommunene med etablering og drift av ulike samarbeidsløsninger?</a:t>
            </a:r>
            <a:endParaRPr sz="1000">
              <a:solidFill>
                <a:schemeClr val="lt1"/>
              </a:solidFill>
            </a:endParaRPr>
          </a:p>
          <a:p>
            <a:pPr marL="127000" lvl="0" indent="-127000" algn="l" rtl="0">
              <a:spcBef>
                <a:spcPts val="1000"/>
              </a:spcBef>
              <a:spcAft>
                <a:spcPts val="1000"/>
              </a:spcAft>
              <a:buClr>
                <a:schemeClr val="lt1"/>
              </a:buClr>
              <a:buSzPts val="1000"/>
              <a:buChar char="●"/>
            </a:pPr>
            <a:r>
              <a:rPr lang="en" sz="1000">
                <a:solidFill>
                  <a:schemeClr val="lt1"/>
                </a:solidFill>
              </a:rPr>
              <a:t>Hvilke effekter har samarbeidene gitt på kommunenes evne til å forebygge og håndtere kriser?</a:t>
            </a:r>
            <a:endParaRPr>
              <a:solidFill>
                <a:schemeClr val="lt1"/>
              </a:solidFill>
            </a:endParaRPr>
          </a:p>
        </p:txBody>
      </p:sp>
      <p:sp>
        <p:nvSpPr>
          <p:cNvPr id="1160" name="Google Shape;1160;p165"/>
          <p:cNvSpPr txBox="1"/>
          <p:nvPr/>
        </p:nvSpPr>
        <p:spPr>
          <a:xfrm>
            <a:off x="763150" y="2237350"/>
            <a:ext cx="3000000" cy="49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500"/>
              </a:spcAft>
              <a:buNone/>
            </a:pPr>
            <a:r>
              <a:rPr lang="en" sz="1000" b="1">
                <a:solidFill>
                  <a:schemeClr val="dk1"/>
                </a:solidFill>
              </a:rPr>
              <a:t>Del 1: Eksisterende samarbeid om beredskap</a:t>
            </a:r>
            <a:endParaRPr sz="1000" b="1">
              <a:solidFill>
                <a:schemeClr val="dk1"/>
              </a:solidFill>
            </a:endParaRPr>
          </a:p>
        </p:txBody>
      </p:sp>
      <p:sp>
        <p:nvSpPr>
          <p:cNvPr id="1161" name="Google Shape;1161;p165"/>
          <p:cNvSpPr txBox="1"/>
          <p:nvPr/>
        </p:nvSpPr>
        <p:spPr>
          <a:xfrm>
            <a:off x="5645100" y="2237350"/>
            <a:ext cx="4236000" cy="49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500"/>
              </a:spcAft>
              <a:buNone/>
            </a:pPr>
            <a:r>
              <a:rPr lang="en" sz="1000" b="1">
                <a:solidFill>
                  <a:schemeClr val="dk1"/>
                </a:solidFill>
              </a:rPr>
              <a:t>Del 2: Metodikk og fremgangsmåte for å etablere interkommunale samarbeid om beredskap</a:t>
            </a:r>
            <a:endParaRPr sz="1000" b="1">
              <a:solidFill>
                <a:schemeClr val="dk1"/>
              </a:solidFill>
            </a:endParaRPr>
          </a:p>
        </p:txBody>
      </p:sp>
      <p:sp>
        <p:nvSpPr>
          <p:cNvPr id="1162" name="Google Shape;1162;p165"/>
          <p:cNvSpPr/>
          <p:nvPr/>
        </p:nvSpPr>
        <p:spPr>
          <a:xfrm rot="5400000">
            <a:off x="5164501" y="2272300"/>
            <a:ext cx="515700" cy="445800"/>
          </a:xfrm>
          <a:prstGeom prst="triangle">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63" name="Google Shape;1163;p165"/>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Utredningens formål og problemstillinger</a:t>
            </a:r>
            <a:endParaRPr sz="19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7"/>
        <p:cNvGrpSpPr/>
        <p:nvPr/>
      </p:nvGrpSpPr>
      <p:grpSpPr>
        <a:xfrm>
          <a:off x="0" y="0"/>
          <a:ext cx="0" cy="0"/>
          <a:chOff x="0" y="0"/>
          <a:chExt cx="0" cy="0"/>
        </a:xfrm>
      </p:grpSpPr>
      <p:sp>
        <p:nvSpPr>
          <p:cNvPr id="1168" name="Google Shape;1168;p166"/>
          <p:cNvSpPr/>
          <p:nvPr/>
        </p:nvSpPr>
        <p:spPr>
          <a:xfrm>
            <a:off x="150" y="20390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169" name="Google Shape;1169;p166"/>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Mandatets del 1: Eksisterende samarbeid om beredskap</a:t>
            </a:r>
            <a:endParaRPr sz="1900">
              <a:solidFill>
                <a:schemeClr val="dk1"/>
              </a:solidFill>
            </a:endParaRPr>
          </a:p>
        </p:txBody>
      </p:sp>
      <p:sp>
        <p:nvSpPr>
          <p:cNvPr id="1170" name="Google Shape;1170;p166"/>
          <p:cNvSpPr/>
          <p:nvPr/>
        </p:nvSpPr>
        <p:spPr>
          <a:xfrm>
            <a:off x="453125" y="2317875"/>
            <a:ext cx="421200" cy="4212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0"/>
              </a:spcAft>
              <a:buNone/>
            </a:pPr>
            <a:r>
              <a:rPr lang="en">
                <a:solidFill>
                  <a:schemeClr val="lt1"/>
                </a:solidFill>
              </a:rPr>
              <a:t>01</a:t>
            </a:r>
            <a:endParaRPr>
              <a:solidFill>
                <a:schemeClr val="lt1"/>
              </a:solidFill>
            </a:endParaRPr>
          </a:p>
        </p:txBody>
      </p:sp>
      <p:sp>
        <p:nvSpPr>
          <p:cNvPr id="1171" name="Google Shape;1171;p166"/>
          <p:cNvSpPr txBox="1"/>
          <p:nvPr/>
        </p:nvSpPr>
        <p:spPr>
          <a:xfrm>
            <a:off x="874325" y="2323425"/>
            <a:ext cx="4161900" cy="689400"/>
          </a:xfrm>
          <a:prstGeom prst="rect">
            <a:avLst/>
          </a:prstGeom>
          <a:noFill/>
          <a:ln>
            <a:noFill/>
          </a:ln>
        </p:spPr>
        <p:txBody>
          <a:bodyPr spcFirstLastPara="1" wrap="square" lIns="91425" tIns="91425" rIns="91425" bIns="91425" anchor="t" anchorCtr="0">
            <a:spAutoFit/>
          </a:bodyPr>
          <a:lstStyle/>
          <a:p>
            <a:pPr marL="0" lvl="0" indent="0" algn="l" rtl="0">
              <a:lnSpc>
                <a:spcPct val="105000"/>
              </a:lnSpc>
              <a:spcBef>
                <a:spcPts val="0"/>
              </a:spcBef>
              <a:spcAft>
                <a:spcPts val="600"/>
              </a:spcAft>
              <a:buNone/>
            </a:pPr>
            <a:r>
              <a:rPr lang="en" sz="1600">
                <a:solidFill>
                  <a:schemeClr val="dk1"/>
                </a:solidFill>
              </a:rPr>
              <a:t>Norske kommuner samarbeider om beredskap</a:t>
            </a:r>
            <a:endParaRPr sz="1600"/>
          </a:p>
        </p:txBody>
      </p:sp>
      <p:sp>
        <p:nvSpPr>
          <p:cNvPr id="1172" name="Google Shape;1172;p166"/>
          <p:cNvSpPr txBox="1"/>
          <p:nvPr/>
        </p:nvSpPr>
        <p:spPr>
          <a:xfrm>
            <a:off x="874325" y="3380975"/>
            <a:ext cx="4161900" cy="689400"/>
          </a:xfrm>
          <a:prstGeom prst="rect">
            <a:avLst/>
          </a:prstGeom>
          <a:noFill/>
          <a:ln>
            <a:noFill/>
          </a:ln>
        </p:spPr>
        <p:txBody>
          <a:bodyPr spcFirstLastPara="1" wrap="square" lIns="91425" tIns="91425" rIns="91425" bIns="91425" anchor="t" anchorCtr="0">
            <a:spAutoFit/>
          </a:bodyPr>
          <a:lstStyle/>
          <a:p>
            <a:pPr marL="0" lvl="0" indent="0" algn="l" rtl="0">
              <a:lnSpc>
                <a:spcPct val="105000"/>
              </a:lnSpc>
              <a:spcBef>
                <a:spcPts val="0"/>
              </a:spcBef>
              <a:spcAft>
                <a:spcPts val="600"/>
              </a:spcAft>
              <a:buNone/>
            </a:pPr>
            <a:r>
              <a:rPr lang="en" sz="1600">
                <a:solidFill>
                  <a:schemeClr val="dk1"/>
                </a:solidFill>
              </a:rPr>
              <a:t>Nær en av fem oppgir å ikke delta i samarbeid</a:t>
            </a:r>
            <a:endParaRPr sz="1600">
              <a:solidFill>
                <a:schemeClr val="dk1"/>
              </a:solidFill>
            </a:endParaRPr>
          </a:p>
        </p:txBody>
      </p:sp>
      <p:sp>
        <p:nvSpPr>
          <p:cNvPr id="1173" name="Google Shape;1173;p166"/>
          <p:cNvSpPr/>
          <p:nvPr/>
        </p:nvSpPr>
        <p:spPr>
          <a:xfrm>
            <a:off x="453125" y="3378200"/>
            <a:ext cx="421200" cy="4212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en">
                <a:solidFill>
                  <a:schemeClr val="dk1"/>
                </a:solidFill>
              </a:rPr>
              <a:t>02</a:t>
            </a:r>
            <a:endParaRPr>
              <a:solidFill>
                <a:schemeClr val="dk1"/>
              </a:solidFill>
            </a:endParaRPr>
          </a:p>
        </p:txBody>
      </p:sp>
      <p:sp>
        <p:nvSpPr>
          <p:cNvPr id="1174" name="Google Shape;1174;p166"/>
          <p:cNvSpPr/>
          <p:nvPr/>
        </p:nvSpPr>
        <p:spPr>
          <a:xfrm>
            <a:off x="453125" y="4438525"/>
            <a:ext cx="421200" cy="421200"/>
          </a:xfrm>
          <a:prstGeom prst="rect">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a:solidFill>
                  <a:schemeClr val="lt1"/>
                </a:solidFill>
              </a:rPr>
              <a:t>03</a:t>
            </a:r>
            <a:endParaRPr>
              <a:solidFill>
                <a:schemeClr val="lt1"/>
              </a:solidFill>
            </a:endParaRPr>
          </a:p>
        </p:txBody>
      </p:sp>
      <p:sp>
        <p:nvSpPr>
          <p:cNvPr id="1175" name="Google Shape;1175;p166"/>
          <p:cNvSpPr txBox="1"/>
          <p:nvPr/>
        </p:nvSpPr>
        <p:spPr>
          <a:xfrm>
            <a:off x="874325" y="4438525"/>
            <a:ext cx="4161900" cy="689400"/>
          </a:xfrm>
          <a:prstGeom prst="rect">
            <a:avLst/>
          </a:prstGeom>
          <a:noFill/>
          <a:ln>
            <a:noFill/>
          </a:ln>
        </p:spPr>
        <p:txBody>
          <a:bodyPr spcFirstLastPara="1" wrap="square" lIns="91425" tIns="91425" rIns="91425" bIns="91425" anchor="t" anchorCtr="0">
            <a:spAutoFit/>
          </a:bodyPr>
          <a:lstStyle/>
          <a:p>
            <a:pPr marL="0" lvl="0" indent="0" algn="l" rtl="0">
              <a:lnSpc>
                <a:spcPct val="105000"/>
              </a:lnSpc>
              <a:spcBef>
                <a:spcPts val="0"/>
              </a:spcBef>
              <a:spcAft>
                <a:spcPts val="600"/>
              </a:spcAft>
              <a:buNone/>
            </a:pPr>
            <a:r>
              <a:rPr lang="en" sz="1600">
                <a:solidFill>
                  <a:schemeClr val="dk1"/>
                </a:solidFill>
              </a:rPr>
              <a:t>Andel formaliserte samarbeid øker med kommunestørrelse og sentralitet</a:t>
            </a:r>
            <a:endParaRPr/>
          </a:p>
        </p:txBody>
      </p:sp>
      <p:sp>
        <p:nvSpPr>
          <p:cNvPr id="1176" name="Google Shape;1176;p166"/>
          <p:cNvSpPr/>
          <p:nvPr/>
        </p:nvSpPr>
        <p:spPr>
          <a:xfrm>
            <a:off x="453125" y="5498850"/>
            <a:ext cx="421200" cy="421200"/>
          </a:xfrm>
          <a:prstGeom prst="rect">
            <a:avLst/>
          </a:prstGeom>
          <a:solidFill>
            <a:schemeClr val="accent4"/>
          </a:solidFill>
          <a:ln>
            <a:noFill/>
          </a:ln>
        </p:spPr>
        <p:txBody>
          <a:bodyPr spcFirstLastPara="1" wrap="square" lIns="0" tIns="0" rIns="0" bIns="0" anchor="ctr" anchorCtr="0">
            <a:noAutofit/>
          </a:bodyPr>
          <a:lstStyle/>
          <a:p>
            <a:pPr marL="0" lvl="0" indent="0" algn="ctr" rtl="0">
              <a:spcBef>
                <a:spcPts val="0"/>
              </a:spcBef>
              <a:spcAft>
                <a:spcPts val="0"/>
              </a:spcAft>
              <a:buNone/>
            </a:pPr>
            <a:r>
              <a:rPr lang="en">
                <a:solidFill>
                  <a:schemeClr val="dk1"/>
                </a:solidFill>
              </a:rPr>
              <a:t>04</a:t>
            </a:r>
            <a:endParaRPr>
              <a:solidFill>
                <a:schemeClr val="dk1"/>
              </a:solidFill>
            </a:endParaRPr>
          </a:p>
        </p:txBody>
      </p:sp>
      <p:sp>
        <p:nvSpPr>
          <p:cNvPr id="1177" name="Google Shape;1177;p166"/>
          <p:cNvSpPr txBox="1"/>
          <p:nvPr/>
        </p:nvSpPr>
        <p:spPr>
          <a:xfrm>
            <a:off x="874325" y="5486175"/>
            <a:ext cx="4161900" cy="689400"/>
          </a:xfrm>
          <a:prstGeom prst="rect">
            <a:avLst/>
          </a:prstGeom>
          <a:noFill/>
          <a:ln>
            <a:noFill/>
          </a:ln>
        </p:spPr>
        <p:txBody>
          <a:bodyPr spcFirstLastPara="1" wrap="square" lIns="91425" tIns="91425" rIns="91425" bIns="91425" anchor="t" anchorCtr="0">
            <a:spAutoFit/>
          </a:bodyPr>
          <a:lstStyle/>
          <a:p>
            <a:pPr marL="0" lvl="0" indent="0" algn="l" rtl="0">
              <a:lnSpc>
                <a:spcPct val="105000"/>
              </a:lnSpc>
              <a:spcBef>
                <a:spcPts val="0"/>
              </a:spcBef>
              <a:spcAft>
                <a:spcPts val="600"/>
              </a:spcAft>
              <a:buNone/>
            </a:pPr>
            <a:r>
              <a:rPr lang="en" sz="1600">
                <a:solidFill>
                  <a:schemeClr val="dk1"/>
                </a:solidFill>
              </a:rPr>
              <a:t>Kommunene opplever at samarbeidene gir effekt</a:t>
            </a:r>
            <a:endParaRPr sz="1600">
              <a:solidFill>
                <a:schemeClr val="dk1"/>
              </a:solidFill>
            </a:endParaRPr>
          </a:p>
        </p:txBody>
      </p:sp>
      <p:sp>
        <p:nvSpPr>
          <p:cNvPr id="1178" name="Google Shape;1178;p166"/>
          <p:cNvSpPr/>
          <p:nvPr/>
        </p:nvSpPr>
        <p:spPr>
          <a:xfrm>
            <a:off x="5422350" y="2317875"/>
            <a:ext cx="421200" cy="421200"/>
          </a:xfrm>
          <a:prstGeom prst="rect">
            <a:avLst/>
          </a:prstGeom>
          <a:solidFill>
            <a:schemeClr val="accent5"/>
          </a:solidFill>
          <a:ln>
            <a:noFill/>
          </a:ln>
        </p:spPr>
        <p:txBody>
          <a:bodyPr spcFirstLastPara="1" wrap="square" lIns="0" tIns="0" rIns="0" bIns="0" anchor="ctr" anchorCtr="0">
            <a:noAutofit/>
          </a:bodyPr>
          <a:lstStyle/>
          <a:p>
            <a:pPr marL="0" lvl="0" indent="0" algn="ctr" rtl="0">
              <a:spcBef>
                <a:spcPts val="0"/>
              </a:spcBef>
              <a:spcAft>
                <a:spcPts val="0"/>
              </a:spcAft>
              <a:buNone/>
            </a:pPr>
            <a:r>
              <a:rPr lang="en">
                <a:solidFill>
                  <a:schemeClr val="lt1"/>
                </a:solidFill>
              </a:rPr>
              <a:t>05</a:t>
            </a:r>
            <a:endParaRPr>
              <a:solidFill>
                <a:schemeClr val="lt1"/>
              </a:solidFill>
            </a:endParaRPr>
          </a:p>
        </p:txBody>
      </p:sp>
      <p:sp>
        <p:nvSpPr>
          <p:cNvPr id="1179" name="Google Shape;1179;p166"/>
          <p:cNvSpPr txBox="1"/>
          <p:nvPr/>
        </p:nvSpPr>
        <p:spPr>
          <a:xfrm>
            <a:off x="5843550" y="2323425"/>
            <a:ext cx="4402800" cy="689400"/>
          </a:xfrm>
          <a:prstGeom prst="rect">
            <a:avLst/>
          </a:prstGeom>
          <a:noFill/>
          <a:ln>
            <a:noFill/>
          </a:ln>
        </p:spPr>
        <p:txBody>
          <a:bodyPr spcFirstLastPara="1" wrap="square" lIns="91425" tIns="91425" rIns="91425" bIns="91425" anchor="t" anchorCtr="0">
            <a:spAutoFit/>
          </a:bodyPr>
          <a:lstStyle/>
          <a:p>
            <a:pPr marL="0" lvl="0" indent="0" algn="l" rtl="0">
              <a:lnSpc>
                <a:spcPct val="105000"/>
              </a:lnSpc>
              <a:spcBef>
                <a:spcPts val="0"/>
              </a:spcBef>
              <a:spcAft>
                <a:spcPts val="600"/>
              </a:spcAft>
              <a:buNone/>
            </a:pPr>
            <a:r>
              <a:rPr lang="en" sz="1600">
                <a:solidFill>
                  <a:schemeClr val="dk1"/>
                </a:solidFill>
              </a:rPr>
              <a:t>Formaliserte samarbeid oppleves å gi størst effekt</a:t>
            </a:r>
            <a:endParaRPr sz="1600">
              <a:solidFill>
                <a:schemeClr val="dk1"/>
              </a:solidFill>
            </a:endParaRPr>
          </a:p>
        </p:txBody>
      </p:sp>
      <p:sp>
        <p:nvSpPr>
          <p:cNvPr id="1180" name="Google Shape;1180;p166"/>
          <p:cNvSpPr txBox="1"/>
          <p:nvPr/>
        </p:nvSpPr>
        <p:spPr>
          <a:xfrm>
            <a:off x="5843550" y="3380975"/>
            <a:ext cx="4402800" cy="1283700"/>
          </a:xfrm>
          <a:prstGeom prst="rect">
            <a:avLst/>
          </a:prstGeom>
          <a:noFill/>
          <a:ln>
            <a:noFill/>
          </a:ln>
        </p:spPr>
        <p:txBody>
          <a:bodyPr spcFirstLastPara="1" wrap="square" lIns="91425" tIns="91425" rIns="91425" bIns="91425" anchor="t" anchorCtr="0">
            <a:spAutoFit/>
          </a:bodyPr>
          <a:lstStyle/>
          <a:p>
            <a:pPr marL="0" lvl="0" indent="0" algn="l" rtl="0">
              <a:lnSpc>
                <a:spcPct val="105000"/>
              </a:lnSpc>
              <a:spcBef>
                <a:spcPts val="0"/>
              </a:spcBef>
              <a:spcAft>
                <a:spcPts val="0"/>
              </a:spcAft>
              <a:buNone/>
            </a:pPr>
            <a:r>
              <a:rPr lang="en" sz="1600">
                <a:solidFill>
                  <a:schemeClr val="dk1"/>
                </a:solidFill>
              </a:rPr>
              <a:t>Effektive samarbeid synes å kompensere for - og dra nytte av - kommunenes styrker og svakheter</a:t>
            </a:r>
            <a:endParaRPr sz="1600">
              <a:solidFill>
                <a:schemeClr val="dk1"/>
              </a:solidFill>
            </a:endParaRPr>
          </a:p>
          <a:p>
            <a:pPr marL="0" lvl="0" indent="0" algn="l" rtl="0">
              <a:lnSpc>
                <a:spcPct val="105000"/>
              </a:lnSpc>
              <a:spcBef>
                <a:spcPts val="600"/>
              </a:spcBef>
              <a:spcAft>
                <a:spcPts val="600"/>
              </a:spcAft>
              <a:buNone/>
            </a:pPr>
            <a:endParaRPr sz="1600">
              <a:solidFill>
                <a:schemeClr val="dk1"/>
              </a:solidFill>
            </a:endParaRPr>
          </a:p>
        </p:txBody>
      </p:sp>
      <p:sp>
        <p:nvSpPr>
          <p:cNvPr id="1181" name="Google Shape;1181;p166"/>
          <p:cNvSpPr/>
          <p:nvPr/>
        </p:nvSpPr>
        <p:spPr>
          <a:xfrm>
            <a:off x="5422350" y="3378200"/>
            <a:ext cx="421200" cy="421200"/>
          </a:xfrm>
          <a:prstGeom prst="rect">
            <a:avLst/>
          </a:prstGeom>
          <a:solidFill>
            <a:schemeClr val="accent6"/>
          </a:solidFill>
          <a:ln>
            <a:noFill/>
          </a:ln>
        </p:spPr>
        <p:txBody>
          <a:bodyPr spcFirstLastPara="1" wrap="square" lIns="0" tIns="0" rIns="0" bIns="0" anchor="ctr" anchorCtr="0">
            <a:noAutofit/>
          </a:bodyPr>
          <a:lstStyle/>
          <a:p>
            <a:pPr marL="0" lvl="0" indent="0" algn="ctr" rtl="0">
              <a:spcBef>
                <a:spcPts val="0"/>
              </a:spcBef>
              <a:spcAft>
                <a:spcPts val="0"/>
              </a:spcAft>
              <a:buNone/>
            </a:pPr>
            <a:r>
              <a:rPr lang="en">
                <a:solidFill>
                  <a:schemeClr val="lt1"/>
                </a:solidFill>
              </a:rPr>
              <a:t>06</a:t>
            </a:r>
            <a:endParaRPr>
              <a:solidFill>
                <a:schemeClr val="lt1"/>
              </a:solidFill>
            </a:endParaRPr>
          </a:p>
        </p:txBody>
      </p:sp>
      <p:sp>
        <p:nvSpPr>
          <p:cNvPr id="1182" name="Google Shape;1182;p166"/>
          <p:cNvSpPr/>
          <p:nvPr/>
        </p:nvSpPr>
        <p:spPr>
          <a:xfrm>
            <a:off x="5422350" y="4438525"/>
            <a:ext cx="421200" cy="421200"/>
          </a:xfrm>
          <a:prstGeom prst="rect">
            <a:avLst/>
          </a:prstGeom>
          <a:solidFill>
            <a:schemeClr val="dk2"/>
          </a:solidFill>
          <a:ln>
            <a:noFill/>
          </a:ln>
        </p:spPr>
        <p:txBody>
          <a:bodyPr spcFirstLastPara="1" wrap="square" lIns="0" tIns="0" rIns="0" bIns="0" anchor="ctr" anchorCtr="0">
            <a:noAutofit/>
          </a:bodyPr>
          <a:lstStyle/>
          <a:p>
            <a:pPr marL="0" lvl="0" indent="0" algn="ctr" rtl="0">
              <a:spcBef>
                <a:spcPts val="0"/>
              </a:spcBef>
              <a:spcAft>
                <a:spcPts val="0"/>
              </a:spcAft>
              <a:buNone/>
            </a:pPr>
            <a:r>
              <a:rPr lang="en">
                <a:solidFill>
                  <a:schemeClr val="lt1"/>
                </a:solidFill>
              </a:rPr>
              <a:t>07</a:t>
            </a:r>
            <a:endParaRPr>
              <a:solidFill>
                <a:schemeClr val="lt1"/>
              </a:solidFill>
            </a:endParaRPr>
          </a:p>
        </p:txBody>
      </p:sp>
      <p:sp>
        <p:nvSpPr>
          <p:cNvPr id="1183" name="Google Shape;1183;p166"/>
          <p:cNvSpPr txBox="1"/>
          <p:nvPr/>
        </p:nvSpPr>
        <p:spPr>
          <a:xfrm>
            <a:off x="5843550" y="4438525"/>
            <a:ext cx="4402800" cy="766500"/>
          </a:xfrm>
          <a:prstGeom prst="rect">
            <a:avLst/>
          </a:prstGeom>
          <a:noFill/>
          <a:ln>
            <a:noFill/>
          </a:ln>
        </p:spPr>
        <p:txBody>
          <a:bodyPr spcFirstLastPara="1" wrap="square" lIns="91425" tIns="91425" rIns="91425" bIns="91425" anchor="t" anchorCtr="0">
            <a:spAutoFit/>
          </a:bodyPr>
          <a:lstStyle/>
          <a:p>
            <a:pPr marL="0" lvl="0" indent="0" algn="l" rtl="0">
              <a:lnSpc>
                <a:spcPct val="105000"/>
              </a:lnSpc>
              <a:spcBef>
                <a:spcPts val="0"/>
              </a:spcBef>
              <a:spcAft>
                <a:spcPts val="0"/>
              </a:spcAft>
              <a:buNone/>
            </a:pPr>
            <a:r>
              <a:rPr lang="en" sz="1600">
                <a:solidFill>
                  <a:schemeClr val="dk1"/>
                </a:solidFill>
              </a:rPr>
              <a:t>Det er tildels store geografiske forskjeller</a:t>
            </a:r>
            <a:endParaRPr sz="1600">
              <a:solidFill>
                <a:schemeClr val="dk1"/>
              </a:solidFill>
            </a:endParaRPr>
          </a:p>
          <a:p>
            <a:pPr marL="0" lvl="0" indent="0" algn="l" rtl="0">
              <a:lnSpc>
                <a:spcPct val="105000"/>
              </a:lnSpc>
              <a:spcBef>
                <a:spcPts val="600"/>
              </a:spcBef>
              <a:spcAft>
                <a:spcPts val="600"/>
              </a:spcAft>
              <a:buNone/>
            </a:pPr>
            <a:endParaRPr sz="16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sp>
        <p:nvSpPr>
          <p:cNvPr id="1188" name="Google Shape;1188;p167"/>
          <p:cNvSpPr/>
          <p:nvPr/>
        </p:nvSpPr>
        <p:spPr>
          <a:xfrm>
            <a:off x="150" y="20390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189" name="Google Shape;1189;p167"/>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Mandatets del 2: Metodikk og fremgangsmåte for å etablere interkommunale samarbeid om beredskap</a:t>
            </a:r>
            <a:endParaRPr sz="1900">
              <a:solidFill>
                <a:schemeClr val="dk1"/>
              </a:solidFill>
            </a:endParaRPr>
          </a:p>
          <a:p>
            <a:pPr marL="0" lvl="0" indent="0" algn="l" rtl="0">
              <a:spcBef>
                <a:spcPts val="0"/>
              </a:spcBef>
              <a:spcAft>
                <a:spcPts val="0"/>
              </a:spcAft>
              <a:buNone/>
            </a:pPr>
            <a:endParaRPr sz="1900">
              <a:solidFill>
                <a:schemeClr val="dk1"/>
              </a:solidFill>
            </a:endParaRPr>
          </a:p>
        </p:txBody>
      </p:sp>
      <p:sp>
        <p:nvSpPr>
          <p:cNvPr id="1190" name="Google Shape;1190;p167"/>
          <p:cNvSpPr/>
          <p:nvPr/>
        </p:nvSpPr>
        <p:spPr>
          <a:xfrm>
            <a:off x="453125" y="2333775"/>
            <a:ext cx="421200" cy="4212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0"/>
              </a:spcAft>
              <a:buNone/>
            </a:pPr>
            <a:r>
              <a:rPr lang="en">
                <a:solidFill>
                  <a:schemeClr val="lt1"/>
                </a:solidFill>
              </a:rPr>
              <a:t>01</a:t>
            </a:r>
            <a:endParaRPr>
              <a:solidFill>
                <a:schemeClr val="lt1"/>
              </a:solidFill>
            </a:endParaRPr>
          </a:p>
        </p:txBody>
      </p:sp>
      <p:sp>
        <p:nvSpPr>
          <p:cNvPr id="1191" name="Google Shape;1191;p167"/>
          <p:cNvSpPr txBox="1"/>
          <p:nvPr/>
        </p:nvSpPr>
        <p:spPr>
          <a:xfrm>
            <a:off x="874325" y="2339325"/>
            <a:ext cx="4402800" cy="689400"/>
          </a:xfrm>
          <a:prstGeom prst="rect">
            <a:avLst/>
          </a:prstGeom>
          <a:noFill/>
          <a:ln>
            <a:noFill/>
          </a:ln>
        </p:spPr>
        <p:txBody>
          <a:bodyPr spcFirstLastPara="1" wrap="square" lIns="91425" tIns="91425" rIns="91425" bIns="91425" anchor="t" anchorCtr="0">
            <a:spAutoFit/>
          </a:bodyPr>
          <a:lstStyle/>
          <a:p>
            <a:pPr marL="0" lvl="0" indent="0" algn="l" rtl="0">
              <a:lnSpc>
                <a:spcPct val="105000"/>
              </a:lnSpc>
              <a:spcBef>
                <a:spcPts val="0"/>
              </a:spcBef>
              <a:spcAft>
                <a:spcPts val="600"/>
              </a:spcAft>
              <a:buNone/>
            </a:pPr>
            <a:r>
              <a:rPr lang="en" sz="1600">
                <a:solidFill>
                  <a:schemeClr val="dk1"/>
                </a:solidFill>
              </a:rPr>
              <a:t>Brann og redning er den sektoren det samarbeides mest om</a:t>
            </a:r>
            <a:endParaRPr sz="1600"/>
          </a:p>
        </p:txBody>
      </p:sp>
      <p:sp>
        <p:nvSpPr>
          <p:cNvPr id="1192" name="Google Shape;1192;p167"/>
          <p:cNvSpPr txBox="1"/>
          <p:nvPr/>
        </p:nvSpPr>
        <p:spPr>
          <a:xfrm>
            <a:off x="874325" y="3396875"/>
            <a:ext cx="4402800" cy="689400"/>
          </a:xfrm>
          <a:prstGeom prst="rect">
            <a:avLst/>
          </a:prstGeom>
          <a:noFill/>
          <a:ln>
            <a:noFill/>
          </a:ln>
        </p:spPr>
        <p:txBody>
          <a:bodyPr spcFirstLastPara="1" wrap="square" lIns="91425" tIns="91425" rIns="91425" bIns="91425" anchor="t" anchorCtr="0">
            <a:spAutoFit/>
          </a:bodyPr>
          <a:lstStyle/>
          <a:p>
            <a:pPr marL="0" lvl="0" indent="0" algn="l" rtl="0">
              <a:lnSpc>
                <a:spcPct val="105000"/>
              </a:lnSpc>
              <a:spcBef>
                <a:spcPts val="0"/>
              </a:spcBef>
              <a:spcAft>
                <a:spcPts val="600"/>
              </a:spcAft>
              <a:buNone/>
            </a:pPr>
            <a:r>
              <a:rPr lang="en" sz="1600">
                <a:solidFill>
                  <a:schemeClr val="dk1"/>
                </a:solidFill>
              </a:rPr>
              <a:t>Det er en rekke forhold som spiller inn for å få til vellykkede samarbeid</a:t>
            </a:r>
            <a:endParaRPr sz="1600">
              <a:solidFill>
                <a:schemeClr val="dk1"/>
              </a:solidFill>
            </a:endParaRPr>
          </a:p>
        </p:txBody>
      </p:sp>
      <p:sp>
        <p:nvSpPr>
          <p:cNvPr id="1193" name="Google Shape;1193;p167"/>
          <p:cNvSpPr/>
          <p:nvPr/>
        </p:nvSpPr>
        <p:spPr>
          <a:xfrm>
            <a:off x="453125" y="3394100"/>
            <a:ext cx="421200" cy="421200"/>
          </a:xfrm>
          <a:prstGeom prst="rect">
            <a:avLst/>
          </a:prstGeom>
          <a:solidFill>
            <a:schemeClr val="accent2"/>
          </a:solidFill>
          <a:ln>
            <a:noFill/>
          </a:ln>
        </p:spPr>
        <p:txBody>
          <a:bodyPr spcFirstLastPara="1" wrap="square" lIns="0" tIns="0" rIns="0" bIns="0" anchor="ctr" anchorCtr="0">
            <a:noAutofit/>
          </a:bodyPr>
          <a:lstStyle/>
          <a:p>
            <a:pPr marL="0" lvl="0" indent="0" algn="ctr" rtl="0">
              <a:spcBef>
                <a:spcPts val="0"/>
              </a:spcBef>
              <a:spcAft>
                <a:spcPts val="0"/>
              </a:spcAft>
              <a:buNone/>
            </a:pPr>
            <a:r>
              <a:rPr lang="en">
                <a:solidFill>
                  <a:schemeClr val="dk1"/>
                </a:solidFill>
              </a:rPr>
              <a:t>02</a:t>
            </a:r>
            <a:endParaRPr>
              <a:solidFill>
                <a:schemeClr val="dk1"/>
              </a:solidFill>
            </a:endParaRPr>
          </a:p>
        </p:txBody>
      </p:sp>
      <p:sp>
        <p:nvSpPr>
          <p:cNvPr id="1194" name="Google Shape;1194;p167"/>
          <p:cNvSpPr/>
          <p:nvPr/>
        </p:nvSpPr>
        <p:spPr>
          <a:xfrm>
            <a:off x="453125" y="4454425"/>
            <a:ext cx="421200" cy="421200"/>
          </a:xfrm>
          <a:prstGeom prst="rect">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a:solidFill>
                  <a:schemeClr val="lt1"/>
                </a:solidFill>
              </a:rPr>
              <a:t>03</a:t>
            </a:r>
            <a:endParaRPr>
              <a:solidFill>
                <a:schemeClr val="lt1"/>
              </a:solidFill>
            </a:endParaRPr>
          </a:p>
        </p:txBody>
      </p:sp>
      <p:sp>
        <p:nvSpPr>
          <p:cNvPr id="1195" name="Google Shape;1195;p167"/>
          <p:cNvSpPr txBox="1"/>
          <p:nvPr/>
        </p:nvSpPr>
        <p:spPr>
          <a:xfrm>
            <a:off x="874325" y="4454425"/>
            <a:ext cx="4402800" cy="948000"/>
          </a:xfrm>
          <a:prstGeom prst="rect">
            <a:avLst/>
          </a:prstGeom>
          <a:noFill/>
          <a:ln>
            <a:noFill/>
          </a:ln>
        </p:spPr>
        <p:txBody>
          <a:bodyPr spcFirstLastPara="1" wrap="square" lIns="91425" tIns="91425" rIns="91425" bIns="91425" anchor="t" anchorCtr="0">
            <a:spAutoFit/>
          </a:bodyPr>
          <a:lstStyle/>
          <a:p>
            <a:pPr marL="0" lvl="0" indent="0" algn="l" rtl="0">
              <a:lnSpc>
                <a:spcPct val="105000"/>
              </a:lnSpc>
              <a:spcBef>
                <a:spcPts val="0"/>
              </a:spcBef>
              <a:spcAft>
                <a:spcPts val="600"/>
              </a:spcAft>
              <a:buNone/>
            </a:pPr>
            <a:r>
              <a:rPr lang="en" sz="1600">
                <a:solidFill>
                  <a:schemeClr val="dk1"/>
                </a:solidFill>
              </a:rPr>
              <a:t>Oppstartsfasen for samarbeidet synes å være viktig for å bygge tillit og få et samarbeid til å fungere over tid</a:t>
            </a:r>
            <a:endParaRPr sz="1600"/>
          </a:p>
        </p:txBody>
      </p:sp>
      <p:sp>
        <p:nvSpPr>
          <p:cNvPr id="1196" name="Google Shape;1196;p167"/>
          <p:cNvSpPr/>
          <p:nvPr/>
        </p:nvSpPr>
        <p:spPr>
          <a:xfrm>
            <a:off x="5422350" y="2316913"/>
            <a:ext cx="421200" cy="421200"/>
          </a:xfrm>
          <a:prstGeom prst="rect">
            <a:avLst/>
          </a:prstGeom>
          <a:solidFill>
            <a:schemeClr val="accent4"/>
          </a:solidFill>
          <a:ln>
            <a:noFill/>
          </a:ln>
        </p:spPr>
        <p:txBody>
          <a:bodyPr spcFirstLastPara="1" wrap="square" lIns="0" tIns="0" rIns="0" bIns="0" anchor="ctr" anchorCtr="0">
            <a:noAutofit/>
          </a:bodyPr>
          <a:lstStyle/>
          <a:p>
            <a:pPr marL="0" lvl="0" indent="0" algn="ctr" rtl="0">
              <a:spcBef>
                <a:spcPts val="0"/>
              </a:spcBef>
              <a:spcAft>
                <a:spcPts val="0"/>
              </a:spcAft>
              <a:buNone/>
            </a:pPr>
            <a:r>
              <a:rPr lang="en">
                <a:solidFill>
                  <a:schemeClr val="dk1"/>
                </a:solidFill>
              </a:rPr>
              <a:t>04</a:t>
            </a:r>
            <a:endParaRPr>
              <a:solidFill>
                <a:schemeClr val="dk1"/>
              </a:solidFill>
            </a:endParaRPr>
          </a:p>
        </p:txBody>
      </p:sp>
      <p:sp>
        <p:nvSpPr>
          <p:cNvPr id="1197" name="Google Shape;1197;p167"/>
          <p:cNvSpPr txBox="1"/>
          <p:nvPr/>
        </p:nvSpPr>
        <p:spPr>
          <a:xfrm>
            <a:off x="5843550" y="2304238"/>
            <a:ext cx="4402800" cy="689400"/>
          </a:xfrm>
          <a:prstGeom prst="rect">
            <a:avLst/>
          </a:prstGeom>
          <a:noFill/>
          <a:ln>
            <a:noFill/>
          </a:ln>
        </p:spPr>
        <p:txBody>
          <a:bodyPr spcFirstLastPara="1" wrap="square" lIns="91425" tIns="91425" rIns="91425" bIns="91425" anchor="t" anchorCtr="0">
            <a:spAutoFit/>
          </a:bodyPr>
          <a:lstStyle/>
          <a:p>
            <a:pPr marL="0" lvl="0" indent="0" algn="l" rtl="0">
              <a:lnSpc>
                <a:spcPct val="105000"/>
              </a:lnSpc>
              <a:spcBef>
                <a:spcPts val="0"/>
              </a:spcBef>
              <a:spcAft>
                <a:spcPts val="600"/>
              </a:spcAft>
              <a:buNone/>
            </a:pPr>
            <a:r>
              <a:rPr lang="en" sz="1600">
                <a:solidFill>
                  <a:schemeClr val="dk1"/>
                </a:solidFill>
              </a:rPr>
              <a:t>Manglende tillit er en barriere for effektivt samarbeid</a:t>
            </a:r>
            <a:endParaRPr sz="1600">
              <a:solidFill>
                <a:schemeClr val="dk1"/>
              </a:solidFill>
            </a:endParaRPr>
          </a:p>
        </p:txBody>
      </p:sp>
      <p:sp>
        <p:nvSpPr>
          <p:cNvPr id="1198" name="Google Shape;1198;p167"/>
          <p:cNvSpPr/>
          <p:nvPr/>
        </p:nvSpPr>
        <p:spPr>
          <a:xfrm>
            <a:off x="5422350" y="3386375"/>
            <a:ext cx="421200" cy="421200"/>
          </a:xfrm>
          <a:prstGeom prst="rect">
            <a:avLst/>
          </a:prstGeom>
          <a:solidFill>
            <a:schemeClr val="accent5"/>
          </a:solidFill>
          <a:ln>
            <a:noFill/>
          </a:ln>
        </p:spPr>
        <p:txBody>
          <a:bodyPr spcFirstLastPara="1" wrap="square" lIns="0" tIns="0" rIns="0" bIns="0" anchor="ctr" anchorCtr="0">
            <a:noAutofit/>
          </a:bodyPr>
          <a:lstStyle/>
          <a:p>
            <a:pPr marL="0" lvl="0" indent="0" algn="ctr" rtl="0">
              <a:spcBef>
                <a:spcPts val="0"/>
              </a:spcBef>
              <a:spcAft>
                <a:spcPts val="0"/>
              </a:spcAft>
              <a:buNone/>
            </a:pPr>
            <a:r>
              <a:rPr lang="en">
                <a:solidFill>
                  <a:schemeClr val="lt1"/>
                </a:solidFill>
              </a:rPr>
              <a:t>05</a:t>
            </a:r>
            <a:endParaRPr>
              <a:solidFill>
                <a:schemeClr val="lt1"/>
              </a:solidFill>
            </a:endParaRPr>
          </a:p>
        </p:txBody>
      </p:sp>
      <p:sp>
        <p:nvSpPr>
          <p:cNvPr id="1199" name="Google Shape;1199;p167"/>
          <p:cNvSpPr txBox="1"/>
          <p:nvPr/>
        </p:nvSpPr>
        <p:spPr>
          <a:xfrm>
            <a:off x="5843550" y="3391925"/>
            <a:ext cx="4402800" cy="431100"/>
          </a:xfrm>
          <a:prstGeom prst="rect">
            <a:avLst/>
          </a:prstGeom>
          <a:noFill/>
          <a:ln>
            <a:noFill/>
          </a:ln>
        </p:spPr>
        <p:txBody>
          <a:bodyPr spcFirstLastPara="1" wrap="square" lIns="91425" tIns="91425" rIns="91425" bIns="91425" anchor="t" anchorCtr="0">
            <a:spAutoFit/>
          </a:bodyPr>
          <a:lstStyle/>
          <a:p>
            <a:pPr marL="0" lvl="0" indent="0" algn="l" rtl="0">
              <a:lnSpc>
                <a:spcPct val="105000"/>
              </a:lnSpc>
              <a:spcBef>
                <a:spcPts val="0"/>
              </a:spcBef>
              <a:spcAft>
                <a:spcPts val="600"/>
              </a:spcAft>
              <a:buNone/>
            </a:pPr>
            <a:r>
              <a:rPr lang="en" sz="1600">
                <a:solidFill>
                  <a:schemeClr val="dk1"/>
                </a:solidFill>
              </a:rPr>
              <a:t>Felles teknisk verktøy ikke avgjørende</a:t>
            </a:r>
            <a:endParaRPr sz="16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3"/>
        <p:cNvGrpSpPr/>
        <p:nvPr/>
      </p:nvGrpSpPr>
      <p:grpSpPr>
        <a:xfrm>
          <a:off x="0" y="0"/>
          <a:ext cx="0" cy="0"/>
          <a:chOff x="0" y="0"/>
          <a:chExt cx="0" cy="0"/>
        </a:xfrm>
      </p:grpSpPr>
      <p:sp>
        <p:nvSpPr>
          <p:cNvPr id="1204" name="Google Shape;1204;p168"/>
          <p:cNvSpPr/>
          <p:nvPr/>
        </p:nvSpPr>
        <p:spPr>
          <a:xfrm>
            <a:off x="150" y="18866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1205" name="Google Shape;1205;p168" title="Chart"/>
          <p:cNvPicPr preferRelativeResize="0"/>
          <p:nvPr/>
        </p:nvPicPr>
        <p:blipFill rotWithShape="1">
          <a:blip r:embed="rId3">
            <a:alphaModFix/>
          </a:blip>
          <a:srcRect t="17491"/>
          <a:stretch/>
        </p:blipFill>
        <p:spPr>
          <a:xfrm>
            <a:off x="2624149" y="2488675"/>
            <a:ext cx="4779261" cy="3626350"/>
          </a:xfrm>
          <a:prstGeom prst="rect">
            <a:avLst/>
          </a:prstGeom>
          <a:noFill/>
          <a:ln>
            <a:noFill/>
          </a:ln>
        </p:spPr>
      </p:pic>
      <p:sp>
        <p:nvSpPr>
          <p:cNvPr id="1206" name="Google Shape;1206;p168"/>
          <p:cNvSpPr txBox="1">
            <a:spLocks noGrp="1"/>
          </p:cNvSpPr>
          <p:nvPr>
            <p:ph type="title"/>
          </p:nvPr>
        </p:nvSpPr>
        <p:spPr>
          <a:xfrm>
            <a:off x="456000" y="912075"/>
            <a:ext cx="9780000" cy="548700"/>
          </a:xfrm>
          <a:prstGeom prst="rect">
            <a:avLst/>
          </a:prstGeom>
          <a:ln>
            <a:noFill/>
          </a:ln>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83 % av kommunene har minst ett samarbeid med andre kommuner om beredskap</a:t>
            </a:r>
            <a:endParaRPr sz="1900">
              <a:solidFill>
                <a:schemeClr val="dk1"/>
              </a:solidFill>
            </a:endParaRPr>
          </a:p>
          <a:p>
            <a:pPr marL="0" lvl="0" indent="0" algn="l" rtl="0">
              <a:spcBef>
                <a:spcPts val="0"/>
              </a:spcBef>
              <a:spcAft>
                <a:spcPts val="0"/>
              </a:spcAft>
              <a:buNone/>
            </a:pPr>
            <a:endParaRPr sz="1900">
              <a:solidFill>
                <a:schemeClr val="accen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0"/>
        <p:cNvGrpSpPr/>
        <p:nvPr/>
      </p:nvGrpSpPr>
      <p:grpSpPr>
        <a:xfrm>
          <a:off x="0" y="0"/>
          <a:ext cx="0" cy="0"/>
          <a:chOff x="0" y="0"/>
          <a:chExt cx="0" cy="0"/>
        </a:xfrm>
      </p:grpSpPr>
      <p:sp>
        <p:nvSpPr>
          <p:cNvPr id="1211" name="Google Shape;1211;p169"/>
          <p:cNvSpPr/>
          <p:nvPr/>
        </p:nvSpPr>
        <p:spPr>
          <a:xfrm>
            <a:off x="150" y="20390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212" name="Google Shape;1212;p169"/>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Rammeverk for organisering</a:t>
            </a:r>
            <a:endParaRPr sz="1900">
              <a:solidFill>
                <a:schemeClr val="dk1"/>
              </a:solidFill>
            </a:endParaRPr>
          </a:p>
        </p:txBody>
      </p:sp>
      <p:grpSp>
        <p:nvGrpSpPr>
          <p:cNvPr id="1213" name="Google Shape;1213;p169"/>
          <p:cNvGrpSpPr/>
          <p:nvPr/>
        </p:nvGrpSpPr>
        <p:grpSpPr>
          <a:xfrm>
            <a:off x="2868468" y="2254721"/>
            <a:ext cx="4955357" cy="4964991"/>
            <a:chOff x="4396825" y="1269005"/>
            <a:chExt cx="5517600" cy="5585545"/>
          </a:xfrm>
        </p:grpSpPr>
        <p:sp>
          <p:nvSpPr>
            <p:cNvPr id="1214" name="Google Shape;1214;p169"/>
            <p:cNvSpPr/>
            <p:nvPr/>
          </p:nvSpPr>
          <p:spPr>
            <a:xfrm>
              <a:off x="4396825" y="1336950"/>
              <a:ext cx="5517600" cy="5517600"/>
            </a:xfrm>
            <a:prstGeom prst="ellipse">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600"/>
            </a:p>
          </p:txBody>
        </p:sp>
        <p:grpSp>
          <p:nvGrpSpPr>
            <p:cNvPr id="1215" name="Google Shape;1215;p169"/>
            <p:cNvGrpSpPr/>
            <p:nvPr/>
          </p:nvGrpSpPr>
          <p:grpSpPr>
            <a:xfrm>
              <a:off x="4538828" y="1586527"/>
              <a:ext cx="5238077" cy="5109458"/>
              <a:chOff x="2629166" y="1838002"/>
              <a:chExt cx="5456331" cy="5322353"/>
            </a:xfrm>
          </p:grpSpPr>
          <p:grpSp>
            <p:nvGrpSpPr>
              <p:cNvPr id="1216" name="Google Shape;1216;p169"/>
              <p:cNvGrpSpPr/>
              <p:nvPr/>
            </p:nvGrpSpPr>
            <p:grpSpPr>
              <a:xfrm>
                <a:off x="2629166" y="1838002"/>
                <a:ext cx="5456331" cy="5322353"/>
                <a:chOff x="2772" y="2242"/>
                <a:chExt cx="1095" cy="1068"/>
              </a:xfrm>
            </p:grpSpPr>
            <p:sp>
              <p:nvSpPr>
                <p:cNvPr id="1217" name="Google Shape;1217;p169"/>
                <p:cNvSpPr/>
                <p:nvPr/>
              </p:nvSpPr>
              <p:spPr>
                <a:xfrm>
                  <a:off x="3319" y="2242"/>
                  <a:ext cx="411" cy="525"/>
                </a:xfrm>
                <a:custGeom>
                  <a:avLst/>
                  <a:gdLst/>
                  <a:ahLst/>
                  <a:cxnLst/>
                  <a:rect l="l" t="t" r="r" b="b"/>
                  <a:pathLst>
                    <a:path w="1095" h="1400" extrusionOk="0">
                      <a:moveTo>
                        <a:pt x="1095" y="528"/>
                      </a:moveTo>
                      <a:cubicBezTo>
                        <a:pt x="829" y="194"/>
                        <a:pt x="427" y="0"/>
                        <a:pt x="0" y="0"/>
                      </a:cubicBezTo>
                      <a:lnTo>
                        <a:pt x="0" y="1400"/>
                      </a:lnTo>
                      <a:lnTo>
                        <a:pt x="1095" y="528"/>
                      </a:lnTo>
                      <a:close/>
                    </a:path>
                  </a:pathLst>
                </a:custGeom>
                <a:solidFill>
                  <a:srgbClr val="EB8C00"/>
                </a:solidFill>
                <a:ln w="38100" cap="flat" cmpd="sng">
                  <a:solidFill>
                    <a:srgbClr val="FFFFFF"/>
                  </a:solidFill>
                  <a:prstDash val="solid"/>
                  <a:round/>
                  <a:headEnd type="none" w="sm" len="sm"/>
                  <a:tailEnd type="none" w="sm" len="sm"/>
                </a:ln>
              </p:spPr>
              <p:txBody>
                <a:bodyPr spcFirstLastPara="1" wrap="square" lIns="78175" tIns="39075" rIns="78175" bIns="39075" anchor="t" anchorCtr="0">
                  <a:noAutofit/>
                </a:bodyPr>
                <a:lstStyle/>
                <a:p>
                  <a:pPr marL="0" marR="0" lvl="0" indent="0" algn="l" rtl="0">
                    <a:spcBef>
                      <a:spcPts val="0"/>
                    </a:spcBef>
                    <a:spcAft>
                      <a:spcPts val="0"/>
                    </a:spcAft>
                    <a:buNone/>
                  </a:pPr>
                  <a:endParaRPr sz="600">
                    <a:solidFill>
                      <a:srgbClr val="000000"/>
                    </a:solidFill>
                    <a:latin typeface="Arial"/>
                    <a:ea typeface="Arial"/>
                    <a:cs typeface="Arial"/>
                    <a:sym typeface="Arial"/>
                  </a:endParaRPr>
                </a:p>
              </p:txBody>
            </p:sp>
            <p:sp>
              <p:nvSpPr>
                <p:cNvPr id="1218" name="Google Shape;1218;p169"/>
                <p:cNvSpPr/>
                <p:nvPr/>
              </p:nvSpPr>
              <p:spPr>
                <a:xfrm>
                  <a:off x="3319" y="2440"/>
                  <a:ext cx="548" cy="444"/>
                </a:xfrm>
                <a:custGeom>
                  <a:avLst/>
                  <a:gdLst/>
                  <a:ahLst/>
                  <a:cxnLst/>
                  <a:rect l="l" t="t" r="r" b="b"/>
                  <a:pathLst>
                    <a:path w="1460" h="1184" extrusionOk="0">
                      <a:moveTo>
                        <a:pt x="1365" y="1184"/>
                      </a:moveTo>
                      <a:cubicBezTo>
                        <a:pt x="1460" y="769"/>
                        <a:pt x="1361" y="333"/>
                        <a:pt x="1095" y="0"/>
                      </a:cubicBezTo>
                      <a:lnTo>
                        <a:pt x="0" y="872"/>
                      </a:lnTo>
                      <a:lnTo>
                        <a:pt x="1365" y="1184"/>
                      </a:lnTo>
                      <a:close/>
                    </a:path>
                  </a:pathLst>
                </a:custGeom>
                <a:solidFill>
                  <a:srgbClr val="FFB600"/>
                </a:solidFill>
                <a:ln w="38100" cap="flat" cmpd="sng">
                  <a:solidFill>
                    <a:srgbClr val="FFFFFF"/>
                  </a:solidFill>
                  <a:prstDash val="solid"/>
                  <a:round/>
                  <a:headEnd type="none" w="sm" len="sm"/>
                  <a:tailEnd type="none" w="sm" len="sm"/>
                </a:ln>
              </p:spPr>
              <p:txBody>
                <a:bodyPr spcFirstLastPara="1" wrap="square" lIns="78175" tIns="39075" rIns="78175" bIns="39075" anchor="t" anchorCtr="0">
                  <a:noAutofit/>
                </a:bodyPr>
                <a:lstStyle/>
                <a:p>
                  <a:pPr marL="0" marR="0" lvl="0" indent="0" algn="l" rtl="0">
                    <a:spcBef>
                      <a:spcPts val="0"/>
                    </a:spcBef>
                    <a:spcAft>
                      <a:spcPts val="0"/>
                    </a:spcAft>
                    <a:buNone/>
                  </a:pPr>
                  <a:endParaRPr sz="600">
                    <a:solidFill>
                      <a:srgbClr val="000000"/>
                    </a:solidFill>
                    <a:latin typeface="Arial"/>
                    <a:ea typeface="Arial"/>
                    <a:cs typeface="Arial"/>
                    <a:sym typeface="Arial"/>
                  </a:endParaRPr>
                </a:p>
              </p:txBody>
            </p:sp>
            <p:sp>
              <p:nvSpPr>
                <p:cNvPr id="1219" name="Google Shape;1219;p169"/>
                <p:cNvSpPr/>
                <p:nvPr/>
              </p:nvSpPr>
              <p:spPr>
                <a:xfrm>
                  <a:off x="3319" y="2767"/>
                  <a:ext cx="512" cy="473"/>
                </a:xfrm>
                <a:custGeom>
                  <a:avLst/>
                  <a:gdLst/>
                  <a:ahLst/>
                  <a:cxnLst/>
                  <a:rect l="l" t="t" r="r" b="b"/>
                  <a:pathLst>
                    <a:path w="1365" h="1262" extrusionOk="0">
                      <a:moveTo>
                        <a:pt x="608" y="1262"/>
                      </a:moveTo>
                      <a:cubicBezTo>
                        <a:pt x="992" y="1077"/>
                        <a:pt x="1271" y="727"/>
                        <a:pt x="1365" y="312"/>
                      </a:cubicBezTo>
                      <a:lnTo>
                        <a:pt x="0" y="0"/>
                      </a:lnTo>
                      <a:lnTo>
                        <a:pt x="608" y="1262"/>
                      </a:lnTo>
                      <a:close/>
                    </a:path>
                  </a:pathLst>
                </a:custGeom>
                <a:solidFill>
                  <a:srgbClr val="7D7D7D"/>
                </a:solidFill>
                <a:ln w="38100" cap="flat" cmpd="sng">
                  <a:solidFill>
                    <a:srgbClr val="FFFFFF"/>
                  </a:solidFill>
                  <a:prstDash val="solid"/>
                  <a:round/>
                  <a:headEnd type="none" w="sm" len="sm"/>
                  <a:tailEnd type="none" w="sm" len="sm"/>
                </a:ln>
              </p:spPr>
              <p:txBody>
                <a:bodyPr spcFirstLastPara="1" wrap="square" lIns="78175" tIns="39075" rIns="78175" bIns="39075" anchor="t" anchorCtr="0">
                  <a:noAutofit/>
                </a:bodyPr>
                <a:lstStyle/>
                <a:p>
                  <a:pPr marL="0" marR="0" lvl="0" indent="0" algn="l" rtl="0">
                    <a:spcBef>
                      <a:spcPts val="0"/>
                    </a:spcBef>
                    <a:spcAft>
                      <a:spcPts val="0"/>
                    </a:spcAft>
                    <a:buNone/>
                  </a:pPr>
                  <a:endParaRPr sz="600">
                    <a:solidFill>
                      <a:srgbClr val="000000"/>
                    </a:solidFill>
                    <a:latin typeface="Arial"/>
                    <a:ea typeface="Arial"/>
                    <a:cs typeface="Arial"/>
                    <a:sym typeface="Arial"/>
                  </a:endParaRPr>
                </a:p>
              </p:txBody>
            </p:sp>
            <p:sp>
              <p:nvSpPr>
                <p:cNvPr id="1220" name="Google Shape;1220;p169"/>
                <p:cNvSpPr/>
                <p:nvPr/>
              </p:nvSpPr>
              <p:spPr>
                <a:xfrm>
                  <a:off x="3091" y="2767"/>
                  <a:ext cx="456" cy="543"/>
                </a:xfrm>
                <a:custGeom>
                  <a:avLst/>
                  <a:gdLst/>
                  <a:ahLst/>
                  <a:cxnLst/>
                  <a:rect l="l" t="t" r="r" b="b"/>
                  <a:pathLst>
                    <a:path w="1215" h="1447" extrusionOk="0">
                      <a:moveTo>
                        <a:pt x="0" y="1262"/>
                      </a:moveTo>
                      <a:cubicBezTo>
                        <a:pt x="384" y="1447"/>
                        <a:pt x="831" y="1447"/>
                        <a:pt x="1215" y="1262"/>
                      </a:cubicBezTo>
                      <a:lnTo>
                        <a:pt x="607" y="0"/>
                      </a:lnTo>
                      <a:lnTo>
                        <a:pt x="0" y="1262"/>
                      </a:lnTo>
                      <a:close/>
                    </a:path>
                  </a:pathLst>
                </a:custGeom>
                <a:solidFill>
                  <a:srgbClr val="464646"/>
                </a:solidFill>
                <a:ln w="38100" cap="flat" cmpd="sng">
                  <a:solidFill>
                    <a:srgbClr val="FFFFFF"/>
                  </a:solidFill>
                  <a:prstDash val="solid"/>
                  <a:round/>
                  <a:headEnd type="none" w="sm" len="sm"/>
                  <a:tailEnd type="none" w="sm" len="sm"/>
                </a:ln>
              </p:spPr>
              <p:txBody>
                <a:bodyPr spcFirstLastPara="1" wrap="square" lIns="78175" tIns="39075" rIns="78175" bIns="39075" anchor="t" anchorCtr="0">
                  <a:noAutofit/>
                </a:bodyPr>
                <a:lstStyle/>
                <a:p>
                  <a:pPr marL="0" marR="0" lvl="0" indent="0" algn="l" rtl="0">
                    <a:spcBef>
                      <a:spcPts val="0"/>
                    </a:spcBef>
                    <a:spcAft>
                      <a:spcPts val="0"/>
                    </a:spcAft>
                    <a:buNone/>
                  </a:pPr>
                  <a:endParaRPr sz="600">
                    <a:solidFill>
                      <a:srgbClr val="000000"/>
                    </a:solidFill>
                    <a:latin typeface="Arial"/>
                    <a:ea typeface="Arial"/>
                    <a:cs typeface="Arial"/>
                    <a:sym typeface="Arial"/>
                  </a:endParaRPr>
                </a:p>
              </p:txBody>
            </p:sp>
            <p:sp>
              <p:nvSpPr>
                <p:cNvPr id="1221" name="Google Shape;1221;p169"/>
                <p:cNvSpPr/>
                <p:nvPr/>
              </p:nvSpPr>
              <p:spPr>
                <a:xfrm>
                  <a:off x="2807" y="2767"/>
                  <a:ext cx="512" cy="473"/>
                </a:xfrm>
                <a:custGeom>
                  <a:avLst/>
                  <a:gdLst/>
                  <a:ahLst/>
                  <a:cxnLst/>
                  <a:rect l="l" t="t" r="r" b="b"/>
                  <a:pathLst>
                    <a:path w="1364" h="1262" extrusionOk="0">
                      <a:moveTo>
                        <a:pt x="0" y="312"/>
                      </a:moveTo>
                      <a:cubicBezTo>
                        <a:pt x="94" y="727"/>
                        <a:pt x="373" y="1077"/>
                        <a:pt x="757" y="1262"/>
                      </a:cubicBezTo>
                      <a:lnTo>
                        <a:pt x="1364" y="0"/>
                      </a:lnTo>
                      <a:lnTo>
                        <a:pt x="0" y="312"/>
                      </a:lnTo>
                      <a:close/>
                    </a:path>
                  </a:pathLst>
                </a:custGeom>
                <a:solidFill>
                  <a:srgbClr val="E0301E"/>
                </a:solidFill>
                <a:ln w="38100" cap="flat" cmpd="sng">
                  <a:solidFill>
                    <a:srgbClr val="FFFFFF"/>
                  </a:solidFill>
                  <a:prstDash val="solid"/>
                  <a:round/>
                  <a:headEnd type="none" w="sm" len="sm"/>
                  <a:tailEnd type="none" w="sm" len="sm"/>
                </a:ln>
              </p:spPr>
              <p:txBody>
                <a:bodyPr spcFirstLastPara="1" wrap="square" lIns="78175" tIns="39075" rIns="78175" bIns="39075" anchor="t" anchorCtr="0">
                  <a:noAutofit/>
                </a:bodyPr>
                <a:lstStyle/>
                <a:p>
                  <a:pPr marL="0" marR="0" lvl="0" indent="0" algn="l" rtl="0">
                    <a:spcBef>
                      <a:spcPts val="0"/>
                    </a:spcBef>
                    <a:spcAft>
                      <a:spcPts val="0"/>
                    </a:spcAft>
                    <a:buNone/>
                  </a:pPr>
                  <a:endParaRPr sz="600">
                    <a:solidFill>
                      <a:srgbClr val="000000"/>
                    </a:solidFill>
                    <a:latin typeface="Arial"/>
                    <a:ea typeface="Arial"/>
                    <a:cs typeface="Arial"/>
                    <a:sym typeface="Arial"/>
                  </a:endParaRPr>
                </a:p>
              </p:txBody>
            </p:sp>
            <p:sp>
              <p:nvSpPr>
                <p:cNvPr id="1222" name="Google Shape;1222;p169"/>
                <p:cNvSpPr/>
                <p:nvPr/>
              </p:nvSpPr>
              <p:spPr>
                <a:xfrm>
                  <a:off x="2772" y="2440"/>
                  <a:ext cx="547" cy="444"/>
                </a:xfrm>
                <a:custGeom>
                  <a:avLst/>
                  <a:gdLst/>
                  <a:ahLst/>
                  <a:cxnLst/>
                  <a:rect l="l" t="t" r="r" b="b"/>
                  <a:pathLst>
                    <a:path w="1459" h="1184" extrusionOk="0">
                      <a:moveTo>
                        <a:pt x="365" y="0"/>
                      </a:moveTo>
                      <a:cubicBezTo>
                        <a:pt x="99" y="333"/>
                        <a:pt x="0" y="769"/>
                        <a:pt x="95" y="1184"/>
                      </a:cubicBezTo>
                      <a:lnTo>
                        <a:pt x="1459" y="872"/>
                      </a:lnTo>
                      <a:lnTo>
                        <a:pt x="365" y="0"/>
                      </a:lnTo>
                      <a:close/>
                    </a:path>
                  </a:pathLst>
                </a:custGeom>
                <a:solidFill>
                  <a:srgbClr val="D93954"/>
                </a:solidFill>
                <a:ln w="38100" cap="flat" cmpd="sng">
                  <a:solidFill>
                    <a:srgbClr val="FFFFFF"/>
                  </a:solidFill>
                  <a:prstDash val="solid"/>
                  <a:round/>
                  <a:headEnd type="none" w="sm" len="sm"/>
                  <a:tailEnd type="none" w="sm" len="sm"/>
                </a:ln>
              </p:spPr>
              <p:txBody>
                <a:bodyPr spcFirstLastPara="1" wrap="square" lIns="78175" tIns="39075" rIns="78175" bIns="39075" anchor="t" anchorCtr="0">
                  <a:noAutofit/>
                </a:bodyPr>
                <a:lstStyle/>
                <a:p>
                  <a:pPr marL="0" marR="0" lvl="0" indent="0" algn="l" rtl="0">
                    <a:spcBef>
                      <a:spcPts val="0"/>
                    </a:spcBef>
                    <a:spcAft>
                      <a:spcPts val="0"/>
                    </a:spcAft>
                    <a:buNone/>
                  </a:pPr>
                  <a:endParaRPr sz="600">
                    <a:solidFill>
                      <a:srgbClr val="000000"/>
                    </a:solidFill>
                    <a:latin typeface="Arial"/>
                    <a:ea typeface="Arial"/>
                    <a:cs typeface="Arial"/>
                    <a:sym typeface="Arial"/>
                  </a:endParaRPr>
                </a:p>
              </p:txBody>
            </p:sp>
            <p:sp>
              <p:nvSpPr>
                <p:cNvPr id="1223" name="Google Shape;1223;p169"/>
                <p:cNvSpPr/>
                <p:nvPr/>
              </p:nvSpPr>
              <p:spPr>
                <a:xfrm>
                  <a:off x="2909" y="2242"/>
                  <a:ext cx="410" cy="525"/>
                </a:xfrm>
                <a:custGeom>
                  <a:avLst/>
                  <a:gdLst/>
                  <a:ahLst/>
                  <a:cxnLst/>
                  <a:rect l="l" t="t" r="r" b="b"/>
                  <a:pathLst>
                    <a:path w="1094" h="1400" extrusionOk="0">
                      <a:moveTo>
                        <a:pt x="1094" y="0"/>
                      </a:moveTo>
                      <a:cubicBezTo>
                        <a:pt x="668" y="0"/>
                        <a:pt x="266" y="194"/>
                        <a:pt x="0" y="528"/>
                      </a:cubicBezTo>
                      <a:lnTo>
                        <a:pt x="1094" y="1400"/>
                      </a:lnTo>
                      <a:lnTo>
                        <a:pt x="1094" y="0"/>
                      </a:lnTo>
                      <a:close/>
                    </a:path>
                  </a:pathLst>
                </a:custGeom>
                <a:solidFill>
                  <a:srgbClr val="D04A02"/>
                </a:solidFill>
                <a:ln w="38100" cap="flat" cmpd="sng">
                  <a:solidFill>
                    <a:srgbClr val="FFFFFF"/>
                  </a:solidFill>
                  <a:prstDash val="solid"/>
                  <a:round/>
                  <a:headEnd type="none" w="sm" len="sm"/>
                  <a:tailEnd type="none" w="sm" len="sm"/>
                </a:ln>
              </p:spPr>
              <p:txBody>
                <a:bodyPr spcFirstLastPara="1" wrap="square" lIns="78175" tIns="39075" rIns="78175" bIns="39075" anchor="t" anchorCtr="0">
                  <a:noAutofit/>
                </a:bodyPr>
                <a:lstStyle/>
                <a:p>
                  <a:pPr marL="0" marR="0" lvl="0" indent="0" algn="l" rtl="0">
                    <a:spcBef>
                      <a:spcPts val="0"/>
                    </a:spcBef>
                    <a:spcAft>
                      <a:spcPts val="0"/>
                    </a:spcAft>
                    <a:buNone/>
                  </a:pPr>
                  <a:endParaRPr sz="600">
                    <a:solidFill>
                      <a:srgbClr val="000000"/>
                    </a:solidFill>
                    <a:latin typeface="Arial"/>
                    <a:ea typeface="Arial"/>
                    <a:cs typeface="Arial"/>
                    <a:sym typeface="Arial"/>
                  </a:endParaRPr>
                </a:p>
              </p:txBody>
            </p:sp>
          </p:grpSp>
          <p:sp>
            <p:nvSpPr>
              <p:cNvPr id="1224" name="Google Shape;1224;p169"/>
              <p:cNvSpPr/>
              <p:nvPr/>
            </p:nvSpPr>
            <p:spPr>
              <a:xfrm>
                <a:off x="3023475" y="2167503"/>
                <a:ext cx="4665300" cy="46653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600">
                  <a:solidFill>
                    <a:srgbClr val="FFFFFF"/>
                  </a:solidFill>
                  <a:latin typeface="Arial"/>
                  <a:ea typeface="Arial"/>
                  <a:cs typeface="Arial"/>
                  <a:sym typeface="Arial"/>
                </a:endParaRPr>
              </a:p>
            </p:txBody>
          </p:sp>
          <p:grpSp>
            <p:nvGrpSpPr>
              <p:cNvPr id="1225" name="Google Shape;1225;p169"/>
              <p:cNvGrpSpPr/>
              <p:nvPr/>
            </p:nvGrpSpPr>
            <p:grpSpPr>
              <a:xfrm>
                <a:off x="3093960" y="2291750"/>
                <a:ext cx="4526318" cy="4415175"/>
                <a:chOff x="2772" y="2242"/>
                <a:chExt cx="1095" cy="1068"/>
              </a:xfrm>
            </p:grpSpPr>
            <p:sp>
              <p:nvSpPr>
                <p:cNvPr id="1226" name="Google Shape;1226;p169"/>
                <p:cNvSpPr/>
                <p:nvPr/>
              </p:nvSpPr>
              <p:spPr>
                <a:xfrm>
                  <a:off x="3319" y="2242"/>
                  <a:ext cx="411" cy="525"/>
                </a:xfrm>
                <a:custGeom>
                  <a:avLst/>
                  <a:gdLst/>
                  <a:ahLst/>
                  <a:cxnLst/>
                  <a:rect l="l" t="t" r="r" b="b"/>
                  <a:pathLst>
                    <a:path w="1095" h="1400" extrusionOk="0">
                      <a:moveTo>
                        <a:pt x="1095" y="528"/>
                      </a:moveTo>
                      <a:cubicBezTo>
                        <a:pt x="829" y="194"/>
                        <a:pt x="427" y="0"/>
                        <a:pt x="0" y="0"/>
                      </a:cubicBezTo>
                      <a:lnTo>
                        <a:pt x="0" y="1400"/>
                      </a:lnTo>
                      <a:lnTo>
                        <a:pt x="1095" y="528"/>
                      </a:lnTo>
                      <a:close/>
                    </a:path>
                  </a:pathLst>
                </a:custGeom>
                <a:solidFill>
                  <a:srgbClr val="DEDEDE"/>
                </a:solidFill>
                <a:ln w="38100" cap="flat" cmpd="sng">
                  <a:solidFill>
                    <a:srgbClr val="FFFFFF"/>
                  </a:solidFill>
                  <a:prstDash val="solid"/>
                  <a:round/>
                  <a:headEnd type="none" w="sm" len="sm"/>
                  <a:tailEnd type="none" w="sm" len="sm"/>
                </a:ln>
              </p:spPr>
              <p:txBody>
                <a:bodyPr spcFirstLastPara="1" wrap="square" lIns="78175" tIns="39075" rIns="78175" bIns="39075" anchor="t" anchorCtr="0">
                  <a:noAutofit/>
                </a:bodyPr>
                <a:lstStyle/>
                <a:p>
                  <a:pPr marL="0" marR="0" lvl="0" indent="0" algn="l" rtl="0">
                    <a:spcBef>
                      <a:spcPts val="0"/>
                    </a:spcBef>
                    <a:spcAft>
                      <a:spcPts val="0"/>
                    </a:spcAft>
                    <a:buNone/>
                  </a:pPr>
                  <a:endParaRPr sz="600">
                    <a:solidFill>
                      <a:srgbClr val="000000"/>
                    </a:solidFill>
                    <a:latin typeface="Arial"/>
                    <a:ea typeface="Arial"/>
                    <a:cs typeface="Arial"/>
                    <a:sym typeface="Arial"/>
                  </a:endParaRPr>
                </a:p>
              </p:txBody>
            </p:sp>
            <p:sp>
              <p:nvSpPr>
                <p:cNvPr id="1227" name="Google Shape;1227;p169"/>
                <p:cNvSpPr/>
                <p:nvPr/>
              </p:nvSpPr>
              <p:spPr>
                <a:xfrm>
                  <a:off x="3319" y="2440"/>
                  <a:ext cx="548" cy="444"/>
                </a:xfrm>
                <a:custGeom>
                  <a:avLst/>
                  <a:gdLst/>
                  <a:ahLst/>
                  <a:cxnLst/>
                  <a:rect l="l" t="t" r="r" b="b"/>
                  <a:pathLst>
                    <a:path w="1460" h="1184" extrusionOk="0">
                      <a:moveTo>
                        <a:pt x="1365" y="1184"/>
                      </a:moveTo>
                      <a:cubicBezTo>
                        <a:pt x="1460" y="769"/>
                        <a:pt x="1361" y="333"/>
                        <a:pt x="1095" y="0"/>
                      </a:cubicBezTo>
                      <a:lnTo>
                        <a:pt x="0" y="872"/>
                      </a:lnTo>
                      <a:lnTo>
                        <a:pt x="1365" y="1184"/>
                      </a:lnTo>
                      <a:close/>
                    </a:path>
                  </a:pathLst>
                </a:custGeom>
                <a:solidFill>
                  <a:srgbClr val="DEDEDE"/>
                </a:solidFill>
                <a:ln w="38100" cap="flat" cmpd="sng">
                  <a:solidFill>
                    <a:srgbClr val="FFFFFF"/>
                  </a:solidFill>
                  <a:prstDash val="solid"/>
                  <a:round/>
                  <a:headEnd type="none" w="sm" len="sm"/>
                  <a:tailEnd type="none" w="sm" len="sm"/>
                </a:ln>
              </p:spPr>
              <p:txBody>
                <a:bodyPr spcFirstLastPara="1" wrap="square" lIns="78175" tIns="39075" rIns="78175" bIns="39075" anchor="t" anchorCtr="0">
                  <a:noAutofit/>
                </a:bodyPr>
                <a:lstStyle/>
                <a:p>
                  <a:pPr marL="0" marR="0" lvl="0" indent="0" algn="l" rtl="0">
                    <a:spcBef>
                      <a:spcPts val="0"/>
                    </a:spcBef>
                    <a:spcAft>
                      <a:spcPts val="0"/>
                    </a:spcAft>
                    <a:buNone/>
                  </a:pPr>
                  <a:endParaRPr sz="600">
                    <a:solidFill>
                      <a:srgbClr val="000000"/>
                    </a:solidFill>
                    <a:latin typeface="Arial"/>
                    <a:ea typeface="Arial"/>
                    <a:cs typeface="Arial"/>
                    <a:sym typeface="Arial"/>
                  </a:endParaRPr>
                </a:p>
              </p:txBody>
            </p:sp>
            <p:sp>
              <p:nvSpPr>
                <p:cNvPr id="1228" name="Google Shape;1228;p169"/>
                <p:cNvSpPr/>
                <p:nvPr/>
              </p:nvSpPr>
              <p:spPr>
                <a:xfrm>
                  <a:off x="3319" y="2767"/>
                  <a:ext cx="512" cy="473"/>
                </a:xfrm>
                <a:custGeom>
                  <a:avLst/>
                  <a:gdLst/>
                  <a:ahLst/>
                  <a:cxnLst/>
                  <a:rect l="l" t="t" r="r" b="b"/>
                  <a:pathLst>
                    <a:path w="1365" h="1262" extrusionOk="0">
                      <a:moveTo>
                        <a:pt x="608" y="1262"/>
                      </a:moveTo>
                      <a:cubicBezTo>
                        <a:pt x="992" y="1077"/>
                        <a:pt x="1271" y="727"/>
                        <a:pt x="1365" y="312"/>
                      </a:cubicBezTo>
                      <a:lnTo>
                        <a:pt x="0" y="0"/>
                      </a:lnTo>
                      <a:lnTo>
                        <a:pt x="608" y="1262"/>
                      </a:lnTo>
                      <a:close/>
                    </a:path>
                  </a:pathLst>
                </a:custGeom>
                <a:solidFill>
                  <a:srgbClr val="DEDEDE"/>
                </a:solidFill>
                <a:ln w="38100" cap="flat" cmpd="sng">
                  <a:solidFill>
                    <a:srgbClr val="FFFFFF"/>
                  </a:solidFill>
                  <a:prstDash val="solid"/>
                  <a:round/>
                  <a:headEnd type="none" w="sm" len="sm"/>
                  <a:tailEnd type="none" w="sm" len="sm"/>
                </a:ln>
              </p:spPr>
              <p:txBody>
                <a:bodyPr spcFirstLastPara="1" wrap="square" lIns="78175" tIns="39075" rIns="78175" bIns="39075" anchor="t" anchorCtr="0">
                  <a:noAutofit/>
                </a:bodyPr>
                <a:lstStyle/>
                <a:p>
                  <a:pPr marL="0" marR="0" lvl="0" indent="0" algn="l" rtl="0">
                    <a:spcBef>
                      <a:spcPts val="0"/>
                    </a:spcBef>
                    <a:spcAft>
                      <a:spcPts val="0"/>
                    </a:spcAft>
                    <a:buNone/>
                  </a:pPr>
                  <a:endParaRPr sz="600">
                    <a:solidFill>
                      <a:srgbClr val="000000"/>
                    </a:solidFill>
                    <a:latin typeface="Arial"/>
                    <a:ea typeface="Arial"/>
                    <a:cs typeface="Arial"/>
                    <a:sym typeface="Arial"/>
                  </a:endParaRPr>
                </a:p>
              </p:txBody>
            </p:sp>
            <p:sp>
              <p:nvSpPr>
                <p:cNvPr id="1229" name="Google Shape;1229;p169"/>
                <p:cNvSpPr/>
                <p:nvPr/>
              </p:nvSpPr>
              <p:spPr>
                <a:xfrm>
                  <a:off x="3091" y="2767"/>
                  <a:ext cx="456" cy="543"/>
                </a:xfrm>
                <a:custGeom>
                  <a:avLst/>
                  <a:gdLst/>
                  <a:ahLst/>
                  <a:cxnLst/>
                  <a:rect l="l" t="t" r="r" b="b"/>
                  <a:pathLst>
                    <a:path w="1215" h="1447" extrusionOk="0">
                      <a:moveTo>
                        <a:pt x="0" y="1262"/>
                      </a:moveTo>
                      <a:cubicBezTo>
                        <a:pt x="384" y="1447"/>
                        <a:pt x="831" y="1447"/>
                        <a:pt x="1215" y="1262"/>
                      </a:cubicBezTo>
                      <a:lnTo>
                        <a:pt x="607" y="0"/>
                      </a:lnTo>
                      <a:lnTo>
                        <a:pt x="0" y="1262"/>
                      </a:lnTo>
                      <a:close/>
                    </a:path>
                  </a:pathLst>
                </a:custGeom>
                <a:solidFill>
                  <a:srgbClr val="DEDEDE"/>
                </a:solidFill>
                <a:ln w="38100" cap="flat" cmpd="sng">
                  <a:solidFill>
                    <a:srgbClr val="FFFFFF"/>
                  </a:solidFill>
                  <a:prstDash val="solid"/>
                  <a:round/>
                  <a:headEnd type="none" w="sm" len="sm"/>
                  <a:tailEnd type="none" w="sm" len="sm"/>
                </a:ln>
              </p:spPr>
              <p:txBody>
                <a:bodyPr spcFirstLastPara="1" wrap="square" lIns="78175" tIns="39075" rIns="78175" bIns="39075" anchor="t" anchorCtr="0">
                  <a:noAutofit/>
                </a:bodyPr>
                <a:lstStyle/>
                <a:p>
                  <a:pPr marL="0" marR="0" lvl="0" indent="0" algn="l" rtl="0">
                    <a:spcBef>
                      <a:spcPts val="0"/>
                    </a:spcBef>
                    <a:spcAft>
                      <a:spcPts val="0"/>
                    </a:spcAft>
                    <a:buNone/>
                  </a:pPr>
                  <a:endParaRPr sz="600">
                    <a:solidFill>
                      <a:srgbClr val="000000"/>
                    </a:solidFill>
                    <a:latin typeface="Arial"/>
                    <a:ea typeface="Arial"/>
                    <a:cs typeface="Arial"/>
                    <a:sym typeface="Arial"/>
                  </a:endParaRPr>
                </a:p>
              </p:txBody>
            </p:sp>
            <p:sp>
              <p:nvSpPr>
                <p:cNvPr id="1230" name="Google Shape;1230;p169"/>
                <p:cNvSpPr/>
                <p:nvPr/>
              </p:nvSpPr>
              <p:spPr>
                <a:xfrm>
                  <a:off x="2807" y="2767"/>
                  <a:ext cx="512" cy="473"/>
                </a:xfrm>
                <a:custGeom>
                  <a:avLst/>
                  <a:gdLst/>
                  <a:ahLst/>
                  <a:cxnLst/>
                  <a:rect l="l" t="t" r="r" b="b"/>
                  <a:pathLst>
                    <a:path w="1364" h="1262" extrusionOk="0">
                      <a:moveTo>
                        <a:pt x="0" y="312"/>
                      </a:moveTo>
                      <a:cubicBezTo>
                        <a:pt x="94" y="727"/>
                        <a:pt x="373" y="1077"/>
                        <a:pt x="757" y="1262"/>
                      </a:cubicBezTo>
                      <a:lnTo>
                        <a:pt x="1364" y="0"/>
                      </a:lnTo>
                      <a:lnTo>
                        <a:pt x="0" y="312"/>
                      </a:lnTo>
                      <a:close/>
                    </a:path>
                  </a:pathLst>
                </a:custGeom>
                <a:solidFill>
                  <a:srgbClr val="DEDEDE"/>
                </a:solidFill>
                <a:ln w="38100" cap="flat" cmpd="sng">
                  <a:solidFill>
                    <a:srgbClr val="FFFFFF"/>
                  </a:solidFill>
                  <a:prstDash val="solid"/>
                  <a:round/>
                  <a:headEnd type="none" w="sm" len="sm"/>
                  <a:tailEnd type="none" w="sm" len="sm"/>
                </a:ln>
              </p:spPr>
              <p:txBody>
                <a:bodyPr spcFirstLastPara="1" wrap="square" lIns="78175" tIns="39075" rIns="78175" bIns="39075" anchor="t" anchorCtr="0">
                  <a:noAutofit/>
                </a:bodyPr>
                <a:lstStyle/>
                <a:p>
                  <a:pPr marL="0" marR="0" lvl="0" indent="0" algn="l" rtl="0">
                    <a:spcBef>
                      <a:spcPts val="0"/>
                    </a:spcBef>
                    <a:spcAft>
                      <a:spcPts val="0"/>
                    </a:spcAft>
                    <a:buNone/>
                  </a:pPr>
                  <a:endParaRPr sz="600">
                    <a:solidFill>
                      <a:srgbClr val="000000"/>
                    </a:solidFill>
                    <a:latin typeface="Arial"/>
                    <a:ea typeface="Arial"/>
                    <a:cs typeface="Arial"/>
                    <a:sym typeface="Arial"/>
                  </a:endParaRPr>
                </a:p>
              </p:txBody>
            </p:sp>
            <p:sp>
              <p:nvSpPr>
                <p:cNvPr id="1231" name="Google Shape;1231;p169"/>
                <p:cNvSpPr/>
                <p:nvPr/>
              </p:nvSpPr>
              <p:spPr>
                <a:xfrm>
                  <a:off x="2772" y="2440"/>
                  <a:ext cx="547" cy="444"/>
                </a:xfrm>
                <a:custGeom>
                  <a:avLst/>
                  <a:gdLst/>
                  <a:ahLst/>
                  <a:cxnLst/>
                  <a:rect l="l" t="t" r="r" b="b"/>
                  <a:pathLst>
                    <a:path w="1459" h="1184" extrusionOk="0">
                      <a:moveTo>
                        <a:pt x="365" y="0"/>
                      </a:moveTo>
                      <a:cubicBezTo>
                        <a:pt x="99" y="333"/>
                        <a:pt x="0" y="769"/>
                        <a:pt x="95" y="1184"/>
                      </a:cubicBezTo>
                      <a:lnTo>
                        <a:pt x="1459" y="872"/>
                      </a:lnTo>
                      <a:lnTo>
                        <a:pt x="365" y="0"/>
                      </a:lnTo>
                      <a:close/>
                    </a:path>
                  </a:pathLst>
                </a:custGeom>
                <a:solidFill>
                  <a:srgbClr val="DEDEDE"/>
                </a:solidFill>
                <a:ln w="38100" cap="flat" cmpd="sng">
                  <a:solidFill>
                    <a:srgbClr val="FFFFFF"/>
                  </a:solidFill>
                  <a:prstDash val="solid"/>
                  <a:round/>
                  <a:headEnd type="none" w="sm" len="sm"/>
                  <a:tailEnd type="none" w="sm" len="sm"/>
                </a:ln>
              </p:spPr>
              <p:txBody>
                <a:bodyPr spcFirstLastPara="1" wrap="square" lIns="78175" tIns="39075" rIns="78175" bIns="39075" anchor="t" anchorCtr="0">
                  <a:noAutofit/>
                </a:bodyPr>
                <a:lstStyle/>
                <a:p>
                  <a:pPr marL="0" marR="0" lvl="0" indent="0" algn="l" rtl="0">
                    <a:spcBef>
                      <a:spcPts val="0"/>
                    </a:spcBef>
                    <a:spcAft>
                      <a:spcPts val="0"/>
                    </a:spcAft>
                    <a:buNone/>
                  </a:pPr>
                  <a:endParaRPr sz="600">
                    <a:solidFill>
                      <a:srgbClr val="000000"/>
                    </a:solidFill>
                    <a:latin typeface="Arial"/>
                    <a:ea typeface="Arial"/>
                    <a:cs typeface="Arial"/>
                    <a:sym typeface="Arial"/>
                  </a:endParaRPr>
                </a:p>
              </p:txBody>
            </p:sp>
            <p:sp>
              <p:nvSpPr>
                <p:cNvPr id="1232" name="Google Shape;1232;p169"/>
                <p:cNvSpPr/>
                <p:nvPr/>
              </p:nvSpPr>
              <p:spPr>
                <a:xfrm>
                  <a:off x="2909" y="2242"/>
                  <a:ext cx="410" cy="525"/>
                </a:xfrm>
                <a:custGeom>
                  <a:avLst/>
                  <a:gdLst/>
                  <a:ahLst/>
                  <a:cxnLst/>
                  <a:rect l="l" t="t" r="r" b="b"/>
                  <a:pathLst>
                    <a:path w="1094" h="1400" extrusionOk="0">
                      <a:moveTo>
                        <a:pt x="1094" y="0"/>
                      </a:moveTo>
                      <a:cubicBezTo>
                        <a:pt x="668" y="0"/>
                        <a:pt x="266" y="194"/>
                        <a:pt x="0" y="528"/>
                      </a:cubicBezTo>
                      <a:lnTo>
                        <a:pt x="1094" y="1400"/>
                      </a:lnTo>
                      <a:lnTo>
                        <a:pt x="1094" y="0"/>
                      </a:lnTo>
                      <a:close/>
                    </a:path>
                  </a:pathLst>
                </a:custGeom>
                <a:solidFill>
                  <a:srgbClr val="DEDEDE"/>
                </a:solidFill>
                <a:ln w="38100" cap="flat" cmpd="sng">
                  <a:solidFill>
                    <a:srgbClr val="FFFFFF"/>
                  </a:solidFill>
                  <a:prstDash val="solid"/>
                  <a:round/>
                  <a:headEnd type="none" w="sm" len="sm"/>
                  <a:tailEnd type="none" w="sm" len="sm"/>
                </a:ln>
              </p:spPr>
              <p:txBody>
                <a:bodyPr spcFirstLastPara="1" wrap="square" lIns="78175" tIns="39075" rIns="78175" bIns="39075" anchor="t" anchorCtr="0">
                  <a:noAutofit/>
                </a:bodyPr>
                <a:lstStyle/>
                <a:p>
                  <a:pPr marL="0" marR="0" lvl="0" indent="0" algn="l" rtl="0">
                    <a:spcBef>
                      <a:spcPts val="0"/>
                    </a:spcBef>
                    <a:spcAft>
                      <a:spcPts val="0"/>
                    </a:spcAft>
                    <a:buNone/>
                  </a:pPr>
                  <a:endParaRPr sz="600">
                    <a:solidFill>
                      <a:srgbClr val="000000"/>
                    </a:solidFill>
                    <a:latin typeface="Arial"/>
                    <a:ea typeface="Arial"/>
                    <a:cs typeface="Arial"/>
                    <a:sym typeface="Arial"/>
                  </a:endParaRPr>
                </a:p>
              </p:txBody>
            </p:sp>
          </p:grpSp>
          <p:sp>
            <p:nvSpPr>
              <p:cNvPr id="1233" name="Google Shape;1233;p169"/>
              <p:cNvSpPr/>
              <p:nvPr/>
            </p:nvSpPr>
            <p:spPr>
              <a:xfrm>
                <a:off x="4107848" y="3251876"/>
                <a:ext cx="2496600" cy="24966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600">
                  <a:solidFill>
                    <a:srgbClr val="FFFFFF"/>
                  </a:solidFill>
                  <a:latin typeface="Arial"/>
                  <a:ea typeface="Arial"/>
                  <a:cs typeface="Arial"/>
                  <a:sym typeface="Arial"/>
                </a:endParaRPr>
              </a:p>
            </p:txBody>
          </p:sp>
          <p:sp>
            <p:nvSpPr>
              <p:cNvPr id="1234" name="Google Shape;1234;p169"/>
              <p:cNvSpPr/>
              <p:nvPr/>
            </p:nvSpPr>
            <p:spPr>
              <a:xfrm rot="1505247">
                <a:off x="4277264" y="3313154"/>
                <a:ext cx="2237259" cy="2266384"/>
              </a:xfrm>
              <a:prstGeom prst="star7">
                <a:avLst>
                  <a:gd name="adj" fmla="val 28443"/>
                  <a:gd name="hf" fmla="val 102572"/>
                  <a:gd name="vf" fmla="val 105210"/>
                </a:avLst>
              </a:prstGeom>
              <a:solidFill>
                <a:srgbClr val="CBCBC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00">
                  <a:solidFill>
                    <a:srgbClr val="FFFFFF"/>
                  </a:solidFill>
                  <a:latin typeface="Arial"/>
                  <a:ea typeface="Arial"/>
                  <a:cs typeface="Arial"/>
                  <a:sym typeface="Arial"/>
                </a:endParaRPr>
              </a:p>
            </p:txBody>
          </p:sp>
          <p:sp>
            <p:nvSpPr>
              <p:cNvPr id="1235" name="Google Shape;1235;p169"/>
              <p:cNvSpPr/>
              <p:nvPr/>
            </p:nvSpPr>
            <p:spPr>
              <a:xfrm>
                <a:off x="4429366" y="3573394"/>
                <a:ext cx="1853400" cy="1853400"/>
              </a:xfrm>
              <a:prstGeom prst="ellipse">
                <a:avLst/>
              </a:prstGeom>
              <a:solidFill>
                <a:srgbClr val="B1B1B1"/>
              </a:solidFill>
              <a:ln>
                <a:noFill/>
              </a:ln>
            </p:spPr>
            <p:txBody>
              <a:bodyPr spcFirstLastPara="1" wrap="square" lIns="0" tIns="45700" rIns="0" bIns="45700" anchor="ctr" anchorCtr="0">
                <a:noAutofit/>
              </a:bodyPr>
              <a:lstStyle/>
              <a:p>
                <a:pPr marL="0" marR="0" lvl="0" indent="0" algn="ctr" rtl="0">
                  <a:spcBef>
                    <a:spcPts val="0"/>
                  </a:spcBef>
                  <a:spcAft>
                    <a:spcPts val="0"/>
                  </a:spcAft>
                  <a:buNone/>
                </a:pPr>
                <a:r>
                  <a:rPr lang="en" sz="1100" b="1">
                    <a:solidFill>
                      <a:srgbClr val="FFFFFF"/>
                    </a:solidFill>
                  </a:rPr>
                  <a:t>PwC sin modell for organisering av samarbeid</a:t>
                </a:r>
                <a:endParaRPr sz="1100" b="1"/>
              </a:p>
            </p:txBody>
          </p:sp>
        </p:grpSp>
        <p:sp>
          <p:nvSpPr>
            <p:cNvPr id="1236" name="Google Shape;1236;p169"/>
            <p:cNvSpPr txBox="1"/>
            <p:nvPr/>
          </p:nvSpPr>
          <p:spPr>
            <a:xfrm>
              <a:off x="6144069" y="1269005"/>
              <a:ext cx="2032200" cy="315300"/>
            </a:xfrm>
            <a:prstGeom prst="rect">
              <a:avLst/>
            </a:prstGeom>
            <a:solidFill>
              <a:srgbClr val="DEDED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t>Rammebetingelser</a:t>
              </a:r>
              <a:endParaRPr sz="1000" b="1"/>
            </a:p>
          </p:txBody>
        </p:sp>
        <p:sp>
          <p:nvSpPr>
            <p:cNvPr id="1237" name="Google Shape;1237;p169"/>
            <p:cNvSpPr txBox="1"/>
            <p:nvPr/>
          </p:nvSpPr>
          <p:spPr>
            <a:xfrm rot="-1799587">
              <a:off x="5922222" y="2283823"/>
              <a:ext cx="1047818" cy="692046"/>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t>Kultur</a:t>
              </a:r>
              <a:endParaRPr sz="1200"/>
            </a:p>
          </p:txBody>
        </p:sp>
        <p:sp>
          <p:nvSpPr>
            <p:cNvPr id="1238" name="Google Shape;1238;p169"/>
            <p:cNvSpPr txBox="1"/>
            <p:nvPr/>
          </p:nvSpPr>
          <p:spPr>
            <a:xfrm rot="-4499502">
              <a:off x="4668228" y="3374774"/>
              <a:ext cx="1569747" cy="68608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t>Mål og måle-</a:t>
              </a:r>
              <a:br>
                <a:rPr lang="en" sz="1200"/>
              </a:br>
              <a:r>
                <a:rPr lang="en" sz="1200"/>
                <a:t>parametere</a:t>
              </a:r>
              <a:endParaRPr sz="1200"/>
            </a:p>
          </p:txBody>
        </p:sp>
        <p:sp>
          <p:nvSpPr>
            <p:cNvPr id="1239" name="Google Shape;1239;p169"/>
            <p:cNvSpPr txBox="1"/>
            <p:nvPr/>
          </p:nvSpPr>
          <p:spPr>
            <a:xfrm rot="2700431">
              <a:off x="5167388" y="4797351"/>
              <a:ext cx="1690480" cy="609667"/>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t>Kommunikasjon, koordinering og verktøy</a:t>
              </a:r>
              <a:endParaRPr sz="1200"/>
            </a:p>
          </p:txBody>
        </p:sp>
        <p:sp>
          <p:nvSpPr>
            <p:cNvPr id="1240" name="Google Shape;1240;p169"/>
            <p:cNvSpPr txBox="1"/>
            <p:nvPr/>
          </p:nvSpPr>
          <p:spPr>
            <a:xfrm rot="633">
              <a:off x="6417612" y="5340734"/>
              <a:ext cx="1628700" cy="644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t>Kompetanse og kapasitet</a:t>
              </a:r>
              <a:endParaRPr sz="1200"/>
            </a:p>
          </p:txBody>
        </p:sp>
        <p:sp>
          <p:nvSpPr>
            <p:cNvPr id="1241" name="Google Shape;1241;p169"/>
            <p:cNvSpPr txBox="1"/>
            <p:nvPr/>
          </p:nvSpPr>
          <p:spPr>
            <a:xfrm rot="-2890455">
              <a:off x="7687419" y="4741090"/>
              <a:ext cx="1329350" cy="649278"/>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t>Arbeids-</a:t>
              </a:r>
              <a:br>
                <a:rPr lang="en" sz="1200"/>
              </a:br>
              <a:r>
                <a:rPr lang="en" sz="1200"/>
                <a:t>prosesser</a:t>
              </a:r>
              <a:endParaRPr sz="1200"/>
            </a:p>
          </p:txBody>
        </p:sp>
        <p:sp>
          <p:nvSpPr>
            <p:cNvPr id="1242" name="Google Shape;1242;p169"/>
            <p:cNvSpPr txBox="1"/>
            <p:nvPr/>
          </p:nvSpPr>
          <p:spPr>
            <a:xfrm rot="4500639">
              <a:off x="8223638" y="3348196"/>
              <a:ext cx="1242270" cy="696926"/>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t>Roller og ansvar</a:t>
              </a:r>
              <a:endParaRPr sz="1200"/>
            </a:p>
          </p:txBody>
        </p:sp>
        <p:sp>
          <p:nvSpPr>
            <p:cNvPr id="1243" name="Google Shape;1243;p169"/>
            <p:cNvSpPr txBox="1"/>
            <p:nvPr/>
          </p:nvSpPr>
          <p:spPr>
            <a:xfrm rot="2056621">
              <a:off x="7411405" y="2344891"/>
              <a:ext cx="1047773" cy="62998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t>Struktur</a:t>
              </a:r>
              <a:endParaRPr sz="120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7"/>
        <p:cNvGrpSpPr/>
        <p:nvPr/>
      </p:nvGrpSpPr>
      <p:grpSpPr>
        <a:xfrm>
          <a:off x="0" y="0"/>
          <a:ext cx="0" cy="0"/>
          <a:chOff x="0" y="0"/>
          <a:chExt cx="0" cy="0"/>
        </a:xfrm>
      </p:grpSpPr>
      <p:sp>
        <p:nvSpPr>
          <p:cNvPr id="1248" name="Google Shape;1248;p170"/>
          <p:cNvSpPr/>
          <p:nvPr/>
        </p:nvSpPr>
        <p:spPr>
          <a:xfrm>
            <a:off x="150" y="18866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249" name="Google Shape;1249;p170"/>
          <p:cNvSpPr txBox="1">
            <a:spLocks noGrp="1"/>
          </p:cNvSpPr>
          <p:nvPr>
            <p:ph type="title"/>
          </p:nvPr>
        </p:nvSpPr>
        <p:spPr>
          <a:xfrm>
            <a:off x="456000" y="912075"/>
            <a:ext cx="9780000" cy="548700"/>
          </a:xfrm>
          <a:prstGeom prst="rect">
            <a:avLst/>
          </a:prstGeom>
          <a:ln>
            <a:noFill/>
          </a:ln>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Andel som samarbeider øker med kommunestørrelse</a:t>
            </a:r>
            <a:endParaRPr sz="1900">
              <a:solidFill>
                <a:schemeClr val="dk1"/>
              </a:solidFill>
            </a:endParaRPr>
          </a:p>
          <a:p>
            <a:pPr marL="0" lvl="0" indent="0" algn="l" rtl="0">
              <a:spcBef>
                <a:spcPts val="0"/>
              </a:spcBef>
              <a:spcAft>
                <a:spcPts val="0"/>
              </a:spcAft>
              <a:buNone/>
            </a:pPr>
            <a:endParaRPr sz="1900">
              <a:solidFill>
                <a:schemeClr val="accent1"/>
              </a:solidFill>
              <a:latin typeface="Arial"/>
              <a:ea typeface="Arial"/>
              <a:cs typeface="Arial"/>
              <a:sym typeface="Arial"/>
            </a:endParaRPr>
          </a:p>
        </p:txBody>
      </p:sp>
      <p:pic>
        <p:nvPicPr>
          <p:cNvPr id="1250" name="Google Shape;1250;p170" title="Chart"/>
          <p:cNvPicPr preferRelativeResize="0"/>
          <p:nvPr/>
        </p:nvPicPr>
        <p:blipFill rotWithShape="1">
          <a:blip r:embed="rId3">
            <a:alphaModFix/>
          </a:blip>
          <a:srcRect t="23956" b="-7"/>
          <a:stretch/>
        </p:blipFill>
        <p:spPr>
          <a:xfrm>
            <a:off x="1312587" y="2365387"/>
            <a:ext cx="8066826" cy="427428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4"/>
        <p:cNvGrpSpPr/>
        <p:nvPr/>
      </p:nvGrpSpPr>
      <p:grpSpPr>
        <a:xfrm>
          <a:off x="0" y="0"/>
          <a:ext cx="0" cy="0"/>
          <a:chOff x="0" y="0"/>
          <a:chExt cx="0" cy="0"/>
        </a:xfrm>
      </p:grpSpPr>
      <p:sp>
        <p:nvSpPr>
          <p:cNvPr id="1255" name="Google Shape;1255;p171"/>
          <p:cNvSpPr/>
          <p:nvPr/>
        </p:nvSpPr>
        <p:spPr>
          <a:xfrm>
            <a:off x="150" y="18866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256" name="Google Shape;1256;p171"/>
          <p:cNvSpPr txBox="1">
            <a:spLocks noGrp="1"/>
          </p:cNvSpPr>
          <p:nvPr>
            <p:ph type="title"/>
          </p:nvPr>
        </p:nvSpPr>
        <p:spPr>
          <a:xfrm>
            <a:off x="456000" y="912075"/>
            <a:ext cx="9780000" cy="548700"/>
          </a:xfrm>
          <a:prstGeom prst="rect">
            <a:avLst/>
          </a:prstGeom>
          <a:ln>
            <a:noFill/>
          </a:ln>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Det er geografiske forskjeller knyttet til hvem som har etablert samarbeid og ikke</a:t>
            </a:r>
            <a:endParaRPr sz="1900">
              <a:solidFill>
                <a:schemeClr val="dk1"/>
              </a:solidFill>
            </a:endParaRPr>
          </a:p>
          <a:p>
            <a:pPr marL="0" lvl="0" indent="0" algn="l" rtl="0">
              <a:spcBef>
                <a:spcPts val="0"/>
              </a:spcBef>
              <a:spcAft>
                <a:spcPts val="0"/>
              </a:spcAft>
              <a:buNone/>
            </a:pPr>
            <a:endParaRPr sz="1900">
              <a:solidFill>
                <a:schemeClr val="accent1"/>
              </a:solidFill>
              <a:latin typeface="Arial"/>
              <a:ea typeface="Arial"/>
              <a:cs typeface="Arial"/>
              <a:sym typeface="Arial"/>
            </a:endParaRPr>
          </a:p>
        </p:txBody>
      </p:sp>
      <p:pic>
        <p:nvPicPr>
          <p:cNvPr id="1257" name="Google Shape;1257;p171" title="Chart"/>
          <p:cNvPicPr preferRelativeResize="0"/>
          <p:nvPr/>
        </p:nvPicPr>
        <p:blipFill rotWithShape="1">
          <a:blip r:embed="rId3">
            <a:alphaModFix/>
          </a:blip>
          <a:srcRect t="13367"/>
          <a:stretch/>
        </p:blipFill>
        <p:spPr>
          <a:xfrm>
            <a:off x="360775" y="2092814"/>
            <a:ext cx="9663073" cy="44638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61"/>
        <p:cNvGrpSpPr/>
        <p:nvPr/>
      </p:nvGrpSpPr>
      <p:grpSpPr>
        <a:xfrm>
          <a:off x="0" y="0"/>
          <a:ext cx="0" cy="0"/>
          <a:chOff x="0" y="0"/>
          <a:chExt cx="0" cy="0"/>
        </a:xfrm>
      </p:grpSpPr>
      <p:sp>
        <p:nvSpPr>
          <p:cNvPr id="1262" name="Google Shape;1262;p172"/>
          <p:cNvSpPr/>
          <p:nvPr/>
        </p:nvSpPr>
        <p:spPr>
          <a:xfrm>
            <a:off x="150" y="18866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263" name="Google Shape;1263;p172"/>
          <p:cNvSpPr txBox="1">
            <a:spLocks noGrp="1"/>
          </p:cNvSpPr>
          <p:nvPr>
            <p:ph type="title"/>
          </p:nvPr>
        </p:nvSpPr>
        <p:spPr>
          <a:xfrm>
            <a:off x="456000" y="912075"/>
            <a:ext cx="9780000" cy="548700"/>
          </a:xfrm>
          <a:prstGeom prst="rect">
            <a:avLst/>
          </a:prstGeom>
          <a:ln>
            <a:noFill/>
          </a:ln>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38 % av samarbeidene er ikke-formalisert</a:t>
            </a:r>
            <a:endParaRPr sz="1900">
              <a:solidFill>
                <a:schemeClr val="dk1"/>
              </a:solidFill>
            </a:endParaRPr>
          </a:p>
          <a:p>
            <a:pPr marL="0" lvl="0" indent="0" algn="l" rtl="0">
              <a:spcBef>
                <a:spcPts val="0"/>
              </a:spcBef>
              <a:spcAft>
                <a:spcPts val="0"/>
              </a:spcAft>
              <a:buNone/>
            </a:pPr>
            <a:r>
              <a:rPr lang="en" sz="1600">
                <a:solidFill>
                  <a:schemeClr val="dk1"/>
                </a:solidFill>
                <a:latin typeface="Arial"/>
                <a:ea typeface="Arial"/>
                <a:cs typeface="Arial"/>
                <a:sym typeface="Arial"/>
              </a:rPr>
              <a:t>Andel formaliserte samarbeid øker med kommunestørrelse og sentralitet</a:t>
            </a:r>
            <a:endParaRPr sz="1600">
              <a:solidFill>
                <a:schemeClr val="accent1"/>
              </a:solidFill>
              <a:latin typeface="Arial"/>
              <a:ea typeface="Arial"/>
              <a:cs typeface="Arial"/>
              <a:sym typeface="Arial"/>
            </a:endParaRPr>
          </a:p>
        </p:txBody>
      </p:sp>
      <p:pic>
        <p:nvPicPr>
          <p:cNvPr id="1264" name="Google Shape;1264;p172" title="Diagram"/>
          <p:cNvPicPr preferRelativeResize="0"/>
          <p:nvPr/>
        </p:nvPicPr>
        <p:blipFill rotWithShape="1">
          <a:blip r:embed="rId3">
            <a:alphaModFix/>
          </a:blip>
          <a:srcRect l="8832" t="19712" r="6721" b="4293"/>
          <a:stretch/>
        </p:blipFill>
        <p:spPr>
          <a:xfrm>
            <a:off x="276488" y="2646550"/>
            <a:ext cx="10139026" cy="29646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8"/>
        <p:cNvGrpSpPr/>
        <p:nvPr/>
      </p:nvGrpSpPr>
      <p:grpSpPr>
        <a:xfrm>
          <a:off x="0" y="0"/>
          <a:ext cx="0" cy="0"/>
          <a:chOff x="0" y="0"/>
          <a:chExt cx="0" cy="0"/>
        </a:xfrm>
      </p:grpSpPr>
      <p:sp>
        <p:nvSpPr>
          <p:cNvPr id="1269" name="Google Shape;1269;p173"/>
          <p:cNvSpPr/>
          <p:nvPr/>
        </p:nvSpPr>
        <p:spPr>
          <a:xfrm>
            <a:off x="150" y="18866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270" name="Google Shape;1270;p173"/>
          <p:cNvSpPr txBox="1">
            <a:spLocks noGrp="1"/>
          </p:cNvSpPr>
          <p:nvPr>
            <p:ph type="title"/>
          </p:nvPr>
        </p:nvSpPr>
        <p:spPr>
          <a:xfrm>
            <a:off x="456000" y="912075"/>
            <a:ext cx="9780000" cy="548700"/>
          </a:xfrm>
          <a:prstGeom prst="rect">
            <a:avLst/>
          </a:prstGeom>
          <a:ln>
            <a:noFill/>
          </a:ln>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Andel formaliserte samarbeid varierer mellom regioner</a:t>
            </a:r>
            <a:endParaRPr sz="1900">
              <a:solidFill>
                <a:schemeClr val="accent1"/>
              </a:solidFill>
              <a:latin typeface="Arial"/>
              <a:ea typeface="Arial"/>
              <a:cs typeface="Arial"/>
              <a:sym typeface="Arial"/>
            </a:endParaRPr>
          </a:p>
        </p:txBody>
      </p:sp>
      <p:pic>
        <p:nvPicPr>
          <p:cNvPr id="1271" name="Google Shape;1271;p173" title="Diagram"/>
          <p:cNvPicPr preferRelativeResize="0"/>
          <p:nvPr/>
        </p:nvPicPr>
        <p:blipFill rotWithShape="1">
          <a:blip r:embed="rId3">
            <a:alphaModFix/>
          </a:blip>
          <a:srcRect l="8601" t="10402" r="3986"/>
          <a:stretch/>
        </p:blipFill>
        <p:spPr>
          <a:xfrm>
            <a:off x="475395" y="2134775"/>
            <a:ext cx="9741225" cy="43798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75"/>
        <p:cNvGrpSpPr/>
        <p:nvPr/>
      </p:nvGrpSpPr>
      <p:grpSpPr>
        <a:xfrm>
          <a:off x="0" y="0"/>
          <a:ext cx="0" cy="0"/>
          <a:chOff x="0" y="0"/>
          <a:chExt cx="0" cy="0"/>
        </a:xfrm>
      </p:grpSpPr>
      <p:sp>
        <p:nvSpPr>
          <p:cNvPr id="1276" name="Google Shape;1276;p174"/>
          <p:cNvSpPr/>
          <p:nvPr/>
        </p:nvSpPr>
        <p:spPr>
          <a:xfrm>
            <a:off x="150" y="18866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277" name="Google Shape;1277;p174"/>
          <p:cNvSpPr txBox="1">
            <a:spLocks noGrp="1"/>
          </p:cNvSpPr>
          <p:nvPr>
            <p:ph type="title"/>
          </p:nvPr>
        </p:nvSpPr>
        <p:spPr>
          <a:xfrm>
            <a:off x="456000" y="912075"/>
            <a:ext cx="9780000" cy="548700"/>
          </a:xfrm>
          <a:prstGeom prst="rect">
            <a:avLst/>
          </a:prstGeom>
          <a:ln>
            <a:noFill/>
          </a:ln>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Andel formalisert samarbeid varierer mellom fylker</a:t>
            </a:r>
            <a:endParaRPr sz="1900">
              <a:solidFill>
                <a:schemeClr val="accent1"/>
              </a:solidFill>
              <a:latin typeface="Arial"/>
              <a:ea typeface="Arial"/>
              <a:cs typeface="Arial"/>
              <a:sym typeface="Arial"/>
            </a:endParaRPr>
          </a:p>
        </p:txBody>
      </p:sp>
      <p:pic>
        <p:nvPicPr>
          <p:cNvPr id="1278" name="Google Shape;1278;p174" title="Diagram"/>
          <p:cNvPicPr preferRelativeResize="0"/>
          <p:nvPr/>
        </p:nvPicPr>
        <p:blipFill rotWithShape="1">
          <a:blip r:embed="rId3">
            <a:alphaModFix/>
          </a:blip>
          <a:srcRect l="7748" t="12025" r="2981" b="3285"/>
          <a:stretch/>
        </p:blipFill>
        <p:spPr>
          <a:xfrm>
            <a:off x="456000" y="2310725"/>
            <a:ext cx="9560001" cy="3884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82"/>
        <p:cNvGrpSpPr/>
        <p:nvPr/>
      </p:nvGrpSpPr>
      <p:grpSpPr>
        <a:xfrm>
          <a:off x="0" y="0"/>
          <a:ext cx="0" cy="0"/>
          <a:chOff x="0" y="0"/>
          <a:chExt cx="0" cy="0"/>
        </a:xfrm>
      </p:grpSpPr>
      <p:sp>
        <p:nvSpPr>
          <p:cNvPr id="1283" name="Google Shape;1283;p175"/>
          <p:cNvSpPr/>
          <p:nvPr/>
        </p:nvSpPr>
        <p:spPr>
          <a:xfrm>
            <a:off x="150" y="18866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284" name="Google Shape;1284;p175"/>
          <p:cNvSpPr txBox="1">
            <a:spLocks noGrp="1"/>
          </p:cNvSpPr>
          <p:nvPr>
            <p:ph type="title"/>
          </p:nvPr>
        </p:nvSpPr>
        <p:spPr>
          <a:xfrm>
            <a:off x="456000" y="912075"/>
            <a:ext cx="9780000" cy="548700"/>
          </a:xfrm>
          <a:prstGeom prst="rect">
            <a:avLst/>
          </a:prstGeom>
          <a:ln>
            <a:noFill/>
          </a:ln>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Formaliserte samarbeid oppleves å gi bedre effekt enn ikke-formaliserte samarbeid</a:t>
            </a:r>
            <a:endParaRPr sz="1900">
              <a:solidFill>
                <a:schemeClr val="accent1"/>
              </a:solidFill>
              <a:latin typeface="Arial"/>
              <a:ea typeface="Arial"/>
              <a:cs typeface="Arial"/>
              <a:sym typeface="Arial"/>
            </a:endParaRPr>
          </a:p>
        </p:txBody>
      </p:sp>
      <p:sp>
        <p:nvSpPr>
          <p:cNvPr id="1285" name="Google Shape;1285;p175"/>
          <p:cNvSpPr/>
          <p:nvPr/>
        </p:nvSpPr>
        <p:spPr>
          <a:xfrm>
            <a:off x="612125" y="2207325"/>
            <a:ext cx="4479600" cy="548700"/>
          </a:xfrm>
          <a:prstGeom prst="roundRect">
            <a:avLst>
              <a:gd name="adj" fmla="val 0"/>
            </a:avLst>
          </a:prstGeom>
          <a:noFill/>
          <a:ln>
            <a:noFill/>
          </a:ln>
        </p:spPr>
        <p:txBody>
          <a:bodyPr spcFirstLastPara="1" wrap="square" lIns="45700" tIns="45700" rIns="45700" bIns="45700" anchor="ctr" anchorCtr="0">
            <a:noAutofit/>
          </a:bodyPr>
          <a:lstStyle/>
          <a:p>
            <a:pPr marL="0" lvl="0" indent="0" algn="l" rtl="0">
              <a:spcBef>
                <a:spcPts val="0"/>
              </a:spcBef>
              <a:spcAft>
                <a:spcPts val="0"/>
              </a:spcAft>
              <a:buClr>
                <a:schemeClr val="dk1"/>
              </a:buClr>
              <a:buSzPts val="1100"/>
              <a:buFont typeface="Arial"/>
              <a:buNone/>
            </a:pPr>
            <a:r>
              <a:rPr lang="en" sz="1600">
                <a:solidFill>
                  <a:schemeClr val="dk1"/>
                </a:solidFill>
              </a:rPr>
              <a:t>Andel av samarbeid som vurderer effekt som </a:t>
            </a:r>
            <a:r>
              <a:rPr lang="en" sz="1600" b="1">
                <a:solidFill>
                  <a:schemeClr val="dk1"/>
                </a:solidFill>
              </a:rPr>
              <a:t>stor eller svært stor</a:t>
            </a:r>
            <a:r>
              <a:rPr lang="en" sz="1600">
                <a:solidFill>
                  <a:schemeClr val="dk1"/>
                </a:solidFill>
              </a:rPr>
              <a:t> på </a:t>
            </a:r>
            <a:r>
              <a:rPr lang="en" sz="1600" b="1" i="1">
                <a:solidFill>
                  <a:schemeClr val="dk1"/>
                </a:solidFill>
              </a:rPr>
              <a:t>evne til forebygging</a:t>
            </a:r>
            <a:r>
              <a:rPr lang="en" sz="1600" i="1">
                <a:solidFill>
                  <a:schemeClr val="dk1"/>
                </a:solidFill>
              </a:rPr>
              <a:t> </a:t>
            </a:r>
            <a:endParaRPr sz="1600" i="1">
              <a:solidFill>
                <a:schemeClr val="dk1"/>
              </a:solidFill>
            </a:endParaRPr>
          </a:p>
          <a:p>
            <a:pPr marL="0" lvl="0" indent="0" algn="l" rtl="0">
              <a:spcBef>
                <a:spcPts val="0"/>
              </a:spcBef>
              <a:spcAft>
                <a:spcPts val="0"/>
              </a:spcAft>
              <a:buClr>
                <a:schemeClr val="dk1"/>
              </a:buClr>
              <a:buSzPts val="1100"/>
              <a:buFont typeface="Arial"/>
              <a:buNone/>
            </a:pPr>
            <a:endParaRPr sz="1000">
              <a:solidFill>
                <a:schemeClr val="dk1"/>
              </a:solidFill>
            </a:endParaRPr>
          </a:p>
        </p:txBody>
      </p:sp>
      <p:sp>
        <p:nvSpPr>
          <p:cNvPr id="1286" name="Google Shape;1286;p175"/>
          <p:cNvSpPr/>
          <p:nvPr/>
        </p:nvSpPr>
        <p:spPr>
          <a:xfrm>
            <a:off x="5795200" y="2207325"/>
            <a:ext cx="4314000" cy="548700"/>
          </a:xfrm>
          <a:prstGeom prst="roundRect">
            <a:avLst>
              <a:gd name="adj" fmla="val 0"/>
            </a:avLst>
          </a:prstGeom>
          <a:noFill/>
          <a:ln>
            <a:noFill/>
          </a:ln>
        </p:spPr>
        <p:txBody>
          <a:bodyPr spcFirstLastPara="1" wrap="square" lIns="45700" tIns="45700" rIns="45700" bIns="45700" anchor="ctr" anchorCtr="0">
            <a:noAutofit/>
          </a:bodyPr>
          <a:lstStyle/>
          <a:p>
            <a:pPr marL="0" lvl="0" indent="0" algn="l" rtl="0">
              <a:spcBef>
                <a:spcPts val="0"/>
              </a:spcBef>
              <a:spcAft>
                <a:spcPts val="0"/>
              </a:spcAft>
              <a:buClr>
                <a:schemeClr val="dk1"/>
              </a:buClr>
              <a:buSzPts val="1100"/>
              <a:buFont typeface="Arial"/>
              <a:buNone/>
            </a:pPr>
            <a:r>
              <a:rPr lang="en" sz="1600">
                <a:solidFill>
                  <a:schemeClr val="dk1"/>
                </a:solidFill>
              </a:rPr>
              <a:t>Andel av samarbeid som vurderer effekt som </a:t>
            </a:r>
            <a:r>
              <a:rPr lang="en" sz="1600" b="1">
                <a:solidFill>
                  <a:schemeClr val="dk1"/>
                </a:solidFill>
              </a:rPr>
              <a:t>stor eller svært stor</a:t>
            </a:r>
            <a:r>
              <a:rPr lang="en" sz="1600">
                <a:solidFill>
                  <a:schemeClr val="dk1"/>
                </a:solidFill>
              </a:rPr>
              <a:t> på </a:t>
            </a:r>
            <a:r>
              <a:rPr lang="en" sz="1600" b="1" i="1">
                <a:solidFill>
                  <a:schemeClr val="dk1"/>
                </a:solidFill>
              </a:rPr>
              <a:t>evne til håndtering</a:t>
            </a:r>
            <a:r>
              <a:rPr lang="en" sz="1600" i="1">
                <a:solidFill>
                  <a:schemeClr val="dk1"/>
                </a:solidFill>
              </a:rPr>
              <a:t> </a:t>
            </a:r>
            <a:endParaRPr sz="1600" i="1">
              <a:solidFill>
                <a:schemeClr val="dk1"/>
              </a:solidFill>
            </a:endParaRPr>
          </a:p>
        </p:txBody>
      </p:sp>
      <p:pic>
        <p:nvPicPr>
          <p:cNvPr id="1287" name="Google Shape;1287;p175" title="Diagram"/>
          <p:cNvPicPr preferRelativeResize="0"/>
          <p:nvPr/>
        </p:nvPicPr>
        <p:blipFill rotWithShape="1">
          <a:blip r:embed="rId3">
            <a:alphaModFix/>
          </a:blip>
          <a:srcRect t="13111"/>
          <a:stretch/>
        </p:blipFill>
        <p:spPr>
          <a:xfrm>
            <a:off x="5652900" y="3059000"/>
            <a:ext cx="4378873" cy="3114500"/>
          </a:xfrm>
          <a:prstGeom prst="rect">
            <a:avLst/>
          </a:prstGeom>
          <a:noFill/>
          <a:ln>
            <a:noFill/>
          </a:ln>
        </p:spPr>
      </p:pic>
      <p:pic>
        <p:nvPicPr>
          <p:cNvPr id="1288" name="Google Shape;1288;p175" title="Diagram"/>
          <p:cNvPicPr preferRelativeResize="0"/>
          <p:nvPr/>
        </p:nvPicPr>
        <p:blipFill rotWithShape="1">
          <a:blip r:embed="rId4">
            <a:alphaModFix/>
          </a:blip>
          <a:srcRect t="14929"/>
          <a:stretch/>
        </p:blipFill>
        <p:spPr>
          <a:xfrm>
            <a:off x="456000" y="3097925"/>
            <a:ext cx="4821151" cy="311450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2"/>
        <p:cNvGrpSpPr/>
        <p:nvPr/>
      </p:nvGrpSpPr>
      <p:grpSpPr>
        <a:xfrm>
          <a:off x="0" y="0"/>
          <a:ext cx="0" cy="0"/>
          <a:chOff x="0" y="0"/>
          <a:chExt cx="0" cy="0"/>
        </a:xfrm>
      </p:grpSpPr>
      <p:sp>
        <p:nvSpPr>
          <p:cNvPr id="1293" name="Google Shape;1293;p176"/>
          <p:cNvSpPr/>
          <p:nvPr/>
        </p:nvSpPr>
        <p:spPr>
          <a:xfrm>
            <a:off x="150" y="18866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294" name="Google Shape;1294;p176"/>
          <p:cNvSpPr txBox="1">
            <a:spLocks noGrp="1"/>
          </p:cNvSpPr>
          <p:nvPr>
            <p:ph type="title"/>
          </p:nvPr>
        </p:nvSpPr>
        <p:spPr>
          <a:xfrm>
            <a:off x="456000" y="912075"/>
            <a:ext cx="9780000" cy="548700"/>
          </a:xfrm>
          <a:prstGeom prst="rect">
            <a:avLst/>
          </a:prstGeom>
          <a:ln>
            <a:noFill/>
          </a:ln>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De minste kommunene opplever størst positiv effekt av formaliserte samarbeid</a:t>
            </a:r>
            <a:endParaRPr sz="1900">
              <a:solidFill>
                <a:schemeClr val="accent1"/>
              </a:solidFill>
              <a:latin typeface="Arial"/>
              <a:ea typeface="Arial"/>
              <a:cs typeface="Arial"/>
              <a:sym typeface="Arial"/>
            </a:endParaRPr>
          </a:p>
        </p:txBody>
      </p:sp>
      <p:sp>
        <p:nvSpPr>
          <p:cNvPr id="1295" name="Google Shape;1295;p176"/>
          <p:cNvSpPr txBox="1"/>
          <p:nvPr/>
        </p:nvSpPr>
        <p:spPr>
          <a:xfrm>
            <a:off x="456000" y="2578000"/>
            <a:ext cx="4821300" cy="237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t>Formalisert</a:t>
            </a:r>
            <a:endParaRPr sz="1600" b="1"/>
          </a:p>
        </p:txBody>
      </p:sp>
      <p:sp>
        <p:nvSpPr>
          <p:cNvPr id="1296" name="Google Shape;1296;p176"/>
          <p:cNvSpPr txBox="1"/>
          <p:nvPr/>
        </p:nvSpPr>
        <p:spPr>
          <a:xfrm>
            <a:off x="5422350" y="2578000"/>
            <a:ext cx="4821300" cy="237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t>Ikke-formalisert</a:t>
            </a:r>
            <a:endParaRPr sz="1600" b="1"/>
          </a:p>
        </p:txBody>
      </p:sp>
      <p:pic>
        <p:nvPicPr>
          <p:cNvPr id="1297" name="Google Shape;1297;p176" title="Chart"/>
          <p:cNvPicPr preferRelativeResize="0"/>
          <p:nvPr/>
        </p:nvPicPr>
        <p:blipFill>
          <a:blip r:embed="rId3">
            <a:alphaModFix/>
          </a:blip>
          <a:stretch>
            <a:fillRect/>
          </a:stretch>
        </p:blipFill>
        <p:spPr>
          <a:xfrm>
            <a:off x="456000" y="3080294"/>
            <a:ext cx="4821150" cy="2864205"/>
          </a:xfrm>
          <a:prstGeom prst="rect">
            <a:avLst/>
          </a:prstGeom>
          <a:noFill/>
          <a:ln>
            <a:noFill/>
          </a:ln>
        </p:spPr>
      </p:pic>
      <p:pic>
        <p:nvPicPr>
          <p:cNvPr id="1298" name="Google Shape;1298;p176" title="Chart"/>
          <p:cNvPicPr preferRelativeResize="0"/>
          <p:nvPr/>
        </p:nvPicPr>
        <p:blipFill>
          <a:blip r:embed="rId4">
            <a:alphaModFix/>
          </a:blip>
          <a:stretch>
            <a:fillRect/>
          </a:stretch>
        </p:blipFill>
        <p:spPr>
          <a:xfrm>
            <a:off x="5422350" y="3080300"/>
            <a:ext cx="4821150" cy="286421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02"/>
        <p:cNvGrpSpPr/>
        <p:nvPr/>
      </p:nvGrpSpPr>
      <p:grpSpPr>
        <a:xfrm>
          <a:off x="0" y="0"/>
          <a:ext cx="0" cy="0"/>
          <a:chOff x="0" y="0"/>
          <a:chExt cx="0" cy="0"/>
        </a:xfrm>
      </p:grpSpPr>
      <p:sp>
        <p:nvSpPr>
          <p:cNvPr id="1303" name="Google Shape;1303;p177"/>
          <p:cNvSpPr/>
          <p:nvPr/>
        </p:nvSpPr>
        <p:spPr>
          <a:xfrm>
            <a:off x="150" y="18866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304" name="Google Shape;1304;p177"/>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Opplevd effekt varierer med geografisk plassering</a:t>
            </a:r>
            <a:endParaRPr sz="1900">
              <a:solidFill>
                <a:schemeClr val="dk1"/>
              </a:solidFill>
            </a:endParaRPr>
          </a:p>
        </p:txBody>
      </p:sp>
      <p:graphicFrame>
        <p:nvGraphicFramePr>
          <p:cNvPr id="1305" name="Google Shape;1305;p177"/>
          <p:cNvGraphicFramePr/>
          <p:nvPr/>
        </p:nvGraphicFramePr>
        <p:xfrm>
          <a:off x="456000" y="2396013"/>
          <a:ext cx="3000000" cy="3000000"/>
        </p:xfrm>
        <a:graphic>
          <a:graphicData uri="http://schemas.openxmlformats.org/drawingml/2006/table">
            <a:tbl>
              <a:tblPr>
                <a:noFill/>
                <a:tableStyleId>{D4F936C9-FD24-4515-83AF-19EB8DD67987}</a:tableStyleId>
              </a:tblPr>
              <a:tblGrid>
                <a:gridCol w="1166200">
                  <a:extLst>
                    <a:ext uri="{9D8B030D-6E8A-4147-A177-3AD203B41FA5}">
                      <a16:colId xmlns:a16="http://schemas.microsoft.com/office/drawing/2014/main" val="20000"/>
                    </a:ext>
                  </a:extLst>
                </a:gridCol>
                <a:gridCol w="882575">
                  <a:extLst>
                    <a:ext uri="{9D8B030D-6E8A-4147-A177-3AD203B41FA5}">
                      <a16:colId xmlns:a16="http://schemas.microsoft.com/office/drawing/2014/main" val="20001"/>
                    </a:ext>
                  </a:extLst>
                </a:gridCol>
                <a:gridCol w="1024375">
                  <a:extLst>
                    <a:ext uri="{9D8B030D-6E8A-4147-A177-3AD203B41FA5}">
                      <a16:colId xmlns:a16="http://schemas.microsoft.com/office/drawing/2014/main" val="20002"/>
                    </a:ext>
                  </a:extLst>
                </a:gridCol>
              </a:tblGrid>
              <a:tr h="218450">
                <a:tc>
                  <a:txBody>
                    <a:bodyPr/>
                    <a:lstStyle/>
                    <a:p>
                      <a:pPr marL="0" lvl="0" indent="0" algn="l" rtl="0">
                        <a:lnSpc>
                          <a:spcPct val="100000"/>
                        </a:lnSpc>
                        <a:spcBef>
                          <a:spcPts val="0"/>
                        </a:spcBef>
                        <a:spcAft>
                          <a:spcPts val="0"/>
                        </a:spcAft>
                        <a:buNone/>
                      </a:pPr>
                      <a:r>
                        <a:rPr lang="en" sz="900" b="1">
                          <a:solidFill>
                            <a:schemeClr val="lt1"/>
                          </a:solidFill>
                        </a:rPr>
                        <a:t>Fylkesnavn</a:t>
                      </a:r>
                      <a:endParaRPr sz="900" b="1">
                        <a:solidFill>
                          <a:schemeClr val="lt1"/>
                        </a:solidFill>
                      </a:endParaRPr>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solidFill>
                      <a:schemeClr val="dk1"/>
                    </a:solidFill>
                  </a:tcPr>
                </a:tc>
                <a:tc>
                  <a:txBody>
                    <a:bodyPr/>
                    <a:lstStyle/>
                    <a:p>
                      <a:pPr marL="0" lvl="0" indent="0" algn="ctr" rtl="0">
                        <a:lnSpc>
                          <a:spcPct val="100000"/>
                        </a:lnSpc>
                        <a:spcBef>
                          <a:spcPts val="0"/>
                        </a:spcBef>
                        <a:spcAft>
                          <a:spcPts val="0"/>
                        </a:spcAft>
                        <a:buNone/>
                      </a:pPr>
                      <a:r>
                        <a:rPr lang="en" sz="900" b="1">
                          <a:solidFill>
                            <a:schemeClr val="lt1"/>
                          </a:solidFill>
                        </a:rPr>
                        <a:t>Forebygging</a:t>
                      </a:r>
                      <a:endParaRPr sz="900" b="1">
                        <a:solidFill>
                          <a:schemeClr val="lt1"/>
                        </a:solidFill>
                      </a:endParaRPr>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solidFill>
                      <a:schemeClr val="dk1"/>
                    </a:solidFill>
                  </a:tcPr>
                </a:tc>
                <a:tc>
                  <a:txBody>
                    <a:bodyPr/>
                    <a:lstStyle/>
                    <a:p>
                      <a:pPr marL="0" lvl="0" indent="0" algn="ctr" rtl="0">
                        <a:lnSpc>
                          <a:spcPct val="100000"/>
                        </a:lnSpc>
                        <a:spcBef>
                          <a:spcPts val="0"/>
                        </a:spcBef>
                        <a:spcAft>
                          <a:spcPts val="0"/>
                        </a:spcAft>
                        <a:buNone/>
                      </a:pPr>
                      <a:r>
                        <a:rPr lang="en" sz="900" b="1">
                          <a:solidFill>
                            <a:schemeClr val="lt1"/>
                          </a:solidFill>
                        </a:rPr>
                        <a:t>Håndtering</a:t>
                      </a:r>
                      <a:endParaRPr sz="900" b="1">
                        <a:solidFill>
                          <a:schemeClr val="lt1"/>
                        </a:solidFill>
                      </a:endParaRPr>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solidFill>
                      <a:schemeClr val="dk1"/>
                    </a:solidFill>
                  </a:tcPr>
                </a:tc>
                <a:extLst>
                  <a:ext uri="{0D108BD9-81ED-4DB2-BD59-A6C34878D82A}">
                    <a16:rowId xmlns:a16="http://schemas.microsoft.com/office/drawing/2014/main" val="10000"/>
                  </a:ext>
                </a:extLst>
              </a:tr>
              <a:tr h="218450">
                <a:tc>
                  <a:txBody>
                    <a:bodyPr/>
                    <a:lstStyle/>
                    <a:p>
                      <a:pPr marL="0" lvl="0" indent="0" algn="l" rtl="0">
                        <a:lnSpc>
                          <a:spcPct val="100000"/>
                        </a:lnSpc>
                        <a:spcBef>
                          <a:spcPts val="0"/>
                        </a:spcBef>
                        <a:spcAft>
                          <a:spcPts val="0"/>
                        </a:spcAft>
                        <a:buNone/>
                      </a:pPr>
                      <a:r>
                        <a:rPr lang="en" sz="900"/>
                        <a:t>Agder</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3.8</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3.7</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1"/>
                  </a:ext>
                </a:extLst>
              </a:tr>
              <a:tr h="218450">
                <a:tc>
                  <a:txBody>
                    <a:bodyPr/>
                    <a:lstStyle/>
                    <a:p>
                      <a:pPr marL="0" lvl="0" indent="0" algn="l" rtl="0">
                        <a:lnSpc>
                          <a:spcPct val="100000"/>
                        </a:lnSpc>
                        <a:spcBef>
                          <a:spcPts val="0"/>
                        </a:spcBef>
                        <a:spcAft>
                          <a:spcPts val="0"/>
                        </a:spcAft>
                        <a:buNone/>
                      </a:pPr>
                      <a:r>
                        <a:rPr lang="en" sz="900"/>
                        <a:t>Buskerud</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3.9</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3.8</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2"/>
                  </a:ext>
                </a:extLst>
              </a:tr>
              <a:tr h="249475">
                <a:tc>
                  <a:txBody>
                    <a:bodyPr/>
                    <a:lstStyle/>
                    <a:p>
                      <a:pPr marL="0" lvl="0" indent="0" algn="l" rtl="0">
                        <a:lnSpc>
                          <a:spcPct val="100000"/>
                        </a:lnSpc>
                        <a:spcBef>
                          <a:spcPts val="0"/>
                        </a:spcBef>
                        <a:spcAft>
                          <a:spcPts val="0"/>
                        </a:spcAft>
                        <a:buNone/>
                      </a:pPr>
                      <a:r>
                        <a:rPr lang="en" sz="900"/>
                        <a:t>Finnmark </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3.6</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3.4</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3"/>
                  </a:ext>
                </a:extLst>
              </a:tr>
              <a:tr h="234275">
                <a:tc>
                  <a:txBody>
                    <a:bodyPr/>
                    <a:lstStyle/>
                    <a:p>
                      <a:pPr marL="0" lvl="0" indent="0" algn="l" rtl="0">
                        <a:lnSpc>
                          <a:spcPct val="100000"/>
                        </a:lnSpc>
                        <a:spcBef>
                          <a:spcPts val="0"/>
                        </a:spcBef>
                        <a:spcAft>
                          <a:spcPts val="0"/>
                        </a:spcAft>
                        <a:buNone/>
                      </a:pPr>
                      <a:r>
                        <a:rPr lang="en" sz="900"/>
                        <a:t>Innlandet</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3.8</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3.8</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4"/>
                  </a:ext>
                </a:extLst>
              </a:tr>
              <a:tr h="218450">
                <a:tc>
                  <a:txBody>
                    <a:bodyPr/>
                    <a:lstStyle/>
                    <a:p>
                      <a:pPr marL="0" lvl="0" indent="0" algn="l" rtl="0">
                        <a:lnSpc>
                          <a:spcPct val="100000"/>
                        </a:lnSpc>
                        <a:spcBef>
                          <a:spcPts val="0"/>
                        </a:spcBef>
                        <a:spcAft>
                          <a:spcPts val="0"/>
                        </a:spcAft>
                        <a:buNone/>
                      </a:pPr>
                      <a:r>
                        <a:rPr lang="en" sz="900"/>
                        <a:t>Møre og Romsdal</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3.3</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3.6</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5"/>
                  </a:ext>
                </a:extLst>
              </a:tr>
              <a:tr h="218450">
                <a:tc>
                  <a:txBody>
                    <a:bodyPr/>
                    <a:lstStyle/>
                    <a:p>
                      <a:pPr marL="0" lvl="0" indent="0" algn="l" rtl="0">
                        <a:lnSpc>
                          <a:spcPct val="100000"/>
                        </a:lnSpc>
                        <a:spcBef>
                          <a:spcPts val="0"/>
                        </a:spcBef>
                        <a:spcAft>
                          <a:spcPts val="0"/>
                        </a:spcAft>
                        <a:buNone/>
                      </a:pPr>
                      <a:r>
                        <a:rPr lang="en" sz="900"/>
                        <a:t>Nordland </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3.6</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3.5</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6"/>
                  </a:ext>
                </a:extLst>
              </a:tr>
              <a:tr h="218450">
                <a:tc>
                  <a:txBody>
                    <a:bodyPr/>
                    <a:lstStyle/>
                    <a:p>
                      <a:pPr marL="0" lvl="0" indent="0" algn="l" rtl="0">
                        <a:lnSpc>
                          <a:spcPct val="100000"/>
                        </a:lnSpc>
                        <a:spcBef>
                          <a:spcPts val="0"/>
                        </a:spcBef>
                        <a:spcAft>
                          <a:spcPts val="0"/>
                        </a:spcAft>
                        <a:buNone/>
                      </a:pPr>
                      <a:r>
                        <a:rPr lang="en" sz="900"/>
                        <a:t>Oslo/Akershus</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4.0</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3.8</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7"/>
                  </a:ext>
                </a:extLst>
              </a:tr>
              <a:tr h="218450">
                <a:tc>
                  <a:txBody>
                    <a:bodyPr/>
                    <a:lstStyle/>
                    <a:p>
                      <a:pPr marL="0" lvl="0" indent="0" algn="l" rtl="0">
                        <a:lnSpc>
                          <a:spcPct val="100000"/>
                        </a:lnSpc>
                        <a:spcBef>
                          <a:spcPts val="0"/>
                        </a:spcBef>
                        <a:spcAft>
                          <a:spcPts val="0"/>
                        </a:spcAft>
                        <a:buNone/>
                      </a:pPr>
                      <a:r>
                        <a:rPr lang="en" sz="900"/>
                        <a:t>Rogaland</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3.4</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3.4</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8"/>
                  </a:ext>
                </a:extLst>
              </a:tr>
              <a:tr h="218450">
                <a:tc>
                  <a:txBody>
                    <a:bodyPr/>
                    <a:lstStyle/>
                    <a:p>
                      <a:pPr marL="0" lvl="0" indent="0" algn="l" rtl="0">
                        <a:lnSpc>
                          <a:spcPct val="100000"/>
                        </a:lnSpc>
                        <a:spcBef>
                          <a:spcPts val="0"/>
                        </a:spcBef>
                        <a:spcAft>
                          <a:spcPts val="0"/>
                        </a:spcAft>
                        <a:buNone/>
                      </a:pPr>
                      <a:r>
                        <a:rPr lang="en" sz="900"/>
                        <a:t>Telemark</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3.8</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4.0</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9"/>
                  </a:ext>
                </a:extLst>
              </a:tr>
              <a:tr h="223325">
                <a:tc>
                  <a:txBody>
                    <a:bodyPr/>
                    <a:lstStyle/>
                    <a:p>
                      <a:pPr marL="0" lvl="0" indent="0" algn="l" rtl="0">
                        <a:lnSpc>
                          <a:spcPct val="100000"/>
                        </a:lnSpc>
                        <a:spcBef>
                          <a:spcPts val="0"/>
                        </a:spcBef>
                        <a:spcAft>
                          <a:spcPts val="0"/>
                        </a:spcAft>
                        <a:buNone/>
                      </a:pPr>
                      <a:r>
                        <a:rPr lang="en" sz="900"/>
                        <a:t>Troms </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3.7</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4.0</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10"/>
                  </a:ext>
                </a:extLst>
              </a:tr>
              <a:tr h="218450">
                <a:tc>
                  <a:txBody>
                    <a:bodyPr/>
                    <a:lstStyle/>
                    <a:p>
                      <a:pPr marL="0" lvl="0" indent="0" algn="l" rtl="0">
                        <a:lnSpc>
                          <a:spcPct val="100000"/>
                        </a:lnSpc>
                        <a:spcBef>
                          <a:spcPts val="0"/>
                        </a:spcBef>
                        <a:spcAft>
                          <a:spcPts val="0"/>
                        </a:spcAft>
                        <a:buNone/>
                      </a:pPr>
                      <a:r>
                        <a:rPr lang="en" sz="900"/>
                        <a:t>Trøndelag </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4.2</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3.9</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11"/>
                  </a:ext>
                </a:extLst>
              </a:tr>
              <a:tr h="218450">
                <a:tc>
                  <a:txBody>
                    <a:bodyPr/>
                    <a:lstStyle/>
                    <a:p>
                      <a:pPr marL="0" lvl="0" indent="0" algn="l" rtl="0">
                        <a:lnSpc>
                          <a:spcPct val="100000"/>
                        </a:lnSpc>
                        <a:spcBef>
                          <a:spcPts val="0"/>
                        </a:spcBef>
                        <a:spcAft>
                          <a:spcPts val="0"/>
                        </a:spcAft>
                        <a:buNone/>
                      </a:pPr>
                      <a:r>
                        <a:rPr lang="en" sz="900"/>
                        <a:t>Vestfold</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3.7</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3.3     </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12"/>
                  </a:ext>
                </a:extLst>
              </a:tr>
              <a:tr h="218450">
                <a:tc>
                  <a:txBody>
                    <a:bodyPr/>
                    <a:lstStyle/>
                    <a:p>
                      <a:pPr marL="0" lvl="0" indent="0" algn="l" rtl="0">
                        <a:lnSpc>
                          <a:spcPct val="100000"/>
                        </a:lnSpc>
                        <a:spcBef>
                          <a:spcPts val="0"/>
                        </a:spcBef>
                        <a:spcAft>
                          <a:spcPts val="0"/>
                        </a:spcAft>
                        <a:buNone/>
                      </a:pPr>
                      <a:r>
                        <a:rPr lang="en" sz="900"/>
                        <a:t>Vestland</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3.4</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3.7</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13"/>
                  </a:ext>
                </a:extLst>
              </a:tr>
              <a:tr h="218450">
                <a:tc>
                  <a:txBody>
                    <a:bodyPr/>
                    <a:lstStyle/>
                    <a:p>
                      <a:pPr marL="0" lvl="0" indent="0" algn="l" rtl="0">
                        <a:lnSpc>
                          <a:spcPct val="100000"/>
                        </a:lnSpc>
                        <a:spcBef>
                          <a:spcPts val="0"/>
                        </a:spcBef>
                        <a:spcAft>
                          <a:spcPts val="0"/>
                        </a:spcAft>
                        <a:buNone/>
                      </a:pPr>
                      <a:r>
                        <a:rPr lang="en" sz="900"/>
                        <a:t>Østfold</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4.0</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lnSpc>
                          <a:spcPct val="100000"/>
                        </a:lnSpc>
                        <a:spcBef>
                          <a:spcPts val="0"/>
                        </a:spcBef>
                        <a:spcAft>
                          <a:spcPts val="0"/>
                        </a:spcAft>
                        <a:buNone/>
                      </a:pPr>
                      <a:r>
                        <a:rPr lang="en" sz="900"/>
                        <a:t>4.0</a:t>
                      </a:r>
                      <a:endParaRPr sz="900"/>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14"/>
                  </a:ext>
                </a:extLst>
              </a:tr>
              <a:tr h="218450">
                <a:tc>
                  <a:txBody>
                    <a:bodyPr/>
                    <a:lstStyle/>
                    <a:p>
                      <a:pPr marL="0" lvl="0" indent="0" algn="l" rtl="0">
                        <a:lnSpc>
                          <a:spcPct val="100000"/>
                        </a:lnSpc>
                        <a:spcBef>
                          <a:spcPts val="0"/>
                        </a:spcBef>
                        <a:spcAft>
                          <a:spcPts val="0"/>
                        </a:spcAft>
                        <a:buNone/>
                      </a:pPr>
                      <a:r>
                        <a:rPr lang="en" sz="900">
                          <a:solidFill>
                            <a:schemeClr val="lt1"/>
                          </a:solidFill>
                        </a:rPr>
                        <a:t>Snitt nasjonalt</a:t>
                      </a:r>
                      <a:endParaRPr sz="900">
                        <a:solidFill>
                          <a:schemeClr val="lt1"/>
                        </a:solidFill>
                      </a:endParaRPr>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solidFill>
                      <a:schemeClr val="accent6"/>
                    </a:solidFill>
                  </a:tcPr>
                </a:tc>
                <a:tc>
                  <a:txBody>
                    <a:bodyPr/>
                    <a:lstStyle/>
                    <a:p>
                      <a:pPr marL="0" lvl="0" indent="0" algn="ctr" rtl="0">
                        <a:lnSpc>
                          <a:spcPct val="100000"/>
                        </a:lnSpc>
                        <a:spcBef>
                          <a:spcPts val="0"/>
                        </a:spcBef>
                        <a:spcAft>
                          <a:spcPts val="0"/>
                        </a:spcAft>
                        <a:buNone/>
                      </a:pPr>
                      <a:r>
                        <a:rPr lang="en" sz="900">
                          <a:solidFill>
                            <a:schemeClr val="lt1"/>
                          </a:solidFill>
                        </a:rPr>
                        <a:t>3.7</a:t>
                      </a:r>
                      <a:endParaRPr sz="900">
                        <a:solidFill>
                          <a:schemeClr val="lt1"/>
                        </a:solidFill>
                      </a:endParaRPr>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solidFill>
                      <a:schemeClr val="accent6"/>
                    </a:solidFill>
                  </a:tcPr>
                </a:tc>
                <a:tc>
                  <a:txBody>
                    <a:bodyPr/>
                    <a:lstStyle/>
                    <a:p>
                      <a:pPr marL="0" lvl="0" indent="0" algn="ctr" rtl="0">
                        <a:lnSpc>
                          <a:spcPct val="100000"/>
                        </a:lnSpc>
                        <a:spcBef>
                          <a:spcPts val="0"/>
                        </a:spcBef>
                        <a:spcAft>
                          <a:spcPts val="0"/>
                        </a:spcAft>
                        <a:buNone/>
                      </a:pPr>
                      <a:r>
                        <a:rPr lang="en" sz="900">
                          <a:solidFill>
                            <a:schemeClr val="lt1"/>
                          </a:solidFill>
                        </a:rPr>
                        <a:t>3.7</a:t>
                      </a:r>
                      <a:endParaRPr sz="900">
                        <a:solidFill>
                          <a:schemeClr val="lt1"/>
                        </a:solidFill>
                      </a:endParaRPr>
                    </a:p>
                  </a:txBody>
                  <a:tcPr marL="76200" marR="76200" marT="38100" marB="381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solidFill>
                      <a:schemeClr val="accent6"/>
                    </a:solidFill>
                  </a:tcPr>
                </a:tc>
                <a:extLst>
                  <a:ext uri="{0D108BD9-81ED-4DB2-BD59-A6C34878D82A}">
                    <a16:rowId xmlns:a16="http://schemas.microsoft.com/office/drawing/2014/main" val="10015"/>
                  </a:ext>
                </a:extLst>
              </a:tr>
            </a:tbl>
          </a:graphicData>
        </a:graphic>
      </p:graphicFrame>
      <p:sp>
        <p:nvSpPr>
          <p:cNvPr id="1306" name="Google Shape;1306;p177"/>
          <p:cNvSpPr txBox="1"/>
          <p:nvPr/>
        </p:nvSpPr>
        <p:spPr>
          <a:xfrm>
            <a:off x="5831150" y="4540725"/>
            <a:ext cx="1412400" cy="21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t>Forebygging</a:t>
            </a:r>
            <a:endParaRPr sz="1000"/>
          </a:p>
        </p:txBody>
      </p:sp>
      <p:sp>
        <p:nvSpPr>
          <p:cNvPr id="1307" name="Google Shape;1307;p177"/>
          <p:cNvSpPr txBox="1"/>
          <p:nvPr/>
        </p:nvSpPr>
        <p:spPr>
          <a:xfrm>
            <a:off x="8345750" y="4540725"/>
            <a:ext cx="1412400" cy="21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t>Håndtering</a:t>
            </a:r>
            <a:endParaRPr sz="1000"/>
          </a:p>
        </p:txBody>
      </p:sp>
      <p:sp>
        <p:nvSpPr>
          <p:cNvPr id="1308" name="Google Shape;1308;p177"/>
          <p:cNvSpPr/>
          <p:nvPr/>
        </p:nvSpPr>
        <p:spPr>
          <a:xfrm>
            <a:off x="-2988475" y="6155900"/>
            <a:ext cx="25" cy="25"/>
          </a:xfrm>
          <a:custGeom>
            <a:avLst/>
            <a:gdLst/>
            <a:ahLst/>
            <a:cxnLst/>
            <a:rect l="l" t="t" r="r" b="b"/>
            <a:pathLst>
              <a:path w="1" h="1" extrusionOk="0">
                <a:moveTo>
                  <a:pt x="0" y="0"/>
                </a:moveTo>
                <a:lnTo>
                  <a:pt x="0" y="0"/>
                </a:lnTo>
                <a:close/>
              </a:path>
            </a:pathLst>
          </a:custGeom>
          <a:solidFill>
            <a:srgbClr val="7E7E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177"/>
          <p:cNvSpPr/>
          <p:nvPr/>
        </p:nvSpPr>
        <p:spPr>
          <a:xfrm>
            <a:off x="-2988475" y="6155900"/>
            <a:ext cx="25"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177"/>
          <p:cNvSpPr/>
          <p:nvPr/>
        </p:nvSpPr>
        <p:spPr>
          <a:xfrm>
            <a:off x="5937250" y="4855130"/>
            <a:ext cx="91200" cy="91200"/>
          </a:xfrm>
          <a:prstGeom prst="rect">
            <a:avLst/>
          </a:prstGeom>
          <a:solidFill>
            <a:srgbClr val="7F6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11" name="Google Shape;1311;p177"/>
          <p:cNvSpPr txBox="1"/>
          <p:nvPr/>
        </p:nvSpPr>
        <p:spPr>
          <a:xfrm>
            <a:off x="6071616" y="4749600"/>
            <a:ext cx="513300" cy="2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4.2-4.3</a:t>
            </a:r>
            <a:endParaRPr sz="800"/>
          </a:p>
        </p:txBody>
      </p:sp>
      <p:sp>
        <p:nvSpPr>
          <p:cNvPr id="1312" name="Google Shape;1312;p177"/>
          <p:cNvSpPr/>
          <p:nvPr/>
        </p:nvSpPr>
        <p:spPr>
          <a:xfrm>
            <a:off x="5937250" y="5019725"/>
            <a:ext cx="91200" cy="91200"/>
          </a:xfrm>
          <a:prstGeom prst="rect">
            <a:avLst/>
          </a:prstGeom>
          <a:solidFill>
            <a:srgbClr val="BF9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13" name="Google Shape;1313;p177"/>
          <p:cNvSpPr/>
          <p:nvPr/>
        </p:nvSpPr>
        <p:spPr>
          <a:xfrm>
            <a:off x="5937250" y="5184325"/>
            <a:ext cx="91200" cy="91200"/>
          </a:xfrm>
          <a:prstGeom prst="rect">
            <a:avLst/>
          </a:prstGeom>
          <a:solidFill>
            <a:srgbClr val="F1C2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14" name="Google Shape;1314;p177"/>
          <p:cNvSpPr/>
          <p:nvPr/>
        </p:nvSpPr>
        <p:spPr>
          <a:xfrm>
            <a:off x="5937250" y="5348925"/>
            <a:ext cx="91200" cy="91200"/>
          </a:xfrm>
          <a:prstGeom prst="rect">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15" name="Google Shape;1315;p177"/>
          <p:cNvSpPr/>
          <p:nvPr/>
        </p:nvSpPr>
        <p:spPr>
          <a:xfrm>
            <a:off x="5937250" y="5513525"/>
            <a:ext cx="91200" cy="91200"/>
          </a:xfrm>
          <a:prstGeom prst="rect">
            <a:avLst/>
          </a:prstGeom>
          <a:solidFill>
            <a:srgbClr val="FFE5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16" name="Google Shape;1316;p177"/>
          <p:cNvSpPr/>
          <p:nvPr/>
        </p:nvSpPr>
        <p:spPr>
          <a:xfrm>
            <a:off x="5937250" y="5678125"/>
            <a:ext cx="91200" cy="91200"/>
          </a:xfrm>
          <a:prstGeom prst="rect">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17" name="Google Shape;1317;p177"/>
          <p:cNvSpPr txBox="1"/>
          <p:nvPr/>
        </p:nvSpPr>
        <p:spPr>
          <a:xfrm>
            <a:off x="6071616" y="4914200"/>
            <a:ext cx="513300" cy="2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4.0-4.1</a:t>
            </a:r>
            <a:endParaRPr sz="800"/>
          </a:p>
        </p:txBody>
      </p:sp>
      <p:sp>
        <p:nvSpPr>
          <p:cNvPr id="1318" name="Google Shape;1318;p177"/>
          <p:cNvSpPr txBox="1"/>
          <p:nvPr/>
        </p:nvSpPr>
        <p:spPr>
          <a:xfrm>
            <a:off x="6071616" y="5078800"/>
            <a:ext cx="513300" cy="2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3.8-3.9</a:t>
            </a:r>
            <a:endParaRPr sz="800"/>
          </a:p>
        </p:txBody>
      </p:sp>
      <p:sp>
        <p:nvSpPr>
          <p:cNvPr id="1319" name="Google Shape;1319;p177"/>
          <p:cNvSpPr txBox="1"/>
          <p:nvPr/>
        </p:nvSpPr>
        <p:spPr>
          <a:xfrm>
            <a:off x="6071616" y="5243400"/>
            <a:ext cx="513300" cy="2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3.6-3.7</a:t>
            </a:r>
            <a:endParaRPr sz="800"/>
          </a:p>
        </p:txBody>
      </p:sp>
      <p:sp>
        <p:nvSpPr>
          <p:cNvPr id="1320" name="Google Shape;1320;p177"/>
          <p:cNvSpPr txBox="1"/>
          <p:nvPr/>
        </p:nvSpPr>
        <p:spPr>
          <a:xfrm>
            <a:off x="6071616" y="5408000"/>
            <a:ext cx="513300" cy="2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3.4-3.5</a:t>
            </a:r>
            <a:endParaRPr sz="800"/>
          </a:p>
        </p:txBody>
      </p:sp>
      <p:sp>
        <p:nvSpPr>
          <p:cNvPr id="1321" name="Google Shape;1321;p177"/>
          <p:cNvSpPr txBox="1"/>
          <p:nvPr/>
        </p:nvSpPr>
        <p:spPr>
          <a:xfrm>
            <a:off x="6071616" y="5572600"/>
            <a:ext cx="513300" cy="2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3.2-3.3</a:t>
            </a:r>
            <a:endParaRPr sz="800"/>
          </a:p>
        </p:txBody>
      </p:sp>
      <p:grpSp>
        <p:nvGrpSpPr>
          <p:cNvPr id="1322" name="Google Shape;1322;p177"/>
          <p:cNvGrpSpPr/>
          <p:nvPr/>
        </p:nvGrpSpPr>
        <p:grpSpPr>
          <a:xfrm>
            <a:off x="4481674" y="2276484"/>
            <a:ext cx="3301753" cy="3934301"/>
            <a:chOff x="1611750" y="238125"/>
            <a:chExt cx="4396475" cy="5238750"/>
          </a:xfrm>
        </p:grpSpPr>
        <p:sp>
          <p:nvSpPr>
            <p:cNvPr id="1323" name="Google Shape;1323;p177"/>
            <p:cNvSpPr/>
            <p:nvPr/>
          </p:nvSpPr>
          <p:spPr>
            <a:xfrm>
              <a:off x="1907200" y="4936675"/>
              <a:ext cx="489500" cy="540200"/>
            </a:xfrm>
            <a:custGeom>
              <a:avLst/>
              <a:gdLst/>
              <a:ahLst/>
              <a:cxnLst/>
              <a:rect l="l" t="t" r="r" b="b"/>
              <a:pathLst>
                <a:path w="19580" h="21608" extrusionOk="0">
                  <a:moveTo>
                    <a:pt x="5380" y="0"/>
                  </a:moveTo>
                  <a:lnTo>
                    <a:pt x="4674" y="265"/>
                  </a:lnTo>
                  <a:lnTo>
                    <a:pt x="4233" y="1059"/>
                  </a:lnTo>
                  <a:lnTo>
                    <a:pt x="3969" y="1059"/>
                  </a:lnTo>
                  <a:lnTo>
                    <a:pt x="4145" y="2205"/>
                  </a:lnTo>
                  <a:lnTo>
                    <a:pt x="3263" y="2911"/>
                  </a:lnTo>
                  <a:lnTo>
                    <a:pt x="3263" y="3528"/>
                  </a:lnTo>
                  <a:lnTo>
                    <a:pt x="2734" y="4410"/>
                  </a:lnTo>
                  <a:lnTo>
                    <a:pt x="2734" y="5380"/>
                  </a:lnTo>
                  <a:lnTo>
                    <a:pt x="3263" y="5733"/>
                  </a:lnTo>
                  <a:lnTo>
                    <a:pt x="3616" y="6174"/>
                  </a:lnTo>
                  <a:lnTo>
                    <a:pt x="3263" y="6527"/>
                  </a:lnTo>
                  <a:lnTo>
                    <a:pt x="3263" y="7232"/>
                  </a:lnTo>
                  <a:lnTo>
                    <a:pt x="1235" y="9437"/>
                  </a:lnTo>
                  <a:lnTo>
                    <a:pt x="1588" y="9878"/>
                  </a:lnTo>
                  <a:lnTo>
                    <a:pt x="882" y="11289"/>
                  </a:lnTo>
                  <a:lnTo>
                    <a:pt x="1323" y="11642"/>
                  </a:lnTo>
                  <a:lnTo>
                    <a:pt x="1499" y="12524"/>
                  </a:lnTo>
                  <a:lnTo>
                    <a:pt x="441" y="12789"/>
                  </a:lnTo>
                  <a:lnTo>
                    <a:pt x="529" y="13053"/>
                  </a:lnTo>
                  <a:lnTo>
                    <a:pt x="1411" y="13230"/>
                  </a:lnTo>
                  <a:lnTo>
                    <a:pt x="1676" y="15523"/>
                  </a:lnTo>
                  <a:lnTo>
                    <a:pt x="1411" y="17110"/>
                  </a:lnTo>
                  <a:lnTo>
                    <a:pt x="0" y="17727"/>
                  </a:lnTo>
                  <a:lnTo>
                    <a:pt x="1588" y="18874"/>
                  </a:lnTo>
                  <a:lnTo>
                    <a:pt x="882" y="19932"/>
                  </a:lnTo>
                  <a:lnTo>
                    <a:pt x="2205" y="20461"/>
                  </a:lnTo>
                  <a:lnTo>
                    <a:pt x="2646" y="20109"/>
                  </a:lnTo>
                  <a:lnTo>
                    <a:pt x="3087" y="20638"/>
                  </a:lnTo>
                  <a:lnTo>
                    <a:pt x="3969" y="20638"/>
                  </a:lnTo>
                  <a:lnTo>
                    <a:pt x="4057" y="21432"/>
                  </a:lnTo>
                  <a:lnTo>
                    <a:pt x="4762" y="20902"/>
                  </a:lnTo>
                  <a:lnTo>
                    <a:pt x="6174" y="20991"/>
                  </a:lnTo>
                  <a:lnTo>
                    <a:pt x="6791" y="20638"/>
                  </a:lnTo>
                  <a:lnTo>
                    <a:pt x="7849" y="21608"/>
                  </a:lnTo>
                  <a:lnTo>
                    <a:pt x="8908" y="20109"/>
                  </a:lnTo>
                  <a:lnTo>
                    <a:pt x="10583" y="20109"/>
                  </a:lnTo>
                  <a:lnTo>
                    <a:pt x="10407" y="19756"/>
                  </a:lnTo>
                  <a:lnTo>
                    <a:pt x="10936" y="19580"/>
                  </a:lnTo>
                  <a:lnTo>
                    <a:pt x="11289" y="19932"/>
                  </a:lnTo>
                  <a:lnTo>
                    <a:pt x="11553" y="19844"/>
                  </a:lnTo>
                  <a:lnTo>
                    <a:pt x="12083" y="19580"/>
                  </a:lnTo>
                  <a:lnTo>
                    <a:pt x="13053" y="18080"/>
                  </a:lnTo>
                  <a:lnTo>
                    <a:pt x="13670" y="18080"/>
                  </a:lnTo>
                  <a:lnTo>
                    <a:pt x="15169" y="16581"/>
                  </a:lnTo>
                  <a:lnTo>
                    <a:pt x="15169" y="15875"/>
                  </a:lnTo>
                  <a:lnTo>
                    <a:pt x="16492" y="15170"/>
                  </a:lnTo>
                  <a:lnTo>
                    <a:pt x="19579" y="11642"/>
                  </a:lnTo>
                  <a:lnTo>
                    <a:pt x="17462" y="10055"/>
                  </a:lnTo>
                  <a:lnTo>
                    <a:pt x="16669" y="8732"/>
                  </a:lnTo>
                  <a:lnTo>
                    <a:pt x="16228" y="8643"/>
                  </a:lnTo>
                  <a:lnTo>
                    <a:pt x="15875" y="8908"/>
                  </a:lnTo>
                  <a:lnTo>
                    <a:pt x="16140" y="9525"/>
                  </a:lnTo>
                  <a:lnTo>
                    <a:pt x="15522" y="10848"/>
                  </a:lnTo>
                  <a:lnTo>
                    <a:pt x="14111" y="9702"/>
                  </a:lnTo>
                  <a:lnTo>
                    <a:pt x="13141" y="9878"/>
                  </a:lnTo>
                  <a:lnTo>
                    <a:pt x="11465" y="8908"/>
                  </a:lnTo>
                  <a:lnTo>
                    <a:pt x="11465" y="9437"/>
                  </a:lnTo>
                  <a:lnTo>
                    <a:pt x="9966" y="9261"/>
                  </a:lnTo>
                  <a:lnTo>
                    <a:pt x="8555" y="6262"/>
                  </a:lnTo>
                  <a:lnTo>
                    <a:pt x="8555" y="5204"/>
                  </a:lnTo>
                  <a:lnTo>
                    <a:pt x="7144" y="3352"/>
                  </a:lnTo>
                  <a:lnTo>
                    <a:pt x="7673" y="2470"/>
                  </a:lnTo>
                  <a:lnTo>
                    <a:pt x="7408" y="1852"/>
                  </a:lnTo>
                  <a:lnTo>
                    <a:pt x="7320" y="1147"/>
                  </a:lnTo>
                  <a:lnTo>
                    <a:pt x="6615" y="0"/>
                  </a:lnTo>
                  <a:lnTo>
                    <a:pt x="6262" y="618"/>
                  </a:lnTo>
                  <a:lnTo>
                    <a:pt x="5380" y="0"/>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24" name="Google Shape;1324;p177"/>
            <p:cNvGrpSpPr/>
            <p:nvPr/>
          </p:nvGrpSpPr>
          <p:grpSpPr>
            <a:xfrm>
              <a:off x="1737425" y="3600525"/>
              <a:ext cx="683525" cy="535800"/>
              <a:chOff x="1737425" y="3600525"/>
              <a:chExt cx="683525" cy="535800"/>
            </a:xfrm>
          </p:grpSpPr>
          <p:sp>
            <p:nvSpPr>
              <p:cNvPr id="1325" name="Google Shape;1325;p177"/>
              <p:cNvSpPr/>
              <p:nvPr/>
            </p:nvSpPr>
            <p:spPr>
              <a:xfrm>
                <a:off x="1962300" y="3829825"/>
                <a:ext cx="26500" cy="22075"/>
              </a:xfrm>
              <a:custGeom>
                <a:avLst/>
                <a:gdLst/>
                <a:ahLst/>
                <a:cxnLst/>
                <a:rect l="l" t="t" r="r" b="b"/>
                <a:pathLst>
                  <a:path w="1060" h="883" extrusionOk="0">
                    <a:moveTo>
                      <a:pt x="1059" y="1"/>
                    </a:moveTo>
                    <a:lnTo>
                      <a:pt x="1" y="177"/>
                    </a:lnTo>
                    <a:lnTo>
                      <a:pt x="795" y="883"/>
                    </a:lnTo>
                    <a:lnTo>
                      <a:pt x="1059" y="1"/>
                    </a:lnTo>
                    <a:close/>
                  </a:path>
                </a:pathLst>
              </a:cu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177"/>
              <p:cNvSpPr/>
              <p:nvPr/>
            </p:nvSpPr>
            <p:spPr>
              <a:xfrm>
                <a:off x="2121050" y="3721800"/>
                <a:ext cx="24275" cy="30875"/>
              </a:xfrm>
              <a:custGeom>
                <a:avLst/>
                <a:gdLst/>
                <a:ahLst/>
                <a:cxnLst/>
                <a:rect l="l" t="t" r="r" b="b"/>
                <a:pathLst>
                  <a:path w="971" h="1235" extrusionOk="0">
                    <a:moveTo>
                      <a:pt x="618" y="0"/>
                    </a:moveTo>
                    <a:lnTo>
                      <a:pt x="1" y="88"/>
                    </a:lnTo>
                    <a:lnTo>
                      <a:pt x="89" y="1235"/>
                    </a:lnTo>
                    <a:lnTo>
                      <a:pt x="971" y="882"/>
                    </a:lnTo>
                    <a:lnTo>
                      <a:pt x="618" y="0"/>
                    </a:lnTo>
                    <a:close/>
                  </a:path>
                </a:pathLst>
              </a:cu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177"/>
              <p:cNvSpPr/>
              <p:nvPr/>
            </p:nvSpPr>
            <p:spPr>
              <a:xfrm>
                <a:off x="1805775" y="3984175"/>
                <a:ext cx="46325" cy="50725"/>
              </a:xfrm>
              <a:custGeom>
                <a:avLst/>
                <a:gdLst/>
                <a:ahLst/>
                <a:cxnLst/>
                <a:rect l="l" t="t" r="r" b="b"/>
                <a:pathLst>
                  <a:path w="1853" h="2029" extrusionOk="0">
                    <a:moveTo>
                      <a:pt x="441" y="0"/>
                    </a:moveTo>
                    <a:lnTo>
                      <a:pt x="0" y="1500"/>
                    </a:lnTo>
                    <a:lnTo>
                      <a:pt x="265" y="2029"/>
                    </a:lnTo>
                    <a:lnTo>
                      <a:pt x="1852" y="882"/>
                    </a:lnTo>
                    <a:lnTo>
                      <a:pt x="882" y="0"/>
                    </a:lnTo>
                    <a:close/>
                  </a:path>
                </a:pathLst>
              </a:cu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177"/>
              <p:cNvSpPr/>
              <p:nvPr/>
            </p:nvSpPr>
            <p:spPr>
              <a:xfrm>
                <a:off x="1836625" y="3926850"/>
                <a:ext cx="26500" cy="26475"/>
              </a:xfrm>
              <a:custGeom>
                <a:avLst/>
                <a:gdLst/>
                <a:ahLst/>
                <a:cxnLst/>
                <a:rect l="l" t="t" r="r" b="b"/>
                <a:pathLst>
                  <a:path w="1060" h="1059" extrusionOk="0">
                    <a:moveTo>
                      <a:pt x="618" y="0"/>
                    </a:moveTo>
                    <a:lnTo>
                      <a:pt x="1" y="441"/>
                    </a:lnTo>
                    <a:lnTo>
                      <a:pt x="795" y="1059"/>
                    </a:lnTo>
                    <a:lnTo>
                      <a:pt x="1059" y="618"/>
                    </a:lnTo>
                    <a:lnTo>
                      <a:pt x="618" y="0"/>
                    </a:lnTo>
                    <a:close/>
                  </a:path>
                </a:pathLst>
              </a:cu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177"/>
              <p:cNvSpPr/>
              <p:nvPr/>
            </p:nvSpPr>
            <p:spPr>
              <a:xfrm>
                <a:off x="1763875" y="4026075"/>
                <a:ext cx="37500" cy="30875"/>
              </a:xfrm>
              <a:custGeom>
                <a:avLst/>
                <a:gdLst/>
                <a:ahLst/>
                <a:cxnLst/>
                <a:rect l="l" t="t" r="r" b="b"/>
                <a:pathLst>
                  <a:path w="1500" h="1235" extrusionOk="0">
                    <a:moveTo>
                      <a:pt x="1147" y="0"/>
                    </a:moveTo>
                    <a:lnTo>
                      <a:pt x="0" y="265"/>
                    </a:lnTo>
                    <a:lnTo>
                      <a:pt x="0" y="1235"/>
                    </a:lnTo>
                    <a:lnTo>
                      <a:pt x="1500" y="1058"/>
                    </a:lnTo>
                    <a:lnTo>
                      <a:pt x="1147" y="0"/>
                    </a:lnTo>
                    <a:close/>
                  </a:path>
                </a:pathLst>
              </a:cu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177"/>
              <p:cNvSpPr/>
              <p:nvPr/>
            </p:nvSpPr>
            <p:spPr>
              <a:xfrm>
                <a:off x="2132075" y="3600525"/>
                <a:ext cx="68375" cy="52950"/>
              </a:xfrm>
              <a:custGeom>
                <a:avLst/>
                <a:gdLst/>
                <a:ahLst/>
                <a:cxnLst/>
                <a:rect l="l" t="t" r="r" b="b"/>
                <a:pathLst>
                  <a:path w="2735" h="2118" extrusionOk="0">
                    <a:moveTo>
                      <a:pt x="1412" y="1"/>
                    </a:moveTo>
                    <a:lnTo>
                      <a:pt x="971" y="353"/>
                    </a:lnTo>
                    <a:lnTo>
                      <a:pt x="530" y="353"/>
                    </a:lnTo>
                    <a:lnTo>
                      <a:pt x="1" y="1235"/>
                    </a:lnTo>
                    <a:lnTo>
                      <a:pt x="1676" y="2117"/>
                    </a:lnTo>
                    <a:lnTo>
                      <a:pt x="2735" y="1412"/>
                    </a:lnTo>
                    <a:lnTo>
                      <a:pt x="1941" y="1"/>
                    </a:lnTo>
                    <a:close/>
                  </a:path>
                </a:pathLst>
              </a:cu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177"/>
              <p:cNvSpPr/>
              <p:nvPr/>
            </p:nvSpPr>
            <p:spPr>
              <a:xfrm>
                <a:off x="1737425" y="3618175"/>
                <a:ext cx="683525" cy="518150"/>
              </a:xfrm>
              <a:custGeom>
                <a:avLst/>
                <a:gdLst/>
                <a:ahLst/>
                <a:cxnLst/>
                <a:rect l="l" t="t" r="r" b="b"/>
                <a:pathLst>
                  <a:path w="27341" h="20726" extrusionOk="0">
                    <a:moveTo>
                      <a:pt x="22401" y="0"/>
                    </a:moveTo>
                    <a:lnTo>
                      <a:pt x="21960" y="88"/>
                    </a:lnTo>
                    <a:lnTo>
                      <a:pt x="22049" y="706"/>
                    </a:lnTo>
                    <a:lnTo>
                      <a:pt x="21960" y="1147"/>
                    </a:lnTo>
                    <a:lnTo>
                      <a:pt x="21608" y="441"/>
                    </a:lnTo>
                    <a:lnTo>
                      <a:pt x="21078" y="441"/>
                    </a:lnTo>
                    <a:lnTo>
                      <a:pt x="19579" y="1411"/>
                    </a:lnTo>
                    <a:lnTo>
                      <a:pt x="20373" y="1676"/>
                    </a:lnTo>
                    <a:lnTo>
                      <a:pt x="20902" y="1411"/>
                    </a:lnTo>
                    <a:lnTo>
                      <a:pt x="20726" y="2117"/>
                    </a:lnTo>
                    <a:lnTo>
                      <a:pt x="21343" y="2999"/>
                    </a:lnTo>
                    <a:lnTo>
                      <a:pt x="21696" y="3528"/>
                    </a:lnTo>
                    <a:lnTo>
                      <a:pt x="20902" y="3704"/>
                    </a:lnTo>
                    <a:lnTo>
                      <a:pt x="21255" y="4410"/>
                    </a:lnTo>
                    <a:lnTo>
                      <a:pt x="21255" y="4410"/>
                    </a:lnTo>
                    <a:lnTo>
                      <a:pt x="20197" y="3881"/>
                    </a:lnTo>
                    <a:lnTo>
                      <a:pt x="20814" y="2999"/>
                    </a:lnTo>
                    <a:lnTo>
                      <a:pt x="20373" y="2117"/>
                    </a:lnTo>
                    <a:lnTo>
                      <a:pt x="19050" y="2293"/>
                    </a:lnTo>
                    <a:lnTo>
                      <a:pt x="18962" y="2999"/>
                    </a:lnTo>
                    <a:lnTo>
                      <a:pt x="18433" y="2470"/>
                    </a:lnTo>
                    <a:lnTo>
                      <a:pt x="16581" y="3704"/>
                    </a:lnTo>
                    <a:lnTo>
                      <a:pt x="16845" y="3704"/>
                    </a:lnTo>
                    <a:lnTo>
                      <a:pt x="17022" y="3969"/>
                    </a:lnTo>
                    <a:lnTo>
                      <a:pt x="18168" y="3881"/>
                    </a:lnTo>
                    <a:lnTo>
                      <a:pt x="18344" y="3704"/>
                    </a:lnTo>
                    <a:lnTo>
                      <a:pt x="18874" y="3881"/>
                    </a:lnTo>
                    <a:lnTo>
                      <a:pt x="18344" y="4410"/>
                    </a:lnTo>
                    <a:lnTo>
                      <a:pt x="18609" y="5380"/>
                    </a:lnTo>
                    <a:lnTo>
                      <a:pt x="19667" y="6438"/>
                    </a:lnTo>
                    <a:lnTo>
                      <a:pt x="20637" y="6086"/>
                    </a:lnTo>
                    <a:lnTo>
                      <a:pt x="20902" y="6438"/>
                    </a:lnTo>
                    <a:lnTo>
                      <a:pt x="20020" y="6879"/>
                    </a:lnTo>
                    <a:lnTo>
                      <a:pt x="21519" y="8467"/>
                    </a:lnTo>
                    <a:lnTo>
                      <a:pt x="21519" y="8467"/>
                    </a:lnTo>
                    <a:lnTo>
                      <a:pt x="20814" y="8290"/>
                    </a:lnTo>
                    <a:lnTo>
                      <a:pt x="19932" y="7497"/>
                    </a:lnTo>
                    <a:lnTo>
                      <a:pt x="20461" y="8379"/>
                    </a:lnTo>
                    <a:lnTo>
                      <a:pt x="20197" y="8467"/>
                    </a:lnTo>
                    <a:lnTo>
                      <a:pt x="19315" y="7232"/>
                    </a:lnTo>
                    <a:lnTo>
                      <a:pt x="19403" y="6703"/>
                    </a:lnTo>
                    <a:lnTo>
                      <a:pt x="18168" y="5556"/>
                    </a:lnTo>
                    <a:lnTo>
                      <a:pt x="17992" y="4410"/>
                    </a:lnTo>
                    <a:lnTo>
                      <a:pt x="17639" y="4410"/>
                    </a:lnTo>
                    <a:lnTo>
                      <a:pt x="16757" y="5468"/>
                    </a:lnTo>
                    <a:lnTo>
                      <a:pt x="16757" y="5909"/>
                    </a:lnTo>
                    <a:lnTo>
                      <a:pt x="17374" y="6174"/>
                    </a:lnTo>
                    <a:lnTo>
                      <a:pt x="18168" y="7144"/>
                    </a:lnTo>
                    <a:lnTo>
                      <a:pt x="18344" y="8290"/>
                    </a:lnTo>
                    <a:lnTo>
                      <a:pt x="20461" y="9613"/>
                    </a:lnTo>
                    <a:lnTo>
                      <a:pt x="20461" y="10054"/>
                    </a:lnTo>
                    <a:lnTo>
                      <a:pt x="19667" y="9790"/>
                    </a:lnTo>
                    <a:lnTo>
                      <a:pt x="17903" y="8467"/>
                    </a:lnTo>
                    <a:lnTo>
                      <a:pt x="17727" y="7056"/>
                    </a:lnTo>
                    <a:lnTo>
                      <a:pt x="16581" y="6703"/>
                    </a:lnTo>
                    <a:lnTo>
                      <a:pt x="16228" y="6262"/>
                    </a:lnTo>
                    <a:lnTo>
                      <a:pt x="15787" y="6350"/>
                    </a:lnTo>
                    <a:lnTo>
                      <a:pt x="15522" y="6703"/>
                    </a:lnTo>
                    <a:lnTo>
                      <a:pt x="14728" y="4763"/>
                    </a:lnTo>
                    <a:lnTo>
                      <a:pt x="14288" y="5204"/>
                    </a:lnTo>
                    <a:lnTo>
                      <a:pt x="14023" y="5468"/>
                    </a:lnTo>
                    <a:lnTo>
                      <a:pt x="13847" y="5204"/>
                    </a:lnTo>
                    <a:lnTo>
                      <a:pt x="13053" y="5997"/>
                    </a:lnTo>
                    <a:lnTo>
                      <a:pt x="13494" y="6703"/>
                    </a:lnTo>
                    <a:lnTo>
                      <a:pt x="12965" y="6615"/>
                    </a:lnTo>
                    <a:lnTo>
                      <a:pt x="12347" y="5997"/>
                    </a:lnTo>
                    <a:lnTo>
                      <a:pt x="10142" y="7320"/>
                    </a:lnTo>
                    <a:lnTo>
                      <a:pt x="10583" y="8467"/>
                    </a:lnTo>
                    <a:lnTo>
                      <a:pt x="11201" y="8731"/>
                    </a:lnTo>
                    <a:lnTo>
                      <a:pt x="10760" y="8996"/>
                    </a:lnTo>
                    <a:lnTo>
                      <a:pt x="10672" y="10231"/>
                    </a:lnTo>
                    <a:lnTo>
                      <a:pt x="11289" y="9878"/>
                    </a:lnTo>
                    <a:lnTo>
                      <a:pt x="12788" y="9701"/>
                    </a:lnTo>
                    <a:lnTo>
                      <a:pt x="13670" y="9790"/>
                    </a:lnTo>
                    <a:lnTo>
                      <a:pt x="12965" y="10672"/>
                    </a:lnTo>
                    <a:lnTo>
                      <a:pt x="13406" y="10848"/>
                    </a:lnTo>
                    <a:lnTo>
                      <a:pt x="15169" y="9701"/>
                    </a:lnTo>
                    <a:lnTo>
                      <a:pt x="17639" y="9701"/>
                    </a:lnTo>
                    <a:lnTo>
                      <a:pt x="18344" y="10319"/>
                    </a:lnTo>
                    <a:lnTo>
                      <a:pt x="15963" y="10142"/>
                    </a:lnTo>
                    <a:lnTo>
                      <a:pt x="13494" y="11465"/>
                    </a:lnTo>
                    <a:lnTo>
                      <a:pt x="13494" y="12083"/>
                    </a:lnTo>
                    <a:lnTo>
                      <a:pt x="13758" y="12259"/>
                    </a:lnTo>
                    <a:lnTo>
                      <a:pt x="14640" y="12347"/>
                    </a:lnTo>
                    <a:lnTo>
                      <a:pt x="14905" y="11995"/>
                    </a:lnTo>
                    <a:lnTo>
                      <a:pt x="15434" y="12083"/>
                    </a:lnTo>
                    <a:lnTo>
                      <a:pt x="15434" y="12347"/>
                    </a:lnTo>
                    <a:lnTo>
                      <a:pt x="14728" y="12612"/>
                    </a:lnTo>
                    <a:lnTo>
                      <a:pt x="13935" y="12700"/>
                    </a:lnTo>
                    <a:lnTo>
                      <a:pt x="13317" y="12347"/>
                    </a:lnTo>
                    <a:lnTo>
                      <a:pt x="11289" y="11289"/>
                    </a:lnTo>
                    <a:lnTo>
                      <a:pt x="10142" y="11289"/>
                    </a:lnTo>
                    <a:lnTo>
                      <a:pt x="9878" y="12083"/>
                    </a:lnTo>
                    <a:lnTo>
                      <a:pt x="8908" y="11465"/>
                    </a:lnTo>
                    <a:lnTo>
                      <a:pt x="8908" y="11024"/>
                    </a:lnTo>
                    <a:lnTo>
                      <a:pt x="9878" y="10936"/>
                    </a:lnTo>
                    <a:lnTo>
                      <a:pt x="9966" y="10054"/>
                    </a:lnTo>
                    <a:lnTo>
                      <a:pt x="8908" y="9878"/>
                    </a:lnTo>
                    <a:lnTo>
                      <a:pt x="7497" y="11113"/>
                    </a:lnTo>
                    <a:lnTo>
                      <a:pt x="7408" y="11906"/>
                    </a:lnTo>
                    <a:lnTo>
                      <a:pt x="6085" y="11906"/>
                    </a:lnTo>
                    <a:lnTo>
                      <a:pt x="5115" y="12524"/>
                    </a:lnTo>
                    <a:lnTo>
                      <a:pt x="5644" y="12788"/>
                    </a:lnTo>
                    <a:lnTo>
                      <a:pt x="4586" y="13935"/>
                    </a:lnTo>
                    <a:lnTo>
                      <a:pt x="4939" y="14729"/>
                    </a:lnTo>
                    <a:lnTo>
                      <a:pt x="9701" y="13670"/>
                    </a:lnTo>
                    <a:lnTo>
                      <a:pt x="10760" y="16228"/>
                    </a:lnTo>
                    <a:lnTo>
                      <a:pt x="12347" y="16051"/>
                    </a:lnTo>
                    <a:lnTo>
                      <a:pt x="12435" y="17463"/>
                    </a:lnTo>
                    <a:lnTo>
                      <a:pt x="12259" y="17551"/>
                    </a:lnTo>
                    <a:lnTo>
                      <a:pt x="11642" y="16492"/>
                    </a:lnTo>
                    <a:lnTo>
                      <a:pt x="10936" y="16757"/>
                    </a:lnTo>
                    <a:lnTo>
                      <a:pt x="10760" y="17815"/>
                    </a:lnTo>
                    <a:lnTo>
                      <a:pt x="10231" y="19226"/>
                    </a:lnTo>
                    <a:lnTo>
                      <a:pt x="9701" y="19491"/>
                    </a:lnTo>
                    <a:lnTo>
                      <a:pt x="10495" y="17727"/>
                    </a:lnTo>
                    <a:lnTo>
                      <a:pt x="10407" y="16669"/>
                    </a:lnTo>
                    <a:lnTo>
                      <a:pt x="10142" y="16140"/>
                    </a:lnTo>
                    <a:lnTo>
                      <a:pt x="9966" y="15170"/>
                    </a:lnTo>
                    <a:lnTo>
                      <a:pt x="8996" y="14199"/>
                    </a:lnTo>
                    <a:lnTo>
                      <a:pt x="6615" y="14993"/>
                    </a:lnTo>
                    <a:lnTo>
                      <a:pt x="6967" y="15787"/>
                    </a:lnTo>
                    <a:lnTo>
                      <a:pt x="7497" y="16404"/>
                    </a:lnTo>
                    <a:lnTo>
                      <a:pt x="7849" y="17463"/>
                    </a:lnTo>
                    <a:lnTo>
                      <a:pt x="8202" y="17727"/>
                    </a:lnTo>
                    <a:lnTo>
                      <a:pt x="7849" y="17904"/>
                    </a:lnTo>
                    <a:lnTo>
                      <a:pt x="7849" y="18521"/>
                    </a:lnTo>
                    <a:lnTo>
                      <a:pt x="7056" y="17727"/>
                    </a:lnTo>
                    <a:lnTo>
                      <a:pt x="6879" y="17022"/>
                    </a:lnTo>
                    <a:lnTo>
                      <a:pt x="6438" y="16581"/>
                    </a:lnTo>
                    <a:lnTo>
                      <a:pt x="6174" y="15170"/>
                    </a:lnTo>
                    <a:lnTo>
                      <a:pt x="5733" y="15170"/>
                    </a:lnTo>
                    <a:lnTo>
                      <a:pt x="3704" y="17022"/>
                    </a:lnTo>
                    <a:lnTo>
                      <a:pt x="3528" y="17463"/>
                    </a:lnTo>
                    <a:lnTo>
                      <a:pt x="4851" y="18962"/>
                    </a:lnTo>
                    <a:lnTo>
                      <a:pt x="5556" y="19138"/>
                    </a:lnTo>
                    <a:lnTo>
                      <a:pt x="5556" y="19667"/>
                    </a:lnTo>
                    <a:lnTo>
                      <a:pt x="4498" y="19756"/>
                    </a:lnTo>
                    <a:lnTo>
                      <a:pt x="3263" y="17727"/>
                    </a:lnTo>
                    <a:lnTo>
                      <a:pt x="1411" y="18433"/>
                    </a:lnTo>
                    <a:lnTo>
                      <a:pt x="265" y="17904"/>
                    </a:lnTo>
                    <a:lnTo>
                      <a:pt x="176" y="18345"/>
                    </a:lnTo>
                    <a:lnTo>
                      <a:pt x="0" y="18874"/>
                    </a:lnTo>
                    <a:lnTo>
                      <a:pt x="970" y="19050"/>
                    </a:lnTo>
                    <a:lnTo>
                      <a:pt x="1235" y="19491"/>
                    </a:lnTo>
                    <a:lnTo>
                      <a:pt x="882" y="19579"/>
                    </a:lnTo>
                    <a:lnTo>
                      <a:pt x="1411" y="20197"/>
                    </a:lnTo>
                    <a:lnTo>
                      <a:pt x="1058" y="20549"/>
                    </a:lnTo>
                    <a:lnTo>
                      <a:pt x="2734" y="20726"/>
                    </a:lnTo>
                    <a:lnTo>
                      <a:pt x="3881" y="20373"/>
                    </a:lnTo>
                    <a:lnTo>
                      <a:pt x="4851" y="20549"/>
                    </a:lnTo>
                    <a:lnTo>
                      <a:pt x="5468" y="19756"/>
                    </a:lnTo>
                    <a:lnTo>
                      <a:pt x="6174" y="20638"/>
                    </a:lnTo>
                    <a:lnTo>
                      <a:pt x="8467" y="19050"/>
                    </a:lnTo>
                    <a:lnTo>
                      <a:pt x="9613" y="20638"/>
                    </a:lnTo>
                    <a:lnTo>
                      <a:pt x="11906" y="19932"/>
                    </a:lnTo>
                    <a:lnTo>
                      <a:pt x="12788" y="20373"/>
                    </a:lnTo>
                    <a:lnTo>
                      <a:pt x="13494" y="19138"/>
                    </a:lnTo>
                    <a:lnTo>
                      <a:pt x="14288" y="19138"/>
                    </a:lnTo>
                    <a:lnTo>
                      <a:pt x="14552" y="18521"/>
                    </a:lnTo>
                    <a:lnTo>
                      <a:pt x="15699" y="17815"/>
                    </a:lnTo>
                    <a:lnTo>
                      <a:pt x="17022" y="17815"/>
                    </a:lnTo>
                    <a:lnTo>
                      <a:pt x="18874" y="15258"/>
                    </a:lnTo>
                    <a:lnTo>
                      <a:pt x="22401" y="14729"/>
                    </a:lnTo>
                    <a:lnTo>
                      <a:pt x="23812" y="15081"/>
                    </a:lnTo>
                    <a:lnTo>
                      <a:pt x="24518" y="14199"/>
                    </a:lnTo>
                    <a:lnTo>
                      <a:pt x="24783" y="12524"/>
                    </a:lnTo>
                    <a:lnTo>
                      <a:pt x="24253" y="12347"/>
                    </a:lnTo>
                    <a:lnTo>
                      <a:pt x="23107" y="9966"/>
                    </a:lnTo>
                    <a:lnTo>
                      <a:pt x="25753" y="9172"/>
                    </a:lnTo>
                    <a:lnTo>
                      <a:pt x="26811" y="8379"/>
                    </a:lnTo>
                    <a:lnTo>
                      <a:pt x="26546" y="6879"/>
                    </a:lnTo>
                    <a:lnTo>
                      <a:pt x="27340" y="5821"/>
                    </a:lnTo>
                    <a:lnTo>
                      <a:pt x="26458" y="5556"/>
                    </a:lnTo>
                    <a:lnTo>
                      <a:pt x="26282" y="3175"/>
                    </a:lnTo>
                    <a:lnTo>
                      <a:pt x="25312" y="3528"/>
                    </a:lnTo>
                    <a:lnTo>
                      <a:pt x="24959" y="4322"/>
                    </a:lnTo>
                    <a:lnTo>
                      <a:pt x="23636" y="4851"/>
                    </a:lnTo>
                    <a:lnTo>
                      <a:pt x="21872" y="3881"/>
                    </a:lnTo>
                    <a:lnTo>
                      <a:pt x="23107" y="2999"/>
                    </a:lnTo>
                    <a:lnTo>
                      <a:pt x="22313" y="2646"/>
                    </a:lnTo>
                    <a:lnTo>
                      <a:pt x="22754" y="706"/>
                    </a:lnTo>
                    <a:lnTo>
                      <a:pt x="22401" y="529"/>
                    </a:lnTo>
                    <a:lnTo>
                      <a:pt x="22401" y="0"/>
                    </a:lnTo>
                    <a:close/>
                  </a:path>
                </a:pathLst>
              </a:cu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2" name="Google Shape;1332;p177"/>
            <p:cNvSpPr/>
            <p:nvPr/>
          </p:nvSpPr>
          <p:spPr>
            <a:xfrm>
              <a:off x="2592900" y="4786750"/>
              <a:ext cx="55150" cy="88200"/>
            </a:xfrm>
            <a:custGeom>
              <a:avLst/>
              <a:gdLst/>
              <a:ahLst/>
              <a:cxnLst/>
              <a:rect l="l" t="t" r="r" b="b"/>
              <a:pathLst>
                <a:path w="2206" h="3528" extrusionOk="0">
                  <a:moveTo>
                    <a:pt x="618" y="0"/>
                  </a:moveTo>
                  <a:lnTo>
                    <a:pt x="618" y="353"/>
                  </a:lnTo>
                  <a:lnTo>
                    <a:pt x="0" y="1058"/>
                  </a:lnTo>
                  <a:lnTo>
                    <a:pt x="794" y="1852"/>
                  </a:lnTo>
                  <a:lnTo>
                    <a:pt x="794" y="2293"/>
                  </a:lnTo>
                  <a:lnTo>
                    <a:pt x="971" y="2293"/>
                  </a:lnTo>
                  <a:lnTo>
                    <a:pt x="1411" y="2470"/>
                  </a:lnTo>
                  <a:lnTo>
                    <a:pt x="1323" y="3087"/>
                  </a:lnTo>
                  <a:lnTo>
                    <a:pt x="2029" y="3528"/>
                  </a:lnTo>
                  <a:lnTo>
                    <a:pt x="2205" y="3528"/>
                  </a:lnTo>
                  <a:lnTo>
                    <a:pt x="2205" y="1499"/>
                  </a:lnTo>
                  <a:lnTo>
                    <a:pt x="1323" y="529"/>
                  </a:lnTo>
                  <a:lnTo>
                    <a:pt x="618" y="0"/>
                  </a:lnTo>
                  <a:close/>
                </a:path>
              </a:pathLst>
            </a:custGeom>
            <a:solidFill>
              <a:srgbClr val="BF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177"/>
            <p:cNvSpPr/>
            <p:nvPr/>
          </p:nvSpPr>
          <p:spPr>
            <a:xfrm>
              <a:off x="1695525" y="4877150"/>
              <a:ext cx="332950" cy="493900"/>
            </a:xfrm>
            <a:custGeom>
              <a:avLst/>
              <a:gdLst/>
              <a:ahLst/>
              <a:cxnLst/>
              <a:rect l="l" t="t" r="r" b="b"/>
              <a:pathLst>
                <a:path w="13318" h="19756" extrusionOk="0">
                  <a:moveTo>
                    <a:pt x="9173" y="0"/>
                  </a:moveTo>
                  <a:lnTo>
                    <a:pt x="8467" y="1058"/>
                  </a:lnTo>
                  <a:lnTo>
                    <a:pt x="7850" y="1058"/>
                  </a:lnTo>
                  <a:lnTo>
                    <a:pt x="6968" y="3440"/>
                  </a:lnTo>
                  <a:lnTo>
                    <a:pt x="5204" y="3263"/>
                  </a:lnTo>
                  <a:lnTo>
                    <a:pt x="4057" y="2205"/>
                  </a:lnTo>
                  <a:lnTo>
                    <a:pt x="3969" y="2293"/>
                  </a:lnTo>
                  <a:lnTo>
                    <a:pt x="2382" y="1588"/>
                  </a:lnTo>
                  <a:lnTo>
                    <a:pt x="706" y="3528"/>
                  </a:lnTo>
                  <a:lnTo>
                    <a:pt x="0" y="7232"/>
                  </a:lnTo>
                  <a:lnTo>
                    <a:pt x="177" y="8731"/>
                  </a:lnTo>
                  <a:lnTo>
                    <a:pt x="618" y="9172"/>
                  </a:lnTo>
                  <a:lnTo>
                    <a:pt x="1147" y="7497"/>
                  </a:lnTo>
                  <a:lnTo>
                    <a:pt x="1588" y="8731"/>
                  </a:lnTo>
                  <a:lnTo>
                    <a:pt x="2029" y="8731"/>
                  </a:lnTo>
                  <a:lnTo>
                    <a:pt x="2205" y="8202"/>
                  </a:lnTo>
                  <a:lnTo>
                    <a:pt x="3087" y="6703"/>
                  </a:lnTo>
                  <a:lnTo>
                    <a:pt x="3528" y="7144"/>
                  </a:lnTo>
                  <a:lnTo>
                    <a:pt x="3793" y="6615"/>
                  </a:lnTo>
                  <a:lnTo>
                    <a:pt x="5998" y="6262"/>
                  </a:lnTo>
                  <a:lnTo>
                    <a:pt x="6262" y="6879"/>
                  </a:lnTo>
                  <a:lnTo>
                    <a:pt x="4322" y="7320"/>
                  </a:lnTo>
                  <a:lnTo>
                    <a:pt x="4234" y="7673"/>
                  </a:lnTo>
                  <a:lnTo>
                    <a:pt x="5027" y="8114"/>
                  </a:lnTo>
                  <a:lnTo>
                    <a:pt x="5027" y="8379"/>
                  </a:lnTo>
                  <a:lnTo>
                    <a:pt x="4498" y="8379"/>
                  </a:lnTo>
                  <a:lnTo>
                    <a:pt x="4146" y="9172"/>
                  </a:lnTo>
                  <a:lnTo>
                    <a:pt x="2823" y="9172"/>
                  </a:lnTo>
                  <a:lnTo>
                    <a:pt x="3264" y="10231"/>
                  </a:lnTo>
                  <a:lnTo>
                    <a:pt x="4498" y="10231"/>
                  </a:lnTo>
                  <a:lnTo>
                    <a:pt x="4763" y="9790"/>
                  </a:lnTo>
                  <a:lnTo>
                    <a:pt x="5557" y="11024"/>
                  </a:lnTo>
                  <a:lnTo>
                    <a:pt x="3793" y="11024"/>
                  </a:lnTo>
                  <a:lnTo>
                    <a:pt x="3087" y="10672"/>
                  </a:lnTo>
                  <a:lnTo>
                    <a:pt x="2646" y="10672"/>
                  </a:lnTo>
                  <a:lnTo>
                    <a:pt x="3087" y="12083"/>
                  </a:lnTo>
                  <a:lnTo>
                    <a:pt x="2205" y="14023"/>
                  </a:lnTo>
                  <a:lnTo>
                    <a:pt x="3440" y="16669"/>
                  </a:lnTo>
                  <a:lnTo>
                    <a:pt x="4146" y="16845"/>
                  </a:lnTo>
                  <a:lnTo>
                    <a:pt x="6703" y="19227"/>
                  </a:lnTo>
                  <a:lnTo>
                    <a:pt x="7850" y="19756"/>
                  </a:lnTo>
                  <a:lnTo>
                    <a:pt x="9437" y="19050"/>
                  </a:lnTo>
                  <a:lnTo>
                    <a:pt x="9614" y="17904"/>
                  </a:lnTo>
                  <a:lnTo>
                    <a:pt x="9437" y="16052"/>
                  </a:lnTo>
                  <a:lnTo>
                    <a:pt x="8643" y="15875"/>
                  </a:lnTo>
                  <a:lnTo>
                    <a:pt x="8202" y="14817"/>
                  </a:lnTo>
                  <a:lnTo>
                    <a:pt x="9349" y="14552"/>
                  </a:lnTo>
                  <a:lnTo>
                    <a:pt x="9349" y="14288"/>
                  </a:lnTo>
                  <a:lnTo>
                    <a:pt x="8643" y="13847"/>
                  </a:lnTo>
                  <a:lnTo>
                    <a:pt x="9437" y="12347"/>
                  </a:lnTo>
                  <a:lnTo>
                    <a:pt x="8996" y="11730"/>
                  </a:lnTo>
                  <a:lnTo>
                    <a:pt x="11201" y="9437"/>
                  </a:lnTo>
                  <a:lnTo>
                    <a:pt x="11201" y="8731"/>
                  </a:lnTo>
                  <a:lnTo>
                    <a:pt x="11377" y="8555"/>
                  </a:lnTo>
                  <a:lnTo>
                    <a:pt x="10672" y="8026"/>
                  </a:lnTo>
                  <a:lnTo>
                    <a:pt x="10672" y="6703"/>
                  </a:lnTo>
                  <a:lnTo>
                    <a:pt x="11201" y="5733"/>
                  </a:lnTo>
                  <a:lnTo>
                    <a:pt x="11201" y="5027"/>
                  </a:lnTo>
                  <a:lnTo>
                    <a:pt x="12083" y="4322"/>
                  </a:lnTo>
                  <a:lnTo>
                    <a:pt x="11818" y="2646"/>
                  </a:lnTo>
                  <a:lnTo>
                    <a:pt x="11818" y="2646"/>
                  </a:lnTo>
                  <a:lnTo>
                    <a:pt x="12436" y="2822"/>
                  </a:lnTo>
                  <a:lnTo>
                    <a:pt x="12700" y="2205"/>
                  </a:lnTo>
                  <a:lnTo>
                    <a:pt x="13318" y="2029"/>
                  </a:lnTo>
                  <a:lnTo>
                    <a:pt x="12877" y="1676"/>
                  </a:lnTo>
                  <a:lnTo>
                    <a:pt x="12877" y="794"/>
                  </a:lnTo>
                  <a:lnTo>
                    <a:pt x="11995" y="970"/>
                  </a:lnTo>
                  <a:lnTo>
                    <a:pt x="10407" y="2293"/>
                  </a:lnTo>
                  <a:lnTo>
                    <a:pt x="9702" y="1676"/>
                  </a:lnTo>
                  <a:lnTo>
                    <a:pt x="9878" y="0"/>
                  </a:ln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34" name="Google Shape;1334;p177"/>
            <p:cNvGrpSpPr/>
            <p:nvPr/>
          </p:nvGrpSpPr>
          <p:grpSpPr>
            <a:xfrm>
              <a:off x="1611750" y="4061350"/>
              <a:ext cx="608550" cy="895200"/>
              <a:chOff x="1611750" y="4061350"/>
              <a:chExt cx="608550" cy="895200"/>
            </a:xfrm>
          </p:grpSpPr>
          <p:sp>
            <p:nvSpPr>
              <p:cNvPr id="1335" name="Google Shape;1335;p177"/>
              <p:cNvSpPr/>
              <p:nvPr/>
            </p:nvSpPr>
            <p:spPr>
              <a:xfrm>
                <a:off x="1682300" y="4786750"/>
                <a:ext cx="35300" cy="46325"/>
              </a:xfrm>
              <a:custGeom>
                <a:avLst/>
                <a:gdLst/>
                <a:ahLst/>
                <a:cxnLst/>
                <a:rect l="l" t="t" r="r" b="b"/>
                <a:pathLst>
                  <a:path w="1412" h="1853" extrusionOk="0">
                    <a:moveTo>
                      <a:pt x="1147" y="0"/>
                    </a:moveTo>
                    <a:lnTo>
                      <a:pt x="970" y="882"/>
                    </a:lnTo>
                    <a:lnTo>
                      <a:pt x="0" y="1499"/>
                    </a:lnTo>
                    <a:lnTo>
                      <a:pt x="441" y="1852"/>
                    </a:lnTo>
                    <a:lnTo>
                      <a:pt x="1411" y="1323"/>
                    </a:lnTo>
                    <a:lnTo>
                      <a:pt x="1147"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177"/>
              <p:cNvSpPr/>
              <p:nvPr/>
            </p:nvSpPr>
            <p:spPr>
              <a:xfrm>
                <a:off x="1636000" y="4235525"/>
                <a:ext cx="17650" cy="24275"/>
              </a:xfrm>
              <a:custGeom>
                <a:avLst/>
                <a:gdLst/>
                <a:ahLst/>
                <a:cxnLst/>
                <a:rect l="l" t="t" r="r" b="b"/>
                <a:pathLst>
                  <a:path w="706" h="971" extrusionOk="0">
                    <a:moveTo>
                      <a:pt x="529" y="1"/>
                    </a:moveTo>
                    <a:lnTo>
                      <a:pt x="0" y="177"/>
                    </a:lnTo>
                    <a:lnTo>
                      <a:pt x="441" y="971"/>
                    </a:lnTo>
                    <a:lnTo>
                      <a:pt x="706" y="265"/>
                    </a:lnTo>
                    <a:lnTo>
                      <a:pt x="529" y="1"/>
                    </a:ln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177"/>
              <p:cNvSpPr/>
              <p:nvPr/>
            </p:nvSpPr>
            <p:spPr>
              <a:xfrm>
                <a:off x="1611750" y="4061350"/>
                <a:ext cx="608550" cy="895200"/>
              </a:xfrm>
              <a:custGeom>
                <a:avLst/>
                <a:gdLst/>
                <a:ahLst/>
                <a:cxnLst/>
                <a:rect l="l" t="t" r="r" b="b"/>
                <a:pathLst>
                  <a:path w="24342" h="35808" extrusionOk="0">
                    <a:moveTo>
                      <a:pt x="3616" y="0"/>
                    </a:moveTo>
                    <a:lnTo>
                      <a:pt x="3087" y="265"/>
                    </a:lnTo>
                    <a:lnTo>
                      <a:pt x="3440" y="794"/>
                    </a:lnTo>
                    <a:lnTo>
                      <a:pt x="3351" y="1147"/>
                    </a:lnTo>
                    <a:lnTo>
                      <a:pt x="3969" y="1147"/>
                    </a:lnTo>
                    <a:lnTo>
                      <a:pt x="4939" y="2381"/>
                    </a:lnTo>
                    <a:lnTo>
                      <a:pt x="4322" y="2999"/>
                    </a:lnTo>
                    <a:lnTo>
                      <a:pt x="3440" y="3087"/>
                    </a:lnTo>
                    <a:lnTo>
                      <a:pt x="3087" y="2734"/>
                    </a:lnTo>
                    <a:lnTo>
                      <a:pt x="2558" y="2734"/>
                    </a:lnTo>
                    <a:lnTo>
                      <a:pt x="2822" y="3175"/>
                    </a:lnTo>
                    <a:lnTo>
                      <a:pt x="2558" y="3175"/>
                    </a:lnTo>
                    <a:lnTo>
                      <a:pt x="2558" y="3616"/>
                    </a:lnTo>
                    <a:lnTo>
                      <a:pt x="3351" y="4057"/>
                    </a:lnTo>
                    <a:lnTo>
                      <a:pt x="4322" y="4057"/>
                    </a:lnTo>
                    <a:lnTo>
                      <a:pt x="5644" y="3881"/>
                    </a:lnTo>
                    <a:lnTo>
                      <a:pt x="6791" y="4145"/>
                    </a:lnTo>
                    <a:lnTo>
                      <a:pt x="9349" y="4498"/>
                    </a:lnTo>
                    <a:lnTo>
                      <a:pt x="9790" y="4763"/>
                    </a:lnTo>
                    <a:lnTo>
                      <a:pt x="10142" y="4763"/>
                    </a:lnTo>
                    <a:lnTo>
                      <a:pt x="10231" y="4586"/>
                    </a:lnTo>
                    <a:lnTo>
                      <a:pt x="10936" y="4674"/>
                    </a:lnTo>
                    <a:lnTo>
                      <a:pt x="11024" y="5027"/>
                    </a:lnTo>
                    <a:lnTo>
                      <a:pt x="12171" y="4939"/>
                    </a:lnTo>
                    <a:lnTo>
                      <a:pt x="12876" y="4145"/>
                    </a:lnTo>
                    <a:lnTo>
                      <a:pt x="13935" y="4145"/>
                    </a:lnTo>
                    <a:lnTo>
                      <a:pt x="14552" y="4674"/>
                    </a:lnTo>
                    <a:lnTo>
                      <a:pt x="14464" y="5204"/>
                    </a:lnTo>
                    <a:lnTo>
                      <a:pt x="13935" y="4851"/>
                    </a:lnTo>
                    <a:lnTo>
                      <a:pt x="13053" y="4851"/>
                    </a:lnTo>
                    <a:lnTo>
                      <a:pt x="12700" y="5380"/>
                    </a:lnTo>
                    <a:lnTo>
                      <a:pt x="9878" y="5204"/>
                    </a:lnTo>
                    <a:lnTo>
                      <a:pt x="9790" y="5645"/>
                    </a:lnTo>
                    <a:lnTo>
                      <a:pt x="9172" y="5027"/>
                    </a:lnTo>
                    <a:lnTo>
                      <a:pt x="7585" y="5027"/>
                    </a:lnTo>
                    <a:lnTo>
                      <a:pt x="6967" y="4410"/>
                    </a:lnTo>
                    <a:lnTo>
                      <a:pt x="5203" y="4145"/>
                    </a:lnTo>
                    <a:lnTo>
                      <a:pt x="4586" y="4410"/>
                    </a:lnTo>
                    <a:lnTo>
                      <a:pt x="2205" y="4145"/>
                    </a:lnTo>
                    <a:lnTo>
                      <a:pt x="1323" y="4763"/>
                    </a:lnTo>
                    <a:lnTo>
                      <a:pt x="1676" y="5027"/>
                    </a:lnTo>
                    <a:lnTo>
                      <a:pt x="1676" y="6438"/>
                    </a:lnTo>
                    <a:lnTo>
                      <a:pt x="2205" y="7144"/>
                    </a:lnTo>
                    <a:lnTo>
                      <a:pt x="2117" y="8026"/>
                    </a:lnTo>
                    <a:lnTo>
                      <a:pt x="4498" y="10319"/>
                    </a:lnTo>
                    <a:lnTo>
                      <a:pt x="3175" y="10407"/>
                    </a:lnTo>
                    <a:lnTo>
                      <a:pt x="2205" y="11113"/>
                    </a:lnTo>
                    <a:lnTo>
                      <a:pt x="2469" y="11377"/>
                    </a:lnTo>
                    <a:lnTo>
                      <a:pt x="2028" y="11554"/>
                    </a:lnTo>
                    <a:lnTo>
                      <a:pt x="1676" y="12171"/>
                    </a:lnTo>
                    <a:lnTo>
                      <a:pt x="2999" y="12259"/>
                    </a:lnTo>
                    <a:lnTo>
                      <a:pt x="2910" y="12877"/>
                    </a:lnTo>
                    <a:lnTo>
                      <a:pt x="1940" y="12788"/>
                    </a:lnTo>
                    <a:lnTo>
                      <a:pt x="1852" y="13494"/>
                    </a:lnTo>
                    <a:lnTo>
                      <a:pt x="3792" y="13847"/>
                    </a:lnTo>
                    <a:lnTo>
                      <a:pt x="3881" y="14288"/>
                    </a:lnTo>
                    <a:lnTo>
                      <a:pt x="2822" y="14199"/>
                    </a:lnTo>
                    <a:lnTo>
                      <a:pt x="1587" y="13847"/>
                    </a:lnTo>
                    <a:lnTo>
                      <a:pt x="970" y="13847"/>
                    </a:lnTo>
                    <a:lnTo>
                      <a:pt x="1147" y="14288"/>
                    </a:lnTo>
                    <a:lnTo>
                      <a:pt x="265" y="15258"/>
                    </a:lnTo>
                    <a:lnTo>
                      <a:pt x="0" y="16669"/>
                    </a:lnTo>
                    <a:lnTo>
                      <a:pt x="529" y="16845"/>
                    </a:lnTo>
                    <a:lnTo>
                      <a:pt x="1147" y="16140"/>
                    </a:lnTo>
                    <a:lnTo>
                      <a:pt x="1499" y="16140"/>
                    </a:lnTo>
                    <a:lnTo>
                      <a:pt x="2646" y="15346"/>
                    </a:lnTo>
                    <a:lnTo>
                      <a:pt x="2646" y="14640"/>
                    </a:lnTo>
                    <a:lnTo>
                      <a:pt x="5292" y="15699"/>
                    </a:lnTo>
                    <a:lnTo>
                      <a:pt x="6526" y="14817"/>
                    </a:lnTo>
                    <a:lnTo>
                      <a:pt x="6879" y="14817"/>
                    </a:lnTo>
                    <a:lnTo>
                      <a:pt x="7497" y="14464"/>
                    </a:lnTo>
                    <a:lnTo>
                      <a:pt x="8819" y="14552"/>
                    </a:lnTo>
                    <a:lnTo>
                      <a:pt x="9084" y="14199"/>
                    </a:lnTo>
                    <a:lnTo>
                      <a:pt x="9349" y="14552"/>
                    </a:lnTo>
                    <a:lnTo>
                      <a:pt x="9966" y="14552"/>
                    </a:lnTo>
                    <a:lnTo>
                      <a:pt x="10319" y="14376"/>
                    </a:lnTo>
                    <a:lnTo>
                      <a:pt x="10671" y="14905"/>
                    </a:lnTo>
                    <a:lnTo>
                      <a:pt x="12171" y="14817"/>
                    </a:lnTo>
                    <a:lnTo>
                      <a:pt x="12171" y="13318"/>
                    </a:lnTo>
                    <a:lnTo>
                      <a:pt x="13317" y="12347"/>
                    </a:lnTo>
                    <a:lnTo>
                      <a:pt x="13758" y="11377"/>
                    </a:lnTo>
                    <a:lnTo>
                      <a:pt x="13758" y="11377"/>
                    </a:lnTo>
                    <a:lnTo>
                      <a:pt x="13670" y="12436"/>
                    </a:lnTo>
                    <a:lnTo>
                      <a:pt x="13053" y="13406"/>
                    </a:lnTo>
                    <a:lnTo>
                      <a:pt x="13141" y="13935"/>
                    </a:lnTo>
                    <a:lnTo>
                      <a:pt x="14552" y="14199"/>
                    </a:lnTo>
                    <a:lnTo>
                      <a:pt x="15258" y="14993"/>
                    </a:lnTo>
                    <a:lnTo>
                      <a:pt x="17462" y="14817"/>
                    </a:lnTo>
                    <a:lnTo>
                      <a:pt x="19226" y="13759"/>
                    </a:lnTo>
                    <a:lnTo>
                      <a:pt x="19755" y="13935"/>
                    </a:lnTo>
                    <a:lnTo>
                      <a:pt x="18521" y="14640"/>
                    </a:lnTo>
                    <a:lnTo>
                      <a:pt x="18256" y="14993"/>
                    </a:lnTo>
                    <a:lnTo>
                      <a:pt x="16051" y="15522"/>
                    </a:lnTo>
                    <a:lnTo>
                      <a:pt x="16051" y="16845"/>
                    </a:lnTo>
                    <a:lnTo>
                      <a:pt x="15787" y="15875"/>
                    </a:lnTo>
                    <a:lnTo>
                      <a:pt x="14640" y="14993"/>
                    </a:lnTo>
                    <a:lnTo>
                      <a:pt x="13053" y="14993"/>
                    </a:lnTo>
                    <a:lnTo>
                      <a:pt x="11906" y="15699"/>
                    </a:lnTo>
                    <a:lnTo>
                      <a:pt x="11818" y="16316"/>
                    </a:lnTo>
                    <a:lnTo>
                      <a:pt x="11553" y="15875"/>
                    </a:lnTo>
                    <a:lnTo>
                      <a:pt x="8026" y="14993"/>
                    </a:lnTo>
                    <a:lnTo>
                      <a:pt x="5468" y="16140"/>
                    </a:lnTo>
                    <a:lnTo>
                      <a:pt x="5292" y="16934"/>
                    </a:lnTo>
                    <a:lnTo>
                      <a:pt x="4410" y="15963"/>
                    </a:lnTo>
                    <a:lnTo>
                      <a:pt x="3440" y="15699"/>
                    </a:lnTo>
                    <a:lnTo>
                      <a:pt x="2469" y="15963"/>
                    </a:lnTo>
                    <a:lnTo>
                      <a:pt x="2469" y="16757"/>
                    </a:lnTo>
                    <a:lnTo>
                      <a:pt x="1058" y="16845"/>
                    </a:lnTo>
                    <a:lnTo>
                      <a:pt x="529" y="18433"/>
                    </a:lnTo>
                    <a:lnTo>
                      <a:pt x="2734" y="18874"/>
                    </a:lnTo>
                    <a:lnTo>
                      <a:pt x="3087" y="19227"/>
                    </a:lnTo>
                    <a:lnTo>
                      <a:pt x="3263" y="19491"/>
                    </a:lnTo>
                    <a:lnTo>
                      <a:pt x="3704" y="20109"/>
                    </a:lnTo>
                    <a:lnTo>
                      <a:pt x="2822" y="19403"/>
                    </a:lnTo>
                    <a:lnTo>
                      <a:pt x="794" y="19138"/>
                    </a:lnTo>
                    <a:lnTo>
                      <a:pt x="1940" y="22931"/>
                    </a:lnTo>
                    <a:lnTo>
                      <a:pt x="2910" y="24342"/>
                    </a:lnTo>
                    <a:lnTo>
                      <a:pt x="3087" y="24871"/>
                    </a:lnTo>
                    <a:lnTo>
                      <a:pt x="2469" y="24871"/>
                    </a:lnTo>
                    <a:lnTo>
                      <a:pt x="1587" y="23019"/>
                    </a:lnTo>
                    <a:lnTo>
                      <a:pt x="706" y="20902"/>
                    </a:lnTo>
                    <a:lnTo>
                      <a:pt x="529" y="20902"/>
                    </a:lnTo>
                    <a:lnTo>
                      <a:pt x="1058" y="22049"/>
                    </a:lnTo>
                    <a:lnTo>
                      <a:pt x="1058" y="22931"/>
                    </a:lnTo>
                    <a:lnTo>
                      <a:pt x="1852" y="24342"/>
                    </a:lnTo>
                    <a:lnTo>
                      <a:pt x="1852" y="26547"/>
                    </a:lnTo>
                    <a:lnTo>
                      <a:pt x="2646" y="28311"/>
                    </a:lnTo>
                    <a:lnTo>
                      <a:pt x="3351" y="27958"/>
                    </a:lnTo>
                    <a:lnTo>
                      <a:pt x="3528" y="27340"/>
                    </a:lnTo>
                    <a:lnTo>
                      <a:pt x="4674" y="28399"/>
                    </a:lnTo>
                    <a:lnTo>
                      <a:pt x="4939" y="28487"/>
                    </a:lnTo>
                    <a:lnTo>
                      <a:pt x="6085" y="27429"/>
                    </a:lnTo>
                    <a:lnTo>
                      <a:pt x="6262" y="27605"/>
                    </a:lnTo>
                    <a:lnTo>
                      <a:pt x="6174" y="28311"/>
                    </a:lnTo>
                    <a:lnTo>
                      <a:pt x="7144" y="28134"/>
                    </a:lnTo>
                    <a:lnTo>
                      <a:pt x="7144" y="29457"/>
                    </a:lnTo>
                    <a:lnTo>
                      <a:pt x="4674" y="29369"/>
                    </a:lnTo>
                    <a:lnTo>
                      <a:pt x="4586" y="30163"/>
                    </a:lnTo>
                    <a:lnTo>
                      <a:pt x="4939" y="30780"/>
                    </a:lnTo>
                    <a:lnTo>
                      <a:pt x="4939" y="30780"/>
                    </a:lnTo>
                    <a:lnTo>
                      <a:pt x="4410" y="30692"/>
                    </a:lnTo>
                    <a:lnTo>
                      <a:pt x="2734" y="31750"/>
                    </a:lnTo>
                    <a:lnTo>
                      <a:pt x="2734" y="33426"/>
                    </a:lnTo>
                    <a:lnTo>
                      <a:pt x="3616" y="35807"/>
                    </a:lnTo>
                    <a:lnTo>
                      <a:pt x="3969" y="35543"/>
                    </a:lnTo>
                    <a:lnTo>
                      <a:pt x="4057" y="34925"/>
                    </a:lnTo>
                    <a:lnTo>
                      <a:pt x="4762" y="34572"/>
                    </a:lnTo>
                    <a:lnTo>
                      <a:pt x="4851" y="33955"/>
                    </a:lnTo>
                    <a:lnTo>
                      <a:pt x="5203" y="33867"/>
                    </a:lnTo>
                    <a:lnTo>
                      <a:pt x="6879" y="30515"/>
                    </a:lnTo>
                    <a:lnTo>
                      <a:pt x="7497" y="30515"/>
                    </a:lnTo>
                    <a:lnTo>
                      <a:pt x="9084" y="29016"/>
                    </a:lnTo>
                    <a:lnTo>
                      <a:pt x="9260" y="28399"/>
                    </a:lnTo>
                    <a:lnTo>
                      <a:pt x="8555" y="28046"/>
                    </a:lnTo>
                    <a:lnTo>
                      <a:pt x="8908" y="26811"/>
                    </a:lnTo>
                    <a:lnTo>
                      <a:pt x="9349" y="26899"/>
                    </a:lnTo>
                    <a:lnTo>
                      <a:pt x="10142" y="26459"/>
                    </a:lnTo>
                    <a:lnTo>
                      <a:pt x="10142" y="25665"/>
                    </a:lnTo>
                    <a:lnTo>
                      <a:pt x="12347" y="23989"/>
                    </a:lnTo>
                    <a:lnTo>
                      <a:pt x="13406" y="24342"/>
                    </a:lnTo>
                    <a:lnTo>
                      <a:pt x="15434" y="23107"/>
                    </a:lnTo>
                    <a:lnTo>
                      <a:pt x="15787" y="23724"/>
                    </a:lnTo>
                    <a:lnTo>
                      <a:pt x="13494" y="25136"/>
                    </a:lnTo>
                    <a:lnTo>
                      <a:pt x="12965" y="28752"/>
                    </a:lnTo>
                    <a:lnTo>
                      <a:pt x="12524" y="28487"/>
                    </a:lnTo>
                    <a:lnTo>
                      <a:pt x="12965" y="24695"/>
                    </a:lnTo>
                    <a:lnTo>
                      <a:pt x="10319" y="26723"/>
                    </a:lnTo>
                    <a:lnTo>
                      <a:pt x="10319" y="27429"/>
                    </a:lnTo>
                    <a:lnTo>
                      <a:pt x="9437" y="27517"/>
                    </a:lnTo>
                    <a:lnTo>
                      <a:pt x="10054" y="28840"/>
                    </a:lnTo>
                    <a:lnTo>
                      <a:pt x="6791" y="32544"/>
                    </a:lnTo>
                    <a:lnTo>
                      <a:pt x="6967" y="34043"/>
                    </a:lnTo>
                    <a:lnTo>
                      <a:pt x="8202" y="33249"/>
                    </a:lnTo>
                    <a:lnTo>
                      <a:pt x="8290" y="33514"/>
                    </a:lnTo>
                    <a:lnTo>
                      <a:pt x="7849" y="34484"/>
                    </a:lnTo>
                    <a:lnTo>
                      <a:pt x="8731" y="35366"/>
                    </a:lnTo>
                    <a:lnTo>
                      <a:pt x="9966" y="35543"/>
                    </a:lnTo>
                    <a:lnTo>
                      <a:pt x="10760" y="33161"/>
                    </a:lnTo>
                    <a:lnTo>
                      <a:pt x="11553" y="33161"/>
                    </a:lnTo>
                    <a:lnTo>
                      <a:pt x="12259" y="32103"/>
                    </a:lnTo>
                    <a:lnTo>
                      <a:pt x="13758" y="32103"/>
                    </a:lnTo>
                    <a:lnTo>
                      <a:pt x="13582" y="34043"/>
                    </a:lnTo>
                    <a:lnTo>
                      <a:pt x="13758" y="34220"/>
                    </a:lnTo>
                    <a:lnTo>
                      <a:pt x="15081" y="33161"/>
                    </a:lnTo>
                    <a:lnTo>
                      <a:pt x="16228" y="32897"/>
                    </a:lnTo>
                    <a:lnTo>
                      <a:pt x="16228" y="32720"/>
                    </a:lnTo>
                    <a:lnTo>
                      <a:pt x="16404" y="32456"/>
                    </a:lnTo>
                    <a:lnTo>
                      <a:pt x="16404" y="31750"/>
                    </a:lnTo>
                    <a:lnTo>
                      <a:pt x="17021" y="30515"/>
                    </a:lnTo>
                    <a:lnTo>
                      <a:pt x="18256" y="29986"/>
                    </a:lnTo>
                    <a:lnTo>
                      <a:pt x="18256" y="29369"/>
                    </a:lnTo>
                    <a:lnTo>
                      <a:pt x="19932" y="26194"/>
                    </a:lnTo>
                    <a:lnTo>
                      <a:pt x="20108" y="23372"/>
                    </a:lnTo>
                    <a:lnTo>
                      <a:pt x="19403" y="22931"/>
                    </a:lnTo>
                    <a:lnTo>
                      <a:pt x="19226" y="21696"/>
                    </a:lnTo>
                    <a:lnTo>
                      <a:pt x="18697" y="21431"/>
                    </a:lnTo>
                    <a:lnTo>
                      <a:pt x="18697" y="20902"/>
                    </a:lnTo>
                    <a:lnTo>
                      <a:pt x="19491" y="20109"/>
                    </a:lnTo>
                    <a:lnTo>
                      <a:pt x="20285" y="20109"/>
                    </a:lnTo>
                    <a:lnTo>
                      <a:pt x="20108" y="18609"/>
                    </a:lnTo>
                    <a:lnTo>
                      <a:pt x="21608" y="17374"/>
                    </a:lnTo>
                    <a:lnTo>
                      <a:pt x="22578" y="17904"/>
                    </a:lnTo>
                    <a:lnTo>
                      <a:pt x="22930" y="16581"/>
                    </a:lnTo>
                    <a:lnTo>
                      <a:pt x="23636" y="16845"/>
                    </a:lnTo>
                    <a:lnTo>
                      <a:pt x="23812" y="16404"/>
                    </a:lnTo>
                    <a:lnTo>
                      <a:pt x="21872" y="13582"/>
                    </a:lnTo>
                    <a:lnTo>
                      <a:pt x="23548" y="12259"/>
                    </a:lnTo>
                    <a:lnTo>
                      <a:pt x="22754" y="11642"/>
                    </a:lnTo>
                    <a:lnTo>
                      <a:pt x="23107" y="10407"/>
                    </a:lnTo>
                    <a:lnTo>
                      <a:pt x="24342" y="10407"/>
                    </a:lnTo>
                    <a:lnTo>
                      <a:pt x="23901" y="9437"/>
                    </a:lnTo>
                    <a:lnTo>
                      <a:pt x="21784" y="9437"/>
                    </a:lnTo>
                    <a:lnTo>
                      <a:pt x="21343" y="6879"/>
                    </a:lnTo>
                    <a:lnTo>
                      <a:pt x="18874" y="6879"/>
                    </a:lnTo>
                    <a:lnTo>
                      <a:pt x="17992" y="3969"/>
                    </a:lnTo>
                    <a:lnTo>
                      <a:pt x="18168" y="3175"/>
                    </a:lnTo>
                    <a:lnTo>
                      <a:pt x="18080" y="3087"/>
                    </a:lnTo>
                    <a:lnTo>
                      <a:pt x="17992" y="3352"/>
                    </a:lnTo>
                    <a:lnTo>
                      <a:pt x="16845" y="2734"/>
                    </a:lnTo>
                    <a:lnTo>
                      <a:pt x="14464" y="3528"/>
                    </a:lnTo>
                    <a:lnTo>
                      <a:pt x="13406" y="2029"/>
                    </a:lnTo>
                    <a:lnTo>
                      <a:pt x="11112" y="3616"/>
                    </a:lnTo>
                    <a:lnTo>
                      <a:pt x="10495" y="2911"/>
                    </a:lnTo>
                    <a:lnTo>
                      <a:pt x="10142" y="3352"/>
                    </a:lnTo>
                    <a:lnTo>
                      <a:pt x="8996" y="3175"/>
                    </a:lnTo>
                    <a:lnTo>
                      <a:pt x="7761" y="3528"/>
                    </a:lnTo>
                    <a:lnTo>
                      <a:pt x="4939" y="3263"/>
                    </a:lnTo>
                    <a:lnTo>
                      <a:pt x="5733" y="2381"/>
                    </a:lnTo>
                    <a:lnTo>
                      <a:pt x="5556" y="2205"/>
                    </a:lnTo>
                    <a:lnTo>
                      <a:pt x="4410" y="1235"/>
                    </a:lnTo>
                    <a:lnTo>
                      <a:pt x="4410" y="441"/>
                    </a:lnTo>
                    <a:lnTo>
                      <a:pt x="3616" y="0"/>
                    </a:ln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8" name="Google Shape;1338;p177"/>
            <p:cNvSpPr/>
            <p:nvPr/>
          </p:nvSpPr>
          <p:spPr>
            <a:xfrm>
              <a:off x="1964525" y="4528775"/>
              <a:ext cx="25" cy="25"/>
            </a:xfrm>
            <a:custGeom>
              <a:avLst/>
              <a:gdLst/>
              <a:ahLst/>
              <a:cxnLst/>
              <a:rect l="l" t="t" r="r" b="b"/>
              <a:pathLst>
                <a:path w="1" h="1" extrusionOk="0">
                  <a:moveTo>
                    <a:pt x="0" y="0"/>
                  </a:move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177"/>
            <p:cNvSpPr/>
            <p:nvPr/>
          </p:nvSpPr>
          <p:spPr>
            <a:xfrm>
              <a:off x="1964525" y="4528775"/>
              <a:ext cx="25" cy="25"/>
            </a:xfrm>
            <a:custGeom>
              <a:avLst/>
              <a:gdLst/>
              <a:ahLst/>
              <a:cxnLst/>
              <a:rect l="l" t="t" r="r" b="b"/>
              <a:pathLst>
                <a:path w="1" h="1" fill="none" extrusionOk="0">
                  <a:moveTo>
                    <a:pt x="0" y="0"/>
                  </a:moveTo>
                  <a:lnTo>
                    <a:pt x="0"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177"/>
            <p:cNvSpPr/>
            <p:nvPr/>
          </p:nvSpPr>
          <p:spPr>
            <a:xfrm>
              <a:off x="2476050" y="4173800"/>
              <a:ext cx="25" cy="25"/>
            </a:xfrm>
            <a:custGeom>
              <a:avLst/>
              <a:gdLst/>
              <a:ahLst/>
              <a:cxnLst/>
              <a:rect l="l" t="t" r="r" b="b"/>
              <a:pathLst>
                <a:path w="1" h="1" extrusionOk="0">
                  <a:moveTo>
                    <a:pt x="0" y="0"/>
                  </a:move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177"/>
            <p:cNvSpPr/>
            <p:nvPr/>
          </p:nvSpPr>
          <p:spPr>
            <a:xfrm>
              <a:off x="2476050" y="4173800"/>
              <a:ext cx="25" cy="25"/>
            </a:xfrm>
            <a:custGeom>
              <a:avLst/>
              <a:gdLst/>
              <a:ahLst/>
              <a:cxnLst/>
              <a:rect l="l" t="t" r="r" b="b"/>
              <a:pathLst>
                <a:path w="1" h="1" fill="none" extrusionOk="0">
                  <a:moveTo>
                    <a:pt x="0" y="0"/>
                  </a:moveTo>
                  <a:lnTo>
                    <a:pt x="0"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177"/>
            <p:cNvSpPr/>
            <p:nvPr/>
          </p:nvSpPr>
          <p:spPr>
            <a:xfrm>
              <a:off x="2500300" y="4226700"/>
              <a:ext cx="25" cy="25"/>
            </a:xfrm>
            <a:custGeom>
              <a:avLst/>
              <a:gdLst/>
              <a:ahLst/>
              <a:cxnLst/>
              <a:rect l="l" t="t" r="r" b="b"/>
              <a:pathLst>
                <a:path w="1" h="1" extrusionOk="0">
                  <a:moveTo>
                    <a:pt x="0" y="1"/>
                  </a:moveTo>
                  <a:lnTo>
                    <a:pt x="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177"/>
            <p:cNvSpPr/>
            <p:nvPr/>
          </p:nvSpPr>
          <p:spPr>
            <a:xfrm>
              <a:off x="2500300" y="4226700"/>
              <a:ext cx="25" cy="25"/>
            </a:xfrm>
            <a:custGeom>
              <a:avLst/>
              <a:gdLst/>
              <a:ahLst/>
              <a:cxnLst/>
              <a:rect l="l" t="t" r="r" b="b"/>
              <a:pathLst>
                <a:path w="1" h="1" fill="none" extrusionOk="0">
                  <a:moveTo>
                    <a:pt x="0" y="1"/>
                  </a:moveTo>
                  <a:lnTo>
                    <a:pt x="0"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177"/>
            <p:cNvSpPr/>
            <p:nvPr/>
          </p:nvSpPr>
          <p:spPr>
            <a:xfrm>
              <a:off x="2072550" y="3882750"/>
              <a:ext cx="908425" cy="978975"/>
            </a:xfrm>
            <a:custGeom>
              <a:avLst/>
              <a:gdLst/>
              <a:ahLst/>
              <a:cxnLst/>
              <a:rect l="l" t="t" r="r" b="b"/>
              <a:pathLst>
                <a:path w="36337" h="39159" extrusionOk="0">
                  <a:moveTo>
                    <a:pt x="18610" y="0"/>
                  </a:moveTo>
                  <a:lnTo>
                    <a:pt x="17287" y="1323"/>
                  </a:lnTo>
                  <a:lnTo>
                    <a:pt x="17992" y="4234"/>
                  </a:lnTo>
                  <a:lnTo>
                    <a:pt x="17110" y="4675"/>
                  </a:lnTo>
                  <a:lnTo>
                    <a:pt x="16405" y="5028"/>
                  </a:lnTo>
                  <a:lnTo>
                    <a:pt x="16405" y="6350"/>
                  </a:lnTo>
                  <a:lnTo>
                    <a:pt x="14023" y="6350"/>
                  </a:lnTo>
                  <a:lnTo>
                    <a:pt x="10407" y="5028"/>
                  </a:lnTo>
                  <a:lnTo>
                    <a:pt x="8996" y="4675"/>
                  </a:lnTo>
                  <a:lnTo>
                    <a:pt x="5821" y="5116"/>
                  </a:lnTo>
                  <a:lnTo>
                    <a:pt x="3881" y="7762"/>
                  </a:lnTo>
                  <a:lnTo>
                    <a:pt x="2470" y="7762"/>
                  </a:lnTo>
                  <a:lnTo>
                    <a:pt x="1588" y="8291"/>
                  </a:lnTo>
                  <a:lnTo>
                    <a:pt x="1147" y="9084"/>
                  </a:lnTo>
                  <a:lnTo>
                    <a:pt x="442" y="9084"/>
                  </a:lnTo>
                  <a:lnTo>
                    <a:pt x="1" y="9790"/>
                  </a:lnTo>
                  <a:lnTo>
                    <a:pt x="265" y="10055"/>
                  </a:lnTo>
                  <a:lnTo>
                    <a:pt x="89" y="11113"/>
                  </a:lnTo>
                  <a:lnTo>
                    <a:pt x="794" y="13494"/>
                  </a:lnTo>
                  <a:lnTo>
                    <a:pt x="3264" y="13494"/>
                  </a:lnTo>
                  <a:lnTo>
                    <a:pt x="3793" y="16052"/>
                  </a:lnTo>
                  <a:lnTo>
                    <a:pt x="5821" y="16052"/>
                  </a:lnTo>
                  <a:lnTo>
                    <a:pt x="6615" y="18080"/>
                  </a:lnTo>
                  <a:lnTo>
                    <a:pt x="5028" y="18080"/>
                  </a:lnTo>
                  <a:lnTo>
                    <a:pt x="4939" y="18521"/>
                  </a:lnTo>
                  <a:lnTo>
                    <a:pt x="5998" y="19315"/>
                  </a:lnTo>
                  <a:lnTo>
                    <a:pt x="4146" y="20814"/>
                  </a:lnTo>
                  <a:lnTo>
                    <a:pt x="5469" y="22755"/>
                  </a:lnTo>
                  <a:lnTo>
                    <a:pt x="6351" y="22314"/>
                  </a:lnTo>
                  <a:lnTo>
                    <a:pt x="7321" y="23637"/>
                  </a:lnTo>
                  <a:lnTo>
                    <a:pt x="7850" y="23637"/>
                  </a:lnTo>
                  <a:lnTo>
                    <a:pt x="9173" y="24959"/>
                  </a:lnTo>
                  <a:lnTo>
                    <a:pt x="12260" y="26723"/>
                  </a:lnTo>
                  <a:lnTo>
                    <a:pt x="13494" y="29369"/>
                  </a:lnTo>
                  <a:lnTo>
                    <a:pt x="13494" y="29987"/>
                  </a:lnTo>
                  <a:lnTo>
                    <a:pt x="14817" y="30251"/>
                  </a:lnTo>
                  <a:lnTo>
                    <a:pt x="14817" y="30604"/>
                  </a:lnTo>
                  <a:lnTo>
                    <a:pt x="15611" y="30780"/>
                  </a:lnTo>
                  <a:lnTo>
                    <a:pt x="15611" y="29457"/>
                  </a:lnTo>
                  <a:lnTo>
                    <a:pt x="16316" y="29369"/>
                  </a:lnTo>
                  <a:lnTo>
                    <a:pt x="16316" y="28575"/>
                  </a:lnTo>
                  <a:lnTo>
                    <a:pt x="17728" y="28575"/>
                  </a:lnTo>
                  <a:lnTo>
                    <a:pt x="19403" y="33955"/>
                  </a:lnTo>
                  <a:lnTo>
                    <a:pt x="21167" y="35278"/>
                  </a:lnTo>
                  <a:lnTo>
                    <a:pt x="21961" y="35278"/>
                  </a:lnTo>
                  <a:lnTo>
                    <a:pt x="21961" y="33514"/>
                  </a:lnTo>
                  <a:lnTo>
                    <a:pt x="23284" y="32632"/>
                  </a:lnTo>
                  <a:lnTo>
                    <a:pt x="23107" y="32103"/>
                  </a:lnTo>
                  <a:lnTo>
                    <a:pt x="21432" y="31927"/>
                  </a:lnTo>
                  <a:lnTo>
                    <a:pt x="21608" y="30163"/>
                  </a:lnTo>
                  <a:lnTo>
                    <a:pt x="22843" y="30868"/>
                  </a:lnTo>
                  <a:lnTo>
                    <a:pt x="23989" y="30516"/>
                  </a:lnTo>
                  <a:lnTo>
                    <a:pt x="24342" y="29369"/>
                  </a:lnTo>
                  <a:lnTo>
                    <a:pt x="24430" y="29281"/>
                  </a:lnTo>
                  <a:lnTo>
                    <a:pt x="25224" y="29546"/>
                  </a:lnTo>
                  <a:lnTo>
                    <a:pt x="25400" y="30604"/>
                  </a:lnTo>
                  <a:lnTo>
                    <a:pt x="26459" y="31221"/>
                  </a:lnTo>
                  <a:lnTo>
                    <a:pt x="26635" y="32368"/>
                  </a:lnTo>
                  <a:lnTo>
                    <a:pt x="27958" y="33779"/>
                  </a:lnTo>
                  <a:lnTo>
                    <a:pt x="27958" y="35366"/>
                  </a:lnTo>
                  <a:lnTo>
                    <a:pt x="29369" y="36425"/>
                  </a:lnTo>
                  <a:lnTo>
                    <a:pt x="29810" y="37571"/>
                  </a:lnTo>
                  <a:lnTo>
                    <a:pt x="29457" y="38365"/>
                  </a:lnTo>
                  <a:lnTo>
                    <a:pt x="29457" y="38982"/>
                  </a:lnTo>
                  <a:lnTo>
                    <a:pt x="29722" y="39159"/>
                  </a:lnTo>
                  <a:lnTo>
                    <a:pt x="31574" y="38982"/>
                  </a:lnTo>
                  <a:lnTo>
                    <a:pt x="32721" y="37924"/>
                  </a:lnTo>
                  <a:lnTo>
                    <a:pt x="34043" y="35543"/>
                  </a:lnTo>
                  <a:lnTo>
                    <a:pt x="33779" y="33691"/>
                  </a:lnTo>
                  <a:lnTo>
                    <a:pt x="34484" y="30516"/>
                  </a:lnTo>
                  <a:lnTo>
                    <a:pt x="32721" y="26459"/>
                  </a:lnTo>
                  <a:lnTo>
                    <a:pt x="32632" y="25048"/>
                  </a:lnTo>
                  <a:lnTo>
                    <a:pt x="31839" y="23725"/>
                  </a:lnTo>
                  <a:lnTo>
                    <a:pt x="34925" y="23460"/>
                  </a:lnTo>
                  <a:lnTo>
                    <a:pt x="36337" y="18874"/>
                  </a:lnTo>
                  <a:lnTo>
                    <a:pt x="34396" y="16316"/>
                  </a:lnTo>
                  <a:lnTo>
                    <a:pt x="33426" y="16052"/>
                  </a:lnTo>
                  <a:lnTo>
                    <a:pt x="31398" y="13935"/>
                  </a:lnTo>
                  <a:lnTo>
                    <a:pt x="32368" y="5821"/>
                  </a:lnTo>
                  <a:lnTo>
                    <a:pt x="32191" y="5380"/>
                  </a:lnTo>
                  <a:lnTo>
                    <a:pt x="31398" y="5821"/>
                  </a:lnTo>
                  <a:lnTo>
                    <a:pt x="30163" y="5292"/>
                  </a:lnTo>
                  <a:lnTo>
                    <a:pt x="29281" y="4763"/>
                  </a:lnTo>
                  <a:lnTo>
                    <a:pt x="28311" y="5380"/>
                  </a:lnTo>
                  <a:lnTo>
                    <a:pt x="27341" y="4675"/>
                  </a:lnTo>
                  <a:lnTo>
                    <a:pt x="25489" y="2470"/>
                  </a:lnTo>
                  <a:lnTo>
                    <a:pt x="24607" y="794"/>
                  </a:lnTo>
                  <a:lnTo>
                    <a:pt x="22843" y="353"/>
                  </a:lnTo>
                  <a:lnTo>
                    <a:pt x="22490" y="971"/>
                  </a:lnTo>
                  <a:lnTo>
                    <a:pt x="18610" y="0"/>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45" name="Google Shape;1345;p177"/>
            <p:cNvGrpSpPr/>
            <p:nvPr/>
          </p:nvGrpSpPr>
          <p:grpSpPr>
            <a:xfrm>
              <a:off x="2797950" y="1153125"/>
              <a:ext cx="1058350" cy="1871950"/>
              <a:chOff x="2797950" y="1153125"/>
              <a:chExt cx="1058350" cy="1871950"/>
            </a:xfrm>
          </p:grpSpPr>
          <p:sp>
            <p:nvSpPr>
              <p:cNvPr id="1346" name="Google Shape;1346;p177"/>
              <p:cNvSpPr/>
              <p:nvPr/>
            </p:nvSpPr>
            <p:spPr>
              <a:xfrm>
                <a:off x="2917000" y="2451800"/>
                <a:ext cx="35300" cy="28675"/>
              </a:xfrm>
              <a:custGeom>
                <a:avLst/>
                <a:gdLst/>
                <a:ahLst/>
                <a:cxnLst/>
                <a:rect l="l" t="t" r="r" b="b"/>
                <a:pathLst>
                  <a:path w="1412" h="1147" extrusionOk="0">
                    <a:moveTo>
                      <a:pt x="442" y="0"/>
                    </a:moveTo>
                    <a:lnTo>
                      <a:pt x="1" y="1147"/>
                    </a:lnTo>
                    <a:lnTo>
                      <a:pt x="1412" y="353"/>
                    </a:lnTo>
                    <a:lnTo>
                      <a:pt x="442"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177"/>
              <p:cNvSpPr/>
              <p:nvPr/>
            </p:nvSpPr>
            <p:spPr>
              <a:xfrm>
                <a:off x="2967725" y="2319500"/>
                <a:ext cx="57350" cy="143350"/>
              </a:xfrm>
              <a:custGeom>
                <a:avLst/>
                <a:gdLst/>
                <a:ahLst/>
                <a:cxnLst/>
                <a:rect l="l" t="t" r="r" b="b"/>
                <a:pathLst>
                  <a:path w="2294" h="5734" extrusionOk="0">
                    <a:moveTo>
                      <a:pt x="1147" y="1"/>
                    </a:moveTo>
                    <a:lnTo>
                      <a:pt x="794" y="1500"/>
                    </a:lnTo>
                    <a:lnTo>
                      <a:pt x="0" y="1764"/>
                    </a:lnTo>
                    <a:lnTo>
                      <a:pt x="0" y="3176"/>
                    </a:lnTo>
                    <a:lnTo>
                      <a:pt x="618" y="3617"/>
                    </a:lnTo>
                    <a:lnTo>
                      <a:pt x="441" y="4410"/>
                    </a:lnTo>
                    <a:lnTo>
                      <a:pt x="0" y="4675"/>
                    </a:lnTo>
                    <a:lnTo>
                      <a:pt x="265" y="5733"/>
                    </a:lnTo>
                    <a:lnTo>
                      <a:pt x="882" y="5116"/>
                    </a:lnTo>
                    <a:lnTo>
                      <a:pt x="1147" y="3705"/>
                    </a:lnTo>
                    <a:lnTo>
                      <a:pt x="706" y="3176"/>
                    </a:lnTo>
                    <a:lnTo>
                      <a:pt x="618" y="2470"/>
                    </a:lnTo>
                    <a:lnTo>
                      <a:pt x="1235" y="2294"/>
                    </a:lnTo>
                    <a:lnTo>
                      <a:pt x="2117" y="2029"/>
                    </a:lnTo>
                    <a:lnTo>
                      <a:pt x="2293" y="1412"/>
                    </a:lnTo>
                    <a:lnTo>
                      <a:pt x="1852" y="1147"/>
                    </a:lnTo>
                    <a:lnTo>
                      <a:pt x="2117" y="89"/>
                    </a:lnTo>
                    <a:lnTo>
                      <a:pt x="1147" y="1"/>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1348" name="Google Shape;1348;p177"/>
              <p:cNvSpPr/>
              <p:nvPr/>
            </p:nvSpPr>
            <p:spPr>
              <a:xfrm>
                <a:off x="2797950" y="2720775"/>
                <a:ext cx="57350" cy="52950"/>
              </a:xfrm>
              <a:custGeom>
                <a:avLst/>
                <a:gdLst/>
                <a:ahLst/>
                <a:cxnLst/>
                <a:rect l="l" t="t" r="r" b="b"/>
                <a:pathLst>
                  <a:path w="2294" h="2118" extrusionOk="0">
                    <a:moveTo>
                      <a:pt x="530" y="1"/>
                    </a:moveTo>
                    <a:lnTo>
                      <a:pt x="0" y="442"/>
                    </a:lnTo>
                    <a:lnTo>
                      <a:pt x="0" y="1677"/>
                    </a:lnTo>
                    <a:lnTo>
                      <a:pt x="794" y="2118"/>
                    </a:lnTo>
                    <a:lnTo>
                      <a:pt x="2293" y="442"/>
                    </a:lnTo>
                    <a:lnTo>
                      <a:pt x="530" y="1"/>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177"/>
              <p:cNvSpPr/>
              <p:nvPr/>
            </p:nvSpPr>
            <p:spPr>
              <a:xfrm>
                <a:off x="3203650" y="1999800"/>
                <a:ext cx="30875" cy="28675"/>
              </a:xfrm>
              <a:custGeom>
                <a:avLst/>
                <a:gdLst/>
                <a:ahLst/>
                <a:cxnLst/>
                <a:rect l="l" t="t" r="r" b="b"/>
                <a:pathLst>
                  <a:path w="1235" h="1147" extrusionOk="0">
                    <a:moveTo>
                      <a:pt x="1058" y="0"/>
                    </a:moveTo>
                    <a:lnTo>
                      <a:pt x="0" y="1147"/>
                    </a:lnTo>
                    <a:lnTo>
                      <a:pt x="706" y="1147"/>
                    </a:lnTo>
                    <a:lnTo>
                      <a:pt x="1235" y="530"/>
                    </a:lnTo>
                    <a:lnTo>
                      <a:pt x="1058"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177"/>
              <p:cNvSpPr/>
              <p:nvPr/>
            </p:nvSpPr>
            <p:spPr>
              <a:xfrm>
                <a:off x="3236725" y="1294250"/>
                <a:ext cx="163175" cy="233725"/>
              </a:xfrm>
              <a:custGeom>
                <a:avLst/>
                <a:gdLst/>
                <a:ahLst/>
                <a:cxnLst/>
                <a:rect l="l" t="t" r="r" b="b"/>
                <a:pathLst>
                  <a:path w="6527" h="9349" extrusionOk="0">
                    <a:moveTo>
                      <a:pt x="5027" y="0"/>
                    </a:moveTo>
                    <a:lnTo>
                      <a:pt x="4145" y="265"/>
                    </a:lnTo>
                    <a:lnTo>
                      <a:pt x="3792" y="2029"/>
                    </a:lnTo>
                    <a:lnTo>
                      <a:pt x="3440" y="1676"/>
                    </a:lnTo>
                    <a:lnTo>
                      <a:pt x="2910" y="1676"/>
                    </a:lnTo>
                    <a:lnTo>
                      <a:pt x="3087" y="2911"/>
                    </a:lnTo>
                    <a:lnTo>
                      <a:pt x="2558" y="2911"/>
                    </a:lnTo>
                    <a:lnTo>
                      <a:pt x="1411" y="3528"/>
                    </a:lnTo>
                    <a:lnTo>
                      <a:pt x="1235" y="4410"/>
                    </a:lnTo>
                    <a:lnTo>
                      <a:pt x="1058" y="3969"/>
                    </a:lnTo>
                    <a:lnTo>
                      <a:pt x="176" y="4674"/>
                    </a:lnTo>
                    <a:lnTo>
                      <a:pt x="794" y="5115"/>
                    </a:lnTo>
                    <a:lnTo>
                      <a:pt x="0" y="5556"/>
                    </a:lnTo>
                    <a:lnTo>
                      <a:pt x="0" y="7056"/>
                    </a:lnTo>
                    <a:lnTo>
                      <a:pt x="1058" y="7408"/>
                    </a:lnTo>
                    <a:lnTo>
                      <a:pt x="3087" y="6086"/>
                    </a:lnTo>
                    <a:lnTo>
                      <a:pt x="4498" y="5468"/>
                    </a:lnTo>
                    <a:lnTo>
                      <a:pt x="4498" y="5821"/>
                    </a:lnTo>
                    <a:lnTo>
                      <a:pt x="2558" y="7232"/>
                    </a:lnTo>
                    <a:lnTo>
                      <a:pt x="2822" y="7938"/>
                    </a:lnTo>
                    <a:lnTo>
                      <a:pt x="1411" y="7938"/>
                    </a:lnTo>
                    <a:lnTo>
                      <a:pt x="1147" y="8555"/>
                    </a:lnTo>
                    <a:lnTo>
                      <a:pt x="2117" y="9349"/>
                    </a:lnTo>
                    <a:lnTo>
                      <a:pt x="3881" y="9084"/>
                    </a:lnTo>
                    <a:lnTo>
                      <a:pt x="3792" y="7938"/>
                    </a:lnTo>
                    <a:lnTo>
                      <a:pt x="6526" y="6438"/>
                    </a:lnTo>
                    <a:lnTo>
                      <a:pt x="6526" y="5380"/>
                    </a:lnTo>
                    <a:lnTo>
                      <a:pt x="5909" y="4763"/>
                    </a:lnTo>
                    <a:lnTo>
                      <a:pt x="6526" y="2999"/>
                    </a:lnTo>
                    <a:lnTo>
                      <a:pt x="5027"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177"/>
              <p:cNvSpPr/>
              <p:nvPr/>
            </p:nvSpPr>
            <p:spPr>
              <a:xfrm>
                <a:off x="2822200" y="1153125"/>
                <a:ext cx="1034100" cy="1871950"/>
              </a:xfrm>
              <a:custGeom>
                <a:avLst/>
                <a:gdLst/>
                <a:ahLst/>
                <a:cxnLst/>
                <a:rect l="l" t="t" r="r" b="b"/>
                <a:pathLst>
                  <a:path w="41364" h="74878" extrusionOk="0">
                    <a:moveTo>
                      <a:pt x="27429" y="1"/>
                    </a:moveTo>
                    <a:lnTo>
                      <a:pt x="26106" y="1412"/>
                    </a:lnTo>
                    <a:lnTo>
                      <a:pt x="26106" y="2294"/>
                    </a:lnTo>
                    <a:lnTo>
                      <a:pt x="23989" y="4234"/>
                    </a:lnTo>
                    <a:lnTo>
                      <a:pt x="23284" y="7762"/>
                    </a:lnTo>
                    <a:lnTo>
                      <a:pt x="24254" y="8732"/>
                    </a:lnTo>
                    <a:lnTo>
                      <a:pt x="24254" y="9261"/>
                    </a:lnTo>
                    <a:lnTo>
                      <a:pt x="23725" y="9438"/>
                    </a:lnTo>
                    <a:lnTo>
                      <a:pt x="23460" y="12789"/>
                    </a:lnTo>
                    <a:lnTo>
                      <a:pt x="21784" y="13935"/>
                    </a:lnTo>
                    <a:lnTo>
                      <a:pt x="22049" y="15347"/>
                    </a:lnTo>
                    <a:lnTo>
                      <a:pt x="19227" y="16405"/>
                    </a:lnTo>
                    <a:lnTo>
                      <a:pt x="18786" y="16140"/>
                    </a:lnTo>
                    <a:lnTo>
                      <a:pt x="16581" y="17287"/>
                    </a:lnTo>
                    <a:lnTo>
                      <a:pt x="15875" y="19051"/>
                    </a:lnTo>
                    <a:lnTo>
                      <a:pt x="15611" y="18257"/>
                    </a:lnTo>
                    <a:lnTo>
                      <a:pt x="14994" y="18169"/>
                    </a:lnTo>
                    <a:lnTo>
                      <a:pt x="14288" y="18698"/>
                    </a:lnTo>
                    <a:lnTo>
                      <a:pt x="14200" y="18169"/>
                    </a:lnTo>
                    <a:lnTo>
                      <a:pt x="13053" y="18169"/>
                    </a:lnTo>
                    <a:lnTo>
                      <a:pt x="12436" y="19051"/>
                    </a:lnTo>
                    <a:lnTo>
                      <a:pt x="11554" y="18874"/>
                    </a:lnTo>
                    <a:lnTo>
                      <a:pt x="10584" y="19492"/>
                    </a:lnTo>
                    <a:lnTo>
                      <a:pt x="10937" y="19933"/>
                    </a:lnTo>
                    <a:lnTo>
                      <a:pt x="10143" y="21256"/>
                    </a:lnTo>
                    <a:lnTo>
                      <a:pt x="9085" y="21344"/>
                    </a:lnTo>
                    <a:lnTo>
                      <a:pt x="9261" y="22226"/>
                    </a:lnTo>
                    <a:lnTo>
                      <a:pt x="8203" y="22138"/>
                    </a:lnTo>
                    <a:lnTo>
                      <a:pt x="6880" y="23460"/>
                    </a:lnTo>
                    <a:lnTo>
                      <a:pt x="6439" y="25753"/>
                    </a:lnTo>
                    <a:lnTo>
                      <a:pt x="5733" y="26106"/>
                    </a:lnTo>
                    <a:lnTo>
                      <a:pt x="5910" y="27341"/>
                    </a:lnTo>
                    <a:lnTo>
                      <a:pt x="6527" y="26635"/>
                    </a:lnTo>
                    <a:lnTo>
                      <a:pt x="7409" y="26371"/>
                    </a:lnTo>
                    <a:lnTo>
                      <a:pt x="8555" y="24254"/>
                    </a:lnTo>
                    <a:lnTo>
                      <a:pt x="9526" y="23637"/>
                    </a:lnTo>
                    <a:lnTo>
                      <a:pt x="9966" y="22843"/>
                    </a:lnTo>
                    <a:lnTo>
                      <a:pt x="10760" y="23019"/>
                    </a:lnTo>
                    <a:lnTo>
                      <a:pt x="11289" y="22490"/>
                    </a:lnTo>
                    <a:lnTo>
                      <a:pt x="11642" y="22667"/>
                    </a:lnTo>
                    <a:lnTo>
                      <a:pt x="12877" y="21961"/>
                    </a:lnTo>
                    <a:lnTo>
                      <a:pt x="12965" y="20903"/>
                    </a:lnTo>
                    <a:lnTo>
                      <a:pt x="14994" y="19668"/>
                    </a:lnTo>
                    <a:lnTo>
                      <a:pt x="15170" y="21167"/>
                    </a:lnTo>
                    <a:lnTo>
                      <a:pt x="18610" y="19403"/>
                    </a:lnTo>
                    <a:lnTo>
                      <a:pt x="18521" y="20197"/>
                    </a:lnTo>
                    <a:lnTo>
                      <a:pt x="17992" y="20815"/>
                    </a:lnTo>
                    <a:lnTo>
                      <a:pt x="18169" y="21520"/>
                    </a:lnTo>
                    <a:lnTo>
                      <a:pt x="20197" y="19139"/>
                    </a:lnTo>
                    <a:lnTo>
                      <a:pt x="21079" y="19492"/>
                    </a:lnTo>
                    <a:lnTo>
                      <a:pt x="21079" y="18963"/>
                    </a:lnTo>
                    <a:lnTo>
                      <a:pt x="22049" y="18433"/>
                    </a:lnTo>
                    <a:lnTo>
                      <a:pt x="22314" y="18698"/>
                    </a:lnTo>
                    <a:lnTo>
                      <a:pt x="22931" y="18874"/>
                    </a:lnTo>
                    <a:lnTo>
                      <a:pt x="23372" y="18257"/>
                    </a:lnTo>
                    <a:lnTo>
                      <a:pt x="25048" y="18257"/>
                    </a:lnTo>
                    <a:lnTo>
                      <a:pt x="25841" y="16934"/>
                    </a:lnTo>
                    <a:lnTo>
                      <a:pt x="26459" y="17199"/>
                    </a:lnTo>
                    <a:lnTo>
                      <a:pt x="27341" y="16140"/>
                    </a:lnTo>
                    <a:lnTo>
                      <a:pt x="27782" y="16052"/>
                    </a:lnTo>
                    <a:lnTo>
                      <a:pt x="27870" y="17022"/>
                    </a:lnTo>
                    <a:lnTo>
                      <a:pt x="28311" y="17110"/>
                    </a:lnTo>
                    <a:lnTo>
                      <a:pt x="28928" y="16846"/>
                    </a:lnTo>
                    <a:lnTo>
                      <a:pt x="30163" y="16493"/>
                    </a:lnTo>
                    <a:lnTo>
                      <a:pt x="30516" y="16052"/>
                    </a:lnTo>
                    <a:lnTo>
                      <a:pt x="33162" y="15611"/>
                    </a:lnTo>
                    <a:lnTo>
                      <a:pt x="33603" y="14817"/>
                    </a:lnTo>
                    <a:lnTo>
                      <a:pt x="34308" y="15435"/>
                    </a:lnTo>
                    <a:lnTo>
                      <a:pt x="34220" y="16052"/>
                    </a:lnTo>
                    <a:lnTo>
                      <a:pt x="34837" y="15876"/>
                    </a:lnTo>
                    <a:lnTo>
                      <a:pt x="37395" y="14288"/>
                    </a:lnTo>
                    <a:lnTo>
                      <a:pt x="37483" y="14553"/>
                    </a:lnTo>
                    <a:lnTo>
                      <a:pt x="36866" y="15699"/>
                    </a:lnTo>
                    <a:lnTo>
                      <a:pt x="35278" y="17375"/>
                    </a:lnTo>
                    <a:lnTo>
                      <a:pt x="34308" y="17110"/>
                    </a:lnTo>
                    <a:lnTo>
                      <a:pt x="33779" y="17728"/>
                    </a:lnTo>
                    <a:lnTo>
                      <a:pt x="33250" y="17640"/>
                    </a:lnTo>
                    <a:lnTo>
                      <a:pt x="32632" y="16758"/>
                    </a:lnTo>
                    <a:lnTo>
                      <a:pt x="31839" y="16581"/>
                    </a:lnTo>
                    <a:lnTo>
                      <a:pt x="29105" y="17375"/>
                    </a:lnTo>
                    <a:lnTo>
                      <a:pt x="28840" y="17992"/>
                    </a:lnTo>
                    <a:lnTo>
                      <a:pt x="27253" y="17728"/>
                    </a:lnTo>
                    <a:lnTo>
                      <a:pt x="27164" y="17992"/>
                    </a:lnTo>
                    <a:lnTo>
                      <a:pt x="28046" y="18169"/>
                    </a:lnTo>
                    <a:lnTo>
                      <a:pt x="28134" y="19051"/>
                    </a:lnTo>
                    <a:lnTo>
                      <a:pt x="28928" y="19315"/>
                    </a:lnTo>
                    <a:lnTo>
                      <a:pt x="28664" y="20109"/>
                    </a:lnTo>
                    <a:lnTo>
                      <a:pt x="29898" y="20109"/>
                    </a:lnTo>
                    <a:lnTo>
                      <a:pt x="29369" y="21432"/>
                    </a:lnTo>
                    <a:lnTo>
                      <a:pt x="28664" y="21697"/>
                    </a:lnTo>
                    <a:lnTo>
                      <a:pt x="28840" y="22314"/>
                    </a:lnTo>
                    <a:lnTo>
                      <a:pt x="28134" y="23196"/>
                    </a:lnTo>
                    <a:lnTo>
                      <a:pt x="27694" y="22667"/>
                    </a:lnTo>
                    <a:lnTo>
                      <a:pt x="28223" y="21961"/>
                    </a:lnTo>
                    <a:lnTo>
                      <a:pt x="28223" y="20991"/>
                    </a:lnTo>
                    <a:lnTo>
                      <a:pt x="27782" y="19844"/>
                    </a:lnTo>
                    <a:lnTo>
                      <a:pt x="26988" y="19315"/>
                    </a:lnTo>
                    <a:lnTo>
                      <a:pt x="26988" y="20109"/>
                    </a:lnTo>
                    <a:lnTo>
                      <a:pt x="26459" y="20550"/>
                    </a:lnTo>
                    <a:lnTo>
                      <a:pt x="26018" y="21344"/>
                    </a:lnTo>
                    <a:lnTo>
                      <a:pt x="24695" y="20991"/>
                    </a:lnTo>
                    <a:lnTo>
                      <a:pt x="24430" y="21344"/>
                    </a:lnTo>
                    <a:lnTo>
                      <a:pt x="23460" y="21344"/>
                    </a:lnTo>
                    <a:lnTo>
                      <a:pt x="22225" y="23284"/>
                    </a:lnTo>
                    <a:lnTo>
                      <a:pt x="23107" y="24078"/>
                    </a:lnTo>
                    <a:lnTo>
                      <a:pt x="23019" y="24695"/>
                    </a:lnTo>
                    <a:lnTo>
                      <a:pt x="24519" y="24431"/>
                    </a:lnTo>
                    <a:lnTo>
                      <a:pt x="25665" y="23990"/>
                    </a:lnTo>
                    <a:lnTo>
                      <a:pt x="26194" y="24695"/>
                    </a:lnTo>
                    <a:lnTo>
                      <a:pt x="26194" y="25313"/>
                    </a:lnTo>
                    <a:lnTo>
                      <a:pt x="26018" y="25577"/>
                    </a:lnTo>
                    <a:lnTo>
                      <a:pt x="25753" y="25577"/>
                    </a:lnTo>
                    <a:lnTo>
                      <a:pt x="25753" y="24960"/>
                    </a:lnTo>
                    <a:lnTo>
                      <a:pt x="25136" y="24783"/>
                    </a:lnTo>
                    <a:lnTo>
                      <a:pt x="23107" y="25665"/>
                    </a:lnTo>
                    <a:lnTo>
                      <a:pt x="22402" y="25489"/>
                    </a:lnTo>
                    <a:lnTo>
                      <a:pt x="22578" y="24254"/>
                    </a:lnTo>
                    <a:lnTo>
                      <a:pt x="21784" y="23637"/>
                    </a:lnTo>
                    <a:lnTo>
                      <a:pt x="20550" y="24695"/>
                    </a:lnTo>
                    <a:lnTo>
                      <a:pt x="19844" y="24695"/>
                    </a:lnTo>
                    <a:lnTo>
                      <a:pt x="19227" y="25753"/>
                    </a:lnTo>
                    <a:lnTo>
                      <a:pt x="19580" y="25930"/>
                    </a:lnTo>
                    <a:lnTo>
                      <a:pt x="19491" y="26459"/>
                    </a:lnTo>
                    <a:lnTo>
                      <a:pt x="18080" y="27606"/>
                    </a:lnTo>
                    <a:lnTo>
                      <a:pt x="19844" y="28047"/>
                    </a:lnTo>
                    <a:lnTo>
                      <a:pt x="19844" y="28488"/>
                    </a:lnTo>
                    <a:lnTo>
                      <a:pt x="18698" y="29017"/>
                    </a:lnTo>
                    <a:lnTo>
                      <a:pt x="19491" y="29281"/>
                    </a:lnTo>
                    <a:lnTo>
                      <a:pt x="18786" y="29987"/>
                    </a:lnTo>
                    <a:lnTo>
                      <a:pt x="20021" y="29987"/>
                    </a:lnTo>
                    <a:lnTo>
                      <a:pt x="21873" y="28840"/>
                    </a:lnTo>
                    <a:lnTo>
                      <a:pt x="22137" y="28223"/>
                    </a:lnTo>
                    <a:lnTo>
                      <a:pt x="23372" y="27341"/>
                    </a:lnTo>
                    <a:lnTo>
                      <a:pt x="23813" y="27694"/>
                    </a:lnTo>
                    <a:lnTo>
                      <a:pt x="24254" y="28047"/>
                    </a:lnTo>
                    <a:lnTo>
                      <a:pt x="22137" y="28928"/>
                    </a:lnTo>
                    <a:lnTo>
                      <a:pt x="21344" y="30957"/>
                    </a:lnTo>
                    <a:lnTo>
                      <a:pt x="22049" y="32103"/>
                    </a:lnTo>
                    <a:lnTo>
                      <a:pt x="23901" y="32544"/>
                    </a:lnTo>
                    <a:lnTo>
                      <a:pt x="25577" y="31310"/>
                    </a:lnTo>
                    <a:lnTo>
                      <a:pt x="25753" y="31839"/>
                    </a:lnTo>
                    <a:lnTo>
                      <a:pt x="23460" y="33250"/>
                    </a:lnTo>
                    <a:lnTo>
                      <a:pt x="21784" y="32633"/>
                    </a:lnTo>
                    <a:lnTo>
                      <a:pt x="21255" y="31310"/>
                    </a:lnTo>
                    <a:lnTo>
                      <a:pt x="19932" y="31310"/>
                    </a:lnTo>
                    <a:lnTo>
                      <a:pt x="17992" y="33338"/>
                    </a:lnTo>
                    <a:lnTo>
                      <a:pt x="18169" y="33867"/>
                    </a:lnTo>
                    <a:lnTo>
                      <a:pt x="17463" y="35278"/>
                    </a:lnTo>
                    <a:lnTo>
                      <a:pt x="15787" y="36513"/>
                    </a:lnTo>
                    <a:lnTo>
                      <a:pt x="15611" y="36954"/>
                    </a:lnTo>
                    <a:lnTo>
                      <a:pt x="18345" y="36513"/>
                    </a:lnTo>
                    <a:lnTo>
                      <a:pt x="18610" y="37042"/>
                    </a:lnTo>
                    <a:lnTo>
                      <a:pt x="18962" y="36954"/>
                    </a:lnTo>
                    <a:lnTo>
                      <a:pt x="20197" y="36513"/>
                    </a:lnTo>
                    <a:lnTo>
                      <a:pt x="23548" y="37836"/>
                    </a:lnTo>
                    <a:lnTo>
                      <a:pt x="23107" y="38718"/>
                    </a:lnTo>
                    <a:lnTo>
                      <a:pt x="20021" y="37219"/>
                    </a:lnTo>
                    <a:lnTo>
                      <a:pt x="19668" y="37660"/>
                    </a:lnTo>
                    <a:lnTo>
                      <a:pt x="16934" y="37483"/>
                    </a:lnTo>
                    <a:lnTo>
                      <a:pt x="14729" y="39247"/>
                    </a:lnTo>
                    <a:lnTo>
                      <a:pt x="13406" y="38718"/>
                    </a:lnTo>
                    <a:lnTo>
                      <a:pt x="13318" y="39335"/>
                    </a:lnTo>
                    <a:lnTo>
                      <a:pt x="12436" y="39688"/>
                    </a:lnTo>
                    <a:lnTo>
                      <a:pt x="12524" y="40041"/>
                    </a:lnTo>
                    <a:lnTo>
                      <a:pt x="12612" y="40217"/>
                    </a:lnTo>
                    <a:lnTo>
                      <a:pt x="12612" y="40306"/>
                    </a:lnTo>
                    <a:lnTo>
                      <a:pt x="13053" y="40041"/>
                    </a:lnTo>
                    <a:lnTo>
                      <a:pt x="13318" y="39953"/>
                    </a:lnTo>
                    <a:lnTo>
                      <a:pt x="13671" y="39865"/>
                    </a:lnTo>
                    <a:lnTo>
                      <a:pt x="13759" y="40041"/>
                    </a:lnTo>
                    <a:lnTo>
                      <a:pt x="13935" y="40306"/>
                    </a:lnTo>
                    <a:lnTo>
                      <a:pt x="11642" y="42510"/>
                    </a:lnTo>
                    <a:lnTo>
                      <a:pt x="10231" y="42510"/>
                    </a:lnTo>
                    <a:lnTo>
                      <a:pt x="9614" y="43216"/>
                    </a:lnTo>
                    <a:lnTo>
                      <a:pt x="11113" y="43216"/>
                    </a:lnTo>
                    <a:lnTo>
                      <a:pt x="11113" y="44363"/>
                    </a:lnTo>
                    <a:lnTo>
                      <a:pt x="9173" y="44098"/>
                    </a:lnTo>
                    <a:lnTo>
                      <a:pt x="7232" y="44715"/>
                    </a:lnTo>
                    <a:lnTo>
                      <a:pt x="7585" y="45774"/>
                    </a:lnTo>
                    <a:lnTo>
                      <a:pt x="8291" y="45685"/>
                    </a:lnTo>
                    <a:lnTo>
                      <a:pt x="9173" y="44715"/>
                    </a:lnTo>
                    <a:lnTo>
                      <a:pt x="9526" y="44980"/>
                    </a:lnTo>
                    <a:lnTo>
                      <a:pt x="8644" y="46038"/>
                    </a:lnTo>
                    <a:lnTo>
                      <a:pt x="8379" y="48860"/>
                    </a:lnTo>
                    <a:lnTo>
                      <a:pt x="8908" y="49390"/>
                    </a:lnTo>
                    <a:lnTo>
                      <a:pt x="8555" y="49742"/>
                    </a:lnTo>
                    <a:lnTo>
                      <a:pt x="8026" y="49213"/>
                    </a:lnTo>
                    <a:lnTo>
                      <a:pt x="7056" y="49654"/>
                    </a:lnTo>
                    <a:lnTo>
                      <a:pt x="8026" y="50624"/>
                    </a:lnTo>
                    <a:lnTo>
                      <a:pt x="6968" y="51506"/>
                    </a:lnTo>
                    <a:lnTo>
                      <a:pt x="7232" y="52917"/>
                    </a:lnTo>
                    <a:lnTo>
                      <a:pt x="8291" y="53358"/>
                    </a:lnTo>
                    <a:lnTo>
                      <a:pt x="7938" y="53623"/>
                    </a:lnTo>
                    <a:lnTo>
                      <a:pt x="6968" y="53711"/>
                    </a:lnTo>
                    <a:lnTo>
                      <a:pt x="6703" y="54064"/>
                    </a:lnTo>
                    <a:lnTo>
                      <a:pt x="5910" y="53358"/>
                    </a:lnTo>
                    <a:lnTo>
                      <a:pt x="5204" y="54064"/>
                    </a:lnTo>
                    <a:lnTo>
                      <a:pt x="5821" y="54681"/>
                    </a:lnTo>
                    <a:lnTo>
                      <a:pt x="6351" y="54417"/>
                    </a:lnTo>
                    <a:lnTo>
                      <a:pt x="6703" y="54769"/>
                    </a:lnTo>
                    <a:lnTo>
                      <a:pt x="6262" y="55475"/>
                    </a:lnTo>
                    <a:lnTo>
                      <a:pt x="6703" y="55916"/>
                    </a:lnTo>
                    <a:lnTo>
                      <a:pt x="5204" y="56798"/>
                    </a:lnTo>
                    <a:lnTo>
                      <a:pt x="4763" y="56181"/>
                    </a:lnTo>
                    <a:lnTo>
                      <a:pt x="5733" y="55916"/>
                    </a:lnTo>
                    <a:lnTo>
                      <a:pt x="5733" y="55299"/>
                    </a:lnTo>
                    <a:lnTo>
                      <a:pt x="3352" y="55122"/>
                    </a:lnTo>
                    <a:lnTo>
                      <a:pt x="3352" y="55122"/>
                    </a:lnTo>
                    <a:lnTo>
                      <a:pt x="3705" y="55651"/>
                    </a:lnTo>
                    <a:lnTo>
                      <a:pt x="3352" y="56004"/>
                    </a:lnTo>
                    <a:lnTo>
                      <a:pt x="2735" y="55387"/>
                    </a:lnTo>
                    <a:lnTo>
                      <a:pt x="2294" y="56269"/>
                    </a:lnTo>
                    <a:lnTo>
                      <a:pt x="2646" y="56533"/>
                    </a:lnTo>
                    <a:lnTo>
                      <a:pt x="2911" y="57415"/>
                    </a:lnTo>
                    <a:lnTo>
                      <a:pt x="2117" y="57503"/>
                    </a:lnTo>
                    <a:lnTo>
                      <a:pt x="1941" y="58121"/>
                    </a:lnTo>
                    <a:lnTo>
                      <a:pt x="1412" y="57944"/>
                    </a:lnTo>
                    <a:lnTo>
                      <a:pt x="1412" y="58297"/>
                    </a:lnTo>
                    <a:lnTo>
                      <a:pt x="1853" y="58738"/>
                    </a:lnTo>
                    <a:lnTo>
                      <a:pt x="1764" y="59356"/>
                    </a:lnTo>
                    <a:lnTo>
                      <a:pt x="265" y="59797"/>
                    </a:lnTo>
                    <a:lnTo>
                      <a:pt x="177" y="60414"/>
                    </a:lnTo>
                    <a:lnTo>
                      <a:pt x="706" y="60149"/>
                    </a:lnTo>
                    <a:lnTo>
                      <a:pt x="1588" y="60238"/>
                    </a:lnTo>
                    <a:lnTo>
                      <a:pt x="1500" y="60767"/>
                    </a:lnTo>
                    <a:lnTo>
                      <a:pt x="177" y="61472"/>
                    </a:lnTo>
                    <a:lnTo>
                      <a:pt x="882" y="62619"/>
                    </a:lnTo>
                    <a:lnTo>
                      <a:pt x="1588" y="61825"/>
                    </a:lnTo>
                    <a:lnTo>
                      <a:pt x="2029" y="62619"/>
                    </a:lnTo>
                    <a:lnTo>
                      <a:pt x="2558" y="61560"/>
                    </a:lnTo>
                    <a:lnTo>
                      <a:pt x="3440" y="61031"/>
                    </a:lnTo>
                    <a:lnTo>
                      <a:pt x="4587" y="59356"/>
                    </a:lnTo>
                    <a:lnTo>
                      <a:pt x="5645" y="59003"/>
                    </a:lnTo>
                    <a:lnTo>
                      <a:pt x="4851" y="59620"/>
                    </a:lnTo>
                    <a:lnTo>
                      <a:pt x="4587" y="60238"/>
                    </a:lnTo>
                    <a:lnTo>
                      <a:pt x="3352" y="61825"/>
                    </a:lnTo>
                    <a:lnTo>
                      <a:pt x="3264" y="62266"/>
                    </a:lnTo>
                    <a:lnTo>
                      <a:pt x="4322" y="61560"/>
                    </a:lnTo>
                    <a:lnTo>
                      <a:pt x="4146" y="62619"/>
                    </a:lnTo>
                    <a:lnTo>
                      <a:pt x="3617" y="62619"/>
                    </a:lnTo>
                    <a:lnTo>
                      <a:pt x="2558" y="63501"/>
                    </a:lnTo>
                    <a:lnTo>
                      <a:pt x="2911" y="64824"/>
                    </a:lnTo>
                    <a:lnTo>
                      <a:pt x="2382" y="65353"/>
                    </a:lnTo>
                    <a:lnTo>
                      <a:pt x="1764" y="66676"/>
                    </a:lnTo>
                    <a:lnTo>
                      <a:pt x="1676" y="66411"/>
                    </a:lnTo>
                    <a:lnTo>
                      <a:pt x="971" y="66676"/>
                    </a:lnTo>
                    <a:lnTo>
                      <a:pt x="618" y="68087"/>
                    </a:lnTo>
                    <a:lnTo>
                      <a:pt x="971" y="68175"/>
                    </a:lnTo>
                    <a:lnTo>
                      <a:pt x="1059" y="69851"/>
                    </a:lnTo>
                    <a:lnTo>
                      <a:pt x="794" y="70468"/>
                    </a:lnTo>
                    <a:lnTo>
                      <a:pt x="1" y="70380"/>
                    </a:lnTo>
                    <a:lnTo>
                      <a:pt x="177" y="70909"/>
                    </a:lnTo>
                    <a:lnTo>
                      <a:pt x="1235" y="70909"/>
                    </a:lnTo>
                    <a:lnTo>
                      <a:pt x="2117" y="70468"/>
                    </a:lnTo>
                    <a:lnTo>
                      <a:pt x="2911" y="71703"/>
                    </a:lnTo>
                    <a:lnTo>
                      <a:pt x="3793" y="71791"/>
                    </a:lnTo>
                    <a:lnTo>
                      <a:pt x="5645" y="70115"/>
                    </a:lnTo>
                    <a:lnTo>
                      <a:pt x="5645" y="70556"/>
                    </a:lnTo>
                    <a:lnTo>
                      <a:pt x="3881" y="72408"/>
                    </a:lnTo>
                    <a:lnTo>
                      <a:pt x="2735" y="72232"/>
                    </a:lnTo>
                    <a:lnTo>
                      <a:pt x="2117" y="71174"/>
                    </a:lnTo>
                    <a:lnTo>
                      <a:pt x="1412" y="71174"/>
                    </a:lnTo>
                    <a:lnTo>
                      <a:pt x="971" y="72056"/>
                    </a:lnTo>
                    <a:lnTo>
                      <a:pt x="1" y="71879"/>
                    </a:lnTo>
                    <a:lnTo>
                      <a:pt x="1" y="71879"/>
                    </a:lnTo>
                    <a:lnTo>
                      <a:pt x="1500" y="74172"/>
                    </a:lnTo>
                    <a:lnTo>
                      <a:pt x="2294" y="74525"/>
                    </a:lnTo>
                    <a:lnTo>
                      <a:pt x="3264" y="74084"/>
                    </a:lnTo>
                    <a:lnTo>
                      <a:pt x="4851" y="74349"/>
                    </a:lnTo>
                    <a:lnTo>
                      <a:pt x="5204" y="74878"/>
                    </a:lnTo>
                    <a:lnTo>
                      <a:pt x="5733" y="74613"/>
                    </a:lnTo>
                    <a:lnTo>
                      <a:pt x="6703" y="74613"/>
                    </a:lnTo>
                    <a:lnTo>
                      <a:pt x="7673" y="72144"/>
                    </a:lnTo>
                    <a:lnTo>
                      <a:pt x="13671" y="72144"/>
                    </a:lnTo>
                    <a:lnTo>
                      <a:pt x="14729" y="71615"/>
                    </a:lnTo>
                    <a:lnTo>
                      <a:pt x="16052" y="71967"/>
                    </a:lnTo>
                    <a:lnTo>
                      <a:pt x="16405" y="70380"/>
                    </a:lnTo>
                    <a:lnTo>
                      <a:pt x="17375" y="69322"/>
                    </a:lnTo>
                    <a:lnTo>
                      <a:pt x="17463" y="63501"/>
                    </a:lnTo>
                    <a:lnTo>
                      <a:pt x="17904" y="61649"/>
                    </a:lnTo>
                    <a:lnTo>
                      <a:pt x="17110" y="56092"/>
                    </a:lnTo>
                    <a:lnTo>
                      <a:pt x="20285" y="56269"/>
                    </a:lnTo>
                    <a:lnTo>
                      <a:pt x="23725" y="53888"/>
                    </a:lnTo>
                    <a:lnTo>
                      <a:pt x="23019" y="50272"/>
                    </a:lnTo>
                    <a:lnTo>
                      <a:pt x="27341" y="43040"/>
                    </a:lnTo>
                    <a:lnTo>
                      <a:pt x="30075" y="40747"/>
                    </a:lnTo>
                    <a:lnTo>
                      <a:pt x="29898" y="38365"/>
                    </a:lnTo>
                    <a:lnTo>
                      <a:pt x="27605" y="34044"/>
                    </a:lnTo>
                    <a:lnTo>
                      <a:pt x="28134" y="32721"/>
                    </a:lnTo>
                    <a:lnTo>
                      <a:pt x="29810" y="32368"/>
                    </a:lnTo>
                    <a:lnTo>
                      <a:pt x="32015" y="25665"/>
                    </a:lnTo>
                    <a:lnTo>
                      <a:pt x="34837" y="23725"/>
                    </a:lnTo>
                    <a:lnTo>
                      <a:pt x="35896" y="22226"/>
                    </a:lnTo>
                    <a:lnTo>
                      <a:pt x="39512" y="24519"/>
                    </a:lnTo>
                    <a:lnTo>
                      <a:pt x="41364" y="20197"/>
                    </a:lnTo>
                    <a:lnTo>
                      <a:pt x="41275" y="14553"/>
                    </a:lnTo>
                    <a:lnTo>
                      <a:pt x="40482" y="13318"/>
                    </a:lnTo>
                    <a:lnTo>
                      <a:pt x="37483" y="13671"/>
                    </a:lnTo>
                    <a:lnTo>
                      <a:pt x="35543" y="14729"/>
                    </a:lnTo>
                    <a:lnTo>
                      <a:pt x="33250" y="14024"/>
                    </a:lnTo>
                    <a:lnTo>
                      <a:pt x="32280" y="14641"/>
                    </a:lnTo>
                    <a:lnTo>
                      <a:pt x="32015" y="15258"/>
                    </a:lnTo>
                    <a:lnTo>
                      <a:pt x="30868" y="15258"/>
                    </a:lnTo>
                    <a:lnTo>
                      <a:pt x="30868" y="14553"/>
                    </a:lnTo>
                    <a:lnTo>
                      <a:pt x="29016" y="13053"/>
                    </a:lnTo>
                    <a:lnTo>
                      <a:pt x="27164" y="13759"/>
                    </a:lnTo>
                    <a:lnTo>
                      <a:pt x="26900" y="13494"/>
                    </a:lnTo>
                    <a:lnTo>
                      <a:pt x="25224" y="16493"/>
                    </a:lnTo>
                    <a:lnTo>
                      <a:pt x="24166" y="13847"/>
                    </a:lnTo>
                    <a:lnTo>
                      <a:pt x="25577" y="11290"/>
                    </a:lnTo>
                    <a:lnTo>
                      <a:pt x="26900" y="10055"/>
                    </a:lnTo>
                    <a:lnTo>
                      <a:pt x="26900" y="9967"/>
                    </a:lnTo>
                    <a:lnTo>
                      <a:pt x="26723" y="9614"/>
                    </a:lnTo>
                    <a:lnTo>
                      <a:pt x="26723" y="9173"/>
                    </a:lnTo>
                    <a:lnTo>
                      <a:pt x="27164" y="9085"/>
                    </a:lnTo>
                    <a:lnTo>
                      <a:pt x="27253" y="8379"/>
                    </a:lnTo>
                    <a:lnTo>
                      <a:pt x="26723" y="7762"/>
                    </a:lnTo>
                    <a:lnTo>
                      <a:pt x="26282" y="6615"/>
                    </a:lnTo>
                    <a:lnTo>
                      <a:pt x="25489" y="6527"/>
                    </a:lnTo>
                    <a:lnTo>
                      <a:pt x="25489" y="5998"/>
                    </a:lnTo>
                    <a:lnTo>
                      <a:pt x="25930" y="5822"/>
                    </a:lnTo>
                    <a:lnTo>
                      <a:pt x="27605" y="3264"/>
                    </a:lnTo>
                    <a:lnTo>
                      <a:pt x="27958" y="1324"/>
                    </a:lnTo>
                    <a:lnTo>
                      <a:pt x="28311" y="971"/>
                    </a:lnTo>
                    <a:lnTo>
                      <a:pt x="27870" y="1"/>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52" name="Google Shape;1352;p177"/>
            <p:cNvSpPr/>
            <p:nvPr/>
          </p:nvSpPr>
          <p:spPr>
            <a:xfrm>
              <a:off x="2599500" y="4894775"/>
              <a:ext cx="222725" cy="299900"/>
            </a:xfrm>
            <a:custGeom>
              <a:avLst/>
              <a:gdLst/>
              <a:ahLst/>
              <a:cxnLst/>
              <a:rect l="l" t="t" r="r" b="b"/>
              <a:pathLst>
                <a:path w="8909" h="11996" extrusionOk="0">
                  <a:moveTo>
                    <a:pt x="8732" y="1"/>
                  </a:moveTo>
                  <a:lnTo>
                    <a:pt x="7674" y="265"/>
                  </a:lnTo>
                  <a:lnTo>
                    <a:pt x="7762" y="1147"/>
                  </a:lnTo>
                  <a:lnTo>
                    <a:pt x="5822" y="2823"/>
                  </a:lnTo>
                  <a:lnTo>
                    <a:pt x="5822" y="1500"/>
                  </a:lnTo>
                  <a:lnTo>
                    <a:pt x="4763" y="618"/>
                  </a:lnTo>
                  <a:lnTo>
                    <a:pt x="4499" y="618"/>
                  </a:lnTo>
                  <a:lnTo>
                    <a:pt x="4411" y="1147"/>
                  </a:lnTo>
                  <a:lnTo>
                    <a:pt x="2911" y="1147"/>
                  </a:lnTo>
                  <a:lnTo>
                    <a:pt x="2823" y="1676"/>
                  </a:lnTo>
                  <a:lnTo>
                    <a:pt x="1500" y="2999"/>
                  </a:lnTo>
                  <a:lnTo>
                    <a:pt x="1588" y="4058"/>
                  </a:lnTo>
                  <a:lnTo>
                    <a:pt x="618" y="4058"/>
                  </a:lnTo>
                  <a:lnTo>
                    <a:pt x="354" y="3793"/>
                  </a:lnTo>
                  <a:lnTo>
                    <a:pt x="1" y="4234"/>
                  </a:lnTo>
                  <a:lnTo>
                    <a:pt x="530" y="5822"/>
                  </a:lnTo>
                  <a:lnTo>
                    <a:pt x="883" y="5910"/>
                  </a:lnTo>
                  <a:lnTo>
                    <a:pt x="1500" y="8026"/>
                  </a:lnTo>
                  <a:lnTo>
                    <a:pt x="2029" y="8026"/>
                  </a:lnTo>
                  <a:lnTo>
                    <a:pt x="2206" y="8467"/>
                  </a:lnTo>
                  <a:lnTo>
                    <a:pt x="1677" y="8820"/>
                  </a:lnTo>
                  <a:lnTo>
                    <a:pt x="2823" y="9967"/>
                  </a:lnTo>
                  <a:lnTo>
                    <a:pt x="4940" y="8556"/>
                  </a:lnTo>
                  <a:lnTo>
                    <a:pt x="5822" y="10231"/>
                  </a:lnTo>
                  <a:lnTo>
                    <a:pt x="5910" y="11995"/>
                  </a:lnTo>
                  <a:lnTo>
                    <a:pt x="7321" y="11554"/>
                  </a:lnTo>
                  <a:lnTo>
                    <a:pt x="8115" y="6174"/>
                  </a:lnTo>
                  <a:lnTo>
                    <a:pt x="7409" y="2206"/>
                  </a:lnTo>
                  <a:lnTo>
                    <a:pt x="8909" y="971"/>
                  </a:lnTo>
                  <a:lnTo>
                    <a:pt x="8732" y="1"/>
                  </a:lnTo>
                  <a:close/>
                </a:path>
              </a:pathLst>
            </a:custGeom>
            <a:solidFill>
              <a:srgbClr val="BF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53" name="Google Shape;1353;p177"/>
            <p:cNvGrpSpPr/>
            <p:nvPr/>
          </p:nvGrpSpPr>
          <p:grpSpPr>
            <a:xfrm>
              <a:off x="2209250" y="2958900"/>
              <a:ext cx="1012050" cy="1069400"/>
              <a:chOff x="2209250" y="2958900"/>
              <a:chExt cx="1012050" cy="1069400"/>
            </a:xfrm>
          </p:grpSpPr>
          <p:sp>
            <p:nvSpPr>
              <p:cNvPr id="1354" name="Google Shape;1354;p177"/>
              <p:cNvSpPr/>
              <p:nvPr/>
            </p:nvSpPr>
            <p:spPr>
              <a:xfrm>
                <a:off x="2700925" y="3133100"/>
                <a:ext cx="24300" cy="28675"/>
              </a:xfrm>
              <a:custGeom>
                <a:avLst/>
                <a:gdLst/>
                <a:ahLst/>
                <a:cxnLst/>
                <a:rect l="l" t="t" r="r" b="b"/>
                <a:pathLst>
                  <a:path w="972" h="1147" extrusionOk="0">
                    <a:moveTo>
                      <a:pt x="89" y="0"/>
                    </a:moveTo>
                    <a:lnTo>
                      <a:pt x="1" y="529"/>
                    </a:lnTo>
                    <a:lnTo>
                      <a:pt x="618" y="1147"/>
                    </a:lnTo>
                    <a:lnTo>
                      <a:pt x="971" y="265"/>
                    </a:lnTo>
                    <a:lnTo>
                      <a:pt x="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177"/>
              <p:cNvSpPr/>
              <p:nvPr/>
            </p:nvSpPr>
            <p:spPr>
              <a:xfrm>
                <a:off x="2625975" y="3011825"/>
                <a:ext cx="30875" cy="13250"/>
              </a:xfrm>
              <a:custGeom>
                <a:avLst/>
                <a:gdLst/>
                <a:ahLst/>
                <a:cxnLst/>
                <a:rect l="l" t="t" r="r" b="b"/>
                <a:pathLst>
                  <a:path w="1235" h="530" extrusionOk="0">
                    <a:moveTo>
                      <a:pt x="0" y="1"/>
                    </a:moveTo>
                    <a:lnTo>
                      <a:pt x="177" y="530"/>
                    </a:lnTo>
                    <a:lnTo>
                      <a:pt x="1147" y="530"/>
                    </a:lnTo>
                    <a:lnTo>
                      <a:pt x="1235" y="1"/>
                    </a:lnTo>
                    <a:close/>
                  </a:path>
                </a:pathLst>
              </a:custGeom>
              <a:solidFill>
                <a:srgbClr val="7F6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177"/>
              <p:cNvSpPr/>
              <p:nvPr/>
            </p:nvSpPr>
            <p:spPr>
              <a:xfrm>
                <a:off x="2758250" y="2963325"/>
                <a:ext cx="30900" cy="30900"/>
              </a:xfrm>
              <a:custGeom>
                <a:avLst/>
                <a:gdLst/>
                <a:ahLst/>
                <a:cxnLst/>
                <a:rect l="l" t="t" r="r" b="b"/>
                <a:pathLst>
                  <a:path w="1236" h="1236" extrusionOk="0">
                    <a:moveTo>
                      <a:pt x="1147" y="0"/>
                    </a:moveTo>
                    <a:lnTo>
                      <a:pt x="177" y="441"/>
                    </a:lnTo>
                    <a:lnTo>
                      <a:pt x="1" y="794"/>
                    </a:lnTo>
                    <a:lnTo>
                      <a:pt x="354" y="1235"/>
                    </a:lnTo>
                    <a:lnTo>
                      <a:pt x="1236" y="265"/>
                    </a:lnTo>
                    <a:lnTo>
                      <a:pt x="1147" y="0"/>
                    </a:lnTo>
                    <a:close/>
                  </a:path>
                </a:pathLst>
              </a:custGeom>
              <a:solidFill>
                <a:srgbClr val="7F6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177"/>
              <p:cNvSpPr/>
              <p:nvPr/>
            </p:nvSpPr>
            <p:spPr>
              <a:xfrm>
                <a:off x="2209250" y="3534375"/>
                <a:ext cx="147750" cy="79400"/>
              </a:xfrm>
              <a:custGeom>
                <a:avLst/>
                <a:gdLst/>
                <a:ahLst/>
                <a:cxnLst/>
                <a:rect l="l" t="t" r="r" b="b"/>
                <a:pathLst>
                  <a:path w="5910" h="3176" extrusionOk="0">
                    <a:moveTo>
                      <a:pt x="3176" y="1"/>
                    </a:moveTo>
                    <a:lnTo>
                      <a:pt x="1412" y="1412"/>
                    </a:lnTo>
                    <a:lnTo>
                      <a:pt x="353" y="1588"/>
                    </a:lnTo>
                    <a:lnTo>
                      <a:pt x="1" y="1941"/>
                    </a:lnTo>
                    <a:lnTo>
                      <a:pt x="706" y="3176"/>
                    </a:lnTo>
                    <a:lnTo>
                      <a:pt x="1941" y="3176"/>
                    </a:lnTo>
                    <a:lnTo>
                      <a:pt x="3087" y="2382"/>
                    </a:lnTo>
                    <a:lnTo>
                      <a:pt x="5821" y="1676"/>
                    </a:lnTo>
                    <a:lnTo>
                      <a:pt x="5910" y="883"/>
                    </a:lnTo>
                    <a:lnTo>
                      <a:pt x="4939" y="706"/>
                    </a:lnTo>
                    <a:lnTo>
                      <a:pt x="4675" y="1"/>
                    </a:lnTo>
                    <a:close/>
                  </a:path>
                </a:pathLst>
              </a:custGeom>
              <a:solidFill>
                <a:srgbClr val="7F6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177"/>
              <p:cNvSpPr/>
              <p:nvPr/>
            </p:nvSpPr>
            <p:spPr>
              <a:xfrm>
                <a:off x="2209250" y="3470450"/>
                <a:ext cx="105850" cy="50725"/>
              </a:xfrm>
              <a:custGeom>
                <a:avLst/>
                <a:gdLst/>
                <a:ahLst/>
                <a:cxnLst/>
                <a:rect l="l" t="t" r="r" b="b"/>
                <a:pathLst>
                  <a:path w="4234" h="2029" extrusionOk="0">
                    <a:moveTo>
                      <a:pt x="3176" y="0"/>
                    </a:moveTo>
                    <a:lnTo>
                      <a:pt x="2205" y="1323"/>
                    </a:lnTo>
                    <a:lnTo>
                      <a:pt x="265" y="1588"/>
                    </a:lnTo>
                    <a:lnTo>
                      <a:pt x="1" y="2029"/>
                    </a:lnTo>
                    <a:lnTo>
                      <a:pt x="3881" y="1588"/>
                    </a:lnTo>
                    <a:lnTo>
                      <a:pt x="4234" y="706"/>
                    </a:lnTo>
                    <a:lnTo>
                      <a:pt x="3705" y="0"/>
                    </a:lnTo>
                    <a:close/>
                  </a:path>
                </a:pathLst>
              </a:custGeom>
              <a:solidFill>
                <a:srgbClr val="7F6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177"/>
              <p:cNvSpPr/>
              <p:nvPr/>
            </p:nvSpPr>
            <p:spPr>
              <a:xfrm>
                <a:off x="2308475" y="2958900"/>
                <a:ext cx="912825" cy="1069400"/>
              </a:xfrm>
              <a:custGeom>
                <a:avLst/>
                <a:gdLst/>
                <a:ahLst/>
                <a:cxnLst/>
                <a:rect l="l" t="t" r="r" b="b"/>
                <a:pathLst>
                  <a:path w="36513" h="42776" extrusionOk="0">
                    <a:moveTo>
                      <a:pt x="20197" y="1"/>
                    </a:moveTo>
                    <a:lnTo>
                      <a:pt x="19138" y="1677"/>
                    </a:lnTo>
                    <a:lnTo>
                      <a:pt x="17463" y="3264"/>
                    </a:lnTo>
                    <a:lnTo>
                      <a:pt x="16140" y="4234"/>
                    </a:lnTo>
                    <a:lnTo>
                      <a:pt x="16140" y="4234"/>
                    </a:lnTo>
                    <a:lnTo>
                      <a:pt x="16404" y="3352"/>
                    </a:lnTo>
                    <a:lnTo>
                      <a:pt x="14641" y="2206"/>
                    </a:lnTo>
                    <a:lnTo>
                      <a:pt x="13759" y="3176"/>
                    </a:lnTo>
                    <a:lnTo>
                      <a:pt x="13406" y="3000"/>
                    </a:lnTo>
                    <a:lnTo>
                      <a:pt x="11554" y="4234"/>
                    </a:lnTo>
                    <a:lnTo>
                      <a:pt x="12700" y="4234"/>
                    </a:lnTo>
                    <a:lnTo>
                      <a:pt x="12965" y="4852"/>
                    </a:lnTo>
                    <a:lnTo>
                      <a:pt x="16052" y="5028"/>
                    </a:lnTo>
                    <a:lnTo>
                      <a:pt x="15346" y="6086"/>
                    </a:lnTo>
                    <a:lnTo>
                      <a:pt x="15787" y="6263"/>
                    </a:lnTo>
                    <a:lnTo>
                      <a:pt x="16404" y="5910"/>
                    </a:lnTo>
                    <a:lnTo>
                      <a:pt x="18168" y="4852"/>
                    </a:lnTo>
                    <a:lnTo>
                      <a:pt x="18697" y="5469"/>
                    </a:lnTo>
                    <a:lnTo>
                      <a:pt x="17110" y="6792"/>
                    </a:lnTo>
                    <a:lnTo>
                      <a:pt x="16581" y="8115"/>
                    </a:lnTo>
                    <a:lnTo>
                      <a:pt x="16845" y="8909"/>
                    </a:lnTo>
                    <a:lnTo>
                      <a:pt x="17463" y="9614"/>
                    </a:lnTo>
                    <a:lnTo>
                      <a:pt x="16052" y="8997"/>
                    </a:lnTo>
                    <a:lnTo>
                      <a:pt x="16052" y="8556"/>
                    </a:lnTo>
                    <a:lnTo>
                      <a:pt x="15699" y="8379"/>
                    </a:lnTo>
                    <a:lnTo>
                      <a:pt x="15082" y="7586"/>
                    </a:lnTo>
                    <a:lnTo>
                      <a:pt x="14464" y="8027"/>
                    </a:lnTo>
                    <a:lnTo>
                      <a:pt x="15170" y="8732"/>
                    </a:lnTo>
                    <a:lnTo>
                      <a:pt x="15699" y="9614"/>
                    </a:lnTo>
                    <a:lnTo>
                      <a:pt x="16934" y="10320"/>
                    </a:lnTo>
                    <a:lnTo>
                      <a:pt x="16052" y="12172"/>
                    </a:lnTo>
                    <a:lnTo>
                      <a:pt x="16052" y="12172"/>
                    </a:lnTo>
                    <a:lnTo>
                      <a:pt x="16493" y="10761"/>
                    </a:lnTo>
                    <a:lnTo>
                      <a:pt x="16140" y="10408"/>
                    </a:lnTo>
                    <a:lnTo>
                      <a:pt x="15434" y="10761"/>
                    </a:lnTo>
                    <a:lnTo>
                      <a:pt x="15346" y="9791"/>
                    </a:lnTo>
                    <a:lnTo>
                      <a:pt x="14905" y="9350"/>
                    </a:lnTo>
                    <a:lnTo>
                      <a:pt x="14905" y="8909"/>
                    </a:lnTo>
                    <a:lnTo>
                      <a:pt x="14111" y="8203"/>
                    </a:lnTo>
                    <a:lnTo>
                      <a:pt x="13582" y="8556"/>
                    </a:lnTo>
                    <a:lnTo>
                      <a:pt x="13935" y="9085"/>
                    </a:lnTo>
                    <a:lnTo>
                      <a:pt x="13935" y="9526"/>
                    </a:lnTo>
                    <a:lnTo>
                      <a:pt x="12965" y="9526"/>
                    </a:lnTo>
                    <a:lnTo>
                      <a:pt x="12436" y="9261"/>
                    </a:lnTo>
                    <a:lnTo>
                      <a:pt x="11995" y="9614"/>
                    </a:lnTo>
                    <a:lnTo>
                      <a:pt x="12524" y="9702"/>
                    </a:lnTo>
                    <a:lnTo>
                      <a:pt x="11907" y="10232"/>
                    </a:lnTo>
                    <a:lnTo>
                      <a:pt x="12171" y="10672"/>
                    </a:lnTo>
                    <a:lnTo>
                      <a:pt x="12612" y="10761"/>
                    </a:lnTo>
                    <a:lnTo>
                      <a:pt x="12877" y="11554"/>
                    </a:lnTo>
                    <a:lnTo>
                      <a:pt x="12612" y="11290"/>
                    </a:lnTo>
                    <a:lnTo>
                      <a:pt x="12171" y="11290"/>
                    </a:lnTo>
                    <a:lnTo>
                      <a:pt x="11730" y="10496"/>
                    </a:lnTo>
                    <a:lnTo>
                      <a:pt x="11289" y="10937"/>
                    </a:lnTo>
                    <a:lnTo>
                      <a:pt x="12700" y="11731"/>
                    </a:lnTo>
                    <a:lnTo>
                      <a:pt x="12965" y="12789"/>
                    </a:lnTo>
                    <a:lnTo>
                      <a:pt x="14200" y="13054"/>
                    </a:lnTo>
                    <a:lnTo>
                      <a:pt x="14200" y="13936"/>
                    </a:lnTo>
                    <a:lnTo>
                      <a:pt x="12965" y="14994"/>
                    </a:lnTo>
                    <a:lnTo>
                      <a:pt x="13141" y="15347"/>
                    </a:lnTo>
                    <a:lnTo>
                      <a:pt x="14023" y="15347"/>
                    </a:lnTo>
                    <a:lnTo>
                      <a:pt x="12965" y="16758"/>
                    </a:lnTo>
                    <a:lnTo>
                      <a:pt x="13318" y="17640"/>
                    </a:lnTo>
                    <a:lnTo>
                      <a:pt x="10936" y="20815"/>
                    </a:lnTo>
                    <a:lnTo>
                      <a:pt x="10936" y="21609"/>
                    </a:lnTo>
                    <a:lnTo>
                      <a:pt x="8908" y="23725"/>
                    </a:lnTo>
                    <a:lnTo>
                      <a:pt x="8908" y="24166"/>
                    </a:lnTo>
                    <a:lnTo>
                      <a:pt x="9790" y="24078"/>
                    </a:lnTo>
                    <a:lnTo>
                      <a:pt x="13759" y="21432"/>
                    </a:lnTo>
                    <a:lnTo>
                      <a:pt x="14464" y="20374"/>
                    </a:lnTo>
                    <a:lnTo>
                      <a:pt x="14464" y="19227"/>
                    </a:lnTo>
                    <a:lnTo>
                      <a:pt x="13935" y="19051"/>
                    </a:lnTo>
                    <a:lnTo>
                      <a:pt x="13141" y="19492"/>
                    </a:lnTo>
                    <a:lnTo>
                      <a:pt x="12348" y="20021"/>
                    </a:lnTo>
                    <a:lnTo>
                      <a:pt x="14729" y="17728"/>
                    </a:lnTo>
                    <a:lnTo>
                      <a:pt x="15170" y="17816"/>
                    </a:lnTo>
                    <a:lnTo>
                      <a:pt x="16404" y="17022"/>
                    </a:lnTo>
                    <a:lnTo>
                      <a:pt x="17463" y="17199"/>
                    </a:lnTo>
                    <a:lnTo>
                      <a:pt x="17463" y="17728"/>
                    </a:lnTo>
                    <a:lnTo>
                      <a:pt x="16493" y="17904"/>
                    </a:lnTo>
                    <a:lnTo>
                      <a:pt x="14993" y="19316"/>
                    </a:lnTo>
                    <a:lnTo>
                      <a:pt x="15082" y="19757"/>
                    </a:lnTo>
                    <a:lnTo>
                      <a:pt x="16140" y="19580"/>
                    </a:lnTo>
                    <a:lnTo>
                      <a:pt x="17198" y="20286"/>
                    </a:lnTo>
                    <a:lnTo>
                      <a:pt x="17110" y="21168"/>
                    </a:lnTo>
                    <a:lnTo>
                      <a:pt x="15963" y="21168"/>
                    </a:lnTo>
                    <a:lnTo>
                      <a:pt x="15522" y="22050"/>
                    </a:lnTo>
                    <a:lnTo>
                      <a:pt x="14111" y="22050"/>
                    </a:lnTo>
                    <a:lnTo>
                      <a:pt x="13053" y="23196"/>
                    </a:lnTo>
                    <a:lnTo>
                      <a:pt x="12700" y="23372"/>
                    </a:lnTo>
                    <a:lnTo>
                      <a:pt x="11907" y="24607"/>
                    </a:lnTo>
                    <a:lnTo>
                      <a:pt x="13494" y="23461"/>
                    </a:lnTo>
                    <a:lnTo>
                      <a:pt x="13759" y="24166"/>
                    </a:lnTo>
                    <a:lnTo>
                      <a:pt x="12788" y="24784"/>
                    </a:lnTo>
                    <a:lnTo>
                      <a:pt x="12877" y="25401"/>
                    </a:lnTo>
                    <a:lnTo>
                      <a:pt x="13670" y="25577"/>
                    </a:lnTo>
                    <a:lnTo>
                      <a:pt x="13494" y="25930"/>
                    </a:lnTo>
                    <a:lnTo>
                      <a:pt x="13670" y="26018"/>
                    </a:lnTo>
                    <a:lnTo>
                      <a:pt x="13141" y="26371"/>
                    </a:lnTo>
                    <a:lnTo>
                      <a:pt x="11201" y="26018"/>
                    </a:lnTo>
                    <a:lnTo>
                      <a:pt x="10672" y="25666"/>
                    </a:lnTo>
                    <a:lnTo>
                      <a:pt x="9966" y="26018"/>
                    </a:lnTo>
                    <a:lnTo>
                      <a:pt x="9613" y="25666"/>
                    </a:lnTo>
                    <a:lnTo>
                      <a:pt x="8379" y="26283"/>
                    </a:lnTo>
                    <a:lnTo>
                      <a:pt x="8202" y="26900"/>
                    </a:lnTo>
                    <a:lnTo>
                      <a:pt x="9084" y="27606"/>
                    </a:lnTo>
                    <a:lnTo>
                      <a:pt x="8643" y="27870"/>
                    </a:lnTo>
                    <a:lnTo>
                      <a:pt x="7850" y="27518"/>
                    </a:lnTo>
                    <a:lnTo>
                      <a:pt x="6703" y="27782"/>
                    </a:lnTo>
                    <a:lnTo>
                      <a:pt x="6703" y="27782"/>
                    </a:lnTo>
                    <a:lnTo>
                      <a:pt x="7585" y="26195"/>
                    </a:lnTo>
                    <a:lnTo>
                      <a:pt x="6174" y="24960"/>
                    </a:lnTo>
                    <a:lnTo>
                      <a:pt x="6262" y="24431"/>
                    </a:lnTo>
                    <a:lnTo>
                      <a:pt x="5821" y="23196"/>
                    </a:lnTo>
                    <a:lnTo>
                      <a:pt x="2293" y="25136"/>
                    </a:lnTo>
                    <a:lnTo>
                      <a:pt x="2293" y="25577"/>
                    </a:lnTo>
                    <a:lnTo>
                      <a:pt x="3352" y="25930"/>
                    </a:lnTo>
                    <a:lnTo>
                      <a:pt x="2293" y="26107"/>
                    </a:lnTo>
                    <a:lnTo>
                      <a:pt x="2470" y="26636"/>
                    </a:lnTo>
                    <a:lnTo>
                      <a:pt x="4057" y="26812"/>
                    </a:lnTo>
                    <a:lnTo>
                      <a:pt x="1852" y="28223"/>
                    </a:lnTo>
                    <a:lnTo>
                      <a:pt x="2205" y="26724"/>
                    </a:lnTo>
                    <a:lnTo>
                      <a:pt x="1323" y="25754"/>
                    </a:lnTo>
                    <a:lnTo>
                      <a:pt x="1147" y="26547"/>
                    </a:lnTo>
                    <a:lnTo>
                      <a:pt x="882" y="26107"/>
                    </a:lnTo>
                    <a:lnTo>
                      <a:pt x="89" y="26107"/>
                    </a:lnTo>
                    <a:lnTo>
                      <a:pt x="89" y="26195"/>
                    </a:lnTo>
                    <a:lnTo>
                      <a:pt x="89" y="26547"/>
                    </a:lnTo>
                    <a:lnTo>
                      <a:pt x="529" y="26724"/>
                    </a:lnTo>
                    <a:lnTo>
                      <a:pt x="89" y="28752"/>
                    </a:lnTo>
                    <a:lnTo>
                      <a:pt x="1323" y="29282"/>
                    </a:lnTo>
                    <a:lnTo>
                      <a:pt x="0" y="30163"/>
                    </a:lnTo>
                    <a:lnTo>
                      <a:pt x="794" y="30604"/>
                    </a:lnTo>
                    <a:lnTo>
                      <a:pt x="1764" y="30252"/>
                    </a:lnTo>
                    <a:lnTo>
                      <a:pt x="2117" y="29546"/>
                    </a:lnTo>
                    <a:lnTo>
                      <a:pt x="3881" y="28752"/>
                    </a:lnTo>
                    <a:lnTo>
                      <a:pt x="4145" y="31575"/>
                    </a:lnTo>
                    <a:lnTo>
                      <a:pt x="5468" y="31839"/>
                    </a:lnTo>
                    <a:lnTo>
                      <a:pt x="4234" y="33338"/>
                    </a:lnTo>
                    <a:lnTo>
                      <a:pt x="4498" y="35014"/>
                    </a:lnTo>
                    <a:lnTo>
                      <a:pt x="3175" y="35984"/>
                    </a:lnTo>
                    <a:lnTo>
                      <a:pt x="970" y="36690"/>
                    </a:lnTo>
                    <a:lnTo>
                      <a:pt x="1764" y="38277"/>
                    </a:lnTo>
                    <a:lnTo>
                      <a:pt x="2558" y="38542"/>
                    </a:lnTo>
                    <a:lnTo>
                      <a:pt x="2205" y="40835"/>
                    </a:lnTo>
                    <a:lnTo>
                      <a:pt x="1500" y="41629"/>
                    </a:lnTo>
                    <a:lnTo>
                      <a:pt x="4675" y="42775"/>
                    </a:lnTo>
                    <a:lnTo>
                      <a:pt x="6439" y="42775"/>
                    </a:lnTo>
                    <a:lnTo>
                      <a:pt x="6439" y="41629"/>
                    </a:lnTo>
                    <a:lnTo>
                      <a:pt x="7938" y="40923"/>
                    </a:lnTo>
                    <a:lnTo>
                      <a:pt x="7320" y="38101"/>
                    </a:lnTo>
                    <a:lnTo>
                      <a:pt x="8996" y="36337"/>
                    </a:lnTo>
                    <a:lnTo>
                      <a:pt x="12788" y="37307"/>
                    </a:lnTo>
                    <a:lnTo>
                      <a:pt x="13141" y="36778"/>
                    </a:lnTo>
                    <a:lnTo>
                      <a:pt x="15522" y="37307"/>
                    </a:lnTo>
                    <a:lnTo>
                      <a:pt x="16493" y="39071"/>
                    </a:lnTo>
                    <a:lnTo>
                      <a:pt x="18257" y="41276"/>
                    </a:lnTo>
                    <a:lnTo>
                      <a:pt x="18874" y="41717"/>
                    </a:lnTo>
                    <a:lnTo>
                      <a:pt x="19844" y="41100"/>
                    </a:lnTo>
                    <a:lnTo>
                      <a:pt x="20991" y="41805"/>
                    </a:lnTo>
                    <a:lnTo>
                      <a:pt x="21872" y="42246"/>
                    </a:lnTo>
                    <a:lnTo>
                      <a:pt x="22578" y="41805"/>
                    </a:lnTo>
                    <a:lnTo>
                      <a:pt x="21343" y="38542"/>
                    </a:lnTo>
                    <a:lnTo>
                      <a:pt x="21961" y="36690"/>
                    </a:lnTo>
                    <a:lnTo>
                      <a:pt x="21343" y="33868"/>
                    </a:lnTo>
                    <a:lnTo>
                      <a:pt x="22578" y="32545"/>
                    </a:lnTo>
                    <a:lnTo>
                      <a:pt x="21608" y="29987"/>
                    </a:lnTo>
                    <a:lnTo>
                      <a:pt x="21343" y="29458"/>
                    </a:lnTo>
                    <a:lnTo>
                      <a:pt x="20814" y="28223"/>
                    </a:lnTo>
                    <a:lnTo>
                      <a:pt x="22225" y="25666"/>
                    </a:lnTo>
                    <a:lnTo>
                      <a:pt x="21872" y="23725"/>
                    </a:lnTo>
                    <a:lnTo>
                      <a:pt x="23107" y="22843"/>
                    </a:lnTo>
                    <a:lnTo>
                      <a:pt x="24871" y="18875"/>
                    </a:lnTo>
                    <a:lnTo>
                      <a:pt x="28840" y="16052"/>
                    </a:lnTo>
                    <a:lnTo>
                      <a:pt x="34043" y="17375"/>
                    </a:lnTo>
                    <a:lnTo>
                      <a:pt x="35807" y="13847"/>
                    </a:lnTo>
                    <a:lnTo>
                      <a:pt x="34661" y="10320"/>
                    </a:lnTo>
                    <a:lnTo>
                      <a:pt x="31838" y="8468"/>
                    </a:lnTo>
                    <a:lnTo>
                      <a:pt x="36513" y="354"/>
                    </a:lnTo>
                    <a:lnTo>
                      <a:pt x="36513" y="266"/>
                    </a:lnTo>
                    <a:lnTo>
                      <a:pt x="35366" y="1"/>
                    </a:lnTo>
                    <a:lnTo>
                      <a:pt x="34308" y="442"/>
                    </a:lnTo>
                    <a:lnTo>
                      <a:pt x="28575" y="442"/>
                    </a:lnTo>
                    <a:lnTo>
                      <a:pt x="27693" y="2911"/>
                    </a:lnTo>
                    <a:lnTo>
                      <a:pt x="26370" y="2911"/>
                    </a:lnTo>
                    <a:lnTo>
                      <a:pt x="25665" y="3352"/>
                    </a:lnTo>
                    <a:lnTo>
                      <a:pt x="25136" y="2647"/>
                    </a:lnTo>
                    <a:lnTo>
                      <a:pt x="23901" y="2382"/>
                    </a:lnTo>
                    <a:lnTo>
                      <a:pt x="22754" y="2911"/>
                    </a:lnTo>
                    <a:lnTo>
                      <a:pt x="21696" y="2382"/>
                    </a:lnTo>
                    <a:lnTo>
                      <a:pt x="20197" y="1"/>
                    </a:lnTo>
                    <a:close/>
                  </a:path>
                </a:pathLst>
              </a:custGeom>
              <a:solidFill>
                <a:srgbClr val="7F6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177"/>
              <p:cNvSpPr/>
              <p:nvPr/>
            </p:nvSpPr>
            <p:spPr>
              <a:xfrm>
                <a:off x="2427525" y="3241125"/>
                <a:ext cx="222725" cy="352800"/>
              </a:xfrm>
              <a:custGeom>
                <a:avLst/>
                <a:gdLst/>
                <a:ahLst/>
                <a:cxnLst/>
                <a:rect l="l" t="t" r="r" b="b"/>
                <a:pathLst>
                  <a:path w="8909" h="14112" extrusionOk="0">
                    <a:moveTo>
                      <a:pt x="6174" y="1"/>
                    </a:moveTo>
                    <a:lnTo>
                      <a:pt x="6086" y="89"/>
                    </a:lnTo>
                    <a:lnTo>
                      <a:pt x="6704" y="354"/>
                    </a:lnTo>
                    <a:lnTo>
                      <a:pt x="6439" y="795"/>
                    </a:lnTo>
                    <a:lnTo>
                      <a:pt x="5998" y="618"/>
                    </a:lnTo>
                    <a:lnTo>
                      <a:pt x="5557" y="1059"/>
                    </a:lnTo>
                    <a:lnTo>
                      <a:pt x="6086" y="1500"/>
                    </a:lnTo>
                    <a:lnTo>
                      <a:pt x="4851" y="2118"/>
                    </a:lnTo>
                    <a:lnTo>
                      <a:pt x="4763" y="2382"/>
                    </a:lnTo>
                    <a:lnTo>
                      <a:pt x="5204" y="3088"/>
                    </a:lnTo>
                    <a:lnTo>
                      <a:pt x="4411" y="3088"/>
                    </a:lnTo>
                    <a:lnTo>
                      <a:pt x="3793" y="4146"/>
                    </a:lnTo>
                    <a:lnTo>
                      <a:pt x="4322" y="4675"/>
                    </a:lnTo>
                    <a:lnTo>
                      <a:pt x="3970" y="5116"/>
                    </a:lnTo>
                    <a:lnTo>
                      <a:pt x="3617" y="4675"/>
                    </a:lnTo>
                    <a:lnTo>
                      <a:pt x="1853" y="5733"/>
                    </a:lnTo>
                    <a:lnTo>
                      <a:pt x="2206" y="6351"/>
                    </a:lnTo>
                    <a:lnTo>
                      <a:pt x="2911" y="6174"/>
                    </a:lnTo>
                    <a:lnTo>
                      <a:pt x="2999" y="6527"/>
                    </a:lnTo>
                    <a:lnTo>
                      <a:pt x="2470" y="7850"/>
                    </a:lnTo>
                    <a:lnTo>
                      <a:pt x="1853" y="7674"/>
                    </a:lnTo>
                    <a:lnTo>
                      <a:pt x="177" y="9790"/>
                    </a:lnTo>
                    <a:lnTo>
                      <a:pt x="883" y="9967"/>
                    </a:lnTo>
                    <a:lnTo>
                      <a:pt x="1" y="10761"/>
                    </a:lnTo>
                    <a:lnTo>
                      <a:pt x="1" y="11378"/>
                    </a:lnTo>
                    <a:lnTo>
                      <a:pt x="442" y="11378"/>
                    </a:lnTo>
                    <a:lnTo>
                      <a:pt x="795" y="10761"/>
                    </a:lnTo>
                    <a:lnTo>
                      <a:pt x="1677" y="10672"/>
                    </a:lnTo>
                    <a:lnTo>
                      <a:pt x="2647" y="9967"/>
                    </a:lnTo>
                    <a:lnTo>
                      <a:pt x="2823" y="10408"/>
                    </a:lnTo>
                    <a:lnTo>
                      <a:pt x="1765" y="11202"/>
                    </a:lnTo>
                    <a:lnTo>
                      <a:pt x="1765" y="12260"/>
                    </a:lnTo>
                    <a:lnTo>
                      <a:pt x="2294" y="12524"/>
                    </a:lnTo>
                    <a:lnTo>
                      <a:pt x="2470" y="13759"/>
                    </a:lnTo>
                    <a:lnTo>
                      <a:pt x="3176" y="14112"/>
                    </a:lnTo>
                    <a:lnTo>
                      <a:pt x="3705" y="13318"/>
                    </a:lnTo>
                    <a:lnTo>
                      <a:pt x="3617" y="13230"/>
                    </a:lnTo>
                    <a:lnTo>
                      <a:pt x="3617" y="12260"/>
                    </a:lnTo>
                    <a:lnTo>
                      <a:pt x="5645" y="10055"/>
                    </a:lnTo>
                    <a:lnTo>
                      <a:pt x="5645" y="9349"/>
                    </a:lnTo>
                    <a:lnTo>
                      <a:pt x="7938" y="6263"/>
                    </a:lnTo>
                    <a:lnTo>
                      <a:pt x="7674" y="5381"/>
                    </a:lnTo>
                    <a:lnTo>
                      <a:pt x="8203" y="4587"/>
                    </a:lnTo>
                    <a:lnTo>
                      <a:pt x="8026" y="4587"/>
                    </a:lnTo>
                    <a:lnTo>
                      <a:pt x="7586" y="3529"/>
                    </a:lnTo>
                    <a:lnTo>
                      <a:pt x="8908" y="2382"/>
                    </a:lnTo>
                    <a:lnTo>
                      <a:pt x="8908" y="2206"/>
                    </a:lnTo>
                    <a:lnTo>
                      <a:pt x="7674" y="1941"/>
                    </a:lnTo>
                    <a:lnTo>
                      <a:pt x="7497" y="706"/>
                    </a:lnTo>
                    <a:lnTo>
                      <a:pt x="6174" y="1"/>
                    </a:lnTo>
                    <a:close/>
                  </a:path>
                </a:pathLst>
              </a:custGeom>
              <a:solidFill>
                <a:srgbClr val="7F6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1" name="Google Shape;1361;p177"/>
            <p:cNvGrpSpPr/>
            <p:nvPr/>
          </p:nvGrpSpPr>
          <p:grpSpPr>
            <a:xfrm>
              <a:off x="4363400" y="238125"/>
              <a:ext cx="1644825" cy="1267800"/>
              <a:chOff x="4363400" y="238125"/>
              <a:chExt cx="1644825" cy="1267800"/>
            </a:xfrm>
          </p:grpSpPr>
          <p:sp>
            <p:nvSpPr>
              <p:cNvPr id="1362" name="Google Shape;1362;p177"/>
              <p:cNvSpPr/>
              <p:nvPr/>
            </p:nvSpPr>
            <p:spPr>
              <a:xfrm>
                <a:off x="4482450" y="394650"/>
                <a:ext cx="260200" cy="191850"/>
              </a:xfrm>
              <a:custGeom>
                <a:avLst/>
                <a:gdLst/>
                <a:ahLst/>
                <a:cxnLst/>
                <a:rect l="l" t="t" r="r" b="b"/>
                <a:pathLst>
                  <a:path w="10408" h="7674" extrusionOk="0">
                    <a:moveTo>
                      <a:pt x="9526" y="1"/>
                    </a:moveTo>
                    <a:lnTo>
                      <a:pt x="9173" y="1941"/>
                    </a:lnTo>
                    <a:lnTo>
                      <a:pt x="8732" y="1412"/>
                    </a:lnTo>
                    <a:lnTo>
                      <a:pt x="8467" y="1588"/>
                    </a:lnTo>
                    <a:lnTo>
                      <a:pt x="7938" y="1236"/>
                    </a:lnTo>
                    <a:lnTo>
                      <a:pt x="7674" y="1236"/>
                    </a:lnTo>
                    <a:lnTo>
                      <a:pt x="7938" y="2558"/>
                    </a:lnTo>
                    <a:lnTo>
                      <a:pt x="6792" y="3088"/>
                    </a:lnTo>
                    <a:lnTo>
                      <a:pt x="6615" y="2647"/>
                    </a:lnTo>
                    <a:lnTo>
                      <a:pt x="7056" y="2294"/>
                    </a:lnTo>
                    <a:lnTo>
                      <a:pt x="6351" y="2294"/>
                    </a:lnTo>
                    <a:lnTo>
                      <a:pt x="5822" y="1853"/>
                    </a:lnTo>
                    <a:lnTo>
                      <a:pt x="5469" y="2206"/>
                    </a:lnTo>
                    <a:lnTo>
                      <a:pt x="6086" y="3881"/>
                    </a:lnTo>
                    <a:lnTo>
                      <a:pt x="4940" y="4234"/>
                    </a:lnTo>
                    <a:lnTo>
                      <a:pt x="4499" y="3088"/>
                    </a:lnTo>
                    <a:lnTo>
                      <a:pt x="3264" y="2999"/>
                    </a:lnTo>
                    <a:lnTo>
                      <a:pt x="2999" y="4763"/>
                    </a:lnTo>
                    <a:lnTo>
                      <a:pt x="2117" y="3705"/>
                    </a:lnTo>
                    <a:lnTo>
                      <a:pt x="2117" y="4499"/>
                    </a:lnTo>
                    <a:lnTo>
                      <a:pt x="1" y="3970"/>
                    </a:lnTo>
                    <a:lnTo>
                      <a:pt x="794" y="5645"/>
                    </a:lnTo>
                    <a:lnTo>
                      <a:pt x="2382" y="5204"/>
                    </a:lnTo>
                    <a:lnTo>
                      <a:pt x="1941" y="5645"/>
                    </a:lnTo>
                    <a:lnTo>
                      <a:pt x="1588" y="7674"/>
                    </a:lnTo>
                    <a:lnTo>
                      <a:pt x="1588" y="7674"/>
                    </a:lnTo>
                    <a:lnTo>
                      <a:pt x="5822" y="7145"/>
                    </a:lnTo>
                    <a:lnTo>
                      <a:pt x="8203" y="5204"/>
                    </a:lnTo>
                    <a:lnTo>
                      <a:pt x="8556" y="3617"/>
                    </a:lnTo>
                    <a:lnTo>
                      <a:pt x="9790" y="3440"/>
                    </a:lnTo>
                    <a:lnTo>
                      <a:pt x="9790" y="2382"/>
                    </a:lnTo>
                    <a:lnTo>
                      <a:pt x="10408" y="1765"/>
                    </a:lnTo>
                    <a:lnTo>
                      <a:pt x="9526" y="1"/>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177"/>
              <p:cNvSpPr/>
              <p:nvPr/>
            </p:nvSpPr>
            <p:spPr>
              <a:xfrm>
                <a:off x="5042475" y="238125"/>
                <a:ext cx="154375" cy="119075"/>
              </a:xfrm>
              <a:custGeom>
                <a:avLst/>
                <a:gdLst/>
                <a:ahLst/>
                <a:cxnLst/>
                <a:rect l="l" t="t" r="r" b="b"/>
                <a:pathLst>
                  <a:path w="6175" h="4763" extrusionOk="0">
                    <a:moveTo>
                      <a:pt x="2294" y="0"/>
                    </a:moveTo>
                    <a:lnTo>
                      <a:pt x="2735" y="1323"/>
                    </a:lnTo>
                    <a:lnTo>
                      <a:pt x="2911" y="1764"/>
                    </a:lnTo>
                    <a:lnTo>
                      <a:pt x="1677" y="1147"/>
                    </a:lnTo>
                    <a:lnTo>
                      <a:pt x="1148" y="1588"/>
                    </a:lnTo>
                    <a:lnTo>
                      <a:pt x="354" y="1676"/>
                    </a:lnTo>
                    <a:lnTo>
                      <a:pt x="1" y="1676"/>
                    </a:lnTo>
                    <a:lnTo>
                      <a:pt x="1" y="3175"/>
                    </a:lnTo>
                    <a:lnTo>
                      <a:pt x="1059" y="2469"/>
                    </a:lnTo>
                    <a:lnTo>
                      <a:pt x="1765" y="2822"/>
                    </a:lnTo>
                    <a:lnTo>
                      <a:pt x="1059" y="3704"/>
                    </a:lnTo>
                    <a:lnTo>
                      <a:pt x="1765" y="4763"/>
                    </a:lnTo>
                    <a:lnTo>
                      <a:pt x="2735" y="4763"/>
                    </a:lnTo>
                    <a:lnTo>
                      <a:pt x="3000" y="3616"/>
                    </a:lnTo>
                    <a:lnTo>
                      <a:pt x="3705" y="3528"/>
                    </a:lnTo>
                    <a:lnTo>
                      <a:pt x="4323" y="4057"/>
                    </a:lnTo>
                    <a:lnTo>
                      <a:pt x="5116" y="4057"/>
                    </a:lnTo>
                    <a:lnTo>
                      <a:pt x="5998" y="3087"/>
                    </a:lnTo>
                    <a:lnTo>
                      <a:pt x="6175" y="2558"/>
                    </a:lnTo>
                    <a:lnTo>
                      <a:pt x="4323" y="3440"/>
                    </a:lnTo>
                    <a:lnTo>
                      <a:pt x="3793" y="2205"/>
                    </a:lnTo>
                    <a:lnTo>
                      <a:pt x="5028" y="1058"/>
                    </a:lnTo>
                    <a:lnTo>
                      <a:pt x="4763" y="617"/>
                    </a:lnTo>
                    <a:lnTo>
                      <a:pt x="3617" y="1147"/>
                    </a:lnTo>
                    <a:lnTo>
                      <a:pt x="3352"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177"/>
              <p:cNvSpPr/>
              <p:nvPr/>
            </p:nvSpPr>
            <p:spPr>
              <a:xfrm>
                <a:off x="4817600" y="308675"/>
                <a:ext cx="48525" cy="52925"/>
              </a:xfrm>
              <a:custGeom>
                <a:avLst/>
                <a:gdLst/>
                <a:ahLst/>
                <a:cxnLst/>
                <a:rect l="l" t="t" r="r" b="b"/>
                <a:pathLst>
                  <a:path w="1941" h="2117" extrusionOk="0">
                    <a:moveTo>
                      <a:pt x="706" y="0"/>
                    </a:moveTo>
                    <a:lnTo>
                      <a:pt x="0" y="353"/>
                    </a:lnTo>
                    <a:lnTo>
                      <a:pt x="0" y="2117"/>
                    </a:lnTo>
                    <a:lnTo>
                      <a:pt x="1940" y="2117"/>
                    </a:lnTo>
                    <a:lnTo>
                      <a:pt x="1676" y="1588"/>
                    </a:lnTo>
                    <a:lnTo>
                      <a:pt x="706"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177"/>
              <p:cNvSpPr/>
              <p:nvPr/>
            </p:nvSpPr>
            <p:spPr>
              <a:xfrm>
                <a:off x="4363400" y="271175"/>
                <a:ext cx="1644825" cy="1234750"/>
              </a:xfrm>
              <a:custGeom>
                <a:avLst/>
                <a:gdLst/>
                <a:ahLst/>
                <a:cxnLst/>
                <a:rect l="l" t="t" r="r" b="b"/>
                <a:pathLst>
                  <a:path w="65793" h="49390" extrusionOk="0">
                    <a:moveTo>
                      <a:pt x="43392" y="1"/>
                    </a:moveTo>
                    <a:lnTo>
                      <a:pt x="42510" y="354"/>
                    </a:lnTo>
                    <a:lnTo>
                      <a:pt x="41804" y="971"/>
                    </a:lnTo>
                    <a:lnTo>
                      <a:pt x="42510" y="1500"/>
                    </a:lnTo>
                    <a:lnTo>
                      <a:pt x="42333" y="2911"/>
                    </a:lnTo>
                    <a:lnTo>
                      <a:pt x="41716" y="1853"/>
                    </a:lnTo>
                    <a:lnTo>
                      <a:pt x="40217" y="1500"/>
                    </a:lnTo>
                    <a:lnTo>
                      <a:pt x="40129" y="1765"/>
                    </a:lnTo>
                    <a:lnTo>
                      <a:pt x="40922" y="2559"/>
                    </a:lnTo>
                    <a:lnTo>
                      <a:pt x="41010" y="3176"/>
                    </a:lnTo>
                    <a:lnTo>
                      <a:pt x="39688" y="2823"/>
                    </a:lnTo>
                    <a:lnTo>
                      <a:pt x="39423" y="3881"/>
                    </a:lnTo>
                    <a:lnTo>
                      <a:pt x="41451" y="4411"/>
                    </a:lnTo>
                    <a:lnTo>
                      <a:pt x="41892" y="5293"/>
                    </a:lnTo>
                    <a:lnTo>
                      <a:pt x="41363" y="5998"/>
                    </a:lnTo>
                    <a:lnTo>
                      <a:pt x="40393" y="5557"/>
                    </a:lnTo>
                    <a:lnTo>
                      <a:pt x="40658" y="7586"/>
                    </a:lnTo>
                    <a:lnTo>
                      <a:pt x="39335" y="7321"/>
                    </a:lnTo>
                    <a:lnTo>
                      <a:pt x="39247" y="9438"/>
                    </a:lnTo>
                    <a:lnTo>
                      <a:pt x="40129" y="10408"/>
                    </a:lnTo>
                    <a:lnTo>
                      <a:pt x="38806" y="10143"/>
                    </a:lnTo>
                    <a:lnTo>
                      <a:pt x="38100" y="11378"/>
                    </a:lnTo>
                    <a:lnTo>
                      <a:pt x="38982" y="12613"/>
                    </a:lnTo>
                    <a:lnTo>
                      <a:pt x="38276" y="13142"/>
                    </a:lnTo>
                    <a:lnTo>
                      <a:pt x="37218" y="12436"/>
                    </a:lnTo>
                    <a:lnTo>
                      <a:pt x="36954" y="13847"/>
                    </a:lnTo>
                    <a:lnTo>
                      <a:pt x="35542" y="13318"/>
                    </a:lnTo>
                    <a:lnTo>
                      <a:pt x="36248" y="8732"/>
                    </a:lnTo>
                    <a:lnTo>
                      <a:pt x="34660" y="8909"/>
                    </a:lnTo>
                    <a:lnTo>
                      <a:pt x="36513" y="7586"/>
                    </a:lnTo>
                    <a:lnTo>
                      <a:pt x="36954" y="5734"/>
                    </a:lnTo>
                    <a:lnTo>
                      <a:pt x="36601" y="5645"/>
                    </a:lnTo>
                    <a:lnTo>
                      <a:pt x="36954" y="3000"/>
                    </a:lnTo>
                    <a:lnTo>
                      <a:pt x="35895" y="3000"/>
                    </a:lnTo>
                    <a:lnTo>
                      <a:pt x="32103" y="8115"/>
                    </a:lnTo>
                    <a:lnTo>
                      <a:pt x="32103" y="9967"/>
                    </a:lnTo>
                    <a:lnTo>
                      <a:pt x="28046" y="15435"/>
                    </a:lnTo>
                    <a:lnTo>
                      <a:pt x="28928" y="16405"/>
                    </a:lnTo>
                    <a:lnTo>
                      <a:pt x="27429" y="18522"/>
                    </a:lnTo>
                    <a:lnTo>
                      <a:pt x="27252" y="19933"/>
                    </a:lnTo>
                    <a:lnTo>
                      <a:pt x="26194" y="20638"/>
                    </a:lnTo>
                    <a:lnTo>
                      <a:pt x="25841" y="19933"/>
                    </a:lnTo>
                    <a:lnTo>
                      <a:pt x="26106" y="19580"/>
                    </a:lnTo>
                    <a:lnTo>
                      <a:pt x="25753" y="19227"/>
                    </a:lnTo>
                    <a:lnTo>
                      <a:pt x="24959" y="19933"/>
                    </a:lnTo>
                    <a:lnTo>
                      <a:pt x="24959" y="19404"/>
                    </a:lnTo>
                    <a:lnTo>
                      <a:pt x="25400" y="17287"/>
                    </a:lnTo>
                    <a:lnTo>
                      <a:pt x="26547" y="16317"/>
                    </a:lnTo>
                    <a:lnTo>
                      <a:pt x="26547" y="15964"/>
                    </a:lnTo>
                    <a:lnTo>
                      <a:pt x="25753" y="15700"/>
                    </a:lnTo>
                    <a:lnTo>
                      <a:pt x="26458" y="14377"/>
                    </a:lnTo>
                    <a:lnTo>
                      <a:pt x="26723" y="14377"/>
                    </a:lnTo>
                    <a:lnTo>
                      <a:pt x="26899" y="14200"/>
                    </a:lnTo>
                    <a:lnTo>
                      <a:pt x="26723" y="13847"/>
                    </a:lnTo>
                    <a:lnTo>
                      <a:pt x="26899" y="13318"/>
                    </a:lnTo>
                    <a:lnTo>
                      <a:pt x="27076" y="12877"/>
                    </a:lnTo>
                    <a:lnTo>
                      <a:pt x="26282" y="12525"/>
                    </a:lnTo>
                    <a:lnTo>
                      <a:pt x="26899" y="12084"/>
                    </a:lnTo>
                    <a:lnTo>
                      <a:pt x="26017" y="11819"/>
                    </a:lnTo>
                    <a:lnTo>
                      <a:pt x="27693" y="9967"/>
                    </a:lnTo>
                    <a:lnTo>
                      <a:pt x="27605" y="9350"/>
                    </a:lnTo>
                    <a:lnTo>
                      <a:pt x="29810" y="7497"/>
                    </a:lnTo>
                    <a:lnTo>
                      <a:pt x="29281" y="7321"/>
                    </a:lnTo>
                    <a:lnTo>
                      <a:pt x="29457" y="6880"/>
                    </a:lnTo>
                    <a:lnTo>
                      <a:pt x="30251" y="6527"/>
                    </a:lnTo>
                    <a:lnTo>
                      <a:pt x="31397" y="5028"/>
                    </a:lnTo>
                    <a:lnTo>
                      <a:pt x="31133" y="4411"/>
                    </a:lnTo>
                    <a:lnTo>
                      <a:pt x="30163" y="4675"/>
                    </a:lnTo>
                    <a:lnTo>
                      <a:pt x="30163" y="4322"/>
                    </a:lnTo>
                    <a:lnTo>
                      <a:pt x="29545" y="4058"/>
                    </a:lnTo>
                    <a:lnTo>
                      <a:pt x="28399" y="5028"/>
                    </a:lnTo>
                    <a:lnTo>
                      <a:pt x="28928" y="3881"/>
                    </a:lnTo>
                    <a:lnTo>
                      <a:pt x="27429" y="2735"/>
                    </a:lnTo>
                    <a:lnTo>
                      <a:pt x="27429" y="3264"/>
                    </a:lnTo>
                    <a:lnTo>
                      <a:pt x="28134" y="3970"/>
                    </a:lnTo>
                    <a:lnTo>
                      <a:pt x="27252" y="5910"/>
                    </a:lnTo>
                    <a:lnTo>
                      <a:pt x="26899" y="5822"/>
                    </a:lnTo>
                    <a:lnTo>
                      <a:pt x="27076" y="4852"/>
                    </a:lnTo>
                    <a:lnTo>
                      <a:pt x="25841" y="3970"/>
                    </a:lnTo>
                    <a:lnTo>
                      <a:pt x="25312" y="4852"/>
                    </a:lnTo>
                    <a:lnTo>
                      <a:pt x="24959" y="4675"/>
                    </a:lnTo>
                    <a:lnTo>
                      <a:pt x="25665" y="3000"/>
                    </a:lnTo>
                    <a:lnTo>
                      <a:pt x="25136" y="2735"/>
                    </a:lnTo>
                    <a:lnTo>
                      <a:pt x="24518" y="3970"/>
                    </a:lnTo>
                    <a:lnTo>
                      <a:pt x="23989" y="3529"/>
                    </a:lnTo>
                    <a:lnTo>
                      <a:pt x="23813" y="2647"/>
                    </a:lnTo>
                    <a:lnTo>
                      <a:pt x="22490" y="1765"/>
                    </a:lnTo>
                    <a:lnTo>
                      <a:pt x="22137" y="3881"/>
                    </a:lnTo>
                    <a:lnTo>
                      <a:pt x="23195" y="4763"/>
                    </a:lnTo>
                    <a:lnTo>
                      <a:pt x="22490" y="4940"/>
                    </a:lnTo>
                    <a:lnTo>
                      <a:pt x="22578" y="6527"/>
                    </a:lnTo>
                    <a:lnTo>
                      <a:pt x="20814" y="4940"/>
                    </a:lnTo>
                    <a:lnTo>
                      <a:pt x="20549" y="5381"/>
                    </a:lnTo>
                    <a:lnTo>
                      <a:pt x="20902" y="7233"/>
                    </a:lnTo>
                    <a:lnTo>
                      <a:pt x="21872" y="7497"/>
                    </a:lnTo>
                    <a:lnTo>
                      <a:pt x="23195" y="9526"/>
                    </a:lnTo>
                    <a:lnTo>
                      <a:pt x="22842" y="10143"/>
                    </a:lnTo>
                    <a:lnTo>
                      <a:pt x="21696" y="8556"/>
                    </a:lnTo>
                    <a:lnTo>
                      <a:pt x="20549" y="8732"/>
                    </a:lnTo>
                    <a:lnTo>
                      <a:pt x="20197" y="10143"/>
                    </a:lnTo>
                    <a:lnTo>
                      <a:pt x="19403" y="11290"/>
                    </a:lnTo>
                    <a:lnTo>
                      <a:pt x="19491" y="11643"/>
                    </a:lnTo>
                    <a:lnTo>
                      <a:pt x="20549" y="12348"/>
                    </a:lnTo>
                    <a:lnTo>
                      <a:pt x="20549" y="12966"/>
                    </a:lnTo>
                    <a:lnTo>
                      <a:pt x="18786" y="12084"/>
                    </a:lnTo>
                    <a:lnTo>
                      <a:pt x="17639" y="12613"/>
                    </a:lnTo>
                    <a:lnTo>
                      <a:pt x="17551" y="13318"/>
                    </a:lnTo>
                    <a:lnTo>
                      <a:pt x="16404" y="13847"/>
                    </a:lnTo>
                    <a:lnTo>
                      <a:pt x="16581" y="12701"/>
                    </a:lnTo>
                    <a:lnTo>
                      <a:pt x="15611" y="11995"/>
                    </a:lnTo>
                    <a:lnTo>
                      <a:pt x="15875" y="10672"/>
                    </a:lnTo>
                    <a:lnTo>
                      <a:pt x="16581" y="10496"/>
                    </a:lnTo>
                    <a:lnTo>
                      <a:pt x="17286" y="11995"/>
                    </a:lnTo>
                    <a:lnTo>
                      <a:pt x="18786" y="11819"/>
                    </a:lnTo>
                    <a:lnTo>
                      <a:pt x="19315" y="10672"/>
                    </a:lnTo>
                    <a:lnTo>
                      <a:pt x="19315" y="9085"/>
                    </a:lnTo>
                    <a:lnTo>
                      <a:pt x="17727" y="7497"/>
                    </a:lnTo>
                    <a:lnTo>
                      <a:pt x="16228" y="7497"/>
                    </a:lnTo>
                    <a:lnTo>
                      <a:pt x="16669" y="9702"/>
                    </a:lnTo>
                    <a:lnTo>
                      <a:pt x="15963" y="10055"/>
                    </a:lnTo>
                    <a:lnTo>
                      <a:pt x="14464" y="10055"/>
                    </a:lnTo>
                    <a:lnTo>
                      <a:pt x="14023" y="11554"/>
                    </a:lnTo>
                    <a:lnTo>
                      <a:pt x="13053" y="11554"/>
                    </a:lnTo>
                    <a:lnTo>
                      <a:pt x="11201" y="13142"/>
                    </a:lnTo>
                    <a:lnTo>
                      <a:pt x="11377" y="14112"/>
                    </a:lnTo>
                    <a:lnTo>
                      <a:pt x="7585" y="15170"/>
                    </a:lnTo>
                    <a:lnTo>
                      <a:pt x="7673" y="16141"/>
                    </a:lnTo>
                    <a:lnTo>
                      <a:pt x="9349" y="17287"/>
                    </a:lnTo>
                    <a:lnTo>
                      <a:pt x="11730" y="17375"/>
                    </a:lnTo>
                    <a:lnTo>
                      <a:pt x="12259" y="15964"/>
                    </a:lnTo>
                    <a:lnTo>
                      <a:pt x="12347" y="16581"/>
                    </a:lnTo>
                    <a:lnTo>
                      <a:pt x="13318" y="16846"/>
                    </a:lnTo>
                    <a:lnTo>
                      <a:pt x="14729" y="15876"/>
                    </a:lnTo>
                    <a:lnTo>
                      <a:pt x="15258" y="16493"/>
                    </a:lnTo>
                    <a:lnTo>
                      <a:pt x="13847" y="17022"/>
                    </a:lnTo>
                    <a:lnTo>
                      <a:pt x="14376" y="17463"/>
                    </a:lnTo>
                    <a:lnTo>
                      <a:pt x="13318" y="17993"/>
                    </a:lnTo>
                    <a:lnTo>
                      <a:pt x="14464" y="19845"/>
                    </a:lnTo>
                    <a:lnTo>
                      <a:pt x="13053" y="20197"/>
                    </a:lnTo>
                    <a:lnTo>
                      <a:pt x="13670" y="21256"/>
                    </a:lnTo>
                    <a:lnTo>
                      <a:pt x="15258" y="21961"/>
                    </a:lnTo>
                    <a:lnTo>
                      <a:pt x="14993" y="22491"/>
                    </a:lnTo>
                    <a:lnTo>
                      <a:pt x="13935" y="22491"/>
                    </a:lnTo>
                    <a:lnTo>
                      <a:pt x="12877" y="23196"/>
                    </a:lnTo>
                    <a:lnTo>
                      <a:pt x="11995" y="18345"/>
                    </a:lnTo>
                    <a:lnTo>
                      <a:pt x="8555" y="17552"/>
                    </a:lnTo>
                    <a:lnTo>
                      <a:pt x="5733" y="15788"/>
                    </a:lnTo>
                    <a:lnTo>
                      <a:pt x="4322" y="16052"/>
                    </a:lnTo>
                    <a:lnTo>
                      <a:pt x="3616" y="14906"/>
                    </a:lnTo>
                    <a:lnTo>
                      <a:pt x="3263" y="14906"/>
                    </a:lnTo>
                    <a:lnTo>
                      <a:pt x="3175" y="16581"/>
                    </a:lnTo>
                    <a:lnTo>
                      <a:pt x="2822" y="16581"/>
                    </a:lnTo>
                    <a:lnTo>
                      <a:pt x="2558" y="15788"/>
                    </a:lnTo>
                    <a:lnTo>
                      <a:pt x="0" y="17640"/>
                    </a:lnTo>
                    <a:lnTo>
                      <a:pt x="1852" y="18345"/>
                    </a:lnTo>
                    <a:lnTo>
                      <a:pt x="2999" y="18345"/>
                    </a:lnTo>
                    <a:lnTo>
                      <a:pt x="4234" y="19845"/>
                    </a:lnTo>
                    <a:lnTo>
                      <a:pt x="5115" y="18786"/>
                    </a:lnTo>
                    <a:lnTo>
                      <a:pt x="6615" y="18786"/>
                    </a:lnTo>
                    <a:lnTo>
                      <a:pt x="7144" y="23020"/>
                    </a:lnTo>
                    <a:lnTo>
                      <a:pt x="9261" y="23725"/>
                    </a:lnTo>
                    <a:lnTo>
                      <a:pt x="8643" y="24607"/>
                    </a:lnTo>
                    <a:lnTo>
                      <a:pt x="9172" y="25048"/>
                    </a:lnTo>
                    <a:lnTo>
                      <a:pt x="8643" y="26195"/>
                    </a:lnTo>
                    <a:lnTo>
                      <a:pt x="9349" y="26812"/>
                    </a:lnTo>
                    <a:lnTo>
                      <a:pt x="9349" y="28047"/>
                    </a:lnTo>
                    <a:lnTo>
                      <a:pt x="10407" y="28576"/>
                    </a:lnTo>
                    <a:lnTo>
                      <a:pt x="11730" y="28929"/>
                    </a:lnTo>
                    <a:lnTo>
                      <a:pt x="10143" y="31310"/>
                    </a:lnTo>
                    <a:lnTo>
                      <a:pt x="7585" y="32456"/>
                    </a:lnTo>
                    <a:lnTo>
                      <a:pt x="7585" y="34397"/>
                    </a:lnTo>
                    <a:lnTo>
                      <a:pt x="9349" y="36690"/>
                    </a:lnTo>
                    <a:lnTo>
                      <a:pt x="8555" y="40041"/>
                    </a:lnTo>
                    <a:lnTo>
                      <a:pt x="5204" y="40041"/>
                    </a:lnTo>
                    <a:lnTo>
                      <a:pt x="7673" y="44275"/>
                    </a:lnTo>
                    <a:lnTo>
                      <a:pt x="7849" y="46568"/>
                    </a:lnTo>
                    <a:lnTo>
                      <a:pt x="9349" y="45774"/>
                    </a:lnTo>
                    <a:lnTo>
                      <a:pt x="10319" y="46744"/>
                    </a:lnTo>
                    <a:lnTo>
                      <a:pt x="12259" y="46744"/>
                    </a:lnTo>
                    <a:lnTo>
                      <a:pt x="13053" y="47714"/>
                    </a:lnTo>
                    <a:lnTo>
                      <a:pt x="16669" y="46479"/>
                    </a:lnTo>
                    <a:lnTo>
                      <a:pt x="17198" y="44451"/>
                    </a:lnTo>
                    <a:lnTo>
                      <a:pt x="18697" y="44275"/>
                    </a:lnTo>
                    <a:lnTo>
                      <a:pt x="19138" y="45156"/>
                    </a:lnTo>
                    <a:lnTo>
                      <a:pt x="19756" y="45156"/>
                    </a:lnTo>
                    <a:lnTo>
                      <a:pt x="19932" y="45862"/>
                    </a:lnTo>
                    <a:lnTo>
                      <a:pt x="23372" y="47097"/>
                    </a:lnTo>
                    <a:lnTo>
                      <a:pt x="24783" y="49390"/>
                    </a:lnTo>
                    <a:lnTo>
                      <a:pt x="25047" y="48508"/>
                    </a:lnTo>
                    <a:lnTo>
                      <a:pt x="26458" y="47979"/>
                    </a:lnTo>
                    <a:lnTo>
                      <a:pt x="26194" y="45068"/>
                    </a:lnTo>
                    <a:lnTo>
                      <a:pt x="28663" y="42775"/>
                    </a:lnTo>
                    <a:lnTo>
                      <a:pt x="29192" y="43393"/>
                    </a:lnTo>
                    <a:lnTo>
                      <a:pt x="30427" y="41364"/>
                    </a:lnTo>
                    <a:lnTo>
                      <a:pt x="30163" y="37219"/>
                    </a:lnTo>
                    <a:lnTo>
                      <a:pt x="30868" y="31398"/>
                    </a:lnTo>
                    <a:lnTo>
                      <a:pt x="31926" y="29458"/>
                    </a:lnTo>
                    <a:lnTo>
                      <a:pt x="31221" y="28488"/>
                    </a:lnTo>
                    <a:lnTo>
                      <a:pt x="31750" y="27606"/>
                    </a:lnTo>
                    <a:lnTo>
                      <a:pt x="32279" y="27606"/>
                    </a:lnTo>
                    <a:lnTo>
                      <a:pt x="35013" y="23461"/>
                    </a:lnTo>
                    <a:lnTo>
                      <a:pt x="36513" y="22755"/>
                    </a:lnTo>
                    <a:lnTo>
                      <a:pt x="36601" y="23020"/>
                    </a:lnTo>
                    <a:lnTo>
                      <a:pt x="37747" y="22755"/>
                    </a:lnTo>
                    <a:lnTo>
                      <a:pt x="37747" y="23284"/>
                    </a:lnTo>
                    <a:lnTo>
                      <a:pt x="38982" y="23637"/>
                    </a:lnTo>
                    <a:lnTo>
                      <a:pt x="40570" y="23196"/>
                    </a:lnTo>
                    <a:lnTo>
                      <a:pt x="40570" y="22402"/>
                    </a:lnTo>
                    <a:lnTo>
                      <a:pt x="42333" y="21609"/>
                    </a:lnTo>
                    <a:lnTo>
                      <a:pt x="42245" y="20991"/>
                    </a:lnTo>
                    <a:lnTo>
                      <a:pt x="44891" y="20550"/>
                    </a:lnTo>
                    <a:lnTo>
                      <a:pt x="46126" y="23549"/>
                    </a:lnTo>
                    <a:lnTo>
                      <a:pt x="47096" y="23902"/>
                    </a:lnTo>
                    <a:lnTo>
                      <a:pt x="47713" y="25754"/>
                    </a:lnTo>
                    <a:lnTo>
                      <a:pt x="52476" y="27694"/>
                    </a:lnTo>
                    <a:lnTo>
                      <a:pt x="54151" y="32280"/>
                    </a:lnTo>
                    <a:lnTo>
                      <a:pt x="50712" y="36954"/>
                    </a:lnTo>
                    <a:lnTo>
                      <a:pt x="50712" y="39600"/>
                    </a:lnTo>
                    <a:lnTo>
                      <a:pt x="52564" y="40659"/>
                    </a:lnTo>
                    <a:lnTo>
                      <a:pt x="53622" y="39424"/>
                    </a:lnTo>
                    <a:lnTo>
                      <a:pt x="53710" y="36425"/>
                    </a:lnTo>
                    <a:lnTo>
                      <a:pt x="54151" y="35631"/>
                    </a:lnTo>
                    <a:lnTo>
                      <a:pt x="55562" y="35455"/>
                    </a:lnTo>
                    <a:lnTo>
                      <a:pt x="57503" y="33427"/>
                    </a:lnTo>
                    <a:lnTo>
                      <a:pt x="58473" y="33603"/>
                    </a:lnTo>
                    <a:lnTo>
                      <a:pt x="58914" y="33338"/>
                    </a:lnTo>
                    <a:lnTo>
                      <a:pt x="59708" y="29811"/>
                    </a:lnTo>
                    <a:lnTo>
                      <a:pt x="59355" y="29017"/>
                    </a:lnTo>
                    <a:lnTo>
                      <a:pt x="59443" y="28664"/>
                    </a:lnTo>
                    <a:lnTo>
                      <a:pt x="59796" y="28488"/>
                    </a:lnTo>
                    <a:lnTo>
                      <a:pt x="62265" y="30957"/>
                    </a:lnTo>
                    <a:lnTo>
                      <a:pt x="64823" y="30781"/>
                    </a:lnTo>
                    <a:lnTo>
                      <a:pt x="64911" y="28311"/>
                    </a:lnTo>
                    <a:lnTo>
                      <a:pt x="64206" y="26724"/>
                    </a:lnTo>
                    <a:lnTo>
                      <a:pt x="63676" y="26547"/>
                    </a:lnTo>
                    <a:lnTo>
                      <a:pt x="63059" y="25930"/>
                    </a:lnTo>
                    <a:lnTo>
                      <a:pt x="61471" y="26106"/>
                    </a:lnTo>
                    <a:lnTo>
                      <a:pt x="60413" y="24784"/>
                    </a:lnTo>
                    <a:lnTo>
                      <a:pt x="59708" y="24695"/>
                    </a:lnTo>
                    <a:lnTo>
                      <a:pt x="59796" y="26283"/>
                    </a:lnTo>
                    <a:lnTo>
                      <a:pt x="59443" y="27870"/>
                    </a:lnTo>
                    <a:lnTo>
                      <a:pt x="59090" y="26371"/>
                    </a:lnTo>
                    <a:lnTo>
                      <a:pt x="58208" y="27253"/>
                    </a:lnTo>
                    <a:lnTo>
                      <a:pt x="56797" y="27165"/>
                    </a:lnTo>
                    <a:lnTo>
                      <a:pt x="56003" y="27959"/>
                    </a:lnTo>
                    <a:lnTo>
                      <a:pt x="56709" y="26283"/>
                    </a:lnTo>
                    <a:lnTo>
                      <a:pt x="57150" y="26988"/>
                    </a:lnTo>
                    <a:lnTo>
                      <a:pt x="58914" y="25930"/>
                    </a:lnTo>
                    <a:lnTo>
                      <a:pt x="59002" y="24960"/>
                    </a:lnTo>
                    <a:lnTo>
                      <a:pt x="57415" y="24078"/>
                    </a:lnTo>
                    <a:lnTo>
                      <a:pt x="57238" y="24872"/>
                    </a:lnTo>
                    <a:lnTo>
                      <a:pt x="56797" y="24078"/>
                    </a:lnTo>
                    <a:lnTo>
                      <a:pt x="56003" y="24078"/>
                    </a:lnTo>
                    <a:lnTo>
                      <a:pt x="54857" y="24784"/>
                    </a:lnTo>
                    <a:lnTo>
                      <a:pt x="56621" y="22843"/>
                    </a:lnTo>
                    <a:lnTo>
                      <a:pt x="52828" y="22050"/>
                    </a:lnTo>
                    <a:lnTo>
                      <a:pt x="53269" y="21609"/>
                    </a:lnTo>
                    <a:lnTo>
                      <a:pt x="50624" y="20727"/>
                    </a:lnTo>
                    <a:lnTo>
                      <a:pt x="50888" y="20197"/>
                    </a:lnTo>
                    <a:lnTo>
                      <a:pt x="50888" y="20197"/>
                    </a:lnTo>
                    <a:lnTo>
                      <a:pt x="49565" y="20286"/>
                    </a:lnTo>
                    <a:lnTo>
                      <a:pt x="49477" y="19933"/>
                    </a:lnTo>
                    <a:lnTo>
                      <a:pt x="50271" y="19139"/>
                    </a:lnTo>
                    <a:lnTo>
                      <a:pt x="49477" y="18786"/>
                    </a:lnTo>
                    <a:lnTo>
                      <a:pt x="50094" y="18610"/>
                    </a:lnTo>
                    <a:lnTo>
                      <a:pt x="54592" y="20286"/>
                    </a:lnTo>
                    <a:lnTo>
                      <a:pt x="56003" y="20374"/>
                    </a:lnTo>
                    <a:lnTo>
                      <a:pt x="56444" y="20815"/>
                    </a:lnTo>
                    <a:lnTo>
                      <a:pt x="58826" y="20638"/>
                    </a:lnTo>
                    <a:lnTo>
                      <a:pt x="60766" y="19580"/>
                    </a:lnTo>
                    <a:lnTo>
                      <a:pt x="60854" y="18522"/>
                    </a:lnTo>
                    <a:lnTo>
                      <a:pt x="61824" y="18081"/>
                    </a:lnTo>
                    <a:lnTo>
                      <a:pt x="62001" y="17463"/>
                    </a:lnTo>
                    <a:lnTo>
                      <a:pt x="63853" y="17111"/>
                    </a:lnTo>
                    <a:lnTo>
                      <a:pt x="65793" y="16670"/>
                    </a:lnTo>
                    <a:lnTo>
                      <a:pt x="65793" y="16052"/>
                    </a:lnTo>
                    <a:lnTo>
                      <a:pt x="65793" y="15435"/>
                    </a:lnTo>
                    <a:lnTo>
                      <a:pt x="64999" y="13495"/>
                    </a:lnTo>
                    <a:lnTo>
                      <a:pt x="63588" y="13671"/>
                    </a:lnTo>
                    <a:lnTo>
                      <a:pt x="63412" y="13054"/>
                    </a:lnTo>
                    <a:lnTo>
                      <a:pt x="62618" y="12436"/>
                    </a:lnTo>
                    <a:lnTo>
                      <a:pt x="62618" y="11554"/>
                    </a:lnTo>
                    <a:lnTo>
                      <a:pt x="61383" y="11025"/>
                    </a:lnTo>
                    <a:lnTo>
                      <a:pt x="59619" y="12260"/>
                    </a:lnTo>
                    <a:lnTo>
                      <a:pt x="58826" y="11731"/>
                    </a:lnTo>
                    <a:lnTo>
                      <a:pt x="60678" y="10761"/>
                    </a:lnTo>
                    <a:lnTo>
                      <a:pt x="60678" y="9879"/>
                    </a:lnTo>
                    <a:lnTo>
                      <a:pt x="59355" y="9438"/>
                    </a:lnTo>
                    <a:lnTo>
                      <a:pt x="59884" y="8909"/>
                    </a:lnTo>
                    <a:lnTo>
                      <a:pt x="59531" y="8379"/>
                    </a:lnTo>
                    <a:lnTo>
                      <a:pt x="58208" y="8379"/>
                    </a:lnTo>
                    <a:lnTo>
                      <a:pt x="56797" y="9879"/>
                    </a:lnTo>
                    <a:lnTo>
                      <a:pt x="57326" y="8997"/>
                    </a:lnTo>
                    <a:lnTo>
                      <a:pt x="57591" y="8556"/>
                    </a:lnTo>
                    <a:lnTo>
                      <a:pt x="56709" y="7674"/>
                    </a:lnTo>
                    <a:lnTo>
                      <a:pt x="53975" y="8820"/>
                    </a:lnTo>
                    <a:lnTo>
                      <a:pt x="53710" y="7321"/>
                    </a:lnTo>
                    <a:lnTo>
                      <a:pt x="54416" y="6968"/>
                    </a:lnTo>
                    <a:lnTo>
                      <a:pt x="53710" y="5381"/>
                    </a:lnTo>
                    <a:lnTo>
                      <a:pt x="51506" y="4675"/>
                    </a:lnTo>
                    <a:lnTo>
                      <a:pt x="49830" y="5557"/>
                    </a:lnTo>
                    <a:lnTo>
                      <a:pt x="49830" y="6616"/>
                    </a:lnTo>
                    <a:lnTo>
                      <a:pt x="48772" y="7938"/>
                    </a:lnTo>
                    <a:lnTo>
                      <a:pt x="49389" y="8732"/>
                    </a:lnTo>
                    <a:lnTo>
                      <a:pt x="48772" y="8909"/>
                    </a:lnTo>
                    <a:lnTo>
                      <a:pt x="47890" y="12172"/>
                    </a:lnTo>
                    <a:lnTo>
                      <a:pt x="45244" y="12260"/>
                    </a:lnTo>
                    <a:lnTo>
                      <a:pt x="44274" y="12966"/>
                    </a:lnTo>
                    <a:lnTo>
                      <a:pt x="44362" y="12348"/>
                    </a:lnTo>
                    <a:lnTo>
                      <a:pt x="47184" y="9702"/>
                    </a:lnTo>
                    <a:lnTo>
                      <a:pt x="47360" y="8115"/>
                    </a:lnTo>
                    <a:lnTo>
                      <a:pt x="45773" y="9085"/>
                    </a:lnTo>
                    <a:lnTo>
                      <a:pt x="43656" y="9791"/>
                    </a:lnTo>
                    <a:lnTo>
                      <a:pt x="46214" y="7409"/>
                    </a:lnTo>
                    <a:lnTo>
                      <a:pt x="45067" y="6792"/>
                    </a:lnTo>
                    <a:lnTo>
                      <a:pt x="43656" y="7145"/>
                    </a:lnTo>
                    <a:lnTo>
                      <a:pt x="43656" y="6792"/>
                    </a:lnTo>
                    <a:lnTo>
                      <a:pt x="45420" y="6263"/>
                    </a:lnTo>
                    <a:lnTo>
                      <a:pt x="46567" y="6704"/>
                    </a:lnTo>
                    <a:lnTo>
                      <a:pt x="48595" y="3793"/>
                    </a:lnTo>
                    <a:lnTo>
                      <a:pt x="48772" y="2294"/>
                    </a:lnTo>
                    <a:lnTo>
                      <a:pt x="47537" y="2118"/>
                    </a:lnTo>
                    <a:lnTo>
                      <a:pt x="46743" y="2823"/>
                    </a:lnTo>
                    <a:lnTo>
                      <a:pt x="46655" y="1853"/>
                    </a:lnTo>
                    <a:lnTo>
                      <a:pt x="47184" y="618"/>
                    </a:lnTo>
                    <a:lnTo>
                      <a:pt x="46302" y="442"/>
                    </a:lnTo>
                    <a:lnTo>
                      <a:pt x="45597" y="1236"/>
                    </a:lnTo>
                    <a:lnTo>
                      <a:pt x="45597" y="618"/>
                    </a:lnTo>
                    <a:lnTo>
                      <a:pt x="44274" y="1500"/>
                    </a:lnTo>
                    <a:lnTo>
                      <a:pt x="43833" y="971"/>
                    </a:lnTo>
                    <a:lnTo>
                      <a:pt x="43568" y="1059"/>
                    </a:lnTo>
                    <a:lnTo>
                      <a:pt x="43392" y="1"/>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6" name="Google Shape;1366;p177"/>
            <p:cNvGrpSpPr/>
            <p:nvPr/>
          </p:nvGrpSpPr>
          <p:grpSpPr>
            <a:xfrm>
              <a:off x="3439550" y="683500"/>
              <a:ext cx="1195075" cy="912825"/>
              <a:chOff x="3439550" y="683500"/>
              <a:chExt cx="1195075" cy="912825"/>
            </a:xfrm>
          </p:grpSpPr>
          <p:sp>
            <p:nvSpPr>
              <p:cNvPr id="1367" name="Google Shape;1367;p177"/>
              <p:cNvSpPr/>
              <p:nvPr/>
            </p:nvSpPr>
            <p:spPr>
              <a:xfrm>
                <a:off x="3935650" y="701125"/>
                <a:ext cx="105850" cy="132325"/>
              </a:xfrm>
              <a:custGeom>
                <a:avLst/>
                <a:gdLst/>
                <a:ahLst/>
                <a:cxnLst/>
                <a:rect l="l" t="t" r="r" b="b"/>
                <a:pathLst>
                  <a:path w="4234" h="5293" extrusionOk="0">
                    <a:moveTo>
                      <a:pt x="4234" y="1"/>
                    </a:moveTo>
                    <a:lnTo>
                      <a:pt x="3264" y="530"/>
                    </a:lnTo>
                    <a:lnTo>
                      <a:pt x="3264" y="1853"/>
                    </a:lnTo>
                    <a:lnTo>
                      <a:pt x="2382" y="1324"/>
                    </a:lnTo>
                    <a:lnTo>
                      <a:pt x="2117" y="1588"/>
                    </a:lnTo>
                    <a:lnTo>
                      <a:pt x="2911" y="2294"/>
                    </a:lnTo>
                    <a:lnTo>
                      <a:pt x="1853" y="2999"/>
                    </a:lnTo>
                    <a:lnTo>
                      <a:pt x="1500" y="2558"/>
                    </a:lnTo>
                    <a:lnTo>
                      <a:pt x="1" y="4146"/>
                    </a:lnTo>
                    <a:lnTo>
                      <a:pt x="353" y="5293"/>
                    </a:lnTo>
                    <a:lnTo>
                      <a:pt x="2470" y="3617"/>
                    </a:lnTo>
                    <a:lnTo>
                      <a:pt x="2558" y="3264"/>
                    </a:lnTo>
                    <a:lnTo>
                      <a:pt x="4057" y="2206"/>
                    </a:lnTo>
                    <a:lnTo>
                      <a:pt x="4234" y="1"/>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177"/>
              <p:cNvSpPr/>
              <p:nvPr/>
            </p:nvSpPr>
            <p:spPr>
              <a:xfrm>
                <a:off x="4054725" y="747425"/>
                <a:ext cx="39700" cy="28700"/>
              </a:xfrm>
              <a:custGeom>
                <a:avLst/>
                <a:gdLst/>
                <a:ahLst/>
                <a:cxnLst/>
                <a:rect l="l" t="t" r="r" b="b"/>
                <a:pathLst>
                  <a:path w="1588" h="1148" extrusionOk="0">
                    <a:moveTo>
                      <a:pt x="441" y="1"/>
                    </a:moveTo>
                    <a:lnTo>
                      <a:pt x="0" y="618"/>
                    </a:lnTo>
                    <a:lnTo>
                      <a:pt x="794" y="1147"/>
                    </a:lnTo>
                    <a:lnTo>
                      <a:pt x="1588" y="1059"/>
                    </a:lnTo>
                    <a:lnTo>
                      <a:pt x="441" y="1"/>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177"/>
              <p:cNvSpPr/>
              <p:nvPr/>
            </p:nvSpPr>
            <p:spPr>
              <a:xfrm>
                <a:off x="4083375" y="683500"/>
                <a:ext cx="94825" cy="123500"/>
              </a:xfrm>
              <a:custGeom>
                <a:avLst/>
                <a:gdLst/>
                <a:ahLst/>
                <a:cxnLst/>
                <a:rect l="l" t="t" r="r" b="b"/>
                <a:pathLst>
                  <a:path w="3793" h="4940" extrusionOk="0">
                    <a:moveTo>
                      <a:pt x="618" y="0"/>
                    </a:moveTo>
                    <a:lnTo>
                      <a:pt x="1" y="970"/>
                    </a:lnTo>
                    <a:lnTo>
                      <a:pt x="442" y="1411"/>
                    </a:lnTo>
                    <a:lnTo>
                      <a:pt x="1500" y="2911"/>
                    </a:lnTo>
                    <a:lnTo>
                      <a:pt x="1235" y="3704"/>
                    </a:lnTo>
                    <a:lnTo>
                      <a:pt x="2382" y="4939"/>
                    </a:lnTo>
                    <a:lnTo>
                      <a:pt x="3793" y="4145"/>
                    </a:lnTo>
                    <a:lnTo>
                      <a:pt x="3793" y="3616"/>
                    </a:lnTo>
                    <a:lnTo>
                      <a:pt x="3352" y="3175"/>
                    </a:lnTo>
                    <a:lnTo>
                      <a:pt x="3617" y="2382"/>
                    </a:lnTo>
                    <a:lnTo>
                      <a:pt x="2470" y="2029"/>
                    </a:lnTo>
                    <a:lnTo>
                      <a:pt x="1853" y="970"/>
                    </a:lnTo>
                    <a:lnTo>
                      <a:pt x="618"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177"/>
              <p:cNvSpPr/>
              <p:nvPr/>
            </p:nvSpPr>
            <p:spPr>
              <a:xfrm>
                <a:off x="4198025" y="683500"/>
                <a:ext cx="15475" cy="30875"/>
              </a:xfrm>
              <a:custGeom>
                <a:avLst/>
                <a:gdLst/>
                <a:ahLst/>
                <a:cxnLst/>
                <a:rect l="l" t="t" r="r" b="b"/>
                <a:pathLst>
                  <a:path w="619" h="1235" extrusionOk="0">
                    <a:moveTo>
                      <a:pt x="1" y="0"/>
                    </a:moveTo>
                    <a:lnTo>
                      <a:pt x="265" y="618"/>
                    </a:lnTo>
                    <a:lnTo>
                      <a:pt x="1" y="706"/>
                    </a:lnTo>
                    <a:lnTo>
                      <a:pt x="177" y="1235"/>
                    </a:lnTo>
                    <a:lnTo>
                      <a:pt x="618" y="1059"/>
                    </a:lnTo>
                    <a:lnTo>
                      <a:pt x="618" y="353"/>
                    </a:lnTo>
                    <a:lnTo>
                      <a:pt x="1"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177"/>
              <p:cNvSpPr/>
              <p:nvPr/>
            </p:nvSpPr>
            <p:spPr>
              <a:xfrm>
                <a:off x="4224475" y="712150"/>
                <a:ext cx="97050" cy="99250"/>
              </a:xfrm>
              <a:custGeom>
                <a:avLst/>
                <a:gdLst/>
                <a:ahLst/>
                <a:cxnLst/>
                <a:rect l="l" t="t" r="r" b="b"/>
                <a:pathLst>
                  <a:path w="3882" h="3970" extrusionOk="0">
                    <a:moveTo>
                      <a:pt x="1677" y="1"/>
                    </a:moveTo>
                    <a:lnTo>
                      <a:pt x="177" y="1147"/>
                    </a:lnTo>
                    <a:lnTo>
                      <a:pt x="1" y="1412"/>
                    </a:lnTo>
                    <a:lnTo>
                      <a:pt x="1" y="2558"/>
                    </a:lnTo>
                    <a:lnTo>
                      <a:pt x="442" y="3617"/>
                    </a:lnTo>
                    <a:lnTo>
                      <a:pt x="1148" y="3970"/>
                    </a:lnTo>
                    <a:lnTo>
                      <a:pt x="2735" y="3352"/>
                    </a:lnTo>
                    <a:lnTo>
                      <a:pt x="3882" y="3176"/>
                    </a:lnTo>
                    <a:lnTo>
                      <a:pt x="3882" y="2558"/>
                    </a:lnTo>
                    <a:lnTo>
                      <a:pt x="2559" y="1"/>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177"/>
              <p:cNvSpPr/>
              <p:nvPr/>
            </p:nvSpPr>
            <p:spPr>
              <a:xfrm>
                <a:off x="3439550" y="727600"/>
                <a:ext cx="1195075" cy="868725"/>
              </a:xfrm>
              <a:custGeom>
                <a:avLst/>
                <a:gdLst/>
                <a:ahLst/>
                <a:cxnLst/>
                <a:rect l="l" t="t" r="r" b="b"/>
                <a:pathLst>
                  <a:path w="47803" h="34749" extrusionOk="0">
                    <a:moveTo>
                      <a:pt x="37219" y="0"/>
                    </a:moveTo>
                    <a:lnTo>
                      <a:pt x="38894" y="2117"/>
                    </a:lnTo>
                    <a:lnTo>
                      <a:pt x="40835" y="2911"/>
                    </a:lnTo>
                    <a:lnTo>
                      <a:pt x="40570" y="3528"/>
                    </a:lnTo>
                    <a:lnTo>
                      <a:pt x="41717" y="3704"/>
                    </a:lnTo>
                    <a:lnTo>
                      <a:pt x="41011" y="4851"/>
                    </a:lnTo>
                    <a:lnTo>
                      <a:pt x="39600" y="5292"/>
                    </a:lnTo>
                    <a:lnTo>
                      <a:pt x="38718" y="3793"/>
                    </a:lnTo>
                    <a:lnTo>
                      <a:pt x="36954" y="3087"/>
                    </a:lnTo>
                    <a:lnTo>
                      <a:pt x="37131" y="5821"/>
                    </a:lnTo>
                    <a:lnTo>
                      <a:pt x="35279" y="7056"/>
                    </a:lnTo>
                    <a:lnTo>
                      <a:pt x="34926" y="6174"/>
                    </a:lnTo>
                    <a:lnTo>
                      <a:pt x="36160" y="5292"/>
                    </a:lnTo>
                    <a:lnTo>
                      <a:pt x="35984" y="3704"/>
                    </a:lnTo>
                    <a:lnTo>
                      <a:pt x="35543" y="2999"/>
                    </a:lnTo>
                    <a:lnTo>
                      <a:pt x="35279" y="3352"/>
                    </a:lnTo>
                    <a:lnTo>
                      <a:pt x="33956" y="3087"/>
                    </a:lnTo>
                    <a:lnTo>
                      <a:pt x="34661" y="5733"/>
                    </a:lnTo>
                    <a:lnTo>
                      <a:pt x="34485" y="5997"/>
                    </a:lnTo>
                    <a:lnTo>
                      <a:pt x="33603" y="5556"/>
                    </a:lnTo>
                    <a:lnTo>
                      <a:pt x="32721" y="5997"/>
                    </a:lnTo>
                    <a:lnTo>
                      <a:pt x="31927" y="10848"/>
                    </a:lnTo>
                    <a:lnTo>
                      <a:pt x="32897" y="11906"/>
                    </a:lnTo>
                    <a:lnTo>
                      <a:pt x="32633" y="12347"/>
                    </a:lnTo>
                    <a:lnTo>
                      <a:pt x="31927" y="11995"/>
                    </a:lnTo>
                    <a:lnTo>
                      <a:pt x="30251" y="15963"/>
                    </a:lnTo>
                    <a:lnTo>
                      <a:pt x="30604" y="12612"/>
                    </a:lnTo>
                    <a:lnTo>
                      <a:pt x="31222" y="11906"/>
                    </a:lnTo>
                    <a:lnTo>
                      <a:pt x="31222" y="10584"/>
                    </a:lnTo>
                    <a:lnTo>
                      <a:pt x="30869" y="10319"/>
                    </a:lnTo>
                    <a:lnTo>
                      <a:pt x="31486" y="4939"/>
                    </a:lnTo>
                    <a:lnTo>
                      <a:pt x="30869" y="4498"/>
                    </a:lnTo>
                    <a:lnTo>
                      <a:pt x="29458" y="6086"/>
                    </a:lnTo>
                    <a:lnTo>
                      <a:pt x="29458" y="6968"/>
                    </a:lnTo>
                    <a:lnTo>
                      <a:pt x="27958" y="8555"/>
                    </a:lnTo>
                    <a:lnTo>
                      <a:pt x="27958" y="9349"/>
                    </a:lnTo>
                    <a:lnTo>
                      <a:pt x="27429" y="10054"/>
                    </a:lnTo>
                    <a:lnTo>
                      <a:pt x="28135" y="11642"/>
                    </a:lnTo>
                    <a:lnTo>
                      <a:pt x="26724" y="10760"/>
                    </a:lnTo>
                    <a:lnTo>
                      <a:pt x="27517" y="7761"/>
                    </a:lnTo>
                    <a:lnTo>
                      <a:pt x="27517" y="7761"/>
                    </a:lnTo>
                    <a:lnTo>
                      <a:pt x="25577" y="7938"/>
                    </a:lnTo>
                    <a:lnTo>
                      <a:pt x="22579" y="9437"/>
                    </a:lnTo>
                    <a:lnTo>
                      <a:pt x="22226" y="9437"/>
                    </a:lnTo>
                    <a:lnTo>
                      <a:pt x="22843" y="8114"/>
                    </a:lnTo>
                    <a:lnTo>
                      <a:pt x="27341" y="6350"/>
                    </a:lnTo>
                    <a:lnTo>
                      <a:pt x="28047" y="4234"/>
                    </a:lnTo>
                    <a:lnTo>
                      <a:pt x="28664" y="3881"/>
                    </a:lnTo>
                    <a:lnTo>
                      <a:pt x="28399" y="3616"/>
                    </a:lnTo>
                    <a:lnTo>
                      <a:pt x="27076" y="4234"/>
                    </a:lnTo>
                    <a:lnTo>
                      <a:pt x="25754" y="3087"/>
                    </a:lnTo>
                    <a:lnTo>
                      <a:pt x="24960" y="3528"/>
                    </a:lnTo>
                    <a:lnTo>
                      <a:pt x="24695" y="3352"/>
                    </a:lnTo>
                    <a:lnTo>
                      <a:pt x="24960" y="2558"/>
                    </a:lnTo>
                    <a:lnTo>
                      <a:pt x="22579" y="2558"/>
                    </a:lnTo>
                    <a:lnTo>
                      <a:pt x="23020" y="3263"/>
                    </a:lnTo>
                    <a:lnTo>
                      <a:pt x="21167" y="3440"/>
                    </a:lnTo>
                    <a:lnTo>
                      <a:pt x="21256" y="4498"/>
                    </a:lnTo>
                    <a:lnTo>
                      <a:pt x="20109" y="5380"/>
                    </a:lnTo>
                    <a:lnTo>
                      <a:pt x="20550" y="5997"/>
                    </a:lnTo>
                    <a:lnTo>
                      <a:pt x="19845" y="6527"/>
                    </a:lnTo>
                    <a:lnTo>
                      <a:pt x="18522" y="6527"/>
                    </a:lnTo>
                    <a:lnTo>
                      <a:pt x="18257" y="7320"/>
                    </a:lnTo>
                    <a:lnTo>
                      <a:pt x="19933" y="7320"/>
                    </a:lnTo>
                    <a:lnTo>
                      <a:pt x="19933" y="7761"/>
                    </a:lnTo>
                    <a:lnTo>
                      <a:pt x="18433" y="7938"/>
                    </a:lnTo>
                    <a:lnTo>
                      <a:pt x="17375" y="8643"/>
                    </a:lnTo>
                    <a:lnTo>
                      <a:pt x="16493" y="8202"/>
                    </a:lnTo>
                    <a:lnTo>
                      <a:pt x="16317" y="9084"/>
                    </a:lnTo>
                    <a:lnTo>
                      <a:pt x="17287" y="9084"/>
                    </a:lnTo>
                    <a:lnTo>
                      <a:pt x="16405" y="9966"/>
                    </a:lnTo>
                    <a:lnTo>
                      <a:pt x="16317" y="10584"/>
                    </a:lnTo>
                    <a:lnTo>
                      <a:pt x="15347" y="10936"/>
                    </a:lnTo>
                    <a:lnTo>
                      <a:pt x="15699" y="11289"/>
                    </a:lnTo>
                    <a:lnTo>
                      <a:pt x="15964" y="12524"/>
                    </a:lnTo>
                    <a:lnTo>
                      <a:pt x="17992" y="13053"/>
                    </a:lnTo>
                    <a:lnTo>
                      <a:pt x="21167" y="11906"/>
                    </a:lnTo>
                    <a:lnTo>
                      <a:pt x="21344" y="10936"/>
                    </a:lnTo>
                    <a:lnTo>
                      <a:pt x="21873" y="10936"/>
                    </a:lnTo>
                    <a:lnTo>
                      <a:pt x="21961" y="11995"/>
                    </a:lnTo>
                    <a:lnTo>
                      <a:pt x="22402" y="12700"/>
                    </a:lnTo>
                    <a:lnTo>
                      <a:pt x="22138" y="13847"/>
                    </a:lnTo>
                    <a:lnTo>
                      <a:pt x="23020" y="15699"/>
                    </a:lnTo>
                    <a:lnTo>
                      <a:pt x="24607" y="16052"/>
                    </a:lnTo>
                    <a:lnTo>
                      <a:pt x="24960" y="16845"/>
                    </a:lnTo>
                    <a:lnTo>
                      <a:pt x="24960" y="18521"/>
                    </a:lnTo>
                    <a:lnTo>
                      <a:pt x="24078" y="18345"/>
                    </a:lnTo>
                    <a:lnTo>
                      <a:pt x="24695" y="17374"/>
                    </a:lnTo>
                    <a:lnTo>
                      <a:pt x="24431" y="16581"/>
                    </a:lnTo>
                    <a:lnTo>
                      <a:pt x="22579" y="16228"/>
                    </a:lnTo>
                    <a:lnTo>
                      <a:pt x="22314" y="15258"/>
                    </a:lnTo>
                    <a:lnTo>
                      <a:pt x="21873" y="14199"/>
                    </a:lnTo>
                    <a:lnTo>
                      <a:pt x="21344" y="12524"/>
                    </a:lnTo>
                    <a:lnTo>
                      <a:pt x="18786" y="13670"/>
                    </a:lnTo>
                    <a:lnTo>
                      <a:pt x="18874" y="14552"/>
                    </a:lnTo>
                    <a:lnTo>
                      <a:pt x="20109" y="16052"/>
                    </a:lnTo>
                    <a:lnTo>
                      <a:pt x="21344" y="16845"/>
                    </a:lnTo>
                    <a:lnTo>
                      <a:pt x="20286" y="16845"/>
                    </a:lnTo>
                    <a:lnTo>
                      <a:pt x="19668" y="17286"/>
                    </a:lnTo>
                    <a:lnTo>
                      <a:pt x="19404" y="16052"/>
                    </a:lnTo>
                    <a:lnTo>
                      <a:pt x="18169" y="15346"/>
                    </a:lnTo>
                    <a:lnTo>
                      <a:pt x="17816" y="14023"/>
                    </a:lnTo>
                    <a:lnTo>
                      <a:pt x="16846" y="14199"/>
                    </a:lnTo>
                    <a:lnTo>
                      <a:pt x="16846" y="16052"/>
                    </a:lnTo>
                    <a:lnTo>
                      <a:pt x="16581" y="16052"/>
                    </a:lnTo>
                    <a:lnTo>
                      <a:pt x="16317" y="14817"/>
                    </a:lnTo>
                    <a:lnTo>
                      <a:pt x="15611" y="14993"/>
                    </a:lnTo>
                    <a:lnTo>
                      <a:pt x="15611" y="14993"/>
                    </a:lnTo>
                    <a:lnTo>
                      <a:pt x="15964" y="14111"/>
                    </a:lnTo>
                    <a:lnTo>
                      <a:pt x="14818" y="11995"/>
                    </a:lnTo>
                    <a:lnTo>
                      <a:pt x="12260" y="11995"/>
                    </a:lnTo>
                    <a:lnTo>
                      <a:pt x="12083" y="12965"/>
                    </a:lnTo>
                    <a:lnTo>
                      <a:pt x="11378" y="12965"/>
                    </a:lnTo>
                    <a:lnTo>
                      <a:pt x="9967" y="15170"/>
                    </a:lnTo>
                    <a:lnTo>
                      <a:pt x="8203" y="15522"/>
                    </a:lnTo>
                    <a:lnTo>
                      <a:pt x="8027" y="15787"/>
                    </a:lnTo>
                    <a:lnTo>
                      <a:pt x="9085" y="16493"/>
                    </a:lnTo>
                    <a:lnTo>
                      <a:pt x="8644" y="17374"/>
                    </a:lnTo>
                    <a:lnTo>
                      <a:pt x="9261" y="17992"/>
                    </a:lnTo>
                    <a:lnTo>
                      <a:pt x="8291" y="19050"/>
                    </a:lnTo>
                    <a:lnTo>
                      <a:pt x="9173" y="19403"/>
                    </a:lnTo>
                    <a:lnTo>
                      <a:pt x="9349" y="19932"/>
                    </a:lnTo>
                    <a:lnTo>
                      <a:pt x="7762" y="20814"/>
                    </a:lnTo>
                    <a:lnTo>
                      <a:pt x="7674" y="21784"/>
                    </a:lnTo>
                    <a:lnTo>
                      <a:pt x="9261" y="21784"/>
                    </a:lnTo>
                    <a:lnTo>
                      <a:pt x="9349" y="22931"/>
                    </a:lnTo>
                    <a:lnTo>
                      <a:pt x="10849" y="22666"/>
                    </a:lnTo>
                    <a:lnTo>
                      <a:pt x="10672" y="21696"/>
                    </a:lnTo>
                    <a:lnTo>
                      <a:pt x="11554" y="20285"/>
                    </a:lnTo>
                    <a:lnTo>
                      <a:pt x="14818" y="19844"/>
                    </a:lnTo>
                    <a:lnTo>
                      <a:pt x="15523" y="19491"/>
                    </a:lnTo>
                    <a:lnTo>
                      <a:pt x="15788" y="18874"/>
                    </a:lnTo>
                    <a:lnTo>
                      <a:pt x="16317" y="20020"/>
                    </a:lnTo>
                    <a:lnTo>
                      <a:pt x="13583" y="20638"/>
                    </a:lnTo>
                    <a:lnTo>
                      <a:pt x="13054" y="21696"/>
                    </a:lnTo>
                    <a:lnTo>
                      <a:pt x="12613" y="21343"/>
                    </a:lnTo>
                    <a:lnTo>
                      <a:pt x="11995" y="21343"/>
                    </a:lnTo>
                    <a:lnTo>
                      <a:pt x="11378" y="22225"/>
                    </a:lnTo>
                    <a:lnTo>
                      <a:pt x="11378" y="22931"/>
                    </a:lnTo>
                    <a:lnTo>
                      <a:pt x="12172" y="22666"/>
                    </a:lnTo>
                    <a:lnTo>
                      <a:pt x="12172" y="24959"/>
                    </a:lnTo>
                    <a:lnTo>
                      <a:pt x="13406" y="24518"/>
                    </a:lnTo>
                    <a:lnTo>
                      <a:pt x="13936" y="24871"/>
                    </a:lnTo>
                    <a:lnTo>
                      <a:pt x="14024" y="25312"/>
                    </a:lnTo>
                    <a:lnTo>
                      <a:pt x="13495" y="25136"/>
                    </a:lnTo>
                    <a:lnTo>
                      <a:pt x="12348" y="25488"/>
                    </a:lnTo>
                    <a:lnTo>
                      <a:pt x="11907" y="25312"/>
                    </a:lnTo>
                    <a:lnTo>
                      <a:pt x="11466" y="24342"/>
                    </a:lnTo>
                    <a:lnTo>
                      <a:pt x="9967" y="24606"/>
                    </a:lnTo>
                    <a:lnTo>
                      <a:pt x="9967" y="26370"/>
                    </a:lnTo>
                    <a:lnTo>
                      <a:pt x="9085" y="25312"/>
                    </a:lnTo>
                    <a:lnTo>
                      <a:pt x="8203" y="27252"/>
                    </a:lnTo>
                    <a:lnTo>
                      <a:pt x="8203" y="27870"/>
                    </a:lnTo>
                    <a:lnTo>
                      <a:pt x="8909" y="27870"/>
                    </a:lnTo>
                    <a:lnTo>
                      <a:pt x="10672" y="26811"/>
                    </a:lnTo>
                    <a:lnTo>
                      <a:pt x="10761" y="28134"/>
                    </a:lnTo>
                    <a:lnTo>
                      <a:pt x="8468" y="28487"/>
                    </a:lnTo>
                    <a:lnTo>
                      <a:pt x="6174" y="29457"/>
                    </a:lnTo>
                    <a:lnTo>
                      <a:pt x="6174" y="28575"/>
                    </a:lnTo>
                    <a:lnTo>
                      <a:pt x="6527" y="28134"/>
                    </a:lnTo>
                    <a:lnTo>
                      <a:pt x="6174" y="27781"/>
                    </a:lnTo>
                    <a:lnTo>
                      <a:pt x="6086" y="27252"/>
                    </a:lnTo>
                    <a:lnTo>
                      <a:pt x="6439" y="26988"/>
                    </a:lnTo>
                    <a:lnTo>
                      <a:pt x="6351" y="26459"/>
                    </a:lnTo>
                    <a:lnTo>
                      <a:pt x="6527" y="26018"/>
                    </a:lnTo>
                    <a:lnTo>
                      <a:pt x="6086" y="25665"/>
                    </a:lnTo>
                    <a:lnTo>
                      <a:pt x="6351" y="25224"/>
                    </a:lnTo>
                    <a:lnTo>
                      <a:pt x="6968" y="25224"/>
                    </a:lnTo>
                    <a:lnTo>
                      <a:pt x="7233" y="24871"/>
                    </a:lnTo>
                    <a:lnTo>
                      <a:pt x="6880" y="24871"/>
                    </a:lnTo>
                    <a:lnTo>
                      <a:pt x="6704" y="24518"/>
                    </a:lnTo>
                    <a:lnTo>
                      <a:pt x="7233" y="23901"/>
                    </a:lnTo>
                    <a:lnTo>
                      <a:pt x="7145" y="23548"/>
                    </a:lnTo>
                    <a:lnTo>
                      <a:pt x="6263" y="23636"/>
                    </a:lnTo>
                    <a:lnTo>
                      <a:pt x="5822" y="21784"/>
                    </a:lnTo>
                    <a:lnTo>
                      <a:pt x="5469" y="23724"/>
                    </a:lnTo>
                    <a:lnTo>
                      <a:pt x="5116" y="23813"/>
                    </a:lnTo>
                    <a:lnTo>
                      <a:pt x="4411" y="23019"/>
                    </a:lnTo>
                    <a:lnTo>
                      <a:pt x="3705" y="22843"/>
                    </a:lnTo>
                    <a:lnTo>
                      <a:pt x="3705" y="22843"/>
                    </a:lnTo>
                    <a:lnTo>
                      <a:pt x="3970" y="23901"/>
                    </a:lnTo>
                    <a:lnTo>
                      <a:pt x="4675" y="24077"/>
                    </a:lnTo>
                    <a:lnTo>
                      <a:pt x="4940" y="24959"/>
                    </a:lnTo>
                    <a:lnTo>
                      <a:pt x="4852" y="25577"/>
                    </a:lnTo>
                    <a:lnTo>
                      <a:pt x="4322" y="24430"/>
                    </a:lnTo>
                    <a:lnTo>
                      <a:pt x="4058" y="24430"/>
                    </a:lnTo>
                    <a:lnTo>
                      <a:pt x="3970" y="25136"/>
                    </a:lnTo>
                    <a:lnTo>
                      <a:pt x="2911" y="26018"/>
                    </a:lnTo>
                    <a:lnTo>
                      <a:pt x="3176" y="27164"/>
                    </a:lnTo>
                    <a:lnTo>
                      <a:pt x="2647" y="27252"/>
                    </a:lnTo>
                    <a:lnTo>
                      <a:pt x="2559" y="27340"/>
                    </a:lnTo>
                    <a:lnTo>
                      <a:pt x="1324" y="28663"/>
                    </a:lnTo>
                    <a:lnTo>
                      <a:pt x="1" y="30956"/>
                    </a:lnTo>
                    <a:lnTo>
                      <a:pt x="618" y="32279"/>
                    </a:lnTo>
                    <a:lnTo>
                      <a:pt x="2029" y="29722"/>
                    </a:lnTo>
                    <a:lnTo>
                      <a:pt x="2559" y="30163"/>
                    </a:lnTo>
                    <a:lnTo>
                      <a:pt x="4411" y="29457"/>
                    </a:lnTo>
                    <a:lnTo>
                      <a:pt x="6704" y="31309"/>
                    </a:lnTo>
                    <a:lnTo>
                      <a:pt x="6704" y="31750"/>
                    </a:lnTo>
                    <a:lnTo>
                      <a:pt x="6968" y="31750"/>
                    </a:lnTo>
                    <a:lnTo>
                      <a:pt x="7233" y="31309"/>
                    </a:lnTo>
                    <a:lnTo>
                      <a:pt x="8468" y="30515"/>
                    </a:lnTo>
                    <a:lnTo>
                      <a:pt x="10761" y="31133"/>
                    </a:lnTo>
                    <a:lnTo>
                      <a:pt x="12613" y="30163"/>
                    </a:lnTo>
                    <a:lnTo>
                      <a:pt x="16052" y="29722"/>
                    </a:lnTo>
                    <a:lnTo>
                      <a:pt x="17022" y="31309"/>
                    </a:lnTo>
                    <a:lnTo>
                      <a:pt x="18522" y="30692"/>
                    </a:lnTo>
                    <a:lnTo>
                      <a:pt x="19933" y="32191"/>
                    </a:lnTo>
                    <a:lnTo>
                      <a:pt x="22402" y="32015"/>
                    </a:lnTo>
                    <a:lnTo>
                      <a:pt x="28488" y="34749"/>
                    </a:lnTo>
                    <a:lnTo>
                      <a:pt x="30516" y="32456"/>
                    </a:lnTo>
                    <a:lnTo>
                      <a:pt x="28664" y="30868"/>
                    </a:lnTo>
                    <a:lnTo>
                      <a:pt x="30428" y="28928"/>
                    </a:lnTo>
                    <a:lnTo>
                      <a:pt x="31398" y="24783"/>
                    </a:lnTo>
                    <a:lnTo>
                      <a:pt x="29458" y="22137"/>
                    </a:lnTo>
                    <a:lnTo>
                      <a:pt x="32809" y="21696"/>
                    </a:lnTo>
                    <a:lnTo>
                      <a:pt x="33956" y="20638"/>
                    </a:lnTo>
                    <a:lnTo>
                      <a:pt x="35984" y="21961"/>
                    </a:lnTo>
                    <a:lnTo>
                      <a:pt x="36425" y="21079"/>
                    </a:lnTo>
                    <a:lnTo>
                      <a:pt x="35367" y="18962"/>
                    </a:lnTo>
                    <a:lnTo>
                      <a:pt x="37572" y="17022"/>
                    </a:lnTo>
                    <a:lnTo>
                      <a:pt x="39688" y="17463"/>
                    </a:lnTo>
                    <a:lnTo>
                      <a:pt x="41805" y="21255"/>
                    </a:lnTo>
                    <a:lnTo>
                      <a:pt x="45068" y="21255"/>
                    </a:lnTo>
                    <a:lnTo>
                      <a:pt x="45774" y="18609"/>
                    </a:lnTo>
                    <a:lnTo>
                      <a:pt x="44010" y="16316"/>
                    </a:lnTo>
                    <a:lnTo>
                      <a:pt x="44010" y="13847"/>
                    </a:lnTo>
                    <a:lnTo>
                      <a:pt x="46744" y="12612"/>
                    </a:lnTo>
                    <a:lnTo>
                      <a:pt x="47802" y="10936"/>
                    </a:lnTo>
                    <a:lnTo>
                      <a:pt x="47185" y="10848"/>
                    </a:lnTo>
                    <a:lnTo>
                      <a:pt x="45774" y="10054"/>
                    </a:lnTo>
                    <a:lnTo>
                      <a:pt x="45774" y="8731"/>
                    </a:lnTo>
                    <a:lnTo>
                      <a:pt x="44980" y="8026"/>
                    </a:lnTo>
                    <a:lnTo>
                      <a:pt x="45509" y="6968"/>
                    </a:lnTo>
                    <a:lnTo>
                      <a:pt x="44892" y="6438"/>
                    </a:lnTo>
                    <a:lnTo>
                      <a:pt x="45421" y="5733"/>
                    </a:lnTo>
                    <a:lnTo>
                      <a:pt x="43657" y="5204"/>
                    </a:lnTo>
                    <a:lnTo>
                      <a:pt x="43040" y="1059"/>
                    </a:lnTo>
                    <a:lnTo>
                      <a:pt x="42246" y="1059"/>
                    </a:lnTo>
                    <a:lnTo>
                      <a:pt x="41188" y="2381"/>
                    </a:lnTo>
                    <a:lnTo>
                      <a:pt x="39688" y="618"/>
                    </a:lnTo>
                    <a:lnTo>
                      <a:pt x="38718" y="618"/>
                    </a:lnTo>
                    <a:lnTo>
                      <a:pt x="37219"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3" name="Google Shape;1373;p177"/>
            <p:cNvSpPr/>
            <p:nvPr/>
          </p:nvSpPr>
          <p:spPr>
            <a:xfrm>
              <a:off x="2030650" y="4760275"/>
              <a:ext cx="452025" cy="456450"/>
            </a:xfrm>
            <a:custGeom>
              <a:avLst/>
              <a:gdLst/>
              <a:ahLst/>
              <a:cxnLst/>
              <a:rect l="l" t="t" r="r" b="b"/>
              <a:pathLst>
                <a:path w="18081" h="18258" extrusionOk="0">
                  <a:moveTo>
                    <a:pt x="6351" y="1"/>
                  </a:moveTo>
                  <a:lnTo>
                    <a:pt x="4411" y="1059"/>
                  </a:lnTo>
                  <a:lnTo>
                    <a:pt x="2294" y="971"/>
                  </a:lnTo>
                  <a:lnTo>
                    <a:pt x="2029" y="1500"/>
                  </a:lnTo>
                  <a:lnTo>
                    <a:pt x="2029" y="2294"/>
                  </a:lnTo>
                  <a:lnTo>
                    <a:pt x="706" y="2911"/>
                  </a:lnTo>
                  <a:lnTo>
                    <a:pt x="177" y="3970"/>
                  </a:lnTo>
                  <a:lnTo>
                    <a:pt x="177" y="4675"/>
                  </a:lnTo>
                  <a:lnTo>
                    <a:pt x="1" y="4940"/>
                  </a:lnTo>
                  <a:lnTo>
                    <a:pt x="1" y="6086"/>
                  </a:lnTo>
                  <a:lnTo>
                    <a:pt x="354" y="6351"/>
                  </a:lnTo>
                  <a:lnTo>
                    <a:pt x="1147" y="6968"/>
                  </a:lnTo>
                  <a:lnTo>
                    <a:pt x="1677" y="6086"/>
                  </a:lnTo>
                  <a:lnTo>
                    <a:pt x="2911" y="8027"/>
                  </a:lnTo>
                  <a:lnTo>
                    <a:pt x="2999" y="8820"/>
                  </a:lnTo>
                  <a:lnTo>
                    <a:pt x="3264" y="9614"/>
                  </a:lnTo>
                  <a:lnTo>
                    <a:pt x="2823" y="10408"/>
                  </a:lnTo>
                  <a:lnTo>
                    <a:pt x="4146" y="12083"/>
                  </a:lnTo>
                  <a:lnTo>
                    <a:pt x="4146" y="13230"/>
                  </a:lnTo>
                  <a:lnTo>
                    <a:pt x="5381" y="15876"/>
                  </a:lnTo>
                  <a:lnTo>
                    <a:pt x="5998" y="15964"/>
                  </a:lnTo>
                  <a:lnTo>
                    <a:pt x="6086" y="15082"/>
                  </a:lnTo>
                  <a:lnTo>
                    <a:pt x="8291" y="16405"/>
                  </a:lnTo>
                  <a:lnTo>
                    <a:pt x="9349" y="16140"/>
                  </a:lnTo>
                  <a:lnTo>
                    <a:pt x="10408" y="17111"/>
                  </a:lnTo>
                  <a:lnTo>
                    <a:pt x="10672" y="16670"/>
                  </a:lnTo>
                  <a:lnTo>
                    <a:pt x="10231" y="15788"/>
                  </a:lnTo>
                  <a:lnTo>
                    <a:pt x="11202" y="15170"/>
                  </a:lnTo>
                  <a:lnTo>
                    <a:pt x="12083" y="15258"/>
                  </a:lnTo>
                  <a:lnTo>
                    <a:pt x="12965" y="16758"/>
                  </a:lnTo>
                  <a:lnTo>
                    <a:pt x="14994" y="18257"/>
                  </a:lnTo>
                  <a:lnTo>
                    <a:pt x="16140" y="17022"/>
                  </a:lnTo>
                  <a:lnTo>
                    <a:pt x="16052" y="16581"/>
                  </a:lnTo>
                  <a:lnTo>
                    <a:pt x="16934" y="15611"/>
                  </a:lnTo>
                  <a:lnTo>
                    <a:pt x="17022" y="15082"/>
                  </a:lnTo>
                  <a:lnTo>
                    <a:pt x="17463" y="14729"/>
                  </a:lnTo>
                  <a:lnTo>
                    <a:pt x="17463" y="13318"/>
                  </a:lnTo>
                  <a:lnTo>
                    <a:pt x="18081" y="12877"/>
                  </a:lnTo>
                  <a:lnTo>
                    <a:pt x="17022" y="11202"/>
                  </a:lnTo>
                  <a:lnTo>
                    <a:pt x="17111" y="10320"/>
                  </a:lnTo>
                  <a:lnTo>
                    <a:pt x="16140" y="10320"/>
                  </a:lnTo>
                  <a:lnTo>
                    <a:pt x="15788" y="9526"/>
                  </a:lnTo>
                  <a:lnTo>
                    <a:pt x="15170" y="9526"/>
                  </a:lnTo>
                  <a:lnTo>
                    <a:pt x="15170" y="8115"/>
                  </a:lnTo>
                  <a:lnTo>
                    <a:pt x="14200" y="6174"/>
                  </a:lnTo>
                  <a:lnTo>
                    <a:pt x="14200" y="5292"/>
                  </a:lnTo>
                  <a:lnTo>
                    <a:pt x="13230" y="4940"/>
                  </a:lnTo>
                  <a:lnTo>
                    <a:pt x="13230" y="3529"/>
                  </a:lnTo>
                  <a:lnTo>
                    <a:pt x="11907" y="2911"/>
                  </a:lnTo>
                  <a:lnTo>
                    <a:pt x="11907" y="1236"/>
                  </a:lnTo>
                  <a:lnTo>
                    <a:pt x="10408" y="354"/>
                  </a:lnTo>
                  <a:lnTo>
                    <a:pt x="6351" y="1"/>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74" name="Google Shape;1374;p177"/>
            <p:cNvGrpSpPr/>
            <p:nvPr/>
          </p:nvGrpSpPr>
          <p:grpSpPr>
            <a:xfrm>
              <a:off x="2562025" y="4628000"/>
              <a:ext cx="251375" cy="355000"/>
              <a:chOff x="2562025" y="4628000"/>
              <a:chExt cx="251375" cy="355000"/>
            </a:xfrm>
          </p:grpSpPr>
          <p:sp>
            <p:nvSpPr>
              <p:cNvPr id="1375" name="Google Shape;1375;p177"/>
              <p:cNvSpPr/>
              <p:nvPr/>
            </p:nvSpPr>
            <p:spPr>
              <a:xfrm>
                <a:off x="2562025" y="4822025"/>
                <a:ext cx="37500" cy="63950"/>
              </a:xfrm>
              <a:custGeom>
                <a:avLst/>
                <a:gdLst/>
                <a:ahLst/>
                <a:cxnLst/>
                <a:rect l="l" t="t" r="r" b="b"/>
                <a:pathLst>
                  <a:path w="1500" h="2558" extrusionOk="0">
                    <a:moveTo>
                      <a:pt x="883" y="0"/>
                    </a:moveTo>
                    <a:lnTo>
                      <a:pt x="265" y="529"/>
                    </a:lnTo>
                    <a:lnTo>
                      <a:pt x="1" y="2382"/>
                    </a:lnTo>
                    <a:lnTo>
                      <a:pt x="177" y="2558"/>
                    </a:lnTo>
                    <a:lnTo>
                      <a:pt x="1059" y="2558"/>
                    </a:lnTo>
                    <a:lnTo>
                      <a:pt x="1147" y="1235"/>
                    </a:lnTo>
                    <a:lnTo>
                      <a:pt x="1500" y="1147"/>
                    </a:lnTo>
                    <a:lnTo>
                      <a:pt x="1500" y="618"/>
                    </a:lnTo>
                    <a:lnTo>
                      <a:pt x="883" y="0"/>
                    </a:lnTo>
                    <a:close/>
                  </a:path>
                </a:pathLst>
              </a:custGeom>
              <a:solidFill>
                <a:srgbClr val="BF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177"/>
              <p:cNvSpPr/>
              <p:nvPr/>
            </p:nvSpPr>
            <p:spPr>
              <a:xfrm>
                <a:off x="2599500" y="4628000"/>
                <a:ext cx="213900" cy="355000"/>
              </a:xfrm>
              <a:custGeom>
                <a:avLst/>
                <a:gdLst/>
                <a:ahLst/>
                <a:cxnLst/>
                <a:rect l="l" t="t" r="r" b="b"/>
                <a:pathLst>
                  <a:path w="8556" h="14200" extrusionOk="0">
                    <a:moveTo>
                      <a:pt x="3617" y="0"/>
                    </a:moveTo>
                    <a:lnTo>
                      <a:pt x="3352" y="1058"/>
                    </a:lnTo>
                    <a:lnTo>
                      <a:pt x="1765" y="1676"/>
                    </a:lnTo>
                    <a:lnTo>
                      <a:pt x="971" y="1235"/>
                    </a:lnTo>
                    <a:lnTo>
                      <a:pt x="883" y="1676"/>
                    </a:lnTo>
                    <a:lnTo>
                      <a:pt x="2470" y="1764"/>
                    </a:lnTo>
                    <a:lnTo>
                      <a:pt x="2735" y="3087"/>
                    </a:lnTo>
                    <a:lnTo>
                      <a:pt x="1412" y="4057"/>
                    </a:lnTo>
                    <a:lnTo>
                      <a:pt x="1412" y="5997"/>
                    </a:lnTo>
                    <a:lnTo>
                      <a:pt x="795" y="5997"/>
                    </a:lnTo>
                    <a:lnTo>
                      <a:pt x="1412" y="6527"/>
                    </a:lnTo>
                    <a:lnTo>
                      <a:pt x="2470" y="7673"/>
                    </a:lnTo>
                    <a:lnTo>
                      <a:pt x="2470" y="10407"/>
                    </a:lnTo>
                    <a:lnTo>
                      <a:pt x="1588" y="10407"/>
                    </a:lnTo>
                    <a:lnTo>
                      <a:pt x="971" y="9966"/>
                    </a:lnTo>
                    <a:lnTo>
                      <a:pt x="883" y="10143"/>
                    </a:lnTo>
                    <a:lnTo>
                      <a:pt x="354" y="9702"/>
                    </a:lnTo>
                    <a:lnTo>
                      <a:pt x="1" y="11642"/>
                    </a:lnTo>
                    <a:lnTo>
                      <a:pt x="618" y="12965"/>
                    </a:lnTo>
                    <a:lnTo>
                      <a:pt x="618" y="13935"/>
                    </a:lnTo>
                    <a:lnTo>
                      <a:pt x="795" y="14199"/>
                    </a:lnTo>
                    <a:lnTo>
                      <a:pt x="971" y="14199"/>
                    </a:lnTo>
                    <a:lnTo>
                      <a:pt x="971" y="13406"/>
                    </a:lnTo>
                    <a:lnTo>
                      <a:pt x="2294" y="12171"/>
                    </a:lnTo>
                    <a:lnTo>
                      <a:pt x="2382" y="11289"/>
                    </a:lnTo>
                    <a:lnTo>
                      <a:pt x="3970" y="11289"/>
                    </a:lnTo>
                    <a:lnTo>
                      <a:pt x="4146" y="10760"/>
                    </a:lnTo>
                    <a:lnTo>
                      <a:pt x="4940" y="10760"/>
                    </a:lnTo>
                    <a:lnTo>
                      <a:pt x="6351" y="11906"/>
                    </a:lnTo>
                    <a:lnTo>
                      <a:pt x="6351" y="12347"/>
                    </a:lnTo>
                    <a:lnTo>
                      <a:pt x="7233" y="11554"/>
                    </a:lnTo>
                    <a:lnTo>
                      <a:pt x="7056" y="10583"/>
                    </a:lnTo>
                    <a:lnTo>
                      <a:pt x="8556" y="10143"/>
                    </a:lnTo>
                    <a:lnTo>
                      <a:pt x="8468" y="9878"/>
                    </a:lnTo>
                    <a:lnTo>
                      <a:pt x="7850" y="9525"/>
                    </a:lnTo>
                    <a:lnTo>
                      <a:pt x="7850" y="8467"/>
                    </a:lnTo>
                    <a:lnTo>
                      <a:pt x="8115" y="7761"/>
                    </a:lnTo>
                    <a:lnTo>
                      <a:pt x="7850" y="6879"/>
                    </a:lnTo>
                    <a:lnTo>
                      <a:pt x="6351" y="5821"/>
                    </a:lnTo>
                    <a:lnTo>
                      <a:pt x="6351" y="4145"/>
                    </a:lnTo>
                    <a:lnTo>
                      <a:pt x="5116" y="2822"/>
                    </a:lnTo>
                    <a:lnTo>
                      <a:pt x="4852" y="1764"/>
                    </a:lnTo>
                    <a:lnTo>
                      <a:pt x="3881" y="1147"/>
                    </a:lnTo>
                    <a:lnTo>
                      <a:pt x="3617" y="0"/>
                    </a:lnTo>
                    <a:close/>
                  </a:path>
                </a:pathLst>
              </a:custGeom>
              <a:solidFill>
                <a:srgbClr val="BF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7" name="Google Shape;1377;p177"/>
            <p:cNvSpPr/>
            <p:nvPr/>
          </p:nvSpPr>
          <p:spPr>
            <a:xfrm>
              <a:off x="2467225" y="4927850"/>
              <a:ext cx="121275" cy="229325"/>
            </a:xfrm>
            <a:custGeom>
              <a:avLst/>
              <a:gdLst/>
              <a:ahLst/>
              <a:cxnLst/>
              <a:rect l="l" t="t" r="r" b="b"/>
              <a:pathLst>
                <a:path w="4851" h="9173" extrusionOk="0">
                  <a:moveTo>
                    <a:pt x="3793" y="1"/>
                  </a:moveTo>
                  <a:lnTo>
                    <a:pt x="2470" y="265"/>
                  </a:lnTo>
                  <a:lnTo>
                    <a:pt x="1852" y="618"/>
                  </a:lnTo>
                  <a:lnTo>
                    <a:pt x="1323" y="530"/>
                  </a:lnTo>
                  <a:lnTo>
                    <a:pt x="1235" y="883"/>
                  </a:lnTo>
                  <a:lnTo>
                    <a:pt x="2205" y="2382"/>
                  </a:lnTo>
                  <a:lnTo>
                    <a:pt x="2029" y="3087"/>
                  </a:lnTo>
                  <a:lnTo>
                    <a:pt x="177" y="3087"/>
                  </a:lnTo>
                  <a:lnTo>
                    <a:pt x="89" y="4322"/>
                  </a:lnTo>
                  <a:lnTo>
                    <a:pt x="1323" y="6351"/>
                  </a:lnTo>
                  <a:lnTo>
                    <a:pt x="529" y="6880"/>
                  </a:lnTo>
                  <a:lnTo>
                    <a:pt x="529" y="8203"/>
                  </a:lnTo>
                  <a:lnTo>
                    <a:pt x="89" y="8644"/>
                  </a:lnTo>
                  <a:lnTo>
                    <a:pt x="0" y="8908"/>
                  </a:lnTo>
                  <a:lnTo>
                    <a:pt x="529" y="9173"/>
                  </a:lnTo>
                  <a:lnTo>
                    <a:pt x="1500" y="9085"/>
                  </a:lnTo>
                  <a:lnTo>
                    <a:pt x="1852" y="8379"/>
                  </a:lnTo>
                  <a:lnTo>
                    <a:pt x="2470" y="8644"/>
                  </a:lnTo>
                  <a:lnTo>
                    <a:pt x="3881" y="6792"/>
                  </a:lnTo>
                  <a:lnTo>
                    <a:pt x="4145" y="7938"/>
                  </a:lnTo>
                  <a:lnTo>
                    <a:pt x="4586" y="7762"/>
                  </a:lnTo>
                  <a:lnTo>
                    <a:pt x="4145" y="6703"/>
                  </a:lnTo>
                  <a:lnTo>
                    <a:pt x="4851" y="4587"/>
                  </a:lnTo>
                  <a:lnTo>
                    <a:pt x="4498" y="4322"/>
                  </a:lnTo>
                  <a:lnTo>
                    <a:pt x="4586" y="3264"/>
                  </a:lnTo>
                  <a:lnTo>
                    <a:pt x="3087" y="1853"/>
                  </a:lnTo>
                  <a:lnTo>
                    <a:pt x="3793" y="1676"/>
                  </a:lnTo>
                  <a:lnTo>
                    <a:pt x="3793" y="1"/>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177"/>
            <p:cNvSpPr/>
            <p:nvPr/>
          </p:nvSpPr>
          <p:spPr>
            <a:xfrm>
              <a:off x="2092400" y="4458225"/>
              <a:ext cx="502725" cy="546825"/>
            </a:xfrm>
            <a:custGeom>
              <a:avLst/>
              <a:gdLst/>
              <a:ahLst/>
              <a:cxnLst/>
              <a:rect l="l" t="t" r="r" b="b"/>
              <a:pathLst>
                <a:path w="20109" h="21873" extrusionOk="0">
                  <a:moveTo>
                    <a:pt x="5380" y="0"/>
                  </a:moveTo>
                  <a:lnTo>
                    <a:pt x="5027" y="177"/>
                  </a:lnTo>
                  <a:lnTo>
                    <a:pt x="5204" y="441"/>
                  </a:lnTo>
                  <a:lnTo>
                    <a:pt x="4763" y="1588"/>
                  </a:lnTo>
                  <a:lnTo>
                    <a:pt x="4057" y="1411"/>
                  </a:lnTo>
                  <a:lnTo>
                    <a:pt x="3704" y="2734"/>
                  </a:lnTo>
                  <a:lnTo>
                    <a:pt x="2382" y="2117"/>
                  </a:lnTo>
                  <a:lnTo>
                    <a:pt x="1411" y="2999"/>
                  </a:lnTo>
                  <a:lnTo>
                    <a:pt x="1676" y="4763"/>
                  </a:lnTo>
                  <a:lnTo>
                    <a:pt x="441" y="4763"/>
                  </a:lnTo>
                  <a:lnTo>
                    <a:pt x="0" y="5204"/>
                  </a:lnTo>
                  <a:lnTo>
                    <a:pt x="441" y="5556"/>
                  </a:lnTo>
                  <a:lnTo>
                    <a:pt x="706" y="6791"/>
                  </a:lnTo>
                  <a:lnTo>
                    <a:pt x="1411" y="7232"/>
                  </a:lnTo>
                  <a:lnTo>
                    <a:pt x="1235" y="10407"/>
                  </a:lnTo>
                  <a:lnTo>
                    <a:pt x="89" y="12524"/>
                  </a:lnTo>
                  <a:lnTo>
                    <a:pt x="1764" y="12612"/>
                  </a:lnTo>
                  <a:lnTo>
                    <a:pt x="3704" y="11554"/>
                  </a:lnTo>
                  <a:lnTo>
                    <a:pt x="8026" y="11995"/>
                  </a:lnTo>
                  <a:lnTo>
                    <a:pt x="9966" y="12965"/>
                  </a:lnTo>
                  <a:lnTo>
                    <a:pt x="9966" y="14640"/>
                  </a:lnTo>
                  <a:lnTo>
                    <a:pt x="11201" y="15258"/>
                  </a:lnTo>
                  <a:lnTo>
                    <a:pt x="11201" y="16669"/>
                  </a:lnTo>
                  <a:lnTo>
                    <a:pt x="12259" y="17022"/>
                  </a:lnTo>
                  <a:lnTo>
                    <a:pt x="12259" y="18168"/>
                  </a:lnTo>
                  <a:lnTo>
                    <a:pt x="13229" y="20109"/>
                  </a:lnTo>
                  <a:lnTo>
                    <a:pt x="13229" y="21079"/>
                  </a:lnTo>
                  <a:lnTo>
                    <a:pt x="13670" y="21079"/>
                  </a:lnTo>
                  <a:lnTo>
                    <a:pt x="14023" y="21872"/>
                  </a:lnTo>
                  <a:lnTo>
                    <a:pt x="14641" y="21872"/>
                  </a:lnTo>
                  <a:lnTo>
                    <a:pt x="14641" y="21343"/>
                  </a:lnTo>
                  <a:lnTo>
                    <a:pt x="16581" y="21343"/>
                  </a:lnTo>
                  <a:lnTo>
                    <a:pt x="16581" y="21255"/>
                  </a:lnTo>
                  <a:lnTo>
                    <a:pt x="15611" y="19668"/>
                  </a:lnTo>
                  <a:lnTo>
                    <a:pt x="16052" y="18786"/>
                  </a:lnTo>
                  <a:lnTo>
                    <a:pt x="16757" y="18874"/>
                  </a:lnTo>
                  <a:lnTo>
                    <a:pt x="17198" y="18521"/>
                  </a:lnTo>
                  <a:lnTo>
                    <a:pt x="19315" y="18168"/>
                  </a:lnTo>
                  <a:lnTo>
                    <a:pt x="19315" y="20373"/>
                  </a:lnTo>
                  <a:lnTo>
                    <a:pt x="20109" y="20197"/>
                  </a:lnTo>
                  <a:lnTo>
                    <a:pt x="20020" y="18786"/>
                  </a:lnTo>
                  <a:lnTo>
                    <a:pt x="19844" y="18345"/>
                  </a:lnTo>
                  <a:lnTo>
                    <a:pt x="19844" y="17639"/>
                  </a:lnTo>
                  <a:lnTo>
                    <a:pt x="18609" y="17639"/>
                  </a:lnTo>
                  <a:lnTo>
                    <a:pt x="18256" y="17022"/>
                  </a:lnTo>
                  <a:lnTo>
                    <a:pt x="18609" y="14817"/>
                  </a:lnTo>
                  <a:lnTo>
                    <a:pt x="19491" y="14023"/>
                  </a:lnTo>
                  <a:lnTo>
                    <a:pt x="20109" y="13318"/>
                  </a:lnTo>
                  <a:lnTo>
                    <a:pt x="20109" y="12788"/>
                  </a:lnTo>
                  <a:lnTo>
                    <a:pt x="18168" y="11201"/>
                  </a:lnTo>
                  <a:lnTo>
                    <a:pt x="16581" y="6086"/>
                  </a:lnTo>
                  <a:lnTo>
                    <a:pt x="16052" y="6086"/>
                  </a:lnTo>
                  <a:lnTo>
                    <a:pt x="16052" y="6791"/>
                  </a:lnTo>
                  <a:lnTo>
                    <a:pt x="15346" y="6879"/>
                  </a:lnTo>
                  <a:lnTo>
                    <a:pt x="15346" y="8379"/>
                  </a:lnTo>
                  <a:lnTo>
                    <a:pt x="13582" y="7938"/>
                  </a:lnTo>
                  <a:lnTo>
                    <a:pt x="13582" y="7673"/>
                  </a:lnTo>
                  <a:lnTo>
                    <a:pt x="12171" y="7320"/>
                  </a:lnTo>
                  <a:lnTo>
                    <a:pt x="12171" y="6438"/>
                  </a:lnTo>
                  <a:lnTo>
                    <a:pt x="11025" y="4057"/>
                  </a:lnTo>
                  <a:lnTo>
                    <a:pt x="8026" y="2381"/>
                  </a:lnTo>
                  <a:lnTo>
                    <a:pt x="6879" y="1147"/>
                  </a:lnTo>
                  <a:lnTo>
                    <a:pt x="6262" y="1147"/>
                  </a:lnTo>
                  <a:lnTo>
                    <a:pt x="5380" y="0"/>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9" name="Google Shape;1379;p177"/>
          <p:cNvGrpSpPr/>
          <p:nvPr/>
        </p:nvGrpSpPr>
        <p:grpSpPr>
          <a:xfrm>
            <a:off x="6973599" y="2276484"/>
            <a:ext cx="3301753" cy="3934301"/>
            <a:chOff x="1611750" y="238125"/>
            <a:chExt cx="4396475" cy="5238750"/>
          </a:xfrm>
        </p:grpSpPr>
        <p:sp>
          <p:nvSpPr>
            <p:cNvPr id="1380" name="Google Shape;1380;p177"/>
            <p:cNvSpPr/>
            <p:nvPr/>
          </p:nvSpPr>
          <p:spPr>
            <a:xfrm>
              <a:off x="1907200" y="4936675"/>
              <a:ext cx="489500" cy="540200"/>
            </a:xfrm>
            <a:custGeom>
              <a:avLst/>
              <a:gdLst/>
              <a:ahLst/>
              <a:cxnLst/>
              <a:rect l="l" t="t" r="r" b="b"/>
              <a:pathLst>
                <a:path w="19580" h="21608" extrusionOk="0">
                  <a:moveTo>
                    <a:pt x="5380" y="0"/>
                  </a:moveTo>
                  <a:lnTo>
                    <a:pt x="4674" y="265"/>
                  </a:lnTo>
                  <a:lnTo>
                    <a:pt x="4233" y="1059"/>
                  </a:lnTo>
                  <a:lnTo>
                    <a:pt x="3969" y="1059"/>
                  </a:lnTo>
                  <a:lnTo>
                    <a:pt x="4145" y="2205"/>
                  </a:lnTo>
                  <a:lnTo>
                    <a:pt x="3263" y="2911"/>
                  </a:lnTo>
                  <a:lnTo>
                    <a:pt x="3263" y="3528"/>
                  </a:lnTo>
                  <a:lnTo>
                    <a:pt x="2734" y="4410"/>
                  </a:lnTo>
                  <a:lnTo>
                    <a:pt x="2734" y="5380"/>
                  </a:lnTo>
                  <a:lnTo>
                    <a:pt x="3263" y="5733"/>
                  </a:lnTo>
                  <a:lnTo>
                    <a:pt x="3616" y="6174"/>
                  </a:lnTo>
                  <a:lnTo>
                    <a:pt x="3263" y="6527"/>
                  </a:lnTo>
                  <a:lnTo>
                    <a:pt x="3263" y="7232"/>
                  </a:lnTo>
                  <a:lnTo>
                    <a:pt x="1235" y="9437"/>
                  </a:lnTo>
                  <a:lnTo>
                    <a:pt x="1588" y="9878"/>
                  </a:lnTo>
                  <a:lnTo>
                    <a:pt x="882" y="11289"/>
                  </a:lnTo>
                  <a:lnTo>
                    <a:pt x="1323" y="11642"/>
                  </a:lnTo>
                  <a:lnTo>
                    <a:pt x="1499" y="12524"/>
                  </a:lnTo>
                  <a:lnTo>
                    <a:pt x="441" y="12789"/>
                  </a:lnTo>
                  <a:lnTo>
                    <a:pt x="529" y="13053"/>
                  </a:lnTo>
                  <a:lnTo>
                    <a:pt x="1411" y="13230"/>
                  </a:lnTo>
                  <a:lnTo>
                    <a:pt x="1676" y="15523"/>
                  </a:lnTo>
                  <a:lnTo>
                    <a:pt x="1411" y="17110"/>
                  </a:lnTo>
                  <a:lnTo>
                    <a:pt x="0" y="17727"/>
                  </a:lnTo>
                  <a:lnTo>
                    <a:pt x="1588" y="18874"/>
                  </a:lnTo>
                  <a:lnTo>
                    <a:pt x="882" y="19932"/>
                  </a:lnTo>
                  <a:lnTo>
                    <a:pt x="2205" y="20461"/>
                  </a:lnTo>
                  <a:lnTo>
                    <a:pt x="2646" y="20109"/>
                  </a:lnTo>
                  <a:lnTo>
                    <a:pt x="3087" y="20638"/>
                  </a:lnTo>
                  <a:lnTo>
                    <a:pt x="3969" y="20638"/>
                  </a:lnTo>
                  <a:lnTo>
                    <a:pt x="4057" y="21432"/>
                  </a:lnTo>
                  <a:lnTo>
                    <a:pt x="4762" y="20902"/>
                  </a:lnTo>
                  <a:lnTo>
                    <a:pt x="6174" y="20991"/>
                  </a:lnTo>
                  <a:lnTo>
                    <a:pt x="6791" y="20638"/>
                  </a:lnTo>
                  <a:lnTo>
                    <a:pt x="7849" y="21608"/>
                  </a:lnTo>
                  <a:lnTo>
                    <a:pt x="8908" y="20109"/>
                  </a:lnTo>
                  <a:lnTo>
                    <a:pt x="10583" y="20109"/>
                  </a:lnTo>
                  <a:lnTo>
                    <a:pt x="10407" y="19756"/>
                  </a:lnTo>
                  <a:lnTo>
                    <a:pt x="10936" y="19580"/>
                  </a:lnTo>
                  <a:lnTo>
                    <a:pt x="11289" y="19932"/>
                  </a:lnTo>
                  <a:lnTo>
                    <a:pt x="11553" y="19844"/>
                  </a:lnTo>
                  <a:lnTo>
                    <a:pt x="12083" y="19580"/>
                  </a:lnTo>
                  <a:lnTo>
                    <a:pt x="13053" y="18080"/>
                  </a:lnTo>
                  <a:lnTo>
                    <a:pt x="13670" y="18080"/>
                  </a:lnTo>
                  <a:lnTo>
                    <a:pt x="15169" y="16581"/>
                  </a:lnTo>
                  <a:lnTo>
                    <a:pt x="15169" y="15875"/>
                  </a:lnTo>
                  <a:lnTo>
                    <a:pt x="16492" y="15170"/>
                  </a:lnTo>
                  <a:lnTo>
                    <a:pt x="19579" y="11642"/>
                  </a:lnTo>
                  <a:lnTo>
                    <a:pt x="17462" y="10055"/>
                  </a:lnTo>
                  <a:lnTo>
                    <a:pt x="16669" y="8732"/>
                  </a:lnTo>
                  <a:lnTo>
                    <a:pt x="16228" y="8643"/>
                  </a:lnTo>
                  <a:lnTo>
                    <a:pt x="15875" y="8908"/>
                  </a:lnTo>
                  <a:lnTo>
                    <a:pt x="16140" y="9525"/>
                  </a:lnTo>
                  <a:lnTo>
                    <a:pt x="15522" y="10848"/>
                  </a:lnTo>
                  <a:lnTo>
                    <a:pt x="14111" y="9702"/>
                  </a:lnTo>
                  <a:lnTo>
                    <a:pt x="13141" y="9878"/>
                  </a:lnTo>
                  <a:lnTo>
                    <a:pt x="11465" y="8908"/>
                  </a:lnTo>
                  <a:lnTo>
                    <a:pt x="11465" y="9437"/>
                  </a:lnTo>
                  <a:lnTo>
                    <a:pt x="9966" y="9261"/>
                  </a:lnTo>
                  <a:lnTo>
                    <a:pt x="8555" y="6262"/>
                  </a:lnTo>
                  <a:lnTo>
                    <a:pt x="8555" y="5204"/>
                  </a:lnTo>
                  <a:lnTo>
                    <a:pt x="7144" y="3352"/>
                  </a:lnTo>
                  <a:lnTo>
                    <a:pt x="7673" y="2470"/>
                  </a:lnTo>
                  <a:lnTo>
                    <a:pt x="7408" y="1852"/>
                  </a:lnTo>
                  <a:lnTo>
                    <a:pt x="7320" y="1147"/>
                  </a:lnTo>
                  <a:lnTo>
                    <a:pt x="6615" y="0"/>
                  </a:lnTo>
                  <a:lnTo>
                    <a:pt x="6262" y="618"/>
                  </a:lnTo>
                  <a:lnTo>
                    <a:pt x="5380"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1" name="Google Shape;1381;p177"/>
            <p:cNvGrpSpPr/>
            <p:nvPr/>
          </p:nvGrpSpPr>
          <p:grpSpPr>
            <a:xfrm>
              <a:off x="1737425" y="3600525"/>
              <a:ext cx="683525" cy="535800"/>
              <a:chOff x="1737425" y="3600525"/>
              <a:chExt cx="683525" cy="535800"/>
            </a:xfrm>
          </p:grpSpPr>
          <p:sp>
            <p:nvSpPr>
              <p:cNvPr id="1382" name="Google Shape;1382;p177"/>
              <p:cNvSpPr/>
              <p:nvPr/>
            </p:nvSpPr>
            <p:spPr>
              <a:xfrm>
                <a:off x="1962300" y="3829825"/>
                <a:ext cx="26500" cy="22075"/>
              </a:xfrm>
              <a:custGeom>
                <a:avLst/>
                <a:gdLst/>
                <a:ahLst/>
                <a:cxnLst/>
                <a:rect l="l" t="t" r="r" b="b"/>
                <a:pathLst>
                  <a:path w="1060" h="883" extrusionOk="0">
                    <a:moveTo>
                      <a:pt x="1059" y="1"/>
                    </a:moveTo>
                    <a:lnTo>
                      <a:pt x="1" y="177"/>
                    </a:lnTo>
                    <a:lnTo>
                      <a:pt x="795" y="883"/>
                    </a:lnTo>
                    <a:lnTo>
                      <a:pt x="1059" y="1"/>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177"/>
              <p:cNvSpPr/>
              <p:nvPr/>
            </p:nvSpPr>
            <p:spPr>
              <a:xfrm>
                <a:off x="2121050" y="3721800"/>
                <a:ext cx="24275" cy="30875"/>
              </a:xfrm>
              <a:custGeom>
                <a:avLst/>
                <a:gdLst/>
                <a:ahLst/>
                <a:cxnLst/>
                <a:rect l="l" t="t" r="r" b="b"/>
                <a:pathLst>
                  <a:path w="971" h="1235" extrusionOk="0">
                    <a:moveTo>
                      <a:pt x="618" y="0"/>
                    </a:moveTo>
                    <a:lnTo>
                      <a:pt x="1" y="88"/>
                    </a:lnTo>
                    <a:lnTo>
                      <a:pt x="89" y="1235"/>
                    </a:lnTo>
                    <a:lnTo>
                      <a:pt x="971" y="882"/>
                    </a:lnTo>
                    <a:lnTo>
                      <a:pt x="618"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177"/>
              <p:cNvSpPr/>
              <p:nvPr/>
            </p:nvSpPr>
            <p:spPr>
              <a:xfrm>
                <a:off x="1805775" y="3984175"/>
                <a:ext cx="46325" cy="50725"/>
              </a:xfrm>
              <a:custGeom>
                <a:avLst/>
                <a:gdLst/>
                <a:ahLst/>
                <a:cxnLst/>
                <a:rect l="l" t="t" r="r" b="b"/>
                <a:pathLst>
                  <a:path w="1853" h="2029" extrusionOk="0">
                    <a:moveTo>
                      <a:pt x="441" y="0"/>
                    </a:moveTo>
                    <a:lnTo>
                      <a:pt x="0" y="1500"/>
                    </a:lnTo>
                    <a:lnTo>
                      <a:pt x="265" y="2029"/>
                    </a:lnTo>
                    <a:lnTo>
                      <a:pt x="1852" y="882"/>
                    </a:lnTo>
                    <a:lnTo>
                      <a:pt x="882"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177"/>
              <p:cNvSpPr/>
              <p:nvPr/>
            </p:nvSpPr>
            <p:spPr>
              <a:xfrm>
                <a:off x="1836625" y="3926850"/>
                <a:ext cx="26500" cy="26475"/>
              </a:xfrm>
              <a:custGeom>
                <a:avLst/>
                <a:gdLst/>
                <a:ahLst/>
                <a:cxnLst/>
                <a:rect l="l" t="t" r="r" b="b"/>
                <a:pathLst>
                  <a:path w="1060" h="1059" extrusionOk="0">
                    <a:moveTo>
                      <a:pt x="618" y="0"/>
                    </a:moveTo>
                    <a:lnTo>
                      <a:pt x="1" y="441"/>
                    </a:lnTo>
                    <a:lnTo>
                      <a:pt x="795" y="1059"/>
                    </a:lnTo>
                    <a:lnTo>
                      <a:pt x="1059" y="618"/>
                    </a:lnTo>
                    <a:lnTo>
                      <a:pt x="618"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177"/>
              <p:cNvSpPr/>
              <p:nvPr/>
            </p:nvSpPr>
            <p:spPr>
              <a:xfrm>
                <a:off x="1763875" y="4026075"/>
                <a:ext cx="37500" cy="30875"/>
              </a:xfrm>
              <a:custGeom>
                <a:avLst/>
                <a:gdLst/>
                <a:ahLst/>
                <a:cxnLst/>
                <a:rect l="l" t="t" r="r" b="b"/>
                <a:pathLst>
                  <a:path w="1500" h="1235" extrusionOk="0">
                    <a:moveTo>
                      <a:pt x="1147" y="0"/>
                    </a:moveTo>
                    <a:lnTo>
                      <a:pt x="0" y="265"/>
                    </a:lnTo>
                    <a:lnTo>
                      <a:pt x="0" y="1235"/>
                    </a:lnTo>
                    <a:lnTo>
                      <a:pt x="1500" y="1058"/>
                    </a:lnTo>
                    <a:lnTo>
                      <a:pt x="1147"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177"/>
              <p:cNvSpPr/>
              <p:nvPr/>
            </p:nvSpPr>
            <p:spPr>
              <a:xfrm>
                <a:off x="2132075" y="3600525"/>
                <a:ext cx="68375" cy="52950"/>
              </a:xfrm>
              <a:custGeom>
                <a:avLst/>
                <a:gdLst/>
                <a:ahLst/>
                <a:cxnLst/>
                <a:rect l="l" t="t" r="r" b="b"/>
                <a:pathLst>
                  <a:path w="2735" h="2118" extrusionOk="0">
                    <a:moveTo>
                      <a:pt x="1412" y="1"/>
                    </a:moveTo>
                    <a:lnTo>
                      <a:pt x="971" y="353"/>
                    </a:lnTo>
                    <a:lnTo>
                      <a:pt x="530" y="353"/>
                    </a:lnTo>
                    <a:lnTo>
                      <a:pt x="1" y="1235"/>
                    </a:lnTo>
                    <a:lnTo>
                      <a:pt x="1676" y="2117"/>
                    </a:lnTo>
                    <a:lnTo>
                      <a:pt x="2735" y="1412"/>
                    </a:lnTo>
                    <a:lnTo>
                      <a:pt x="1941" y="1"/>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177"/>
              <p:cNvSpPr/>
              <p:nvPr/>
            </p:nvSpPr>
            <p:spPr>
              <a:xfrm>
                <a:off x="1737425" y="3618175"/>
                <a:ext cx="683525" cy="518150"/>
              </a:xfrm>
              <a:custGeom>
                <a:avLst/>
                <a:gdLst/>
                <a:ahLst/>
                <a:cxnLst/>
                <a:rect l="l" t="t" r="r" b="b"/>
                <a:pathLst>
                  <a:path w="27341" h="20726" extrusionOk="0">
                    <a:moveTo>
                      <a:pt x="22401" y="0"/>
                    </a:moveTo>
                    <a:lnTo>
                      <a:pt x="21960" y="88"/>
                    </a:lnTo>
                    <a:lnTo>
                      <a:pt x="22049" y="706"/>
                    </a:lnTo>
                    <a:lnTo>
                      <a:pt x="21960" y="1147"/>
                    </a:lnTo>
                    <a:lnTo>
                      <a:pt x="21608" y="441"/>
                    </a:lnTo>
                    <a:lnTo>
                      <a:pt x="21078" y="441"/>
                    </a:lnTo>
                    <a:lnTo>
                      <a:pt x="19579" y="1411"/>
                    </a:lnTo>
                    <a:lnTo>
                      <a:pt x="20373" y="1676"/>
                    </a:lnTo>
                    <a:lnTo>
                      <a:pt x="20902" y="1411"/>
                    </a:lnTo>
                    <a:lnTo>
                      <a:pt x="20726" y="2117"/>
                    </a:lnTo>
                    <a:lnTo>
                      <a:pt x="21343" y="2999"/>
                    </a:lnTo>
                    <a:lnTo>
                      <a:pt x="21696" y="3528"/>
                    </a:lnTo>
                    <a:lnTo>
                      <a:pt x="20902" y="3704"/>
                    </a:lnTo>
                    <a:lnTo>
                      <a:pt x="21255" y="4410"/>
                    </a:lnTo>
                    <a:lnTo>
                      <a:pt x="21255" y="4410"/>
                    </a:lnTo>
                    <a:lnTo>
                      <a:pt x="20197" y="3881"/>
                    </a:lnTo>
                    <a:lnTo>
                      <a:pt x="20814" y="2999"/>
                    </a:lnTo>
                    <a:lnTo>
                      <a:pt x="20373" y="2117"/>
                    </a:lnTo>
                    <a:lnTo>
                      <a:pt x="19050" y="2293"/>
                    </a:lnTo>
                    <a:lnTo>
                      <a:pt x="18962" y="2999"/>
                    </a:lnTo>
                    <a:lnTo>
                      <a:pt x="18433" y="2470"/>
                    </a:lnTo>
                    <a:lnTo>
                      <a:pt x="16581" y="3704"/>
                    </a:lnTo>
                    <a:lnTo>
                      <a:pt x="16845" y="3704"/>
                    </a:lnTo>
                    <a:lnTo>
                      <a:pt x="17022" y="3969"/>
                    </a:lnTo>
                    <a:lnTo>
                      <a:pt x="18168" y="3881"/>
                    </a:lnTo>
                    <a:lnTo>
                      <a:pt x="18344" y="3704"/>
                    </a:lnTo>
                    <a:lnTo>
                      <a:pt x="18874" y="3881"/>
                    </a:lnTo>
                    <a:lnTo>
                      <a:pt x="18344" y="4410"/>
                    </a:lnTo>
                    <a:lnTo>
                      <a:pt x="18609" y="5380"/>
                    </a:lnTo>
                    <a:lnTo>
                      <a:pt x="19667" y="6438"/>
                    </a:lnTo>
                    <a:lnTo>
                      <a:pt x="20637" y="6086"/>
                    </a:lnTo>
                    <a:lnTo>
                      <a:pt x="20902" y="6438"/>
                    </a:lnTo>
                    <a:lnTo>
                      <a:pt x="20020" y="6879"/>
                    </a:lnTo>
                    <a:lnTo>
                      <a:pt x="21519" y="8467"/>
                    </a:lnTo>
                    <a:lnTo>
                      <a:pt x="21519" y="8467"/>
                    </a:lnTo>
                    <a:lnTo>
                      <a:pt x="20814" y="8290"/>
                    </a:lnTo>
                    <a:lnTo>
                      <a:pt x="19932" y="7497"/>
                    </a:lnTo>
                    <a:lnTo>
                      <a:pt x="20461" y="8379"/>
                    </a:lnTo>
                    <a:lnTo>
                      <a:pt x="20197" y="8467"/>
                    </a:lnTo>
                    <a:lnTo>
                      <a:pt x="19315" y="7232"/>
                    </a:lnTo>
                    <a:lnTo>
                      <a:pt x="19403" y="6703"/>
                    </a:lnTo>
                    <a:lnTo>
                      <a:pt x="18168" y="5556"/>
                    </a:lnTo>
                    <a:lnTo>
                      <a:pt x="17992" y="4410"/>
                    </a:lnTo>
                    <a:lnTo>
                      <a:pt x="17639" y="4410"/>
                    </a:lnTo>
                    <a:lnTo>
                      <a:pt x="16757" y="5468"/>
                    </a:lnTo>
                    <a:lnTo>
                      <a:pt x="16757" y="5909"/>
                    </a:lnTo>
                    <a:lnTo>
                      <a:pt x="17374" y="6174"/>
                    </a:lnTo>
                    <a:lnTo>
                      <a:pt x="18168" y="7144"/>
                    </a:lnTo>
                    <a:lnTo>
                      <a:pt x="18344" y="8290"/>
                    </a:lnTo>
                    <a:lnTo>
                      <a:pt x="20461" y="9613"/>
                    </a:lnTo>
                    <a:lnTo>
                      <a:pt x="20461" y="10054"/>
                    </a:lnTo>
                    <a:lnTo>
                      <a:pt x="19667" y="9790"/>
                    </a:lnTo>
                    <a:lnTo>
                      <a:pt x="17903" y="8467"/>
                    </a:lnTo>
                    <a:lnTo>
                      <a:pt x="17727" y="7056"/>
                    </a:lnTo>
                    <a:lnTo>
                      <a:pt x="16581" y="6703"/>
                    </a:lnTo>
                    <a:lnTo>
                      <a:pt x="16228" y="6262"/>
                    </a:lnTo>
                    <a:lnTo>
                      <a:pt x="15787" y="6350"/>
                    </a:lnTo>
                    <a:lnTo>
                      <a:pt x="15522" y="6703"/>
                    </a:lnTo>
                    <a:lnTo>
                      <a:pt x="14728" y="4763"/>
                    </a:lnTo>
                    <a:lnTo>
                      <a:pt x="14288" y="5204"/>
                    </a:lnTo>
                    <a:lnTo>
                      <a:pt x="14023" y="5468"/>
                    </a:lnTo>
                    <a:lnTo>
                      <a:pt x="13847" y="5204"/>
                    </a:lnTo>
                    <a:lnTo>
                      <a:pt x="13053" y="5997"/>
                    </a:lnTo>
                    <a:lnTo>
                      <a:pt x="13494" y="6703"/>
                    </a:lnTo>
                    <a:lnTo>
                      <a:pt x="12965" y="6615"/>
                    </a:lnTo>
                    <a:lnTo>
                      <a:pt x="12347" y="5997"/>
                    </a:lnTo>
                    <a:lnTo>
                      <a:pt x="10142" y="7320"/>
                    </a:lnTo>
                    <a:lnTo>
                      <a:pt x="10583" y="8467"/>
                    </a:lnTo>
                    <a:lnTo>
                      <a:pt x="11201" y="8731"/>
                    </a:lnTo>
                    <a:lnTo>
                      <a:pt x="10760" y="8996"/>
                    </a:lnTo>
                    <a:lnTo>
                      <a:pt x="10672" y="10231"/>
                    </a:lnTo>
                    <a:lnTo>
                      <a:pt x="11289" y="9878"/>
                    </a:lnTo>
                    <a:lnTo>
                      <a:pt x="12788" y="9701"/>
                    </a:lnTo>
                    <a:lnTo>
                      <a:pt x="13670" y="9790"/>
                    </a:lnTo>
                    <a:lnTo>
                      <a:pt x="12965" y="10672"/>
                    </a:lnTo>
                    <a:lnTo>
                      <a:pt x="13406" y="10848"/>
                    </a:lnTo>
                    <a:lnTo>
                      <a:pt x="15169" y="9701"/>
                    </a:lnTo>
                    <a:lnTo>
                      <a:pt x="17639" y="9701"/>
                    </a:lnTo>
                    <a:lnTo>
                      <a:pt x="18344" y="10319"/>
                    </a:lnTo>
                    <a:lnTo>
                      <a:pt x="15963" y="10142"/>
                    </a:lnTo>
                    <a:lnTo>
                      <a:pt x="13494" y="11465"/>
                    </a:lnTo>
                    <a:lnTo>
                      <a:pt x="13494" y="12083"/>
                    </a:lnTo>
                    <a:lnTo>
                      <a:pt x="13758" y="12259"/>
                    </a:lnTo>
                    <a:lnTo>
                      <a:pt x="14640" y="12347"/>
                    </a:lnTo>
                    <a:lnTo>
                      <a:pt x="14905" y="11995"/>
                    </a:lnTo>
                    <a:lnTo>
                      <a:pt x="15434" y="12083"/>
                    </a:lnTo>
                    <a:lnTo>
                      <a:pt x="15434" y="12347"/>
                    </a:lnTo>
                    <a:lnTo>
                      <a:pt x="14728" y="12612"/>
                    </a:lnTo>
                    <a:lnTo>
                      <a:pt x="13935" y="12700"/>
                    </a:lnTo>
                    <a:lnTo>
                      <a:pt x="13317" y="12347"/>
                    </a:lnTo>
                    <a:lnTo>
                      <a:pt x="11289" y="11289"/>
                    </a:lnTo>
                    <a:lnTo>
                      <a:pt x="10142" y="11289"/>
                    </a:lnTo>
                    <a:lnTo>
                      <a:pt x="9878" y="12083"/>
                    </a:lnTo>
                    <a:lnTo>
                      <a:pt x="8908" y="11465"/>
                    </a:lnTo>
                    <a:lnTo>
                      <a:pt x="8908" y="11024"/>
                    </a:lnTo>
                    <a:lnTo>
                      <a:pt x="9878" y="10936"/>
                    </a:lnTo>
                    <a:lnTo>
                      <a:pt x="9966" y="10054"/>
                    </a:lnTo>
                    <a:lnTo>
                      <a:pt x="8908" y="9878"/>
                    </a:lnTo>
                    <a:lnTo>
                      <a:pt x="7497" y="11113"/>
                    </a:lnTo>
                    <a:lnTo>
                      <a:pt x="7408" y="11906"/>
                    </a:lnTo>
                    <a:lnTo>
                      <a:pt x="6085" y="11906"/>
                    </a:lnTo>
                    <a:lnTo>
                      <a:pt x="5115" y="12524"/>
                    </a:lnTo>
                    <a:lnTo>
                      <a:pt x="5644" y="12788"/>
                    </a:lnTo>
                    <a:lnTo>
                      <a:pt x="4586" y="13935"/>
                    </a:lnTo>
                    <a:lnTo>
                      <a:pt x="4939" y="14729"/>
                    </a:lnTo>
                    <a:lnTo>
                      <a:pt x="9701" y="13670"/>
                    </a:lnTo>
                    <a:lnTo>
                      <a:pt x="10760" y="16228"/>
                    </a:lnTo>
                    <a:lnTo>
                      <a:pt x="12347" y="16051"/>
                    </a:lnTo>
                    <a:lnTo>
                      <a:pt x="12435" y="17463"/>
                    </a:lnTo>
                    <a:lnTo>
                      <a:pt x="12259" y="17551"/>
                    </a:lnTo>
                    <a:lnTo>
                      <a:pt x="11642" y="16492"/>
                    </a:lnTo>
                    <a:lnTo>
                      <a:pt x="10936" y="16757"/>
                    </a:lnTo>
                    <a:lnTo>
                      <a:pt x="10760" y="17815"/>
                    </a:lnTo>
                    <a:lnTo>
                      <a:pt x="10231" y="19226"/>
                    </a:lnTo>
                    <a:lnTo>
                      <a:pt x="9701" y="19491"/>
                    </a:lnTo>
                    <a:lnTo>
                      <a:pt x="10495" y="17727"/>
                    </a:lnTo>
                    <a:lnTo>
                      <a:pt x="10407" y="16669"/>
                    </a:lnTo>
                    <a:lnTo>
                      <a:pt x="10142" y="16140"/>
                    </a:lnTo>
                    <a:lnTo>
                      <a:pt x="9966" y="15170"/>
                    </a:lnTo>
                    <a:lnTo>
                      <a:pt x="8996" y="14199"/>
                    </a:lnTo>
                    <a:lnTo>
                      <a:pt x="6615" y="14993"/>
                    </a:lnTo>
                    <a:lnTo>
                      <a:pt x="6967" y="15787"/>
                    </a:lnTo>
                    <a:lnTo>
                      <a:pt x="7497" y="16404"/>
                    </a:lnTo>
                    <a:lnTo>
                      <a:pt x="7849" y="17463"/>
                    </a:lnTo>
                    <a:lnTo>
                      <a:pt x="8202" y="17727"/>
                    </a:lnTo>
                    <a:lnTo>
                      <a:pt x="7849" y="17904"/>
                    </a:lnTo>
                    <a:lnTo>
                      <a:pt x="7849" y="18521"/>
                    </a:lnTo>
                    <a:lnTo>
                      <a:pt x="7056" y="17727"/>
                    </a:lnTo>
                    <a:lnTo>
                      <a:pt x="6879" y="17022"/>
                    </a:lnTo>
                    <a:lnTo>
                      <a:pt x="6438" y="16581"/>
                    </a:lnTo>
                    <a:lnTo>
                      <a:pt x="6174" y="15170"/>
                    </a:lnTo>
                    <a:lnTo>
                      <a:pt x="5733" y="15170"/>
                    </a:lnTo>
                    <a:lnTo>
                      <a:pt x="3704" y="17022"/>
                    </a:lnTo>
                    <a:lnTo>
                      <a:pt x="3528" y="17463"/>
                    </a:lnTo>
                    <a:lnTo>
                      <a:pt x="4851" y="18962"/>
                    </a:lnTo>
                    <a:lnTo>
                      <a:pt x="5556" y="19138"/>
                    </a:lnTo>
                    <a:lnTo>
                      <a:pt x="5556" y="19667"/>
                    </a:lnTo>
                    <a:lnTo>
                      <a:pt x="4498" y="19756"/>
                    </a:lnTo>
                    <a:lnTo>
                      <a:pt x="3263" y="17727"/>
                    </a:lnTo>
                    <a:lnTo>
                      <a:pt x="1411" y="18433"/>
                    </a:lnTo>
                    <a:lnTo>
                      <a:pt x="265" y="17904"/>
                    </a:lnTo>
                    <a:lnTo>
                      <a:pt x="176" y="18345"/>
                    </a:lnTo>
                    <a:lnTo>
                      <a:pt x="0" y="18874"/>
                    </a:lnTo>
                    <a:lnTo>
                      <a:pt x="970" y="19050"/>
                    </a:lnTo>
                    <a:lnTo>
                      <a:pt x="1235" y="19491"/>
                    </a:lnTo>
                    <a:lnTo>
                      <a:pt x="882" y="19579"/>
                    </a:lnTo>
                    <a:lnTo>
                      <a:pt x="1411" y="20197"/>
                    </a:lnTo>
                    <a:lnTo>
                      <a:pt x="1058" y="20549"/>
                    </a:lnTo>
                    <a:lnTo>
                      <a:pt x="2734" y="20726"/>
                    </a:lnTo>
                    <a:lnTo>
                      <a:pt x="3881" y="20373"/>
                    </a:lnTo>
                    <a:lnTo>
                      <a:pt x="4851" y="20549"/>
                    </a:lnTo>
                    <a:lnTo>
                      <a:pt x="5468" y="19756"/>
                    </a:lnTo>
                    <a:lnTo>
                      <a:pt x="6174" y="20638"/>
                    </a:lnTo>
                    <a:lnTo>
                      <a:pt x="8467" y="19050"/>
                    </a:lnTo>
                    <a:lnTo>
                      <a:pt x="9613" y="20638"/>
                    </a:lnTo>
                    <a:lnTo>
                      <a:pt x="11906" y="19932"/>
                    </a:lnTo>
                    <a:lnTo>
                      <a:pt x="12788" y="20373"/>
                    </a:lnTo>
                    <a:lnTo>
                      <a:pt x="13494" y="19138"/>
                    </a:lnTo>
                    <a:lnTo>
                      <a:pt x="14288" y="19138"/>
                    </a:lnTo>
                    <a:lnTo>
                      <a:pt x="14552" y="18521"/>
                    </a:lnTo>
                    <a:lnTo>
                      <a:pt x="15699" y="17815"/>
                    </a:lnTo>
                    <a:lnTo>
                      <a:pt x="17022" y="17815"/>
                    </a:lnTo>
                    <a:lnTo>
                      <a:pt x="18874" y="15258"/>
                    </a:lnTo>
                    <a:lnTo>
                      <a:pt x="22401" y="14729"/>
                    </a:lnTo>
                    <a:lnTo>
                      <a:pt x="23812" y="15081"/>
                    </a:lnTo>
                    <a:lnTo>
                      <a:pt x="24518" y="14199"/>
                    </a:lnTo>
                    <a:lnTo>
                      <a:pt x="24783" y="12524"/>
                    </a:lnTo>
                    <a:lnTo>
                      <a:pt x="24253" y="12347"/>
                    </a:lnTo>
                    <a:lnTo>
                      <a:pt x="23107" y="9966"/>
                    </a:lnTo>
                    <a:lnTo>
                      <a:pt x="25753" y="9172"/>
                    </a:lnTo>
                    <a:lnTo>
                      <a:pt x="26811" y="8379"/>
                    </a:lnTo>
                    <a:lnTo>
                      <a:pt x="26546" y="6879"/>
                    </a:lnTo>
                    <a:lnTo>
                      <a:pt x="27340" y="5821"/>
                    </a:lnTo>
                    <a:lnTo>
                      <a:pt x="26458" y="5556"/>
                    </a:lnTo>
                    <a:lnTo>
                      <a:pt x="26282" y="3175"/>
                    </a:lnTo>
                    <a:lnTo>
                      <a:pt x="25312" y="3528"/>
                    </a:lnTo>
                    <a:lnTo>
                      <a:pt x="24959" y="4322"/>
                    </a:lnTo>
                    <a:lnTo>
                      <a:pt x="23636" y="4851"/>
                    </a:lnTo>
                    <a:lnTo>
                      <a:pt x="21872" y="3881"/>
                    </a:lnTo>
                    <a:lnTo>
                      <a:pt x="23107" y="2999"/>
                    </a:lnTo>
                    <a:lnTo>
                      <a:pt x="22313" y="2646"/>
                    </a:lnTo>
                    <a:lnTo>
                      <a:pt x="22754" y="706"/>
                    </a:lnTo>
                    <a:lnTo>
                      <a:pt x="22401" y="529"/>
                    </a:lnTo>
                    <a:lnTo>
                      <a:pt x="22401"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89" name="Google Shape;1389;p177"/>
            <p:cNvSpPr/>
            <p:nvPr/>
          </p:nvSpPr>
          <p:spPr>
            <a:xfrm>
              <a:off x="2592900" y="4786750"/>
              <a:ext cx="55150" cy="88200"/>
            </a:xfrm>
            <a:custGeom>
              <a:avLst/>
              <a:gdLst/>
              <a:ahLst/>
              <a:cxnLst/>
              <a:rect l="l" t="t" r="r" b="b"/>
              <a:pathLst>
                <a:path w="2206" h="3528" extrusionOk="0">
                  <a:moveTo>
                    <a:pt x="618" y="0"/>
                  </a:moveTo>
                  <a:lnTo>
                    <a:pt x="618" y="353"/>
                  </a:lnTo>
                  <a:lnTo>
                    <a:pt x="0" y="1058"/>
                  </a:lnTo>
                  <a:lnTo>
                    <a:pt x="794" y="1852"/>
                  </a:lnTo>
                  <a:lnTo>
                    <a:pt x="794" y="2293"/>
                  </a:lnTo>
                  <a:lnTo>
                    <a:pt x="971" y="2293"/>
                  </a:lnTo>
                  <a:lnTo>
                    <a:pt x="1411" y="2470"/>
                  </a:lnTo>
                  <a:lnTo>
                    <a:pt x="1323" y="3087"/>
                  </a:lnTo>
                  <a:lnTo>
                    <a:pt x="2029" y="3528"/>
                  </a:lnTo>
                  <a:lnTo>
                    <a:pt x="2205" y="3528"/>
                  </a:lnTo>
                  <a:lnTo>
                    <a:pt x="2205" y="1499"/>
                  </a:lnTo>
                  <a:lnTo>
                    <a:pt x="1323" y="529"/>
                  </a:lnTo>
                  <a:lnTo>
                    <a:pt x="618" y="0"/>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177"/>
            <p:cNvSpPr/>
            <p:nvPr/>
          </p:nvSpPr>
          <p:spPr>
            <a:xfrm>
              <a:off x="1695525" y="4877150"/>
              <a:ext cx="332950" cy="493900"/>
            </a:xfrm>
            <a:custGeom>
              <a:avLst/>
              <a:gdLst/>
              <a:ahLst/>
              <a:cxnLst/>
              <a:rect l="l" t="t" r="r" b="b"/>
              <a:pathLst>
                <a:path w="13318" h="19756" extrusionOk="0">
                  <a:moveTo>
                    <a:pt x="9173" y="0"/>
                  </a:moveTo>
                  <a:lnTo>
                    <a:pt x="8467" y="1058"/>
                  </a:lnTo>
                  <a:lnTo>
                    <a:pt x="7850" y="1058"/>
                  </a:lnTo>
                  <a:lnTo>
                    <a:pt x="6968" y="3440"/>
                  </a:lnTo>
                  <a:lnTo>
                    <a:pt x="5204" y="3263"/>
                  </a:lnTo>
                  <a:lnTo>
                    <a:pt x="4057" y="2205"/>
                  </a:lnTo>
                  <a:lnTo>
                    <a:pt x="3969" y="2293"/>
                  </a:lnTo>
                  <a:lnTo>
                    <a:pt x="2382" y="1588"/>
                  </a:lnTo>
                  <a:lnTo>
                    <a:pt x="706" y="3528"/>
                  </a:lnTo>
                  <a:lnTo>
                    <a:pt x="0" y="7232"/>
                  </a:lnTo>
                  <a:lnTo>
                    <a:pt x="177" y="8731"/>
                  </a:lnTo>
                  <a:lnTo>
                    <a:pt x="618" y="9172"/>
                  </a:lnTo>
                  <a:lnTo>
                    <a:pt x="1147" y="7497"/>
                  </a:lnTo>
                  <a:lnTo>
                    <a:pt x="1588" y="8731"/>
                  </a:lnTo>
                  <a:lnTo>
                    <a:pt x="2029" y="8731"/>
                  </a:lnTo>
                  <a:lnTo>
                    <a:pt x="2205" y="8202"/>
                  </a:lnTo>
                  <a:lnTo>
                    <a:pt x="3087" y="6703"/>
                  </a:lnTo>
                  <a:lnTo>
                    <a:pt x="3528" y="7144"/>
                  </a:lnTo>
                  <a:lnTo>
                    <a:pt x="3793" y="6615"/>
                  </a:lnTo>
                  <a:lnTo>
                    <a:pt x="5998" y="6262"/>
                  </a:lnTo>
                  <a:lnTo>
                    <a:pt x="6262" y="6879"/>
                  </a:lnTo>
                  <a:lnTo>
                    <a:pt x="4322" y="7320"/>
                  </a:lnTo>
                  <a:lnTo>
                    <a:pt x="4234" y="7673"/>
                  </a:lnTo>
                  <a:lnTo>
                    <a:pt x="5027" y="8114"/>
                  </a:lnTo>
                  <a:lnTo>
                    <a:pt x="5027" y="8379"/>
                  </a:lnTo>
                  <a:lnTo>
                    <a:pt x="4498" y="8379"/>
                  </a:lnTo>
                  <a:lnTo>
                    <a:pt x="4146" y="9172"/>
                  </a:lnTo>
                  <a:lnTo>
                    <a:pt x="2823" y="9172"/>
                  </a:lnTo>
                  <a:lnTo>
                    <a:pt x="3264" y="10231"/>
                  </a:lnTo>
                  <a:lnTo>
                    <a:pt x="4498" y="10231"/>
                  </a:lnTo>
                  <a:lnTo>
                    <a:pt x="4763" y="9790"/>
                  </a:lnTo>
                  <a:lnTo>
                    <a:pt x="5557" y="11024"/>
                  </a:lnTo>
                  <a:lnTo>
                    <a:pt x="3793" y="11024"/>
                  </a:lnTo>
                  <a:lnTo>
                    <a:pt x="3087" y="10672"/>
                  </a:lnTo>
                  <a:lnTo>
                    <a:pt x="2646" y="10672"/>
                  </a:lnTo>
                  <a:lnTo>
                    <a:pt x="3087" y="12083"/>
                  </a:lnTo>
                  <a:lnTo>
                    <a:pt x="2205" y="14023"/>
                  </a:lnTo>
                  <a:lnTo>
                    <a:pt x="3440" y="16669"/>
                  </a:lnTo>
                  <a:lnTo>
                    <a:pt x="4146" y="16845"/>
                  </a:lnTo>
                  <a:lnTo>
                    <a:pt x="6703" y="19227"/>
                  </a:lnTo>
                  <a:lnTo>
                    <a:pt x="7850" y="19756"/>
                  </a:lnTo>
                  <a:lnTo>
                    <a:pt x="9437" y="19050"/>
                  </a:lnTo>
                  <a:lnTo>
                    <a:pt x="9614" y="17904"/>
                  </a:lnTo>
                  <a:lnTo>
                    <a:pt x="9437" y="16052"/>
                  </a:lnTo>
                  <a:lnTo>
                    <a:pt x="8643" y="15875"/>
                  </a:lnTo>
                  <a:lnTo>
                    <a:pt x="8202" y="14817"/>
                  </a:lnTo>
                  <a:lnTo>
                    <a:pt x="9349" y="14552"/>
                  </a:lnTo>
                  <a:lnTo>
                    <a:pt x="9349" y="14288"/>
                  </a:lnTo>
                  <a:lnTo>
                    <a:pt x="8643" y="13847"/>
                  </a:lnTo>
                  <a:lnTo>
                    <a:pt x="9437" y="12347"/>
                  </a:lnTo>
                  <a:lnTo>
                    <a:pt x="8996" y="11730"/>
                  </a:lnTo>
                  <a:lnTo>
                    <a:pt x="11201" y="9437"/>
                  </a:lnTo>
                  <a:lnTo>
                    <a:pt x="11201" y="8731"/>
                  </a:lnTo>
                  <a:lnTo>
                    <a:pt x="11377" y="8555"/>
                  </a:lnTo>
                  <a:lnTo>
                    <a:pt x="10672" y="8026"/>
                  </a:lnTo>
                  <a:lnTo>
                    <a:pt x="10672" y="6703"/>
                  </a:lnTo>
                  <a:lnTo>
                    <a:pt x="11201" y="5733"/>
                  </a:lnTo>
                  <a:lnTo>
                    <a:pt x="11201" y="5027"/>
                  </a:lnTo>
                  <a:lnTo>
                    <a:pt x="12083" y="4322"/>
                  </a:lnTo>
                  <a:lnTo>
                    <a:pt x="11818" y="2646"/>
                  </a:lnTo>
                  <a:lnTo>
                    <a:pt x="11818" y="2646"/>
                  </a:lnTo>
                  <a:lnTo>
                    <a:pt x="12436" y="2822"/>
                  </a:lnTo>
                  <a:lnTo>
                    <a:pt x="12700" y="2205"/>
                  </a:lnTo>
                  <a:lnTo>
                    <a:pt x="13318" y="2029"/>
                  </a:lnTo>
                  <a:lnTo>
                    <a:pt x="12877" y="1676"/>
                  </a:lnTo>
                  <a:lnTo>
                    <a:pt x="12877" y="794"/>
                  </a:lnTo>
                  <a:lnTo>
                    <a:pt x="11995" y="970"/>
                  </a:lnTo>
                  <a:lnTo>
                    <a:pt x="10407" y="2293"/>
                  </a:lnTo>
                  <a:lnTo>
                    <a:pt x="9702" y="1676"/>
                  </a:lnTo>
                  <a:lnTo>
                    <a:pt x="9878" y="0"/>
                  </a:ln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91" name="Google Shape;1391;p177"/>
            <p:cNvGrpSpPr/>
            <p:nvPr/>
          </p:nvGrpSpPr>
          <p:grpSpPr>
            <a:xfrm>
              <a:off x="1611750" y="4061350"/>
              <a:ext cx="608550" cy="895200"/>
              <a:chOff x="1611750" y="4061350"/>
              <a:chExt cx="608550" cy="895200"/>
            </a:xfrm>
          </p:grpSpPr>
          <p:sp>
            <p:nvSpPr>
              <p:cNvPr id="1392" name="Google Shape;1392;p177"/>
              <p:cNvSpPr/>
              <p:nvPr/>
            </p:nvSpPr>
            <p:spPr>
              <a:xfrm>
                <a:off x="1682300" y="4786750"/>
                <a:ext cx="35300" cy="46325"/>
              </a:xfrm>
              <a:custGeom>
                <a:avLst/>
                <a:gdLst/>
                <a:ahLst/>
                <a:cxnLst/>
                <a:rect l="l" t="t" r="r" b="b"/>
                <a:pathLst>
                  <a:path w="1412" h="1853" extrusionOk="0">
                    <a:moveTo>
                      <a:pt x="1147" y="0"/>
                    </a:moveTo>
                    <a:lnTo>
                      <a:pt x="970" y="882"/>
                    </a:lnTo>
                    <a:lnTo>
                      <a:pt x="0" y="1499"/>
                    </a:lnTo>
                    <a:lnTo>
                      <a:pt x="441" y="1852"/>
                    </a:lnTo>
                    <a:lnTo>
                      <a:pt x="1411" y="1323"/>
                    </a:lnTo>
                    <a:lnTo>
                      <a:pt x="1147"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177"/>
              <p:cNvSpPr/>
              <p:nvPr/>
            </p:nvSpPr>
            <p:spPr>
              <a:xfrm>
                <a:off x="1636000" y="4235525"/>
                <a:ext cx="17650" cy="24275"/>
              </a:xfrm>
              <a:custGeom>
                <a:avLst/>
                <a:gdLst/>
                <a:ahLst/>
                <a:cxnLst/>
                <a:rect l="l" t="t" r="r" b="b"/>
                <a:pathLst>
                  <a:path w="706" h="971" extrusionOk="0">
                    <a:moveTo>
                      <a:pt x="529" y="1"/>
                    </a:moveTo>
                    <a:lnTo>
                      <a:pt x="0" y="177"/>
                    </a:lnTo>
                    <a:lnTo>
                      <a:pt x="441" y="971"/>
                    </a:lnTo>
                    <a:lnTo>
                      <a:pt x="706" y="265"/>
                    </a:lnTo>
                    <a:lnTo>
                      <a:pt x="529" y="1"/>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177"/>
              <p:cNvSpPr/>
              <p:nvPr/>
            </p:nvSpPr>
            <p:spPr>
              <a:xfrm>
                <a:off x="1611750" y="4061350"/>
                <a:ext cx="608550" cy="895200"/>
              </a:xfrm>
              <a:custGeom>
                <a:avLst/>
                <a:gdLst/>
                <a:ahLst/>
                <a:cxnLst/>
                <a:rect l="l" t="t" r="r" b="b"/>
                <a:pathLst>
                  <a:path w="24342" h="35808" extrusionOk="0">
                    <a:moveTo>
                      <a:pt x="3616" y="0"/>
                    </a:moveTo>
                    <a:lnTo>
                      <a:pt x="3087" y="265"/>
                    </a:lnTo>
                    <a:lnTo>
                      <a:pt x="3440" y="794"/>
                    </a:lnTo>
                    <a:lnTo>
                      <a:pt x="3351" y="1147"/>
                    </a:lnTo>
                    <a:lnTo>
                      <a:pt x="3969" y="1147"/>
                    </a:lnTo>
                    <a:lnTo>
                      <a:pt x="4939" y="2381"/>
                    </a:lnTo>
                    <a:lnTo>
                      <a:pt x="4322" y="2999"/>
                    </a:lnTo>
                    <a:lnTo>
                      <a:pt x="3440" y="3087"/>
                    </a:lnTo>
                    <a:lnTo>
                      <a:pt x="3087" y="2734"/>
                    </a:lnTo>
                    <a:lnTo>
                      <a:pt x="2558" y="2734"/>
                    </a:lnTo>
                    <a:lnTo>
                      <a:pt x="2822" y="3175"/>
                    </a:lnTo>
                    <a:lnTo>
                      <a:pt x="2558" y="3175"/>
                    </a:lnTo>
                    <a:lnTo>
                      <a:pt x="2558" y="3616"/>
                    </a:lnTo>
                    <a:lnTo>
                      <a:pt x="3351" y="4057"/>
                    </a:lnTo>
                    <a:lnTo>
                      <a:pt x="4322" y="4057"/>
                    </a:lnTo>
                    <a:lnTo>
                      <a:pt x="5644" y="3881"/>
                    </a:lnTo>
                    <a:lnTo>
                      <a:pt x="6791" y="4145"/>
                    </a:lnTo>
                    <a:lnTo>
                      <a:pt x="9349" y="4498"/>
                    </a:lnTo>
                    <a:lnTo>
                      <a:pt x="9790" y="4763"/>
                    </a:lnTo>
                    <a:lnTo>
                      <a:pt x="10142" y="4763"/>
                    </a:lnTo>
                    <a:lnTo>
                      <a:pt x="10231" y="4586"/>
                    </a:lnTo>
                    <a:lnTo>
                      <a:pt x="10936" y="4674"/>
                    </a:lnTo>
                    <a:lnTo>
                      <a:pt x="11024" y="5027"/>
                    </a:lnTo>
                    <a:lnTo>
                      <a:pt x="12171" y="4939"/>
                    </a:lnTo>
                    <a:lnTo>
                      <a:pt x="12876" y="4145"/>
                    </a:lnTo>
                    <a:lnTo>
                      <a:pt x="13935" y="4145"/>
                    </a:lnTo>
                    <a:lnTo>
                      <a:pt x="14552" y="4674"/>
                    </a:lnTo>
                    <a:lnTo>
                      <a:pt x="14464" y="5204"/>
                    </a:lnTo>
                    <a:lnTo>
                      <a:pt x="13935" y="4851"/>
                    </a:lnTo>
                    <a:lnTo>
                      <a:pt x="13053" y="4851"/>
                    </a:lnTo>
                    <a:lnTo>
                      <a:pt x="12700" y="5380"/>
                    </a:lnTo>
                    <a:lnTo>
                      <a:pt x="9878" y="5204"/>
                    </a:lnTo>
                    <a:lnTo>
                      <a:pt x="9790" y="5645"/>
                    </a:lnTo>
                    <a:lnTo>
                      <a:pt x="9172" y="5027"/>
                    </a:lnTo>
                    <a:lnTo>
                      <a:pt x="7585" y="5027"/>
                    </a:lnTo>
                    <a:lnTo>
                      <a:pt x="6967" y="4410"/>
                    </a:lnTo>
                    <a:lnTo>
                      <a:pt x="5203" y="4145"/>
                    </a:lnTo>
                    <a:lnTo>
                      <a:pt x="4586" y="4410"/>
                    </a:lnTo>
                    <a:lnTo>
                      <a:pt x="2205" y="4145"/>
                    </a:lnTo>
                    <a:lnTo>
                      <a:pt x="1323" y="4763"/>
                    </a:lnTo>
                    <a:lnTo>
                      <a:pt x="1676" y="5027"/>
                    </a:lnTo>
                    <a:lnTo>
                      <a:pt x="1676" y="6438"/>
                    </a:lnTo>
                    <a:lnTo>
                      <a:pt x="2205" y="7144"/>
                    </a:lnTo>
                    <a:lnTo>
                      <a:pt x="2117" y="8026"/>
                    </a:lnTo>
                    <a:lnTo>
                      <a:pt x="4498" y="10319"/>
                    </a:lnTo>
                    <a:lnTo>
                      <a:pt x="3175" y="10407"/>
                    </a:lnTo>
                    <a:lnTo>
                      <a:pt x="2205" y="11113"/>
                    </a:lnTo>
                    <a:lnTo>
                      <a:pt x="2469" y="11377"/>
                    </a:lnTo>
                    <a:lnTo>
                      <a:pt x="2028" y="11554"/>
                    </a:lnTo>
                    <a:lnTo>
                      <a:pt x="1676" y="12171"/>
                    </a:lnTo>
                    <a:lnTo>
                      <a:pt x="2999" y="12259"/>
                    </a:lnTo>
                    <a:lnTo>
                      <a:pt x="2910" y="12877"/>
                    </a:lnTo>
                    <a:lnTo>
                      <a:pt x="1940" y="12788"/>
                    </a:lnTo>
                    <a:lnTo>
                      <a:pt x="1852" y="13494"/>
                    </a:lnTo>
                    <a:lnTo>
                      <a:pt x="3792" y="13847"/>
                    </a:lnTo>
                    <a:lnTo>
                      <a:pt x="3881" y="14288"/>
                    </a:lnTo>
                    <a:lnTo>
                      <a:pt x="2822" y="14199"/>
                    </a:lnTo>
                    <a:lnTo>
                      <a:pt x="1587" y="13847"/>
                    </a:lnTo>
                    <a:lnTo>
                      <a:pt x="970" y="13847"/>
                    </a:lnTo>
                    <a:lnTo>
                      <a:pt x="1147" y="14288"/>
                    </a:lnTo>
                    <a:lnTo>
                      <a:pt x="265" y="15258"/>
                    </a:lnTo>
                    <a:lnTo>
                      <a:pt x="0" y="16669"/>
                    </a:lnTo>
                    <a:lnTo>
                      <a:pt x="529" y="16845"/>
                    </a:lnTo>
                    <a:lnTo>
                      <a:pt x="1147" y="16140"/>
                    </a:lnTo>
                    <a:lnTo>
                      <a:pt x="1499" y="16140"/>
                    </a:lnTo>
                    <a:lnTo>
                      <a:pt x="2646" y="15346"/>
                    </a:lnTo>
                    <a:lnTo>
                      <a:pt x="2646" y="14640"/>
                    </a:lnTo>
                    <a:lnTo>
                      <a:pt x="5292" y="15699"/>
                    </a:lnTo>
                    <a:lnTo>
                      <a:pt x="6526" y="14817"/>
                    </a:lnTo>
                    <a:lnTo>
                      <a:pt x="6879" y="14817"/>
                    </a:lnTo>
                    <a:lnTo>
                      <a:pt x="7497" y="14464"/>
                    </a:lnTo>
                    <a:lnTo>
                      <a:pt x="8819" y="14552"/>
                    </a:lnTo>
                    <a:lnTo>
                      <a:pt x="9084" y="14199"/>
                    </a:lnTo>
                    <a:lnTo>
                      <a:pt x="9349" y="14552"/>
                    </a:lnTo>
                    <a:lnTo>
                      <a:pt x="9966" y="14552"/>
                    </a:lnTo>
                    <a:lnTo>
                      <a:pt x="10319" y="14376"/>
                    </a:lnTo>
                    <a:lnTo>
                      <a:pt x="10671" y="14905"/>
                    </a:lnTo>
                    <a:lnTo>
                      <a:pt x="12171" y="14817"/>
                    </a:lnTo>
                    <a:lnTo>
                      <a:pt x="12171" y="13318"/>
                    </a:lnTo>
                    <a:lnTo>
                      <a:pt x="13317" y="12347"/>
                    </a:lnTo>
                    <a:lnTo>
                      <a:pt x="13758" y="11377"/>
                    </a:lnTo>
                    <a:lnTo>
                      <a:pt x="13758" y="11377"/>
                    </a:lnTo>
                    <a:lnTo>
                      <a:pt x="13670" y="12436"/>
                    </a:lnTo>
                    <a:lnTo>
                      <a:pt x="13053" y="13406"/>
                    </a:lnTo>
                    <a:lnTo>
                      <a:pt x="13141" y="13935"/>
                    </a:lnTo>
                    <a:lnTo>
                      <a:pt x="14552" y="14199"/>
                    </a:lnTo>
                    <a:lnTo>
                      <a:pt x="15258" y="14993"/>
                    </a:lnTo>
                    <a:lnTo>
                      <a:pt x="17462" y="14817"/>
                    </a:lnTo>
                    <a:lnTo>
                      <a:pt x="19226" y="13759"/>
                    </a:lnTo>
                    <a:lnTo>
                      <a:pt x="19755" y="13935"/>
                    </a:lnTo>
                    <a:lnTo>
                      <a:pt x="18521" y="14640"/>
                    </a:lnTo>
                    <a:lnTo>
                      <a:pt x="18256" y="14993"/>
                    </a:lnTo>
                    <a:lnTo>
                      <a:pt x="16051" y="15522"/>
                    </a:lnTo>
                    <a:lnTo>
                      <a:pt x="16051" y="16845"/>
                    </a:lnTo>
                    <a:lnTo>
                      <a:pt x="15787" y="15875"/>
                    </a:lnTo>
                    <a:lnTo>
                      <a:pt x="14640" y="14993"/>
                    </a:lnTo>
                    <a:lnTo>
                      <a:pt x="13053" y="14993"/>
                    </a:lnTo>
                    <a:lnTo>
                      <a:pt x="11906" y="15699"/>
                    </a:lnTo>
                    <a:lnTo>
                      <a:pt x="11818" y="16316"/>
                    </a:lnTo>
                    <a:lnTo>
                      <a:pt x="11553" y="15875"/>
                    </a:lnTo>
                    <a:lnTo>
                      <a:pt x="8026" y="14993"/>
                    </a:lnTo>
                    <a:lnTo>
                      <a:pt x="5468" y="16140"/>
                    </a:lnTo>
                    <a:lnTo>
                      <a:pt x="5292" y="16934"/>
                    </a:lnTo>
                    <a:lnTo>
                      <a:pt x="4410" y="15963"/>
                    </a:lnTo>
                    <a:lnTo>
                      <a:pt x="3440" y="15699"/>
                    </a:lnTo>
                    <a:lnTo>
                      <a:pt x="2469" y="15963"/>
                    </a:lnTo>
                    <a:lnTo>
                      <a:pt x="2469" y="16757"/>
                    </a:lnTo>
                    <a:lnTo>
                      <a:pt x="1058" y="16845"/>
                    </a:lnTo>
                    <a:lnTo>
                      <a:pt x="529" y="18433"/>
                    </a:lnTo>
                    <a:lnTo>
                      <a:pt x="2734" y="18874"/>
                    </a:lnTo>
                    <a:lnTo>
                      <a:pt x="3087" y="19227"/>
                    </a:lnTo>
                    <a:lnTo>
                      <a:pt x="3263" y="19491"/>
                    </a:lnTo>
                    <a:lnTo>
                      <a:pt x="3704" y="20109"/>
                    </a:lnTo>
                    <a:lnTo>
                      <a:pt x="2822" y="19403"/>
                    </a:lnTo>
                    <a:lnTo>
                      <a:pt x="794" y="19138"/>
                    </a:lnTo>
                    <a:lnTo>
                      <a:pt x="1940" y="22931"/>
                    </a:lnTo>
                    <a:lnTo>
                      <a:pt x="2910" y="24342"/>
                    </a:lnTo>
                    <a:lnTo>
                      <a:pt x="3087" y="24871"/>
                    </a:lnTo>
                    <a:lnTo>
                      <a:pt x="2469" y="24871"/>
                    </a:lnTo>
                    <a:lnTo>
                      <a:pt x="1587" y="23019"/>
                    </a:lnTo>
                    <a:lnTo>
                      <a:pt x="706" y="20902"/>
                    </a:lnTo>
                    <a:lnTo>
                      <a:pt x="529" y="20902"/>
                    </a:lnTo>
                    <a:lnTo>
                      <a:pt x="1058" y="22049"/>
                    </a:lnTo>
                    <a:lnTo>
                      <a:pt x="1058" y="22931"/>
                    </a:lnTo>
                    <a:lnTo>
                      <a:pt x="1852" y="24342"/>
                    </a:lnTo>
                    <a:lnTo>
                      <a:pt x="1852" y="26547"/>
                    </a:lnTo>
                    <a:lnTo>
                      <a:pt x="2646" y="28311"/>
                    </a:lnTo>
                    <a:lnTo>
                      <a:pt x="3351" y="27958"/>
                    </a:lnTo>
                    <a:lnTo>
                      <a:pt x="3528" y="27340"/>
                    </a:lnTo>
                    <a:lnTo>
                      <a:pt x="4674" y="28399"/>
                    </a:lnTo>
                    <a:lnTo>
                      <a:pt x="4939" y="28487"/>
                    </a:lnTo>
                    <a:lnTo>
                      <a:pt x="6085" y="27429"/>
                    </a:lnTo>
                    <a:lnTo>
                      <a:pt x="6262" y="27605"/>
                    </a:lnTo>
                    <a:lnTo>
                      <a:pt x="6174" y="28311"/>
                    </a:lnTo>
                    <a:lnTo>
                      <a:pt x="7144" y="28134"/>
                    </a:lnTo>
                    <a:lnTo>
                      <a:pt x="7144" y="29457"/>
                    </a:lnTo>
                    <a:lnTo>
                      <a:pt x="4674" y="29369"/>
                    </a:lnTo>
                    <a:lnTo>
                      <a:pt x="4586" y="30163"/>
                    </a:lnTo>
                    <a:lnTo>
                      <a:pt x="4939" y="30780"/>
                    </a:lnTo>
                    <a:lnTo>
                      <a:pt x="4939" y="30780"/>
                    </a:lnTo>
                    <a:lnTo>
                      <a:pt x="4410" y="30692"/>
                    </a:lnTo>
                    <a:lnTo>
                      <a:pt x="2734" y="31750"/>
                    </a:lnTo>
                    <a:lnTo>
                      <a:pt x="2734" y="33426"/>
                    </a:lnTo>
                    <a:lnTo>
                      <a:pt x="3616" y="35807"/>
                    </a:lnTo>
                    <a:lnTo>
                      <a:pt x="3969" y="35543"/>
                    </a:lnTo>
                    <a:lnTo>
                      <a:pt x="4057" y="34925"/>
                    </a:lnTo>
                    <a:lnTo>
                      <a:pt x="4762" y="34572"/>
                    </a:lnTo>
                    <a:lnTo>
                      <a:pt x="4851" y="33955"/>
                    </a:lnTo>
                    <a:lnTo>
                      <a:pt x="5203" y="33867"/>
                    </a:lnTo>
                    <a:lnTo>
                      <a:pt x="6879" y="30515"/>
                    </a:lnTo>
                    <a:lnTo>
                      <a:pt x="7497" y="30515"/>
                    </a:lnTo>
                    <a:lnTo>
                      <a:pt x="9084" y="29016"/>
                    </a:lnTo>
                    <a:lnTo>
                      <a:pt x="9260" y="28399"/>
                    </a:lnTo>
                    <a:lnTo>
                      <a:pt x="8555" y="28046"/>
                    </a:lnTo>
                    <a:lnTo>
                      <a:pt x="8908" y="26811"/>
                    </a:lnTo>
                    <a:lnTo>
                      <a:pt x="9349" y="26899"/>
                    </a:lnTo>
                    <a:lnTo>
                      <a:pt x="10142" y="26459"/>
                    </a:lnTo>
                    <a:lnTo>
                      <a:pt x="10142" y="25665"/>
                    </a:lnTo>
                    <a:lnTo>
                      <a:pt x="12347" y="23989"/>
                    </a:lnTo>
                    <a:lnTo>
                      <a:pt x="13406" y="24342"/>
                    </a:lnTo>
                    <a:lnTo>
                      <a:pt x="15434" y="23107"/>
                    </a:lnTo>
                    <a:lnTo>
                      <a:pt x="15787" y="23724"/>
                    </a:lnTo>
                    <a:lnTo>
                      <a:pt x="13494" y="25136"/>
                    </a:lnTo>
                    <a:lnTo>
                      <a:pt x="12965" y="28752"/>
                    </a:lnTo>
                    <a:lnTo>
                      <a:pt x="12524" y="28487"/>
                    </a:lnTo>
                    <a:lnTo>
                      <a:pt x="12965" y="24695"/>
                    </a:lnTo>
                    <a:lnTo>
                      <a:pt x="10319" y="26723"/>
                    </a:lnTo>
                    <a:lnTo>
                      <a:pt x="10319" y="27429"/>
                    </a:lnTo>
                    <a:lnTo>
                      <a:pt x="9437" y="27517"/>
                    </a:lnTo>
                    <a:lnTo>
                      <a:pt x="10054" y="28840"/>
                    </a:lnTo>
                    <a:lnTo>
                      <a:pt x="6791" y="32544"/>
                    </a:lnTo>
                    <a:lnTo>
                      <a:pt x="6967" y="34043"/>
                    </a:lnTo>
                    <a:lnTo>
                      <a:pt x="8202" y="33249"/>
                    </a:lnTo>
                    <a:lnTo>
                      <a:pt x="8290" y="33514"/>
                    </a:lnTo>
                    <a:lnTo>
                      <a:pt x="7849" y="34484"/>
                    </a:lnTo>
                    <a:lnTo>
                      <a:pt x="8731" y="35366"/>
                    </a:lnTo>
                    <a:lnTo>
                      <a:pt x="9966" y="35543"/>
                    </a:lnTo>
                    <a:lnTo>
                      <a:pt x="10760" y="33161"/>
                    </a:lnTo>
                    <a:lnTo>
                      <a:pt x="11553" y="33161"/>
                    </a:lnTo>
                    <a:lnTo>
                      <a:pt x="12259" y="32103"/>
                    </a:lnTo>
                    <a:lnTo>
                      <a:pt x="13758" y="32103"/>
                    </a:lnTo>
                    <a:lnTo>
                      <a:pt x="13582" y="34043"/>
                    </a:lnTo>
                    <a:lnTo>
                      <a:pt x="13758" y="34220"/>
                    </a:lnTo>
                    <a:lnTo>
                      <a:pt x="15081" y="33161"/>
                    </a:lnTo>
                    <a:lnTo>
                      <a:pt x="16228" y="32897"/>
                    </a:lnTo>
                    <a:lnTo>
                      <a:pt x="16228" y="32720"/>
                    </a:lnTo>
                    <a:lnTo>
                      <a:pt x="16404" y="32456"/>
                    </a:lnTo>
                    <a:lnTo>
                      <a:pt x="16404" y="31750"/>
                    </a:lnTo>
                    <a:lnTo>
                      <a:pt x="17021" y="30515"/>
                    </a:lnTo>
                    <a:lnTo>
                      <a:pt x="18256" y="29986"/>
                    </a:lnTo>
                    <a:lnTo>
                      <a:pt x="18256" y="29369"/>
                    </a:lnTo>
                    <a:lnTo>
                      <a:pt x="19932" y="26194"/>
                    </a:lnTo>
                    <a:lnTo>
                      <a:pt x="20108" y="23372"/>
                    </a:lnTo>
                    <a:lnTo>
                      <a:pt x="19403" y="22931"/>
                    </a:lnTo>
                    <a:lnTo>
                      <a:pt x="19226" y="21696"/>
                    </a:lnTo>
                    <a:lnTo>
                      <a:pt x="18697" y="21431"/>
                    </a:lnTo>
                    <a:lnTo>
                      <a:pt x="18697" y="20902"/>
                    </a:lnTo>
                    <a:lnTo>
                      <a:pt x="19491" y="20109"/>
                    </a:lnTo>
                    <a:lnTo>
                      <a:pt x="20285" y="20109"/>
                    </a:lnTo>
                    <a:lnTo>
                      <a:pt x="20108" y="18609"/>
                    </a:lnTo>
                    <a:lnTo>
                      <a:pt x="21608" y="17374"/>
                    </a:lnTo>
                    <a:lnTo>
                      <a:pt x="22578" y="17904"/>
                    </a:lnTo>
                    <a:lnTo>
                      <a:pt x="22930" y="16581"/>
                    </a:lnTo>
                    <a:lnTo>
                      <a:pt x="23636" y="16845"/>
                    </a:lnTo>
                    <a:lnTo>
                      <a:pt x="23812" y="16404"/>
                    </a:lnTo>
                    <a:lnTo>
                      <a:pt x="21872" y="13582"/>
                    </a:lnTo>
                    <a:lnTo>
                      <a:pt x="23548" y="12259"/>
                    </a:lnTo>
                    <a:lnTo>
                      <a:pt x="22754" y="11642"/>
                    </a:lnTo>
                    <a:lnTo>
                      <a:pt x="23107" y="10407"/>
                    </a:lnTo>
                    <a:lnTo>
                      <a:pt x="24342" y="10407"/>
                    </a:lnTo>
                    <a:lnTo>
                      <a:pt x="23901" y="9437"/>
                    </a:lnTo>
                    <a:lnTo>
                      <a:pt x="21784" y="9437"/>
                    </a:lnTo>
                    <a:lnTo>
                      <a:pt x="21343" y="6879"/>
                    </a:lnTo>
                    <a:lnTo>
                      <a:pt x="18874" y="6879"/>
                    </a:lnTo>
                    <a:lnTo>
                      <a:pt x="17992" y="3969"/>
                    </a:lnTo>
                    <a:lnTo>
                      <a:pt x="18168" y="3175"/>
                    </a:lnTo>
                    <a:lnTo>
                      <a:pt x="18080" y="3087"/>
                    </a:lnTo>
                    <a:lnTo>
                      <a:pt x="17992" y="3352"/>
                    </a:lnTo>
                    <a:lnTo>
                      <a:pt x="16845" y="2734"/>
                    </a:lnTo>
                    <a:lnTo>
                      <a:pt x="14464" y="3528"/>
                    </a:lnTo>
                    <a:lnTo>
                      <a:pt x="13406" y="2029"/>
                    </a:lnTo>
                    <a:lnTo>
                      <a:pt x="11112" y="3616"/>
                    </a:lnTo>
                    <a:lnTo>
                      <a:pt x="10495" y="2911"/>
                    </a:lnTo>
                    <a:lnTo>
                      <a:pt x="10142" y="3352"/>
                    </a:lnTo>
                    <a:lnTo>
                      <a:pt x="8996" y="3175"/>
                    </a:lnTo>
                    <a:lnTo>
                      <a:pt x="7761" y="3528"/>
                    </a:lnTo>
                    <a:lnTo>
                      <a:pt x="4939" y="3263"/>
                    </a:lnTo>
                    <a:lnTo>
                      <a:pt x="5733" y="2381"/>
                    </a:lnTo>
                    <a:lnTo>
                      <a:pt x="5556" y="2205"/>
                    </a:lnTo>
                    <a:lnTo>
                      <a:pt x="4410" y="1235"/>
                    </a:lnTo>
                    <a:lnTo>
                      <a:pt x="4410" y="441"/>
                    </a:lnTo>
                    <a:lnTo>
                      <a:pt x="3616" y="0"/>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5" name="Google Shape;1395;p177"/>
            <p:cNvSpPr/>
            <p:nvPr/>
          </p:nvSpPr>
          <p:spPr>
            <a:xfrm>
              <a:off x="1964525" y="4528775"/>
              <a:ext cx="25" cy="25"/>
            </a:xfrm>
            <a:custGeom>
              <a:avLst/>
              <a:gdLst/>
              <a:ahLst/>
              <a:cxnLst/>
              <a:rect l="l" t="t" r="r" b="b"/>
              <a:pathLst>
                <a:path w="1" h="1" extrusionOk="0">
                  <a:moveTo>
                    <a:pt x="0" y="0"/>
                  </a:move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177"/>
            <p:cNvSpPr/>
            <p:nvPr/>
          </p:nvSpPr>
          <p:spPr>
            <a:xfrm>
              <a:off x="1964525" y="4528775"/>
              <a:ext cx="25" cy="25"/>
            </a:xfrm>
            <a:custGeom>
              <a:avLst/>
              <a:gdLst/>
              <a:ahLst/>
              <a:cxnLst/>
              <a:rect l="l" t="t" r="r" b="b"/>
              <a:pathLst>
                <a:path w="1" h="1" fill="none" extrusionOk="0">
                  <a:moveTo>
                    <a:pt x="0" y="0"/>
                  </a:moveTo>
                  <a:lnTo>
                    <a:pt x="0"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177"/>
            <p:cNvSpPr/>
            <p:nvPr/>
          </p:nvSpPr>
          <p:spPr>
            <a:xfrm>
              <a:off x="2476050" y="4173800"/>
              <a:ext cx="25" cy="25"/>
            </a:xfrm>
            <a:custGeom>
              <a:avLst/>
              <a:gdLst/>
              <a:ahLst/>
              <a:cxnLst/>
              <a:rect l="l" t="t" r="r" b="b"/>
              <a:pathLst>
                <a:path w="1" h="1" extrusionOk="0">
                  <a:moveTo>
                    <a:pt x="0" y="0"/>
                  </a:move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177"/>
            <p:cNvSpPr/>
            <p:nvPr/>
          </p:nvSpPr>
          <p:spPr>
            <a:xfrm>
              <a:off x="2476050" y="4173800"/>
              <a:ext cx="25" cy="25"/>
            </a:xfrm>
            <a:custGeom>
              <a:avLst/>
              <a:gdLst/>
              <a:ahLst/>
              <a:cxnLst/>
              <a:rect l="l" t="t" r="r" b="b"/>
              <a:pathLst>
                <a:path w="1" h="1" fill="none" extrusionOk="0">
                  <a:moveTo>
                    <a:pt x="0" y="0"/>
                  </a:moveTo>
                  <a:lnTo>
                    <a:pt x="0"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177"/>
            <p:cNvSpPr/>
            <p:nvPr/>
          </p:nvSpPr>
          <p:spPr>
            <a:xfrm>
              <a:off x="2500300" y="4226700"/>
              <a:ext cx="25" cy="25"/>
            </a:xfrm>
            <a:custGeom>
              <a:avLst/>
              <a:gdLst/>
              <a:ahLst/>
              <a:cxnLst/>
              <a:rect l="l" t="t" r="r" b="b"/>
              <a:pathLst>
                <a:path w="1" h="1" extrusionOk="0">
                  <a:moveTo>
                    <a:pt x="0" y="1"/>
                  </a:moveTo>
                  <a:lnTo>
                    <a:pt x="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177"/>
            <p:cNvSpPr/>
            <p:nvPr/>
          </p:nvSpPr>
          <p:spPr>
            <a:xfrm>
              <a:off x="2500300" y="4226700"/>
              <a:ext cx="25" cy="25"/>
            </a:xfrm>
            <a:custGeom>
              <a:avLst/>
              <a:gdLst/>
              <a:ahLst/>
              <a:cxnLst/>
              <a:rect l="l" t="t" r="r" b="b"/>
              <a:pathLst>
                <a:path w="1" h="1" fill="none" extrusionOk="0">
                  <a:moveTo>
                    <a:pt x="0" y="1"/>
                  </a:moveTo>
                  <a:lnTo>
                    <a:pt x="0"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177"/>
            <p:cNvSpPr/>
            <p:nvPr/>
          </p:nvSpPr>
          <p:spPr>
            <a:xfrm>
              <a:off x="2072550" y="3882750"/>
              <a:ext cx="908425" cy="978975"/>
            </a:xfrm>
            <a:custGeom>
              <a:avLst/>
              <a:gdLst/>
              <a:ahLst/>
              <a:cxnLst/>
              <a:rect l="l" t="t" r="r" b="b"/>
              <a:pathLst>
                <a:path w="36337" h="39159" extrusionOk="0">
                  <a:moveTo>
                    <a:pt x="18610" y="0"/>
                  </a:moveTo>
                  <a:lnTo>
                    <a:pt x="17287" y="1323"/>
                  </a:lnTo>
                  <a:lnTo>
                    <a:pt x="17992" y="4234"/>
                  </a:lnTo>
                  <a:lnTo>
                    <a:pt x="17110" y="4675"/>
                  </a:lnTo>
                  <a:lnTo>
                    <a:pt x="16405" y="5028"/>
                  </a:lnTo>
                  <a:lnTo>
                    <a:pt x="16405" y="6350"/>
                  </a:lnTo>
                  <a:lnTo>
                    <a:pt x="14023" y="6350"/>
                  </a:lnTo>
                  <a:lnTo>
                    <a:pt x="10407" y="5028"/>
                  </a:lnTo>
                  <a:lnTo>
                    <a:pt x="8996" y="4675"/>
                  </a:lnTo>
                  <a:lnTo>
                    <a:pt x="5821" y="5116"/>
                  </a:lnTo>
                  <a:lnTo>
                    <a:pt x="3881" y="7762"/>
                  </a:lnTo>
                  <a:lnTo>
                    <a:pt x="2470" y="7762"/>
                  </a:lnTo>
                  <a:lnTo>
                    <a:pt x="1588" y="8291"/>
                  </a:lnTo>
                  <a:lnTo>
                    <a:pt x="1147" y="9084"/>
                  </a:lnTo>
                  <a:lnTo>
                    <a:pt x="442" y="9084"/>
                  </a:lnTo>
                  <a:lnTo>
                    <a:pt x="1" y="9790"/>
                  </a:lnTo>
                  <a:lnTo>
                    <a:pt x="265" y="10055"/>
                  </a:lnTo>
                  <a:lnTo>
                    <a:pt x="89" y="11113"/>
                  </a:lnTo>
                  <a:lnTo>
                    <a:pt x="794" y="13494"/>
                  </a:lnTo>
                  <a:lnTo>
                    <a:pt x="3264" y="13494"/>
                  </a:lnTo>
                  <a:lnTo>
                    <a:pt x="3793" y="16052"/>
                  </a:lnTo>
                  <a:lnTo>
                    <a:pt x="5821" y="16052"/>
                  </a:lnTo>
                  <a:lnTo>
                    <a:pt x="6615" y="18080"/>
                  </a:lnTo>
                  <a:lnTo>
                    <a:pt x="5028" y="18080"/>
                  </a:lnTo>
                  <a:lnTo>
                    <a:pt x="4939" y="18521"/>
                  </a:lnTo>
                  <a:lnTo>
                    <a:pt x="5998" y="19315"/>
                  </a:lnTo>
                  <a:lnTo>
                    <a:pt x="4146" y="20814"/>
                  </a:lnTo>
                  <a:lnTo>
                    <a:pt x="5469" y="22755"/>
                  </a:lnTo>
                  <a:lnTo>
                    <a:pt x="6351" y="22314"/>
                  </a:lnTo>
                  <a:lnTo>
                    <a:pt x="7321" y="23637"/>
                  </a:lnTo>
                  <a:lnTo>
                    <a:pt x="7850" y="23637"/>
                  </a:lnTo>
                  <a:lnTo>
                    <a:pt x="9173" y="24959"/>
                  </a:lnTo>
                  <a:lnTo>
                    <a:pt x="12260" y="26723"/>
                  </a:lnTo>
                  <a:lnTo>
                    <a:pt x="13494" y="29369"/>
                  </a:lnTo>
                  <a:lnTo>
                    <a:pt x="13494" y="29987"/>
                  </a:lnTo>
                  <a:lnTo>
                    <a:pt x="14817" y="30251"/>
                  </a:lnTo>
                  <a:lnTo>
                    <a:pt x="14817" y="30604"/>
                  </a:lnTo>
                  <a:lnTo>
                    <a:pt x="15611" y="30780"/>
                  </a:lnTo>
                  <a:lnTo>
                    <a:pt x="15611" y="29457"/>
                  </a:lnTo>
                  <a:lnTo>
                    <a:pt x="16316" y="29369"/>
                  </a:lnTo>
                  <a:lnTo>
                    <a:pt x="16316" y="28575"/>
                  </a:lnTo>
                  <a:lnTo>
                    <a:pt x="17728" y="28575"/>
                  </a:lnTo>
                  <a:lnTo>
                    <a:pt x="19403" y="33955"/>
                  </a:lnTo>
                  <a:lnTo>
                    <a:pt x="21167" y="35278"/>
                  </a:lnTo>
                  <a:lnTo>
                    <a:pt x="21961" y="35278"/>
                  </a:lnTo>
                  <a:lnTo>
                    <a:pt x="21961" y="33514"/>
                  </a:lnTo>
                  <a:lnTo>
                    <a:pt x="23284" y="32632"/>
                  </a:lnTo>
                  <a:lnTo>
                    <a:pt x="23107" y="32103"/>
                  </a:lnTo>
                  <a:lnTo>
                    <a:pt x="21432" y="31927"/>
                  </a:lnTo>
                  <a:lnTo>
                    <a:pt x="21608" y="30163"/>
                  </a:lnTo>
                  <a:lnTo>
                    <a:pt x="22843" y="30868"/>
                  </a:lnTo>
                  <a:lnTo>
                    <a:pt x="23989" y="30516"/>
                  </a:lnTo>
                  <a:lnTo>
                    <a:pt x="24342" y="29369"/>
                  </a:lnTo>
                  <a:lnTo>
                    <a:pt x="24430" y="29281"/>
                  </a:lnTo>
                  <a:lnTo>
                    <a:pt x="25224" y="29546"/>
                  </a:lnTo>
                  <a:lnTo>
                    <a:pt x="25400" y="30604"/>
                  </a:lnTo>
                  <a:lnTo>
                    <a:pt x="26459" y="31221"/>
                  </a:lnTo>
                  <a:lnTo>
                    <a:pt x="26635" y="32368"/>
                  </a:lnTo>
                  <a:lnTo>
                    <a:pt x="27958" y="33779"/>
                  </a:lnTo>
                  <a:lnTo>
                    <a:pt x="27958" y="35366"/>
                  </a:lnTo>
                  <a:lnTo>
                    <a:pt x="29369" y="36425"/>
                  </a:lnTo>
                  <a:lnTo>
                    <a:pt x="29810" y="37571"/>
                  </a:lnTo>
                  <a:lnTo>
                    <a:pt x="29457" y="38365"/>
                  </a:lnTo>
                  <a:lnTo>
                    <a:pt x="29457" y="38982"/>
                  </a:lnTo>
                  <a:lnTo>
                    <a:pt x="29722" y="39159"/>
                  </a:lnTo>
                  <a:lnTo>
                    <a:pt x="31574" y="38982"/>
                  </a:lnTo>
                  <a:lnTo>
                    <a:pt x="32721" y="37924"/>
                  </a:lnTo>
                  <a:lnTo>
                    <a:pt x="34043" y="35543"/>
                  </a:lnTo>
                  <a:lnTo>
                    <a:pt x="33779" y="33691"/>
                  </a:lnTo>
                  <a:lnTo>
                    <a:pt x="34484" y="30516"/>
                  </a:lnTo>
                  <a:lnTo>
                    <a:pt x="32721" y="26459"/>
                  </a:lnTo>
                  <a:lnTo>
                    <a:pt x="32632" y="25048"/>
                  </a:lnTo>
                  <a:lnTo>
                    <a:pt x="31839" y="23725"/>
                  </a:lnTo>
                  <a:lnTo>
                    <a:pt x="34925" y="23460"/>
                  </a:lnTo>
                  <a:lnTo>
                    <a:pt x="36337" y="18874"/>
                  </a:lnTo>
                  <a:lnTo>
                    <a:pt x="34396" y="16316"/>
                  </a:lnTo>
                  <a:lnTo>
                    <a:pt x="33426" y="16052"/>
                  </a:lnTo>
                  <a:lnTo>
                    <a:pt x="31398" y="13935"/>
                  </a:lnTo>
                  <a:lnTo>
                    <a:pt x="32368" y="5821"/>
                  </a:lnTo>
                  <a:lnTo>
                    <a:pt x="32191" y="5380"/>
                  </a:lnTo>
                  <a:lnTo>
                    <a:pt x="31398" y="5821"/>
                  </a:lnTo>
                  <a:lnTo>
                    <a:pt x="30163" y="5292"/>
                  </a:lnTo>
                  <a:lnTo>
                    <a:pt x="29281" y="4763"/>
                  </a:lnTo>
                  <a:lnTo>
                    <a:pt x="28311" y="5380"/>
                  </a:lnTo>
                  <a:lnTo>
                    <a:pt x="27341" y="4675"/>
                  </a:lnTo>
                  <a:lnTo>
                    <a:pt x="25489" y="2470"/>
                  </a:lnTo>
                  <a:lnTo>
                    <a:pt x="24607" y="794"/>
                  </a:lnTo>
                  <a:lnTo>
                    <a:pt x="22843" y="353"/>
                  </a:lnTo>
                  <a:lnTo>
                    <a:pt x="22490" y="971"/>
                  </a:lnTo>
                  <a:lnTo>
                    <a:pt x="18610" y="0"/>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2" name="Google Shape;1402;p177"/>
            <p:cNvGrpSpPr/>
            <p:nvPr/>
          </p:nvGrpSpPr>
          <p:grpSpPr>
            <a:xfrm>
              <a:off x="2797950" y="1153125"/>
              <a:ext cx="1058350" cy="1871950"/>
              <a:chOff x="2797950" y="1153125"/>
              <a:chExt cx="1058350" cy="1871950"/>
            </a:xfrm>
          </p:grpSpPr>
          <p:sp>
            <p:nvSpPr>
              <p:cNvPr id="1403" name="Google Shape;1403;p177"/>
              <p:cNvSpPr/>
              <p:nvPr/>
            </p:nvSpPr>
            <p:spPr>
              <a:xfrm>
                <a:off x="2917000" y="2451800"/>
                <a:ext cx="35300" cy="28675"/>
              </a:xfrm>
              <a:custGeom>
                <a:avLst/>
                <a:gdLst/>
                <a:ahLst/>
                <a:cxnLst/>
                <a:rect l="l" t="t" r="r" b="b"/>
                <a:pathLst>
                  <a:path w="1412" h="1147" extrusionOk="0">
                    <a:moveTo>
                      <a:pt x="442" y="0"/>
                    </a:moveTo>
                    <a:lnTo>
                      <a:pt x="1" y="1147"/>
                    </a:lnTo>
                    <a:lnTo>
                      <a:pt x="1412" y="353"/>
                    </a:lnTo>
                    <a:lnTo>
                      <a:pt x="442" y="0"/>
                    </a:ln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177"/>
              <p:cNvSpPr/>
              <p:nvPr/>
            </p:nvSpPr>
            <p:spPr>
              <a:xfrm>
                <a:off x="2967725" y="2319500"/>
                <a:ext cx="57350" cy="143350"/>
              </a:xfrm>
              <a:custGeom>
                <a:avLst/>
                <a:gdLst/>
                <a:ahLst/>
                <a:cxnLst/>
                <a:rect l="l" t="t" r="r" b="b"/>
                <a:pathLst>
                  <a:path w="2294" h="5734" extrusionOk="0">
                    <a:moveTo>
                      <a:pt x="1147" y="1"/>
                    </a:moveTo>
                    <a:lnTo>
                      <a:pt x="794" y="1500"/>
                    </a:lnTo>
                    <a:lnTo>
                      <a:pt x="0" y="1764"/>
                    </a:lnTo>
                    <a:lnTo>
                      <a:pt x="0" y="3176"/>
                    </a:lnTo>
                    <a:lnTo>
                      <a:pt x="618" y="3617"/>
                    </a:lnTo>
                    <a:lnTo>
                      <a:pt x="441" y="4410"/>
                    </a:lnTo>
                    <a:lnTo>
                      <a:pt x="0" y="4675"/>
                    </a:lnTo>
                    <a:lnTo>
                      <a:pt x="265" y="5733"/>
                    </a:lnTo>
                    <a:lnTo>
                      <a:pt x="882" y="5116"/>
                    </a:lnTo>
                    <a:lnTo>
                      <a:pt x="1147" y="3705"/>
                    </a:lnTo>
                    <a:lnTo>
                      <a:pt x="706" y="3176"/>
                    </a:lnTo>
                    <a:lnTo>
                      <a:pt x="618" y="2470"/>
                    </a:lnTo>
                    <a:lnTo>
                      <a:pt x="1235" y="2294"/>
                    </a:lnTo>
                    <a:lnTo>
                      <a:pt x="2117" y="2029"/>
                    </a:lnTo>
                    <a:lnTo>
                      <a:pt x="2293" y="1412"/>
                    </a:lnTo>
                    <a:lnTo>
                      <a:pt x="1852" y="1147"/>
                    </a:lnTo>
                    <a:lnTo>
                      <a:pt x="2117" y="89"/>
                    </a:lnTo>
                    <a:lnTo>
                      <a:pt x="1147" y="1"/>
                    </a:ln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177"/>
              <p:cNvSpPr/>
              <p:nvPr/>
            </p:nvSpPr>
            <p:spPr>
              <a:xfrm>
                <a:off x="2797950" y="2720775"/>
                <a:ext cx="57350" cy="52950"/>
              </a:xfrm>
              <a:custGeom>
                <a:avLst/>
                <a:gdLst/>
                <a:ahLst/>
                <a:cxnLst/>
                <a:rect l="l" t="t" r="r" b="b"/>
                <a:pathLst>
                  <a:path w="2294" h="2118" extrusionOk="0">
                    <a:moveTo>
                      <a:pt x="530" y="1"/>
                    </a:moveTo>
                    <a:lnTo>
                      <a:pt x="0" y="442"/>
                    </a:lnTo>
                    <a:lnTo>
                      <a:pt x="0" y="1677"/>
                    </a:lnTo>
                    <a:lnTo>
                      <a:pt x="794" y="2118"/>
                    </a:lnTo>
                    <a:lnTo>
                      <a:pt x="2293" y="442"/>
                    </a:lnTo>
                    <a:lnTo>
                      <a:pt x="530" y="1"/>
                    </a:ln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177"/>
              <p:cNvSpPr/>
              <p:nvPr/>
            </p:nvSpPr>
            <p:spPr>
              <a:xfrm>
                <a:off x="3203650" y="1999800"/>
                <a:ext cx="30875" cy="28675"/>
              </a:xfrm>
              <a:custGeom>
                <a:avLst/>
                <a:gdLst/>
                <a:ahLst/>
                <a:cxnLst/>
                <a:rect l="l" t="t" r="r" b="b"/>
                <a:pathLst>
                  <a:path w="1235" h="1147" extrusionOk="0">
                    <a:moveTo>
                      <a:pt x="1058" y="0"/>
                    </a:moveTo>
                    <a:lnTo>
                      <a:pt x="0" y="1147"/>
                    </a:lnTo>
                    <a:lnTo>
                      <a:pt x="706" y="1147"/>
                    </a:lnTo>
                    <a:lnTo>
                      <a:pt x="1235" y="530"/>
                    </a:lnTo>
                    <a:lnTo>
                      <a:pt x="1058" y="0"/>
                    </a:ln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177"/>
              <p:cNvSpPr/>
              <p:nvPr/>
            </p:nvSpPr>
            <p:spPr>
              <a:xfrm>
                <a:off x="3236725" y="1294250"/>
                <a:ext cx="163175" cy="233725"/>
              </a:xfrm>
              <a:custGeom>
                <a:avLst/>
                <a:gdLst/>
                <a:ahLst/>
                <a:cxnLst/>
                <a:rect l="l" t="t" r="r" b="b"/>
                <a:pathLst>
                  <a:path w="6527" h="9349" extrusionOk="0">
                    <a:moveTo>
                      <a:pt x="5027" y="0"/>
                    </a:moveTo>
                    <a:lnTo>
                      <a:pt x="4145" y="265"/>
                    </a:lnTo>
                    <a:lnTo>
                      <a:pt x="3792" y="2029"/>
                    </a:lnTo>
                    <a:lnTo>
                      <a:pt x="3440" y="1676"/>
                    </a:lnTo>
                    <a:lnTo>
                      <a:pt x="2910" y="1676"/>
                    </a:lnTo>
                    <a:lnTo>
                      <a:pt x="3087" y="2911"/>
                    </a:lnTo>
                    <a:lnTo>
                      <a:pt x="2558" y="2911"/>
                    </a:lnTo>
                    <a:lnTo>
                      <a:pt x="1411" y="3528"/>
                    </a:lnTo>
                    <a:lnTo>
                      <a:pt x="1235" y="4410"/>
                    </a:lnTo>
                    <a:lnTo>
                      <a:pt x="1058" y="3969"/>
                    </a:lnTo>
                    <a:lnTo>
                      <a:pt x="176" y="4674"/>
                    </a:lnTo>
                    <a:lnTo>
                      <a:pt x="794" y="5115"/>
                    </a:lnTo>
                    <a:lnTo>
                      <a:pt x="0" y="5556"/>
                    </a:lnTo>
                    <a:lnTo>
                      <a:pt x="0" y="7056"/>
                    </a:lnTo>
                    <a:lnTo>
                      <a:pt x="1058" y="7408"/>
                    </a:lnTo>
                    <a:lnTo>
                      <a:pt x="3087" y="6086"/>
                    </a:lnTo>
                    <a:lnTo>
                      <a:pt x="4498" y="5468"/>
                    </a:lnTo>
                    <a:lnTo>
                      <a:pt x="4498" y="5821"/>
                    </a:lnTo>
                    <a:lnTo>
                      <a:pt x="2558" y="7232"/>
                    </a:lnTo>
                    <a:lnTo>
                      <a:pt x="2822" y="7938"/>
                    </a:lnTo>
                    <a:lnTo>
                      <a:pt x="1411" y="7938"/>
                    </a:lnTo>
                    <a:lnTo>
                      <a:pt x="1147" y="8555"/>
                    </a:lnTo>
                    <a:lnTo>
                      <a:pt x="2117" y="9349"/>
                    </a:lnTo>
                    <a:lnTo>
                      <a:pt x="3881" y="9084"/>
                    </a:lnTo>
                    <a:lnTo>
                      <a:pt x="3792" y="7938"/>
                    </a:lnTo>
                    <a:lnTo>
                      <a:pt x="6526" y="6438"/>
                    </a:lnTo>
                    <a:lnTo>
                      <a:pt x="6526" y="5380"/>
                    </a:lnTo>
                    <a:lnTo>
                      <a:pt x="5909" y="4763"/>
                    </a:lnTo>
                    <a:lnTo>
                      <a:pt x="6526" y="2999"/>
                    </a:lnTo>
                    <a:lnTo>
                      <a:pt x="5027" y="0"/>
                    </a:ln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177"/>
              <p:cNvSpPr/>
              <p:nvPr/>
            </p:nvSpPr>
            <p:spPr>
              <a:xfrm>
                <a:off x="2822200" y="1153125"/>
                <a:ext cx="1034100" cy="1871950"/>
              </a:xfrm>
              <a:custGeom>
                <a:avLst/>
                <a:gdLst/>
                <a:ahLst/>
                <a:cxnLst/>
                <a:rect l="l" t="t" r="r" b="b"/>
                <a:pathLst>
                  <a:path w="41364" h="74878" extrusionOk="0">
                    <a:moveTo>
                      <a:pt x="27429" y="1"/>
                    </a:moveTo>
                    <a:lnTo>
                      <a:pt x="26106" y="1412"/>
                    </a:lnTo>
                    <a:lnTo>
                      <a:pt x="26106" y="2294"/>
                    </a:lnTo>
                    <a:lnTo>
                      <a:pt x="23989" y="4234"/>
                    </a:lnTo>
                    <a:lnTo>
                      <a:pt x="23284" y="7762"/>
                    </a:lnTo>
                    <a:lnTo>
                      <a:pt x="24254" y="8732"/>
                    </a:lnTo>
                    <a:lnTo>
                      <a:pt x="24254" y="9261"/>
                    </a:lnTo>
                    <a:lnTo>
                      <a:pt x="23725" y="9438"/>
                    </a:lnTo>
                    <a:lnTo>
                      <a:pt x="23460" y="12789"/>
                    </a:lnTo>
                    <a:lnTo>
                      <a:pt x="21784" y="13935"/>
                    </a:lnTo>
                    <a:lnTo>
                      <a:pt x="22049" y="15347"/>
                    </a:lnTo>
                    <a:lnTo>
                      <a:pt x="19227" y="16405"/>
                    </a:lnTo>
                    <a:lnTo>
                      <a:pt x="18786" y="16140"/>
                    </a:lnTo>
                    <a:lnTo>
                      <a:pt x="16581" y="17287"/>
                    </a:lnTo>
                    <a:lnTo>
                      <a:pt x="15875" y="19051"/>
                    </a:lnTo>
                    <a:lnTo>
                      <a:pt x="15611" y="18257"/>
                    </a:lnTo>
                    <a:lnTo>
                      <a:pt x="14994" y="18169"/>
                    </a:lnTo>
                    <a:lnTo>
                      <a:pt x="14288" y="18698"/>
                    </a:lnTo>
                    <a:lnTo>
                      <a:pt x="14200" y="18169"/>
                    </a:lnTo>
                    <a:lnTo>
                      <a:pt x="13053" y="18169"/>
                    </a:lnTo>
                    <a:lnTo>
                      <a:pt x="12436" y="19051"/>
                    </a:lnTo>
                    <a:lnTo>
                      <a:pt x="11554" y="18874"/>
                    </a:lnTo>
                    <a:lnTo>
                      <a:pt x="10584" y="19492"/>
                    </a:lnTo>
                    <a:lnTo>
                      <a:pt x="10937" y="19933"/>
                    </a:lnTo>
                    <a:lnTo>
                      <a:pt x="10143" y="21256"/>
                    </a:lnTo>
                    <a:lnTo>
                      <a:pt x="9085" y="21344"/>
                    </a:lnTo>
                    <a:lnTo>
                      <a:pt x="9261" y="22226"/>
                    </a:lnTo>
                    <a:lnTo>
                      <a:pt x="8203" y="22138"/>
                    </a:lnTo>
                    <a:lnTo>
                      <a:pt x="6880" y="23460"/>
                    </a:lnTo>
                    <a:lnTo>
                      <a:pt x="6439" y="25753"/>
                    </a:lnTo>
                    <a:lnTo>
                      <a:pt x="5733" y="26106"/>
                    </a:lnTo>
                    <a:lnTo>
                      <a:pt x="5910" y="27341"/>
                    </a:lnTo>
                    <a:lnTo>
                      <a:pt x="6527" y="26635"/>
                    </a:lnTo>
                    <a:lnTo>
                      <a:pt x="7409" y="26371"/>
                    </a:lnTo>
                    <a:lnTo>
                      <a:pt x="8555" y="24254"/>
                    </a:lnTo>
                    <a:lnTo>
                      <a:pt x="9526" y="23637"/>
                    </a:lnTo>
                    <a:lnTo>
                      <a:pt x="9966" y="22843"/>
                    </a:lnTo>
                    <a:lnTo>
                      <a:pt x="10760" y="23019"/>
                    </a:lnTo>
                    <a:lnTo>
                      <a:pt x="11289" y="22490"/>
                    </a:lnTo>
                    <a:lnTo>
                      <a:pt x="11642" y="22667"/>
                    </a:lnTo>
                    <a:lnTo>
                      <a:pt x="12877" y="21961"/>
                    </a:lnTo>
                    <a:lnTo>
                      <a:pt x="12965" y="20903"/>
                    </a:lnTo>
                    <a:lnTo>
                      <a:pt x="14994" y="19668"/>
                    </a:lnTo>
                    <a:lnTo>
                      <a:pt x="15170" y="21167"/>
                    </a:lnTo>
                    <a:lnTo>
                      <a:pt x="18610" y="19403"/>
                    </a:lnTo>
                    <a:lnTo>
                      <a:pt x="18521" y="20197"/>
                    </a:lnTo>
                    <a:lnTo>
                      <a:pt x="17992" y="20815"/>
                    </a:lnTo>
                    <a:lnTo>
                      <a:pt x="18169" y="21520"/>
                    </a:lnTo>
                    <a:lnTo>
                      <a:pt x="20197" y="19139"/>
                    </a:lnTo>
                    <a:lnTo>
                      <a:pt x="21079" y="19492"/>
                    </a:lnTo>
                    <a:lnTo>
                      <a:pt x="21079" y="18963"/>
                    </a:lnTo>
                    <a:lnTo>
                      <a:pt x="22049" y="18433"/>
                    </a:lnTo>
                    <a:lnTo>
                      <a:pt x="22314" y="18698"/>
                    </a:lnTo>
                    <a:lnTo>
                      <a:pt x="22931" y="18874"/>
                    </a:lnTo>
                    <a:lnTo>
                      <a:pt x="23372" y="18257"/>
                    </a:lnTo>
                    <a:lnTo>
                      <a:pt x="25048" y="18257"/>
                    </a:lnTo>
                    <a:lnTo>
                      <a:pt x="25841" y="16934"/>
                    </a:lnTo>
                    <a:lnTo>
                      <a:pt x="26459" y="17199"/>
                    </a:lnTo>
                    <a:lnTo>
                      <a:pt x="27341" y="16140"/>
                    </a:lnTo>
                    <a:lnTo>
                      <a:pt x="27782" y="16052"/>
                    </a:lnTo>
                    <a:lnTo>
                      <a:pt x="27870" y="17022"/>
                    </a:lnTo>
                    <a:lnTo>
                      <a:pt x="28311" y="17110"/>
                    </a:lnTo>
                    <a:lnTo>
                      <a:pt x="28928" y="16846"/>
                    </a:lnTo>
                    <a:lnTo>
                      <a:pt x="30163" y="16493"/>
                    </a:lnTo>
                    <a:lnTo>
                      <a:pt x="30516" y="16052"/>
                    </a:lnTo>
                    <a:lnTo>
                      <a:pt x="33162" y="15611"/>
                    </a:lnTo>
                    <a:lnTo>
                      <a:pt x="33603" y="14817"/>
                    </a:lnTo>
                    <a:lnTo>
                      <a:pt x="34308" y="15435"/>
                    </a:lnTo>
                    <a:lnTo>
                      <a:pt x="34220" y="16052"/>
                    </a:lnTo>
                    <a:lnTo>
                      <a:pt x="34837" y="15876"/>
                    </a:lnTo>
                    <a:lnTo>
                      <a:pt x="37395" y="14288"/>
                    </a:lnTo>
                    <a:lnTo>
                      <a:pt x="37483" y="14553"/>
                    </a:lnTo>
                    <a:lnTo>
                      <a:pt x="36866" y="15699"/>
                    </a:lnTo>
                    <a:lnTo>
                      <a:pt x="35278" y="17375"/>
                    </a:lnTo>
                    <a:lnTo>
                      <a:pt x="34308" y="17110"/>
                    </a:lnTo>
                    <a:lnTo>
                      <a:pt x="33779" y="17728"/>
                    </a:lnTo>
                    <a:lnTo>
                      <a:pt x="33250" y="17640"/>
                    </a:lnTo>
                    <a:lnTo>
                      <a:pt x="32632" y="16758"/>
                    </a:lnTo>
                    <a:lnTo>
                      <a:pt x="31839" y="16581"/>
                    </a:lnTo>
                    <a:lnTo>
                      <a:pt x="29105" y="17375"/>
                    </a:lnTo>
                    <a:lnTo>
                      <a:pt x="28840" y="17992"/>
                    </a:lnTo>
                    <a:lnTo>
                      <a:pt x="27253" y="17728"/>
                    </a:lnTo>
                    <a:lnTo>
                      <a:pt x="27164" y="17992"/>
                    </a:lnTo>
                    <a:lnTo>
                      <a:pt x="28046" y="18169"/>
                    </a:lnTo>
                    <a:lnTo>
                      <a:pt x="28134" y="19051"/>
                    </a:lnTo>
                    <a:lnTo>
                      <a:pt x="28928" y="19315"/>
                    </a:lnTo>
                    <a:lnTo>
                      <a:pt x="28664" y="20109"/>
                    </a:lnTo>
                    <a:lnTo>
                      <a:pt x="29898" y="20109"/>
                    </a:lnTo>
                    <a:lnTo>
                      <a:pt x="29369" y="21432"/>
                    </a:lnTo>
                    <a:lnTo>
                      <a:pt x="28664" y="21697"/>
                    </a:lnTo>
                    <a:lnTo>
                      <a:pt x="28840" y="22314"/>
                    </a:lnTo>
                    <a:lnTo>
                      <a:pt x="28134" y="23196"/>
                    </a:lnTo>
                    <a:lnTo>
                      <a:pt x="27694" y="22667"/>
                    </a:lnTo>
                    <a:lnTo>
                      <a:pt x="28223" y="21961"/>
                    </a:lnTo>
                    <a:lnTo>
                      <a:pt x="28223" y="20991"/>
                    </a:lnTo>
                    <a:lnTo>
                      <a:pt x="27782" y="19844"/>
                    </a:lnTo>
                    <a:lnTo>
                      <a:pt x="26988" y="19315"/>
                    </a:lnTo>
                    <a:lnTo>
                      <a:pt x="26988" y="20109"/>
                    </a:lnTo>
                    <a:lnTo>
                      <a:pt x="26459" y="20550"/>
                    </a:lnTo>
                    <a:lnTo>
                      <a:pt x="26018" y="21344"/>
                    </a:lnTo>
                    <a:lnTo>
                      <a:pt x="24695" y="20991"/>
                    </a:lnTo>
                    <a:lnTo>
                      <a:pt x="24430" y="21344"/>
                    </a:lnTo>
                    <a:lnTo>
                      <a:pt x="23460" y="21344"/>
                    </a:lnTo>
                    <a:lnTo>
                      <a:pt x="22225" y="23284"/>
                    </a:lnTo>
                    <a:lnTo>
                      <a:pt x="23107" y="24078"/>
                    </a:lnTo>
                    <a:lnTo>
                      <a:pt x="23019" y="24695"/>
                    </a:lnTo>
                    <a:lnTo>
                      <a:pt x="24519" y="24431"/>
                    </a:lnTo>
                    <a:lnTo>
                      <a:pt x="25665" y="23990"/>
                    </a:lnTo>
                    <a:lnTo>
                      <a:pt x="26194" y="24695"/>
                    </a:lnTo>
                    <a:lnTo>
                      <a:pt x="26194" y="25313"/>
                    </a:lnTo>
                    <a:lnTo>
                      <a:pt x="26018" y="25577"/>
                    </a:lnTo>
                    <a:lnTo>
                      <a:pt x="25753" y="25577"/>
                    </a:lnTo>
                    <a:lnTo>
                      <a:pt x="25753" y="24960"/>
                    </a:lnTo>
                    <a:lnTo>
                      <a:pt x="25136" y="24783"/>
                    </a:lnTo>
                    <a:lnTo>
                      <a:pt x="23107" y="25665"/>
                    </a:lnTo>
                    <a:lnTo>
                      <a:pt x="22402" y="25489"/>
                    </a:lnTo>
                    <a:lnTo>
                      <a:pt x="22578" y="24254"/>
                    </a:lnTo>
                    <a:lnTo>
                      <a:pt x="21784" y="23637"/>
                    </a:lnTo>
                    <a:lnTo>
                      <a:pt x="20550" y="24695"/>
                    </a:lnTo>
                    <a:lnTo>
                      <a:pt x="19844" y="24695"/>
                    </a:lnTo>
                    <a:lnTo>
                      <a:pt x="19227" y="25753"/>
                    </a:lnTo>
                    <a:lnTo>
                      <a:pt x="19580" y="25930"/>
                    </a:lnTo>
                    <a:lnTo>
                      <a:pt x="19491" y="26459"/>
                    </a:lnTo>
                    <a:lnTo>
                      <a:pt x="18080" y="27606"/>
                    </a:lnTo>
                    <a:lnTo>
                      <a:pt x="19844" y="28047"/>
                    </a:lnTo>
                    <a:lnTo>
                      <a:pt x="19844" y="28488"/>
                    </a:lnTo>
                    <a:lnTo>
                      <a:pt x="18698" y="29017"/>
                    </a:lnTo>
                    <a:lnTo>
                      <a:pt x="19491" y="29281"/>
                    </a:lnTo>
                    <a:lnTo>
                      <a:pt x="18786" y="29987"/>
                    </a:lnTo>
                    <a:lnTo>
                      <a:pt x="20021" y="29987"/>
                    </a:lnTo>
                    <a:lnTo>
                      <a:pt x="21873" y="28840"/>
                    </a:lnTo>
                    <a:lnTo>
                      <a:pt x="22137" y="28223"/>
                    </a:lnTo>
                    <a:lnTo>
                      <a:pt x="23372" y="27341"/>
                    </a:lnTo>
                    <a:lnTo>
                      <a:pt x="23813" y="27694"/>
                    </a:lnTo>
                    <a:lnTo>
                      <a:pt x="24254" y="28047"/>
                    </a:lnTo>
                    <a:lnTo>
                      <a:pt x="22137" y="28928"/>
                    </a:lnTo>
                    <a:lnTo>
                      <a:pt x="21344" y="30957"/>
                    </a:lnTo>
                    <a:lnTo>
                      <a:pt x="22049" y="32103"/>
                    </a:lnTo>
                    <a:lnTo>
                      <a:pt x="23901" y="32544"/>
                    </a:lnTo>
                    <a:lnTo>
                      <a:pt x="25577" y="31310"/>
                    </a:lnTo>
                    <a:lnTo>
                      <a:pt x="25753" y="31839"/>
                    </a:lnTo>
                    <a:lnTo>
                      <a:pt x="23460" y="33250"/>
                    </a:lnTo>
                    <a:lnTo>
                      <a:pt x="21784" y="32633"/>
                    </a:lnTo>
                    <a:lnTo>
                      <a:pt x="21255" y="31310"/>
                    </a:lnTo>
                    <a:lnTo>
                      <a:pt x="19932" y="31310"/>
                    </a:lnTo>
                    <a:lnTo>
                      <a:pt x="17992" y="33338"/>
                    </a:lnTo>
                    <a:lnTo>
                      <a:pt x="18169" y="33867"/>
                    </a:lnTo>
                    <a:lnTo>
                      <a:pt x="17463" y="35278"/>
                    </a:lnTo>
                    <a:lnTo>
                      <a:pt x="15787" y="36513"/>
                    </a:lnTo>
                    <a:lnTo>
                      <a:pt x="15611" y="36954"/>
                    </a:lnTo>
                    <a:lnTo>
                      <a:pt x="18345" y="36513"/>
                    </a:lnTo>
                    <a:lnTo>
                      <a:pt x="18610" y="37042"/>
                    </a:lnTo>
                    <a:lnTo>
                      <a:pt x="18962" y="36954"/>
                    </a:lnTo>
                    <a:lnTo>
                      <a:pt x="20197" y="36513"/>
                    </a:lnTo>
                    <a:lnTo>
                      <a:pt x="23548" y="37836"/>
                    </a:lnTo>
                    <a:lnTo>
                      <a:pt x="23107" y="38718"/>
                    </a:lnTo>
                    <a:lnTo>
                      <a:pt x="20021" y="37219"/>
                    </a:lnTo>
                    <a:lnTo>
                      <a:pt x="19668" y="37660"/>
                    </a:lnTo>
                    <a:lnTo>
                      <a:pt x="16934" y="37483"/>
                    </a:lnTo>
                    <a:lnTo>
                      <a:pt x="14729" y="39247"/>
                    </a:lnTo>
                    <a:lnTo>
                      <a:pt x="13406" y="38718"/>
                    </a:lnTo>
                    <a:lnTo>
                      <a:pt x="13318" y="39335"/>
                    </a:lnTo>
                    <a:lnTo>
                      <a:pt x="12436" y="39688"/>
                    </a:lnTo>
                    <a:lnTo>
                      <a:pt x="12524" y="40041"/>
                    </a:lnTo>
                    <a:lnTo>
                      <a:pt x="12612" y="40217"/>
                    </a:lnTo>
                    <a:lnTo>
                      <a:pt x="12612" y="40306"/>
                    </a:lnTo>
                    <a:lnTo>
                      <a:pt x="13053" y="40041"/>
                    </a:lnTo>
                    <a:lnTo>
                      <a:pt x="13318" y="39953"/>
                    </a:lnTo>
                    <a:lnTo>
                      <a:pt x="13671" y="39865"/>
                    </a:lnTo>
                    <a:lnTo>
                      <a:pt x="13759" y="40041"/>
                    </a:lnTo>
                    <a:lnTo>
                      <a:pt x="13935" y="40306"/>
                    </a:lnTo>
                    <a:lnTo>
                      <a:pt x="11642" y="42510"/>
                    </a:lnTo>
                    <a:lnTo>
                      <a:pt x="10231" y="42510"/>
                    </a:lnTo>
                    <a:lnTo>
                      <a:pt x="9614" y="43216"/>
                    </a:lnTo>
                    <a:lnTo>
                      <a:pt x="11113" y="43216"/>
                    </a:lnTo>
                    <a:lnTo>
                      <a:pt x="11113" y="44363"/>
                    </a:lnTo>
                    <a:lnTo>
                      <a:pt x="9173" y="44098"/>
                    </a:lnTo>
                    <a:lnTo>
                      <a:pt x="7232" y="44715"/>
                    </a:lnTo>
                    <a:lnTo>
                      <a:pt x="7585" y="45774"/>
                    </a:lnTo>
                    <a:lnTo>
                      <a:pt x="8291" y="45685"/>
                    </a:lnTo>
                    <a:lnTo>
                      <a:pt x="9173" y="44715"/>
                    </a:lnTo>
                    <a:lnTo>
                      <a:pt x="9526" y="44980"/>
                    </a:lnTo>
                    <a:lnTo>
                      <a:pt x="8644" y="46038"/>
                    </a:lnTo>
                    <a:lnTo>
                      <a:pt x="8379" y="48860"/>
                    </a:lnTo>
                    <a:lnTo>
                      <a:pt x="8908" y="49390"/>
                    </a:lnTo>
                    <a:lnTo>
                      <a:pt x="8555" y="49742"/>
                    </a:lnTo>
                    <a:lnTo>
                      <a:pt x="8026" y="49213"/>
                    </a:lnTo>
                    <a:lnTo>
                      <a:pt x="7056" y="49654"/>
                    </a:lnTo>
                    <a:lnTo>
                      <a:pt x="8026" y="50624"/>
                    </a:lnTo>
                    <a:lnTo>
                      <a:pt x="6968" y="51506"/>
                    </a:lnTo>
                    <a:lnTo>
                      <a:pt x="7232" y="52917"/>
                    </a:lnTo>
                    <a:lnTo>
                      <a:pt x="8291" y="53358"/>
                    </a:lnTo>
                    <a:lnTo>
                      <a:pt x="7938" y="53623"/>
                    </a:lnTo>
                    <a:lnTo>
                      <a:pt x="6968" y="53711"/>
                    </a:lnTo>
                    <a:lnTo>
                      <a:pt x="6703" y="54064"/>
                    </a:lnTo>
                    <a:lnTo>
                      <a:pt x="5910" y="53358"/>
                    </a:lnTo>
                    <a:lnTo>
                      <a:pt x="5204" y="54064"/>
                    </a:lnTo>
                    <a:lnTo>
                      <a:pt x="5821" y="54681"/>
                    </a:lnTo>
                    <a:lnTo>
                      <a:pt x="6351" y="54417"/>
                    </a:lnTo>
                    <a:lnTo>
                      <a:pt x="6703" y="54769"/>
                    </a:lnTo>
                    <a:lnTo>
                      <a:pt x="6262" y="55475"/>
                    </a:lnTo>
                    <a:lnTo>
                      <a:pt x="6703" y="55916"/>
                    </a:lnTo>
                    <a:lnTo>
                      <a:pt x="5204" y="56798"/>
                    </a:lnTo>
                    <a:lnTo>
                      <a:pt x="4763" y="56181"/>
                    </a:lnTo>
                    <a:lnTo>
                      <a:pt x="5733" y="55916"/>
                    </a:lnTo>
                    <a:lnTo>
                      <a:pt x="5733" y="55299"/>
                    </a:lnTo>
                    <a:lnTo>
                      <a:pt x="3352" y="55122"/>
                    </a:lnTo>
                    <a:lnTo>
                      <a:pt x="3352" y="55122"/>
                    </a:lnTo>
                    <a:lnTo>
                      <a:pt x="3705" y="55651"/>
                    </a:lnTo>
                    <a:lnTo>
                      <a:pt x="3352" y="56004"/>
                    </a:lnTo>
                    <a:lnTo>
                      <a:pt x="2735" y="55387"/>
                    </a:lnTo>
                    <a:lnTo>
                      <a:pt x="2294" y="56269"/>
                    </a:lnTo>
                    <a:lnTo>
                      <a:pt x="2646" y="56533"/>
                    </a:lnTo>
                    <a:lnTo>
                      <a:pt x="2911" y="57415"/>
                    </a:lnTo>
                    <a:lnTo>
                      <a:pt x="2117" y="57503"/>
                    </a:lnTo>
                    <a:lnTo>
                      <a:pt x="1941" y="58121"/>
                    </a:lnTo>
                    <a:lnTo>
                      <a:pt x="1412" y="57944"/>
                    </a:lnTo>
                    <a:lnTo>
                      <a:pt x="1412" y="58297"/>
                    </a:lnTo>
                    <a:lnTo>
                      <a:pt x="1853" y="58738"/>
                    </a:lnTo>
                    <a:lnTo>
                      <a:pt x="1764" y="59356"/>
                    </a:lnTo>
                    <a:lnTo>
                      <a:pt x="265" y="59797"/>
                    </a:lnTo>
                    <a:lnTo>
                      <a:pt x="177" y="60414"/>
                    </a:lnTo>
                    <a:lnTo>
                      <a:pt x="706" y="60149"/>
                    </a:lnTo>
                    <a:lnTo>
                      <a:pt x="1588" y="60238"/>
                    </a:lnTo>
                    <a:lnTo>
                      <a:pt x="1500" y="60767"/>
                    </a:lnTo>
                    <a:lnTo>
                      <a:pt x="177" y="61472"/>
                    </a:lnTo>
                    <a:lnTo>
                      <a:pt x="882" y="62619"/>
                    </a:lnTo>
                    <a:lnTo>
                      <a:pt x="1588" y="61825"/>
                    </a:lnTo>
                    <a:lnTo>
                      <a:pt x="2029" y="62619"/>
                    </a:lnTo>
                    <a:lnTo>
                      <a:pt x="2558" y="61560"/>
                    </a:lnTo>
                    <a:lnTo>
                      <a:pt x="3440" y="61031"/>
                    </a:lnTo>
                    <a:lnTo>
                      <a:pt x="4587" y="59356"/>
                    </a:lnTo>
                    <a:lnTo>
                      <a:pt x="5645" y="59003"/>
                    </a:lnTo>
                    <a:lnTo>
                      <a:pt x="4851" y="59620"/>
                    </a:lnTo>
                    <a:lnTo>
                      <a:pt x="4587" y="60238"/>
                    </a:lnTo>
                    <a:lnTo>
                      <a:pt x="3352" y="61825"/>
                    </a:lnTo>
                    <a:lnTo>
                      <a:pt x="3264" y="62266"/>
                    </a:lnTo>
                    <a:lnTo>
                      <a:pt x="4322" y="61560"/>
                    </a:lnTo>
                    <a:lnTo>
                      <a:pt x="4146" y="62619"/>
                    </a:lnTo>
                    <a:lnTo>
                      <a:pt x="3617" y="62619"/>
                    </a:lnTo>
                    <a:lnTo>
                      <a:pt x="2558" y="63501"/>
                    </a:lnTo>
                    <a:lnTo>
                      <a:pt x="2911" y="64824"/>
                    </a:lnTo>
                    <a:lnTo>
                      <a:pt x="2382" y="65353"/>
                    </a:lnTo>
                    <a:lnTo>
                      <a:pt x="1764" y="66676"/>
                    </a:lnTo>
                    <a:lnTo>
                      <a:pt x="1676" y="66411"/>
                    </a:lnTo>
                    <a:lnTo>
                      <a:pt x="971" y="66676"/>
                    </a:lnTo>
                    <a:lnTo>
                      <a:pt x="618" y="68087"/>
                    </a:lnTo>
                    <a:lnTo>
                      <a:pt x="971" y="68175"/>
                    </a:lnTo>
                    <a:lnTo>
                      <a:pt x="1059" y="69851"/>
                    </a:lnTo>
                    <a:lnTo>
                      <a:pt x="794" y="70468"/>
                    </a:lnTo>
                    <a:lnTo>
                      <a:pt x="1" y="70380"/>
                    </a:lnTo>
                    <a:lnTo>
                      <a:pt x="177" y="70909"/>
                    </a:lnTo>
                    <a:lnTo>
                      <a:pt x="1235" y="70909"/>
                    </a:lnTo>
                    <a:lnTo>
                      <a:pt x="2117" y="70468"/>
                    </a:lnTo>
                    <a:lnTo>
                      <a:pt x="2911" y="71703"/>
                    </a:lnTo>
                    <a:lnTo>
                      <a:pt x="3793" y="71791"/>
                    </a:lnTo>
                    <a:lnTo>
                      <a:pt x="5645" y="70115"/>
                    </a:lnTo>
                    <a:lnTo>
                      <a:pt x="5645" y="70556"/>
                    </a:lnTo>
                    <a:lnTo>
                      <a:pt x="3881" y="72408"/>
                    </a:lnTo>
                    <a:lnTo>
                      <a:pt x="2735" y="72232"/>
                    </a:lnTo>
                    <a:lnTo>
                      <a:pt x="2117" y="71174"/>
                    </a:lnTo>
                    <a:lnTo>
                      <a:pt x="1412" y="71174"/>
                    </a:lnTo>
                    <a:lnTo>
                      <a:pt x="971" y="72056"/>
                    </a:lnTo>
                    <a:lnTo>
                      <a:pt x="1" y="71879"/>
                    </a:lnTo>
                    <a:lnTo>
                      <a:pt x="1" y="71879"/>
                    </a:lnTo>
                    <a:lnTo>
                      <a:pt x="1500" y="74172"/>
                    </a:lnTo>
                    <a:lnTo>
                      <a:pt x="2294" y="74525"/>
                    </a:lnTo>
                    <a:lnTo>
                      <a:pt x="3264" y="74084"/>
                    </a:lnTo>
                    <a:lnTo>
                      <a:pt x="4851" y="74349"/>
                    </a:lnTo>
                    <a:lnTo>
                      <a:pt x="5204" y="74878"/>
                    </a:lnTo>
                    <a:lnTo>
                      <a:pt x="5733" y="74613"/>
                    </a:lnTo>
                    <a:lnTo>
                      <a:pt x="6703" y="74613"/>
                    </a:lnTo>
                    <a:lnTo>
                      <a:pt x="7673" y="72144"/>
                    </a:lnTo>
                    <a:lnTo>
                      <a:pt x="13671" y="72144"/>
                    </a:lnTo>
                    <a:lnTo>
                      <a:pt x="14729" y="71615"/>
                    </a:lnTo>
                    <a:lnTo>
                      <a:pt x="16052" y="71967"/>
                    </a:lnTo>
                    <a:lnTo>
                      <a:pt x="16405" y="70380"/>
                    </a:lnTo>
                    <a:lnTo>
                      <a:pt x="17375" y="69322"/>
                    </a:lnTo>
                    <a:lnTo>
                      <a:pt x="17463" y="63501"/>
                    </a:lnTo>
                    <a:lnTo>
                      <a:pt x="17904" y="61649"/>
                    </a:lnTo>
                    <a:lnTo>
                      <a:pt x="17110" y="56092"/>
                    </a:lnTo>
                    <a:lnTo>
                      <a:pt x="20285" y="56269"/>
                    </a:lnTo>
                    <a:lnTo>
                      <a:pt x="23725" y="53888"/>
                    </a:lnTo>
                    <a:lnTo>
                      <a:pt x="23019" y="50272"/>
                    </a:lnTo>
                    <a:lnTo>
                      <a:pt x="27341" y="43040"/>
                    </a:lnTo>
                    <a:lnTo>
                      <a:pt x="30075" y="40747"/>
                    </a:lnTo>
                    <a:lnTo>
                      <a:pt x="29898" y="38365"/>
                    </a:lnTo>
                    <a:lnTo>
                      <a:pt x="27605" y="34044"/>
                    </a:lnTo>
                    <a:lnTo>
                      <a:pt x="28134" y="32721"/>
                    </a:lnTo>
                    <a:lnTo>
                      <a:pt x="29810" y="32368"/>
                    </a:lnTo>
                    <a:lnTo>
                      <a:pt x="32015" y="25665"/>
                    </a:lnTo>
                    <a:lnTo>
                      <a:pt x="34837" y="23725"/>
                    </a:lnTo>
                    <a:lnTo>
                      <a:pt x="35896" y="22226"/>
                    </a:lnTo>
                    <a:lnTo>
                      <a:pt x="39512" y="24519"/>
                    </a:lnTo>
                    <a:lnTo>
                      <a:pt x="41364" y="20197"/>
                    </a:lnTo>
                    <a:lnTo>
                      <a:pt x="41275" y="14553"/>
                    </a:lnTo>
                    <a:lnTo>
                      <a:pt x="40482" y="13318"/>
                    </a:lnTo>
                    <a:lnTo>
                      <a:pt x="37483" y="13671"/>
                    </a:lnTo>
                    <a:lnTo>
                      <a:pt x="35543" y="14729"/>
                    </a:lnTo>
                    <a:lnTo>
                      <a:pt x="33250" y="14024"/>
                    </a:lnTo>
                    <a:lnTo>
                      <a:pt x="32280" y="14641"/>
                    </a:lnTo>
                    <a:lnTo>
                      <a:pt x="32015" y="15258"/>
                    </a:lnTo>
                    <a:lnTo>
                      <a:pt x="30868" y="15258"/>
                    </a:lnTo>
                    <a:lnTo>
                      <a:pt x="30868" y="14553"/>
                    </a:lnTo>
                    <a:lnTo>
                      <a:pt x="29016" y="13053"/>
                    </a:lnTo>
                    <a:lnTo>
                      <a:pt x="27164" y="13759"/>
                    </a:lnTo>
                    <a:lnTo>
                      <a:pt x="26900" y="13494"/>
                    </a:lnTo>
                    <a:lnTo>
                      <a:pt x="25224" y="16493"/>
                    </a:lnTo>
                    <a:lnTo>
                      <a:pt x="24166" y="13847"/>
                    </a:lnTo>
                    <a:lnTo>
                      <a:pt x="25577" y="11290"/>
                    </a:lnTo>
                    <a:lnTo>
                      <a:pt x="26900" y="10055"/>
                    </a:lnTo>
                    <a:lnTo>
                      <a:pt x="26900" y="9967"/>
                    </a:lnTo>
                    <a:lnTo>
                      <a:pt x="26723" y="9614"/>
                    </a:lnTo>
                    <a:lnTo>
                      <a:pt x="26723" y="9173"/>
                    </a:lnTo>
                    <a:lnTo>
                      <a:pt x="27164" y="9085"/>
                    </a:lnTo>
                    <a:lnTo>
                      <a:pt x="27253" y="8379"/>
                    </a:lnTo>
                    <a:lnTo>
                      <a:pt x="26723" y="7762"/>
                    </a:lnTo>
                    <a:lnTo>
                      <a:pt x="26282" y="6615"/>
                    </a:lnTo>
                    <a:lnTo>
                      <a:pt x="25489" y="6527"/>
                    </a:lnTo>
                    <a:lnTo>
                      <a:pt x="25489" y="5998"/>
                    </a:lnTo>
                    <a:lnTo>
                      <a:pt x="25930" y="5822"/>
                    </a:lnTo>
                    <a:lnTo>
                      <a:pt x="27605" y="3264"/>
                    </a:lnTo>
                    <a:lnTo>
                      <a:pt x="27958" y="1324"/>
                    </a:lnTo>
                    <a:lnTo>
                      <a:pt x="28311" y="971"/>
                    </a:lnTo>
                    <a:lnTo>
                      <a:pt x="27870" y="1"/>
                    </a:ln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09" name="Google Shape;1409;p177"/>
            <p:cNvSpPr/>
            <p:nvPr/>
          </p:nvSpPr>
          <p:spPr>
            <a:xfrm>
              <a:off x="2599500" y="4894775"/>
              <a:ext cx="222725" cy="299900"/>
            </a:xfrm>
            <a:custGeom>
              <a:avLst/>
              <a:gdLst/>
              <a:ahLst/>
              <a:cxnLst/>
              <a:rect l="l" t="t" r="r" b="b"/>
              <a:pathLst>
                <a:path w="8909" h="11996" extrusionOk="0">
                  <a:moveTo>
                    <a:pt x="8732" y="1"/>
                  </a:moveTo>
                  <a:lnTo>
                    <a:pt x="7674" y="265"/>
                  </a:lnTo>
                  <a:lnTo>
                    <a:pt x="7762" y="1147"/>
                  </a:lnTo>
                  <a:lnTo>
                    <a:pt x="5822" y="2823"/>
                  </a:lnTo>
                  <a:lnTo>
                    <a:pt x="5822" y="1500"/>
                  </a:lnTo>
                  <a:lnTo>
                    <a:pt x="4763" y="618"/>
                  </a:lnTo>
                  <a:lnTo>
                    <a:pt x="4499" y="618"/>
                  </a:lnTo>
                  <a:lnTo>
                    <a:pt x="4411" y="1147"/>
                  </a:lnTo>
                  <a:lnTo>
                    <a:pt x="2911" y="1147"/>
                  </a:lnTo>
                  <a:lnTo>
                    <a:pt x="2823" y="1676"/>
                  </a:lnTo>
                  <a:lnTo>
                    <a:pt x="1500" y="2999"/>
                  </a:lnTo>
                  <a:lnTo>
                    <a:pt x="1588" y="4058"/>
                  </a:lnTo>
                  <a:lnTo>
                    <a:pt x="618" y="4058"/>
                  </a:lnTo>
                  <a:lnTo>
                    <a:pt x="354" y="3793"/>
                  </a:lnTo>
                  <a:lnTo>
                    <a:pt x="1" y="4234"/>
                  </a:lnTo>
                  <a:lnTo>
                    <a:pt x="530" y="5822"/>
                  </a:lnTo>
                  <a:lnTo>
                    <a:pt x="883" y="5910"/>
                  </a:lnTo>
                  <a:lnTo>
                    <a:pt x="1500" y="8026"/>
                  </a:lnTo>
                  <a:lnTo>
                    <a:pt x="2029" y="8026"/>
                  </a:lnTo>
                  <a:lnTo>
                    <a:pt x="2206" y="8467"/>
                  </a:lnTo>
                  <a:lnTo>
                    <a:pt x="1677" y="8820"/>
                  </a:lnTo>
                  <a:lnTo>
                    <a:pt x="2823" y="9967"/>
                  </a:lnTo>
                  <a:lnTo>
                    <a:pt x="4940" y="8556"/>
                  </a:lnTo>
                  <a:lnTo>
                    <a:pt x="5822" y="10231"/>
                  </a:lnTo>
                  <a:lnTo>
                    <a:pt x="5910" y="11995"/>
                  </a:lnTo>
                  <a:lnTo>
                    <a:pt x="7321" y="11554"/>
                  </a:lnTo>
                  <a:lnTo>
                    <a:pt x="8115" y="6174"/>
                  </a:lnTo>
                  <a:lnTo>
                    <a:pt x="7409" y="2206"/>
                  </a:lnTo>
                  <a:lnTo>
                    <a:pt x="8909" y="971"/>
                  </a:lnTo>
                  <a:lnTo>
                    <a:pt x="8732" y="1"/>
                  </a:lnTo>
                  <a:close/>
                </a:path>
              </a:pathLst>
            </a:custGeom>
            <a:solidFill>
              <a:srgbClr val="BF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10" name="Google Shape;1410;p177"/>
            <p:cNvGrpSpPr/>
            <p:nvPr/>
          </p:nvGrpSpPr>
          <p:grpSpPr>
            <a:xfrm>
              <a:off x="2209250" y="2958900"/>
              <a:ext cx="1012050" cy="1069400"/>
              <a:chOff x="2209250" y="2958900"/>
              <a:chExt cx="1012050" cy="1069400"/>
            </a:xfrm>
          </p:grpSpPr>
          <p:sp>
            <p:nvSpPr>
              <p:cNvPr id="1411" name="Google Shape;1411;p177"/>
              <p:cNvSpPr/>
              <p:nvPr/>
            </p:nvSpPr>
            <p:spPr>
              <a:xfrm>
                <a:off x="2700925" y="3133100"/>
                <a:ext cx="24300" cy="28675"/>
              </a:xfrm>
              <a:custGeom>
                <a:avLst/>
                <a:gdLst/>
                <a:ahLst/>
                <a:cxnLst/>
                <a:rect l="l" t="t" r="r" b="b"/>
                <a:pathLst>
                  <a:path w="972" h="1147" extrusionOk="0">
                    <a:moveTo>
                      <a:pt x="89" y="0"/>
                    </a:moveTo>
                    <a:lnTo>
                      <a:pt x="1" y="529"/>
                    </a:lnTo>
                    <a:lnTo>
                      <a:pt x="618" y="1147"/>
                    </a:lnTo>
                    <a:lnTo>
                      <a:pt x="971" y="265"/>
                    </a:lnTo>
                    <a:lnTo>
                      <a:pt x="89" y="0"/>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177"/>
              <p:cNvSpPr/>
              <p:nvPr/>
            </p:nvSpPr>
            <p:spPr>
              <a:xfrm>
                <a:off x="2625975" y="3011825"/>
                <a:ext cx="30875" cy="13250"/>
              </a:xfrm>
              <a:custGeom>
                <a:avLst/>
                <a:gdLst/>
                <a:ahLst/>
                <a:cxnLst/>
                <a:rect l="l" t="t" r="r" b="b"/>
                <a:pathLst>
                  <a:path w="1235" h="530" extrusionOk="0">
                    <a:moveTo>
                      <a:pt x="0" y="1"/>
                    </a:moveTo>
                    <a:lnTo>
                      <a:pt x="177" y="530"/>
                    </a:lnTo>
                    <a:lnTo>
                      <a:pt x="1147" y="530"/>
                    </a:lnTo>
                    <a:lnTo>
                      <a:pt x="1235" y="1"/>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177"/>
              <p:cNvSpPr/>
              <p:nvPr/>
            </p:nvSpPr>
            <p:spPr>
              <a:xfrm>
                <a:off x="2758250" y="2963325"/>
                <a:ext cx="30900" cy="30900"/>
              </a:xfrm>
              <a:custGeom>
                <a:avLst/>
                <a:gdLst/>
                <a:ahLst/>
                <a:cxnLst/>
                <a:rect l="l" t="t" r="r" b="b"/>
                <a:pathLst>
                  <a:path w="1236" h="1236" extrusionOk="0">
                    <a:moveTo>
                      <a:pt x="1147" y="0"/>
                    </a:moveTo>
                    <a:lnTo>
                      <a:pt x="177" y="441"/>
                    </a:lnTo>
                    <a:lnTo>
                      <a:pt x="1" y="794"/>
                    </a:lnTo>
                    <a:lnTo>
                      <a:pt x="354" y="1235"/>
                    </a:lnTo>
                    <a:lnTo>
                      <a:pt x="1236" y="265"/>
                    </a:lnTo>
                    <a:lnTo>
                      <a:pt x="1147" y="0"/>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177"/>
              <p:cNvSpPr/>
              <p:nvPr/>
            </p:nvSpPr>
            <p:spPr>
              <a:xfrm>
                <a:off x="2209250" y="3534375"/>
                <a:ext cx="147750" cy="79400"/>
              </a:xfrm>
              <a:custGeom>
                <a:avLst/>
                <a:gdLst/>
                <a:ahLst/>
                <a:cxnLst/>
                <a:rect l="l" t="t" r="r" b="b"/>
                <a:pathLst>
                  <a:path w="5910" h="3176" extrusionOk="0">
                    <a:moveTo>
                      <a:pt x="3176" y="1"/>
                    </a:moveTo>
                    <a:lnTo>
                      <a:pt x="1412" y="1412"/>
                    </a:lnTo>
                    <a:lnTo>
                      <a:pt x="353" y="1588"/>
                    </a:lnTo>
                    <a:lnTo>
                      <a:pt x="1" y="1941"/>
                    </a:lnTo>
                    <a:lnTo>
                      <a:pt x="706" y="3176"/>
                    </a:lnTo>
                    <a:lnTo>
                      <a:pt x="1941" y="3176"/>
                    </a:lnTo>
                    <a:lnTo>
                      <a:pt x="3087" y="2382"/>
                    </a:lnTo>
                    <a:lnTo>
                      <a:pt x="5821" y="1676"/>
                    </a:lnTo>
                    <a:lnTo>
                      <a:pt x="5910" y="883"/>
                    </a:lnTo>
                    <a:lnTo>
                      <a:pt x="4939" y="706"/>
                    </a:lnTo>
                    <a:lnTo>
                      <a:pt x="4675" y="1"/>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177"/>
              <p:cNvSpPr/>
              <p:nvPr/>
            </p:nvSpPr>
            <p:spPr>
              <a:xfrm>
                <a:off x="2209250" y="3470450"/>
                <a:ext cx="105850" cy="50725"/>
              </a:xfrm>
              <a:custGeom>
                <a:avLst/>
                <a:gdLst/>
                <a:ahLst/>
                <a:cxnLst/>
                <a:rect l="l" t="t" r="r" b="b"/>
                <a:pathLst>
                  <a:path w="4234" h="2029" extrusionOk="0">
                    <a:moveTo>
                      <a:pt x="3176" y="0"/>
                    </a:moveTo>
                    <a:lnTo>
                      <a:pt x="2205" y="1323"/>
                    </a:lnTo>
                    <a:lnTo>
                      <a:pt x="265" y="1588"/>
                    </a:lnTo>
                    <a:lnTo>
                      <a:pt x="1" y="2029"/>
                    </a:lnTo>
                    <a:lnTo>
                      <a:pt x="3881" y="1588"/>
                    </a:lnTo>
                    <a:lnTo>
                      <a:pt x="4234" y="706"/>
                    </a:lnTo>
                    <a:lnTo>
                      <a:pt x="3705" y="0"/>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177"/>
              <p:cNvSpPr/>
              <p:nvPr/>
            </p:nvSpPr>
            <p:spPr>
              <a:xfrm>
                <a:off x="2308475" y="2958900"/>
                <a:ext cx="912825" cy="1069400"/>
              </a:xfrm>
              <a:custGeom>
                <a:avLst/>
                <a:gdLst/>
                <a:ahLst/>
                <a:cxnLst/>
                <a:rect l="l" t="t" r="r" b="b"/>
                <a:pathLst>
                  <a:path w="36513" h="42776" extrusionOk="0">
                    <a:moveTo>
                      <a:pt x="20197" y="1"/>
                    </a:moveTo>
                    <a:lnTo>
                      <a:pt x="19138" y="1677"/>
                    </a:lnTo>
                    <a:lnTo>
                      <a:pt x="17463" y="3264"/>
                    </a:lnTo>
                    <a:lnTo>
                      <a:pt x="16140" y="4234"/>
                    </a:lnTo>
                    <a:lnTo>
                      <a:pt x="16140" y="4234"/>
                    </a:lnTo>
                    <a:lnTo>
                      <a:pt x="16404" y="3352"/>
                    </a:lnTo>
                    <a:lnTo>
                      <a:pt x="14641" y="2206"/>
                    </a:lnTo>
                    <a:lnTo>
                      <a:pt x="13759" y="3176"/>
                    </a:lnTo>
                    <a:lnTo>
                      <a:pt x="13406" y="3000"/>
                    </a:lnTo>
                    <a:lnTo>
                      <a:pt x="11554" y="4234"/>
                    </a:lnTo>
                    <a:lnTo>
                      <a:pt x="12700" y="4234"/>
                    </a:lnTo>
                    <a:lnTo>
                      <a:pt x="12965" y="4852"/>
                    </a:lnTo>
                    <a:lnTo>
                      <a:pt x="16052" y="5028"/>
                    </a:lnTo>
                    <a:lnTo>
                      <a:pt x="15346" y="6086"/>
                    </a:lnTo>
                    <a:lnTo>
                      <a:pt x="15787" y="6263"/>
                    </a:lnTo>
                    <a:lnTo>
                      <a:pt x="16404" y="5910"/>
                    </a:lnTo>
                    <a:lnTo>
                      <a:pt x="18168" y="4852"/>
                    </a:lnTo>
                    <a:lnTo>
                      <a:pt x="18697" y="5469"/>
                    </a:lnTo>
                    <a:lnTo>
                      <a:pt x="17110" y="6792"/>
                    </a:lnTo>
                    <a:lnTo>
                      <a:pt x="16581" y="8115"/>
                    </a:lnTo>
                    <a:lnTo>
                      <a:pt x="16845" y="8909"/>
                    </a:lnTo>
                    <a:lnTo>
                      <a:pt x="17463" y="9614"/>
                    </a:lnTo>
                    <a:lnTo>
                      <a:pt x="16052" y="8997"/>
                    </a:lnTo>
                    <a:lnTo>
                      <a:pt x="16052" y="8556"/>
                    </a:lnTo>
                    <a:lnTo>
                      <a:pt x="15699" y="8379"/>
                    </a:lnTo>
                    <a:lnTo>
                      <a:pt x="15082" y="7586"/>
                    </a:lnTo>
                    <a:lnTo>
                      <a:pt x="14464" y="8027"/>
                    </a:lnTo>
                    <a:lnTo>
                      <a:pt x="15170" y="8732"/>
                    </a:lnTo>
                    <a:lnTo>
                      <a:pt x="15699" y="9614"/>
                    </a:lnTo>
                    <a:lnTo>
                      <a:pt x="16934" y="10320"/>
                    </a:lnTo>
                    <a:lnTo>
                      <a:pt x="16052" y="12172"/>
                    </a:lnTo>
                    <a:lnTo>
                      <a:pt x="16052" y="12172"/>
                    </a:lnTo>
                    <a:lnTo>
                      <a:pt x="16493" y="10761"/>
                    </a:lnTo>
                    <a:lnTo>
                      <a:pt x="16140" y="10408"/>
                    </a:lnTo>
                    <a:lnTo>
                      <a:pt x="15434" y="10761"/>
                    </a:lnTo>
                    <a:lnTo>
                      <a:pt x="15346" y="9791"/>
                    </a:lnTo>
                    <a:lnTo>
                      <a:pt x="14905" y="9350"/>
                    </a:lnTo>
                    <a:lnTo>
                      <a:pt x="14905" y="8909"/>
                    </a:lnTo>
                    <a:lnTo>
                      <a:pt x="14111" y="8203"/>
                    </a:lnTo>
                    <a:lnTo>
                      <a:pt x="13582" y="8556"/>
                    </a:lnTo>
                    <a:lnTo>
                      <a:pt x="13935" y="9085"/>
                    </a:lnTo>
                    <a:lnTo>
                      <a:pt x="13935" y="9526"/>
                    </a:lnTo>
                    <a:lnTo>
                      <a:pt x="12965" y="9526"/>
                    </a:lnTo>
                    <a:lnTo>
                      <a:pt x="12436" y="9261"/>
                    </a:lnTo>
                    <a:lnTo>
                      <a:pt x="11995" y="9614"/>
                    </a:lnTo>
                    <a:lnTo>
                      <a:pt x="12524" y="9702"/>
                    </a:lnTo>
                    <a:lnTo>
                      <a:pt x="11907" y="10232"/>
                    </a:lnTo>
                    <a:lnTo>
                      <a:pt x="12171" y="10672"/>
                    </a:lnTo>
                    <a:lnTo>
                      <a:pt x="12612" y="10761"/>
                    </a:lnTo>
                    <a:lnTo>
                      <a:pt x="12877" y="11554"/>
                    </a:lnTo>
                    <a:lnTo>
                      <a:pt x="12612" y="11290"/>
                    </a:lnTo>
                    <a:lnTo>
                      <a:pt x="12171" y="11290"/>
                    </a:lnTo>
                    <a:lnTo>
                      <a:pt x="11730" y="10496"/>
                    </a:lnTo>
                    <a:lnTo>
                      <a:pt x="11289" y="10937"/>
                    </a:lnTo>
                    <a:lnTo>
                      <a:pt x="12700" y="11731"/>
                    </a:lnTo>
                    <a:lnTo>
                      <a:pt x="12965" y="12789"/>
                    </a:lnTo>
                    <a:lnTo>
                      <a:pt x="14200" y="13054"/>
                    </a:lnTo>
                    <a:lnTo>
                      <a:pt x="14200" y="13936"/>
                    </a:lnTo>
                    <a:lnTo>
                      <a:pt x="12965" y="14994"/>
                    </a:lnTo>
                    <a:lnTo>
                      <a:pt x="13141" y="15347"/>
                    </a:lnTo>
                    <a:lnTo>
                      <a:pt x="14023" y="15347"/>
                    </a:lnTo>
                    <a:lnTo>
                      <a:pt x="12965" y="16758"/>
                    </a:lnTo>
                    <a:lnTo>
                      <a:pt x="13318" y="17640"/>
                    </a:lnTo>
                    <a:lnTo>
                      <a:pt x="10936" y="20815"/>
                    </a:lnTo>
                    <a:lnTo>
                      <a:pt x="10936" y="21609"/>
                    </a:lnTo>
                    <a:lnTo>
                      <a:pt x="8908" y="23725"/>
                    </a:lnTo>
                    <a:lnTo>
                      <a:pt x="8908" y="24166"/>
                    </a:lnTo>
                    <a:lnTo>
                      <a:pt x="9790" y="24078"/>
                    </a:lnTo>
                    <a:lnTo>
                      <a:pt x="13759" y="21432"/>
                    </a:lnTo>
                    <a:lnTo>
                      <a:pt x="14464" y="20374"/>
                    </a:lnTo>
                    <a:lnTo>
                      <a:pt x="14464" y="19227"/>
                    </a:lnTo>
                    <a:lnTo>
                      <a:pt x="13935" y="19051"/>
                    </a:lnTo>
                    <a:lnTo>
                      <a:pt x="13141" y="19492"/>
                    </a:lnTo>
                    <a:lnTo>
                      <a:pt x="12348" y="20021"/>
                    </a:lnTo>
                    <a:lnTo>
                      <a:pt x="14729" y="17728"/>
                    </a:lnTo>
                    <a:lnTo>
                      <a:pt x="15170" y="17816"/>
                    </a:lnTo>
                    <a:lnTo>
                      <a:pt x="16404" y="17022"/>
                    </a:lnTo>
                    <a:lnTo>
                      <a:pt x="17463" y="17199"/>
                    </a:lnTo>
                    <a:lnTo>
                      <a:pt x="17463" y="17728"/>
                    </a:lnTo>
                    <a:lnTo>
                      <a:pt x="16493" y="17904"/>
                    </a:lnTo>
                    <a:lnTo>
                      <a:pt x="14993" y="19316"/>
                    </a:lnTo>
                    <a:lnTo>
                      <a:pt x="15082" y="19757"/>
                    </a:lnTo>
                    <a:lnTo>
                      <a:pt x="16140" y="19580"/>
                    </a:lnTo>
                    <a:lnTo>
                      <a:pt x="17198" y="20286"/>
                    </a:lnTo>
                    <a:lnTo>
                      <a:pt x="17110" y="21168"/>
                    </a:lnTo>
                    <a:lnTo>
                      <a:pt x="15963" y="21168"/>
                    </a:lnTo>
                    <a:lnTo>
                      <a:pt x="15522" y="22050"/>
                    </a:lnTo>
                    <a:lnTo>
                      <a:pt x="14111" y="22050"/>
                    </a:lnTo>
                    <a:lnTo>
                      <a:pt x="13053" y="23196"/>
                    </a:lnTo>
                    <a:lnTo>
                      <a:pt x="12700" y="23372"/>
                    </a:lnTo>
                    <a:lnTo>
                      <a:pt x="11907" y="24607"/>
                    </a:lnTo>
                    <a:lnTo>
                      <a:pt x="13494" y="23461"/>
                    </a:lnTo>
                    <a:lnTo>
                      <a:pt x="13759" y="24166"/>
                    </a:lnTo>
                    <a:lnTo>
                      <a:pt x="12788" y="24784"/>
                    </a:lnTo>
                    <a:lnTo>
                      <a:pt x="12877" y="25401"/>
                    </a:lnTo>
                    <a:lnTo>
                      <a:pt x="13670" y="25577"/>
                    </a:lnTo>
                    <a:lnTo>
                      <a:pt x="13494" y="25930"/>
                    </a:lnTo>
                    <a:lnTo>
                      <a:pt x="13670" y="26018"/>
                    </a:lnTo>
                    <a:lnTo>
                      <a:pt x="13141" y="26371"/>
                    </a:lnTo>
                    <a:lnTo>
                      <a:pt x="11201" y="26018"/>
                    </a:lnTo>
                    <a:lnTo>
                      <a:pt x="10672" y="25666"/>
                    </a:lnTo>
                    <a:lnTo>
                      <a:pt x="9966" y="26018"/>
                    </a:lnTo>
                    <a:lnTo>
                      <a:pt x="9613" y="25666"/>
                    </a:lnTo>
                    <a:lnTo>
                      <a:pt x="8379" y="26283"/>
                    </a:lnTo>
                    <a:lnTo>
                      <a:pt x="8202" y="26900"/>
                    </a:lnTo>
                    <a:lnTo>
                      <a:pt x="9084" y="27606"/>
                    </a:lnTo>
                    <a:lnTo>
                      <a:pt x="8643" y="27870"/>
                    </a:lnTo>
                    <a:lnTo>
                      <a:pt x="7850" y="27518"/>
                    </a:lnTo>
                    <a:lnTo>
                      <a:pt x="6703" y="27782"/>
                    </a:lnTo>
                    <a:lnTo>
                      <a:pt x="6703" y="27782"/>
                    </a:lnTo>
                    <a:lnTo>
                      <a:pt x="7585" y="26195"/>
                    </a:lnTo>
                    <a:lnTo>
                      <a:pt x="6174" y="24960"/>
                    </a:lnTo>
                    <a:lnTo>
                      <a:pt x="6262" y="24431"/>
                    </a:lnTo>
                    <a:lnTo>
                      <a:pt x="5821" y="23196"/>
                    </a:lnTo>
                    <a:lnTo>
                      <a:pt x="2293" y="25136"/>
                    </a:lnTo>
                    <a:lnTo>
                      <a:pt x="2293" y="25577"/>
                    </a:lnTo>
                    <a:lnTo>
                      <a:pt x="3352" y="25930"/>
                    </a:lnTo>
                    <a:lnTo>
                      <a:pt x="2293" y="26107"/>
                    </a:lnTo>
                    <a:lnTo>
                      <a:pt x="2470" y="26636"/>
                    </a:lnTo>
                    <a:lnTo>
                      <a:pt x="4057" y="26812"/>
                    </a:lnTo>
                    <a:lnTo>
                      <a:pt x="1852" y="28223"/>
                    </a:lnTo>
                    <a:lnTo>
                      <a:pt x="2205" y="26724"/>
                    </a:lnTo>
                    <a:lnTo>
                      <a:pt x="1323" y="25754"/>
                    </a:lnTo>
                    <a:lnTo>
                      <a:pt x="1147" y="26547"/>
                    </a:lnTo>
                    <a:lnTo>
                      <a:pt x="882" y="26107"/>
                    </a:lnTo>
                    <a:lnTo>
                      <a:pt x="89" y="26107"/>
                    </a:lnTo>
                    <a:lnTo>
                      <a:pt x="89" y="26195"/>
                    </a:lnTo>
                    <a:lnTo>
                      <a:pt x="89" y="26547"/>
                    </a:lnTo>
                    <a:lnTo>
                      <a:pt x="529" y="26724"/>
                    </a:lnTo>
                    <a:lnTo>
                      <a:pt x="89" y="28752"/>
                    </a:lnTo>
                    <a:lnTo>
                      <a:pt x="1323" y="29282"/>
                    </a:lnTo>
                    <a:lnTo>
                      <a:pt x="0" y="30163"/>
                    </a:lnTo>
                    <a:lnTo>
                      <a:pt x="794" y="30604"/>
                    </a:lnTo>
                    <a:lnTo>
                      <a:pt x="1764" y="30252"/>
                    </a:lnTo>
                    <a:lnTo>
                      <a:pt x="2117" y="29546"/>
                    </a:lnTo>
                    <a:lnTo>
                      <a:pt x="3881" y="28752"/>
                    </a:lnTo>
                    <a:lnTo>
                      <a:pt x="4145" y="31575"/>
                    </a:lnTo>
                    <a:lnTo>
                      <a:pt x="5468" y="31839"/>
                    </a:lnTo>
                    <a:lnTo>
                      <a:pt x="4234" y="33338"/>
                    </a:lnTo>
                    <a:lnTo>
                      <a:pt x="4498" y="35014"/>
                    </a:lnTo>
                    <a:lnTo>
                      <a:pt x="3175" y="35984"/>
                    </a:lnTo>
                    <a:lnTo>
                      <a:pt x="970" y="36690"/>
                    </a:lnTo>
                    <a:lnTo>
                      <a:pt x="1764" y="38277"/>
                    </a:lnTo>
                    <a:lnTo>
                      <a:pt x="2558" y="38542"/>
                    </a:lnTo>
                    <a:lnTo>
                      <a:pt x="2205" y="40835"/>
                    </a:lnTo>
                    <a:lnTo>
                      <a:pt x="1500" y="41629"/>
                    </a:lnTo>
                    <a:lnTo>
                      <a:pt x="4675" y="42775"/>
                    </a:lnTo>
                    <a:lnTo>
                      <a:pt x="6439" y="42775"/>
                    </a:lnTo>
                    <a:lnTo>
                      <a:pt x="6439" y="41629"/>
                    </a:lnTo>
                    <a:lnTo>
                      <a:pt x="7938" y="40923"/>
                    </a:lnTo>
                    <a:lnTo>
                      <a:pt x="7320" y="38101"/>
                    </a:lnTo>
                    <a:lnTo>
                      <a:pt x="8996" y="36337"/>
                    </a:lnTo>
                    <a:lnTo>
                      <a:pt x="12788" y="37307"/>
                    </a:lnTo>
                    <a:lnTo>
                      <a:pt x="13141" y="36778"/>
                    </a:lnTo>
                    <a:lnTo>
                      <a:pt x="15522" y="37307"/>
                    </a:lnTo>
                    <a:lnTo>
                      <a:pt x="16493" y="39071"/>
                    </a:lnTo>
                    <a:lnTo>
                      <a:pt x="18257" y="41276"/>
                    </a:lnTo>
                    <a:lnTo>
                      <a:pt x="18874" y="41717"/>
                    </a:lnTo>
                    <a:lnTo>
                      <a:pt x="19844" y="41100"/>
                    </a:lnTo>
                    <a:lnTo>
                      <a:pt x="20991" y="41805"/>
                    </a:lnTo>
                    <a:lnTo>
                      <a:pt x="21872" y="42246"/>
                    </a:lnTo>
                    <a:lnTo>
                      <a:pt x="22578" y="41805"/>
                    </a:lnTo>
                    <a:lnTo>
                      <a:pt x="21343" y="38542"/>
                    </a:lnTo>
                    <a:lnTo>
                      <a:pt x="21961" y="36690"/>
                    </a:lnTo>
                    <a:lnTo>
                      <a:pt x="21343" y="33868"/>
                    </a:lnTo>
                    <a:lnTo>
                      <a:pt x="22578" y="32545"/>
                    </a:lnTo>
                    <a:lnTo>
                      <a:pt x="21608" y="29987"/>
                    </a:lnTo>
                    <a:lnTo>
                      <a:pt x="21343" y="29458"/>
                    </a:lnTo>
                    <a:lnTo>
                      <a:pt x="20814" y="28223"/>
                    </a:lnTo>
                    <a:lnTo>
                      <a:pt x="22225" y="25666"/>
                    </a:lnTo>
                    <a:lnTo>
                      <a:pt x="21872" y="23725"/>
                    </a:lnTo>
                    <a:lnTo>
                      <a:pt x="23107" y="22843"/>
                    </a:lnTo>
                    <a:lnTo>
                      <a:pt x="24871" y="18875"/>
                    </a:lnTo>
                    <a:lnTo>
                      <a:pt x="28840" y="16052"/>
                    </a:lnTo>
                    <a:lnTo>
                      <a:pt x="34043" y="17375"/>
                    </a:lnTo>
                    <a:lnTo>
                      <a:pt x="35807" y="13847"/>
                    </a:lnTo>
                    <a:lnTo>
                      <a:pt x="34661" y="10320"/>
                    </a:lnTo>
                    <a:lnTo>
                      <a:pt x="31838" y="8468"/>
                    </a:lnTo>
                    <a:lnTo>
                      <a:pt x="36513" y="354"/>
                    </a:lnTo>
                    <a:lnTo>
                      <a:pt x="36513" y="266"/>
                    </a:lnTo>
                    <a:lnTo>
                      <a:pt x="35366" y="1"/>
                    </a:lnTo>
                    <a:lnTo>
                      <a:pt x="34308" y="442"/>
                    </a:lnTo>
                    <a:lnTo>
                      <a:pt x="28575" y="442"/>
                    </a:lnTo>
                    <a:lnTo>
                      <a:pt x="27693" y="2911"/>
                    </a:lnTo>
                    <a:lnTo>
                      <a:pt x="26370" y="2911"/>
                    </a:lnTo>
                    <a:lnTo>
                      <a:pt x="25665" y="3352"/>
                    </a:lnTo>
                    <a:lnTo>
                      <a:pt x="25136" y="2647"/>
                    </a:lnTo>
                    <a:lnTo>
                      <a:pt x="23901" y="2382"/>
                    </a:lnTo>
                    <a:lnTo>
                      <a:pt x="22754" y="2911"/>
                    </a:lnTo>
                    <a:lnTo>
                      <a:pt x="21696" y="2382"/>
                    </a:lnTo>
                    <a:lnTo>
                      <a:pt x="20197" y="1"/>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177"/>
              <p:cNvSpPr/>
              <p:nvPr/>
            </p:nvSpPr>
            <p:spPr>
              <a:xfrm>
                <a:off x="2427525" y="3241125"/>
                <a:ext cx="222725" cy="352800"/>
              </a:xfrm>
              <a:custGeom>
                <a:avLst/>
                <a:gdLst/>
                <a:ahLst/>
                <a:cxnLst/>
                <a:rect l="l" t="t" r="r" b="b"/>
                <a:pathLst>
                  <a:path w="8909" h="14112" extrusionOk="0">
                    <a:moveTo>
                      <a:pt x="6174" y="1"/>
                    </a:moveTo>
                    <a:lnTo>
                      <a:pt x="6086" y="89"/>
                    </a:lnTo>
                    <a:lnTo>
                      <a:pt x="6704" y="354"/>
                    </a:lnTo>
                    <a:lnTo>
                      <a:pt x="6439" y="795"/>
                    </a:lnTo>
                    <a:lnTo>
                      <a:pt x="5998" y="618"/>
                    </a:lnTo>
                    <a:lnTo>
                      <a:pt x="5557" y="1059"/>
                    </a:lnTo>
                    <a:lnTo>
                      <a:pt x="6086" y="1500"/>
                    </a:lnTo>
                    <a:lnTo>
                      <a:pt x="4851" y="2118"/>
                    </a:lnTo>
                    <a:lnTo>
                      <a:pt x="4763" y="2382"/>
                    </a:lnTo>
                    <a:lnTo>
                      <a:pt x="5204" y="3088"/>
                    </a:lnTo>
                    <a:lnTo>
                      <a:pt x="4411" y="3088"/>
                    </a:lnTo>
                    <a:lnTo>
                      <a:pt x="3793" y="4146"/>
                    </a:lnTo>
                    <a:lnTo>
                      <a:pt x="4322" y="4675"/>
                    </a:lnTo>
                    <a:lnTo>
                      <a:pt x="3970" y="5116"/>
                    </a:lnTo>
                    <a:lnTo>
                      <a:pt x="3617" y="4675"/>
                    </a:lnTo>
                    <a:lnTo>
                      <a:pt x="1853" y="5733"/>
                    </a:lnTo>
                    <a:lnTo>
                      <a:pt x="2206" y="6351"/>
                    </a:lnTo>
                    <a:lnTo>
                      <a:pt x="2911" y="6174"/>
                    </a:lnTo>
                    <a:lnTo>
                      <a:pt x="2999" y="6527"/>
                    </a:lnTo>
                    <a:lnTo>
                      <a:pt x="2470" y="7850"/>
                    </a:lnTo>
                    <a:lnTo>
                      <a:pt x="1853" y="7674"/>
                    </a:lnTo>
                    <a:lnTo>
                      <a:pt x="177" y="9790"/>
                    </a:lnTo>
                    <a:lnTo>
                      <a:pt x="883" y="9967"/>
                    </a:lnTo>
                    <a:lnTo>
                      <a:pt x="1" y="10761"/>
                    </a:lnTo>
                    <a:lnTo>
                      <a:pt x="1" y="11378"/>
                    </a:lnTo>
                    <a:lnTo>
                      <a:pt x="442" y="11378"/>
                    </a:lnTo>
                    <a:lnTo>
                      <a:pt x="795" y="10761"/>
                    </a:lnTo>
                    <a:lnTo>
                      <a:pt x="1677" y="10672"/>
                    </a:lnTo>
                    <a:lnTo>
                      <a:pt x="2647" y="9967"/>
                    </a:lnTo>
                    <a:lnTo>
                      <a:pt x="2823" y="10408"/>
                    </a:lnTo>
                    <a:lnTo>
                      <a:pt x="1765" y="11202"/>
                    </a:lnTo>
                    <a:lnTo>
                      <a:pt x="1765" y="12260"/>
                    </a:lnTo>
                    <a:lnTo>
                      <a:pt x="2294" y="12524"/>
                    </a:lnTo>
                    <a:lnTo>
                      <a:pt x="2470" y="13759"/>
                    </a:lnTo>
                    <a:lnTo>
                      <a:pt x="3176" y="14112"/>
                    </a:lnTo>
                    <a:lnTo>
                      <a:pt x="3705" y="13318"/>
                    </a:lnTo>
                    <a:lnTo>
                      <a:pt x="3617" y="13230"/>
                    </a:lnTo>
                    <a:lnTo>
                      <a:pt x="3617" y="12260"/>
                    </a:lnTo>
                    <a:lnTo>
                      <a:pt x="5645" y="10055"/>
                    </a:lnTo>
                    <a:lnTo>
                      <a:pt x="5645" y="9349"/>
                    </a:lnTo>
                    <a:lnTo>
                      <a:pt x="7938" y="6263"/>
                    </a:lnTo>
                    <a:lnTo>
                      <a:pt x="7674" y="5381"/>
                    </a:lnTo>
                    <a:lnTo>
                      <a:pt x="8203" y="4587"/>
                    </a:lnTo>
                    <a:lnTo>
                      <a:pt x="8026" y="4587"/>
                    </a:lnTo>
                    <a:lnTo>
                      <a:pt x="7586" y="3529"/>
                    </a:lnTo>
                    <a:lnTo>
                      <a:pt x="8908" y="2382"/>
                    </a:lnTo>
                    <a:lnTo>
                      <a:pt x="8908" y="2206"/>
                    </a:lnTo>
                    <a:lnTo>
                      <a:pt x="7674" y="1941"/>
                    </a:lnTo>
                    <a:lnTo>
                      <a:pt x="7497" y="706"/>
                    </a:lnTo>
                    <a:lnTo>
                      <a:pt x="6174" y="1"/>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8" name="Google Shape;1418;p177"/>
            <p:cNvGrpSpPr/>
            <p:nvPr/>
          </p:nvGrpSpPr>
          <p:grpSpPr>
            <a:xfrm>
              <a:off x="4363400" y="238125"/>
              <a:ext cx="1644825" cy="1267800"/>
              <a:chOff x="4363400" y="238125"/>
              <a:chExt cx="1644825" cy="1267800"/>
            </a:xfrm>
          </p:grpSpPr>
          <p:sp>
            <p:nvSpPr>
              <p:cNvPr id="1419" name="Google Shape;1419;p177"/>
              <p:cNvSpPr/>
              <p:nvPr/>
            </p:nvSpPr>
            <p:spPr>
              <a:xfrm>
                <a:off x="4482450" y="394650"/>
                <a:ext cx="260200" cy="191850"/>
              </a:xfrm>
              <a:custGeom>
                <a:avLst/>
                <a:gdLst/>
                <a:ahLst/>
                <a:cxnLst/>
                <a:rect l="l" t="t" r="r" b="b"/>
                <a:pathLst>
                  <a:path w="10408" h="7674" extrusionOk="0">
                    <a:moveTo>
                      <a:pt x="9526" y="1"/>
                    </a:moveTo>
                    <a:lnTo>
                      <a:pt x="9173" y="1941"/>
                    </a:lnTo>
                    <a:lnTo>
                      <a:pt x="8732" y="1412"/>
                    </a:lnTo>
                    <a:lnTo>
                      <a:pt x="8467" y="1588"/>
                    </a:lnTo>
                    <a:lnTo>
                      <a:pt x="7938" y="1236"/>
                    </a:lnTo>
                    <a:lnTo>
                      <a:pt x="7674" y="1236"/>
                    </a:lnTo>
                    <a:lnTo>
                      <a:pt x="7938" y="2558"/>
                    </a:lnTo>
                    <a:lnTo>
                      <a:pt x="6792" y="3088"/>
                    </a:lnTo>
                    <a:lnTo>
                      <a:pt x="6615" y="2647"/>
                    </a:lnTo>
                    <a:lnTo>
                      <a:pt x="7056" y="2294"/>
                    </a:lnTo>
                    <a:lnTo>
                      <a:pt x="6351" y="2294"/>
                    </a:lnTo>
                    <a:lnTo>
                      <a:pt x="5822" y="1853"/>
                    </a:lnTo>
                    <a:lnTo>
                      <a:pt x="5469" y="2206"/>
                    </a:lnTo>
                    <a:lnTo>
                      <a:pt x="6086" y="3881"/>
                    </a:lnTo>
                    <a:lnTo>
                      <a:pt x="4940" y="4234"/>
                    </a:lnTo>
                    <a:lnTo>
                      <a:pt x="4499" y="3088"/>
                    </a:lnTo>
                    <a:lnTo>
                      <a:pt x="3264" y="2999"/>
                    </a:lnTo>
                    <a:lnTo>
                      <a:pt x="2999" y="4763"/>
                    </a:lnTo>
                    <a:lnTo>
                      <a:pt x="2117" y="3705"/>
                    </a:lnTo>
                    <a:lnTo>
                      <a:pt x="2117" y="4499"/>
                    </a:lnTo>
                    <a:lnTo>
                      <a:pt x="1" y="3970"/>
                    </a:lnTo>
                    <a:lnTo>
                      <a:pt x="794" y="5645"/>
                    </a:lnTo>
                    <a:lnTo>
                      <a:pt x="2382" y="5204"/>
                    </a:lnTo>
                    <a:lnTo>
                      <a:pt x="1941" y="5645"/>
                    </a:lnTo>
                    <a:lnTo>
                      <a:pt x="1588" y="7674"/>
                    </a:lnTo>
                    <a:lnTo>
                      <a:pt x="1588" y="7674"/>
                    </a:lnTo>
                    <a:lnTo>
                      <a:pt x="5822" y="7145"/>
                    </a:lnTo>
                    <a:lnTo>
                      <a:pt x="8203" y="5204"/>
                    </a:lnTo>
                    <a:lnTo>
                      <a:pt x="8556" y="3617"/>
                    </a:lnTo>
                    <a:lnTo>
                      <a:pt x="9790" y="3440"/>
                    </a:lnTo>
                    <a:lnTo>
                      <a:pt x="9790" y="2382"/>
                    </a:lnTo>
                    <a:lnTo>
                      <a:pt x="10408" y="1765"/>
                    </a:lnTo>
                    <a:lnTo>
                      <a:pt x="9526" y="1"/>
                    </a:ln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177"/>
              <p:cNvSpPr/>
              <p:nvPr/>
            </p:nvSpPr>
            <p:spPr>
              <a:xfrm>
                <a:off x="5042475" y="238125"/>
                <a:ext cx="154375" cy="119075"/>
              </a:xfrm>
              <a:custGeom>
                <a:avLst/>
                <a:gdLst/>
                <a:ahLst/>
                <a:cxnLst/>
                <a:rect l="l" t="t" r="r" b="b"/>
                <a:pathLst>
                  <a:path w="6175" h="4763" extrusionOk="0">
                    <a:moveTo>
                      <a:pt x="2294" y="0"/>
                    </a:moveTo>
                    <a:lnTo>
                      <a:pt x="2735" y="1323"/>
                    </a:lnTo>
                    <a:lnTo>
                      <a:pt x="2911" y="1764"/>
                    </a:lnTo>
                    <a:lnTo>
                      <a:pt x="1677" y="1147"/>
                    </a:lnTo>
                    <a:lnTo>
                      <a:pt x="1148" y="1588"/>
                    </a:lnTo>
                    <a:lnTo>
                      <a:pt x="354" y="1676"/>
                    </a:lnTo>
                    <a:lnTo>
                      <a:pt x="1" y="1676"/>
                    </a:lnTo>
                    <a:lnTo>
                      <a:pt x="1" y="3175"/>
                    </a:lnTo>
                    <a:lnTo>
                      <a:pt x="1059" y="2469"/>
                    </a:lnTo>
                    <a:lnTo>
                      <a:pt x="1765" y="2822"/>
                    </a:lnTo>
                    <a:lnTo>
                      <a:pt x="1059" y="3704"/>
                    </a:lnTo>
                    <a:lnTo>
                      <a:pt x="1765" y="4763"/>
                    </a:lnTo>
                    <a:lnTo>
                      <a:pt x="2735" y="4763"/>
                    </a:lnTo>
                    <a:lnTo>
                      <a:pt x="3000" y="3616"/>
                    </a:lnTo>
                    <a:lnTo>
                      <a:pt x="3705" y="3528"/>
                    </a:lnTo>
                    <a:lnTo>
                      <a:pt x="4323" y="4057"/>
                    </a:lnTo>
                    <a:lnTo>
                      <a:pt x="5116" y="4057"/>
                    </a:lnTo>
                    <a:lnTo>
                      <a:pt x="5998" y="3087"/>
                    </a:lnTo>
                    <a:lnTo>
                      <a:pt x="6175" y="2558"/>
                    </a:lnTo>
                    <a:lnTo>
                      <a:pt x="4323" y="3440"/>
                    </a:lnTo>
                    <a:lnTo>
                      <a:pt x="3793" y="2205"/>
                    </a:lnTo>
                    <a:lnTo>
                      <a:pt x="5028" y="1058"/>
                    </a:lnTo>
                    <a:lnTo>
                      <a:pt x="4763" y="617"/>
                    </a:lnTo>
                    <a:lnTo>
                      <a:pt x="3617" y="1147"/>
                    </a:lnTo>
                    <a:lnTo>
                      <a:pt x="3352" y="0"/>
                    </a:ln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177"/>
              <p:cNvSpPr/>
              <p:nvPr/>
            </p:nvSpPr>
            <p:spPr>
              <a:xfrm>
                <a:off x="4817600" y="308675"/>
                <a:ext cx="48525" cy="52925"/>
              </a:xfrm>
              <a:custGeom>
                <a:avLst/>
                <a:gdLst/>
                <a:ahLst/>
                <a:cxnLst/>
                <a:rect l="l" t="t" r="r" b="b"/>
                <a:pathLst>
                  <a:path w="1941" h="2117" extrusionOk="0">
                    <a:moveTo>
                      <a:pt x="706" y="0"/>
                    </a:moveTo>
                    <a:lnTo>
                      <a:pt x="0" y="353"/>
                    </a:lnTo>
                    <a:lnTo>
                      <a:pt x="0" y="2117"/>
                    </a:lnTo>
                    <a:lnTo>
                      <a:pt x="1940" y="2117"/>
                    </a:lnTo>
                    <a:lnTo>
                      <a:pt x="1676" y="1588"/>
                    </a:lnTo>
                    <a:lnTo>
                      <a:pt x="706" y="0"/>
                    </a:ln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177"/>
              <p:cNvSpPr/>
              <p:nvPr/>
            </p:nvSpPr>
            <p:spPr>
              <a:xfrm>
                <a:off x="4363400" y="271175"/>
                <a:ext cx="1644825" cy="1234750"/>
              </a:xfrm>
              <a:custGeom>
                <a:avLst/>
                <a:gdLst/>
                <a:ahLst/>
                <a:cxnLst/>
                <a:rect l="l" t="t" r="r" b="b"/>
                <a:pathLst>
                  <a:path w="65793" h="49390" extrusionOk="0">
                    <a:moveTo>
                      <a:pt x="43392" y="1"/>
                    </a:moveTo>
                    <a:lnTo>
                      <a:pt x="42510" y="354"/>
                    </a:lnTo>
                    <a:lnTo>
                      <a:pt x="41804" y="971"/>
                    </a:lnTo>
                    <a:lnTo>
                      <a:pt x="42510" y="1500"/>
                    </a:lnTo>
                    <a:lnTo>
                      <a:pt x="42333" y="2911"/>
                    </a:lnTo>
                    <a:lnTo>
                      <a:pt x="41716" y="1853"/>
                    </a:lnTo>
                    <a:lnTo>
                      <a:pt x="40217" y="1500"/>
                    </a:lnTo>
                    <a:lnTo>
                      <a:pt x="40129" y="1765"/>
                    </a:lnTo>
                    <a:lnTo>
                      <a:pt x="40922" y="2559"/>
                    </a:lnTo>
                    <a:lnTo>
                      <a:pt x="41010" y="3176"/>
                    </a:lnTo>
                    <a:lnTo>
                      <a:pt x="39688" y="2823"/>
                    </a:lnTo>
                    <a:lnTo>
                      <a:pt x="39423" y="3881"/>
                    </a:lnTo>
                    <a:lnTo>
                      <a:pt x="41451" y="4411"/>
                    </a:lnTo>
                    <a:lnTo>
                      <a:pt x="41892" y="5293"/>
                    </a:lnTo>
                    <a:lnTo>
                      <a:pt x="41363" y="5998"/>
                    </a:lnTo>
                    <a:lnTo>
                      <a:pt x="40393" y="5557"/>
                    </a:lnTo>
                    <a:lnTo>
                      <a:pt x="40658" y="7586"/>
                    </a:lnTo>
                    <a:lnTo>
                      <a:pt x="39335" y="7321"/>
                    </a:lnTo>
                    <a:lnTo>
                      <a:pt x="39247" y="9438"/>
                    </a:lnTo>
                    <a:lnTo>
                      <a:pt x="40129" y="10408"/>
                    </a:lnTo>
                    <a:lnTo>
                      <a:pt x="38806" y="10143"/>
                    </a:lnTo>
                    <a:lnTo>
                      <a:pt x="38100" y="11378"/>
                    </a:lnTo>
                    <a:lnTo>
                      <a:pt x="38982" y="12613"/>
                    </a:lnTo>
                    <a:lnTo>
                      <a:pt x="38276" y="13142"/>
                    </a:lnTo>
                    <a:lnTo>
                      <a:pt x="37218" y="12436"/>
                    </a:lnTo>
                    <a:lnTo>
                      <a:pt x="36954" y="13847"/>
                    </a:lnTo>
                    <a:lnTo>
                      <a:pt x="35542" y="13318"/>
                    </a:lnTo>
                    <a:lnTo>
                      <a:pt x="36248" y="8732"/>
                    </a:lnTo>
                    <a:lnTo>
                      <a:pt x="34660" y="8909"/>
                    </a:lnTo>
                    <a:lnTo>
                      <a:pt x="36513" y="7586"/>
                    </a:lnTo>
                    <a:lnTo>
                      <a:pt x="36954" y="5734"/>
                    </a:lnTo>
                    <a:lnTo>
                      <a:pt x="36601" y="5645"/>
                    </a:lnTo>
                    <a:lnTo>
                      <a:pt x="36954" y="3000"/>
                    </a:lnTo>
                    <a:lnTo>
                      <a:pt x="35895" y="3000"/>
                    </a:lnTo>
                    <a:lnTo>
                      <a:pt x="32103" y="8115"/>
                    </a:lnTo>
                    <a:lnTo>
                      <a:pt x="32103" y="9967"/>
                    </a:lnTo>
                    <a:lnTo>
                      <a:pt x="28046" y="15435"/>
                    </a:lnTo>
                    <a:lnTo>
                      <a:pt x="28928" y="16405"/>
                    </a:lnTo>
                    <a:lnTo>
                      <a:pt x="27429" y="18522"/>
                    </a:lnTo>
                    <a:lnTo>
                      <a:pt x="27252" y="19933"/>
                    </a:lnTo>
                    <a:lnTo>
                      <a:pt x="26194" y="20638"/>
                    </a:lnTo>
                    <a:lnTo>
                      <a:pt x="25841" y="19933"/>
                    </a:lnTo>
                    <a:lnTo>
                      <a:pt x="26106" y="19580"/>
                    </a:lnTo>
                    <a:lnTo>
                      <a:pt x="25753" y="19227"/>
                    </a:lnTo>
                    <a:lnTo>
                      <a:pt x="24959" y="19933"/>
                    </a:lnTo>
                    <a:lnTo>
                      <a:pt x="24959" y="19404"/>
                    </a:lnTo>
                    <a:lnTo>
                      <a:pt x="25400" y="17287"/>
                    </a:lnTo>
                    <a:lnTo>
                      <a:pt x="26547" y="16317"/>
                    </a:lnTo>
                    <a:lnTo>
                      <a:pt x="26547" y="15964"/>
                    </a:lnTo>
                    <a:lnTo>
                      <a:pt x="25753" y="15700"/>
                    </a:lnTo>
                    <a:lnTo>
                      <a:pt x="26458" y="14377"/>
                    </a:lnTo>
                    <a:lnTo>
                      <a:pt x="26723" y="14377"/>
                    </a:lnTo>
                    <a:lnTo>
                      <a:pt x="26899" y="14200"/>
                    </a:lnTo>
                    <a:lnTo>
                      <a:pt x="26723" y="13847"/>
                    </a:lnTo>
                    <a:lnTo>
                      <a:pt x="26899" y="13318"/>
                    </a:lnTo>
                    <a:lnTo>
                      <a:pt x="27076" y="12877"/>
                    </a:lnTo>
                    <a:lnTo>
                      <a:pt x="26282" y="12525"/>
                    </a:lnTo>
                    <a:lnTo>
                      <a:pt x="26899" y="12084"/>
                    </a:lnTo>
                    <a:lnTo>
                      <a:pt x="26017" y="11819"/>
                    </a:lnTo>
                    <a:lnTo>
                      <a:pt x="27693" y="9967"/>
                    </a:lnTo>
                    <a:lnTo>
                      <a:pt x="27605" y="9350"/>
                    </a:lnTo>
                    <a:lnTo>
                      <a:pt x="29810" y="7497"/>
                    </a:lnTo>
                    <a:lnTo>
                      <a:pt x="29281" y="7321"/>
                    </a:lnTo>
                    <a:lnTo>
                      <a:pt x="29457" y="6880"/>
                    </a:lnTo>
                    <a:lnTo>
                      <a:pt x="30251" y="6527"/>
                    </a:lnTo>
                    <a:lnTo>
                      <a:pt x="31397" y="5028"/>
                    </a:lnTo>
                    <a:lnTo>
                      <a:pt x="31133" y="4411"/>
                    </a:lnTo>
                    <a:lnTo>
                      <a:pt x="30163" y="4675"/>
                    </a:lnTo>
                    <a:lnTo>
                      <a:pt x="30163" y="4322"/>
                    </a:lnTo>
                    <a:lnTo>
                      <a:pt x="29545" y="4058"/>
                    </a:lnTo>
                    <a:lnTo>
                      <a:pt x="28399" y="5028"/>
                    </a:lnTo>
                    <a:lnTo>
                      <a:pt x="28928" y="3881"/>
                    </a:lnTo>
                    <a:lnTo>
                      <a:pt x="27429" y="2735"/>
                    </a:lnTo>
                    <a:lnTo>
                      <a:pt x="27429" y="3264"/>
                    </a:lnTo>
                    <a:lnTo>
                      <a:pt x="28134" y="3970"/>
                    </a:lnTo>
                    <a:lnTo>
                      <a:pt x="27252" y="5910"/>
                    </a:lnTo>
                    <a:lnTo>
                      <a:pt x="26899" y="5822"/>
                    </a:lnTo>
                    <a:lnTo>
                      <a:pt x="27076" y="4852"/>
                    </a:lnTo>
                    <a:lnTo>
                      <a:pt x="25841" y="3970"/>
                    </a:lnTo>
                    <a:lnTo>
                      <a:pt x="25312" y="4852"/>
                    </a:lnTo>
                    <a:lnTo>
                      <a:pt x="24959" y="4675"/>
                    </a:lnTo>
                    <a:lnTo>
                      <a:pt x="25665" y="3000"/>
                    </a:lnTo>
                    <a:lnTo>
                      <a:pt x="25136" y="2735"/>
                    </a:lnTo>
                    <a:lnTo>
                      <a:pt x="24518" y="3970"/>
                    </a:lnTo>
                    <a:lnTo>
                      <a:pt x="23989" y="3529"/>
                    </a:lnTo>
                    <a:lnTo>
                      <a:pt x="23813" y="2647"/>
                    </a:lnTo>
                    <a:lnTo>
                      <a:pt x="22490" y="1765"/>
                    </a:lnTo>
                    <a:lnTo>
                      <a:pt x="22137" y="3881"/>
                    </a:lnTo>
                    <a:lnTo>
                      <a:pt x="23195" y="4763"/>
                    </a:lnTo>
                    <a:lnTo>
                      <a:pt x="22490" y="4940"/>
                    </a:lnTo>
                    <a:lnTo>
                      <a:pt x="22578" y="6527"/>
                    </a:lnTo>
                    <a:lnTo>
                      <a:pt x="20814" y="4940"/>
                    </a:lnTo>
                    <a:lnTo>
                      <a:pt x="20549" y="5381"/>
                    </a:lnTo>
                    <a:lnTo>
                      <a:pt x="20902" y="7233"/>
                    </a:lnTo>
                    <a:lnTo>
                      <a:pt x="21872" y="7497"/>
                    </a:lnTo>
                    <a:lnTo>
                      <a:pt x="23195" y="9526"/>
                    </a:lnTo>
                    <a:lnTo>
                      <a:pt x="22842" y="10143"/>
                    </a:lnTo>
                    <a:lnTo>
                      <a:pt x="21696" y="8556"/>
                    </a:lnTo>
                    <a:lnTo>
                      <a:pt x="20549" y="8732"/>
                    </a:lnTo>
                    <a:lnTo>
                      <a:pt x="20197" y="10143"/>
                    </a:lnTo>
                    <a:lnTo>
                      <a:pt x="19403" y="11290"/>
                    </a:lnTo>
                    <a:lnTo>
                      <a:pt x="19491" y="11643"/>
                    </a:lnTo>
                    <a:lnTo>
                      <a:pt x="20549" y="12348"/>
                    </a:lnTo>
                    <a:lnTo>
                      <a:pt x="20549" y="12966"/>
                    </a:lnTo>
                    <a:lnTo>
                      <a:pt x="18786" y="12084"/>
                    </a:lnTo>
                    <a:lnTo>
                      <a:pt x="17639" y="12613"/>
                    </a:lnTo>
                    <a:lnTo>
                      <a:pt x="17551" y="13318"/>
                    </a:lnTo>
                    <a:lnTo>
                      <a:pt x="16404" y="13847"/>
                    </a:lnTo>
                    <a:lnTo>
                      <a:pt x="16581" y="12701"/>
                    </a:lnTo>
                    <a:lnTo>
                      <a:pt x="15611" y="11995"/>
                    </a:lnTo>
                    <a:lnTo>
                      <a:pt x="15875" y="10672"/>
                    </a:lnTo>
                    <a:lnTo>
                      <a:pt x="16581" y="10496"/>
                    </a:lnTo>
                    <a:lnTo>
                      <a:pt x="17286" y="11995"/>
                    </a:lnTo>
                    <a:lnTo>
                      <a:pt x="18786" y="11819"/>
                    </a:lnTo>
                    <a:lnTo>
                      <a:pt x="19315" y="10672"/>
                    </a:lnTo>
                    <a:lnTo>
                      <a:pt x="19315" y="9085"/>
                    </a:lnTo>
                    <a:lnTo>
                      <a:pt x="17727" y="7497"/>
                    </a:lnTo>
                    <a:lnTo>
                      <a:pt x="16228" y="7497"/>
                    </a:lnTo>
                    <a:lnTo>
                      <a:pt x="16669" y="9702"/>
                    </a:lnTo>
                    <a:lnTo>
                      <a:pt x="15963" y="10055"/>
                    </a:lnTo>
                    <a:lnTo>
                      <a:pt x="14464" y="10055"/>
                    </a:lnTo>
                    <a:lnTo>
                      <a:pt x="14023" y="11554"/>
                    </a:lnTo>
                    <a:lnTo>
                      <a:pt x="13053" y="11554"/>
                    </a:lnTo>
                    <a:lnTo>
                      <a:pt x="11201" y="13142"/>
                    </a:lnTo>
                    <a:lnTo>
                      <a:pt x="11377" y="14112"/>
                    </a:lnTo>
                    <a:lnTo>
                      <a:pt x="7585" y="15170"/>
                    </a:lnTo>
                    <a:lnTo>
                      <a:pt x="7673" y="16141"/>
                    </a:lnTo>
                    <a:lnTo>
                      <a:pt x="9349" y="17287"/>
                    </a:lnTo>
                    <a:lnTo>
                      <a:pt x="11730" y="17375"/>
                    </a:lnTo>
                    <a:lnTo>
                      <a:pt x="12259" y="15964"/>
                    </a:lnTo>
                    <a:lnTo>
                      <a:pt x="12347" y="16581"/>
                    </a:lnTo>
                    <a:lnTo>
                      <a:pt x="13318" y="16846"/>
                    </a:lnTo>
                    <a:lnTo>
                      <a:pt x="14729" y="15876"/>
                    </a:lnTo>
                    <a:lnTo>
                      <a:pt x="15258" y="16493"/>
                    </a:lnTo>
                    <a:lnTo>
                      <a:pt x="13847" y="17022"/>
                    </a:lnTo>
                    <a:lnTo>
                      <a:pt x="14376" y="17463"/>
                    </a:lnTo>
                    <a:lnTo>
                      <a:pt x="13318" y="17993"/>
                    </a:lnTo>
                    <a:lnTo>
                      <a:pt x="14464" y="19845"/>
                    </a:lnTo>
                    <a:lnTo>
                      <a:pt x="13053" y="20197"/>
                    </a:lnTo>
                    <a:lnTo>
                      <a:pt x="13670" y="21256"/>
                    </a:lnTo>
                    <a:lnTo>
                      <a:pt x="15258" y="21961"/>
                    </a:lnTo>
                    <a:lnTo>
                      <a:pt x="14993" y="22491"/>
                    </a:lnTo>
                    <a:lnTo>
                      <a:pt x="13935" y="22491"/>
                    </a:lnTo>
                    <a:lnTo>
                      <a:pt x="12877" y="23196"/>
                    </a:lnTo>
                    <a:lnTo>
                      <a:pt x="11995" y="18345"/>
                    </a:lnTo>
                    <a:lnTo>
                      <a:pt x="8555" y="17552"/>
                    </a:lnTo>
                    <a:lnTo>
                      <a:pt x="5733" y="15788"/>
                    </a:lnTo>
                    <a:lnTo>
                      <a:pt x="4322" y="16052"/>
                    </a:lnTo>
                    <a:lnTo>
                      <a:pt x="3616" y="14906"/>
                    </a:lnTo>
                    <a:lnTo>
                      <a:pt x="3263" y="14906"/>
                    </a:lnTo>
                    <a:lnTo>
                      <a:pt x="3175" y="16581"/>
                    </a:lnTo>
                    <a:lnTo>
                      <a:pt x="2822" y="16581"/>
                    </a:lnTo>
                    <a:lnTo>
                      <a:pt x="2558" y="15788"/>
                    </a:lnTo>
                    <a:lnTo>
                      <a:pt x="0" y="17640"/>
                    </a:lnTo>
                    <a:lnTo>
                      <a:pt x="1852" y="18345"/>
                    </a:lnTo>
                    <a:lnTo>
                      <a:pt x="2999" y="18345"/>
                    </a:lnTo>
                    <a:lnTo>
                      <a:pt x="4234" y="19845"/>
                    </a:lnTo>
                    <a:lnTo>
                      <a:pt x="5115" y="18786"/>
                    </a:lnTo>
                    <a:lnTo>
                      <a:pt x="6615" y="18786"/>
                    </a:lnTo>
                    <a:lnTo>
                      <a:pt x="7144" y="23020"/>
                    </a:lnTo>
                    <a:lnTo>
                      <a:pt x="9261" y="23725"/>
                    </a:lnTo>
                    <a:lnTo>
                      <a:pt x="8643" y="24607"/>
                    </a:lnTo>
                    <a:lnTo>
                      <a:pt x="9172" y="25048"/>
                    </a:lnTo>
                    <a:lnTo>
                      <a:pt x="8643" y="26195"/>
                    </a:lnTo>
                    <a:lnTo>
                      <a:pt x="9349" y="26812"/>
                    </a:lnTo>
                    <a:lnTo>
                      <a:pt x="9349" y="28047"/>
                    </a:lnTo>
                    <a:lnTo>
                      <a:pt x="10407" y="28576"/>
                    </a:lnTo>
                    <a:lnTo>
                      <a:pt x="11730" y="28929"/>
                    </a:lnTo>
                    <a:lnTo>
                      <a:pt x="10143" y="31310"/>
                    </a:lnTo>
                    <a:lnTo>
                      <a:pt x="7585" y="32456"/>
                    </a:lnTo>
                    <a:lnTo>
                      <a:pt x="7585" y="34397"/>
                    </a:lnTo>
                    <a:lnTo>
                      <a:pt x="9349" y="36690"/>
                    </a:lnTo>
                    <a:lnTo>
                      <a:pt x="8555" y="40041"/>
                    </a:lnTo>
                    <a:lnTo>
                      <a:pt x="5204" y="40041"/>
                    </a:lnTo>
                    <a:lnTo>
                      <a:pt x="7673" y="44275"/>
                    </a:lnTo>
                    <a:lnTo>
                      <a:pt x="7849" y="46568"/>
                    </a:lnTo>
                    <a:lnTo>
                      <a:pt x="9349" y="45774"/>
                    </a:lnTo>
                    <a:lnTo>
                      <a:pt x="10319" y="46744"/>
                    </a:lnTo>
                    <a:lnTo>
                      <a:pt x="12259" y="46744"/>
                    </a:lnTo>
                    <a:lnTo>
                      <a:pt x="13053" y="47714"/>
                    </a:lnTo>
                    <a:lnTo>
                      <a:pt x="16669" y="46479"/>
                    </a:lnTo>
                    <a:lnTo>
                      <a:pt x="17198" y="44451"/>
                    </a:lnTo>
                    <a:lnTo>
                      <a:pt x="18697" y="44275"/>
                    </a:lnTo>
                    <a:lnTo>
                      <a:pt x="19138" y="45156"/>
                    </a:lnTo>
                    <a:lnTo>
                      <a:pt x="19756" y="45156"/>
                    </a:lnTo>
                    <a:lnTo>
                      <a:pt x="19932" y="45862"/>
                    </a:lnTo>
                    <a:lnTo>
                      <a:pt x="23372" y="47097"/>
                    </a:lnTo>
                    <a:lnTo>
                      <a:pt x="24783" y="49390"/>
                    </a:lnTo>
                    <a:lnTo>
                      <a:pt x="25047" y="48508"/>
                    </a:lnTo>
                    <a:lnTo>
                      <a:pt x="26458" y="47979"/>
                    </a:lnTo>
                    <a:lnTo>
                      <a:pt x="26194" y="45068"/>
                    </a:lnTo>
                    <a:lnTo>
                      <a:pt x="28663" y="42775"/>
                    </a:lnTo>
                    <a:lnTo>
                      <a:pt x="29192" y="43393"/>
                    </a:lnTo>
                    <a:lnTo>
                      <a:pt x="30427" y="41364"/>
                    </a:lnTo>
                    <a:lnTo>
                      <a:pt x="30163" y="37219"/>
                    </a:lnTo>
                    <a:lnTo>
                      <a:pt x="30868" y="31398"/>
                    </a:lnTo>
                    <a:lnTo>
                      <a:pt x="31926" y="29458"/>
                    </a:lnTo>
                    <a:lnTo>
                      <a:pt x="31221" y="28488"/>
                    </a:lnTo>
                    <a:lnTo>
                      <a:pt x="31750" y="27606"/>
                    </a:lnTo>
                    <a:lnTo>
                      <a:pt x="32279" y="27606"/>
                    </a:lnTo>
                    <a:lnTo>
                      <a:pt x="35013" y="23461"/>
                    </a:lnTo>
                    <a:lnTo>
                      <a:pt x="36513" y="22755"/>
                    </a:lnTo>
                    <a:lnTo>
                      <a:pt x="36601" y="23020"/>
                    </a:lnTo>
                    <a:lnTo>
                      <a:pt x="37747" y="22755"/>
                    </a:lnTo>
                    <a:lnTo>
                      <a:pt x="37747" y="23284"/>
                    </a:lnTo>
                    <a:lnTo>
                      <a:pt x="38982" y="23637"/>
                    </a:lnTo>
                    <a:lnTo>
                      <a:pt x="40570" y="23196"/>
                    </a:lnTo>
                    <a:lnTo>
                      <a:pt x="40570" y="22402"/>
                    </a:lnTo>
                    <a:lnTo>
                      <a:pt x="42333" y="21609"/>
                    </a:lnTo>
                    <a:lnTo>
                      <a:pt x="42245" y="20991"/>
                    </a:lnTo>
                    <a:lnTo>
                      <a:pt x="44891" y="20550"/>
                    </a:lnTo>
                    <a:lnTo>
                      <a:pt x="46126" y="23549"/>
                    </a:lnTo>
                    <a:lnTo>
                      <a:pt x="47096" y="23902"/>
                    </a:lnTo>
                    <a:lnTo>
                      <a:pt x="47713" y="25754"/>
                    </a:lnTo>
                    <a:lnTo>
                      <a:pt x="52476" y="27694"/>
                    </a:lnTo>
                    <a:lnTo>
                      <a:pt x="54151" y="32280"/>
                    </a:lnTo>
                    <a:lnTo>
                      <a:pt x="50712" y="36954"/>
                    </a:lnTo>
                    <a:lnTo>
                      <a:pt x="50712" y="39600"/>
                    </a:lnTo>
                    <a:lnTo>
                      <a:pt x="52564" y="40659"/>
                    </a:lnTo>
                    <a:lnTo>
                      <a:pt x="53622" y="39424"/>
                    </a:lnTo>
                    <a:lnTo>
                      <a:pt x="53710" y="36425"/>
                    </a:lnTo>
                    <a:lnTo>
                      <a:pt x="54151" y="35631"/>
                    </a:lnTo>
                    <a:lnTo>
                      <a:pt x="55562" y="35455"/>
                    </a:lnTo>
                    <a:lnTo>
                      <a:pt x="57503" y="33427"/>
                    </a:lnTo>
                    <a:lnTo>
                      <a:pt x="58473" y="33603"/>
                    </a:lnTo>
                    <a:lnTo>
                      <a:pt x="58914" y="33338"/>
                    </a:lnTo>
                    <a:lnTo>
                      <a:pt x="59708" y="29811"/>
                    </a:lnTo>
                    <a:lnTo>
                      <a:pt x="59355" y="29017"/>
                    </a:lnTo>
                    <a:lnTo>
                      <a:pt x="59443" y="28664"/>
                    </a:lnTo>
                    <a:lnTo>
                      <a:pt x="59796" y="28488"/>
                    </a:lnTo>
                    <a:lnTo>
                      <a:pt x="62265" y="30957"/>
                    </a:lnTo>
                    <a:lnTo>
                      <a:pt x="64823" y="30781"/>
                    </a:lnTo>
                    <a:lnTo>
                      <a:pt x="64911" y="28311"/>
                    </a:lnTo>
                    <a:lnTo>
                      <a:pt x="64206" y="26724"/>
                    </a:lnTo>
                    <a:lnTo>
                      <a:pt x="63676" y="26547"/>
                    </a:lnTo>
                    <a:lnTo>
                      <a:pt x="63059" y="25930"/>
                    </a:lnTo>
                    <a:lnTo>
                      <a:pt x="61471" y="26106"/>
                    </a:lnTo>
                    <a:lnTo>
                      <a:pt x="60413" y="24784"/>
                    </a:lnTo>
                    <a:lnTo>
                      <a:pt x="59708" y="24695"/>
                    </a:lnTo>
                    <a:lnTo>
                      <a:pt x="59796" y="26283"/>
                    </a:lnTo>
                    <a:lnTo>
                      <a:pt x="59443" y="27870"/>
                    </a:lnTo>
                    <a:lnTo>
                      <a:pt x="59090" y="26371"/>
                    </a:lnTo>
                    <a:lnTo>
                      <a:pt x="58208" y="27253"/>
                    </a:lnTo>
                    <a:lnTo>
                      <a:pt x="56797" y="27165"/>
                    </a:lnTo>
                    <a:lnTo>
                      <a:pt x="56003" y="27959"/>
                    </a:lnTo>
                    <a:lnTo>
                      <a:pt x="56709" y="26283"/>
                    </a:lnTo>
                    <a:lnTo>
                      <a:pt x="57150" y="26988"/>
                    </a:lnTo>
                    <a:lnTo>
                      <a:pt x="58914" y="25930"/>
                    </a:lnTo>
                    <a:lnTo>
                      <a:pt x="59002" y="24960"/>
                    </a:lnTo>
                    <a:lnTo>
                      <a:pt x="57415" y="24078"/>
                    </a:lnTo>
                    <a:lnTo>
                      <a:pt x="57238" y="24872"/>
                    </a:lnTo>
                    <a:lnTo>
                      <a:pt x="56797" y="24078"/>
                    </a:lnTo>
                    <a:lnTo>
                      <a:pt x="56003" y="24078"/>
                    </a:lnTo>
                    <a:lnTo>
                      <a:pt x="54857" y="24784"/>
                    </a:lnTo>
                    <a:lnTo>
                      <a:pt x="56621" y="22843"/>
                    </a:lnTo>
                    <a:lnTo>
                      <a:pt x="52828" y="22050"/>
                    </a:lnTo>
                    <a:lnTo>
                      <a:pt x="53269" y="21609"/>
                    </a:lnTo>
                    <a:lnTo>
                      <a:pt x="50624" y="20727"/>
                    </a:lnTo>
                    <a:lnTo>
                      <a:pt x="50888" y="20197"/>
                    </a:lnTo>
                    <a:lnTo>
                      <a:pt x="50888" y="20197"/>
                    </a:lnTo>
                    <a:lnTo>
                      <a:pt x="49565" y="20286"/>
                    </a:lnTo>
                    <a:lnTo>
                      <a:pt x="49477" y="19933"/>
                    </a:lnTo>
                    <a:lnTo>
                      <a:pt x="50271" y="19139"/>
                    </a:lnTo>
                    <a:lnTo>
                      <a:pt x="49477" y="18786"/>
                    </a:lnTo>
                    <a:lnTo>
                      <a:pt x="50094" y="18610"/>
                    </a:lnTo>
                    <a:lnTo>
                      <a:pt x="54592" y="20286"/>
                    </a:lnTo>
                    <a:lnTo>
                      <a:pt x="56003" y="20374"/>
                    </a:lnTo>
                    <a:lnTo>
                      <a:pt x="56444" y="20815"/>
                    </a:lnTo>
                    <a:lnTo>
                      <a:pt x="58826" y="20638"/>
                    </a:lnTo>
                    <a:lnTo>
                      <a:pt x="60766" y="19580"/>
                    </a:lnTo>
                    <a:lnTo>
                      <a:pt x="60854" y="18522"/>
                    </a:lnTo>
                    <a:lnTo>
                      <a:pt x="61824" y="18081"/>
                    </a:lnTo>
                    <a:lnTo>
                      <a:pt x="62001" y="17463"/>
                    </a:lnTo>
                    <a:lnTo>
                      <a:pt x="63853" y="17111"/>
                    </a:lnTo>
                    <a:lnTo>
                      <a:pt x="65793" y="16670"/>
                    </a:lnTo>
                    <a:lnTo>
                      <a:pt x="65793" y="16052"/>
                    </a:lnTo>
                    <a:lnTo>
                      <a:pt x="65793" y="15435"/>
                    </a:lnTo>
                    <a:lnTo>
                      <a:pt x="64999" y="13495"/>
                    </a:lnTo>
                    <a:lnTo>
                      <a:pt x="63588" y="13671"/>
                    </a:lnTo>
                    <a:lnTo>
                      <a:pt x="63412" y="13054"/>
                    </a:lnTo>
                    <a:lnTo>
                      <a:pt x="62618" y="12436"/>
                    </a:lnTo>
                    <a:lnTo>
                      <a:pt x="62618" y="11554"/>
                    </a:lnTo>
                    <a:lnTo>
                      <a:pt x="61383" y="11025"/>
                    </a:lnTo>
                    <a:lnTo>
                      <a:pt x="59619" y="12260"/>
                    </a:lnTo>
                    <a:lnTo>
                      <a:pt x="58826" y="11731"/>
                    </a:lnTo>
                    <a:lnTo>
                      <a:pt x="60678" y="10761"/>
                    </a:lnTo>
                    <a:lnTo>
                      <a:pt x="60678" y="9879"/>
                    </a:lnTo>
                    <a:lnTo>
                      <a:pt x="59355" y="9438"/>
                    </a:lnTo>
                    <a:lnTo>
                      <a:pt x="59884" y="8909"/>
                    </a:lnTo>
                    <a:lnTo>
                      <a:pt x="59531" y="8379"/>
                    </a:lnTo>
                    <a:lnTo>
                      <a:pt x="58208" y="8379"/>
                    </a:lnTo>
                    <a:lnTo>
                      <a:pt x="56797" y="9879"/>
                    </a:lnTo>
                    <a:lnTo>
                      <a:pt x="57326" y="8997"/>
                    </a:lnTo>
                    <a:lnTo>
                      <a:pt x="57591" y="8556"/>
                    </a:lnTo>
                    <a:lnTo>
                      <a:pt x="56709" y="7674"/>
                    </a:lnTo>
                    <a:lnTo>
                      <a:pt x="53975" y="8820"/>
                    </a:lnTo>
                    <a:lnTo>
                      <a:pt x="53710" y="7321"/>
                    </a:lnTo>
                    <a:lnTo>
                      <a:pt x="54416" y="6968"/>
                    </a:lnTo>
                    <a:lnTo>
                      <a:pt x="53710" y="5381"/>
                    </a:lnTo>
                    <a:lnTo>
                      <a:pt x="51506" y="4675"/>
                    </a:lnTo>
                    <a:lnTo>
                      <a:pt x="49830" y="5557"/>
                    </a:lnTo>
                    <a:lnTo>
                      <a:pt x="49830" y="6616"/>
                    </a:lnTo>
                    <a:lnTo>
                      <a:pt x="48772" y="7938"/>
                    </a:lnTo>
                    <a:lnTo>
                      <a:pt x="49389" y="8732"/>
                    </a:lnTo>
                    <a:lnTo>
                      <a:pt x="48772" y="8909"/>
                    </a:lnTo>
                    <a:lnTo>
                      <a:pt x="47890" y="12172"/>
                    </a:lnTo>
                    <a:lnTo>
                      <a:pt x="45244" y="12260"/>
                    </a:lnTo>
                    <a:lnTo>
                      <a:pt x="44274" y="12966"/>
                    </a:lnTo>
                    <a:lnTo>
                      <a:pt x="44362" y="12348"/>
                    </a:lnTo>
                    <a:lnTo>
                      <a:pt x="47184" y="9702"/>
                    </a:lnTo>
                    <a:lnTo>
                      <a:pt x="47360" y="8115"/>
                    </a:lnTo>
                    <a:lnTo>
                      <a:pt x="45773" y="9085"/>
                    </a:lnTo>
                    <a:lnTo>
                      <a:pt x="43656" y="9791"/>
                    </a:lnTo>
                    <a:lnTo>
                      <a:pt x="46214" y="7409"/>
                    </a:lnTo>
                    <a:lnTo>
                      <a:pt x="45067" y="6792"/>
                    </a:lnTo>
                    <a:lnTo>
                      <a:pt x="43656" y="7145"/>
                    </a:lnTo>
                    <a:lnTo>
                      <a:pt x="43656" y="6792"/>
                    </a:lnTo>
                    <a:lnTo>
                      <a:pt x="45420" y="6263"/>
                    </a:lnTo>
                    <a:lnTo>
                      <a:pt x="46567" y="6704"/>
                    </a:lnTo>
                    <a:lnTo>
                      <a:pt x="48595" y="3793"/>
                    </a:lnTo>
                    <a:lnTo>
                      <a:pt x="48772" y="2294"/>
                    </a:lnTo>
                    <a:lnTo>
                      <a:pt x="47537" y="2118"/>
                    </a:lnTo>
                    <a:lnTo>
                      <a:pt x="46743" y="2823"/>
                    </a:lnTo>
                    <a:lnTo>
                      <a:pt x="46655" y="1853"/>
                    </a:lnTo>
                    <a:lnTo>
                      <a:pt x="47184" y="618"/>
                    </a:lnTo>
                    <a:lnTo>
                      <a:pt x="46302" y="442"/>
                    </a:lnTo>
                    <a:lnTo>
                      <a:pt x="45597" y="1236"/>
                    </a:lnTo>
                    <a:lnTo>
                      <a:pt x="45597" y="618"/>
                    </a:lnTo>
                    <a:lnTo>
                      <a:pt x="44274" y="1500"/>
                    </a:lnTo>
                    <a:lnTo>
                      <a:pt x="43833" y="971"/>
                    </a:lnTo>
                    <a:lnTo>
                      <a:pt x="43568" y="1059"/>
                    </a:lnTo>
                    <a:lnTo>
                      <a:pt x="43392" y="1"/>
                    </a:ln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3" name="Google Shape;1423;p177"/>
            <p:cNvGrpSpPr/>
            <p:nvPr/>
          </p:nvGrpSpPr>
          <p:grpSpPr>
            <a:xfrm>
              <a:off x="3439550" y="683500"/>
              <a:ext cx="1195075" cy="912825"/>
              <a:chOff x="3439550" y="683500"/>
              <a:chExt cx="1195075" cy="912825"/>
            </a:xfrm>
          </p:grpSpPr>
          <p:sp>
            <p:nvSpPr>
              <p:cNvPr id="1424" name="Google Shape;1424;p177"/>
              <p:cNvSpPr/>
              <p:nvPr/>
            </p:nvSpPr>
            <p:spPr>
              <a:xfrm>
                <a:off x="3935650" y="701125"/>
                <a:ext cx="105850" cy="132325"/>
              </a:xfrm>
              <a:custGeom>
                <a:avLst/>
                <a:gdLst/>
                <a:ahLst/>
                <a:cxnLst/>
                <a:rect l="l" t="t" r="r" b="b"/>
                <a:pathLst>
                  <a:path w="4234" h="5293" extrusionOk="0">
                    <a:moveTo>
                      <a:pt x="4234" y="1"/>
                    </a:moveTo>
                    <a:lnTo>
                      <a:pt x="3264" y="530"/>
                    </a:lnTo>
                    <a:lnTo>
                      <a:pt x="3264" y="1853"/>
                    </a:lnTo>
                    <a:lnTo>
                      <a:pt x="2382" y="1324"/>
                    </a:lnTo>
                    <a:lnTo>
                      <a:pt x="2117" y="1588"/>
                    </a:lnTo>
                    <a:lnTo>
                      <a:pt x="2911" y="2294"/>
                    </a:lnTo>
                    <a:lnTo>
                      <a:pt x="1853" y="2999"/>
                    </a:lnTo>
                    <a:lnTo>
                      <a:pt x="1500" y="2558"/>
                    </a:lnTo>
                    <a:lnTo>
                      <a:pt x="1" y="4146"/>
                    </a:lnTo>
                    <a:lnTo>
                      <a:pt x="353" y="5293"/>
                    </a:lnTo>
                    <a:lnTo>
                      <a:pt x="2470" y="3617"/>
                    </a:lnTo>
                    <a:lnTo>
                      <a:pt x="2558" y="3264"/>
                    </a:lnTo>
                    <a:lnTo>
                      <a:pt x="4057" y="2206"/>
                    </a:lnTo>
                    <a:lnTo>
                      <a:pt x="4234" y="1"/>
                    </a:lnTo>
                    <a:close/>
                  </a:path>
                </a:pathLst>
              </a:custGeom>
              <a:solidFill>
                <a:srgbClr val="BF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177"/>
              <p:cNvSpPr/>
              <p:nvPr/>
            </p:nvSpPr>
            <p:spPr>
              <a:xfrm>
                <a:off x="4054725" y="747425"/>
                <a:ext cx="39700" cy="28700"/>
              </a:xfrm>
              <a:custGeom>
                <a:avLst/>
                <a:gdLst/>
                <a:ahLst/>
                <a:cxnLst/>
                <a:rect l="l" t="t" r="r" b="b"/>
                <a:pathLst>
                  <a:path w="1588" h="1148" extrusionOk="0">
                    <a:moveTo>
                      <a:pt x="441" y="1"/>
                    </a:moveTo>
                    <a:lnTo>
                      <a:pt x="0" y="618"/>
                    </a:lnTo>
                    <a:lnTo>
                      <a:pt x="794" y="1147"/>
                    </a:lnTo>
                    <a:lnTo>
                      <a:pt x="1588" y="1059"/>
                    </a:lnTo>
                    <a:lnTo>
                      <a:pt x="441" y="1"/>
                    </a:lnTo>
                    <a:close/>
                  </a:path>
                </a:pathLst>
              </a:custGeom>
              <a:solidFill>
                <a:srgbClr val="BF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177"/>
              <p:cNvSpPr/>
              <p:nvPr/>
            </p:nvSpPr>
            <p:spPr>
              <a:xfrm>
                <a:off x="4083375" y="683500"/>
                <a:ext cx="94825" cy="123500"/>
              </a:xfrm>
              <a:custGeom>
                <a:avLst/>
                <a:gdLst/>
                <a:ahLst/>
                <a:cxnLst/>
                <a:rect l="l" t="t" r="r" b="b"/>
                <a:pathLst>
                  <a:path w="3793" h="4940" extrusionOk="0">
                    <a:moveTo>
                      <a:pt x="618" y="0"/>
                    </a:moveTo>
                    <a:lnTo>
                      <a:pt x="1" y="970"/>
                    </a:lnTo>
                    <a:lnTo>
                      <a:pt x="442" y="1411"/>
                    </a:lnTo>
                    <a:lnTo>
                      <a:pt x="1500" y="2911"/>
                    </a:lnTo>
                    <a:lnTo>
                      <a:pt x="1235" y="3704"/>
                    </a:lnTo>
                    <a:lnTo>
                      <a:pt x="2382" y="4939"/>
                    </a:lnTo>
                    <a:lnTo>
                      <a:pt x="3793" y="4145"/>
                    </a:lnTo>
                    <a:lnTo>
                      <a:pt x="3793" y="3616"/>
                    </a:lnTo>
                    <a:lnTo>
                      <a:pt x="3352" y="3175"/>
                    </a:lnTo>
                    <a:lnTo>
                      <a:pt x="3617" y="2382"/>
                    </a:lnTo>
                    <a:lnTo>
                      <a:pt x="2470" y="2029"/>
                    </a:lnTo>
                    <a:lnTo>
                      <a:pt x="1853" y="970"/>
                    </a:lnTo>
                    <a:lnTo>
                      <a:pt x="618" y="0"/>
                    </a:lnTo>
                    <a:close/>
                  </a:path>
                </a:pathLst>
              </a:custGeom>
              <a:solidFill>
                <a:srgbClr val="BF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177"/>
              <p:cNvSpPr/>
              <p:nvPr/>
            </p:nvSpPr>
            <p:spPr>
              <a:xfrm>
                <a:off x="4198025" y="683500"/>
                <a:ext cx="15475" cy="30875"/>
              </a:xfrm>
              <a:custGeom>
                <a:avLst/>
                <a:gdLst/>
                <a:ahLst/>
                <a:cxnLst/>
                <a:rect l="l" t="t" r="r" b="b"/>
                <a:pathLst>
                  <a:path w="619" h="1235" extrusionOk="0">
                    <a:moveTo>
                      <a:pt x="1" y="0"/>
                    </a:moveTo>
                    <a:lnTo>
                      <a:pt x="265" y="618"/>
                    </a:lnTo>
                    <a:lnTo>
                      <a:pt x="1" y="706"/>
                    </a:lnTo>
                    <a:lnTo>
                      <a:pt x="177" y="1235"/>
                    </a:lnTo>
                    <a:lnTo>
                      <a:pt x="618" y="1059"/>
                    </a:lnTo>
                    <a:lnTo>
                      <a:pt x="618" y="353"/>
                    </a:lnTo>
                    <a:lnTo>
                      <a:pt x="1" y="0"/>
                    </a:lnTo>
                    <a:close/>
                  </a:path>
                </a:pathLst>
              </a:custGeom>
              <a:solidFill>
                <a:srgbClr val="BF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177"/>
              <p:cNvSpPr/>
              <p:nvPr/>
            </p:nvSpPr>
            <p:spPr>
              <a:xfrm>
                <a:off x="4224475" y="712150"/>
                <a:ext cx="97050" cy="99250"/>
              </a:xfrm>
              <a:custGeom>
                <a:avLst/>
                <a:gdLst/>
                <a:ahLst/>
                <a:cxnLst/>
                <a:rect l="l" t="t" r="r" b="b"/>
                <a:pathLst>
                  <a:path w="3882" h="3970" extrusionOk="0">
                    <a:moveTo>
                      <a:pt x="1677" y="1"/>
                    </a:moveTo>
                    <a:lnTo>
                      <a:pt x="177" y="1147"/>
                    </a:lnTo>
                    <a:lnTo>
                      <a:pt x="1" y="1412"/>
                    </a:lnTo>
                    <a:lnTo>
                      <a:pt x="1" y="2558"/>
                    </a:lnTo>
                    <a:lnTo>
                      <a:pt x="442" y="3617"/>
                    </a:lnTo>
                    <a:lnTo>
                      <a:pt x="1148" y="3970"/>
                    </a:lnTo>
                    <a:lnTo>
                      <a:pt x="2735" y="3352"/>
                    </a:lnTo>
                    <a:lnTo>
                      <a:pt x="3882" y="3176"/>
                    </a:lnTo>
                    <a:lnTo>
                      <a:pt x="3882" y="2558"/>
                    </a:lnTo>
                    <a:lnTo>
                      <a:pt x="2559" y="1"/>
                    </a:lnTo>
                    <a:close/>
                  </a:path>
                </a:pathLst>
              </a:custGeom>
              <a:solidFill>
                <a:srgbClr val="BF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177"/>
              <p:cNvSpPr/>
              <p:nvPr/>
            </p:nvSpPr>
            <p:spPr>
              <a:xfrm>
                <a:off x="3439550" y="727600"/>
                <a:ext cx="1195075" cy="868725"/>
              </a:xfrm>
              <a:custGeom>
                <a:avLst/>
                <a:gdLst/>
                <a:ahLst/>
                <a:cxnLst/>
                <a:rect l="l" t="t" r="r" b="b"/>
                <a:pathLst>
                  <a:path w="47803" h="34749" extrusionOk="0">
                    <a:moveTo>
                      <a:pt x="37219" y="0"/>
                    </a:moveTo>
                    <a:lnTo>
                      <a:pt x="38894" y="2117"/>
                    </a:lnTo>
                    <a:lnTo>
                      <a:pt x="40835" y="2911"/>
                    </a:lnTo>
                    <a:lnTo>
                      <a:pt x="40570" y="3528"/>
                    </a:lnTo>
                    <a:lnTo>
                      <a:pt x="41717" y="3704"/>
                    </a:lnTo>
                    <a:lnTo>
                      <a:pt x="41011" y="4851"/>
                    </a:lnTo>
                    <a:lnTo>
                      <a:pt x="39600" y="5292"/>
                    </a:lnTo>
                    <a:lnTo>
                      <a:pt x="38718" y="3793"/>
                    </a:lnTo>
                    <a:lnTo>
                      <a:pt x="36954" y="3087"/>
                    </a:lnTo>
                    <a:lnTo>
                      <a:pt x="37131" y="5821"/>
                    </a:lnTo>
                    <a:lnTo>
                      <a:pt x="35279" y="7056"/>
                    </a:lnTo>
                    <a:lnTo>
                      <a:pt x="34926" y="6174"/>
                    </a:lnTo>
                    <a:lnTo>
                      <a:pt x="36160" y="5292"/>
                    </a:lnTo>
                    <a:lnTo>
                      <a:pt x="35984" y="3704"/>
                    </a:lnTo>
                    <a:lnTo>
                      <a:pt x="35543" y="2999"/>
                    </a:lnTo>
                    <a:lnTo>
                      <a:pt x="35279" y="3352"/>
                    </a:lnTo>
                    <a:lnTo>
                      <a:pt x="33956" y="3087"/>
                    </a:lnTo>
                    <a:lnTo>
                      <a:pt x="34661" y="5733"/>
                    </a:lnTo>
                    <a:lnTo>
                      <a:pt x="34485" y="5997"/>
                    </a:lnTo>
                    <a:lnTo>
                      <a:pt x="33603" y="5556"/>
                    </a:lnTo>
                    <a:lnTo>
                      <a:pt x="32721" y="5997"/>
                    </a:lnTo>
                    <a:lnTo>
                      <a:pt x="31927" y="10848"/>
                    </a:lnTo>
                    <a:lnTo>
                      <a:pt x="32897" y="11906"/>
                    </a:lnTo>
                    <a:lnTo>
                      <a:pt x="32633" y="12347"/>
                    </a:lnTo>
                    <a:lnTo>
                      <a:pt x="31927" y="11995"/>
                    </a:lnTo>
                    <a:lnTo>
                      <a:pt x="30251" y="15963"/>
                    </a:lnTo>
                    <a:lnTo>
                      <a:pt x="30604" y="12612"/>
                    </a:lnTo>
                    <a:lnTo>
                      <a:pt x="31222" y="11906"/>
                    </a:lnTo>
                    <a:lnTo>
                      <a:pt x="31222" y="10584"/>
                    </a:lnTo>
                    <a:lnTo>
                      <a:pt x="30869" y="10319"/>
                    </a:lnTo>
                    <a:lnTo>
                      <a:pt x="31486" y="4939"/>
                    </a:lnTo>
                    <a:lnTo>
                      <a:pt x="30869" y="4498"/>
                    </a:lnTo>
                    <a:lnTo>
                      <a:pt x="29458" y="6086"/>
                    </a:lnTo>
                    <a:lnTo>
                      <a:pt x="29458" y="6968"/>
                    </a:lnTo>
                    <a:lnTo>
                      <a:pt x="27958" y="8555"/>
                    </a:lnTo>
                    <a:lnTo>
                      <a:pt x="27958" y="9349"/>
                    </a:lnTo>
                    <a:lnTo>
                      <a:pt x="27429" y="10054"/>
                    </a:lnTo>
                    <a:lnTo>
                      <a:pt x="28135" y="11642"/>
                    </a:lnTo>
                    <a:lnTo>
                      <a:pt x="26724" y="10760"/>
                    </a:lnTo>
                    <a:lnTo>
                      <a:pt x="27517" y="7761"/>
                    </a:lnTo>
                    <a:lnTo>
                      <a:pt x="27517" y="7761"/>
                    </a:lnTo>
                    <a:lnTo>
                      <a:pt x="25577" y="7938"/>
                    </a:lnTo>
                    <a:lnTo>
                      <a:pt x="22579" y="9437"/>
                    </a:lnTo>
                    <a:lnTo>
                      <a:pt x="22226" y="9437"/>
                    </a:lnTo>
                    <a:lnTo>
                      <a:pt x="22843" y="8114"/>
                    </a:lnTo>
                    <a:lnTo>
                      <a:pt x="27341" y="6350"/>
                    </a:lnTo>
                    <a:lnTo>
                      <a:pt x="28047" y="4234"/>
                    </a:lnTo>
                    <a:lnTo>
                      <a:pt x="28664" y="3881"/>
                    </a:lnTo>
                    <a:lnTo>
                      <a:pt x="28399" y="3616"/>
                    </a:lnTo>
                    <a:lnTo>
                      <a:pt x="27076" y="4234"/>
                    </a:lnTo>
                    <a:lnTo>
                      <a:pt x="25754" y="3087"/>
                    </a:lnTo>
                    <a:lnTo>
                      <a:pt x="24960" y="3528"/>
                    </a:lnTo>
                    <a:lnTo>
                      <a:pt x="24695" y="3352"/>
                    </a:lnTo>
                    <a:lnTo>
                      <a:pt x="24960" y="2558"/>
                    </a:lnTo>
                    <a:lnTo>
                      <a:pt x="22579" y="2558"/>
                    </a:lnTo>
                    <a:lnTo>
                      <a:pt x="23020" y="3263"/>
                    </a:lnTo>
                    <a:lnTo>
                      <a:pt x="21167" y="3440"/>
                    </a:lnTo>
                    <a:lnTo>
                      <a:pt x="21256" y="4498"/>
                    </a:lnTo>
                    <a:lnTo>
                      <a:pt x="20109" y="5380"/>
                    </a:lnTo>
                    <a:lnTo>
                      <a:pt x="20550" y="5997"/>
                    </a:lnTo>
                    <a:lnTo>
                      <a:pt x="19845" y="6527"/>
                    </a:lnTo>
                    <a:lnTo>
                      <a:pt x="18522" y="6527"/>
                    </a:lnTo>
                    <a:lnTo>
                      <a:pt x="18257" y="7320"/>
                    </a:lnTo>
                    <a:lnTo>
                      <a:pt x="19933" y="7320"/>
                    </a:lnTo>
                    <a:lnTo>
                      <a:pt x="19933" y="7761"/>
                    </a:lnTo>
                    <a:lnTo>
                      <a:pt x="18433" y="7938"/>
                    </a:lnTo>
                    <a:lnTo>
                      <a:pt x="17375" y="8643"/>
                    </a:lnTo>
                    <a:lnTo>
                      <a:pt x="16493" y="8202"/>
                    </a:lnTo>
                    <a:lnTo>
                      <a:pt x="16317" y="9084"/>
                    </a:lnTo>
                    <a:lnTo>
                      <a:pt x="17287" y="9084"/>
                    </a:lnTo>
                    <a:lnTo>
                      <a:pt x="16405" y="9966"/>
                    </a:lnTo>
                    <a:lnTo>
                      <a:pt x="16317" y="10584"/>
                    </a:lnTo>
                    <a:lnTo>
                      <a:pt x="15347" y="10936"/>
                    </a:lnTo>
                    <a:lnTo>
                      <a:pt x="15699" y="11289"/>
                    </a:lnTo>
                    <a:lnTo>
                      <a:pt x="15964" y="12524"/>
                    </a:lnTo>
                    <a:lnTo>
                      <a:pt x="17992" y="13053"/>
                    </a:lnTo>
                    <a:lnTo>
                      <a:pt x="21167" y="11906"/>
                    </a:lnTo>
                    <a:lnTo>
                      <a:pt x="21344" y="10936"/>
                    </a:lnTo>
                    <a:lnTo>
                      <a:pt x="21873" y="10936"/>
                    </a:lnTo>
                    <a:lnTo>
                      <a:pt x="21961" y="11995"/>
                    </a:lnTo>
                    <a:lnTo>
                      <a:pt x="22402" y="12700"/>
                    </a:lnTo>
                    <a:lnTo>
                      <a:pt x="22138" y="13847"/>
                    </a:lnTo>
                    <a:lnTo>
                      <a:pt x="23020" y="15699"/>
                    </a:lnTo>
                    <a:lnTo>
                      <a:pt x="24607" y="16052"/>
                    </a:lnTo>
                    <a:lnTo>
                      <a:pt x="24960" y="16845"/>
                    </a:lnTo>
                    <a:lnTo>
                      <a:pt x="24960" y="18521"/>
                    </a:lnTo>
                    <a:lnTo>
                      <a:pt x="24078" y="18345"/>
                    </a:lnTo>
                    <a:lnTo>
                      <a:pt x="24695" y="17374"/>
                    </a:lnTo>
                    <a:lnTo>
                      <a:pt x="24431" y="16581"/>
                    </a:lnTo>
                    <a:lnTo>
                      <a:pt x="22579" y="16228"/>
                    </a:lnTo>
                    <a:lnTo>
                      <a:pt x="22314" y="15258"/>
                    </a:lnTo>
                    <a:lnTo>
                      <a:pt x="21873" y="14199"/>
                    </a:lnTo>
                    <a:lnTo>
                      <a:pt x="21344" y="12524"/>
                    </a:lnTo>
                    <a:lnTo>
                      <a:pt x="18786" y="13670"/>
                    </a:lnTo>
                    <a:lnTo>
                      <a:pt x="18874" y="14552"/>
                    </a:lnTo>
                    <a:lnTo>
                      <a:pt x="20109" y="16052"/>
                    </a:lnTo>
                    <a:lnTo>
                      <a:pt x="21344" y="16845"/>
                    </a:lnTo>
                    <a:lnTo>
                      <a:pt x="20286" y="16845"/>
                    </a:lnTo>
                    <a:lnTo>
                      <a:pt x="19668" y="17286"/>
                    </a:lnTo>
                    <a:lnTo>
                      <a:pt x="19404" y="16052"/>
                    </a:lnTo>
                    <a:lnTo>
                      <a:pt x="18169" y="15346"/>
                    </a:lnTo>
                    <a:lnTo>
                      <a:pt x="17816" y="14023"/>
                    </a:lnTo>
                    <a:lnTo>
                      <a:pt x="16846" y="14199"/>
                    </a:lnTo>
                    <a:lnTo>
                      <a:pt x="16846" y="16052"/>
                    </a:lnTo>
                    <a:lnTo>
                      <a:pt x="16581" y="16052"/>
                    </a:lnTo>
                    <a:lnTo>
                      <a:pt x="16317" y="14817"/>
                    </a:lnTo>
                    <a:lnTo>
                      <a:pt x="15611" y="14993"/>
                    </a:lnTo>
                    <a:lnTo>
                      <a:pt x="15611" y="14993"/>
                    </a:lnTo>
                    <a:lnTo>
                      <a:pt x="15964" y="14111"/>
                    </a:lnTo>
                    <a:lnTo>
                      <a:pt x="14818" y="11995"/>
                    </a:lnTo>
                    <a:lnTo>
                      <a:pt x="12260" y="11995"/>
                    </a:lnTo>
                    <a:lnTo>
                      <a:pt x="12083" y="12965"/>
                    </a:lnTo>
                    <a:lnTo>
                      <a:pt x="11378" y="12965"/>
                    </a:lnTo>
                    <a:lnTo>
                      <a:pt x="9967" y="15170"/>
                    </a:lnTo>
                    <a:lnTo>
                      <a:pt x="8203" y="15522"/>
                    </a:lnTo>
                    <a:lnTo>
                      <a:pt x="8027" y="15787"/>
                    </a:lnTo>
                    <a:lnTo>
                      <a:pt x="9085" y="16493"/>
                    </a:lnTo>
                    <a:lnTo>
                      <a:pt x="8644" y="17374"/>
                    </a:lnTo>
                    <a:lnTo>
                      <a:pt x="9261" y="17992"/>
                    </a:lnTo>
                    <a:lnTo>
                      <a:pt x="8291" y="19050"/>
                    </a:lnTo>
                    <a:lnTo>
                      <a:pt x="9173" y="19403"/>
                    </a:lnTo>
                    <a:lnTo>
                      <a:pt x="9349" y="19932"/>
                    </a:lnTo>
                    <a:lnTo>
                      <a:pt x="7762" y="20814"/>
                    </a:lnTo>
                    <a:lnTo>
                      <a:pt x="7674" y="21784"/>
                    </a:lnTo>
                    <a:lnTo>
                      <a:pt x="9261" y="21784"/>
                    </a:lnTo>
                    <a:lnTo>
                      <a:pt x="9349" y="22931"/>
                    </a:lnTo>
                    <a:lnTo>
                      <a:pt x="10849" y="22666"/>
                    </a:lnTo>
                    <a:lnTo>
                      <a:pt x="10672" y="21696"/>
                    </a:lnTo>
                    <a:lnTo>
                      <a:pt x="11554" y="20285"/>
                    </a:lnTo>
                    <a:lnTo>
                      <a:pt x="14818" y="19844"/>
                    </a:lnTo>
                    <a:lnTo>
                      <a:pt x="15523" y="19491"/>
                    </a:lnTo>
                    <a:lnTo>
                      <a:pt x="15788" y="18874"/>
                    </a:lnTo>
                    <a:lnTo>
                      <a:pt x="16317" y="20020"/>
                    </a:lnTo>
                    <a:lnTo>
                      <a:pt x="13583" y="20638"/>
                    </a:lnTo>
                    <a:lnTo>
                      <a:pt x="13054" y="21696"/>
                    </a:lnTo>
                    <a:lnTo>
                      <a:pt x="12613" y="21343"/>
                    </a:lnTo>
                    <a:lnTo>
                      <a:pt x="11995" y="21343"/>
                    </a:lnTo>
                    <a:lnTo>
                      <a:pt x="11378" y="22225"/>
                    </a:lnTo>
                    <a:lnTo>
                      <a:pt x="11378" y="22931"/>
                    </a:lnTo>
                    <a:lnTo>
                      <a:pt x="12172" y="22666"/>
                    </a:lnTo>
                    <a:lnTo>
                      <a:pt x="12172" y="24959"/>
                    </a:lnTo>
                    <a:lnTo>
                      <a:pt x="13406" y="24518"/>
                    </a:lnTo>
                    <a:lnTo>
                      <a:pt x="13936" y="24871"/>
                    </a:lnTo>
                    <a:lnTo>
                      <a:pt x="14024" y="25312"/>
                    </a:lnTo>
                    <a:lnTo>
                      <a:pt x="13495" y="25136"/>
                    </a:lnTo>
                    <a:lnTo>
                      <a:pt x="12348" y="25488"/>
                    </a:lnTo>
                    <a:lnTo>
                      <a:pt x="11907" y="25312"/>
                    </a:lnTo>
                    <a:lnTo>
                      <a:pt x="11466" y="24342"/>
                    </a:lnTo>
                    <a:lnTo>
                      <a:pt x="9967" y="24606"/>
                    </a:lnTo>
                    <a:lnTo>
                      <a:pt x="9967" y="26370"/>
                    </a:lnTo>
                    <a:lnTo>
                      <a:pt x="9085" y="25312"/>
                    </a:lnTo>
                    <a:lnTo>
                      <a:pt x="8203" y="27252"/>
                    </a:lnTo>
                    <a:lnTo>
                      <a:pt x="8203" y="27870"/>
                    </a:lnTo>
                    <a:lnTo>
                      <a:pt x="8909" y="27870"/>
                    </a:lnTo>
                    <a:lnTo>
                      <a:pt x="10672" y="26811"/>
                    </a:lnTo>
                    <a:lnTo>
                      <a:pt x="10761" y="28134"/>
                    </a:lnTo>
                    <a:lnTo>
                      <a:pt x="8468" y="28487"/>
                    </a:lnTo>
                    <a:lnTo>
                      <a:pt x="6174" y="29457"/>
                    </a:lnTo>
                    <a:lnTo>
                      <a:pt x="6174" y="28575"/>
                    </a:lnTo>
                    <a:lnTo>
                      <a:pt x="6527" y="28134"/>
                    </a:lnTo>
                    <a:lnTo>
                      <a:pt x="6174" y="27781"/>
                    </a:lnTo>
                    <a:lnTo>
                      <a:pt x="6086" y="27252"/>
                    </a:lnTo>
                    <a:lnTo>
                      <a:pt x="6439" y="26988"/>
                    </a:lnTo>
                    <a:lnTo>
                      <a:pt x="6351" y="26459"/>
                    </a:lnTo>
                    <a:lnTo>
                      <a:pt x="6527" y="26018"/>
                    </a:lnTo>
                    <a:lnTo>
                      <a:pt x="6086" y="25665"/>
                    </a:lnTo>
                    <a:lnTo>
                      <a:pt x="6351" y="25224"/>
                    </a:lnTo>
                    <a:lnTo>
                      <a:pt x="6968" y="25224"/>
                    </a:lnTo>
                    <a:lnTo>
                      <a:pt x="7233" y="24871"/>
                    </a:lnTo>
                    <a:lnTo>
                      <a:pt x="6880" y="24871"/>
                    </a:lnTo>
                    <a:lnTo>
                      <a:pt x="6704" y="24518"/>
                    </a:lnTo>
                    <a:lnTo>
                      <a:pt x="7233" y="23901"/>
                    </a:lnTo>
                    <a:lnTo>
                      <a:pt x="7145" y="23548"/>
                    </a:lnTo>
                    <a:lnTo>
                      <a:pt x="6263" y="23636"/>
                    </a:lnTo>
                    <a:lnTo>
                      <a:pt x="5822" y="21784"/>
                    </a:lnTo>
                    <a:lnTo>
                      <a:pt x="5469" y="23724"/>
                    </a:lnTo>
                    <a:lnTo>
                      <a:pt x="5116" y="23813"/>
                    </a:lnTo>
                    <a:lnTo>
                      <a:pt x="4411" y="23019"/>
                    </a:lnTo>
                    <a:lnTo>
                      <a:pt x="3705" y="22843"/>
                    </a:lnTo>
                    <a:lnTo>
                      <a:pt x="3705" y="22843"/>
                    </a:lnTo>
                    <a:lnTo>
                      <a:pt x="3970" y="23901"/>
                    </a:lnTo>
                    <a:lnTo>
                      <a:pt x="4675" y="24077"/>
                    </a:lnTo>
                    <a:lnTo>
                      <a:pt x="4940" y="24959"/>
                    </a:lnTo>
                    <a:lnTo>
                      <a:pt x="4852" y="25577"/>
                    </a:lnTo>
                    <a:lnTo>
                      <a:pt x="4322" y="24430"/>
                    </a:lnTo>
                    <a:lnTo>
                      <a:pt x="4058" y="24430"/>
                    </a:lnTo>
                    <a:lnTo>
                      <a:pt x="3970" y="25136"/>
                    </a:lnTo>
                    <a:lnTo>
                      <a:pt x="2911" y="26018"/>
                    </a:lnTo>
                    <a:lnTo>
                      <a:pt x="3176" y="27164"/>
                    </a:lnTo>
                    <a:lnTo>
                      <a:pt x="2647" y="27252"/>
                    </a:lnTo>
                    <a:lnTo>
                      <a:pt x="2559" y="27340"/>
                    </a:lnTo>
                    <a:lnTo>
                      <a:pt x="1324" y="28663"/>
                    </a:lnTo>
                    <a:lnTo>
                      <a:pt x="1" y="30956"/>
                    </a:lnTo>
                    <a:lnTo>
                      <a:pt x="618" y="32279"/>
                    </a:lnTo>
                    <a:lnTo>
                      <a:pt x="2029" y="29722"/>
                    </a:lnTo>
                    <a:lnTo>
                      <a:pt x="2559" y="30163"/>
                    </a:lnTo>
                    <a:lnTo>
                      <a:pt x="4411" y="29457"/>
                    </a:lnTo>
                    <a:lnTo>
                      <a:pt x="6704" y="31309"/>
                    </a:lnTo>
                    <a:lnTo>
                      <a:pt x="6704" y="31750"/>
                    </a:lnTo>
                    <a:lnTo>
                      <a:pt x="6968" y="31750"/>
                    </a:lnTo>
                    <a:lnTo>
                      <a:pt x="7233" y="31309"/>
                    </a:lnTo>
                    <a:lnTo>
                      <a:pt x="8468" y="30515"/>
                    </a:lnTo>
                    <a:lnTo>
                      <a:pt x="10761" y="31133"/>
                    </a:lnTo>
                    <a:lnTo>
                      <a:pt x="12613" y="30163"/>
                    </a:lnTo>
                    <a:lnTo>
                      <a:pt x="16052" y="29722"/>
                    </a:lnTo>
                    <a:lnTo>
                      <a:pt x="17022" y="31309"/>
                    </a:lnTo>
                    <a:lnTo>
                      <a:pt x="18522" y="30692"/>
                    </a:lnTo>
                    <a:lnTo>
                      <a:pt x="19933" y="32191"/>
                    </a:lnTo>
                    <a:lnTo>
                      <a:pt x="22402" y="32015"/>
                    </a:lnTo>
                    <a:lnTo>
                      <a:pt x="28488" y="34749"/>
                    </a:lnTo>
                    <a:lnTo>
                      <a:pt x="30516" y="32456"/>
                    </a:lnTo>
                    <a:lnTo>
                      <a:pt x="28664" y="30868"/>
                    </a:lnTo>
                    <a:lnTo>
                      <a:pt x="30428" y="28928"/>
                    </a:lnTo>
                    <a:lnTo>
                      <a:pt x="31398" y="24783"/>
                    </a:lnTo>
                    <a:lnTo>
                      <a:pt x="29458" y="22137"/>
                    </a:lnTo>
                    <a:lnTo>
                      <a:pt x="32809" y="21696"/>
                    </a:lnTo>
                    <a:lnTo>
                      <a:pt x="33956" y="20638"/>
                    </a:lnTo>
                    <a:lnTo>
                      <a:pt x="35984" y="21961"/>
                    </a:lnTo>
                    <a:lnTo>
                      <a:pt x="36425" y="21079"/>
                    </a:lnTo>
                    <a:lnTo>
                      <a:pt x="35367" y="18962"/>
                    </a:lnTo>
                    <a:lnTo>
                      <a:pt x="37572" y="17022"/>
                    </a:lnTo>
                    <a:lnTo>
                      <a:pt x="39688" y="17463"/>
                    </a:lnTo>
                    <a:lnTo>
                      <a:pt x="41805" y="21255"/>
                    </a:lnTo>
                    <a:lnTo>
                      <a:pt x="45068" y="21255"/>
                    </a:lnTo>
                    <a:lnTo>
                      <a:pt x="45774" y="18609"/>
                    </a:lnTo>
                    <a:lnTo>
                      <a:pt x="44010" y="16316"/>
                    </a:lnTo>
                    <a:lnTo>
                      <a:pt x="44010" y="13847"/>
                    </a:lnTo>
                    <a:lnTo>
                      <a:pt x="46744" y="12612"/>
                    </a:lnTo>
                    <a:lnTo>
                      <a:pt x="47802" y="10936"/>
                    </a:lnTo>
                    <a:lnTo>
                      <a:pt x="47185" y="10848"/>
                    </a:lnTo>
                    <a:lnTo>
                      <a:pt x="45774" y="10054"/>
                    </a:lnTo>
                    <a:lnTo>
                      <a:pt x="45774" y="8731"/>
                    </a:lnTo>
                    <a:lnTo>
                      <a:pt x="44980" y="8026"/>
                    </a:lnTo>
                    <a:lnTo>
                      <a:pt x="45509" y="6968"/>
                    </a:lnTo>
                    <a:lnTo>
                      <a:pt x="44892" y="6438"/>
                    </a:lnTo>
                    <a:lnTo>
                      <a:pt x="45421" y="5733"/>
                    </a:lnTo>
                    <a:lnTo>
                      <a:pt x="43657" y="5204"/>
                    </a:lnTo>
                    <a:lnTo>
                      <a:pt x="43040" y="1059"/>
                    </a:lnTo>
                    <a:lnTo>
                      <a:pt x="42246" y="1059"/>
                    </a:lnTo>
                    <a:lnTo>
                      <a:pt x="41188" y="2381"/>
                    </a:lnTo>
                    <a:lnTo>
                      <a:pt x="39688" y="618"/>
                    </a:lnTo>
                    <a:lnTo>
                      <a:pt x="38718" y="618"/>
                    </a:lnTo>
                    <a:lnTo>
                      <a:pt x="37219" y="0"/>
                    </a:lnTo>
                    <a:close/>
                  </a:path>
                </a:pathLst>
              </a:custGeom>
              <a:solidFill>
                <a:srgbClr val="BF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30" name="Google Shape;1430;p177"/>
            <p:cNvSpPr/>
            <p:nvPr/>
          </p:nvSpPr>
          <p:spPr>
            <a:xfrm>
              <a:off x="2030650" y="4760275"/>
              <a:ext cx="452025" cy="456450"/>
            </a:xfrm>
            <a:custGeom>
              <a:avLst/>
              <a:gdLst/>
              <a:ahLst/>
              <a:cxnLst/>
              <a:rect l="l" t="t" r="r" b="b"/>
              <a:pathLst>
                <a:path w="18081" h="18258" extrusionOk="0">
                  <a:moveTo>
                    <a:pt x="6351" y="1"/>
                  </a:moveTo>
                  <a:lnTo>
                    <a:pt x="4411" y="1059"/>
                  </a:lnTo>
                  <a:lnTo>
                    <a:pt x="2294" y="971"/>
                  </a:lnTo>
                  <a:lnTo>
                    <a:pt x="2029" y="1500"/>
                  </a:lnTo>
                  <a:lnTo>
                    <a:pt x="2029" y="2294"/>
                  </a:lnTo>
                  <a:lnTo>
                    <a:pt x="706" y="2911"/>
                  </a:lnTo>
                  <a:lnTo>
                    <a:pt x="177" y="3970"/>
                  </a:lnTo>
                  <a:lnTo>
                    <a:pt x="177" y="4675"/>
                  </a:lnTo>
                  <a:lnTo>
                    <a:pt x="1" y="4940"/>
                  </a:lnTo>
                  <a:lnTo>
                    <a:pt x="1" y="6086"/>
                  </a:lnTo>
                  <a:lnTo>
                    <a:pt x="354" y="6351"/>
                  </a:lnTo>
                  <a:lnTo>
                    <a:pt x="1147" y="6968"/>
                  </a:lnTo>
                  <a:lnTo>
                    <a:pt x="1677" y="6086"/>
                  </a:lnTo>
                  <a:lnTo>
                    <a:pt x="2911" y="8027"/>
                  </a:lnTo>
                  <a:lnTo>
                    <a:pt x="2999" y="8820"/>
                  </a:lnTo>
                  <a:lnTo>
                    <a:pt x="3264" y="9614"/>
                  </a:lnTo>
                  <a:lnTo>
                    <a:pt x="2823" y="10408"/>
                  </a:lnTo>
                  <a:lnTo>
                    <a:pt x="4146" y="12083"/>
                  </a:lnTo>
                  <a:lnTo>
                    <a:pt x="4146" y="13230"/>
                  </a:lnTo>
                  <a:lnTo>
                    <a:pt x="5381" y="15876"/>
                  </a:lnTo>
                  <a:lnTo>
                    <a:pt x="5998" y="15964"/>
                  </a:lnTo>
                  <a:lnTo>
                    <a:pt x="6086" y="15082"/>
                  </a:lnTo>
                  <a:lnTo>
                    <a:pt x="8291" y="16405"/>
                  </a:lnTo>
                  <a:lnTo>
                    <a:pt x="9349" y="16140"/>
                  </a:lnTo>
                  <a:lnTo>
                    <a:pt x="10408" y="17111"/>
                  </a:lnTo>
                  <a:lnTo>
                    <a:pt x="10672" y="16670"/>
                  </a:lnTo>
                  <a:lnTo>
                    <a:pt x="10231" y="15788"/>
                  </a:lnTo>
                  <a:lnTo>
                    <a:pt x="11202" y="15170"/>
                  </a:lnTo>
                  <a:lnTo>
                    <a:pt x="12083" y="15258"/>
                  </a:lnTo>
                  <a:lnTo>
                    <a:pt x="12965" y="16758"/>
                  </a:lnTo>
                  <a:lnTo>
                    <a:pt x="14994" y="18257"/>
                  </a:lnTo>
                  <a:lnTo>
                    <a:pt x="16140" y="17022"/>
                  </a:lnTo>
                  <a:lnTo>
                    <a:pt x="16052" y="16581"/>
                  </a:lnTo>
                  <a:lnTo>
                    <a:pt x="16934" y="15611"/>
                  </a:lnTo>
                  <a:lnTo>
                    <a:pt x="17022" y="15082"/>
                  </a:lnTo>
                  <a:lnTo>
                    <a:pt x="17463" y="14729"/>
                  </a:lnTo>
                  <a:lnTo>
                    <a:pt x="17463" y="13318"/>
                  </a:lnTo>
                  <a:lnTo>
                    <a:pt x="18081" y="12877"/>
                  </a:lnTo>
                  <a:lnTo>
                    <a:pt x="17022" y="11202"/>
                  </a:lnTo>
                  <a:lnTo>
                    <a:pt x="17111" y="10320"/>
                  </a:lnTo>
                  <a:lnTo>
                    <a:pt x="16140" y="10320"/>
                  </a:lnTo>
                  <a:lnTo>
                    <a:pt x="15788" y="9526"/>
                  </a:lnTo>
                  <a:lnTo>
                    <a:pt x="15170" y="9526"/>
                  </a:lnTo>
                  <a:lnTo>
                    <a:pt x="15170" y="8115"/>
                  </a:lnTo>
                  <a:lnTo>
                    <a:pt x="14200" y="6174"/>
                  </a:lnTo>
                  <a:lnTo>
                    <a:pt x="14200" y="5292"/>
                  </a:lnTo>
                  <a:lnTo>
                    <a:pt x="13230" y="4940"/>
                  </a:lnTo>
                  <a:lnTo>
                    <a:pt x="13230" y="3529"/>
                  </a:lnTo>
                  <a:lnTo>
                    <a:pt x="11907" y="2911"/>
                  </a:lnTo>
                  <a:lnTo>
                    <a:pt x="11907" y="1236"/>
                  </a:lnTo>
                  <a:lnTo>
                    <a:pt x="10408" y="354"/>
                  </a:lnTo>
                  <a:lnTo>
                    <a:pt x="6351" y="1"/>
                  </a:lnTo>
                  <a:close/>
                </a:path>
              </a:pathLst>
            </a:custGeom>
            <a:solidFill>
              <a:srgbClr val="BF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31" name="Google Shape;1431;p177"/>
            <p:cNvGrpSpPr/>
            <p:nvPr/>
          </p:nvGrpSpPr>
          <p:grpSpPr>
            <a:xfrm>
              <a:off x="2562025" y="4628000"/>
              <a:ext cx="251375" cy="355000"/>
              <a:chOff x="2562025" y="4628000"/>
              <a:chExt cx="251375" cy="355000"/>
            </a:xfrm>
          </p:grpSpPr>
          <p:sp>
            <p:nvSpPr>
              <p:cNvPr id="1432" name="Google Shape;1432;p177"/>
              <p:cNvSpPr/>
              <p:nvPr/>
            </p:nvSpPr>
            <p:spPr>
              <a:xfrm>
                <a:off x="2562025" y="4822025"/>
                <a:ext cx="37500" cy="63950"/>
              </a:xfrm>
              <a:custGeom>
                <a:avLst/>
                <a:gdLst/>
                <a:ahLst/>
                <a:cxnLst/>
                <a:rect l="l" t="t" r="r" b="b"/>
                <a:pathLst>
                  <a:path w="1500" h="2558" extrusionOk="0">
                    <a:moveTo>
                      <a:pt x="883" y="0"/>
                    </a:moveTo>
                    <a:lnTo>
                      <a:pt x="265" y="529"/>
                    </a:lnTo>
                    <a:lnTo>
                      <a:pt x="1" y="2382"/>
                    </a:lnTo>
                    <a:lnTo>
                      <a:pt x="177" y="2558"/>
                    </a:lnTo>
                    <a:lnTo>
                      <a:pt x="1059" y="2558"/>
                    </a:lnTo>
                    <a:lnTo>
                      <a:pt x="1147" y="1235"/>
                    </a:lnTo>
                    <a:lnTo>
                      <a:pt x="1500" y="1147"/>
                    </a:lnTo>
                    <a:lnTo>
                      <a:pt x="1500" y="618"/>
                    </a:lnTo>
                    <a:lnTo>
                      <a:pt x="8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177"/>
              <p:cNvSpPr/>
              <p:nvPr/>
            </p:nvSpPr>
            <p:spPr>
              <a:xfrm>
                <a:off x="2599500" y="4628000"/>
                <a:ext cx="213900" cy="355000"/>
              </a:xfrm>
              <a:custGeom>
                <a:avLst/>
                <a:gdLst/>
                <a:ahLst/>
                <a:cxnLst/>
                <a:rect l="l" t="t" r="r" b="b"/>
                <a:pathLst>
                  <a:path w="8556" h="14200" extrusionOk="0">
                    <a:moveTo>
                      <a:pt x="3617" y="0"/>
                    </a:moveTo>
                    <a:lnTo>
                      <a:pt x="3352" y="1058"/>
                    </a:lnTo>
                    <a:lnTo>
                      <a:pt x="1765" y="1676"/>
                    </a:lnTo>
                    <a:lnTo>
                      <a:pt x="971" y="1235"/>
                    </a:lnTo>
                    <a:lnTo>
                      <a:pt x="883" y="1676"/>
                    </a:lnTo>
                    <a:lnTo>
                      <a:pt x="2470" y="1764"/>
                    </a:lnTo>
                    <a:lnTo>
                      <a:pt x="2735" y="3087"/>
                    </a:lnTo>
                    <a:lnTo>
                      <a:pt x="1412" y="4057"/>
                    </a:lnTo>
                    <a:lnTo>
                      <a:pt x="1412" y="5997"/>
                    </a:lnTo>
                    <a:lnTo>
                      <a:pt x="795" y="5997"/>
                    </a:lnTo>
                    <a:lnTo>
                      <a:pt x="1412" y="6527"/>
                    </a:lnTo>
                    <a:lnTo>
                      <a:pt x="2470" y="7673"/>
                    </a:lnTo>
                    <a:lnTo>
                      <a:pt x="2470" y="10407"/>
                    </a:lnTo>
                    <a:lnTo>
                      <a:pt x="1588" y="10407"/>
                    </a:lnTo>
                    <a:lnTo>
                      <a:pt x="971" y="9966"/>
                    </a:lnTo>
                    <a:lnTo>
                      <a:pt x="883" y="10143"/>
                    </a:lnTo>
                    <a:lnTo>
                      <a:pt x="354" y="9702"/>
                    </a:lnTo>
                    <a:lnTo>
                      <a:pt x="1" y="11642"/>
                    </a:lnTo>
                    <a:lnTo>
                      <a:pt x="618" y="12965"/>
                    </a:lnTo>
                    <a:lnTo>
                      <a:pt x="618" y="13935"/>
                    </a:lnTo>
                    <a:lnTo>
                      <a:pt x="795" y="14199"/>
                    </a:lnTo>
                    <a:lnTo>
                      <a:pt x="971" y="14199"/>
                    </a:lnTo>
                    <a:lnTo>
                      <a:pt x="971" y="13406"/>
                    </a:lnTo>
                    <a:lnTo>
                      <a:pt x="2294" y="12171"/>
                    </a:lnTo>
                    <a:lnTo>
                      <a:pt x="2382" y="11289"/>
                    </a:lnTo>
                    <a:lnTo>
                      <a:pt x="3970" y="11289"/>
                    </a:lnTo>
                    <a:lnTo>
                      <a:pt x="4146" y="10760"/>
                    </a:lnTo>
                    <a:lnTo>
                      <a:pt x="4940" y="10760"/>
                    </a:lnTo>
                    <a:lnTo>
                      <a:pt x="6351" y="11906"/>
                    </a:lnTo>
                    <a:lnTo>
                      <a:pt x="6351" y="12347"/>
                    </a:lnTo>
                    <a:lnTo>
                      <a:pt x="7233" y="11554"/>
                    </a:lnTo>
                    <a:lnTo>
                      <a:pt x="7056" y="10583"/>
                    </a:lnTo>
                    <a:lnTo>
                      <a:pt x="8556" y="10143"/>
                    </a:lnTo>
                    <a:lnTo>
                      <a:pt x="8468" y="9878"/>
                    </a:lnTo>
                    <a:lnTo>
                      <a:pt x="7850" y="9525"/>
                    </a:lnTo>
                    <a:lnTo>
                      <a:pt x="7850" y="8467"/>
                    </a:lnTo>
                    <a:lnTo>
                      <a:pt x="8115" y="7761"/>
                    </a:lnTo>
                    <a:lnTo>
                      <a:pt x="7850" y="6879"/>
                    </a:lnTo>
                    <a:lnTo>
                      <a:pt x="6351" y="5821"/>
                    </a:lnTo>
                    <a:lnTo>
                      <a:pt x="6351" y="4145"/>
                    </a:lnTo>
                    <a:lnTo>
                      <a:pt x="5116" y="2822"/>
                    </a:lnTo>
                    <a:lnTo>
                      <a:pt x="4852" y="1764"/>
                    </a:lnTo>
                    <a:lnTo>
                      <a:pt x="3881" y="1147"/>
                    </a:lnTo>
                    <a:lnTo>
                      <a:pt x="3617" y="0"/>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34" name="Google Shape;1434;p177"/>
            <p:cNvSpPr/>
            <p:nvPr/>
          </p:nvSpPr>
          <p:spPr>
            <a:xfrm>
              <a:off x="2467225" y="4927850"/>
              <a:ext cx="121275" cy="229325"/>
            </a:xfrm>
            <a:custGeom>
              <a:avLst/>
              <a:gdLst/>
              <a:ahLst/>
              <a:cxnLst/>
              <a:rect l="l" t="t" r="r" b="b"/>
              <a:pathLst>
                <a:path w="4851" h="9173" extrusionOk="0">
                  <a:moveTo>
                    <a:pt x="3793" y="1"/>
                  </a:moveTo>
                  <a:lnTo>
                    <a:pt x="2470" y="265"/>
                  </a:lnTo>
                  <a:lnTo>
                    <a:pt x="1852" y="618"/>
                  </a:lnTo>
                  <a:lnTo>
                    <a:pt x="1323" y="530"/>
                  </a:lnTo>
                  <a:lnTo>
                    <a:pt x="1235" y="883"/>
                  </a:lnTo>
                  <a:lnTo>
                    <a:pt x="2205" y="2382"/>
                  </a:lnTo>
                  <a:lnTo>
                    <a:pt x="2029" y="3087"/>
                  </a:lnTo>
                  <a:lnTo>
                    <a:pt x="177" y="3087"/>
                  </a:lnTo>
                  <a:lnTo>
                    <a:pt x="89" y="4322"/>
                  </a:lnTo>
                  <a:lnTo>
                    <a:pt x="1323" y="6351"/>
                  </a:lnTo>
                  <a:lnTo>
                    <a:pt x="529" y="6880"/>
                  </a:lnTo>
                  <a:lnTo>
                    <a:pt x="529" y="8203"/>
                  </a:lnTo>
                  <a:lnTo>
                    <a:pt x="89" y="8644"/>
                  </a:lnTo>
                  <a:lnTo>
                    <a:pt x="0" y="8908"/>
                  </a:lnTo>
                  <a:lnTo>
                    <a:pt x="529" y="9173"/>
                  </a:lnTo>
                  <a:lnTo>
                    <a:pt x="1500" y="9085"/>
                  </a:lnTo>
                  <a:lnTo>
                    <a:pt x="1852" y="8379"/>
                  </a:lnTo>
                  <a:lnTo>
                    <a:pt x="2470" y="8644"/>
                  </a:lnTo>
                  <a:lnTo>
                    <a:pt x="3881" y="6792"/>
                  </a:lnTo>
                  <a:lnTo>
                    <a:pt x="4145" y="7938"/>
                  </a:lnTo>
                  <a:lnTo>
                    <a:pt x="4586" y="7762"/>
                  </a:lnTo>
                  <a:lnTo>
                    <a:pt x="4145" y="6703"/>
                  </a:lnTo>
                  <a:lnTo>
                    <a:pt x="4851" y="4587"/>
                  </a:lnTo>
                  <a:lnTo>
                    <a:pt x="4498" y="4322"/>
                  </a:lnTo>
                  <a:lnTo>
                    <a:pt x="4586" y="3264"/>
                  </a:lnTo>
                  <a:lnTo>
                    <a:pt x="3087" y="1853"/>
                  </a:lnTo>
                  <a:lnTo>
                    <a:pt x="3793" y="1676"/>
                  </a:lnTo>
                  <a:lnTo>
                    <a:pt x="3793" y="1"/>
                  </a:lnTo>
                  <a:close/>
                </a:path>
              </a:pathLst>
            </a:cu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177"/>
            <p:cNvSpPr/>
            <p:nvPr/>
          </p:nvSpPr>
          <p:spPr>
            <a:xfrm>
              <a:off x="2092400" y="4458225"/>
              <a:ext cx="502725" cy="546825"/>
            </a:xfrm>
            <a:custGeom>
              <a:avLst/>
              <a:gdLst/>
              <a:ahLst/>
              <a:cxnLst/>
              <a:rect l="l" t="t" r="r" b="b"/>
              <a:pathLst>
                <a:path w="20109" h="21873" extrusionOk="0">
                  <a:moveTo>
                    <a:pt x="5380" y="0"/>
                  </a:moveTo>
                  <a:lnTo>
                    <a:pt x="5027" y="177"/>
                  </a:lnTo>
                  <a:lnTo>
                    <a:pt x="5204" y="441"/>
                  </a:lnTo>
                  <a:lnTo>
                    <a:pt x="4763" y="1588"/>
                  </a:lnTo>
                  <a:lnTo>
                    <a:pt x="4057" y="1411"/>
                  </a:lnTo>
                  <a:lnTo>
                    <a:pt x="3704" y="2734"/>
                  </a:lnTo>
                  <a:lnTo>
                    <a:pt x="2382" y="2117"/>
                  </a:lnTo>
                  <a:lnTo>
                    <a:pt x="1411" y="2999"/>
                  </a:lnTo>
                  <a:lnTo>
                    <a:pt x="1676" y="4763"/>
                  </a:lnTo>
                  <a:lnTo>
                    <a:pt x="441" y="4763"/>
                  </a:lnTo>
                  <a:lnTo>
                    <a:pt x="0" y="5204"/>
                  </a:lnTo>
                  <a:lnTo>
                    <a:pt x="441" y="5556"/>
                  </a:lnTo>
                  <a:lnTo>
                    <a:pt x="706" y="6791"/>
                  </a:lnTo>
                  <a:lnTo>
                    <a:pt x="1411" y="7232"/>
                  </a:lnTo>
                  <a:lnTo>
                    <a:pt x="1235" y="10407"/>
                  </a:lnTo>
                  <a:lnTo>
                    <a:pt x="89" y="12524"/>
                  </a:lnTo>
                  <a:lnTo>
                    <a:pt x="1764" y="12612"/>
                  </a:lnTo>
                  <a:lnTo>
                    <a:pt x="3704" y="11554"/>
                  </a:lnTo>
                  <a:lnTo>
                    <a:pt x="8026" y="11995"/>
                  </a:lnTo>
                  <a:lnTo>
                    <a:pt x="9966" y="12965"/>
                  </a:lnTo>
                  <a:lnTo>
                    <a:pt x="9966" y="14640"/>
                  </a:lnTo>
                  <a:lnTo>
                    <a:pt x="11201" y="15258"/>
                  </a:lnTo>
                  <a:lnTo>
                    <a:pt x="11201" y="16669"/>
                  </a:lnTo>
                  <a:lnTo>
                    <a:pt x="12259" y="17022"/>
                  </a:lnTo>
                  <a:lnTo>
                    <a:pt x="12259" y="18168"/>
                  </a:lnTo>
                  <a:lnTo>
                    <a:pt x="13229" y="20109"/>
                  </a:lnTo>
                  <a:lnTo>
                    <a:pt x="13229" y="21079"/>
                  </a:lnTo>
                  <a:lnTo>
                    <a:pt x="13670" y="21079"/>
                  </a:lnTo>
                  <a:lnTo>
                    <a:pt x="14023" y="21872"/>
                  </a:lnTo>
                  <a:lnTo>
                    <a:pt x="14641" y="21872"/>
                  </a:lnTo>
                  <a:lnTo>
                    <a:pt x="14641" y="21343"/>
                  </a:lnTo>
                  <a:lnTo>
                    <a:pt x="16581" y="21343"/>
                  </a:lnTo>
                  <a:lnTo>
                    <a:pt x="16581" y="21255"/>
                  </a:lnTo>
                  <a:lnTo>
                    <a:pt x="15611" y="19668"/>
                  </a:lnTo>
                  <a:lnTo>
                    <a:pt x="16052" y="18786"/>
                  </a:lnTo>
                  <a:lnTo>
                    <a:pt x="16757" y="18874"/>
                  </a:lnTo>
                  <a:lnTo>
                    <a:pt x="17198" y="18521"/>
                  </a:lnTo>
                  <a:lnTo>
                    <a:pt x="19315" y="18168"/>
                  </a:lnTo>
                  <a:lnTo>
                    <a:pt x="19315" y="20373"/>
                  </a:lnTo>
                  <a:lnTo>
                    <a:pt x="20109" y="20197"/>
                  </a:lnTo>
                  <a:lnTo>
                    <a:pt x="20020" y="18786"/>
                  </a:lnTo>
                  <a:lnTo>
                    <a:pt x="19844" y="18345"/>
                  </a:lnTo>
                  <a:lnTo>
                    <a:pt x="19844" y="17639"/>
                  </a:lnTo>
                  <a:lnTo>
                    <a:pt x="18609" y="17639"/>
                  </a:lnTo>
                  <a:lnTo>
                    <a:pt x="18256" y="17022"/>
                  </a:lnTo>
                  <a:lnTo>
                    <a:pt x="18609" y="14817"/>
                  </a:lnTo>
                  <a:lnTo>
                    <a:pt x="19491" y="14023"/>
                  </a:lnTo>
                  <a:lnTo>
                    <a:pt x="20109" y="13318"/>
                  </a:lnTo>
                  <a:lnTo>
                    <a:pt x="20109" y="12788"/>
                  </a:lnTo>
                  <a:lnTo>
                    <a:pt x="18168" y="11201"/>
                  </a:lnTo>
                  <a:lnTo>
                    <a:pt x="16581" y="6086"/>
                  </a:lnTo>
                  <a:lnTo>
                    <a:pt x="16052" y="6086"/>
                  </a:lnTo>
                  <a:lnTo>
                    <a:pt x="16052" y="6791"/>
                  </a:lnTo>
                  <a:lnTo>
                    <a:pt x="15346" y="6879"/>
                  </a:lnTo>
                  <a:lnTo>
                    <a:pt x="15346" y="8379"/>
                  </a:lnTo>
                  <a:lnTo>
                    <a:pt x="13582" y="7938"/>
                  </a:lnTo>
                  <a:lnTo>
                    <a:pt x="13582" y="7673"/>
                  </a:lnTo>
                  <a:lnTo>
                    <a:pt x="12171" y="7320"/>
                  </a:lnTo>
                  <a:lnTo>
                    <a:pt x="12171" y="6438"/>
                  </a:lnTo>
                  <a:lnTo>
                    <a:pt x="11025" y="4057"/>
                  </a:lnTo>
                  <a:lnTo>
                    <a:pt x="8026" y="2381"/>
                  </a:lnTo>
                  <a:lnTo>
                    <a:pt x="6879" y="1147"/>
                  </a:lnTo>
                  <a:lnTo>
                    <a:pt x="6262" y="1147"/>
                  </a:lnTo>
                  <a:lnTo>
                    <a:pt x="5380" y="0"/>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36" name="Google Shape;1436;p177"/>
          <p:cNvSpPr/>
          <p:nvPr/>
        </p:nvSpPr>
        <p:spPr>
          <a:xfrm>
            <a:off x="8451850" y="4855130"/>
            <a:ext cx="91200" cy="91200"/>
          </a:xfrm>
          <a:prstGeom prst="rect">
            <a:avLst/>
          </a:prstGeom>
          <a:solidFill>
            <a:srgbClr val="7F6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37" name="Google Shape;1437;p177"/>
          <p:cNvSpPr txBox="1"/>
          <p:nvPr/>
        </p:nvSpPr>
        <p:spPr>
          <a:xfrm>
            <a:off x="8586216" y="4749600"/>
            <a:ext cx="513300" cy="2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4.2-4.3</a:t>
            </a:r>
            <a:endParaRPr sz="800"/>
          </a:p>
        </p:txBody>
      </p:sp>
      <p:sp>
        <p:nvSpPr>
          <p:cNvPr id="1438" name="Google Shape;1438;p177"/>
          <p:cNvSpPr/>
          <p:nvPr/>
        </p:nvSpPr>
        <p:spPr>
          <a:xfrm>
            <a:off x="8451850" y="5019725"/>
            <a:ext cx="91200" cy="91200"/>
          </a:xfrm>
          <a:prstGeom prst="rect">
            <a:avLst/>
          </a:prstGeom>
          <a:solidFill>
            <a:srgbClr val="BF9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39" name="Google Shape;1439;p177"/>
          <p:cNvSpPr/>
          <p:nvPr/>
        </p:nvSpPr>
        <p:spPr>
          <a:xfrm>
            <a:off x="8451850" y="5184325"/>
            <a:ext cx="91200" cy="91200"/>
          </a:xfrm>
          <a:prstGeom prst="rect">
            <a:avLst/>
          </a:prstGeom>
          <a:solidFill>
            <a:srgbClr val="F1C2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40" name="Google Shape;1440;p177"/>
          <p:cNvSpPr/>
          <p:nvPr/>
        </p:nvSpPr>
        <p:spPr>
          <a:xfrm>
            <a:off x="8451850" y="5348925"/>
            <a:ext cx="91200" cy="91200"/>
          </a:xfrm>
          <a:prstGeom prst="rect">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41" name="Google Shape;1441;p177"/>
          <p:cNvSpPr/>
          <p:nvPr/>
        </p:nvSpPr>
        <p:spPr>
          <a:xfrm>
            <a:off x="8451850" y="5513525"/>
            <a:ext cx="91200" cy="91200"/>
          </a:xfrm>
          <a:prstGeom prst="rect">
            <a:avLst/>
          </a:prstGeom>
          <a:solidFill>
            <a:srgbClr val="FFE59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42" name="Google Shape;1442;p177"/>
          <p:cNvSpPr/>
          <p:nvPr/>
        </p:nvSpPr>
        <p:spPr>
          <a:xfrm>
            <a:off x="8451850" y="5678125"/>
            <a:ext cx="91200" cy="91200"/>
          </a:xfrm>
          <a:prstGeom prst="rect">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43" name="Google Shape;1443;p177"/>
          <p:cNvSpPr txBox="1"/>
          <p:nvPr/>
        </p:nvSpPr>
        <p:spPr>
          <a:xfrm>
            <a:off x="8586216" y="4914200"/>
            <a:ext cx="513300" cy="2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4.0-4.1</a:t>
            </a:r>
            <a:endParaRPr sz="800"/>
          </a:p>
        </p:txBody>
      </p:sp>
      <p:sp>
        <p:nvSpPr>
          <p:cNvPr id="1444" name="Google Shape;1444;p177"/>
          <p:cNvSpPr txBox="1"/>
          <p:nvPr/>
        </p:nvSpPr>
        <p:spPr>
          <a:xfrm>
            <a:off x="8586216" y="5078800"/>
            <a:ext cx="513300" cy="2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3.8-3.9</a:t>
            </a:r>
            <a:endParaRPr sz="800"/>
          </a:p>
        </p:txBody>
      </p:sp>
      <p:sp>
        <p:nvSpPr>
          <p:cNvPr id="1445" name="Google Shape;1445;p177"/>
          <p:cNvSpPr txBox="1"/>
          <p:nvPr/>
        </p:nvSpPr>
        <p:spPr>
          <a:xfrm>
            <a:off x="8586216" y="5243400"/>
            <a:ext cx="513300" cy="2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3.6-3.7</a:t>
            </a:r>
            <a:endParaRPr sz="800"/>
          </a:p>
        </p:txBody>
      </p:sp>
      <p:sp>
        <p:nvSpPr>
          <p:cNvPr id="1446" name="Google Shape;1446;p177"/>
          <p:cNvSpPr txBox="1"/>
          <p:nvPr/>
        </p:nvSpPr>
        <p:spPr>
          <a:xfrm>
            <a:off x="8586216" y="5408000"/>
            <a:ext cx="513300" cy="2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3.4-3.5</a:t>
            </a:r>
            <a:endParaRPr sz="800"/>
          </a:p>
        </p:txBody>
      </p:sp>
      <p:sp>
        <p:nvSpPr>
          <p:cNvPr id="1447" name="Google Shape;1447;p177"/>
          <p:cNvSpPr txBox="1"/>
          <p:nvPr/>
        </p:nvSpPr>
        <p:spPr>
          <a:xfrm>
            <a:off x="8586216" y="5572600"/>
            <a:ext cx="513300" cy="2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3.2-3.3</a:t>
            </a:r>
            <a:endParaRPr sz="800"/>
          </a:p>
        </p:txBody>
      </p:sp>
      <p:sp>
        <p:nvSpPr>
          <p:cNvPr id="1448" name="Google Shape;1448;p177"/>
          <p:cNvSpPr txBox="1"/>
          <p:nvPr/>
        </p:nvSpPr>
        <p:spPr>
          <a:xfrm>
            <a:off x="477900" y="6084650"/>
            <a:ext cx="3037200" cy="55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t>Skala én til fem hvor én tilsier ingen positiv effekt, og fem er svært stor positiv effekt.</a:t>
            </a:r>
            <a:endParaRPr sz="1000"/>
          </a:p>
          <a:p>
            <a:pPr marL="0" lvl="0" indent="0" algn="l" rtl="0">
              <a:spcBef>
                <a:spcPts val="0"/>
              </a:spcBef>
              <a:spcAft>
                <a:spcPts val="0"/>
              </a:spcAft>
              <a:buNone/>
            </a:pPr>
            <a:endParaRPr sz="1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52"/>
        <p:cNvGrpSpPr/>
        <p:nvPr/>
      </p:nvGrpSpPr>
      <p:grpSpPr>
        <a:xfrm>
          <a:off x="0" y="0"/>
          <a:ext cx="0" cy="0"/>
          <a:chOff x="0" y="0"/>
          <a:chExt cx="0" cy="0"/>
        </a:xfrm>
      </p:grpSpPr>
      <p:sp>
        <p:nvSpPr>
          <p:cNvPr id="1453" name="Google Shape;1453;p178"/>
          <p:cNvSpPr/>
          <p:nvPr/>
        </p:nvSpPr>
        <p:spPr>
          <a:xfrm>
            <a:off x="150" y="18866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454" name="Google Shape;1454;p178"/>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Opplevd effekt fordelt på samarbeidsform </a:t>
            </a:r>
            <a:endParaRPr sz="1900">
              <a:solidFill>
                <a:schemeClr val="dk1"/>
              </a:solidFill>
            </a:endParaRPr>
          </a:p>
        </p:txBody>
      </p:sp>
      <p:pic>
        <p:nvPicPr>
          <p:cNvPr id="1455" name="Google Shape;1455;p178" title="Chart"/>
          <p:cNvPicPr preferRelativeResize="0"/>
          <p:nvPr/>
        </p:nvPicPr>
        <p:blipFill rotWithShape="1">
          <a:blip r:embed="rId3">
            <a:alphaModFix/>
          </a:blip>
          <a:srcRect t="8667"/>
          <a:stretch/>
        </p:blipFill>
        <p:spPr>
          <a:xfrm>
            <a:off x="456000" y="2202025"/>
            <a:ext cx="9779998" cy="40973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59"/>
        <p:cNvGrpSpPr/>
        <p:nvPr/>
      </p:nvGrpSpPr>
      <p:grpSpPr>
        <a:xfrm>
          <a:off x="0" y="0"/>
          <a:ext cx="0" cy="0"/>
          <a:chOff x="0" y="0"/>
          <a:chExt cx="0" cy="0"/>
        </a:xfrm>
      </p:grpSpPr>
      <p:sp>
        <p:nvSpPr>
          <p:cNvPr id="1460" name="Google Shape;1460;p179"/>
          <p:cNvSpPr/>
          <p:nvPr/>
        </p:nvSpPr>
        <p:spPr>
          <a:xfrm>
            <a:off x="150" y="18866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461" name="Google Shape;1461;p179"/>
          <p:cNvSpPr txBox="1">
            <a:spLocks noGrp="1"/>
          </p:cNvSpPr>
          <p:nvPr>
            <p:ph type="title"/>
          </p:nvPr>
        </p:nvSpPr>
        <p:spPr>
          <a:xfrm>
            <a:off x="456000" y="912075"/>
            <a:ext cx="9780000" cy="548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Sektorene som opplever størst effekt av formalisert samarbeid, opplever minst effekt av ikke-formaliserte samarbeid og vice verca</a:t>
            </a:r>
            <a:endParaRPr sz="1900">
              <a:solidFill>
                <a:schemeClr val="dk1"/>
              </a:solidFill>
            </a:endParaRPr>
          </a:p>
        </p:txBody>
      </p:sp>
      <p:sp>
        <p:nvSpPr>
          <p:cNvPr id="1462" name="Google Shape;1462;p179"/>
          <p:cNvSpPr txBox="1"/>
          <p:nvPr/>
        </p:nvSpPr>
        <p:spPr>
          <a:xfrm>
            <a:off x="467001" y="4885150"/>
            <a:ext cx="4810200" cy="153900"/>
          </a:xfrm>
          <a:prstGeom prst="rect">
            <a:avLst/>
          </a:prstGeom>
          <a:noFill/>
          <a:ln>
            <a:noFill/>
          </a:ln>
        </p:spPr>
        <p:txBody>
          <a:bodyPr spcFirstLastPara="1" wrap="square" lIns="0" tIns="0" rIns="0" bIns="0" anchor="t" anchorCtr="0">
            <a:spAutoFit/>
          </a:bodyPr>
          <a:lstStyle/>
          <a:p>
            <a:pPr marL="0" lvl="0" indent="0" algn="l" rtl="0">
              <a:spcBef>
                <a:spcPts val="0"/>
              </a:spcBef>
              <a:spcAft>
                <a:spcPts val="500"/>
              </a:spcAft>
              <a:buNone/>
            </a:pPr>
            <a:endParaRPr sz="1000">
              <a:solidFill>
                <a:schemeClr val="dk1"/>
              </a:solidFill>
            </a:endParaRPr>
          </a:p>
        </p:txBody>
      </p:sp>
      <p:sp>
        <p:nvSpPr>
          <p:cNvPr id="1463" name="Google Shape;1463;p179"/>
          <p:cNvSpPr txBox="1"/>
          <p:nvPr/>
        </p:nvSpPr>
        <p:spPr>
          <a:xfrm>
            <a:off x="5422350" y="2283975"/>
            <a:ext cx="4810200" cy="646500"/>
          </a:xfrm>
          <a:prstGeom prst="rect">
            <a:avLst/>
          </a:prstGeom>
          <a:noFill/>
          <a:ln>
            <a:noFill/>
          </a:ln>
        </p:spPr>
        <p:txBody>
          <a:bodyPr spcFirstLastPara="1" wrap="square" lIns="0" tIns="0" rIns="0" bIns="0" anchor="t" anchorCtr="0">
            <a:spAutoFit/>
          </a:bodyPr>
          <a:lstStyle/>
          <a:p>
            <a:pPr marL="0" lvl="0" indent="0" algn="l" rtl="0">
              <a:spcBef>
                <a:spcPts val="0"/>
              </a:spcBef>
              <a:spcAft>
                <a:spcPts val="500"/>
              </a:spcAft>
              <a:buNone/>
            </a:pPr>
            <a:r>
              <a:rPr lang="en">
                <a:solidFill>
                  <a:schemeClr val="dk1"/>
                </a:solidFill>
              </a:rPr>
              <a:t>Andel </a:t>
            </a:r>
            <a:r>
              <a:rPr lang="en" b="1">
                <a:solidFill>
                  <a:schemeClr val="dk1"/>
                </a:solidFill>
              </a:rPr>
              <a:t>ikke-formaliserte</a:t>
            </a:r>
            <a:r>
              <a:rPr lang="en">
                <a:solidFill>
                  <a:schemeClr val="dk1"/>
                </a:solidFill>
              </a:rPr>
              <a:t> samarbeid innenfor sektoren som svarer stor eller svært stor positiv effekt på </a:t>
            </a:r>
            <a:r>
              <a:rPr lang="en" i="1">
                <a:solidFill>
                  <a:schemeClr val="dk1"/>
                </a:solidFill>
              </a:rPr>
              <a:t>forebygging</a:t>
            </a:r>
            <a:r>
              <a:rPr lang="en">
                <a:solidFill>
                  <a:schemeClr val="dk1"/>
                </a:solidFill>
              </a:rPr>
              <a:t> og </a:t>
            </a:r>
            <a:r>
              <a:rPr lang="en" i="1">
                <a:solidFill>
                  <a:schemeClr val="dk1"/>
                </a:solidFill>
              </a:rPr>
              <a:t>håndtering </a:t>
            </a:r>
            <a:endParaRPr b="1" i="1">
              <a:solidFill>
                <a:schemeClr val="dk1"/>
              </a:solidFill>
            </a:endParaRPr>
          </a:p>
        </p:txBody>
      </p:sp>
      <p:sp>
        <p:nvSpPr>
          <p:cNvPr id="1464" name="Google Shape;1464;p179"/>
          <p:cNvSpPr/>
          <p:nvPr/>
        </p:nvSpPr>
        <p:spPr>
          <a:xfrm>
            <a:off x="467000" y="2373675"/>
            <a:ext cx="4810200" cy="433200"/>
          </a:xfrm>
          <a:prstGeom prst="roundRect">
            <a:avLst>
              <a:gd name="adj" fmla="val 0"/>
            </a:avLst>
          </a:prstGeom>
          <a:noFill/>
          <a:ln>
            <a:noFill/>
          </a:ln>
        </p:spPr>
        <p:txBody>
          <a:bodyPr spcFirstLastPara="1" wrap="square" lIns="45700" tIns="45700" rIns="45700" bIns="45700" anchor="ctr"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Andel </a:t>
            </a:r>
            <a:r>
              <a:rPr lang="en" b="1">
                <a:solidFill>
                  <a:schemeClr val="dk1"/>
                </a:solidFill>
              </a:rPr>
              <a:t>formaliserte</a:t>
            </a:r>
            <a:r>
              <a:rPr lang="en">
                <a:solidFill>
                  <a:schemeClr val="dk1"/>
                </a:solidFill>
              </a:rPr>
              <a:t> samarbeid innenfor sektoren som svarer stor eller svært stor positiv effekt på </a:t>
            </a:r>
            <a:r>
              <a:rPr lang="en" i="1">
                <a:solidFill>
                  <a:schemeClr val="dk1"/>
                </a:solidFill>
              </a:rPr>
              <a:t>forebygging</a:t>
            </a:r>
            <a:r>
              <a:rPr lang="en">
                <a:solidFill>
                  <a:schemeClr val="dk1"/>
                </a:solidFill>
              </a:rPr>
              <a:t> og </a:t>
            </a:r>
            <a:r>
              <a:rPr lang="en" i="1">
                <a:solidFill>
                  <a:schemeClr val="dk1"/>
                </a:solidFill>
              </a:rPr>
              <a:t>håndtering</a:t>
            </a:r>
            <a:r>
              <a:rPr lang="en">
                <a:solidFill>
                  <a:schemeClr val="dk1"/>
                </a:solidFill>
              </a:rPr>
              <a:t> </a:t>
            </a:r>
            <a:endParaRPr b="1">
              <a:solidFill>
                <a:schemeClr val="dk1"/>
              </a:solidFill>
            </a:endParaRPr>
          </a:p>
        </p:txBody>
      </p:sp>
      <p:pic>
        <p:nvPicPr>
          <p:cNvPr id="1465" name="Google Shape;1465;p179" title="Diagram"/>
          <p:cNvPicPr preferRelativeResize="0"/>
          <p:nvPr/>
        </p:nvPicPr>
        <p:blipFill rotWithShape="1">
          <a:blip r:embed="rId3">
            <a:alphaModFix/>
          </a:blip>
          <a:srcRect t="15718"/>
          <a:stretch/>
        </p:blipFill>
        <p:spPr>
          <a:xfrm>
            <a:off x="5264750" y="2916926"/>
            <a:ext cx="5134349" cy="3148576"/>
          </a:xfrm>
          <a:prstGeom prst="rect">
            <a:avLst/>
          </a:prstGeom>
          <a:noFill/>
          <a:ln>
            <a:noFill/>
          </a:ln>
        </p:spPr>
      </p:pic>
      <p:pic>
        <p:nvPicPr>
          <p:cNvPr id="1466" name="Google Shape;1466;p179" title="Diagram"/>
          <p:cNvPicPr preferRelativeResize="0"/>
          <p:nvPr/>
        </p:nvPicPr>
        <p:blipFill rotWithShape="1">
          <a:blip r:embed="rId4">
            <a:alphaModFix/>
          </a:blip>
          <a:srcRect t="14354"/>
          <a:stretch/>
        </p:blipFill>
        <p:spPr>
          <a:xfrm>
            <a:off x="456001" y="2924875"/>
            <a:ext cx="4821199" cy="309317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70"/>
        <p:cNvGrpSpPr/>
        <p:nvPr/>
      </p:nvGrpSpPr>
      <p:grpSpPr>
        <a:xfrm>
          <a:off x="0" y="0"/>
          <a:ext cx="0" cy="0"/>
          <a:chOff x="0" y="0"/>
          <a:chExt cx="0" cy="0"/>
        </a:xfrm>
      </p:grpSpPr>
      <p:sp>
        <p:nvSpPr>
          <p:cNvPr id="1471" name="Google Shape;1471;p180"/>
          <p:cNvSpPr/>
          <p:nvPr/>
        </p:nvSpPr>
        <p:spPr>
          <a:xfrm>
            <a:off x="150" y="18866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472" name="Google Shape;1472;p180"/>
          <p:cNvSpPr txBox="1">
            <a:spLocks noGrp="1"/>
          </p:cNvSpPr>
          <p:nvPr>
            <p:ph type="title"/>
          </p:nvPr>
        </p:nvSpPr>
        <p:spPr>
          <a:xfrm>
            <a:off x="456000" y="912075"/>
            <a:ext cx="9780000" cy="548700"/>
          </a:xfrm>
          <a:prstGeom prst="rect">
            <a:avLst/>
          </a:prstGeom>
          <a:ln>
            <a:noFill/>
          </a:ln>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Anbefalinger til norske kommuner</a:t>
            </a:r>
            <a:endParaRPr sz="1900">
              <a:solidFill>
                <a:schemeClr val="accent1"/>
              </a:solidFill>
              <a:latin typeface="Arial"/>
              <a:ea typeface="Arial"/>
              <a:cs typeface="Arial"/>
              <a:sym typeface="Arial"/>
            </a:endParaRPr>
          </a:p>
        </p:txBody>
      </p:sp>
      <p:sp>
        <p:nvSpPr>
          <p:cNvPr id="1473" name="Google Shape;1473;p180"/>
          <p:cNvSpPr txBox="1"/>
          <p:nvPr/>
        </p:nvSpPr>
        <p:spPr>
          <a:xfrm>
            <a:off x="1107000" y="2618375"/>
            <a:ext cx="39945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rPr>
              <a:t>Alle norske kommuner bør utvikle </a:t>
            </a:r>
            <a:r>
              <a:rPr lang="en" b="1">
                <a:solidFill>
                  <a:schemeClr val="accent6"/>
                </a:solidFill>
              </a:rPr>
              <a:t>samarbeid på beredskapsområdet</a:t>
            </a:r>
            <a:endParaRPr b="1">
              <a:solidFill>
                <a:schemeClr val="accent6"/>
              </a:solidFill>
            </a:endParaRPr>
          </a:p>
        </p:txBody>
      </p:sp>
      <p:sp>
        <p:nvSpPr>
          <p:cNvPr id="1474" name="Google Shape;1474;p180"/>
          <p:cNvSpPr txBox="1"/>
          <p:nvPr/>
        </p:nvSpPr>
        <p:spPr>
          <a:xfrm>
            <a:off x="6062800" y="2569550"/>
            <a:ext cx="4176600" cy="61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Kommuner vil kunne få størst effekt av å </a:t>
            </a:r>
            <a:r>
              <a:rPr lang="en" b="1">
                <a:solidFill>
                  <a:schemeClr val="accent5"/>
                </a:solidFill>
              </a:rPr>
              <a:t>formalisere samarbeidet</a:t>
            </a:r>
            <a:endParaRPr b="1">
              <a:solidFill>
                <a:schemeClr val="accent5"/>
              </a:solidFill>
            </a:endParaRPr>
          </a:p>
        </p:txBody>
      </p:sp>
      <p:sp>
        <p:nvSpPr>
          <p:cNvPr id="1475" name="Google Shape;1475;p180"/>
          <p:cNvSpPr txBox="1"/>
          <p:nvPr/>
        </p:nvSpPr>
        <p:spPr>
          <a:xfrm>
            <a:off x="6066975" y="3802175"/>
            <a:ext cx="41766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rPr>
              <a:t>Kommuner bør gjennomføre prosesser som sikrer </a:t>
            </a:r>
            <a:r>
              <a:rPr lang="en" b="1">
                <a:solidFill>
                  <a:schemeClr val="accent4"/>
                </a:solidFill>
              </a:rPr>
              <a:t>forankring for samarbeid på politisk, administrativt og faglig nivå,</a:t>
            </a:r>
            <a:r>
              <a:rPr lang="en">
                <a:solidFill>
                  <a:schemeClr val="dk1"/>
                </a:solidFill>
              </a:rPr>
              <a:t> både </a:t>
            </a:r>
            <a:r>
              <a:rPr lang="en">
                <a:solidFill>
                  <a:schemeClr val="accent6"/>
                </a:solidFill>
              </a:rPr>
              <a:t>i egen kommune og på tvers av kommunegrensene</a:t>
            </a:r>
            <a:endParaRPr>
              <a:solidFill>
                <a:schemeClr val="accent6"/>
              </a:solidFill>
            </a:endParaRPr>
          </a:p>
        </p:txBody>
      </p:sp>
      <p:sp>
        <p:nvSpPr>
          <p:cNvPr id="1476" name="Google Shape;1476;p180"/>
          <p:cNvSpPr/>
          <p:nvPr/>
        </p:nvSpPr>
        <p:spPr>
          <a:xfrm>
            <a:off x="456000" y="2625200"/>
            <a:ext cx="594300" cy="5943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77" name="Google Shape;1477;p180"/>
          <p:cNvSpPr/>
          <p:nvPr/>
        </p:nvSpPr>
        <p:spPr>
          <a:xfrm>
            <a:off x="5422338" y="2625197"/>
            <a:ext cx="594300" cy="5943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78" name="Google Shape;1478;p180"/>
          <p:cNvSpPr/>
          <p:nvPr/>
        </p:nvSpPr>
        <p:spPr>
          <a:xfrm>
            <a:off x="468000" y="3965376"/>
            <a:ext cx="594300" cy="5943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79" name="Google Shape;1479;p180"/>
          <p:cNvSpPr/>
          <p:nvPr/>
        </p:nvSpPr>
        <p:spPr>
          <a:xfrm>
            <a:off x="5422350" y="3931100"/>
            <a:ext cx="594300" cy="594300"/>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80" name="Google Shape;1480;p180"/>
          <p:cNvSpPr/>
          <p:nvPr/>
        </p:nvSpPr>
        <p:spPr>
          <a:xfrm>
            <a:off x="536552" y="4033922"/>
            <a:ext cx="457200" cy="457200"/>
          </a:xfrm>
          <a:custGeom>
            <a:avLst/>
            <a:gdLst/>
            <a:ahLst/>
            <a:cxnLst/>
            <a:rect l="l" t="t" r="r" b="b"/>
            <a:pathLst>
              <a:path w="576" h="576" extrusionOk="0">
                <a:moveTo>
                  <a:pt x="0" y="0"/>
                </a:moveTo>
                <a:cubicBezTo>
                  <a:pt x="0" y="576"/>
                  <a:pt x="0" y="576"/>
                  <a:pt x="0" y="576"/>
                </a:cubicBezTo>
                <a:cubicBezTo>
                  <a:pt x="576" y="576"/>
                  <a:pt x="576" y="576"/>
                  <a:pt x="576" y="576"/>
                </a:cubicBezTo>
                <a:cubicBezTo>
                  <a:pt x="576" y="0"/>
                  <a:pt x="576" y="0"/>
                  <a:pt x="576" y="0"/>
                </a:cubicBezTo>
                <a:lnTo>
                  <a:pt x="0" y="0"/>
                </a:lnTo>
                <a:close/>
                <a:moveTo>
                  <a:pt x="460" y="398"/>
                </a:moveTo>
                <a:cubicBezTo>
                  <a:pt x="498" y="398"/>
                  <a:pt x="498" y="398"/>
                  <a:pt x="498" y="398"/>
                </a:cubicBezTo>
                <a:cubicBezTo>
                  <a:pt x="498" y="247"/>
                  <a:pt x="498" y="247"/>
                  <a:pt x="498" y="247"/>
                </a:cubicBezTo>
                <a:cubicBezTo>
                  <a:pt x="498" y="218"/>
                  <a:pt x="474" y="195"/>
                  <a:pt x="446" y="195"/>
                </a:cubicBezTo>
                <a:cubicBezTo>
                  <a:pt x="378" y="195"/>
                  <a:pt x="378" y="195"/>
                  <a:pt x="378" y="195"/>
                </a:cubicBezTo>
                <a:cubicBezTo>
                  <a:pt x="362" y="195"/>
                  <a:pt x="349" y="201"/>
                  <a:pt x="339" y="212"/>
                </a:cubicBezTo>
                <a:cubicBezTo>
                  <a:pt x="338" y="213"/>
                  <a:pt x="338" y="213"/>
                  <a:pt x="338" y="213"/>
                </a:cubicBezTo>
                <a:cubicBezTo>
                  <a:pt x="356" y="229"/>
                  <a:pt x="356" y="229"/>
                  <a:pt x="356" y="229"/>
                </a:cubicBezTo>
                <a:cubicBezTo>
                  <a:pt x="357" y="228"/>
                  <a:pt x="357" y="228"/>
                  <a:pt x="357" y="228"/>
                </a:cubicBezTo>
                <a:cubicBezTo>
                  <a:pt x="362" y="222"/>
                  <a:pt x="369" y="219"/>
                  <a:pt x="378" y="219"/>
                </a:cubicBezTo>
                <a:cubicBezTo>
                  <a:pt x="446" y="219"/>
                  <a:pt x="446" y="219"/>
                  <a:pt x="446" y="219"/>
                </a:cubicBezTo>
                <a:cubicBezTo>
                  <a:pt x="461" y="219"/>
                  <a:pt x="474" y="231"/>
                  <a:pt x="474" y="247"/>
                </a:cubicBezTo>
                <a:cubicBezTo>
                  <a:pt x="474" y="375"/>
                  <a:pt x="474" y="375"/>
                  <a:pt x="474" y="375"/>
                </a:cubicBezTo>
                <a:cubicBezTo>
                  <a:pt x="436" y="375"/>
                  <a:pt x="436" y="375"/>
                  <a:pt x="436" y="375"/>
                </a:cubicBezTo>
                <a:cubicBezTo>
                  <a:pt x="436" y="552"/>
                  <a:pt x="436" y="552"/>
                  <a:pt x="436" y="552"/>
                </a:cubicBezTo>
                <a:cubicBezTo>
                  <a:pt x="387" y="552"/>
                  <a:pt x="387" y="552"/>
                  <a:pt x="387" y="552"/>
                </a:cubicBezTo>
                <a:cubicBezTo>
                  <a:pt x="387" y="375"/>
                  <a:pt x="387" y="375"/>
                  <a:pt x="387" y="375"/>
                </a:cubicBezTo>
                <a:cubicBezTo>
                  <a:pt x="233" y="375"/>
                  <a:pt x="233" y="375"/>
                  <a:pt x="233" y="375"/>
                </a:cubicBezTo>
                <a:cubicBezTo>
                  <a:pt x="265" y="342"/>
                  <a:pt x="265" y="342"/>
                  <a:pt x="265" y="342"/>
                </a:cubicBezTo>
                <a:cubicBezTo>
                  <a:pt x="248" y="325"/>
                  <a:pt x="248" y="325"/>
                  <a:pt x="248" y="325"/>
                </a:cubicBezTo>
                <a:cubicBezTo>
                  <a:pt x="187" y="387"/>
                  <a:pt x="187" y="387"/>
                  <a:pt x="187" y="387"/>
                </a:cubicBezTo>
                <a:cubicBezTo>
                  <a:pt x="248" y="448"/>
                  <a:pt x="248" y="448"/>
                  <a:pt x="248" y="448"/>
                </a:cubicBezTo>
                <a:cubicBezTo>
                  <a:pt x="265" y="431"/>
                  <a:pt x="265" y="431"/>
                  <a:pt x="265" y="431"/>
                </a:cubicBezTo>
                <a:cubicBezTo>
                  <a:pt x="233" y="398"/>
                  <a:pt x="233" y="398"/>
                  <a:pt x="233" y="398"/>
                </a:cubicBezTo>
                <a:cubicBezTo>
                  <a:pt x="363" y="398"/>
                  <a:pt x="363" y="398"/>
                  <a:pt x="363" y="398"/>
                </a:cubicBezTo>
                <a:cubicBezTo>
                  <a:pt x="363" y="552"/>
                  <a:pt x="363" y="552"/>
                  <a:pt x="363" y="552"/>
                </a:cubicBezTo>
                <a:cubicBezTo>
                  <a:pt x="212" y="552"/>
                  <a:pt x="212" y="552"/>
                  <a:pt x="212" y="552"/>
                </a:cubicBezTo>
                <a:cubicBezTo>
                  <a:pt x="212" y="440"/>
                  <a:pt x="212" y="440"/>
                  <a:pt x="212" y="440"/>
                </a:cubicBezTo>
                <a:cubicBezTo>
                  <a:pt x="188" y="416"/>
                  <a:pt x="188" y="416"/>
                  <a:pt x="188" y="416"/>
                </a:cubicBezTo>
                <a:cubicBezTo>
                  <a:pt x="188" y="552"/>
                  <a:pt x="188" y="552"/>
                  <a:pt x="188" y="552"/>
                </a:cubicBezTo>
                <a:cubicBezTo>
                  <a:pt x="139" y="552"/>
                  <a:pt x="139" y="552"/>
                  <a:pt x="139" y="552"/>
                </a:cubicBezTo>
                <a:cubicBezTo>
                  <a:pt x="139" y="375"/>
                  <a:pt x="139" y="375"/>
                  <a:pt x="139" y="375"/>
                </a:cubicBezTo>
                <a:cubicBezTo>
                  <a:pt x="101" y="375"/>
                  <a:pt x="101" y="375"/>
                  <a:pt x="101" y="375"/>
                </a:cubicBezTo>
                <a:cubicBezTo>
                  <a:pt x="101" y="247"/>
                  <a:pt x="101" y="247"/>
                  <a:pt x="101" y="247"/>
                </a:cubicBezTo>
                <a:cubicBezTo>
                  <a:pt x="101" y="231"/>
                  <a:pt x="114" y="219"/>
                  <a:pt x="130" y="219"/>
                </a:cubicBezTo>
                <a:cubicBezTo>
                  <a:pt x="198" y="219"/>
                  <a:pt x="198" y="219"/>
                  <a:pt x="198" y="219"/>
                </a:cubicBezTo>
                <a:cubicBezTo>
                  <a:pt x="214" y="219"/>
                  <a:pt x="226" y="231"/>
                  <a:pt x="226" y="247"/>
                </a:cubicBezTo>
                <a:cubicBezTo>
                  <a:pt x="226" y="297"/>
                  <a:pt x="226" y="297"/>
                  <a:pt x="226" y="297"/>
                </a:cubicBezTo>
                <a:cubicBezTo>
                  <a:pt x="343" y="297"/>
                  <a:pt x="343" y="297"/>
                  <a:pt x="343" y="297"/>
                </a:cubicBezTo>
                <a:cubicBezTo>
                  <a:pt x="310" y="330"/>
                  <a:pt x="310" y="330"/>
                  <a:pt x="310" y="330"/>
                </a:cubicBezTo>
                <a:cubicBezTo>
                  <a:pt x="327" y="347"/>
                  <a:pt x="327" y="347"/>
                  <a:pt x="327" y="347"/>
                </a:cubicBezTo>
                <a:cubicBezTo>
                  <a:pt x="388" y="286"/>
                  <a:pt x="388" y="286"/>
                  <a:pt x="388" y="286"/>
                </a:cubicBezTo>
                <a:cubicBezTo>
                  <a:pt x="327" y="224"/>
                  <a:pt x="327" y="224"/>
                  <a:pt x="327" y="224"/>
                </a:cubicBezTo>
                <a:cubicBezTo>
                  <a:pt x="310" y="241"/>
                  <a:pt x="310" y="241"/>
                  <a:pt x="310" y="241"/>
                </a:cubicBezTo>
                <a:cubicBezTo>
                  <a:pt x="343" y="274"/>
                  <a:pt x="343" y="274"/>
                  <a:pt x="343" y="274"/>
                </a:cubicBezTo>
                <a:cubicBezTo>
                  <a:pt x="250" y="274"/>
                  <a:pt x="250" y="274"/>
                  <a:pt x="250" y="274"/>
                </a:cubicBezTo>
                <a:cubicBezTo>
                  <a:pt x="250" y="247"/>
                  <a:pt x="250" y="247"/>
                  <a:pt x="250" y="247"/>
                </a:cubicBezTo>
                <a:cubicBezTo>
                  <a:pt x="250" y="218"/>
                  <a:pt x="227" y="195"/>
                  <a:pt x="198" y="195"/>
                </a:cubicBezTo>
                <a:cubicBezTo>
                  <a:pt x="130" y="195"/>
                  <a:pt x="130" y="195"/>
                  <a:pt x="130" y="195"/>
                </a:cubicBezTo>
                <a:cubicBezTo>
                  <a:pt x="101" y="195"/>
                  <a:pt x="77" y="218"/>
                  <a:pt x="77" y="247"/>
                </a:cubicBezTo>
                <a:cubicBezTo>
                  <a:pt x="77" y="398"/>
                  <a:pt x="77" y="398"/>
                  <a:pt x="77" y="398"/>
                </a:cubicBezTo>
                <a:cubicBezTo>
                  <a:pt x="116" y="398"/>
                  <a:pt x="116" y="398"/>
                  <a:pt x="116" y="398"/>
                </a:cubicBezTo>
                <a:cubicBezTo>
                  <a:pt x="116" y="552"/>
                  <a:pt x="116" y="552"/>
                  <a:pt x="116" y="552"/>
                </a:cubicBezTo>
                <a:cubicBezTo>
                  <a:pt x="23" y="552"/>
                  <a:pt x="23" y="552"/>
                  <a:pt x="23" y="552"/>
                </a:cubicBezTo>
                <a:cubicBezTo>
                  <a:pt x="23" y="24"/>
                  <a:pt x="23" y="24"/>
                  <a:pt x="23" y="24"/>
                </a:cubicBezTo>
                <a:cubicBezTo>
                  <a:pt x="552" y="24"/>
                  <a:pt x="552" y="24"/>
                  <a:pt x="552" y="24"/>
                </a:cubicBezTo>
                <a:cubicBezTo>
                  <a:pt x="552" y="552"/>
                  <a:pt x="552" y="552"/>
                  <a:pt x="552" y="552"/>
                </a:cubicBezTo>
                <a:cubicBezTo>
                  <a:pt x="460" y="552"/>
                  <a:pt x="460" y="552"/>
                  <a:pt x="460" y="552"/>
                </a:cubicBezTo>
                <a:lnTo>
                  <a:pt x="460" y="398"/>
                </a:lnTo>
                <a:close/>
                <a:moveTo>
                  <a:pt x="164" y="75"/>
                </a:moveTo>
                <a:cubicBezTo>
                  <a:pt x="137" y="75"/>
                  <a:pt x="116" y="97"/>
                  <a:pt x="116" y="125"/>
                </a:cubicBezTo>
                <a:cubicBezTo>
                  <a:pt x="116" y="151"/>
                  <a:pt x="137" y="173"/>
                  <a:pt x="164" y="173"/>
                </a:cubicBezTo>
                <a:cubicBezTo>
                  <a:pt x="190" y="173"/>
                  <a:pt x="212" y="151"/>
                  <a:pt x="212" y="125"/>
                </a:cubicBezTo>
                <a:cubicBezTo>
                  <a:pt x="212" y="97"/>
                  <a:pt x="190" y="75"/>
                  <a:pt x="164" y="75"/>
                </a:cubicBezTo>
                <a:close/>
                <a:moveTo>
                  <a:pt x="164" y="149"/>
                </a:moveTo>
                <a:cubicBezTo>
                  <a:pt x="150" y="149"/>
                  <a:pt x="139" y="138"/>
                  <a:pt x="139" y="125"/>
                </a:cubicBezTo>
                <a:cubicBezTo>
                  <a:pt x="139" y="110"/>
                  <a:pt x="150" y="99"/>
                  <a:pt x="164" y="99"/>
                </a:cubicBezTo>
                <a:cubicBezTo>
                  <a:pt x="177" y="99"/>
                  <a:pt x="188" y="110"/>
                  <a:pt x="188" y="125"/>
                </a:cubicBezTo>
                <a:cubicBezTo>
                  <a:pt x="188" y="138"/>
                  <a:pt x="177" y="149"/>
                  <a:pt x="164" y="149"/>
                </a:cubicBezTo>
                <a:close/>
                <a:moveTo>
                  <a:pt x="412" y="75"/>
                </a:moveTo>
                <a:cubicBezTo>
                  <a:pt x="386" y="75"/>
                  <a:pt x="364" y="97"/>
                  <a:pt x="364" y="125"/>
                </a:cubicBezTo>
                <a:cubicBezTo>
                  <a:pt x="364" y="151"/>
                  <a:pt x="386" y="173"/>
                  <a:pt x="412" y="173"/>
                </a:cubicBezTo>
                <a:cubicBezTo>
                  <a:pt x="439" y="173"/>
                  <a:pt x="460" y="151"/>
                  <a:pt x="460" y="125"/>
                </a:cubicBezTo>
                <a:cubicBezTo>
                  <a:pt x="460" y="97"/>
                  <a:pt x="439" y="75"/>
                  <a:pt x="412" y="75"/>
                </a:cubicBezTo>
                <a:close/>
                <a:moveTo>
                  <a:pt x="436" y="125"/>
                </a:moveTo>
                <a:cubicBezTo>
                  <a:pt x="436" y="138"/>
                  <a:pt x="426" y="149"/>
                  <a:pt x="412" y="149"/>
                </a:cubicBezTo>
                <a:cubicBezTo>
                  <a:pt x="399" y="149"/>
                  <a:pt x="388" y="138"/>
                  <a:pt x="388" y="125"/>
                </a:cubicBezTo>
                <a:cubicBezTo>
                  <a:pt x="388" y="111"/>
                  <a:pt x="399" y="99"/>
                  <a:pt x="412" y="99"/>
                </a:cubicBezTo>
                <a:cubicBezTo>
                  <a:pt x="426" y="99"/>
                  <a:pt x="436" y="110"/>
                  <a:pt x="436" y="12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1481" name="Google Shape;1481;p180"/>
          <p:cNvSpPr/>
          <p:nvPr/>
        </p:nvSpPr>
        <p:spPr>
          <a:xfrm>
            <a:off x="5481339" y="2694385"/>
            <a:ext cx="456085" cy="455929"/>
          </a:xfrm>
          <a:custGeom>
            <a:avLst/>
            <a:gdLst/>
            <a:ahLst/>
            <a:cxnLst/>
            <a:rect l="l" t="t" r="r" b="b"/>
            <a:pathLst>
              <a:path w="456085" h="455929" extrusionOk="0">
                <a:moveTo>
                  <a:pt x="280334" y="112874"/>
                </a:moveTo>
                <a:lnTo>
                  <a:pt x="86213" y="112874"/>
                </a:lnTo>
                <a:lnTo>
                  <a:pt x="86213" y="93402"/>
                </a:lnTo>
                <a:lnTo>
                  <a:pt x="280334" y="93402"/>
                </a:lnTo>
                <a:close/>
                <a:moveTo>
                  <a:pt x="86213" y="194783"/>
                </a:moveTo>
                <a:lnTo>
                  <a:pt x="371583" y="194783"/>
                </a:lnTo>
                <a:lnTo>
                  <a:pt x="371583" y="175311"/>
                </a:lnTo>
                <a:lnTo>
                  <a:pt x="86213" y="175311"/>
                </a:lnTo>
                <a:close/>
                <a:moveTo>
                  <a:pt x="456086" y="97043"/>
                </a:moveTo>
                <a:lnTo>
                  <a:pt x="456086" y="455930"/>
                </a:lnTo>
                <a:lnTo>
                  <a:pt x="0" y="455930"/>
                </a:lnTo>
                <a:lnTo>
                  <a:pt x="0" y="0"/>
                </a:lnTo>
                <a:lnTo>
                  <a:pt x="359231" y="0"/>
                </a:lnTo>
                <a:close/>
                <a:moveTo>
                  <a:pt x="364837" y="94637"/>
                </a:moveTo>
                <a:lnTo>
                  <a:pt x="426124" y="94637"/>
                </a:lnTo>
                <a:lnTo>
                  <a:pt x="364837" y="33372"/>
                </a:lnTo>
                <a:close/>
                <a:moveTo>
                  <a:pt x="436607" y="436585"/>
                </a:moveTo>
                <a:lnTo>
                  <a:pt x="436607" y="113982"/>
                </a:lnTo>
                <a:lnTo>
                  <a:pt x="345358" y="113982"/>
                </a:lnTo>
                <a:lnTo>
                  <a:pt x="345358" y="19472"/>
                </a:lnTo>
                <a:lnTo>
                  <a:pt x="19479" y="19472"/>
                </a:lnTo>
                <a:lnTo>
                  <a:pt x="19479" y="436490"/>
                </a:lnTo>
                <a:close/>
                <a:moveTo>
                  <a:pt x="280619" y="336027"/>
                </a:moveTo>
                <a:lnTo>
                  <a:pt x="360878" y="255891"/>
                </a:lnTo>
                <a:lnTo>
                  <a:pt x="374592" y="269284"/>
                </a:lnTo>
                <a:lnTo>
                  <a:pt x="280619" y="363003"/>
                </a:lnTo>
                <a:lnTo>
                  <a:pt x="242834" y="325008"/>
                </a:lnTo>
                <a:lnTo>
                  <a:pt x="256548" y="311806"/>
                </a:lnTo>
                <a:close/>
                <a:moveTo>
                  <a:pt x="281190" y="253168"/>
                </a:moveTo>
                <a:cubicBezTo>
                  <a:pt x="298844" y="253222"/>
                  <a:pt x="315950" y="259297"/>
                  <a:pt x="329680" y="270392"/>
                </a:cubicBezTo>
                <a:lnTo>
                  <a:pt x="317613" y="285115"/>
                </a:lnTo>
                <a:cubicBezTo>
                  <a:pt x="307294" y="276781"/>
                  <a:pt x="294457" y="272184"/>
                  <a:pt x="281190" y="272070"/>
                </a:cubicBezTo>
                <a:cubicBezTo>
                  <a:pt x="249704" y="272070"/>
                  <a:pt x="224179" y="297586"/>
                  <a:pt x="224179" y="329061"/>
                </a:cubicBezTo>
                <a:cubicBezTo>
                  <a:pt x="224179" y="360536"/>
                  <a:pt x="249704" y="386052"/>
                  <a:pt x="281190" y="386052"/>
                </a:cubicBezTo>
                <a:cubicBezTo>
                  <a:pt x="312590" y="386052"/>
                  <a:pt x="338077" y="360672"/>
                  <a:pt x="338200" y="329283"/>
                </a:cubicBezTo>
                <a:cubicBezTo>
                  <a:pt x="338210" y="325461"/>
                  <a:pt x="337868" y="321646"/>
                  <a:pt x="337187" y="317885"/>
                </a:cubicBezTo>
                <a:lnTo>
                  <a:pt x="355747" y="314053"/>
                </a:lnTo>
                <a:cubicBezTo>
                  <a:pt x="356760" y="319065"/>
                  <a:pt x="357261" y="324169"/>
                  <a:pt x="357236" y="329283"/>
                </a:cubicBezTo>
                <a:cubicBezTo>
                  <a:pt x="357236" y="371250"/>
                  <a:pt x="323203" y="405271"/>
                  <a:pt x="281221" y="405271"/>
                </a:cubicBezTo>
                <a:cubicBezTo>
                  <a:pt x="239239" y="405271"/>
                  <a:pt x="205207" y="371250"/>
                  <a:pt x="205207" y="329283"/>
                </a:cubicBezTo>
                <a:lnTo>
                  <a:pt x="205207" y="329283"/>
                </a:lnTo>
                <a:cubicBezTo>
                  <a:pt x="205083" y="287315"/>
                  <a:pt x="239018" y="253196"/>
                  <a:pt x="281000" y="253073"/>
                </a:cubicBezTo>
                <a:cubicBezTo>
                  <a:pt x="281063" y="253073"/>
                  <a:pt x="281126" y="253073"/>
                  <a:pt x="281190" y="2530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Arial"/>
              <a:ea typeface="Arial"/>
              <a:cs typeface="Arial"/>
              <a:sym typeface="Arial"/>
            </a:endParaRPr>
          </a:p>
        </p:txBody>
      </p:sp>
      <p:sp>
        <p:nvSpPr>
          <p:cNvPr id="1482" name="Google Shape;1482;p180"/>
          <p:cNvSpPr/>
          <p:nvPr/>
        </p:nvSpPr>
        <p:spPr>
          <a:xfrm>
            <a:off x="5490744" y="4000288"/>
            <a:ext cx="456085" cy="455929"/>
          </a:xfrm>
          <a:custGeom>
            <a:avLst/>
            <a:gdLst/>
            <a:ahLst/>
            <a:cxnLst/>
            <a:rect l="l" t="t" r="r" b="b"/>
            <a:pathLst>
              <a:path w="456085" h="455929" extrusionOk="0">
                <a:moveTo>
                  <a:pt x="0" y="0"/>
                </a:moveTo>
                <a:lnTo>
                  <a:pt x="0" y="455930"/>
                </a:lnTo>
                <a:lnTo>
                  <a:pt x="456086" y="455930"/>
                </a:lnTo>
                <a:lnTo>
                  <a:pt x="456086" y="0"/>
                </a:lnTo>
                <a:close/>
                <a:moveTo>
                  <a:pt x="436639" y="436490"/>
                </a:moveTo>
                <a:lnTo>
                  <a:pt x="19447" y="436490"/>
                </a:lnTo>
                <a:lnTo>
                  <a:pt x="19447" y="19472"/>
                </a:lnTo>
                <a:lnTo>
                  <a:pt x="436639" y="19472"/>
                </a:lnTo>
                <a:close/>
                <a:moveTo>
                  <a:pt x="189371" y="152768"/>
                </a:moveTo>
                <a:lnTo>
                  <a:pt x="145029" y="108442"/>
                </a:lnTo>
                <a:lnTo>
                  <a:pt x="145029" y="370443"/>
                </a:lnTo>
                <a:lnTo>
                  <a:pt x="126025" y="370443"/>
                </a:lnTo>
                <a:lnTo>
                  <a:pt x="126025" y="108442"/>
                </a:lnTo>
                <a:lnTo>
                  <a:pt x="81684" y="152768"/>
                </a:lnTo>
                <a:lnTo>
                  <a:pt x="68476" y="139249"/>
                </a:lnTo>
                <a:lnTo>
                  <a:pt x="135685" y="72094"/>
                </a:lnTo>
                <a:lnTo>
                  <a:pt x="202863" y="139249"/>
                </a:lnTo>
                <a:close/>
                <a:moveTo>
                  <a:pt x="387673" y="316808"/>
                </a:moveTo>
                <a:lnTo>
                  <a:pt x="320464" y="383899"/>
                </a:lnTo>
                <a:lnTo>
                  <a:pt x="253286" y="316745"/>
                </a:lnTo>
                <a:lnTo>
                  <a:pt x="266715" y="303320"/>
                </a:lnTo>
                <a:lnTo>
                  <a:pt x="311057" y="347647"/>
                </a:lnTo>
                <a:lnTo>
                  <a:pt x="311057" y="85519"/>
                </a:lnTo>
                <a:lnTo>
                  <a:pt x="330060" y="85519"/>
                </a:lnTo>
                <a:lnTo>
                  <a:pt x="330060" y="347520"/>
                </a:lnTo>
                <a:lnTo>
                  <a:pt x="374402" y="303193"/>
                </a:lnTo>
                <a:close/>
                <a:moveTo>
                  <a:pt x="108067" y="237653"/>
                </a:moveTo>
                <a:lnTo>
                  <a:pt x="57011" y="237653"/>
                </a:lnTo>
                <a:lnTo>
                  <a:pt x="57011" y="218656"/>
                </a:lnTo>
                <a:lnTo>
                  <a:pt x="108067" y="218656"/>
                </a:lnTo>
                <a:close/>
                <a:moveTo>
                  <a:pt x="399075" y="237653"/>
                </a:moveTo>
                <a:lnTo>
                  <a:pt x="348399" y="237653"/>
                </a:lnTo>
                <a:lnTo>
                  <a:pt x="348399" y="218656"/>
                </a:lnTo>
                <a:lnTo>
                  <a:pt x="399075" y="218656"/>
                </a:lnTo>
                <a:close/>
                <a:moveTo>
                  <a:pt x="292592" y="237653"/>
                </a:moveTo>
                <a:lnTo>
                  <a:pt x="163273" y="237653"/>
                </a:lnTo>
                <a:lnTo>
                  <a:pt x="163273" y="218656"/>
                </a:lnTo>
                <a:lnTo>
                  <a:pt x="292592" y="218656"/>
                </a:lnTo>
                <a:close/>
              </a:path>
            </a:pathLst>
          </a:cu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Arial"/>
              <a:ea typeface="Arial"/>
              <a:cs typeface="Arial"/>
              <a:sym typeface="Arial"/>
            </a:endParaRPr>
          </a:p>
        </p:txBody>
      </p:sp>
      <p:sp>
        <p:nvSpPr>
          <p:cNvPr id="1483" name="Google Shape;1483;p180"/>
          <p:cNvSpPr/>
          <p:nvPr/>
        </p:nvSpPr>
        <p:spPr>
          <a:xfrm>
            <a:off x="524564" y="2693755"/>
            <a:ext cx="457200" cy="457200"/>
          </a:xfrm>
          <a:custGeom>
            <a:avLst/>
            <a:gdLst/>
            <a:ahLst/>
            <a:cxnLst/>
            <a:rect l="l" t="t" r="r" b="b"/>
            <a:pathLst>
              <a:path w="346" h="346" extrusionOk="0">
                <a:moveTo>
                  <a:pt x="346" y="0"/>
                </a:moveTo>
                <a:cubicBezTo>
                  <a:pt x="0" y="0"/>
                  <a:pt x="0" y="0"/>
                  <a:pt x="0" y="0"/>
                </a:cubicBezTo>
                <a:cubicBezTo>
                  <a:pt x="0" y="346"/>
                  <a:pt x="0" y="346"/>
                  <a:pt x="0" y="346"/>
                </a:cubicBezTo>
                <a:cubicBezTo>
                  <a:pt x="346" y="346"/>
                  <a:pt x="346" y="346"/>
                  <a:pt x="346" y="346"/>
                </a:cubicBezTo>
                <a:cubicBezTo>
                  <a:pt x="346" y="346"/>
                  <a:pt x="346" y="346"/>
                  <a:pt x="346" y="346"/>
                </a:cubicBezTo>
                <a:cubicBezTo>
                  <a:pt x="346" y="0"/>
                  <a:pt x="346" y="0"/>
                  <a:pt x="346" y="0"/>
                </a:cubicBezTo>
                <a:close/>
                <a:moveTo>
                  <a:pt x="81" y="245"/>
                </a:moveTo>
                <a:cubicBezTo>
                  <a:pt x="83" y="243"/>
                  <a:pt x="83" y="243"/>
                  <a:pt x="83" y="243"/>
                </a:cubicBezTo>
                <a:cubicBezTo>
                  <a:pt x="151" y="280"/>
                  <a:pt x="151" y="280"/>
                  <a:pt x="151" y="280"/>
                </a:cubicBezTo>
                <a:cubicBezTo>
                  <a:pt x="130" y="298"/>
                  <a:pt x="130" y="298"/>
                  <a:pt x="130" y="298"/>
                </a:cubicBezTo>
                <a:cubicBezTo>
                  <a:pt x="129" y="299"/>
                  <a:pt x="127" y="300"/>
                  <a:pt x="125" y="300"/>
                </a:cubicBezTo>
                <a:cubicBezTo>
                  <a:pt x="123" y="300"/>
                  <a:pt x="121" y="299"/>
                  <a:pt x="120" y="297"/>
                </a:cubicBezTo>
                <a:cubicBezTo>
                  <a:pt x="80" y="255"/>
                  <a:pt x="80" y="255"/>
                  <a:pt x="80" y="255"/>
                </a:cubicBezTo>
                <a:cubicBezTo>
                  <a:pt x="78" y="252"/>
                  <a:pt x="78" y="248"/>
                  <a:pt x="81" y="245"/>
                </a:cubicBezTo>
                <a:close/>
                <a:moveTo>
                  <a:pt x="85" y="227"/>
                </a:moveTo>
                <a:cubicBezTo>
                  <a:pt x="77" y="223"/>
                  <a:pt x="72" y="215"/>
                  <a:pt x="70" y="206"/>
                </a:cubicBezTo>
                <a:cubicBezTo>
                  <a:pt x="64" y="171"/>
                  <a:pt x="64" y="171"/>
                  <a:pt x="64" y="171"/>
                </a:cubicBezTo>
                <a:cubicBezTo>
                  <a:pt x="14" y="142"/>
                  <a:pt x="14" y="142"/>
                  <a:pt x="14" y="142"/>
                </a:cubicBezTo>
                <a:cubicBezTo>
                  <a:pt x="14" y="59"/>
                  <a:pt x="14" y="59"/>
                  <a:pt x="14" y="59"/>
                </a:cubicBezTo>
                <a:cubicBezTo>
                  <a:pt x="96" y="108"/>
                  <a:pt x="96" y="108"/>
                  <a:pt x="96" y="108"/>
                </a:cubicBezTo>
                <a:cubicBezTo>
                  <a:pt x="128" y="93"/>
                  <a:pt x="128" y="93"/>
                  <a:pt x="128" y="93"/>
                </a:cubicBezTo>
                <a:cubicBezTo>
                  <a:pt x="139" y="88"/>
                  <a:pt x="150" y="88"/>
                  <a:pt x="160" y="94"/>
                </a:cubicBezTo>
                <a:cubicBezTo>
                  <a:pt x="163" y="96"/>
                  <a:pt x="163" y="96"/>
                  <a:pt x="163" y="96"/>
                </a:cubicBezTo>
                <a:cubicBezTo>
                  <a:pt x="89" y="160"/>
                  <a:pt x="89" y="160"/>
                  <a:pt x="89" y="160"/>
                </a:cubicBezTo>
                <a:cubicBezTo>
                  <a:pt x="84" y="165"/>
                  <a:pt x="81" y="171"/>
                  <a:pt x="81" y="178"/>
                </a:cubicBezTo>
                <a:cubicBezTo>
                  <a:pt x="80" y="184"/>
                  <a:pt x="82" y="191"/>
                  <a:pt x="87" y="196"/>
                </a:cubicBezTo>
                <a:cubicBezTo>
                  <a:pt x="96" y="206"/>
                  <a:pt x="112" y="208"/>
                  <a:pt x="123" y="198"/>
                </a:cubicBezTo>
                <a:cubicBezTo>
                  <a:pt x="148" y="176"/>
                  <a:pt x="148" y="176"/>
                  <a:pt x="148" y="176"/>
                </a:cubicBezTo>
                <a:cubicBezTo>
                  <a:pt x="161" y="164"/>
                  <a:pt x="175" y="163"/>
                  <a:pt x="191" y="174"/>
                </a:cubicBezTo>
                <a:cubicBezTo>
                  <a:pt x="275" y="217"/>
                  <a:pt x="275" y="217"/>
                  <a:pt x="275" y="217"/>
                </a:cubicBezTo>
                <a:cubicBezTo>
                  <a:pt x="277" y="218"/>
                  <a:pt x="277" y="219"/>
                  <a:pt x="277" y="219"/>
                </a:cubicBezTo>
                <a:cubicBezTo>
                  <a:pt x="277" y="220"/>
                  <a:pt x="277" y="221"/>
                  <a:pt x="276" y="222"/>
                </a:cubicBezTo>
                <a:cubicBezTo>
                  <a:pt x="206" y="286"/>
                  <a:pt x="206" y="286"/>
                  <a:pt x="206" y="286"/>
                </a:cubicBezTo>
                <a:cubicBezTo>
                  <a:pt x="205" y="287"/>
                  <a:pt x="205" y="287"/>
                  <a:pt x="205" y="287"/>
                </a:cubicBezTo>
                <a:cubicBezTo>
                  <a:pt x="204" y="290"/>
                  <a:pt x="200" y="291"/>
                  <a:pt x="197" y="289"/>
                </a:cubicBezTo>
                <a:lnTo>
                  <a:pt x="85" y="227"/>
                </a:lnTo>
                <a:close/>
                <a:moveTo>
                  <a:pt x="270" y="176"/>
                </a:moveTo>
                <a:cubicBezTo>
                  <a:pt x="269" y="197"/>
                  <a:pt x="269" y="197"/>
                  <a:pt x="269" y="197"/>
                </a:cubicBezTo>
                <a:cubicBezTo>
                  <a:pt x="198" y="161"/>
                  <a:pt x="198" y="161"/>
                  <a:pt x="198" y="161"/>
                </a:cubicBezTo>
                <a:cubicBezTo>
                  <a:pt x="177" y="147"/>
                  <a:pt x="157" y="149"/>
                  <a:pt x="139" y="164"/>
                </a:cubicBezTo>
                <a:cubicBezTo>
                  <a:pt x="113" y="187"/>
                  <a:pt x="113" y="187"/>
                  <a:pt x="113" y="187"/>
                </a:cubicBezTo>
                <a:cubicBezTo>
                  <a:pt x="108" y="191"/>
                  <a:pt x="102" y="191"/>
                  <a:pt x="98" y="186"/>
                </a:cubicBezTo>
                <a:cubicBezTo>
                  <a:pt x="96" y="184"/>
                  <a:pt x="95" y="181"/>
                  <a:pt x="95" y="179"/>
                </a:cubicBezTo>
                <a:cubicBezTo>
                  <a:pt x="95" y="176"/>
                  <a:pt x="97" y="173"/>
                  <a:pt x="99" y="171"/>
                </a:cubicBezTo>
                <a:cubicBezTo>
                  <a:pt x="173" y="106"/>
                  <a:pt x="173" y="106"/>
                  <a:pt x="173" y="106"/>
                </a:cubicBezTo>
                <a:cubicBezTo>
                  <a:pt x="180" y="101"/>
                  <a:pt x="189" y="99"/>
                  <a:pt x="197" y="103"/>
                </a:cubicBezTo>
                <a:cubicBezTo>
                  <a:pt x="223" y="115"/>
                  <a:pt x="223" y="115"/>
                  <a:pt x="223" y="115"/>
                </a:cubicBezTo>
                <a:cubicBezTo>
                  <a:pt x="331" y="24"/>
                  <a:pt x="331" y="24"/>
                  <a:pt x="331" y="24"/>
                </a:cubicBezTo>
                <a:cubicBezTo>
                  <a:pt x="331" y="124"/>
                  <a:pt x="331" y="124"/>
                  <a:pt x="331" y="124"/>
                </a:cubicBezTo>
                <a:lnTo>
                  <a:pt x="270" y="176"/>
                </a:lnTo>
                <a:close/>
                <a:moveTo>
                  <a:pt x="319" y="15"/>
                </a:moveTo>
                <a:cubicBezTo>
                  <a:pt x="221" y="98"/>
                  <a:pt x="221" y="98"/>
                  <a:pt x="221" y="98"/>
                </a:cubicBezTo>
                <a:cubicBezTo>
                  <a:pt x="204" y="90"/>
                  <a:pt x="204" y="90"/>
                  <a:pt x="204" y="90"/>
                </a:cubicBezTo>
                <a:cubicBezTo>
                  <a:pt x="195" y="86"/>
                  <a:pt x="186" y="85"/>
                  <a:pt x="178" y="87"/>
                </a:cubicBezTo>
                <a:cubicBezTo>
                  <a:pt x="167" y="81"/>
                  <a:pt x="167" y="81"/>
                  <a:pt x="167" y="81"/>
                </a:cubicBezTo>
                <a:cubicBezTo>
                  <a:pt x="153" y="73"/>
                  <a:pt x="137" y="72"/>
                  <a:pt x="122" y="79"/>
                </a:cubicBezTo>
                <a:cubicBezTo>
                  <a:pt x="97" y="92"/>
                  <a:pt x="97" y="92"/>
                  <a:pt x="97" y="92"/>
                </a:cubicBezTo>
                <a:cubicBezTo>
                  <a:pt x="14" y="42"/>
                  <a:pt x="14" y="42"/>
                  <a:pt x="14" y="42"/>
                </a:cubicBezTo>
                <a:cubicBezTo>
                  <a:pt x="14" y="15"/>
                  <a:pt x="14" y="15"/>
                  <a:pt x="14" y="15"/>
                </a:cubicBezTo>
                <a:lnTo>
                  <a:pt x="319" y="15"/>
                </a:lnTo>
                <a:close/>
                <a:moveTo>
                  <a:pt x="14" y="332"/>
                </a:moveTo>
                <a:cubicBezTo>
                  <a:pt x="14" y="159"/>
                  <a:pt x="14" y="159"/>
                  <a:pt x="14" y="159"/>
                </a:cubicBezTo>
                <a:cubicBezTo>
                  <a:pt x="50" y="180"/>
                  <a:pt x="50" y="180"/>
                  <a:pt x="50" y="180"/>
                </a:cubicBezTo>
                <a:cubicBezTo>
                  <a:pt x="55" y="209"/>
                  <a:pt x="55" y="209"/>
                  <a:pt x="55" y="209"/>
                </a:cubicBezTo>
                <a:cubicBezTo>
                  <a:pt x="57" y="219"/>
                  <a:pt x="63" y="228"/>
                  <a:pt x="70" y="235"/>
                </a:cubicBezTo>
                <a:cubicBezTo>
                  <a:pt x="62" y="243"/>
                  <a:pt x="61" y="256"/>
                  <a:pt x="69" y="265"/>
                </a:cubicBezTo>
                <a:cubicBezTo>
                  <a:pt x="109" y="307"/>
                  <a:pt x="109" y="307"/>
                  <a:pt x="109" y="307"/>
                </a:cubicBezTo>
                <a:cubicBezTo>
                  <a:pt x="113" y="311"/>
                  <a:pt x="118" y="314"/>
                  <a:pt x="124" y="314"/>
                </a:cubicBezTo>
                <a:cubicBezTo>
                  <a:pt x="125" y="314"/>
                  <a:pt x="125" y="314"/>
                  <a:pt x="126" y="314"/>
                </a:cubicBezTo>
                <a:cubicBezTo>
                  <a:pt x="131" y="314"/>
                  <a:pt x="136" y="313"/>
                  <a:pt x="140" y="309"/>
                </a:cubicBezTo>
                <a:cubicBezTo>
                  <a:pt x="165" y="288"/>
                  <a:pt x="165" y="288"/>
                  <a:pt x="165" y="288"/>
                </a:cubicBezTo>
                <a:cubicBezTo>
                  <a:pt x="189" y="302"/>
                  <a:pt x="189" y="302"/>
                  <a:pt x="189" y="302"/>
                </a:cubicBezTo>
                <a:cubicBezTo>
                  <a:pt x="193" y="304"/>
                  <a:pt x="196" y="305"/>
                  <a:pt x="200" y="305"/>
                </a:cubicBezTo>
                <a:cubicBezTo>
                  <a:pt x="207" y="305"/>
                  <a:pt x="213" y="301"/>
                  <a:pt x="217" y="296"/>
                </a:cubicBezTo>
                <a:cubicBezTo>
                  <a:pt x="286" y="233"/>
                  <a:pt x="286" y="233"/>
                  <a:pt x="286" y="233"/>
                </a:cubicBezTo>
                <a:cubicBezTo>
                  <a:pt x="290" y="229"/>
                  <a:pt x="292" y="223"/>
                  <a:pt x="292" y="217"/>
                </a:cubicBezTo>
                <a:cubicBezTo>
                  <a:pt x="291" y="212"/>
                  <a:pt x="288" y="208"/>
                  <a:pt x="283" y="204"/>
                </a:cubicBezTo>
                <a:cubicBezTo>
                  <a:pt x="284" y="183"/>
                  <a:pt x="284" y="183"/>
                  <a:pt x="284" y="183"/>
                </a:cubicBezTo>
                <a:cubicBezTo>
                  <a:pt x="331" y="143"/>
                  <a:pt x="331" y="143"/>
                  <a:pt x="331" y="143"/>
                </a:cubicBezTo>
                <a:cubicBezTo>
                  <a:pt x="331" y="332"/>
                  <a:pt x="331" y="332"/>
                  <a:pt x="331" y="332"/>
                </a:cubicBezTo>
                <a:lnTo>
                  <a:pt x="14" y="33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700">
              <a:solidFill>
                <a:srgbClr val="D04A02"/>
              </a:solidFill>
              <a:latin typeface="Arial"/>
              <a:ea typeface="Arial"/>
              <a:cs typeface="Arial"/>
              <a:sym typeface="Arial"/>
            </a:endParaRPr>
          </a:p>
        </p:txBody>
      </p:sp>
      <p:sp>
        <p:nvSpPr>
          <p:cNvPr id="1484" name="Google Shape;1484;p180"/>
          <p:cNvSpPr txBox="1"/>
          <p:nvPr/>
        </p:nvSpPr>
        <p:spPr>
          <a:xfrm>
            <a:off x="1100650" y="3802175"/>
            <a:ext cx="38967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a:solidFill>
                  <a:schemeClr val="dk1"/>
                </a:solidFill>
              </a:rPr>
              <a:t>Kommuner bør vurdere </a:t>
            </a:r>
            <a:r>
              <a:rPr lang="en" b="1">
                <a:solidFill>
                  <a:schemeClr val="accent1"/>
                </a:solidFill>
              </a:rPr>
              <a:t>internt samarbeid</a:t>
            </a:r>
            <a:r>
              <a:rPr lang="en">
                <a:solidFill>
                  <a:schemeClr val="dk1"/>
                </a:solidFill>
              </a:rPr>
              <a:t> og koordinering mellom ulike beredskaps- funksjoner i egen kommune, i tillegg til samarbeid med andre kommuner</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88"/>
        <p:cNvGrpSpPr/>
        <p:nvPr/>
      </p:nvGrpSpPr>
      <p:grpSpPr>
        <a:xfrm>
          <a:off x="0" y="0"/>
          <a:ext cx="0" cy="0"/>
          <a:chOff x="0" y="0"/>
          <a:chExt cx="0" cy="0"/>
        </a:xfrm>
      </p:grpSpPr>
      <p:sp>
        <p:nvSpPr>
          <p:cNvPr id="1489" name="Google Shape;1489;p181"/>
          <p:cNvSpPr/>
          <p:nvPr/>
        </p:nvSpPr>
        <p:spPr>
          <a:xfrm>
            <a:off x="150" y="1886600"/>
            <a:ext cx="10692000" cy="5347800"/>
          </a:xfrm>
          <a:prstGeom prst="rect">
            <a:avLst/>
          </a:prstGeom>
          <a:solidFill>
            <a:srgbClr val="F3F3F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490" name="Google Shape;1490;p181"/>
          <p:cNvSpPr txBox="1">
            <a:spLocks noGrp="1"/>
          </p:cNvSpPr>
          <p:nvPr>
            <p:ph type="title"/>
          </p:nvPr>
        </p:nvSpPr>
        <p:spPr>
          <a:xfrm>
            <a:off x="456000" y="912075"/>
            <a:ext cx="9780000" cy="548700"/>
          </a:xfrm>
          <a:prstGeom prst="rect">
            <a:avLst/>
          </a:prstGeom>
          <a:ln>
            <a:noFill/>
          </a:ln>
        </p:spPr>
        <p:txBody>
          <a:bodyPr spcFirstLastPara="1" wrap="square" lIns="0" tIns="0" rIns="0" bIns="0" anchor="t" anchorCtr="0">
            <a:noAutofit/>
          </a:bodyPr>
          <a:lstStyle/>
          <a:p>
            <a:pPr marL="0" lvl="0" indent="0" algn="l" rtl="0">
              <a:spcBef>
                <a:spcPts val="0"/>
              </a:spcBef>
              <a:spcAft>
                <a:spcPts val="0"/>
              </a:spcAft>
              <a:buNone/>
            </a:pPr>
            <a:r>
              <a:rPr lang="en" sz="1900">
                <a:solidFill>
                  <a:schemeClr val="dk1"/>
                </a:solidFill>
              </a:rPr>
              <a:t>Anbefalinger til KS</a:t>
            </a:r>
            <a:endParaRPr sz="1900">
              <a:solidFill>
                <a:schemeClr val="accent1"/>
              </a:solidFill>
              <a:latin typeface="Arial"/>
              <a:ea typeface="Arial"/>
              <a:cs typeface="Arial"/>
              <a:sym typeface="Arial"/>
            </a:endParaRPr>
          </a:p>
        </p:txBody>
      </p:sp>
      <p:sp>
        <p:nvSpPr>
          <p:cNvPr id="1491" name="Google Shape;1491;p181"/>
          <p:cNvSpPr txBox="1"/>
          <p:nvPr/>
        </p:nvSpPr>
        <p:spPr>
          <a:xfrm>
            <a:off x="1168500" y="2364325"/>
            <a:ext cx="24531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a:solidFill>
                  <a:schemeClr val="dk1"/>
                </a:solidFill>
              </a:rPr>
              <a:t>KS bør bidra til å </a:t>
            </a:r>
            <a:r>
              <a:rPr lang="en" b="1">
                <a:solidFill>
                  <a:schemeClr val="accent6"/>
                </a:solidFill>
              </a:rPr>
              <a:t>tydeliggjøre kommunenes rolle</a:t>
            </a:r>
            <a:r>
              <a:rPr lang="en">
                <a:solidFill>
                  <a:schemeClr val="dk1"/>
                </a:solidFill>
              </a:rPr>
              <a:t> og berøringsflater med andre viktige aktører</a:t>
            </a:r>
            <a:endParaRPr b="1">
              <a:solidFill>
                <a:schemeClr val="accent6"/>
              </a:solidFill>
            </a:endParaRPr>
          </a:p>
        </p:txBody>
      </p:sp>
      <p:sp>
        <p:nvSpPr>
          <p:cNvPr id="1492" name="Google Shape;1492;p181"/>
          <p:cNvSpPr txBox="1"/>
          <p:nvPr/>
        </p:nvSpPr>
        <p:spPr>
          <a:xfrm>
            <a:off x="4493501" y="2364325"/>
            <a:ext cx="2435400" cy="92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KS bør bidra aktivt med å </a:t>
            </a:r>
            <a:r>
              <a:rPr lang="en" b="1">
                <a:solidFill>
                  <a:schemeClr val="accent5"/>
                </a:solidFill>
              </a:rPr>
              <a:t>påvirke forventningene og innholdet</a:t>
            </a:r>
            <a:r>
              <a:rPr lang="en">
                <a:solidFill>
                  <a:schemeClr val="dk1"/>
                </a:solidFill>
              </a:rPr>
              <a:t> i de </a:t>
            </a:r>
            <a:r>
              <a:rPr lang="en" b="1">
                <a:solidFill>
                  <a:schemeClr val="accent5"/>
                </a:solidFill>
              </a:rPr>
              <a:t>kommunale beredskapsrådene</a:t>
            </a:r>
            <a:r>
              <a:rPr lang="en">
                <a:solidFill>
                  <a:schemeClr val="dk1"/>
                </a:solidFill>
              </a:rPr>
              <a:t> som nå skal innføres</a:t>
            </a:r>
            <a:endParaRPr b="1">
              <a:solidFill>
                <a:schemeClr val="accent5"/>
              </a:solidFill>
            </a:endParaRPr>
          </a:p>
        </p:txBody>
      </p:sp>
      <p:sp>
        <p:nvSpPr>
          <p:cNvPr id="1493" name="Google Shape;1493;p181"/>
          <p:cNvSpPr txBox="1"/>
          <p:nvPr/>
        </p:nvSpPr>
        <p:spPr>
          <a:xfrm>
            <a:off x="7776450" y="2319625"/>
            <a:ext cx="24531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rPr>
              <a:t>KS bør sette </a:t>
            </a:r>
            <a:r>
              <a:rPr lang="en" b="1">
                <a:solidFill>
                  <a:schemeClr val="accent1"/>
                </a:solidFill>
              </a:rPr>
              <a:t>beredskapssamarbeid på dagsorden</a:t>
            </a:r>
            <a:r>
              <a:rPr lang="en">
                <a:solidFill>
                  <a:schemeClr val="dk1"/>
                </a:solidFill>
              </a:rPr>
              <a:t> i regioner og fylker hvor samarbeid synes å være mindre utbredt</a:t>
            </a:r>
            <a:endParaRPr>
              <a:solidFill>
                <a:schemeClr val="dk1"/>
              </a:solidFill>
            </a:endParaRPr>
          </a:p>
        </p:txBody>
      </p:sp>
      <p:sp>
        <p:nvSpPr>
          <p:cNvPr id="1494" name="Google Shape;1494;p181"/>
          <p:cNvSpPr txBox="1"/>
          <p:nvPr/>
        </p:nvSpPr>
        <p:spPr>
          <a:xfrm>
            <a:off x="2816100" y="4313850"/>
            <a:ext cx="24531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a:solidFill>
                  <a:schemeClr val="dk1"/>
                </a:solidFill>
              </a:rPr>
              <a:t>KS bør </a:t>
            </a:r>
            <a:r>
              <a:rPr lang="en" b="1">
                <a:solidFill>
                  <a:schemeClr val="accent4"/>
                </a:solidFill>
              </a:rPr>
              <a:t>samle og tilgjengeliggjøre malverk</a:t>
            </a:r>
            <a:r>
              <a:rPr lang="en">
                <a:solidFill>
                  <a:schemeClr val="dk1"/>
                </a:solidFill>
              </a:rPr>
              <a:t> knyttet til beredskapsområdet</a:t>
            </a:r>
            <a:endParaRPr b="1">
              <a:solidFill>
                <a:schemeClr val="accent4"/>
              </a:solidFill>
            </a:endParaRPr>
          </a:p>
        </p:txBody>
      </p:sp>
      <p:sp>
        <p:nvSpPr>
          <p:cNvPr id="1495" name="Google Shape;1495;p181"/>
          <p:cNvSpPr txBox="1"/>
          <p:nvPr/>
        </p:nvSpPr>
        <p:spPr>
          <a:xfrm>
            <a:off x="6117713" y="4210050"/>
            <a:ext cx="24531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a:solidFill>
                  <a:schemeClr val="dk1"/>
                </a:solidFill>
              </a:rPr>
              <a:t>KS bør bistå kommunene med </a:t>
            </a:r>
            <a:r>
              <a:rPr lang="en" b="1">
                <a:solidFill>
                  <a:schemeClr val="accent2"/>
                </a:solidFill>
              </a:rPr>
              <a:t>rådgivning knyttet til etablering</a:t>
            </a:r>
            <a:r>
              <a:rPr lang="en">
                <a:solidFill>
                  <a:schemeClr val="dk1"/>
                </a:solidFill>
              </a:rPr>
              <a:t> av beredskapssamarbeid</a:t>
            </a:r>
            <a:endParaRPr b="1">
              <a:solidFill>
                <a:schemeClr val="accent2"/>
              </a:solidFill>
            </a:endParaRPr>
          </a:p>
        </p:txBody>
      </p:sp>
      <p:sp>
        <p:nvSpPr>
          <p:cNvPr id="1496" name="Google Shape;1496;p181"/>
          <p:cNvSpPr/>
          <p:nvPr/>
        </p:nvSpPr>
        <p:spPr>
          <a:xfrm>
            <a:off x="456000" y="2459019"/>
            <a:ext cx="594300" cy="5943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97" name="Google Shape;1497;p181"/>
          <p:cNvSpPr/>
          <p:nvPr/>
        </p:nvSpPr>
        <p:spPr>
          <a:xfrm>
            <a:off x="3784489" y="2453700"/>
            <a:ext cx="594300" cy="5943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98" name="Google Shape;1498;p181"/>
          <p:cNvSpPr/>
          <p:nvPr/>
        </p:nvSpPr>
        <p:spPr>
          <a:xfrm>
            <a:off x="7067449" y="2438125"/>
            <a:ext cx="594300" cy="5943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99" name="Google Shape;1499;p181"/>
          <p:cNvSpPr/>
          <p:nvPr/>
        </p:nvSpPr>
        <p:spPr>
          <a:xfrm>
            <a:off x="2115975" y="4400700"/>
            <a:ext cx="594300" cy="594300"/>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00" name="Google Shape;1500;p181"/>
          <p:cNvSpPr/>
          <p:nvPr/>
        </p:nvSpPr>
        <p:spPr>
          <a:xfrm>
            <a:off x="5417588" y="4362450"/>
            <a:ext cx="594300" cy="5943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01" name="Google Shape;1501;p181"/>
          <p:cNvSpPr/>
          <p:nvPr/>
        </p:nvSpPr>
        <p:spPr>
          <a:xfrm>
            <a:off x="2187906" y="4469250"/>
            <a:ext cx="457200" cy="457200"/>
          </a:xfrm>
          <a:custGeom>
            <a:avLst/>
            <a:gdLst/>
            <a:ahLst/>
            <a:cxnLst/>
            <a:rect l="l" t="t" r="r" b="b"/>
            <a:pathLst>
              <a:path w="705" h="705" extrusionOk="0">
                <a:moveTo>
                  <a:pt x="705" y="103"/>
                </a:moveTo>
                <a:lnTo>
                  <a:pt x="570" y="103"/>
                </a:lnTo>
                <a:lnTo>
                  <a:pt x="570" y="0"/>
                </a:lnTo>
                <a:lnTo>
                  <a:pt x="405" y="0"/>
                </a:lnTo>
                <a:lnTo>
                  <a:pt x="405" y="47"/>
                </a:lnTo>
                <a:lnTo>
                  <a:pt x="270" y="47"/>
                </a:lnTo>
                <a:lnTo>
                  <a:pt x="270" y="126"/>
                </a:lnTo>
                <a:lnTo>
                  <a:pt x="165" y="126"/>
                </a:lnTo>
                <a:lnTo>
                  <a:pt x="165" y="0"/>
                </a:lnTo>
                <a:lnTo>
                  <a:pt x="0" y="0"/>
                </a:lnTo>
                <a:lnTo>
                  <a:pt x="0" y="705"/>
                </a:lnTo>
                <a:lnTo>
                  <a:pt x="705" y="705"/>
                </a:lnTo>
                <a:lnTo>
                  <a:pt x="705" y="103"/>
                </a:lnTo>
                <a:close/>
                <a:moveTo>
                  <a:pt x="135" y="611"/>
                </a:moveTo>
                <a:lnTo>
                  <a:pt x="31" y="611"/>
                </a:lnTo>
                <a:lnTo>
                  <a:pt x="31" y="94"/>
                </a:lnTo>
                <a:lnTo>
                  <a:pt x="135" y="94"/>
                </a:lnTo>
                <a:lnTo>
                  <a:pt x="135" y="611"/>
                </a:lnTo>
                <a:close/>
                <a:moveTo>
                  <a:pt x="135" y="31"/>
                </a:moveTo>
                <a:lnTo>
                  <a:pt x="135" y="64"/>
                </a:lnTo>
                <a:lnTo>
                  <a:pt x="31" y="64"/>
                </a:lnTo>
                <a:lnTo>
                  <a:pt x="31" y="31"/>
                </a:lnTo>
                <a:lnTo>
                  <a:pt x="135" y="31"/>
                </a:lnTo>
                <a:close/>
                <a:moveTo>
                  <a:pt x="31" y="674"/>
                </a:moveTo>
                <a:lnTo>
                  <a:pt x="31" y="641"/>
                </a:lnTo>
                <a:lnTo>
                  <a:pt x="135" y="641"/>
                </a:lnTo>
                <a:lnTo>
                  <a:pt x="135" y="674"/>
                </a:lnTo>
                <a:lnTo>
                  <a:pt x="31" y="674"/>
                </a:lnTo>
                <a:close/>
                <a:moveTo>
                  <a:pt x="165" y="674"/>
                </a:moveTo>
                <a:lnTo>
                  <a:pt x="165" y="155"/>
                </a:lnTo>
                <a:lnTo>
                  <a:pt x="270" y="155"/>
                </a:lnTo>
                <a:lnTo>
                  <a:pt x="270" y="674"/>
                </a:lnTo>
                <a:lnTo>
                  <a:pt x="165" y="674"/>
                </a:lnTo>
                <a:close/>
                <a:moveTo>
                  <a:pt x="300" y="674"/>
                </a:moveTo>
                <a:lnTo>
                  <a:pt x="300" y="76"/>
                </a:lnTo>
                <a:lnTo>
                  <a:pt x="405" y="76"/>
                </a:lnTo>
                <a:lnTo>
                  <a:pt x="405" y="674"/>
                </a:lnTo>
                <a:lnTo>
                  <a:pt x="300" y="674"/>
                </a:lnTo>
                <a:close/>
                <a:moveTo>
                  <a:pt x="435" y="94"/>
                </a:moveTo>
                <a:lnTo>
                  <a:pt x="540" y="94"/>
                </a:lnTo>
                <a:lnTo>
                  <a:pt x="540" y="611"/>
                </a:lnTo>
                <a:lnTo>
                  <a:pt x="435" y="611"/>
                </a:lnTo>
                <a:lnTo>
                  <a:pt x="435" y="94"/>
                </a:lnTo>
                <a:close/>
                <a:moveTo>
                  <a:pt x="540" y="31"/>
                </a:moveTo>
                <a:lnTo>
                  <a:pt x="540" y="64"/>
                </a:lnTo>
                <a:lnTo>
                  <a:pt x="435" y="64"/>
                </a:lnTo>
                <a:lnTo>
                  <a:pt x="435" y="31"/>
                </a:lnTo>
                <a:lnTo>
                  <a:pt x="540" y="31"/>
                </a:lnTo>
                <a:close/>
                <a:moveTo>
                  <a:pt x="435" y="674"/>
                </a:moveTo>
                <a:lnTo>
                  <a:pt x="435" y="641"/>
                </a:lnTo>
                <a:lnTo>
                  <a:pt x="540" y="641"/>
                </a:lnTo>
                <a:lnTo>
                  <a:pt x="540" y="674"/>
                </a:lnTo>
                <a:lnTo>
                  <a:pt x="435" y="674"/>
                </a:lnTo>
                <a:close/>
                <a:moveTo>
                  <a:pt x="570" y="674"/>
                </a:moveTo>
                <a:lnTo>
                  <a:pt x="570" y="132"/>
                </a:lnTo>
                <a:lnTo>
                  <a:pt x="674" y="132"/>
                </a:lnTo>
                <a:lnTo>
                  <a:pt x="674" y="674"/>
                </a:lnTo>
                <a:lnTo>
                  <a:pt x="570" y="674"/>
                </a:lnTo>
                <a:close/>
                <a:moveTo>
                  <a:pt x="315" y="611"/>
                </a:moveTo>
                <a:lnTo>
                  <a:pt x="390" y="611"/>
                </a:lnTo>
                <a:lnTo>
                  <a:pt x="390" y="641"/>
                </a:lnTo>
                <a:lnTo>
                  <a:pt x="315" y="641"/>
                </a:lnTo>
                <a:lnTo>
                  <a:pt x="315" y="611"/>
                </a:lnTo>
                <a:close/>
                <a:moveTo>
                  <a:pt x="315" y="554"/>
                </a:moveTo>
                <a:lnTo>
                  <a:pt x="390" y="554"/>
                </a:lnTo>
                <a:lnTo>
                  <a:pt x="390" y="584"/>
                </a:lnTo>
                <a:lnTo>
                  <a:pt x="315" y="584"/>
                </a:lnTo>
                <a:lnTo>
                  <a:pt x="315" y="554"/>
                </a:lnTo>
                <a:close/>
                <a:moveTo>
                  <a:pt x="315" y="147"/>
                </a:moveTo>
                <a:lnTo>
                  <a:pt x="390" y="147"/>
                </a:lnTo>
                <a:lnTo>
                  <a:pt x="390" y="176"/>
                </a:lnTo>
                <a:lnTo>
                  <a:pt x="315" y="176"/>
                </a:lnTo>
                <a:lnTo>
                  <a:pt x="315" y="147"/>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rgbClr val="D04A02"/>
              </a:solidFill>
              <a:latin typeface="Arial"/>
              <a:ea typeface="Arial"/>
              <a:cs typeface="Arial"/>
              <a:sym typeface="Arial"/>
            </a:endParaRPr>
          </a:p>
        </p:txBody>
      </p:sp>
      <p:sp>
        <p:nvSpPr>
          <p:cNvPr id="1502" name="Google Shape;1502;p181"/>
          <p:cNvSpPr/>
          <p:nvPr/>
        </p:nvSpPr>
        <p:spPr>
          <a:xfrm>
            <a:off x="7138126" y="2506671"/>
            <a:ext cx="457200" cy="457200"/>
          </a:xfrm>
          <a:custGeom>
            <a:avLst/>
            <a:gdLst/>
            <a:ahLst/>
            <a:cxnLst/>
            <a:rect l="l" t="t" r="r" b="b"/>
            <a:pathLst>
              <a:path w="576" h="576" extrusionOk="0">
                <a:moveTo>
                  <a:pt x="0" y="0"/>
                </a:moveTo>
                <a:cubicBezTo>
                  <a:pt x="0" y="576"/>
                  <a:pt x="0" y="576"/>
                  <a:pt x="0" y="576"/>
                </a:cubicBezTo>
                <a:cubicBezTo>
                  <a:pt x="576" y="576"/>
                  <a:pt x="576" y="576"/>
                  <a:pt x="576" y="576"/>
                </a:cubicBezTo>
                <a:cubicBezTo>
                  <a:pt x="576" y="0"/>
                  <a:pt x="576" y="0"/>
                  <a:pt x="576" y="0"/>
                </a:cubicBezTo>
                <a:lnTo>
                  <a:pt x="0" y="0"/>
                </a:lnTo>
                <a:close/>
                <a:moveTo>
                  <a:pt x="460" y="398"/>
                </a:moveTo>
                <a:cubicBezTo>
                  <a:pt x="498" y="398"/>
                  <a:pt x="498" y="398"/>
                  <a:pt x="498" y="398"/>
                </a:cubicBezTo>
                <a:cubicBezTo>
                  <a:pt x="498" y="247"/>
                  <a:pt x="498" y="247"/>
                  <a:pt x="498" y="247"/>
                </a:cubicBezTo>
                <a:cubicBezTo>
                  <a:pt x="498" y="218"/>
                  <a:pt x="474" y="195"/>
                  <a:pt x="446" y="195"/>
                </a:cubicBezTo>
                <a:cubicBezTo>
                  <a:pt x="378" y="195"/>
                  <a:pt x="378" y="195"/>
                  <a:pt x="378" y="195"/>
                </a:cubicBezTo>
                <a:cubicBezTo>
                  <a:pt x="362" y="195"/>
                  <a:pt x="349" y="201"/>
                  <a:pt x="339" y="212"/>
                </a:cubicBezTo>
                <a:cubicBezTo>
                  <a:pt x="338" y="213"/>
                  <a:pt x="338" y="213"/>
                  <a:pt x="338" y="213"/>
                </a:cubicBezTo>
                <a:cubicBezTo>
                  <a:pt x="356" y="229"/>
                  <a:pt x="356" y="229"/>
                  <a:pt x="356" y="229"/>
                </a:cubicBezTo>
                <a:cubicBezTo>
                  <a:pt x="357" y="228"/>
                  <a:pt x="357" y="228"/>
                  <a:pt x="357" y="228"/>
                </a:cubicBezTo>
                <a:cubicBezTo>
                  <a:pt x="362" y="222"/>
                  <a:pt x="369" y="219"/>
                  <a:pt x="378" y="219"/>
                </a:cubicBezTo>
                <a:cubicBezTo>
                  <a:pt x="446" y="219"/>
                  <a:pt x="446" y="219"/>
                  <a:pt x="446" y="219"/>
                </a:cubicBezTo>
                <a:cubicBezTo>
                  <a:pt x="461" y="219"/>
                  <a:pt x="474" y="231"/>
                  <a:pt x="474" y="247"/>
                </a:cubicBezTo>
                <a:cubicBezTo>
                  <a:pt x="474" y="375"/>
                  <a:pt x="474" y="375"/>
                  <a:pt x="474" y="375"/>
                </a:cubicBezTo>
                <a:cubicBezTo>
                  <a:pt x="436" y="375"/>
                  <a:pt x="436" y="375"/>
                  <a:pt x="436" y="375"/>
                </a:cubicBezTo>
                <a:cubicBezTo>
                  <a:pt x="436" y="552"/>
                  <a:pt x="436" y="552"/>
                  <a:pt x="436" y="552"/>
                </a:cubicBezTo>
                <a:cubicBezTo>
                  <a:pt x="387" y="552"/>
                  <a:pt x="387" y="552"/>
                  <a:pt x="387" y="552"/>
                </a:cubicBezTo>
                <a:cubicBezTo>
                  <a:pt x="387" y="375"/>
                  <a:pt x="387" y="375"/>
                  <a:pt x="387" y="375"/>
                </a:cubicBezTo>
                <a:cubicBezTo>
                  <a:pt x="233" y="375"/>
                  <a:pt x="233" y="375"/>
                  <a:pt x="233" y="375"/>
                </a:cubicBezTo>
                <a:cubicBezTo>
                  <a:pt x="265" y="342"/>
                  <a:pt x="265" y="342"/>
                  <a:pt x="265" y="342"/>
                </a:cubicBezTo>
                <a:cubicBezTo>
                  <a:pt x="248" y="325"/>
                  <a:pt x="248" y="325"/>
                  <a:pt x="248" y="325"/>
                </a:cubicBezTo>
                <a:cubicBezTo>
                  <a:pt x="187" y="387"/>
                  <a:pt x="187" y="387"/>
                  <a:pt x="187" y="387"/>
                </a:cubicBezTo>
                <a:cubicBezTo>
                  <a:pt x="248" y="448"/>
                  <a:pt x="248" y="448"/>
                  <a:pt x="248" y="448"/>
                </a:cubicBezTo>
                <a:cubicBezTo>
                  <a:pt x="265" y="431"/>
                  <a:pt x="265" y="431"/>
                  <a:pt x="265" y="431"/>
                </a:cubicBezTo>
                <a:cubicBezTo>
                  <a:pt x="233" y="398"/>
                  <a:pt x="233" y="398"/>
                  <a:pt x="233" y="398"/>
                </a:cubicBezTo>
                <a:cubicBezTo>
                  <a:pt x="363" y="398"/>
                  <a:pt x="363" y="398"/>
                  <a:pt x="363" y="398"/>
                </a:cubicBezTo>
                <a:cubicBezTo>
                  <a:pt x="363" y="552"/>
                  <a:pt x="363" y="552"/>
                  <a:pt x="363" y="552"/>
                </a:cubicBezTo>
                <a:cubicBezTo>
                  <a:pt x="212" y="552"/>
                  <a:pt x="212" y="552"/>
                  <a:pt x="212" y="552"/>
                </a:cubicBezTo>
                <a:cubicBezTo>
                  <a:pt x="212" y="440"/>
                  <a:pt x="212" y="440"/>
                  <a:pt x="212" y="440"/>
                </a:cubicBezTo>
                <a:cubicBezTo>
                  <a:pt x="188" y="416"/>
                  <a:pt x="188" y="416"/>
                  <a:pt x="188" y="416"/>
                </a:cubicBezTo>
                <a:cubicBezTo>
                  <a:pt x="188" y="552"/>
                  <a:pt x="188" y="552"/>
                  <a:pt x="188" y="552"/>
                </a:cubicBezTo>
                <a:cubicBezTo>
                  <a:pt x="139" y="552"/>
                  <a:pt x="139" y="552"/>
                  <a:pt x="139" y="552"/>
                </a:cubicBezTo>
                <a:cubicBezTo>
                  <a:pt x="139" y="375"/>
                  <a:pt x="139" y="375"/>
                  <a:pt x="139" y="375"/>
                </a:cubicBezTo>
                <a:cubicBezTo>
                  <a:pt x="101" y="375"/>
                  <a:pt x="101" y="375"/>
                  <a:pt x="101" y="375"/>
                </a:cubicBezTo>
                <a:cubicBezTo>
                  <a:pt x="101" y="247"/>
                  <a:pt x="101" y="247"/>
                  <a:pt x="101" y="247"/>
                </a:cubicBezTo>
                <a:cubicBezTo>
                  <a:pt x="101" y="231"/>
                  <a:pt x="114" y="219"/>
                  <a:pt x="130" y="219"/>
                </a:cubicBezTo>
                <a:cubicBezTo>
                  <a:pt x="198" y="219"/>
                  <a:pt x="198" y="219"/>
                  <a:pt x="198" y="219"/>
                </a:cubicBezTo>
                <a:cubicBezTo>
                  <a:pt x="214" y="219"/>
                  <a:pt x="226" y="231"/>
                  <a:pt x="226" y="247"/>
                </a:cubicBezTo>
                <a:cubicBezTo>
                  <a:pt x="226" y="297"/>
                  <a:pt x="226" y="297"/>
                  <a:pt x="226" y="297"/>
                </a:cubicBezTo>
                <a:cubicBezTo>
                  <a:pt x="343" y="297"/>
                  <a:pt x="343" y="297"/>
                  <a:pt x="343" y="297"/>
                </a:cubicBezTo>
                <a:cubicBezTo>
                  <a:pt x="310" y="330"/>
                  <a:pt x="310" y="330"/>
                  <a:pt x="310" y="330"/>
                </a:cubicBezTo>
                <a:cubicBezTo>
                  <a:pt x="327" y="347"/>
                  <a:pt x="327" y="347"/>
                  <a:pt x="327" y="347"/>
                </a:cubicBezTo>
                <a:cubicBezTo>
                  <a:pt x="388" y="286"/>
                  <a:pt x="388" y="286"/>
                  <a:pt x="388" y="286"/>
                </a:cubicBezTo>
                <a:cubicBezTo>
                  <a:pt x="327" y="224"/>
                  <a:pt x="327" y="224"/>
                  <a:pt x="327" y="224"/>
                </a:cubicBezTo>
                <a:cubicBezTo>
                  <a:pt x="310" y="241"/>
                  <a:pt x="310" y="241"/>
                  <a:pt x="310" y="241"/>
                </a:cubicBezTo>
                <a:cubicBezTo>
                  <a:pt x="343" y="274"/>
                  <a:pt x="343" y="274"/>
                  <a:pt x="343" y="274"/>
                </a:cubicBezTo>
                <a:cubicBezTo>
                  <a:pt x="250" y="274"/>
                  <a:pt x="250" y="274"/>
                  <a:pt x="250" y="274"/>
                </a:cubicBezTo>
                <a:cubicBezTo>
                  <a:pt x="250" y="247"/>
                  <a:pt x="250" y="247"/>
                  <a:pt x="250" y="247"/>
                </a:cubicBezTo>
                <a:cubicBezTo>
                  <a:pt x="250" y="218"/>
                  <a:pt x="227" y="195"/>
                  <a:pt x="198" y="195"/>
                </a:cubicBezTo>
                <a:cubicBezTo>
                  <a:pt x="130" y="195"/>
                  <a:pt x="130" y="195"/>
                  <a:pt x="130" y="195"/>
                </a:cubicBezTo>
                <a:cubicBezTo>
                  <a:pt x="101" y="195"/>
                  <a:pt x="77" y="218"/>
                  <a:pt x="77" y="247"/>
                </a:cubicBezTo>
                <a:cubicBezTo>
                  <a:pt x="77" y="398"/>
                  <a:pt x="77" y="398"/>
                  <a:pt x="77" y="398"/>
                </a:cubicBezTo>
                <a:cubicBezTo>
                  <a:pt x="116" y="398"/>
                  <a:pt x="116" y="398"/>
                  <a:pt x="116" y="398"/>
                </a:cubicBezTo>
                <a:cubicBezTo>
                  <a:pt x="116" y="552"/>
                  <a:pt x="116" y="552"/>
                  <a:pt x="116" y="552"/>
                </a:cubicBezTo>
                <a:cubicBezTo>
                  <a:pt x="23" y="552"/>
                  <a:pt x="23" y="552"/>
                  <a:pt x="23" y="552"/>
                </a:cubicBezTo>
                <a:cubicBezTo>
                  <a:pt x="23" y="24"/>
                  <a:pt x="23" y="24"/>
                  <a:pt x="23" y="24"/>
                </a:cubicBezTo>
                <a:cubicBezTo>
                  <a:pt x="552" y="24"/>
                  <a:pt x="552" y="24"/>
                  <a:pt x="552" y="24"/>
                </a:cubicBezTo>
                <a:cubicBezTo>
                  <a:pt x="552" y="552"/>
                  <a:pt x="552" y="552"/>
                  <a:pt x="552" y="552"/>
                </a:cubicBezTo>
                <a:cubicBezTo>
                  <a:pt x="460" y="552"/>
                  <a:pt x="460" y="552"/>
                  <a:pt x="460" y="552"/>
                </a:cubicBezTo>
                <a:lnTo>
                  <a:pt x="460" y="398"/>
                </a:lnTo>
                <a:close/>
                <a:moveTo>
                  <a:pt x="164" y="75"/>
                </a:moveTo>
                <a:cubicBezTo>
                  <a:pt x="137" y="75"/>
                  <a:pt x="116" y="97"/>
                  <a:pt x="116" y="125"/>
                </a:cubicBezTo>
                <a:cubicBezTo>
                  <a:pt x="116" y="151"/>
                  <a:pt x="137" y="173"/>
                  <a:pt x="164" y="173"/>
                </a:cubicBezTo>
                <a:cubicBezTo>
                  <a:pt x="190" y="173"/>
                  <a:pt x="212" y="151"/>
                  <a:pt x="212" y="125"/>
                </a:cubicBezTo>
                <a:cubicBezTo>
                  <a:pt x="212" y="97"/>
                  <a:pt x="190" y="75"/>
                  <a:pt x="164" y="75"/>
                </a:cubicBezTo>
                <a:close/>
                <a:moveTo>
                  <a:pt x="164" y="149"/>
                </a:moveTo>
                <a:cubicBezTo>
                  <a:pt x="150" y="149"/>
                  <a:pt x="139" y="138"/>
                  <a:pt x="139" y="125"/>
                </a:cubicBezTo>
                <a:cubicBezTo>
                  <a:pt x="139" y="110"/>
                  <a:pt x="150" y="99"/>
                  <a:pt x="164" y="99"/>
                </a:cubicBezTo>
                <a:cubicBezTo>
                  <a:pt x="177" y="99"/>
                  <a:pt x="188" y="110"/>
                  <a:pt x="188" y="125"/>
                </a:cubicBezTo>
                <a:cubicBezTo>
                  <a:pt x="188" y="138"/>
                  <a:pt x="177" y="149"/>
                  <a:pt x="164" y="149"/>
                </a:cubicBezTo>
                <a:close/>
                <a:moveTo>
                  <a:pt x="412" y="75"/>
                </a:moveTo>
                <a:cubicBezTo>
                  <a:pt x="386" y="75"/>
                  <a:pt x="364" y="97"/>
                  <a:pt x="364" y="125"/>
                </a:cubicBezTo>
                <a:cubicBezTo>
                  <a:pt x="364" y="151"/>
                  <a:pt x="386" y="173"/>
                  <a:pt x="412" y="173"/>
                </a:cubicBezTo>
                <a:cubicBezTo>
                  <a:pt x="439" y="173"/>
                  <a:pt x="460" y="151"/>
                  <a:pt x="460" y="125"/>
                </a:cubicBezTo>
                <a:cubicBezTo>
                  <a:pt x="460" y="97"/>
                  <a:pt x="439" y="75"/>
                  <a:pt x="412" y="75"/>
                </a:cubicBezTo>
                <a:close/>
                <a:moveTo>
                  <a:pt x="436" y="125"/>
                </a:moveTo>
                <a:cubicBezTo>
                  <a:pt x="436" y="138"/>
                  <a:pt x="426" y="149"/>
                  <a:pt x="412" y="149"/>
                </a:cubicBezTo>
                <a:cubicBezTo>
                  <a:pt x="399" y="149"/>
                  <a:pt x="388" y="138"/>
                  <a:pt x="388" y="125"/>
                </a:cubicBezTo>
                <a:cubicBezTo>
                  <a:pt x="388" y="111"/>
                  <a:pt x="399" y="99"/>
                  <a:pt x="412" y="99"/>
                </a:cubicBezTo>
                <a:cubicBezTo>
                  <a:pt x="426" y="99"/>
                  <a:pt x="436" y="110"/>
                  <a:pt x="436" y="12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grpSp>
        <p:nvGrpSpPr>
          <p:cNvPr id="1503" name="Google Shape;1503;p181"/>
          <p:cNvGrpSpPr/>
          <p:nvPr/>
        </p:nvGrpSpPr>
        <p:grpSpPr>
          <a:xfrm>
            <a:off x="5477252" y="4430996"/>
            <a:ext cx="457200" cy="457200"/>
            <a:chOff x="2538910" y="4634724"/>
            <a:chExt cx="457200" cy="457200"/>
          </a:xfrm>
        </p:grpSpPr>
        <p:sp>
          <p:nvSpPr>
            <p:cNvPr id="1504" name="Google Shape;1504;p181"/>
            <p:cNvSpPr/>
            <p:nvPr/>
          </p:nvSpPr>
          <p:spPr>
            <a:xfrm>
              <a:off x="2538910" y="4634724"/>
              <a:ext cx="457200" cy="457200"/>
            </a:xfrm>
            <a:custGeom>
              <a:avLst/>
              <a:gdLst/>
              <a:ahLst/>
              <a:cxnLst/>
              <a:rect l="l" t="t" r="r" b="b"/>
              <a:pathLst>
                <a:path w="457200" h="457200" extrusionOk="0">
                  <a:moveTo>
                    <a:pt x="0" y="0"/>
                  </a:moveTo>
                  <a:lnTo>
                    <a:pt x="0" y="457200"/>
                  </a:lnTo>
                  <a:lnTo>
                    <a:pt x="457200" y="457200"/>
                  </a:lnTo>
                  <a:lnTo>
                    <a:pt x="457200" y="0"/>
                  </a:lnTo>
                  <a:close/>
                  <a:moveTo>
                    <a:pt x="437706" y="437706"/>
                  </a:moveTo>
                  <a:lnTo>
                    <a:pt x="19495" y="437706"/>
                  </a:lnTo>
                  <a:lnTo>
                    <a:pt x="19495" y="19495"/>
                  </a:lnTo>
                  <a:lnTo>
                    <a:pt x="437706" y="19495"/>
                  </a:ln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D04A02"/>
                </a:solidFill>
                <a:latin typeface="Arial"/>
                <a:ea typeface="Arial"/>
                <a:cs typeface="Arial"/>
                <a:sym typeface="Arial"/>
              </a:endParaRPr>
            </a:p>
          </p:txBody>
        </p:sp>
        <p:sp>
          <p:nvSpPr>
            <p:cNvPr id="1505" name="Google Shape;1505;p181"/>
            <p:cNvSpPr/>
            <p:nvPr/>
          </p:nvSpPr>
          <p:spPr>
            <a:xfrm>
              <a:off x="2712709" y="4812904"/>
              <a:ext cx="110204" cy="116520"/>
            </a:xfrm>
            <a:custGeom>
              <a:avLst/>
              <a:gdLst/>
              <a:ahLst/>
              <a:cxnLst/>
              <a:rect l="l" t="t" r="r" b="b"/>
              <a:pathLst>
                <a:path w="110204" h="116520" extrusionOk="0">
                  <a:moveTo>
                    <a:pt x="7175" y="86392"/>
                  </a:moveTo>
                  <a:cubicBezTo>
                    <a:pt x="19809" y="112791"/>
                    <a:pt x="51450" y="123950"/>
                    <a:pt x="77849" y="111317"/>
                  </a:cubicBezTo>
                  <a:cubicBezTo>
                    <a:pt x="88759" y="106097"/>
                    <a:pt x="97554" y="97301"/>
                    <a:pt x="102775" y="86392"/>
                  </a:cubicBezTo>
                  <a:lnTo>
                    <a:pt x="102775" y="86392"/>
                  </a:lnTo>
                  <a:lnTo>
                    <a:pt x="83503" y="77153"/>
                  </a:lnTo>
                  <a:cubicBezTo>
                    <a:pt x="75859" y="92934"/>
                    <a:pt x="56870" y="99531"/>
                    <a:pt x="41088" y="91888"/>
                  </a:cubicBezTo>
                  <a:cubicBezTo>
                    <a:pt x="34658" y="88774"/>
                    <a:pt x="29467" y="83582"/>
                    <a:pt x="26352" y="77153"/>
                  </a:cubicBezTo>
                  <a:close/>
                  <a:moveTo>
                    <a:pt x="94329" y="0"/>
                  </a:moveTo>
                  <a:cubicBezTo>
                    <a:pt x="85562" y="0"/>
                    <a:pt x="78454" y="7108"/>
                    <a:pt x="78454" y="15875"/>
                  </a:cubicBezTo>
                  <a:cubicBezTo>
                    <a:pt x="78454" y="24642"/>
                    <a:pt x="85562" y="31750"/>
                    <a:pt x="94329" y="31750"/>
                  </a:cubicBezTo>
                  <a:cubicBezTo>
                    <a:pt x="103097" y="31750"/>
                    <a:pt x="110204" y="24642"/>
                    <a:pt x="110204" y="15875"/>
                  </a:cubicBezTo>
                  <a:cubicBezTo>
                    <a:pt x="110204" y="7108"/>
                    <a:pt x="103097" y="0"/>
                    <a:pt x="94329" y="0"/>
                  </a:cubicBezTo>
                  <a:close/>
                  <a:moveTo>
                    <a:pt x="15875" y="0"/>
                  </a:moveTo>
                  <a:cubicBezTo>
                    <a:pt x="7108" y="0"/>
                    <a:pt x="0" y="7108"/>
                    <a:pt x="0" y="15875"/>
                  </a:cubicBezTo>
                  <a:cubicBezTo>
                    <a:pt x="0" y="24642"/>
                    <a:pt x="7108" y="31750"/>
                    <a:pt x="15875" y="31750"/>
                  </a:cubicBezTo>
                  <a:cubicBezTo>
                    <a:pt x="24642" y="31750"/>
                    <a:pt x="31750" y="24642"/>
                    <a:pt x="31750" y="15875"/>
                  </a:cubicBezTo>
                  <a:cubicBezTo>
                    <a:pt x="31750" y="7108"/>
                    <a:pt x="24642" y="0"/>
                    <a:pt x="15875" y="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D04A02"/>
                </a:solidFill>
                <a:latin typeface="Arial"/>
                <a:ea typeface="Arial"/>
                <a:cs typeface="Arial"/>
                <a:sym typeface="Arial"/>
              </a:endParaRPr>
            </a:p>
          </p:txBody>
        </p:sp>
        <p:sp>
          <p:nvSpPr>
            <p:cNvPr id="1506" name="Google Shape;1506;p181"/>
            <p:cNvSpPr/>
            <p:nvPr/>
          </p:nvSpPr>
          <p:spPr>
            <a:xfrm>
              <a:off x="2619237" y="4691874"/>
              <a:ext cx="298291" cy="337375"/>
            </a:xfrm>
            <a:custGeom>
              <a:avLst/>
              <a:gdLst/>
              <a:ahLst/>
              <a:cxnLst/>
              <a:rect l="l" t="t" r="r" b="b"/>
              <a:pathLst>
                <a:path w="298291" h="337375" extrusionOk="0">
                  <a:moveTo>
                    <a:pt x="284353" y="122746"/>
                  </a:moveTo>
                  <a:lnTo>
                    <a:pt x="271431" y="122746"/>
                  </a:lnTo>
                  <a:lnTo>
                    <a:pt x="271431" y="116396"/>
                  </a:lnTo>
                  <a:cubicBezTo>
                    <a:pt x="271240" y="52192"/>
                    <a:pt x="219239" y="192"/>
                    <a:pt x="155035" y="0"/>
                  </a:cubicBezTo>
                  <a:lnTo>
                    <a:pt x="142113" y="0"/>
                  </a:lnTo>
                  <a:cubicBezTo>
                    <a:pt x="77946" y="191"/>
                    <a:pt x="25962" y="52133"/>
                    <a:pt x="25718" y="116300"/>
                  </a:cubicBezTo>
                  <a:lnTo>
                    <a:pt x="25718" y="122650"/>
                  </a:lnTo>
                  <a:lnTo>
                    <a:pt x="0" y="122650"/>
                  </a:lnTo>
                  <a:lnTo>
                    <a:pt x="0" y="215678"/>
                  </a:lnTo>
                  <a:lnTo>
                    <a:pt x="47181" y="215678"/>
                  </a:lnTo>
                  <a:lnTo>
                    <a:pt x="47181" y="116300"/>
                  </a:lnTo>
                  <a:cubicBezTo>
                    <a:pt x="47337" y="63931"/>
                    <a:pt x="89743" y="21510"/>
                    <a:pt x="142113" y="21336"/>
                  </a:cubicBezTo>
                  <a:lnTo>
                    <a:pt x="155035" y="21336"/>
                  </a:lnTo>
                  <a:cubicBezTo>
                    <a:pt x="207368" y="21563"/>
                    <a:pt x="249717" y="63967"/>
                    <a:pt x="249873" y="116300"/>
                  </a:cubicBezTo>
                  <a:lnTo>
                    <a:pt x="249873" y="204343"/>
                  </a:lnTo>
                  <a:cubicBezTo>
                    <a:pt x="249901" y="229526"/>
                    <a:pt x="239849" y="253672"/>
                    <a:pt x="221964" y="271399"/>
                  </a:cubicBezTo>
                  <a:cubicBezTo>
                    <a:pt x="208197" y="285115"/>
                    <a:pt x="190576" y="294307"/>
                    <a:pt x="171450" y="297752"/>
                  </a:cubicBezTo>
                  <a:lnTo>
                    <a:pt x="171450" y="289243"/>
                  </a:lnTo>
                  <a:lnTo>
                    <a:pt x="123381" y="289243"/>
                  </a:lnTo>
                  <a:lnTo>
                    <a:pt x="123381" y="337376"/>
                  </a:lnTo>
                  <a:lnTo>
                    <a:pt x="171545" y="337376"/>
                  </a:lnTo>
                  <a:lnTo>
                    <a:pt x="171545" y="320040"/>
                  </a:lnTo>
                  <a:lnTo>
                    <a:pt x="171545" y="320040"/>
                  </a:lnTo>
                  <a:lnTo>
                    <a:pt x="171545" y="319532"/>
                  </a:lnTo>
                  <a:lnTo>
                    <a:pt x="172053" y="319532"/>
                  </a:lnTo>
                  <a:cubicBezTo>
                    <a:pt x="224508" y="311525"/>
                    <a:pt x="264995" y="269199"/>
                    <a:pt x="270669" y="216440"/>
                  </a:cubicBezTo>
                  <a:lnTo>
                    <a:pt x="270669" y="215741"/>
                  </a:lnTo>
                  <a:lnTo>
                    <a:pt x="298291" y="215741"/>
                  </a:lnTo>
                  <a:lnTo>
                    <a:pt x="298291" y="122746"/>
                  </a:ln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D04A02"/>
                </a:solidFill>
                <a:latin typeface="Arial"/>
                <a:ea typeface="Arial"/>
                <a:cs typeface="Arial"/>
                <a:sym typeface="Arial"/>
              </a:endParaRPr>
            </a:p>
          </p:txBody>
        </p:sp>
      </p:grpSp>
      <p:sp>
        <p:nvSpPr>
          <p:cNvPr id="1507" name="Google Shape;1507;p181"/>
          <p:cNvSpPr/>
          <p:nvPr/>
        </p:nvSpPr>
        <p:spPr>
          <a:xfrm>
            <a:off x="524554" y="2528144"/>
            <a:ext cx="457200" cy="456048"/>
          </a:xfrm>
          <a:custGeom>
            <a:avLst/>
            <a:gdLst/>
            <a:ahLst/>
            <a:cxnLst/>
            <a:rect l="l" t="t" r="r" b="b"/>
            <a:pathLst>
              <a:path w="347" h="346" extrusionOk="0">
                <a:moveTo>
                  <a:pt x="0" y="0"/>
                </a:moveTo>
                <a:cubicBezTo>
                  <a:pt x="0" y="346"/>
                  <a:pt x="0" y="346"/>
                  <a:pt x="0" y="346"/>
                </a:cubicBezTo>
                <a:cubicBezTo>
                  <a:pt x="347" y="346"/>
                  <a:pt x="347" y="346"/>
                  <a:pt x="347" y="346"/>
                </a:cubicBezTo>
                <a:cubicBezTo>
                  <a:pt x="347" y="0"/>
                  <a:pt x="347" y="0"/>
                  <a:pt x="347" y="0"/>
                </a:cubicBezTo>
                <a:lnTo>
                  <a:pt x="0" y="0"/>
                </a:lnTo>
                <a:close/>
                <a:moveTo>
                  <a:pt x="332" y="14"/>
                </a:moveTo>
                <a:cubicBezTo>
                  <a:pt x="332" y="163"/>
                  <a:pt x="332" y="163"/>
                  <a:pt x="332" y="163"/>
                </a:cubicBezTo>
                <a:cubicBezTo>
                  <a:pt x="325" y="154"/>
                  <a:pt x="310" y="137"/>
                  <a:pt x="289" y="120"/>
                </a:cubicBezTo>
                <a:cubicBezTo>
                  <a:pt x="251" y="88"/>
                  <a:pt x="211" y="71"/>
                  <a:pt x="174" y="71"/>
                </a:cubicBezTo>
                <a:cubicBezTo>
                  <a:pt x="136" y="71"/>
                  <a:pt x="96" y="88"/>
                  <a:pt x="58" y="120"/>
                </a:cubicBezTo>
                <a:cubicBezTo>
                  <a:pt x="37" y="137"/>
                  <a:pt x="22" y="154"/>
                  <a:pt x="15" y="163"/>
                </a:cubicBezTo>
                <a:cubicBezTo>
                  <a:pt x="15" y="14"/>
                  <a:pt x="15" y="14"/>
                  <a:pt x="15" y="14"/>
                </a:cubicBezTo>
                <a:lnTo>
                  <a:pt x="332" y="14"/>
                </a:lnTo>
                <a:close/>
                <a:moveTo>
                  <a:pt x="321" y="173"/>
                </a:moveTo>
                <a:cubicBezTo>
                  <a:pt x="306" y="191"/>
                  <a:pt x="245" y="260"/>
                  <a:pt x="174" y="260"/>
                </a:cubicBezTo>
                <a:cubicBezTo>
                  <a:pt x="102" y="260"/>
                  <a:pt x="41" y="191"/>
                  <a:pt x="26" y="173"/>
                </a:cubicBezTo>
                <a:cubicBezTo>
                  <a:pt x="41" y="155"/>
                  <a:pt x="102" y="86"/>
                  <a:pt x="174" y="86"/>
                </a:cubicBezTo>
                <a:cubicBezTo>
                  <a:pt x="245" y="86"/>
                  <a:pt x="306" y="155"/>
                  <a:pt x="321" y="173"/>
                </a:cubicBezTo>
                <a:close/>
                <a:moveTo>
                  <a:pt x="15" y="331"/>
                </a:moveTo>
                <a:cubicBezTo>
                  <a:pt x="15" y="183"/>
                  <a:pt x="15" y="183"/>
                  <a:pt x="15" y="183"/>
                </a:cubicBezTo>
                <a:cubicBezTo>
                  <a:pt x="22" y="191"/>
                  <a:pt x="37" y="208"/>
                  <a:pt x="58" y="226"/>
                </a:cubicBezTo>
                <a:cubicBezTo>
                  <a:pt x="96" y="258"/>
                  <a:pt x="136" y="275"/>
                  <a:pt x="174" y="275"/>
                </a:cubicBezTo>
                <a:cubicBezTo>
                  <a:pt x="211" y="275"/>
                  <a:pt x="251" y="258"/>
                  <a:pt x="289" y="226"/>
                </a:cubicBezTo>
                <a:cubicBezTo>
                  <a:pt x="310" y="208"/>
                  <a:pt x="325" y="191"/>
                  <a:pt x="332" y="183"/>
                </a:cubicBezTo>
                <a:cubicBezTo>
                  <a:pt x="332" y="331"/>
                  <a:pt x="332" y="331"/>
                  <a:pt x="332" y="331"/>
                </a:cubicBezTo>
                <a:lnTo>
                  <a:pt x="15" y="331"/>
                </a:lnTo>
                <a:close/>
                <a:moveTo>
                  <a:pt x="174" y="96"/>
                </a:moveTo>
                <a:cubicBezTo>
                  <a:pt x="131" y="96"/>
                  <a:pt x="96" y="130"/>
                  <a:pt x="96" y="173"/>
                </a:cubicBezTo>
                <a:cubicBezTo>
                  <a:pt x="96" y="215"/>
                  <a:pt x="131" y="250"/>
                  <a:pt x="174" y="250"/>
                </a:cubicBezTo>
                <a:cubicBezTo>
                  <a:pt x="216" y="250"/>
                  <a:pt x="251" y="215"/>
                  <a:pt x="251" y="173"/>
                </a:cubicBezTo>
                <a:cubicBezTo>
                  <a:pt x="251" y="130"/>
                  <a:pt x="216" y="96"/>
                  <a:pt x="174" y="96"/>
                </a:cubicBezTo>
                <a:close/>
                <a:moveTo>
                  <a:pt x="235" y="165"/>
                </a:moveTo>
                <a:cubicBezTo>
                  <a:pt x="181" y="165"/>
                  <a:pt x="181" y="165"/>
                  <a:pt x="181" y="165"/>
                </a:cubicBezTo>
                <a:cubicBezTo>
                  <a:pt x="181" y="111"/>
                  <a:pt x="181" y="111"/>
                  <a:pt x="181" y="111"/>
                </a:cubicBezTo>
                <a:cubicBezTo>
                  <a:pt x="209" y="114"/>
                  <a:pt x="232" y="137"/>
                  <a:pt x="235" y="165"/>
                </a:cubicBezTo>
                <a:close/>
                <a:moveTo>
                  <a:pt x="166" y="111"/>
                </a:moveTo>
                <a:cubicBezTo>
                  <a:pt x="166" y="165"/>
                  <a:pt x="166" y="165"/>
                  <a:pt x="166" y="165"/>
                </a:cubicBezTo>
                <a:cubicBezTo>
                  <a:pt x="112" y="165"/>
                  <a:pt x="112" y="165"/>
                  <a:pt x="112" y="165"/>
                </a:cubicBezTo>
                <a:cubicBezTo>
                  <a:pt x="115" y="137"/>
                  <a:pt x="138" y="114"/>
                  <a:pt x="166" y="111"/>
                </a:cubicBezTo>
                <a:close/>
                <a:moveTo>
                  <a:pt x="112" y="180"/>
                </a:moveTo>
                <a:cubicBezTo>
                  <a:pt x="166" y="180"/>
                  <a:pt x="166" y="180"/>
                  <a:pt x="166" y="180"/>
                </a:cubicBezTo>
                <a:cubicBezTo>
                  <a:pt x="166" y="235"/>
                  <a:pt x="166" y="235"/>
                  <a:pt x="166" y="235"/>
                </a:cubicBezTo>
                <a:cubicBezTo>
                  <a:pt x="138" y="231"/>
                  <a:pt x="115" y="209"/>
                  <a:pt x="112" y="180"/>
                </a:cubicBezTo>
                <a:close/>
                <a:moveTo>
                  <a:pt x="181" y="235"/>
                </a:moveTo>
                <a:cubicBezTo>
                  <a:pt x="181" y="180"/>
                  <a:pt x="181" y="180"/>
                  <a:pt x="181" y="180"/>
                </a:cubicBezTo>
                <a:cubicBezTo>
                  <a:pt x="235" y="180"/>
                  <a:pt x="235" y="180"/>
                  <a:pt x="235" y="180"/>
                </a:cubicBezTo>
                <a:cubicBezTo>
                  <a:pt x="232" y="209"/>
                  <a:pt x="209" y="231"/>
                  <a:pt x="181" y="235"/>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700" b="1">
              <a:solidFill>
                <a:srgbClr val="D04A02"/>
              </a:solidFill>
              <a:latin typeface="Arial"/>
              <a:ea typeface="Arial"/>
              <a:cs typeface="Arial"/>
              <a:sym typeface="Arial"/>
            </a:endParaRPr>
          </a:p>
        </p:txBody>
      </p:sp>
      <p:sp>
        <p:nvSpPr>
          <p:cNvPr id="1508" name="Google Shape;1508;p181"/>
          <p:cNvSpPr/>
          <p:nvPr/>
        </p:nvSpPr>
        <p:spPr>
          <a:xfrm>
            <a:off x="3843568" y="2522260"/>
            <a:ext cx="455905" cy="457200"/>
          </a:xfrm>
          <a:custGeom>
            <a:avLst/>
            <a:gdLst/>
            <a:ahLst/>
            <a:cxnLst/>
            <a:rect l="l" t="t" r="r" b="b"/>
            <a:pathLst>
              <a:path w="576" h="576" extrusionOk="0">
                <a:moveTo>
                  <a:pt x="0" y="0"/>
                </a:moveTo>
                <a:cubicBezTo>
                  <a:pt x="0" y="576"/>
                  <a:pt x="0" y="576"/>
                  <a:pt x="0" y="576"/>
                </a:cubicBezTo>
                <a:cubicBezTo>
                  <a:pt x="576" y="576"/>
                  <a:pt x="576" y="576"/>
                  <a:pt x="576" y="576"/>
                </a:cubicBezTo>
                <a:cubicBezTo>
                  <a:pt x="576" y="0"/>
                  <a:pt x="576" y="0"/>
                  <a:pt x="576" y="0"/>
                </a:cubicBezTo>
                <a:lnTo>
                  <a:pt x="0" y="0"/>
                </a:lnTo>
                <a:close/>
                <a:moveTo>
                  <a:pt x="551" y="551"/>
                </a:moveTo>
                <a:cubicBezTo>
                  <a:pt x="25" y="551"/>
                  <a:pt x="25" y="551"/>
                  <a:pt x="25" y="551"/>
                </a:cubicBezTo>
                <a:cubicBezTo>
                  <a:pt x="25" y="25"/>
                  <a:pt x="25" y="25"/>
                  <a:pt x="25" y="25"/>
                </a:cubicBezTo>
                <a:cubicBezTo>
                  <a:pt x="551" y="25"/>
                  <a:pt x="551" y="25"/>
                  <a:pt x="551" y="25"/>
                </a:cubicBezTo>
                <a:lnTo>
                  <a:pt x="551" y="551"/>
                </a:lnTo>
                <a:close/>
                <a:moveTo>
                  <a:pt x="130" y="215"/>
                </a:moveTo>
                <a:cubicBezTo>
                  <a:pt x="155" y="215"/>
                  <a:pt x="176" y="194"/>
                  <a:pt x="176" y="169"/>
                </a:cubicBezTo>
                <a:cubicBezTo>
                  <a:pt x="176" y="144"/>
                  <a:pt x="155" y="124"/>
                  <a:pt x="130" y="124"/>
                </a:cubicBezTo>
                <a:cubicBezTo>
                  <a:pt x="105" y="124"/>
                  <a:pt x="85" y="144"/>
                  <a:pt x="85" y="169"/>
                </a:cubicBezTo>
                <a:cubicBezTo>
                  <a:pt x="85" y="194"/>
                  <a:pt x="105" y="215"/>
                  <a:pt x="130" y="215"/>
                </a:cubicBezTo>
                <a:close/>
                <a:moveTo>
                  <a:pt x="130" y="148"/>
                </a:moveTo>
                <a:cubicBezTo>
                  <a:pt x="142" y="148"/>
                  <a:pt x="151" y="158"/>
                  <a:pt x="151" y="169"/>
                </a:cubicBezTo>
                <a:cubicBezTo>
                  <a:pt x="151" y="181"/>
                  <a:pt x="142" y="190"/>
                  <a:pt x="130" y="190"/>
                </a:cubicBezTo>
                <a:cubicBezTo>
                  <a:pt x="119" y="190"/>
                  <a:pt x="109" y="181"/>
                  <a:pt x="109" y="169"/>
                </a:cubicBezTo>
                <a:cubicBezTo>
                  <a:pt x="109" y="158"/>
                  <a:pt x="119" y="148"/>
                  <a:pt x="130" y="148"/>
                </a:cubicBezTo>
                <a:close/>
                <a:moveTo>
                  <a:pt x="494" y="182"/>
                </a:moveTo>
                <a:cubicBezTo>
                  <a:pt x="217" y="182"/>
                  <a:pt x="217" y="182"/>
                  <a:pt x="217" y="182"/>
                </a:cubicBezTo>
                <a:cubicBezTo>
                  <a:pt x="217" y="157"/>
                  <a:pt x="217" y="157"/>
                  <a:pt x="217" y="157"/>
                </a:cubicBezTo>
                <a:cubicBezTo>
                  <a:pt x="494" y="157"/>
                  <a:pt x="494" y="157"/>
                  <a:pt x="494" y="157"/>
                </a:cubicBezTo>
                <a:lnTo>
                  <a:pt x="494" y="182"/>
                </a:lnTo>
                <a:close/>
                <a:moveTo>
                  <a:pt x="130" y="358"/>
                </a:moveTo>
                <a:cubicBezTo>
                  <a:pt x="155" y="358"/>
                  <a:pt x="176" y="337"/>
                  <a:pt x="176" y="312"/>
                </a:cubicBezTo>
                <a:cubicBezTo>
                  <a:pt x="176" y="287"/>
                  <a:pt x="155" y="267"/>
                  <a:pt x="130" y="267"/>
                </a:cubicBezTo>
                <a:cubicBezTo>
                  <a:pt x="105" y="267"/>
                  <a:pt x="85" y="287"/>
                  <a:pt x="85" y="312"/>
                </a:cubicBezTo>
                <a:cubicBezTo>
                  <a:pt x="85" y="337"/>
                  <a:pt x="105" y="358"/>
                  <a:pt x="130" y="358"/>
                </a:cubicBezTo>
                <a:close/>
                <a:moveTo>
                  <a:pt x="130" y="291"/>
                </a:moveTo>
                <a:cubicBezTo>
                  <a:pt x="142" y="291"/>
                  <a:pt x="151" y="301"/>
                  <a:pt x="151" y="312"/>
                </a:cubicBezTo>
                <a:cubicBezTo>
                  <a:pt x="151" y="324"/>
                  <a:pt x="142" y="333"/>
                  <a:pt x="130" y="333"/>
                </a:cubicBezTo>
                <a:cubicBezTo>
                  <a:pt x="119" y="333"/>
                  <a:pt x="109" y="324"/>
                  <a:pt x="109" y="312"/>
                </a:cubicBezTo>
                <a:cubicBezTo>
                  <a:pt x="109" y="301"/>
                  <a:pt x="119" y="291"/>
                  <a:pt x="130" y="291"/>
                </a:cubicBezTo>
                <a:close/>
                <a:moveTo>
                  <a:pt x="494" y="325"/>
                </a:moveTo>
                <a:cubicBezTo>
                  <a:pt x="217" y="325"/>
                  <a:pt x="217" y="325"/>
                  <a:pt x="217" y="325"/>
                </a:cubicBezTo>
                <a:cubicBezTo>
                  <a:pt x="217" y="300"/>
                  <a:pt x="217" y="300"/>
                  <a:pt x="217" y="300"/>
                </a:cubicBezTo>
                <a:cubicBezTo>
                  <a:pt x="494" y="300"/>
                  <a:pt x="494" y="300"/>
                  <a:pt x="494" y="300"/>
                </a:cubicBezTo>
                <a:lnTo>
                  <a:pt x="494" y="325"/>
                </a:lnTo>
                <a:close/>
                <a:moveTo>
                  <a:pt x="130" y="501"/>
                </a:moveTo>
                <a:cubicBezTo>
                  <a:pt x="155" y="501"/>
                  <a:pt x="176" y="480"/>
                  <a:pt x="176" y="455"/>
                </a:cubicBezTo>
                <a:cubicBezTo>
                  <a:pt x="176" y="430"/>
                  <a:pt x="155" y="410"/>
                  <a:pt x="130" y="410"/>
                </a:cubicBezTo>
                <a:cubicBezTo>
                  <a:pt x="105" y="410"/>
                  <a:pt x="85" y="430"/>
                  <a:pt x="85" y="455"/>
                </a:cubicBezTo>
                <a:cubicBezTo>
                  <a:pt x="85" y="480"/>
                  <a:pt x="105" y="501"/>
                  <a:pt x="130" y="501"/>
                </a:cubicBezTo>
                <a:close/>
                <a:moveTo>
                  <a:pt x="130" y="434"/>
                </a:moveTo>
                <a:cubicBezTo>
                  <a:pt x="142" y="434"/>
                  <a:pt x="151" y="444"/>
                  <a:pt x="151" y="455"/>
                </a:cubicBezTo>
                <a:cubicBezTo>
                  <a:pt x="151" y="467"/>
                  <a:pt x="142" y="476"/>
                  <a:pt x="130" y="476"/>
                </a:cubicBezTo>
                <a:cubicBezTo>
                  <a:pt x="119" y="476"/>
                  <a:pt x="109" y="467"/>
                  <a:pt x="109" y="455"/>
                </a:cubicBezTo>
                <a:cubicBezTo>
                  <a:pt x="109" y="444"/>
                  <a:pt x="119" y="434"/>
                  <a:pt x="130" y="434"/>
                </a:cubicBezTo>
                <a:close/>
                <a:moveTo>
                  <a:pt x="494" y="468"/>
                </a:moveTo>
                <a:cubicBezTo>
                  <a:pt x="217" y="468"/>
                  <a:pt x="217" y="468"/>
                  <a:pt x="217" y="468"/>
                </a:cubicBezTo>
                <a:cubicBezTo>
                  <a:pt x="217" y="443"/>
                  <a:pt x="217" y="443"/>
                  <a:pt x="217" y="443"/>
                </a:cubicBezTo>
                <a:cubicBezTo>
                  <a:pt x="494" y="443"/>
                  <a:pt x="494" y="443"/>
                  <a:pt x="494" y="443"/>
                </a:cubicBezTo>
                <a:lnTo>
                  <a:pt x="494" y="46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700" b="1">
              <a:solidFill>
                <a:srgbClr val="D04A02"/>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12"/>
        <p:cNvGrpSpPr/>
        <p:nvPr/>
      </p:nvGrpSpPr>
      <p:grpSpPr>
        <a:xfrm>
          <a:off x="0" y="0"/>
          <a:ext cx="0" cy="0"/>
          <a:chOff x="0" y="0"/>
          <a:chExt cx="0" cy="0"/>
        </a:xfrm>
      </p:grpSpPr>
      <p:pic>
        <p:nvPicPr>
          <p:cNvPr id="1513" name="Google Shape;1513;p182"/>
          <p:cNvPicPr preferRelativeResize="0"/>
          <p:nvPr/>
        </p:nvPicPr>
        <p:blipFill rotWithShape="1">
          <a:blip r:embed="rId3">
            <a:alphaModFix/>
          </a:blip>
          <a:srcRect l="7858" t="12554" r="10455" b="37726"/>
          <a:stretch/>
        </p:blipFill>
        <p:spPr>
          <a:xfrm>
            <a:off x="3" y="6935625"/>
            <a:ext cx="10814899" cy="635425"/>
          </a:xfrm>
          <a:prstGeom prst="rect">
            <a:avLst/>
          </a:prstGeom>
          <a:noFill/>
          <a:ln>
            <a:noFill/>
          </a:ln>
        </p:spPr>
      </p:pic>
      <p:pic>
        <p:nvPicPr>
          <p:cNvPr id="1514" name="Google Shape;1514;p182"/>
          <p:cNvPicPr preferRelativeResize="0"/>
          <p:nvPr/>
        </p:nvPicPr>
        <p:blipFill rotWithShape="1">
          <a:blip r:embed="rId4">
            <a:alphaModFix/>
          </a:blip>
          <a:srcRect l="27046" t="48937" r="-1534"/>
          <a:stretch/>
        </p:blipFill>
        <p:spPr>
          <a:xfrm>
            <a:off x="5648878" y="5122168"/>
            <a:ext cx="5224678" cy="1961589"/>
          </a:xfrm>
          <a:prstGeom prst="rect">
            <a:avLst/>
          </a:prstGeom>
          <a:noFill/>
          <a:ln>
            <a:noFill/>
          </a:ln>
        </p:spPr>
      </p:pic>
      <p:sp>
        <p:nvSpPr>
          <p:cNvPr id="1515" name="Google Shape;1515;p182"/>
          <p:cNvSpPr txBox="1"/>
          <p:nvPr/>
        </p:nvSpPr>
        <p:spPr>
          <a:xfrm>
            <a:off x="3632964" y="5317426"/>
            <a:ext cx="1560900" cy="186900"/>
          </a:xfrm>
          <a:prstGeom prst="rect">
            <a:avLst/>
          </a:prstGeom>
          <a:noFill/>
          <a:ln>
            <a:noFill/>
          </a:ln>
        </p:spPr>
        <p:txBody>
          <a:bodyPr spcFirstLastPara="1" wrap="square" lIns="0" tIns="0" rIns="0" bIns="0" anchor="t" anchorCtr="0">
            <a:noAutofit/>
          </a:bodyPr>
          <a:lstStyle/>
          <a:p>
            <a:pPr marL="0" marR="0" lvl="0" indent="0" algn="ctr" rtl="0">
              <a:lnSpc>
                <a:spcPct val="8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pic>
        <p:nvPicPr>
          <p:cNvPr id="1516" name="Google Shape;1516;p182"/>
          <p:cNvPicPr preferRelativeResize="0"/>
          <p:nvPr/>
        </p:nvPicPr>
        <p:blipFill rotWithShape="1">
          <a:blip r:embed="rId5">
            <a:alphaModFix/>
          </a:blip>
          <a:srcRect l="9631" r="9631"/>
          <a:stretch/>
        </p:blipFill>
        <p:spPr>
          <a:xfrm>
            <a:off x="6691106" y="5996404"/>
            <a:ext cx="202467" cy="235460"/>
          </a:xfrm>
          <a:prstGeom prst="rect">
            <a:avLst/>
          </a:prstGeom>
          <a:noFill/>
          <a:ln>
            <a:noFill/>
          </a:ln>
        </p:spPr>
      </p:pic>
      <p:pic>
        <p:nvPicPr>
          <p:cNvPr id="1517" name="Google Shape;1517;p182"/>
          <p:cNvPicPr preferRelativeResize="0"/>
          <p:nvPr/>
        </p:nvPicPr>
        <p:blipFill rotWithShape="1">
          <a:blip r:embed="rId4">
            <a:alphaModFix/>
          </a:blip>
          <a:srcRect l="26743" t="77108" r="38669"/>
          <a:stretch/>
        </p:blipFill>
        <p:spPr>
          <a:xfrm>
            <a:off x="7544408" y="5787018"/>
            <a:ext cx="3646915" cy="1321874"/>
          </a:xfrm>
          <a:prstGeom prst="rect">
            <a:avLst/>
          </a:prstGeom>
          <a:noFill/>
          <a:ln>
            <a:noFill/>
          </a:ln>
        </p:spPr>
      </p:pic>
      <p:pic>
        <p:nvPicPr>
          <p:cNvPr id="1518" name="Google Shape;1518;p182"/>
          <p:cNvPicPr preferRelativeResize="0"/>
          <p:nvPr/>
        </p:nvPicPr>
        <p:blipFill rotWithShape="1">
          <a:blip r:embed="rId6">
            <a:alphaModFix/>
          </a:blip>
          <a:srcRect l="9631" r="9631"/>
          <a:stretch/>
        </p:blipFill>
        <p:spPr>
          <a:xfrm>
            <a:off x="9189751" y="5608353"/>
            <a:ext cx="202467" cy="235460"/>
          </a:xfrm>
          <a:prstGeom prst="rect">
            <a:avLst/>
          </a:prstGeom>
          <a:noFill/>
          <a:ln>
            <a:noFill/>
          </a:ln>
        </p:spPr>
      </p:pic>
      <p:sp>
        <p:nvSpPr>
          <p:cNvPr id="1519" name="Google Shape;1519;p182"/>
          <p:cNvSpPr/>
          <p:nvPr/>
        </p:nvSpPr>
        <p:spPr>
          <a:xfrm>
            <a:off x="8147968" y="4675025"/>
            <a:ext cx="2286000" cy="7182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500">
                <a:solidFill>
                  <a:schemeClr val="lt1"/>
                </a:solidFill>
                <a:latin typeface="Georgia"/>
                <a:ea typeface="Georgia"/>
                <a:cs typeface="Georgia"/>
                <a:sym typeface="Georgia"/>
              </a:rPr>
              <a:t>Avansert</a:t>
            </a:r>
            <a:endParaRPr sz="1500">
              <a:solidFill>
                <a:schemeClr val="lt1"/>
              </a:solidFill>
              <a:latin typeface="Georgia"/>
              <a:ea typeface="Georgia"/>
              <a:cs typeface="Georgia"/>
              <a:sym typeface="Georgia"/>
            </a:endParaRPr>
          </a:p>
        </p:txBody>
      </p:sp>
      <p:sp>
        <p:nvSpPr>
          <p:cNvPr id="1520" name="Google Shape;1520;p182"/>
          <p:cNvSpPr/>
          <p:nvPr/>
        </p:nvSpPr>
        <p:spPr>
          <a:xfrm rot="-2855228">
            <a:off x="9014593" y="5034464"/>
            <a:ext cx="465256" cy="507937"/>
          </a:xfrm>
          <a:prstGeom prst="rtTriangle">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1" name="Google Shape;1521;p182"/>
          <p:cNvSpPr/>
          <p:nvPr/>
        </p:nvSpPr>
        <p:spPr>
          <a:xfrm>
            <a:off x="5838003" y="5123948"/>
            <a:ext cx="1815000" cy="573900"/>
          </a:xfrm>
          <a:prstGeom prst="rect">
            <a:avLst/>
          </a:prstGeom>
          <a:solidFill>
            <a:srgbClr val="FFB6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500">
                <a:latin typeface="Georgia"/>
                <a:ea typeface="Georgia"/>
                <a:cs typeface="Georgia"/>
                <a:sym typeface="Georgia"/>
              </a:rPr>
              <a:t>Viderekommen</a:t>
            </a:r>
            <a:endParaRPr sz="1500">
              <a:latin typeface="Georgia"/>
              <a:ea typeface="Georgia"/>
              <a:cs typeface="Georgia"/>
              <a:sym typeface="Georgia"/>
            </a:endParaRPr>
          </a:p>
        </p:txBody>
      </p:sp>
      <p:sp>
        <p:nvSpPr>
          <p:cNvPr id="1522" name="Google Shape;1522;p182"/>
          <p:cNvSpPr/>
          <p:nvPr/>
        </p:nvSpPr>
        <p:spPr>
          <a:xfrm rot="-2828308">
            <a:off x="6511782" y="5315907"/>
            <a:ext cx="466167" cy="507339"/>
          </a:xfrm>
          <a:prstGeom prst="rtTriangle">
            <a:avLst/>
          </a:prstGeom>
          <a:solidFill>
            <a:srgbClr val="FFB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100">
              <a:latin typeface="Georgia"/>
              <a:ea typeface="Georgia"/>
              <a:cs typeface="Georgia"/>
              <a:sym typeface="Georgia"/>
            </a:endParaRPr>
          </a:p>
        </p:txBody>
      </p:sp>
      <p:sp>
        <p:nvSpPr>
          <p:cNvPr id="1523" name="Google Shape;1523;p182"/>
          <p:cNvSpPr/>
          <p:nvPr/>
        </p:nvSpPr>
        <p:spPr>
          <a:xfrm rot="-2729568">
            <a:off x="3966133" y="5850615"/>
            <a:ext cx="468617" cy="504258"/>
          </a:xfrm>
          <a:prstGeom prst="rtTriangle">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524" name="Google Shape;1524;p182"/>
          <p:cNvPicPr preferRelativeResize="0"/>
          <p:nvPr/>
        </p:nvPicPr>
        <p:blipFill rotWithShape="1">
          <a:blip r:embed="rId4">
            <a:alphaModFix/>
          </a:blip>
          <a:srcRect l="1266" t="89018" r="77312"/>
          <a:stretch/>
        </p:blipFill>
        <p:spPr>
          <a:xfrm>
            <a:off x="3260907" y="6596712"/>
            <a:ext cx="1734784" cy="487040"/>
          </a:xfrm>
          <a:prstGeom prst="rect">
            <a:avLst/>
          </a:prstGeom>
          <a:noFill/>
          <a:ln>
            <a:noFill/>
          </a:ln>
        </p:spPr>
      </p:pic>
      <p:sp>
        <p:nvSpPr>
          <p:cNvPr id="1525" name="Google Shape;1525;p182"/>
          <p:cNvSpPr/>
          <p:nvPr/>
        </p:nvSpPr>
        <p:spPr>
          <a:xfrm>
            <a:off x="3461364" y="5844925"/>
            <a:ext cx="1560900" cy="4113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500">
                <a:latin typeface="Georgia"/>
                <a:ea typeface="Georgia"/>
                <a:cs typeface="Georgia"/>
                <a:sym typeface="Georgia"/>
              </a:rPr>
              <a:t>Grunnleggende</a:t>
            </a:r>
            <a:endParaRPr sz="800" b="0" i="0" u="none" strike="noStrike" cap="none">
              <a:solidFill>
                <a:srgbClr val="000000"/>
              </a:solidFill>
              <a:latin typeface="Arial"/>
              <a:ea typeface="Arial"/>
              <a:cs typeface="Arial"/>
              <a:sym typeface="Arial"/>
            </a:endParaRPr>
          </a:p>
        </p:txBody>
      </p:sp>
      <p:grpSp>
        <p:nvGrpSpPr>
          <p:cNvPr id="1526" name="Google Shape;1526;p182"/>
          <p:cNvGrpSpPr/>
          <p:nvPr/>
        </p:nvGrpSpPr>
        <p:grpSpPr>
          <a:xfrm>
            <a:off x="4191961" y="6521031"/>
            <a:ext cx="99688" cy="162270"/>
            <a:chOff x="-663867" y="2889349"/>
            <a:chExt cx="131065" cy="265451"/>
          </a:xfrm>
        </p:grpSpPr>
        <p:sp>
          <p:nvSpPr>
            <p:cNvPr id="1527" name="Google Shape;1527;p182"/>
            <p:cNvSpPr/>
            <p:nvPr/>
          </p:nvSpPr>
          <p:spPr>
            <a:xfrm rot="10800000">
              <a:off x="-663867" y="2889349"/>
              <a:ext cx="131065" cy="105300"/>
            </a:xfrm>
            <a:custGeom>
              <a:avLst/>
              <a:gdLst/>
              <a:ahLst/>
              <a:cxnLst/>
              <a:rect l="l" t="t" r="r" b="b"/>
              <a:pathLst>
                <a:path w="1807800" h="1080000" extrusionOk="0">
                  <a:moveTo>
                    <a:pt x="0" y="0"/>
                  </a:moveTo>
                  <a:lnTo>
                    <a:pt x="1807800" y="0"/>
                  </a:lnTo>
                  <a:lnTo>
                    <a:pt x="1807800" y="1080000"/>
                  </a:lnTo>
                  <a:lnTo>
                    <a:pt x="0" y="1080000"/>
                  </a:lnTo>
                  <a:lnTo>
                    <a:pt x="384070" y="540000"/>
                  </a:lnTo>
                  <a:lnTo>
                    <a:pt x="0"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00">
                <a:solidFill>
                  <a:schemeClr val="accent4"/>
                </a:solidFill>
                <a:latin typeface="Arial"/>
                <a:ea typeface="Arial"/>
                <a:cs typeface="Arial"/>
                <a:sym typeface="Arial"/>
              </a:endParaRPr>
            </a:p>
          </p:txBody>
        </p:sp>
        <p:cxnSp>
          <p:nvCxnSpPr>
            <p:cNvPr id="1528" name="Google Shape;1528;p182"/>
            <p:cNvCxnSpPr/>
            <p:nvPr/>
          </p:nvCxnSpPr>
          <p:spPr>
            <a:xfrm>
              <a:off x="-662950" y="2895600"/>
              <a:ext cx="0" cy="259200"/>
            </a:xfrm>
            <a:prstGeom prst="straightConnector1">
              <a:avLst/>
            </a:prstGeom>
            <a:noFill/>
            <a:ln w="9525" cap="flat" cmpd="sng">
              <a:solidFill>
                <a:schemeClr val="dk2"/>
              </a:solidFill>
              <a:prstDash val="solid"/>
              <a:round/>
              <a:headEnd type="none" w="med" len="med"/>
              <a:tailEnd type="none" w="med" len="med"/>
            </a:ln>
          </p:spPr>
        </p:cxnSp>
      </p:grpSp>
      <p:sp>
        <p:nvSpPr>
          <p:cNvPr id="1529" name="Google Shape;1529;p182"/>
          <p:cNvSpPr txBox="1">
            <a:spLocks noGrp="1"/>
          </p:cNvSpPr>
          <p:nvPr>
            <p:ph type="title"/>
          </p:nvPr>
        </p:nvSpPr>
        <p:spPr>
          <a:xfrm>
            <a:off x="456000" y="912075"/>
            <a:ext cx="9780000" cy="548700"/>
          </a:xfrm>
          <a:prstGeom prst="rect">
            <a:avLst/>
          </a:prstGeom>
        </p:spPr>
        <p:txBody>
          <a:bodyPr spcFirstLastPara="1" wrap="square" lIns="0" tIns="0" rIns="0" bIns="0" anchor="t" anchorCtr="0">
            <a:noAutofit/>
          </a:bodyPr>
          <a:lstStyle/>
          <a:p>
            <a:pPr marL="0" lvl="0" indent="0" algn="l" rtl="0">
              <a:lnSpc>
                <a:spcPct val="85000"/>
              </a:lnSpc>
              <a:spcBef>
                <a:spcPts val="0"/>
              </a:spcBef>
              <a:spcAft>
                <a:spcPts val="0"/>
              </a:spcAft>
              <a:buClr>
                <a:schemeClr val="dk1"/>
              </a:buClr>
              <a:buSzPts val="3200"/>
              <a:buFont typeface="Arial"/>
              <a:buNone/>
            </a:pPr>
            <a:r>
              <a:rPr lang="en" sz="1900">
                <a:solidFill>
                  <a:schemeClr val="dk1"/>
                </a:solidFill>
              </a:rPr>
              <a:t>Verktøy: Hva bør være på plass i et interkommunalt samarbeid om beredskap?</a:t>
            </a:r>
            <a:endParaRPr sz="1900">
              <a:solidFill>
                <a:schemeClr val="dk1"/>
              </a:solidFill>
            </a:endParaRPr>
          </a:p>
        </p:txBody>
      </p:sp>
      <p:pic>
        <p:nvPicPr>
          <p:cNvPr id="1530" name="Google Shape;1530;p182"/>
          <p:cNvPicPr preferRelativeResize="0"/>
          <p:nvPr/>
        </p:nvPicPr>
        <p:blipFill>
          <a:blip r:embed="rId7">
            <a:alphaModFix/>
          </a:blip>
          <a:stretch>
            <a:fillRect/>
          </a:stretch>
        </p:blipFill>
        <p:spPr>
          <a:xfrm>
            <a:off x="456000" y="2455163"/>
            <a:ext cx="3654264" cy="2395351"/>
          </a:xfrm>
          <a:prstGeom prst="rect">
            <a:avLst/>
          </a:prstGeom>
          <a:noFill/>
          <a:ln>
            <a:noFill/>
          </a:ln>
          <a:effectLst>
            <a:outerShdw blurRad="57150" dist="19050" dir="5400000" algn="bl" rotWithShape="0">
              <a:srgbClr val="000000">
                <a:alpha val="50000"/>
              </a:srgbClr>
            </a:outerShdw>
          </a:effectLst>
        </p:spPr>
      </p:pic>
      <p:pic>
        <p:nvPicPr>
          <p:cNvPr id="1531" name="Google Shape;1531;p182"/>
          <p:cNvPicPr preferRelativeResize="0"/>
          <p:nvPr/>
        </p:nvPicPr>
        <p:blipFill>
          <a:blip r:embed="rId8">
            <a:alphaModFix/>
          </a:blip>
          <a:stretch>
            <a:fillRect/>
          </a:stretch>
        </p:blipFill>
        <p:spPr>
          <a:xfrm>
            <a:off x="3518863" y="1964350"/>
            <a:ext cx="3654275" cy="2372300"/>
          </a:xfrm>
          <a:prstGeom prst="rect">
            <a:avLst/>
          </a:prstGeom>
          <a:noFill/>
          <a:ln>
            <a:noFill/>
          </a:ln>
          <a:effectLst>
            <a:outerShdw blurRad="57150" dist="19050" dir="5400000" algn="bl" rotWithShape="0">
              <a:srgbClr val="000000">
                <a:alpha val="50000"/>
              </a:srgbClr>
            </a:outerShdw>
          </a:effectLst>
        </p:spPr>
      </p:pic>
      <p:pic>
        <p:nvPicPr>
          <p:cNvPr id="1532" name="Google Shape;1532;p182"/>
          <p:cNvPicPr preferRelativeResize="0"/>
          <p:nvPr/>
        </p:nvPicPr>
        <p:blipFill>
          <a:blip r:embed="rId9">
            <a:alphaModFix/>
          </a:blip>
          <a:stretch>
            <a:fillRect/>
          </a:stretch>
        </p:blipFill>
        <p:spPr>
          <a:xfrm>
            <a:off x="6581725" y="1476965"/>
            <a:ext cx="3654277" cy="240921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36"/>
        <p:cNvGrpSpPr/>
        <p:nvPr/>
      </p:nvGrpSpPr>
      <p:grpSpPr>
        <a:xfrm>
          <a:off x="0" y="0"/>
          <a:ext cx="0" cy="0"/>
          <a:chOff x="0" y="0"/>
          <a:chExt cx="0" cy="0"/>
        </a:xfrm>
      </p:grpSpPr>
      <p:sp>
        <p:nvSpPr>
          <p:cNvPr id="1537" name="Google Shape;1537;p183"/>
          <p:cNvSpPr/>
          <p:nvPr/>
        </p:nvSpPr>
        <p:spPr>
          <a:xfrm>
            <a:off x="2115050" y="5444950"/>
            <a:ext cx="8577000" cy="15996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38" name="Google Shape;1538;p183"/>
          <p:cNvSpPr txBox="1"/>
          <p:nvPr/>
        </p:nvSpPr>
        <p:spPr>
          <a:xfrm>
            <a:off x="2639450" y="6021775"/>
            <a:ext cx="7507500" cy="102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rPr>
              <a:t>© 2025 PwC. Med enerett. I denne sammenheng refererer "PwC" seg til PricewaterhouseCoopers AS, Advokatfirmaet PricewaterhouseCoopers AS og PwC Tax Services AS som alle er separate juridiske enheter og uavhengige medlemsfirmaer i PricewaterhouseCoopers International Limited.</a:t>
            </a:r>
            <a:endParaRPr sz="1200">
              <a:solidFill>
                <a:schemeClr val="lt1"/>
              </a:solidFill>
            </a:endParaRPr>
          </a:p>
        </p:txBody>
      </p:sp>
      <p:pic>
        <p:nvPicPr>
          <p:cNvPr id="1539" name="Google Shape;1539;p183"/>
          <p:cNvPicPr preferRelativeResize="0"/>
          <p:nvPr/>
        </p:nvPicPr>
        <p:blipFill rotWithShape="1">
          <a:blip r:embed="rId3">
            <a:alphaModFix/>
          </a:blip>
          <a:srcRect b="4698"/>
          <a:stretch/>
        </p:blipFill>
        <p:spPr>
          <a:xfrm>
            <a:off x="2115050" y="-50"/>
            <a:ext cx="8576952" cy="5445000"/>
          </a:xfrm>
          <a:prstGeom prst="rect">
            <a:avLst/>
          </a:prstGeom>
          <a:noFill/>
          <a:ln>
            <a:noFill/>
          </a:ln>
        </p:spPr>
      </p:pic>
      <p:sp>
        <p:nvSpPr>
          <p:cNvPr id="1540" name="Google Shape;1540;p183"/>
          <p:cNvSpPr/>
          <p:nvPr/>
        </p:nvSpPr>
        <p:spPr>
          <a:xfrm>
            <a:off x="2113525" y="-1550"/>
            <a:ext cx="8580000" cy="5448000"/>
          </a:xfrm>
          <a:prstGeom prst="rect">
            <a:avLst/>
          </a:prstGeom>
          <a:solidFill>
            <a:srgbClr val="464646">
              <a:alpha val="754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183"/>
          <p:cNvSpPr txBox="1">
            <a:spLocks noGrp="1"/>
          </p:cNvSpPr>
          <p:nvPr>
            <p:ph type="body" idx="4294967295"/>
          </p:nvPr>
        </p:nvSpPr>
        <p:spPr>
          <a:xfrm>
            <a:off x="2639450" y="754325"/>
            <a:ext cx="7507500" cy="457110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None/>
            </a:pPr>
            <a:br>
              <a:rPr lang="en"/>
            </a:br>
            <a:r>
              <a:rPr lang="en">
                <a:solidFill>
                  <a:schemeClr val="lt1"/>
                </a:solidFill>
              </a:rPr>
              <a:t>Denne presentasjonen er utarbeidet for KS sitt bruk i forbindelse med en evaluering av norske kommuners samarbeid om beredskap i samsvar med avtale datert 24.06.2024.</a:t>
            </a:r>
            <a:endParaRPr>
              <a:solidFill>
                <a:schemeClr val="lt1"/>
              </a:solidFill>
            </a:endParaRPr>
          </a:p>
          <a:p>
            <a:pPr marL="0" lvl="0" indent="0" algn="l" rtl="0">
              <a:lnSpc>
                <a:spcPct val="100000"/>
              </a:lnSpc>
              <a:spcBef>
                <a:spcPts val="0"/>
              </a:spcBef>
              <a:spcAft>
                <a:spcPts val="0"/>
              </a:spcAft>
              <a:buNone/>
            </a:pPr>
            <a:endParaRPr>
              <a:solidFill>
                <a:schemeClr val="lt1"/>
              </a:solidFill>
            </a:endParaRPr>
          </a:p>
          <a:p>
            <a:pPr marL="0" lvl="0" indent="0" algn="l" rtl="0">
              <a:lnSpc>
                <a:spcPct val="100000"/>
              </a:lnSpc>
              <a:spcBef>
                <a:spcPts val="0"/>
              </a:spcBef>
              <a:spcAft>
                <a:spcPts val="0"/>
              </a:spcAft>
              <a:buNone/>
            </a:pPr>
            <a:r>
              <a:rPr lang="en">
                <a:solidFill>
                  <a:schemeClr val="lt1"/>
                </a:solidFill>
              </a:rPr>
              <a:t>Våre vurderinger bygger på respondentenes svar i spørreundersøkelse og den faktainformasjon som har fremkommet i intervjuer med representanter for de samarbeidene som er omtalt som case i denne rapporten. </a:t>
            </a:r>
            <a:endParaRPr>
              <a:solidFill>
                <a:schemeClr val="lt1"/>
              </a:solidFill>
            </a:endParaRPr>
          </a:p>
          <a:p>
            <a:pPr marL="0" lvl="0" indent="0" algn="l" rtl="0">
              <a:lnSpc>
                <a:spcPct val="100000"/>
              </a:lnSpc>
              <a:spcBef>
                <a:spcPts val="0"/>
              </a:spcBef>
              <a:spcAft>
                <a:spcPts val="0"/>
              </a:spcAft>
              <a:buNone/>
            </a:pPr>
            <a:endParaRPr>
              <a:solidFill>
                <a:schemeClr val="lt1"/>
              </a:solidFill>
            </a:endParaRPr>
          </a:p>
          <a:p>
            <a:pPr marL="0" lvl="0" indent="0" algn="l" rtl="0">
              <a:lnSpc>
                <a:spcPct val="100000"/>
              </a:lnSpc>
              <a:spcBef>
                <a:spcPts val="0"/>
              </a:spcBef>
              <a:spcAft>
                <a:spcPts val="0"/>
              </a:spcAft>
              <a:buNone/>
            </a:pPr>
            <a:r>
              <a:rPr lang="en">
                <a:solidFill>
                  <a:schemeClr val="lt1"/>
                </a:solidFill>
              </a:rPr>
              <a:t>PricewaterhouseCoopers (PwC) har ikke foretatt noen selvstendig verifisering av informasjonen som har fremkommet, og vi innestår ikke for at den er fullstendig, korrekt og presis. PwC har ikke utført noen form for revisjon eller kontrollhandlinger av KS eller deltakende case sin virksomhet.</a:t>
            </a:r>
            <a:endParaRPr>
              <a:solidFill>
                <a:schemeClr val="lt1"/>
              </a:solidFill>
            </a:endParaRPr>
          </a:p>
          <a:p>
            <a:pPr marL="0" lvl="0" indent="0" algn="l" rtl="0">
              <a:lnSpc>
                <a:spcPct val="100000"/>
              </a:lnSpc>
              <a:spcBef>
                <a:spcPts val="0"/>
              </a:spcBef>
              <a:spcAft>
                <a:spcPts val="0"/>
              </a:spcAft>
              <a:buNone/>
            </a:pPr>
            <a:endParaRPr>
              <a:solidFill>
                <a:schemeClr val="lt1"/>
              </a:solidFill>
            </a:endParaRPr>
          </a:p>
          <a:p>
            <a:pPr marL="0" lvl="0" indent="0" algn="l" rtl="0">
              <a:lnSpc>
                <a:spcPct val="100000"/>
              </a:lnSpc>
              <a:spcBef>
                <a:spcPts val="0"/>
              </a:spcBef>
              <a:spcAft>
                <a:spcPts val="0"/>
              </a:spcAft>
              <a:buNone/>
            </a:pPr>
            <a:r>
              <a:rPr lang="en">
                <a:solidFill>
                  <a:schemeClr val="lt1"/>
                </a:solidFill>
              </a:rPr>
              <a:t>KS har rett til å benytte informasjonen i denne presentasjonen i sin virksomhet, i samsvar med avtalen mellom KS og PwC. PwC påtar seg ikke noe ansvar for tap som er lidt av KS eller andre som følge av at vår presentasjon eller utkast til presentasjon er distribuert, gjengitt eller på annen måte benyttet i strid med disse bestemmelsene eller avtalen. Ved deling av hele eller deler av rapporten skal KS sikre at enhver ansvarsfraskrivelse PwC har inkludert eller senere ønsker å inkludere i rapporten, blir gjengitt i</a:t>
            </a:r>
            <a:endParaRPr>
              <a:solidFill>
                <a:schemeClr val="lt1"/>
              </a:solidFill>
            </a:endParaRPr>
          </a:p>
          <a:p>
            <a:pPr marL="0" lvl="0" indent="0" algn="l" rtl="0">
              <a:lnSpc>
                <a:spcPct val="100000"/>
              </a:lnSpc>
              <a:spcBef>
                <a:spcPts val="0"/>
              </a:spcBef>
              <a:spcAft>
                <a:spcPts val="0"/>
              </a:spcAft>
              <a:buNone/>
            </a:pPr>
            <a:r>
              <a:rPr lang="en">
                <a:solidFill>
                  <a:schemeClr val="lt1"/>
                </a:solidFill>
              </a:rPr>
              <a:t>sin helhet i alle eksemplarer som deles.</a:t>
            </a:r>
            <a:endParaRPr>
              <a:solidFill>
                <a:schemeClr val="lt1"/>
              </a:solidFill>
            </a:endParaRPr>
          </a:p>
          <a:p>
            <a:pPr marL="0" lvl="0" indent="0" algn="l" rtl="0">
              <a:lnSpc>
                <a:spcPct val="100000"/>
              </a:lnSpc>
              <a:spcBef>
                <a:spcPts val="0"/>
              </a:spcBef>
              <a:spcAft>
                <a:spcPts val="0"/>
              </a:spcAft>
              <a:buNone/>
            </a:pPr>
            <a:endParaRPr>
              <a:solidFill>
                <a:schemeClr val="lt1"/>
              </a:solidFill>
            </a:endParaRPr>
          </a:p>
          <a:p>
            <a:pPr marL="0" lvl="0" indent="0" algn="l" rtl="0">
              <a:lnSpc>
                <a:spcPct val="100000"/>
              </a:lnSpc>
              <a:spcBef>
                <a:spcPts val="0"/>
              </a:spcBef>
              <a:spcAft>
                <a:spcPts val="0"/>
              </a:spcAft>
              <a:buNone/>
            </a:pPr>
            <a:r>
              <a:rPr lang="en">
                <a:solidFill>
                  <a:schemeClr val="lt1"/>
                </a:solidFill>
              </a:rPr>
              <a:t>KS får rettighetene til resultatet av oppdraget når betaling har skjedd, mens PwC beholder opphavsrett og alle andre immaterielle rettigheter til alt bakgrunnsmateriale, herunder, men ikke begrenset til, ideer, konsepter, modeller, informasjon og know-how som er utviklet i forbindelse med vårt arbeid. KS kan ikke videreutvikle resultatet under PwC logo.</a:t>
            </a:r>
            <a:endParaRPr>
              <a:solidFill>
                <a:schemeClr val="lt1"/>
              </a:solidFill>
            </a:endParaRPr>
          </a:p>
          <a:p>
            <a:pPr marL="0" lvl="0" indent="0" algn="l" rtl="0">
              <a:lnSpc>
                <a:spcPct val="100000"/>
              </a:lnSpc>
              <a:spcBef>
                <a:spcPts val="0"/>
              </a:spcBef>
              <a:spcAft>
                <a:spcPts val="0"/>
              </a:spcAft>
              <a:buNone/>
            </a:pPr>
            <a:endParaRPr>
              <a:solidFill>
                <a:schemeClr val="lt1"/>
              </a:solidFill>
            </a:endParaRPr>
          </a:p>
          <a:p>
            <a:pPr marL="0" lvl="0" indent="0" algn="l" rtl="0">
              <a:lnSpc>
                <a:spcPct val="100000"/>
              </a:lnSpc>
              <a:spcBef>
                <a:spcPts val="0"/>
              </a:spcBef>
              <a:spcAft>
                <a:spcPts val="0"/>
              </a:spcAft>
              <a:buNone/>
            </a:pPr>
            <a:r>
              <a:rPr lang="en">
                <a:solidFill>
                  <a:schemeClr val="lt1"/>
                </a:solidFill>
              </a:rPr>
              <a:t>Enhver handling som gjennomføres på bakgrunn av vår presentasjon foretas på eget ansvar.</a:t>
            </a:r>
            <a:endParaRPr sz="1400">
              <a:solidFill>
                <a:schemeClr val="lt1"/>
              </a:solidFill>
            </a:endParaRPr>
          </a:p>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Tilbudsmal 2022">
  <a:themeElements>
    <a:clrScheme name="Simple Light">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93954"/>
      </a:accent5>
      <a:accent6>
        <a:srgbClr val="464646"/>
      </a:accent6>
      <a:hlink>
        <a:srgbClr val="EB8C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lbudsmal 2022">
  <a:themeElements>
    <a:clrScheme name="Simple Light">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93954"/>
      </a:accent5>
      <a:accent6>
        <a:srgbClr val="464646"/>
      </a:accent6>
      <a:hlink>
        <a:srgbClr val="D04A0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5BB8D60AF09B748A9553E301A96EC1E" ma:contentTypeVersion="21" ma:contentTypeDescription="Opprett et nytt dokument." ma:contentTypeScope="" ma:versionID="7cba5196cc3eb39921e67ded8ac222b0">
  <xsd:schema xmlns:xsd="http://www.w3.org/2001/XMLSchema" xmlns:xs="http://www.w3.org/2001/XMLSchema" xmlns:p="http://schemas.microsoft.com/office/2006/metadata/properties" xmlns:ns1="http://schemas.microsoft.com/sharepoint/v3" xmlns:ns2="cfc9d2ed-352d-4f23-893a-3ff501267f37" xmlns:ns3="910a3a74-9dd5-4700-83e5-2228c8cd3fa1" xmlns:ns4="e727bf9d-fd31-479a-a5e7-f53cde1857f9" targetNamespace="http://schemas.microsoft.com/office/2006/metadata/properties" ma:root="true" ma:fieldsID="e85cff26efa2d70b619432756479686d" ns1:_="" ns2:_="" ns3:_="" ns4:_="">
    <xsd:import namespace="http://schemas.microsoft.com/sharepoint/v3"/>
    <xsd:import namespace="cfc9d2ed-352d-4f23-893a-3ff501267f37"/>
    <xsd:import namespace="910a3a74-9dd5-4700-83e5-2228c8cd3fa1"/>
    <xsd:import namespace="e727bf9d-fd31-479a-a5e7-f53cde1857f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2:MediaLengthInSeconds" minOccurs="0"/>
                <xsd:element ref="ns2:Person" minOccurs="0"/>
                <xsd:element ref="ns2:MediaServiceObjectDetectorVersions" minOccurs="0"/>
                <xsd:element ref="ns2:MediaServiceSearchProperties" minOccurs="0"/>
                <xsd:element ref="ns2:lcf76f155ced4ddcb4097134ff3c332f" minOccurs="0"/>
                <xsd:element ref="ns4:TaxCatchAll"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Egenskaper for samordnet samsvarspolicy" ma:hidden="true" ma:internalName="_ip_UnifiedCompliancePolicyProperties">
      <xsd:simpleType>
        <xsd:restriction base="dms:Note"/>
      </xsd:simpleType>
    </xsd:element>
    <xsd:element name="_ip_UnifiedCompliancePolicyUIAction" ma:index="28" nillable="true" ma:displayName="UI-handling for samordnet samsvarspolicy"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fc9d2ed-352d-4f23-893a-3ff501267f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Person" ma:index="21" nillable="true" ma:displayName="Person " ma:description="Hvem leser første vurdering " ma:format="Dropdown" ma:list="UserInfo" ma:SharePointGroup="0" ma:internalName="Person">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lcf76f155ced4ddcb4097134ff3c332f" ma:index="25" nillable="true" ma:taxonomy="true" ma:internalName="lcf76f155ced4ddcb4097134ff3c332f" ma:taxonomyFieldName="MediaServiceImageTags" ma:displayName="Bildemerkelapper"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10a3a74-9dd5-4700-83e5-2228c8cd3fa1"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727bf9d-fd31-479a-a5e7-f53cde1857f9" elementFormDefault="qualified">
    <xsd:import namespace="http://schemas.microsoft.com/office/2006/documentManagement/types"/>
    <xsd:import namespace="http://schemas.microsoft.com/office/infopath/2007/PartnerControls"/>
    <xsd:element name="TaxCatchAll" ma:index="26" nillable="true" ma:displayName="Taxonomy Catch All Column" ma:hidden="true" ma:list="{e023a875-fab3-4292-934d-5b99c959ec97}" ma:internalName="TaxCatchAll" ma:showField="CatchAllData" ma:web="910a3a74-9dd5-4700-83e5-2228c8cd3f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Person xmlns="cfc9d2ed-352d-4f23-893a-3ff501267f37">
      <UserInfo>
        <DisplayName/>
        <AccountId xsi:nil="true"/>
        <AccountType/>
      </UserInfo>
    </Person>
    <TaxCatchAll xmlns="e727bf9d-fd31-479a-a5e7-f53cde1857f9" xsi:nil="true"/>
    <lcf76f155ced4ddcb4097134ff3c332f xmlns="cfc9d2ed-352d-4f23-893a-3ff501267f37">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911EEB-09A8-4E39-ACC7-448ABB00FFCE}"/>
</file>

<file path=customXml/itemProps2.xml><?xml version="1.0" encoding="utf-8"?>
<ds:datastoreItem xmlns:ds="http://schemas.openxmlformats.org/officeDocument/2006/customXml" ds:itemID="{42EC21E4-58E1-427E-B204-51EE0A2B904E}">
  <ds:schemaRefs>
    <ds:schemaRef ds:uri="http://schemas.microsoft.com/office/2006/metadata/properties"/>
    <ds:schemaRef ds:uri="http://schemas.microsoft.com/office/infopath/2007/PartnerControls"/>
    <ds:schemaRef ds:uri="http://schemas.microsoft.com/sharepoint/v3"/>
    <ds:schemaRef ds:uri="cfc9d2ed-352d-4f23-893a-3ff501267f37"/>
    <ds:schemaRef ds:uri="e727bf9d-fd31-479a-a5e7-f53cde1857f9"/>
  </ds:schemaRefs>
</ds:datastoreItem>
</file>

<file path=customXml/itemProps3.xml><?xml version="1.0" encoding="utf-8"?>
<ds:datastoreItem xmlns:ds="http://schemas.openxmlformats.org/officeDocument/2006/customXml" ds:itemID="{6880699E-C6EC-4D3D-B05D-D58D8128B9FB}">
  <ds:schemaRefs>
    <ds:schemaRef ds:uri="http://schemas.microsoft.com/sharepoint/v3/contenttype/forms"/>
  </ds:schemaRefs>
</ds:datastoreItem>
</file>

<file path=docMetadata/LabelInfo.xml><?xml version="1.0" encoding="utf-8"?>
<clbl:labelList xmlns:clbl="http://schemas.microsoft.com/office/2020/mipLabelMetadata">
  <clbl:label id="{5b9ad283-612c-4596-963f-b6e6d55129d1}" enabled="1" method="Standard" siteId="{e1ae18b6-de6f-4b87-a2fc-90d6217d954e}" removed="0"/>
</clbl:labelList>
</file>

<file path=docProps/app.xml><?xml version="1.0" encoding="utf-8"?>
<Properties xmlns="http://schemas.openxmlformats.org/officeDocument/2006/extended-properties" xmlns:vt="http://schemas.openxmlformats.org/officeDocument/2006/docPropsVTypes">
  <TotalTime>0</TotalTime>
  <Words>1139</Words>
  <Application>Microsoft Office PowerPoint</Application>
  <PresentationFormat>Egendefinert</PresentationFormat>
  <Paragraphs>173</Paragraphs>
  <Slides>21</Slides>
  <Notes>21</Notes>
  <HiddenSlides>0</HiddenSlides>
  <MMClips>0</MMClips>
  <ScaleCrop>false</ScaleCrop>
  <HeadingPairs>
    <vt:vector size="6" baseType="variant">
      <vt:variant>
        <vt:lpstr>Brukte skrifter</vt:lpstr>
      </vt:variant>
      <vt:variant>
        <vt:i4>2</vt:i4>
      </vt:variant>
      <vt:variant>
        <vt:lpstr>Tema</vt:lpstr>
      </vt:variant>
      <vt:variant>
        <vt:i4>2</vt:i4>
      </vt:variant>
      <vt:variant>
        <vt:lpstr>Lysbildetitler</vt:lpstr>
      </vt:variant>
      <vt:variant>
        <vt:i4>21</vt:i4>
      </vt:variant>
    </vt:vector>
  </HeadingPairs>
  <TitlesOfParts>
    <vt:vector size="25" baseType="lpstr">
      <vt:lpstr>Arial</vt:lpstr>
      <vt:lpstr>Georgia</vt:lpstr>
      <vt:lpstr>Tilbudsmal 2022</vt:lpstr>
      <vt:lpstr>Tilbudsmal 2022</vt:lpstr>
      <vt:lpstr>Kommunalt samarbeid for  sterkere beredskap</vt:lpstr>
      <vt:lpstr>PowerPoint-presentasjon</vt:lpstr>
      <vt:lpstr>Utredningens formål og problemstillinger</vt:lpstr>
      <vt:lpstr>Mandatets del 1: Eksisterende samarbeid om beredskap</vt:lpstr>
      <vt:lpstr>Mandatets del 2: Metodikk og fremgangsmåte for å etablere interkommunale samarbeid om beredskap </vt:lpstr>
      <vt:lpstr>83 % av kommunene har minst ett samarbeid med andre kommuner om beredskap </vt:lpstr>
      <vt:lpstr>Rammeverk for organisering</vt:lpstr>
      <vt:lpstr>Andel som samarbeider øker med kommunestørrelse </vt:lpstr>
      <vt:lpstr>Det er geografiske forskjeller knyttet til hvem som har etablert samarbeid og ikke </vt:lpstr>
      <vt:lpstr>38 % av samarbeidene er ikke-formalisert Andel formaliserte samarbeid øker med kommunestørrelse og sentralitet</vt:lpstr>
      <vt:lpstr>Andel formaliserte samarbeid varierer mellom regioner</vt:lpstr>
      <vt:lpstr>Andel formalisert samarbeid varierer mellom fylker</vt:lpstr>
      <vt:lpstr>Formaliserte samarbeid oppleves å gi bedre effekt enn ikke-formaliserte samarbeid</vt:lpstr>
      <vt:lpstr>De minste kommunene opplever størst positiv effekt av formaliserte samarbeid</vt:lpstr>
      <vt:lpstr>Opplevd effekt varierer med geografisk plassering</vt:lpstr>
      <vt:lpstr>Opplevd effekt fordelt på samarbeidsform </vt:lpstr>
      <vt:lpstr>Sektorene som opplever størst effekt av formalisert samarbeid, opplever minst effekt av ikke-formaliserte samarbeid og vice verca</vt:lpstr>
      <vt:lpstr>Anbefalinger til norske kommuner</vt:lpstr>
      <vt:lpstr>Anbefalinger til KS</vt:lpstr>
      <vt:lpstr>Verktøy: Hva bør være på plass i et interkommunalt samarbeid om beredskap?</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Andreas Johnsrud Fjellheim</cp:lastModifiedBy>
  <cp:revision>1</cp:revision>
  <dcterms:modified xsi:type="dcterms:W3CDTF">2025-05-05T13:39:53Z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0x01010015BB8D60AF09B748A9553E301A96EC1E</vt:lpwstr>
  </property>
  <property fmtid="{D5CDD505-2E9C-101B-9397-08002B2CF9AE}" pid="3" name="MediaServiceImageTags">
    <vt:lpwstr/>
  </property>
</Properties>
</file>