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8"/>
  </p:sldMasterIdLst>
  <p:notesMasterIdLst>
    <p:notesMasterId r:id="rId17"/>
  </p:notesMasterIdLst>
  <p:handoutMasterIdLst>
    <p:handoutMasterId r:id="rId18"/>
  </p:handoutMasterIdLst>
  <p:sldIdLst>
    <p:sldId id="256" r:id="rId9"/>
    <p:sldId id="260" r:id="rId10"/>
    <p:sldId id="262" r:id="rId11"/>
    <p:sldId id="263" r:id="rId12"/>
    <p:sldId id="268" r:id="rId13"/>
    <p:sldId id="264" r:id="rId14"/>
    <p:sldId id="265"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3697" autoAdjust="0"/>
  </p:normalViewPr>
  <p:slideViewPr>
    <p:cSldViewPr snapToGrid="0" showGuides="1">
      <p:cViewPr varScale="1">
        <p:scale>
          <a:sx n="108" d="100"/>
          <a:sy n="108" d="100"/>
        </p:scale>
        <p:origin x="106" y="451"/>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5400" y="6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1.xml"/><Relationship Id="rId13" Type="http://schemas.openxmlformats.org/officeDocument/2006/relationships/slide" Target="slides/slide5.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customXml" Target="../customXml/item7.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3.xml"/><Relationship Id="rId5" Type="http://schemas.openxmlformats.org/officeDocument/2006/relationships/customXml" Target="../customXml/item5.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262009-A9B7-4B6D-B6B5-4F01B52FF3A5}" type="doc">
      <dgm:prSet loTypeId="urn:microsoft.com/office/officeart/2005/8/layout/vList2" loCatId="list" qsTypeId="urn:microsoft.com/office/officeart/2005/8/quickstyle/simple1" qsCatId="simple" csTypeId="urn:microsoft.com/office/officeart/2005/8/colors/accent3_2" csCatId="accent3"/>
      <dgm:spPr/>
      <dgm:t>
        <a:bodyPr/>
        <a:lstStyle/>
        <a:p>
          <a:endParaRPr lang="en-US"/>
        </a:p>
      </dgm:t>
    </dgm:pt>
    <dgm:pt modelId="{C078F784-2ADC-465F-94DC-C1145B10358C}">
      <dgm:prSet/>
      <dgm:spPr/>
      <dgm:t>
        <a:bodyPr/>
        <a:lstStyle/>
        <a:p>
          <a:r>
            <a:rPr lang="nb-NO"/>
            <a:t>Kommunenes handlingsrom til å gi planbestemmelser som skal ivareta klima- og naturhensyn i arealplanleggingen må tydeliggjøres og styrkes</a:t>
          </a:r>
          <a:endParaRPr lang="en-US"/>
        </a:p>
      </dgm:t>
    </dgm:pt>
    <dgm:pt modelId="{15D2D90B-8D3F-447F-8E44-6ADD0C00736E}" type="parTrans" cxnId="{38FAD437-0DE2-4D8F-BED2-653223E0C6FC}">
      <dgm:prSet/>
      <dgm:spPr/>
      <dgm:t>
        <a:bodyPr/>
        <a:lstStyle/>
        <a:p>
          <a:endParaRPr lang="en-US"/>
        </a:p>
      </dgm:t>
    </dgm:pt>
    <dgm:pt modelId="{3D4CCF89-6CD5-4FFA-80DE-982A7D4A5D58}" type="sibTrans" cxnId="{38FAD437-0DE2-4D8F-BED2-653223E0C6FC}">
      <dgm:prSet/>
      <dgm:spPr/>
      <dgm:t>
        <a:bodyPr/>
        <a:lstStyle/>
        <a:p>
          <a:endParaRPr lang="en-US"/>
        </a:p>
      </dgm:t>
    </dgm:pt>
    <dgm:pt modelId="{F47E22F0-E656-499B-B9C2-EA884699DF9E}">
      <dgm:prSet/>
      <dgm:spPr/>
      <dgm:t>
        <a:bodyPr/>
        <a:lstStyle/>
        <a:p>
          <a:r>
            <a:rPr lang="nb-NO"/>
            <a:t>Endringer i prosessuelle bestemmelser bør ikke øke kompleksitet eller kapasitetsbehov i planleggingen, eventuelt må det følge ressurser og kompetansehevende tiltak </a:t>
          </a:r>
          <a:endParaRPr lang="en-US"/>
        </a:p>
      </dgm:t>
    </dgm:pt>
    <dgm:pt modelId="{B18825F6-F4B2-4172-8CFD-1F8F9B8784FC}" type="parTrans" cxnId="{E3B27EF8-9E9A-4616-8327-3F570C11CA97}">
      <dgm:prSet/>
      <dgm:spPr/>
      <dgm:t>
        <a:bodyPr/>
        <a:lstStyle/>
        <a:p>
          <a:endParaRPr lang="en-US"/>
        </a:p>
      </dgm:t>
    </dgm:pt>
    <dgm:pt modelId="{01D8457E-97EA-4510-93AF-839546B93923}" type="sibTrans" cxnId="{E3B27EF8-9E9A-4616-8327-3F570C11CA97}">
      <dgm:prSet/>
      <dgm:spPr/>
      <dgm:t>
        <a:bodyPr/>
        <a:lstStyle/>
        <a:p>
          <a:endParaRPr lang="en-US"/>
        </a:p>
      </dgm:t>
    </dgm:pt>
    <dgm:pt modelId="{363CCBE9-A60A-4EAA-A189-0CB15C51BFCF}">
      <dgm:prSet/>
      <dgm:spPr/>
      <dgm:t>
        <a:bodyPr/>
        <a:lstStyle/>
        <a:p>
          <a:r>
            <a:rPr lang="nb-NO"/>
            <a:t>Veiledning og tilrettelegging kan i enkelte sammenhenger være mer hensiktsmessig enn å lovfeste utredningskrav</a:t>
          </a:r>
          <a:endParaRPr lang="en-US"/>
        </a:p>
      </dgm:t>
    </dgm:pt>
    <dgm:pt modelId="{26E1CF8D-C058-4A03-AB7F-5C314986B020}" type="parTrans" cxnId="{EB34BDBC-DEB3-486D-9E75-A1B674394CE1}">
      <dgm:prSet/>
      <dgm:spPr/>
      <dgm:t>
        <a:bodyPr/>
        <a:lstStyle/>
        <a:p>
          <a:endParaRPr lang="en-US"/>
        </a:p>
      </dgm:t>
    </dgm:pt>
    <dgm:pt modelId="{AA04D121-9B17-43DD-9595-783B74FC5118}" type="sibTrans" cxnId="{EB34BDBC-DEB3-486D-9E75-A1B674394CE1}">
      <dgm:prSet/>
      <dgm:spPr/>
      <dgm:t>
        <a:bodyPr/>
        <a:lstStyle/>
        <a:p>
          <a:endParaRPr lang="en-US"/>
        </a:p>
      </dgm:t>
    </dgm:pt>
    <dgm:pt modelId="{95AF6C37-5153-4F60-9EE1-3DF47B71D882}">
      <dgm:prSet/>
      <dgm:spPr/>
      <dgm:t>
        <a:bodyPr/>
        <a:lstStyle/>
        <a:p>
          <a:r>
            <a:rPr lang="nb-NO"/>
            <a:t>Natur og klima skal prioriteres, men øvrige samfunnsforhold skal også ivaretas i planleggingen </a:t>
          </a:r>
          <a:endParaRPr lang="en-US"/>
        </a:p>
      </dgm:t>
    </dgm:pt>
    <dgm:pt modelId="{FDFA6465-B700-4530-AB4E-9F03D495811C}" type="parTrans" cxnId="{C3011CA4-5428-4D41-AE70-988F7FA18A2E}">
      <dgm:prSet/>
      <dgm:spPr/>
      <dgm:t>
        <a:bodyPr/>
        <a:lstStyle/>
        <a:p>
          <a:endParaRPr lang="en-US"/>
        </a:p>
      </dgm:t>
    </dgm:pt>
    <dgm:pt modelId="{362FD8CD-8192-468E-B97A-D3485B935E29}" type="sibTrans" cxnId="{C3011CA4-5428-4D41-AE70-988F7FA18A2E}">
      <dgm:prSet/>
      <dgm:spPr/>
      <dgm:t>
        <a:bodyPr/>
        <a:lstStyle/>
        <a:p>
          <a:endParaRPr lang="en-US"/>
        </a:p>
      </dgm:t>
    </dgm:pt>
    <dgm:pt modelId="{B1BAEBBF-F29F-49DD-9860-D775433351B4}">
      <dgm:prSet/>
      <dgm:spPr/>
      <dgm:t>
        <a:bodyPr/>
        <a:lstStyle/>
        <a:p>
          <a:r>
            <a:rPr lang="nb-NO"/>
            <a:t>Formålsbestemmelsen er mindre relevant for den praktiske planleggingshverdagen </a:t>
          </a:r>
          <a:endParaRPr lang="en-US"/>
        </a:p>
      </dgm:t>
    </dgm:pt>
    <dgm:pt modelId="{EAD52C3C-F2AA-4580-BADE-DA28CD6D47FC}" type="parTrans" cxnId="{1C2AD924-7824-455D-8DEA-40C325D10676}">
      <dgm:prSet/>
      <dgm:spPr/>
      <dgm:t>
        <a:bodyPr/>
        <a:lstStyle/>
        <a:p>
          <a:endParaRPr lang="en-US"/>
        </a:p>
      </dgm:t>
    </dgm:pt>
    <dgm:pt modelId="{B1B26087-6E71-438F-ACA2-986F90A9A78D}" type="sibTrans" cxnId="{1C2AD924-7824-455D-8DEA-40C325D10676}">
      <dgm:prSet/>
      <dgm:spPr/>
      <dgm:t>
        <a:bodyPr/>
        <a:lstStyle/>
        <a:p>
          <a:endParaRPr lang="en-US"/>
        </a:p>
      </dgm:t>
    </dgm:pt>
    <dgm:pt modelId="{6B0F1A3D-40F4-4F06-8EA3-DBBBA0D3BF10}" type="pres">
      <dgm:prSet presAssocID="{1B262009-A9B7-4B6D-B6B5-4F01B52FF3A5}" presName="linear" presStyleCnt="0">
        <dgm:presLayoutVars>
          <dgm:animLvl val="lvl"/>
          <dgm:resizeHandles val="exact"/>
        </dgm:presLayoutVars>
      </dgm:prSet>
      <dgm:spPr/>
    </dgm:pt>
    <dgm:pt modelId="{C891FAA9-217F-4D8F-9828-F531246EF99A}" type="pres">
      <dgm:prSet presAssocID="{C078F784-2ADC-465F-94DC-C1145B10358C}" presName="parentText" presStyleLbl="node1" presStyleIdx="0" presStyleCnt="5">
        <dgm:presLayoutVars>
          <dgm:chMax val="0"/>
          <dgm:bulletEnabled val="1"/>
        </dgm:presLayoutVars>
      </dgm:prSet>
      <dgm:spPr/>
    </dgm:pt>
    <dgm:pt modelId="{2384D1DD-CF35-407C-AA91-B2F733569637}" type="pres">
      <dgm:prSet presAssocID="{3D4CCF89-6CD5-4FFA-80DE-982A7D4A5D58}" presName="spacer" presStyleCnt="0"/>
      <dgm:spPr/>
    </dgm:pt>
    <dgm:pt modelId="{C0B3623D-B58B-4FB3-88F7-2E3DE963EFB5}" type="pres">
      <dgm:prSet presAssocID="{F47E22F0-E656-499B-B9C2-EA884699DF9E}" presName="parentText" presStyleLbl="node1" presStyleIdx="1" presStyleCnt="5">
        <dgm:presLayoutVars>
          <dgm:chMax val="0"/>
          <dgm:bulletEnabled val="1"/>
        </dgm:presLayoutVars>
      </dgm:prSet>
      <dgm:spPr/>
    </dgm:pt>
    <dgm:pt modelId="{1DDB26BD-CD37-42CD-BE62-2C2B35B44EB5}" type="pres">
      <dgm:prSet presAssocID="{01D8457E-97EA-4510-93AF-839546B93923}" presName="spacer" presStyleCnt="0"/>
      <dgm:spPr/>
    </dgm:pt>
    <dgm:pt modelId="{962175C2-D40F-4F25-98A1-EC15132C1C7C}" type="pres">
      <dgm:prSet presAssocID="{363CCBE9-A60A-4EAA-A189-0CB15C51BFCF}" presName="parentText" presStyleLbl="node1" presStyleIdx="2" presStyleCnt="5">
        <dgm:presLayoutVars>
          <dgm:chMax val="0"/>
          <dgm:bulletEnabled val="1"/>
        </dgm:presLayoutVars>
      </dgm:prSet>
      <dgm:spPr/>
    </dgm:pt>
    <dgm:pt modelId="{ADA36F12-34E0-4104-8E85-5C96DB0B1FA5}" type="pres">
      <dgm:prSet presAssocID="{AA04D121-9B17-43DD-9595-783B74FC5118}" presName="spacer" presStyleCnt="0"/>
      <dgm:spPr/>
    </dgm:pt>
    <dgm:pt modelId="{A4A49C7D-E240-41BD-8AB9-453DB7B10441}" type="pres">
      <dgm:prSet presAssocID="{95AF6C37-5153-4F60-9EE1-3DF47B71D882}" presName="parentText" presStyleLbl="node1" presStyleIdx="3" presStyleCnt="5">
        <dgm:presLayoutVars>
          <dgm:chMax val="0"/>
          <dgm:bulletEnabled val="1"/>
        </dgm:presLayoutVars>
      </dgm:prSet>
      <dgm:spPr/>
    </dgm:pt>
    <dgm:pt modelId="{6C872353-01A2-4524-829D-934FCF4D6324}" type="pres">
      <dgm:prSet presAssocID="{362FD8CD-8192-468E-B97A-D3485B935E29}" presName="spacer" presStyleCnt="0"/>
      <dgm:spPr/>
    </dgm:pt>
    <dgm:pt modelId="{B10098C9-443B-419C-A5F2-B79C15128F03}" type="pres">
      <dgm:prSet presAssocID="{B1BAEBBF-F29F-49DD-9860-D775433351B4}" presName="parentText" presStyleLbl="node1" presStyleIdx="4" presStyleCnt="5">
        <dgm:presLayoutVars>
          <dgm:chMax val="0"/>
          <dgm:bulletEnabled val="1"/>
        </dgm:presLayoutVars>
      </dgm:prSet>
      <dgm:spPr/>
    </dgm:pt>
  </dgm:ptLst>
  <dgm:cxnLst>
    <dgm:cxn modelId="{59E6D900-35EE-4EDA-86B3-EE97D1735E6A}" type="presOf" srcId="{95AF6C37-5153-4F60-9EE1-3DF47B71D882}" destId="{A4A49C7D-E240-41BD-8AB9-453DB7B10441}" srcOrd="0" destOrd="0" presId="urn:microsoft.com/office/officeart/2005/8/layout/vList2"/>
    <dgm:cxn modelId="{1C2AD924-7824-455D-8DEA-40C325D10676}" srcId="{1B262009-A9B7-4B6D-B6B5-4F01B52FF3A5}" destId="{B1BAEBBF-F29F-49DD-9860-D775433351B4}" srcOrd="4" destOrd="0" parTransId="{EAD52C3C-F2AA-4580-BADE-DA28CD6D47FC}" sibTransId="{B1B26087-6E71-438F-ACA2-986F90A9A78D}"/>
    <dgm:cxn modelId="{38FAD437-0DE2-4D8F-BED2-653223E0C6FC}" srcId="{1B262009-A9B7-4B6D-B6B5-4F01B52FF3A5}" destId="{C078F784-2ADC-465F-94DC-C1145B10358C}" srcOrd="0" destOrd="0" parTransId="{15D2D90B-8D3F-447F-8E44-6ADD0C00736E}" sibTransId="{3D4CCF89-6CD5-4FFA-80DE-982A7D4A5D58}"/>
    <dgm:cxn modelId="{90EC8948-F133-4BE0-AB16-1BA92DCD233F}" type="presOf" srcId="{B1BAEBBF-F29F-49DD-9860-D775433351B4}" destId="{B10098C9-443B-419C-A5F2-B79C15128F03}" srcOrd="0" destOrd="0" presId="urn:microsoft.com/office/officeart/2005/8/layout/vList2"/>
    <dgm:cxn modelId="{688FDB53-1F42-4ADB-AA07-663713123A5B}" type="presOf" srcId="{C078F784-2ADC-465F-94DC-C1145B10358C}" destId="{C891FAA9-217F-4D8F-9828-F531246EF99A}" srcOrd="0" destOrd="0" presId="urn:microsoft.com/office/officeart/2005/8/layout/vList2"/>
    <dgm:cxn modelId="{CC3B4D86-062B-4A18-A7E9-D0C9E968CFD2}" type="presOf" srcId="{F47E22F0-E656-499B-B9C2-EA884699DF9E}" destId="{C0B3623D-B58B-4FB3-88F7-2E3DE963EFB5}" srcOrd="0" destOrd="0" presId="urn:microsoft.com/office/officeart/2005/8/layout/vList2"/>
    <dgm:cxn modelId="{9D05B88A-A17A-4D6C-BDF8-551EAFDDB244}" type="presOf" srcId="{363CCBE9-A60A-4EAA-A189-0CB15C51BFCF}" destId="{962175C2-D40F-4F25-98A1-EC15132C1C7C}" srcOrd="0" destOrd="0" presId="urn:microsoft.com/office/officeart/2005/8/layout/vList2"/>
    <dgm:cxn modelId="{C3011CA4-5428-4D41-AE70-988F7FA18A2E}" srcId="{1B262009-A9B7-4B6D-B6B5-4F01B52FF3A5}" destId="{95AF6C37-5153-4F60-9EE1-3DF47B71D882}" srcOrd="3" destOrd="0" parTransId="{FDFA6465-B700-4530-AB4E-9F03D495811C}" sibTransId="{362FD8CD-8192-468E-B97A-D3485B935E29}"/>
    <dgm:cxn modelId="{EB34BDBC-DEB3-486D-9E75-A1B674394CE1}" srcId="{1B262009-A9B7-4B6D-B6B5-4F01B52FF3A5}" destId="{363CCBE9-A60A-4EAA-A189-0CB15C51BFCF}" srcOrd="2" destOrd="0" parTransId="{26E1CF8D-C058-4A03-AB7F-5C314986B020}" sibTransId="{AA04D121-9B17-43DD-9595-783B74FC5118}"/>
    <dgm:cxn modelId="{CE2A87F2-2773-46BF-8493-08A394593938}" type="presOf" srcId="{1B262009-A9B7-4B6D-B6B5-4F01B52FF3A5}" destId="{6B0F1A3D-40F4-4F06-8EA3-DBBBA0D3BF10}" srcOrd="0" destOrd="0" presId="urn:microsoft.com/office/officeart/2005/8/layout/vList2"/>
    <dgm:cxn modelId="{E3B27EF8-9E9A-4616-8327-3F570C11CA97}" srcId="{1B262009-A9B7-4B6D-B6B5-4F01B52FF3A5}" destId="{F47E22F0-E656-499B-B9C2-EA884699DF9E}" srcOrd="1" destOrd="0" parTransId="{B18825F6-F4B2-4172-8CFD-1F8F9B8784FC}" sibTransId="{01D8457E-97EA-4510-93AF-839546B93923}"/>
    <dgm:cxn modelId="{A29A6878-366D-479D-A74D-DA345ACC14EC}" type="presParOf" srcId="{6B0F1A3D-40F4-4F06-8EA3-DBBBA0D3BF10}" destId="{C891FAA9-217F-4D8F-9828-F531246EF99A}" srcOrd="0" destOrd="0" presId="urn:microsoft.com/office/officeart/2005/8/layout/vList2"/>
    <dgm:cxn modelId="{7A2A8FA7-CB2E-4484-BAB4-A6F8C621C763}" type="presParOf" srcId="{6B0F1A3D-40F4-4F06-8EA3-DBBBA0D3BF10}" destId="{2384D1DD-CF35-407C-AA91-B2F733569637}" srcOrd="1" destOrd="0" presId="urn:microsoft.com/office/officeart/2005/8/layout/vList2"/>
    <dgm:cxn modelId="{35EE4A11-2011-4A30-A5CC-7AEFFA7D9628}" type="presParOf" srcId="{6B0F1A3D-40F4-4F06-8EA3-DBBBA0D3BF10}" destId="{C0B3623D-B58B-4FB3-88F7-2E3DE963EFB5}" srcOrd="2" destOrd="0" presId="urn:microsoft.com/office/officeart/2005/8/layout/vList2"/>
    <dgm:cxn modelId="{11A1C746-4F6C-4ADE-A73C-BFCE2B7E20B6}" type="presParOf" srcId="{6B0F1A3D-40F4-4F06-8EA3-DBBBA0D3BF10}" destId="{1DDB26BD-CD37-42CD-BE62-2C2B35B44EB5}" srcOrd="3" destOrd="0" presId="urn:microsoft.com/office/officeart/2005/8/layout/vList2"/>
    <dgm:cxn modelId="{8021AD57-EC0C-43DC-9AE9-6C4909B6A92C}" type="presParOf" srcId="{6B0F1A3D-40F4-4F06-8EA3-DBBBA0D3BF10}" destId="{962175C2-D40F-4F25-98A1-EC15132C1C7C}" srcOrd="4" destOrd="0" presId="urn:microsoft.com/office/officeart/2005/8/layout/vList2"/>
    <dgm:cxn modelId="{B0B938B1-66EA-4895-AF17-2A910C13DCE3}" type="presParOf" srcId="{6B0F1A3D-40F4-4F06-8EA3-DBBBA0D3BF10}" destId="{ADA36F12-34E0-4104-8E85-5C96DB0B1FA5}" srcOrd="5" destOrd="0" presId="urn:microsoft.com/office/officeart/2005/8/layout/vList2"/>
    <dgm:cxn modelId="{E5A39E05-73D5-4E8F-A433-927396F288AC}" type="presParOf" srcId="{6B0F1A3D-40F4-4F06-8EA3-DBBBA0D3BF10}" destId="{A4A49C7D-E240-41BD-8AB9-453DB7B10441}" srcOrd="6" destOrd="0" presId="urn:microsoft.com/office/officeart/2005/8/layout/vList2"/>
    <dgm:cxn modelId="{2C21ABF8-CCC0-4B94-9EEA-7971790F6BC6}" type="presParOf" srcId="{6B0F1A3D-40F4-4F06-8EA3-DBBBA0D3BF10}" destId="{6C872353-01A2-4524-829D-934FCF4D6324}" srcOrd="7" destOrd="0" presId="urn:microsoft.com/office/officeart/2005/8/layout/vList2"/>
    <dgm:cxn modelId="{50D1563D-0DA4-4DBC-9133-AE2E49CF3E1E}" type="presParOf" srcId="{6B0F1A3D-40F4-4F06-8EA3-DBBBA0D3BF10}" destId="{B10098C9-443B-419C-A5F2-B79C15128F0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5D3B34-442D-4A91-B9B4-A8802F9D40AF}" type="doc">
      <dgm:prSet loTypeId="urn:microsoft.com/office/officeart/2016/7/layout/BasicLinearProcessNumbered" loCatId="process" qsTypeId="urn:microsoft.com/office/officeart/2005/8/quickstyle/simple1" qsCatId="simple" csTypeId="urn:microsoft.com/office/officeart/2005/8/colors/accent3_2" csCatId="accent3" phldr="1"/>
      <dgm:spPr/>
      <dgm:t>
        <a:bodyPr/>
        <a:lstStyle/>
        <a:p>
          <a:endParaRPr lang="en-US"/>
        </a:p>
      </dgm:t>
    </dgm:pt>
    <dgm:pt modelId="{57D4C9C2-FAA1-4A25-B9CF-BE928AD7F039}">
      <dgm:prSet/>
      <dgm:spPr/>
      <dgm:t>
        <a:bodyPr/>
        <a:lstStyle/>
        <a:p>
          <a:r>
            <a:rPr lang="nb-NO" dirty="0"/>
            <a:t>Kommunenes tilbakemelding må brukes med noe varsomhet, da disse er gitt på grunnlag av enkeltforslag som ikke er plassert inn i lovens system og sammenheng for øvrig </a:t>
          </a:r>
          <a:endParaRPr lang="en-US" dirty="0"/>
        </a:p>
      </dgm:t>
    </dgm:pt>
    <dgm:pt modelId="{B9472E56-BB18-4460-9446-C148FB599B6C}" type="parTrans" cxnId="{AF674F6F-4283-4E36-BD9E-FC801EFF3F01}">
      <dgm:prSet/>
      <dgm:spPr/>
      <dgm:t>
        <a:bodyPr/>
        <a:lstStyle/>
        <a:p>
          <a:endParaRPr lang="en-US"/>
        </a:p>
      </dgm:t>
    </dgm:pt>
    <dgm:pt modelId="{E91BDD34-26F8-45B9-BD9B-CB318C45EE00}" type="sibTrans" cxnId="{AF674F6F-4283-4E36-BD9E-FC801EFF3F01}">
      <dgm:prSet phldrT="1" phldr="0"/>
      <dgm:spPr/>
      <dgm:t>
        <a:bodyPr/>
        <a:lstStyle/>
        <a:p>
          <a:r>
            <a:rPr lang="en-US"/>
            <a:t>1</a:t>
          </a:r>
        </a:p>
      </dgm:t>
    </dgm:pt>
    <dgm:pt modelId="{8F6ECAD9-498F-4A8D-A89D-63D4FD63D6A9}">
      <dgm:prSet/>
      <dgm:spPr/>
      <dgm:t>
        <a:bodyPr/>
        <a:lstStyle/>
        <a:p>
          <a:r>
            <a:rPr lang="nb-NO" dirty="0"/>
            <a:t>Det er viktig å legge vekt på helheten og systembetraktninger, som grunnlag for videre behandling av de ulike forslagene </a:t>
          </a:r>
          <a:endParaRPr lang="en-US" dirty="0"/>
        </a:p>
      </dgm:t>
    </dgm:pt>
    <dgm:pt modelId="{6FA0C3CE-0CF3-48B0-9203-A4657E3B44FA}" type="parTrans" cxnId="{BF4B1D88-6C0F-418E-BB36-656CD3A4D00A}">
      <dgm:prSet/>
      <dgm:spPr/>
      <dgm:t>
        <a:bodyPr/>
        <a:lstStyle/>
        <a:p>
          <a:endParaRPr lang="en-US"/>
        </a:p>
      </dgm:t>
    </dgm:pt>
    <dgm:pt modelId="{2F1FBE91-3C61-4432-9FD0-68B2F54EB1C4}" type="sibTrans" cxnId="{BF4B1D88-6C0F-418E-BB36-656CD3A4D00A}">
      <dgm:prSet phldrT="2" phldr="0"/>
      <dgm:spPr/>
      <dgm:t>
        <a:bodyPr/>
        <a:lstStyle/>
        <a:p>
          <a:r>
            <a:rPr lang="en-US"/>
            <a:t>2</a:t>
          </a:r>
        </a:p>
      </dgm:t>
    </dgm:pt>
    <dgm:pt modelId="{7FB263D3-9E23-4DAE-9150-85BC62B69062}">
      <dgm:prSet/>
      <dgm:spPr/>
      <dgm:t>
        <a:bodyPr/>
        <a:lstStyle/>
        <a:p>
          <a:r>
            <a:rPr lang="nb-NO" dirty="0"/>
            <a:t>Det anbefales derfor at KS i sitt videre arbeid ser ulike lovforslag i en større sammenheng, og ut fra en bredere systemforståelse</a:t>
          </a:r>
          <a:endParaRPr lang="en-US" dirty="0"/>
        </a:p>
      </dgm:t>
    </dgm:pt>
    <dgm:pt modelId="{A6644E0C-C5AF-42ED-9EDC-5A4E8D014AFF}" type="parTrans" cxnId="{52105EB1-8B2D-476D-8F72-EDE1ACCC2551}">
      <dgm:prSet/>
      <dgm:spPr/>
      <dgm:t>
        <a:bodyPr/>
        <a:lstStyle/>
        <a:p>
          <a:endParaRPr lang="nb-NO"/>
        </a:p>
      </dgm:t>
    </dgm:pt>
    <dgm:pt modelId="{4B965D0C-6334-4299-8A32-2AADC039F9C3}" type="sibTrans" cxnId="{52105EB1-8B2D-476D-8F72-EDE1ACCC2551}">
      <dgm:prSet phldrT="3" phldr="0"/>
      <dgm:spPr/>
      <dgm:t>
        <a:bodyPr/>
        <a:lstStyle/>
        <a:p>
          <a:r>
            <a:rPr lang="nb-NO"/>
            <a:t>3</a:t>
          </a:r>
        </a:p>
      </dgm:t>
    </dgm:pt>
    <dgm:pt modelId="{FFC8BFDC-B82C-4CA4-AB25-870982E57009}" type="pres">
      <dgm:prSet presAssocID="{9F5D3B34-442D-4A91-B9B4-A8802F9D40AF}" presName="Name0" presStyleCnt="0">
        <dgm:presLayoutVars>
          <dgm:animLvl val="lvl"/>
          <dgm:resizeHandles val="exact"/>
        </dgm:presLayoutVars>
      </dgm:prSet>
      <dgm:spPr/>
    </dgm:pt>
    <dgm:pt modelId="{93D92482-8E80-42F8-84BD-606A41D099F7}" type="pres">
      <dgm:prSet presAssocID="{57D4C9C2-FAA1-4A25-B9CF-BE928AD7F039}" presName="compositeNode" presStyleCnt="0">
        <dgm:presLayoutVars>
          <dgm:bulletEnabled val="1"/>
        </dgm:presLayoutVars>
      </dgm:prSet>
      <dgm:spPr/>
    </dgm:pt>
    <dgm:pt modelId="{FCDAC7DC-94D3-43BF-9DAE-CA193765F73B}" type="pres">
      <dgm:prSet presAssocID="{57D4C9C2-FAA1-4A25-B9CF-BE928AD7F039}" presName="bgRect" presStyleLbl="bgAccFollowNode1" presStyleIdx="0" presStyleCnt="3"/>
      <dgm:spPr/>
    </dgm:pt>
    <dgm:pt modelId="{60AE213C-023A-4A6F-AB2D-3178E7A40BCF}" type="pres">
      <dgm:prSet presAssocID="{E91BDD34-26F8-45B9-BD9B-CB318C45EE00}" presName="sibTransNodeCircle" presStyleLbl="alignNode1" presStyleIdx="0" presStyleCnt="6">
        <dgm:presLayoutVars>
          <dgm:chMax val="0"/>
          <dgm:bulletEnabled/>
        </dgm:presLayoutVars>
      </dgm:prSet>
      <dgm:spPr/>
    </dgm:pt>
    <dgm:pt modelId="{D0F7EEB7-3F7E-48A9-90CA-2DA8D037424E}" type="pres">
      <dgm:prSet presAssocID="{57D4C9C2-FAA1-4A25-B9CF-BE928AD7F039}" presName="bottomLine" presStyleLbl="alignNode1" presStyleIdx="1" presStyleCnt="6">
        <dgm:presLayoutVars/>
      </dgm:prSet>
      <dgm:spPr/>
    </dgm:pt>
    <dgm:pt modelId="{E9B087B4-4F53-4CF0-ADD5-4FDADAA60438}" type="pres">
      <dgm:prSet presAssocID="{57D4C9C2-FAA1-4A25-B9CF-BE928AD7F039}" presName="nodeText" presStyleLbl="bgAccFollowNode1" presStyleIdx="0" presStyleCnt="3">
        <dgm:presLayoutVars>
          <dgm:bulletEnabled val="1"/>
        </dgm:presLayoutVars>
      </dgm:prSet>
      <dgm:spPr/>
    </dgm:pt>
    <dgm:pt modelId="{0F1676A4-D966-4AFB-9C0D-AE9652AF64F5}" type="pres">
      <dgm:prSet presAssocID="{E91BDD34-26F8-45B9-BD9B-CB318C45EE00}" presName="sibTrans" presStyleCnt="0"/>
      <dgm:spPr/>
    </dgm:pt>
    <dgm:pt modelId="{283E4CA3-E6B6-4310-B95B-EC32A13AC448}" type="pres">
      <dgm:prSet presAssocID="{8F6ECAD9-498F-4A8D-A89D-63D4FD63D6A9}" presName="compositeNode" presStyleCnt="0">
        <dgm:presLayoutVars>
          <dgm:bulletEnabled val="1"/>
        </dgm:presLayoutVars>
      </dgm:prSet>
      <dgm:spPr/>
    </dgm:pt>
    <dgm:pt modelId="{55F90810-DC33-4216-ADD3-926214707B1C}" type="pres">
      <dgm:prSet presAssocID="{8F6ECAD9-498F-4A8D-A89D-63D4FD63D6A9}" presName="bgRect" presStyleLbl="bgAccFollowNode1" presStyleIdx="1" presStyleCnt="3"/>
      <dgm:spPr/>
    </dgm:pt>
    <dgm:pt modelId="{C10E28E0-6F35-4536-B705-F63A03AAD0DA}" type="pres">
      <dgm:prSet presAssocID="{2F1FBE91-3C61-4432-9FD0-68B2F54EB1C4}" presName="sibTransNodeCircle" presStyleLbl="alignNode1" presStyleIdx="2" presStyleCnt="6">
        <dgm:presLayoutVars>
          <dgm:chMax val="0"/>
          <dgm:bulletEnabled/>
        </dgm:presLayoutVars>
      </dgm:prSet>
      <dgm:spPr/>
    </dgm:pt>
    <dgm:pt modelId="{B422091C-6B8D-4AD8-A5F2-6A1AB8411C43}" type="pres">
      <dgm:prSet presAssocID="{8F6ECAD9-498F-4A8D-A89D-63D4FD63D6A9}" presName="bottomLine" presStyleLbl="alignNode1" presStyleIdx="3" presStyleCnt="6">
        <dgm:presLayoutVars/>
      </dgm:prSet>
      <dgm:spPr/>
    </dgm:pt>
    <dgm:pt modelId="{E96BB15C-0934-43EF-8A18-F35629F7CF7C}" type="pres">
      <dgm:prSet presAssocID="{8F6ECAD9-498F-4A8D-A89D-63D4FD63D6A9}" presName="nodeText" presStyleLbl="bgAccFollowNode1" presStyleIdx="1" presStyleCnt="3">
        <dgm:presLayoutVars>
          <dgm:bulletEnabled val="1"/>
        </dgm:presLayoutVars>
      </dgm:prSet>
      <dgm:spPr/>
    </dgm:pt>
    <dgm:pt modelId="{14D4D93A-484D-4622-A80B-E000DE07F5D9}" type="pres">
      <dgm:prSet presAssocID="{2F1FBE91-3C61-4432-9FD0-68B2F54EB1C4}" presName="sibTrans" presStyleCnt="0"/>
      <dgm:spPr/>
    </dgm:pt>
    <dgm:pt modelId="{93179D42-124B-41CE-86B0-2E16FD323033}" type="pres">
      <dgm:prSet presAssocID="{7FB263D3-9E23-4DAE-9150-85BC62B69062}" presName="compositeNode" presStyleCnt="0">
        <dgm:presLayoutVars>
          <dgm:bulletEnabled val="1"/>
        </dgm:presLayoutVars>
      </dgm:prSet>
      <dgm:spPr/>
    </dgm:pt>
    <dgm:pt modelId="{E15A21F1-A982-4D7A-A20F-5CF08D6E5D57}" type="pres">
      <dgm:prSet presAssocID="{7FB263D3-9E23-4DAE-9150-85BC62B69062}" presName="bgRect" presStyleLbl="bgAccFollowNode1" presStyleIdx="2" presStyleCnt="3"/>
      <dgm:spPr/>
    </dgm:pt>
    <dgm:pt modelId="{09CADFB5-3F8C-4C3B-AED9-243C31465B97}" type="pres">
      <dgm:prSet presAssocID="{4B965D0C-6334-4299-8A32-2AADC039F9C3}" presName="sibTransNodeCircle" presStyleLbl="alignNode1" presStyleIdx="4" presStyleCnt="6">
        <dgm:presLayoutVars>
          <dgm:chMax val="0"/>
          <dgm:bulletEnabled/>
        </dgm:presLayoutVars>
      </dgm:prSet>
      <dgm:spPr/>
    </dgm:pt>
    <dgm:pt modelId="{FA2AEF64-354F-48E7-BEFF-0E1763F0841D}" type="pres">
      <dgm:prSet presAssocID="{7FB263D3-9E23-4DAE-9150-85BC62B69062}" presName="bottomLine" presStyleLbl="alignNode1" presStyleIdx="5" presStyleCnt="6">
        <dgm:presLayoutVars/>
      </dgm:prSet>
      <dgm:spPr/>
    </dgm:pt>
    <dgm:pt modelId="{5246A9D3-30C4-4554-93BA-2AFE215A1D36}" type="pres">
      <dgm:prSet presAssocID="{7FB263D3-9E23-4DAE-9150-85BC62B69062}" presName="nodeText" presStyleLbl="bgAccFollowNode1" presStyleIdx="2" presStyleCnt="3">
        <dgm:presLayoutVars>
          <dgm:bulletEnabled val="1"/>
        </dgm:presLayoutVars>
      </dgm:prSet>
      <dgm:spPr/>
    </dgm:pt>
  </dgm:ptLst>
  <dgm:cxnLst>
    <dgm:cxn modelId="{090F8211-E9B8-48C6-B37B-0968E8080493}" type="presOf" srcId="{7FB263D3-9E23-4DAE-9150-85BC62B69062}" destId="{5246A9D3-30C4-4554-93BA-2AFE215A1D36}" srcOrd="1" destOrd="0" presId="urn:microsoft.com/office/officeart/2016/7/layout/BasicLinearProcessNumbered"/>
    <dgm:cxn modelId="{DC4F5B1A-F87C-4CEA-B522-4CFE8116FE6A}" type="presOf" srcId="{8F6ECAD9-498F-4A8D-A89D-63D4FD63D6A9}" destId="{E96BB15C-0934-43EF-8A18-F35629F7CF7C}" srcOrd="1" destOrd="0" presId="urn:microsoft.com/office/officeart/2016/7/layout/BasicLinearProcessNumbered"/>
    <dgm:cxn modelId="{72D4FD2F-9504-43CE-9465-804330374CFA}" type="presOf" srcId="{2F1FBE91-3C61-4432-9FD0-68B2F54EB1C4}" destId="{C10E28E0-6F35-4536-B705-F63A03AAD0DA}" srcOrd="0" destOrd="0" presId="urn:microsoft.com/office/officeart/2016/7/layout/BasicLinearProcessNumbered"/>
    <dgm:cxn modelId="{50209A3A-22D4-4A49-944A-9A4A5ECF586E}" type="presOf" srcId="{4B965D0C-6334-4299-8A32-2AADC039F9C3}" destId="{09CADFB5-3F8C-4C3B-AED9-243C31465B97}" srcOrd="0" destOrd="0" presId="urn:microsoft.com/office/officeart/2016/7/layout/BasicLinearProcessNumbered"/>
    <dgm:cxn modelId="{0399B562-93BC-433E-A062-F49555EB818D}" type="presOf" srcId="{8F6ECAD9-498F-4A8D-A89D-63D4FD63D6A9}" destId="{55F90810-DC33-4216-ADD3-926214707B1C}" srcOrd="0" destOrd="0" presId="urn:microsoft.com/office/officeart/2016/7/layout/BasicLinearProcessNumbered"/>
    <dgm:cxn modelId="{BFA8EE64-79C9-463C-B001-4BF4A369CBE9}" type="presOf" srcId="{57D4C9C2-FAA1-4A25-B9CF-BE928AD7F039}" destId="{FCDAC7DC-94D3-43BF-9DAE-CA193765F73B}" srcOrd="0" destOrd="0" presId="urn:microsoft.com/office/officeart/2016/7/layout/BasicLinearProcessNumbered"/>
    <dgm:cxn modelId="{AF674F6F-4283-4E36-BD9E-FC801EFF3F01}" srcId="{9F5D3B34-442D-4A91-B9B4-A8802F9D40AF}" destId="{57D4C9C2-FAA1-4A25-B9CF-BE928AD7F039}" srcOrd="0" destOrd="0" parTransId="{B9472E56-BB18-4460-9446-C148FB599B6C}" sibTransId="{E91BDD34-26F8-45B9-BD9B-CB318C45EE00}"/>
    <dgm:cxn modelId="{A36C7E86-E9F1-49F3-AF12-0E4D4B01A08D}" type="presOf" srcId="{9F5D3B34-442D-4A91-B9B4-A8802F9D40AF}" destId="{FFC8BFDC-B82C-4CA4-AB25-870982E57009}" srcOrd="0" destOrd="0" presId="urn:microsoft.com/office/officeart/2016/7/layout/BasicLinearProcessNumbered"/>
    <dgm:cxn modelId="{BF4B1D88-6C0F-418E-BB36-656CD3A4D00A}" srcId="{9F5D3B34-442D-4A91-B9B4-A8802F9D40AF}" destId="{8F6ECAD9-498F-4A8D-A89D-63D4FD63D6A9}" srcOrd="1" destOrd="0" parTransId="{6FA0C3CE-0CF3-48B0-9203-A4657E3B44FA}" sibTransId="{2F1FBE91-3C61-4432-9FD0-68B2F54EB1C4}"/>
    <dgm:cxn modelId="{384E00A9-55E6-4EAB-BFEA-EDB64788F393}" type="presOf" srcId="{57D4C9C2-FAA1-4A25-B9CF-BE928AD7F039}" destId="{E9B087B4-4F53-4CF0-ADD5-4FDADAA60438}" srcOrd="1" destOrd="0" presId="urn:microsoft.com/office/officeart/2016/7/layout/BasicLinearProcessNumbered"/>
    <dgm:cxn modelId="{52105EB1-8B2D-476D-8F72-EDE1ACCC2551}" srcId="{9F5D3B34-442D-4A91-B9B4-A8802F9D40AF}" destId="{7FB263D3-9E23-4DAE-9150-85BC62B69062}" srcOrd="2" destOrd="0" parTransId="{A6644E0C-C5AF-42ED-9EDC-5A4E8D014AFF}" sibTransId="{4B965D0C-6334-4299-8A32-2AADC039F9C3}"/>
    <dgm:cxn modelId="{B2FA50C8-A580-4E2B-B3E3-004BB52FC3FE}" type="presOf" srcId="{E91BDD34-26F8-45B9-BD9B-CB318C45EE00}" destId="{60AE213C-023A-4A6F-AB2D-3178E7A40BCF}" srcOrd="0" destOrd="0" presId="urn:microsoft.com/office/officeart/2016/7/layout/BasicLinearProcessNumbered"/>
    <dgm:cxn modelId="{47826FD7-DEFB-4E3F-8D30-041D97C4F3F4}" type="presOf" srcId="{7FB263D3-9E23-4DAE-9150-85BC62B69062}" destId="{E15A21F1-A982-4D7A-A20F-5CF08D6E5D57}" srcOrd="0" destOrd="0" presId="urn:microsoft.com/office/officeart/2016/7/layout/BasicLinearProcessNumbered"/>
    <dgm:cxn modelId="{23DBCE8E-7560-42AB-8F88-9F292E148B14}" type="presParOf" srcId="{FFC8BFDC-B82C-4CA4-AB25-870982E57009}" destId="{93D92482-8E80-42F8-84BD-606A41D099F7}" srcOrd="0" destOrd="0" presId="urn:microsoft.com/office/officeart/2016/7/layout/BasicLinearProcessNumbered"/>
    <dgm:cxn modelId="{93EEBB97-F57E-422A-87BD-C02A4868A22C}" type="presParOf" srcId="{93D92482-8E80-42F8-84BD-606A41D099F7}" destId="{FCDAC7DC-94D3-43BF-9DAE-CA193765F73B}" srcOrd="0" destOrd="0" presId="urn:microsoft.com/office/officeart/2016/7/layout/BasicLinearProcessNumbered"/>
    <dgm:cxn modelId="{6AD297A2-CCD2-4AAA-A337-6D8C820A95D9}" type="presParOf" srcId="{93D92482-8E80-42F8-84BD-606A41D099F7}" destId="{60AE213C-023A-4A6F-AB2D-3178E7A40BCF}" srcOrd="1" destOrd="0" presId="urn:microsoft.com/office/officeart/2016/7/layout/BasicLinearProcessNumbered"/>
    <dgm:cxn modelId="{A1577D94-4320-45BC-BAEE-B68C8B7CFD04}" type="presParOf" srcId="{93D92482-8E80-42F8-84BD-606A41D099F7}" destId="{D0F7EEB7-3F7E-48A9-90CA-2DA8D037424E}" srcOrd="2" destOrd="0" presId="urn:microsoft.com/office/officeart/2016/7/layout/BasicLinearProcessNumbered"/>
    <dgm:cxn modelId="{334562B9-0DF7-4DE7-B46C-2A96334AE018}" type="presParOf" srcId="{93D92482-8E80-42F8-84BD-606A41D099F7}" destId="{E9B087B4-4F53-4CF0-ADD5-4FDADAA60438}" srcOrd="3" destOrd="0" presId="urn:microsoft.com/office/officeart/2016/7/layout/BasicLinearProcessNumbered"/>
    <dgm:cxn modelId="{AAAD8334-158A-49F0-A4D9-8A179A387D32}" type="presParOf" srcId="{FFC8BFDC-B82C-4CA4-AB25-870982E57009}" destId="{0F1676A4-D966-4AFB-9C0D-AE9652AF64F5}" srcOrd="1" destOrd="0" presId="urn:microsoft.com/office/officeart/2016/7/layout/BasicLinearProcessNumbered"/>
    <dgm:cxn modelId="{75B3A4B1-09BD-441F-AEE4-371F893AC666}" type="presParOf" srcId="{FFC8BFDC-B82C-4CA4-AB25-870982E57009}" destId="{283E4CA3-E6B6-4310-B95B-EC32A13AC448}" srcOrd="2" destOrd="0" presId="urn:microsoft.com/office/officeart/2016/7/layout/BasicLinearProcessNumbered"/>
    <dgm:cxn modelId="{33474593-4CA5-4D85-A565-8025BE0D8F0A}" type="presParOf" srcId="{283E4CA3-E6B6-4310-B95B-EC32A13AC448}" destId="{55F90810-DC33-4216-ADD3-926214707B1C}" srcOrd="0" destOrd="0" presId="urn:microsoft.com/office/officeart/2016/7/layout/BasicLinearProcessNumbered"/>
    <dgm:cxn modelId="{D718D5F9-14BE-449A-92AD-3CBF815B0C37}" type="presParOf" srcId="{283E4CA3-E6B6-4310-B95B-EC32A13AC448}" destId="{C10E28E0-6F35-4536-B705-F63A03AAD0DA}" srcOrd="1" destOrd="0" presId="urn:microsoft.com/office/officeart/2016/7/layout/BasicLinearProcessNumbered"/>
    <dgm:cxn modelId="{640ACACE-D7B9-471B-A1BE-6363A7A6D7AC}" type="presParOf" srcId="{283E4CA3-E6B6-4310-B95B-EC32A13AC448}" destId="{B422091C-6B8D-4AD8-A5F2-6A1AB8411C43}" srcOrd="2" destOrd="0" presId="urn:microsoft.com/office/officeart/2016/7/layout/BasicLinearProcessNumbered"/>
    <dgm:cxn modelId="{96A1D98D-1B6A-4B3C-8F96-45F927D29FF1}" type="presParOf" srcId="{283E4CA3-E6B6-4310-B95B-EC32A13AC448}" destId="{E96BB15C-0934-43EF-8A18-F35629F7CF7C}" srcOrd="3" destOrd="0" presId="urn:microsoft.com/office/officeart/2016/7/layout/BasicLinearProcessNumbered"/>
    <dgm:cxn modelId="{D12812D9-C16B-47C8-BAFC-77356F671E30}" type="presParOf" srcId="{FFC8BFDC-B82C-4CA4-AB25-870982E57009}" destId="{14D4D93A-484D-4622-A80B-E000DE07F5D9}" srcOrd="3" destOrd="0" presId="urn:microsoft.com/office/officeart/2016/7/layout/BasicLinearProcessNumbered"/>
    <dgm:cxn modelId="{E6C22B66-A221-4929-8AFF-35154F44EE1A}" type="presParOf" srcId="{FFC8BFDC-B82C-4CA4-AB25-870982E57009}" destId="{93179D42-124B-41CE-86B0-2E16FD323033}" srcOrd="4" destOrd="0" presId="urn:microsoft.com/office/officeart/2016/7/layout/BasicLinearProcessNumbered"/>
    <dgm:cxn modelId="{4AE22010-3CBF-4F86-836E-CFAE2C85D3B5}" type="presParOf" srcId="{93179D42-124B-41CE-86B0-2E16FD323033}" destId="{E15A21F1-A982-4D7A-A20F-5CF08D6E5D57}" srcOrd="0" destOrd="0" presId="urn:microsoft.com/office/officeart/2016/7/layout/BasicLinearProcessNumbered"/>
    <dgm:cxn modelId="{1851F566-4CE8-4F3D-9369-48F0C73F2DC2}" type="presParOf" srcId="{93179D42-124B-41CE-86B0-2E16FD323033}" destId="{09CADFB5-3F8C-4C3B-AED9-243C31465B97}" srcOrd="1" destOrd="0" presId="urn:microsoft.com/office/officeart/2016/7/layout/BasicLinearProcessNumbered"/>
    <dgm:cxn modelId="{BDCBDBB1-D24A-4889-9E23-EE92AAD960EB}" type="presParOf" srcId="{93179D42-124B-41CE-86B0-2E16FD323033}" destId="{FA2AEF64-354F-48E7-BEFF-0E1763F0841D}" srcOrd="2" destOrd="0" presId="urn:microsoft.com/office/officeart/2016/7/layout/BasicLinearProcessNumbered"/>
    <dgm:cxn modelId="{3AFA8E29-EC56-45A6-B89C-C783DE178A8E}" type="presParOf" srcId="{93179D42-124B-41CE-86B0-2E16FD323033}" destId="{5246A9D3-30C4-4554-93BA-2AFE215A1D36}"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1FAA9-217F-4D8F-9828-F531246EF99A}">
      <dsp:nvSpPr>
        <dsp:cNvPr id="0" name=""/>
        <dsp:cNvSpPr/>
      </dsp:nvSpPr>
      <dsp:spPr>
        <a:xfrm>
          <a:off x="0" y="300128"/>
          <a:ext cx="7170004" cy="9348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Kommunenes handlingsrom til å gi planbestemmelser som skal ivareta klima- og naturhensyn i arealplanleggingen må tydeliggjøres og styrkes</a:t>
          </a:r>
          <a:endParaRPr lang="en-US" sz="1700" kern="1200"/>
        </a:p>
      </dsp:txBody>
      <dsp:txXfrm>
        <a:off x="45635" y="345763"/>
        <a:ext cx="7078734" cy="843560"/>
      </dsp:txXfrm>
    </dsp:sp>
    <dsp:sp modelId="{C0B3623D-B58B-4FB3-88F7-2E3DE963EFB5}">
      <dsp:nvSpPr>
        <dsp:cNvPr id="0" name=""/>
        <dsp:cNvSpPr/>
      </dsp:nvSpPr>
      <dsp:spPr>
        <a:xfrm>
          <a:off x="0" y="1283918"/>
          <a:ext cx="7170004" cy="9348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Endringer i prosessuelle bestemmelser bør ikke øke kompleksitet eller kapasitetsbehov i planleggingen, eventuelt må det følge ressurser og kompetansehevende tiltak </a:t>
          </a:r>
          <a:endParaRPr lang="en-US" sz="1700" kern="1200"/>
        </a:p>
      </dsp:txBody>
      <dsp:txXfrm>
        <a:off x="45635" y="1329553"/>
        <a:ext cx="7078734" cy="843560"/>
      </dsp:txXfrm>
    </dsp:sp>
    <dsp:sp modelId="{962175C2-D40F-4F25-98A1-EC15132C1C7C}">
      <dsp:nvSpPr>
        <dsp:cNvPr id="0" name=""/>
        <dsp:cNvSpPr/>
      </dsp:nvSpPr>
      <dsp:spPr>
        <a:xfrm>
          <a:off x="0" y="2267708"/>
          <a:ext cx="7170004" cy="9348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Veiledning og tilrettelegging kan i enkelte sammenhenger være mer hensiktsmessig enn å lovfeste utredningskrav</a:t>
          </a:r>
          <a:endParaRPr lang="en-US" sz="1700" kern="1200"/>
        </a:p>
      </dsp:txBody>
      <dsp:txXfrm>
        <a:off x="45635" y="2313343"/>
        <a:ext cx="7078734" cy="843560"/>
      </dsp:txXfrm>
    </dsp:sp>
    <dsp:sp modelId="{A4A49C7D-E240-41BD-8AB9-453DB7B10441}">
      <dsp:nvSpPr>
        <dsp:cNvPr id="0" name=""/>
        <dsp:cNvSpPr/>
      </dsp:nvSpPr>
      <dsp:spPr>
        <a:xfrm>
          <a:off x="0" y="3251498"/>
          <a:ext cx="7170004" cy="9348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Natur og klima skal prioriteres, men øvrige samfunnsforhold skal også ivaretas i planleggingen </a:t>
          </a:r>
          <a:endParaRPr lang="en-US" sz="1700" kern="1200"/>
        </a:p>
      </dsp:txBody>
      <dsp:txXfrm>
        <a:off x="45635" y="3297133"/>
        <a:ext cx="7078734" cy="843560"/>
      </dsp:txXfrm>
    </dsp:sp>
    <dsp:sp modelId="{B10098C9-443B-419C-A5F2-B79C15128F03}">
      <dsp:nvSpPr>
        <dsp:cNvPr id="0" name=""/>
        <dsp:cNvSpPr/>
      </dsp:nvSpPr>
      <dsp:spPr>
        <a:xfrm>
          <a:off x="0" y="4235288"/>
          <a:ext cx="7170004" cy="93483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Formålsbestemmelsen er mindre relevant for den praktiske planleggingshverdagen </a:t>
          </a:r>
          <a:endParaRPr lang="en-US" sz="1700" kern="1200"/>
        </a:p>
      </dsp:txBody>
      <dsp:txXfrm>
        <a:off x="45635" y="4280923"/>
        <a:ext cx="7078734" cy="843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AC7DC-94D3-43BF-9DAE-CA193765F73B}">
      <dsp:nvSpPr>
        <dsp:cNvPr id="0" name=""/>
        <dsp:cNvSpPr/>
      </dsp:nvSpPr>
      <dsp:spPr>
        <a:xfrm>
          <a:off x="0" y="0"/>
          <a:ext cx="3585374" cy="429480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530" tIns="330200" rIns="279530" bIns="330200" numCol="1" spcCol="1270" anchor="t" anchorCtr="0">
          <a:noAutofit/>
        </a:bodyPr>
        <a:lstStyle/>
        <a:p>
          <a:pPr marL="0" lvl="0" indent="0" algn="l" defTabSz="755650">
            <a:lnSpc>
              <a:spcPct val="90000"/>
            </a:lnSpc>
            <a:spcBef>
              <a:spcPct val="0"/>
            </a:spcBef>
            <a:spcAft>
              <a:spcPct val="35000"/>
            </a:spcAft>
            <a:buNone/>
          </a:pPr>
          <a:r>
            <a:rPr lang="nb-NO" sz="1700" kern="1200" dirty="0"/>
            <a:t>Kommunenes tilbakemelding må brukes med noe varsomhet, da disse er gitt på grunnlag av enkeltforslag som ikke er plassert inn i lovens system og sammenheng for øvrig </a:t>
          </a:r>
          <a:endParaRPr lang="en-US" sz="1700" kern="1200" dirty="0"/>
        </a:p>
      </dsp:txBody>
      <dsp:txXfrm>
        <a:off x="0" y="1632024"/>
        <a:ext cx="3585374" cy="2576880"/>
      </dsp:txXfrm>
    </dsp:sp>
    <dsp:sp modelId="{60AE213C-023A-4A6F-AB2D-3178E7A40BCF}">
      <dsp:nvSpPr>
        <dsp:cNvPr id="0" name=""/>
        <dsp:cNvSpPr/>
      </dsp:nvSpPr>
      <dsp:spPr>
        <a:xfrm>
          <a:off x="1148467" y="429479"/>
          <a:ext cx="1288440" cy="1288440"/>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452" tIns="12700" rIns="100452"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337155" y="618167"/>
        <a:ext cx="911064" cy="911064"/>
      </dsp:txXfrm>
    </dsp:sp>
    <dsp:sp modelId="{D0F7EEB7-3F7E-48A9-90CA-2DA8D037424E}">
      <dsp:nvSpPr>
        <dsp:cNvPr id="0" name=""/>
        <dsp:cNvSpPr/>
      </dsp:nvSpPr>
      <dsp:spPr>
        <a:xfrm>
          <a:off x="0" y="4294728"/>
          <a:ext cx="3585374"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90810-DC33-4216-ADD3-926214707B1C}">
      <dsp:nvSpPr>
        <dsp:cNvPr id="0" name=""/>
        <dsp:cNvSpPr/>
      </dsp:nvSpPr>
      <dsp:spPr>
        <a:xfrm>
          <a:off x="3943912" y="0"/>
          <a:ext cx="3585374" cy="429480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530" tIns="330200" rIns="279530" bIns="330200" numCol="1" spcCol="1270" anchor="t" anchorCtr="0">
          <a:noAutofit/>
        </a:bodyPr>
        <a:lstStyle/>
        <a:p>
          <a:pPr marL="0" lvl="0" indent="0" algn="l" defTabSz="755650">
            <a:lnSpc>
              <a:spcPct val="90000"/>
            </a:lnSpc>
            <a:spcBef>
              <a:spcPct val="0"/>
            </a:spcBef>
            <a:spcAft>
              <a:spcPct val="35000"/>
            </a:spcAft>
            <a:buNone/>
          </a:pPr>
          <a:r>
            <a:rPr lang="nb-NO" sz="1700" kern="1200" dirty="0"/>
            <a:t>Det er viktig å legge vekt på helheten og systembetraktninger, som grunnlag for videre behandling av de ulike forslagene </a:t>
          </a:r>
          <a:endParaRPr lang="en-US" sz="1700" kern="1200" dirty="0"/>
        </a:p>
      </dsp:txBody>
      <dsp:txXfrm>
        <a:off x="3943912" y="1632024"/>
        <a:ext cx="3585374" cy="2576880"/>
      </dsp:txXfrm>
    </dsp:sp>
    <dsp:sp modelId="{C10E28E0-6F35-4536-B705-F63A03AAD0DA}">
      <dsp:nvSpPr>
        <dsp:cNvPr id="0" name=""/>
        <dsp:cNvSpPr/>
      </dsp:nvSpPr>
      <dsp:spPr>
        <a:xfrm>
          <a:off x="5092379" y="429479"/>
          <a:ext cx="1288440" cy="1288440"/>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452" tIns="12700" rIns="100452"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281067" y="618167"/>
        <a:ext cx="911064" cy="911064"/>
      </dsp:txXfrm>
    </dsp:sp>
    <dsp:sp modelId="{B422091C-6B8D-4AD8-A5F2-6A1AB8411C43}">
      <dsp:nvSpPr>
        <dsp:cNvPr id="0" name=""/>
        <dsp:cNvSpPr/>
      </dsp:nvSpPr>
      <dsp:spPr>
        <a:xfrm>
          <a:off x="3943912" y="4294728"/>
          <a:ext cx="3585374"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5A21F1-A982-4D7A-A20F-5CF08D6E5D57}">
      <dsp:nvSpPr>
        <dsp:cNvPr id="0" name=""/>
        <dsp:cNvSpPr/>
      </dsp:nvSpPr>
      <dsp:spPr>
        <a:xfrm>
          <a:off x="7887824" y="0"/>
          <a:ext cx="3585374" cy="429480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530" tIns="330200" rIns="279530" bIns="330200" numCol="1" spcCol="1270" anchor="t" anchorCtr="0">
          <a:noAutofit/>
        </a:bodyPr>
        <a:lstStyle/>
        <a:p>
          <a:pPr marL="0" lvl="0" indent="0" algn="l" defTabSz="755650">
            <a:lnSpc>
              <a:spcPct val="90000"/>
            </a:lnSpc>
            <a:spcBef>
              <a:spcPct val="0"/>
            </a:spcBef>
            <a:spcAft>
              <a:spcPct val="35000"/>
            </a:spcAft>
            <a:buNone/>
          </a:pPr>
          <a:r>
            <a:rPr lang="nb-NO" sz="1700" kern="1200" dirty="0"/>
            <a:t>Det anbefales derfor at KS i sitt videre arbeid ser ulike lovforslag i en større sammenheng, og ut fra en bredere systemforståelse</a:t>
          </a:r>
          <a:endParaRPr lang="en-US" sz="1700" kern="1200" dirty="0"/>
        </a:p>
      </dsp:txBody>
      <dsp:txXfrm>
        <a:off x="7887824" y="1632024"/>
        <a:ext cx="3585374" cy="2576880"/>
      </dsp:txXfrm>
    </dsp:sp>
    <dsp:sp modelId="{09CADFB5-3F8C-4C3B-AED9-243C31465B97}">
      <dsp:nvSpPr>
        <dsp:cNvPr id="0" name=""/>
        <dsp:cNvSpPr/>
      </dsp:nvSpPr>
      <dsp:spPr>
        <a:xfrm>
          <a:off x="9036292" y="429479"/>
          <a:ext cx="1288440" cy="1288440"/>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452" tIns="12700" rIns="100452" bIns="12700" numCol="1" spcCol="1270" anchor="ctr" anchorCtr="0">
          <a:noAutofit/>
        </a:bodyPr>
        <a:lstStyle/>
        <a:p>
          <a:pPr marL="0" lvl="0" indent="0" algn="ctr" defTabSz="2133600">
            <a:lnSpc>
              <a:spcPct val="90000"/>
            </a:lnSpc>
            <a:spcBef>
              <a:spcPct val="0"/>
            </a:spcBef>
            <a:spcAft>
              <a:spcPct val="35000"/>
            </a:spcAft>
            <a:buNone/>
          </a:pPr>
          <a:r>
            <a:rPr lang="nb-NO" sz="4800" kern="1200"/>
            <a:t>3</a:t>
          </a:r>
        </a:p>
      </dsp:txBody>
      <dsp:txXfrm>
        <a:off x="9224980" y="618167"/>
        <a:ext cx="911064" cy="911064"/>
      </dsp:txXfrm>
    </dsp:sp>
    <dsp:sp modelId="{FA2AEF64-354F-48E7-BEFF-0E1763F0841D}">
      <dsp:nvSpPr>
        <dsp:cNvPr id="0" name=""/>
        <dsp:cNvSpPr/>
      </dsp:nvSpPr>
      <dsp:spPr>
        <a:xfrm>
          <a:off x="7887824" y="4294728"/>
          <a:ext cx="3585374"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61ADCD-0986-466F-BCF4-F1403744020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6FAD45B1-DDA3-4823-B57F-398ED6D7CE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42B987-EC31-4746-B4E6-062CD7AA3A1A}" type="datetime1">
              <a:rPr lang="en-GB" smtClean="0"/>
              <a:t>29/01/2024</a:t>
            </a:fld>
            <a:endParaRPr lang="en-GB" dirty="0"/>
          </a:p>
        </p:txBody>
      </p:sp>
      <p:sp>
        <p:nvSpPr>
          <p:cNvPr id="4" name="Slide Number Placeholder 3">
            <a:extLst>
              <a:ext uri="{FF2B5EF4-FFF2-40B4-BE49-F238E27FC236}">
                <a16:creationId xmlns:a16="http://schemas.microsoft.com/office/drawing/2014/main" id="{7A3B3C53-DC75-4A5C-81E7-5D7CB96E12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BF6EE6-6533-46A0-A8FB-DBC252423243}" type="slidenum">
              <a:rPr lang="en-GB" smtClean="0"/>
              <a:t>‹#›</a:t>
            </a:fld>
            <a:endParaRPr lang="en-GB"/>
          </a:p>
        </p:txBody>
      </p:sp>
      <p:sp>
        <p:nvSpPr>
          <p:cNvPr id="5" name="Footer Placeholder 4">
            <a:extLst>
              <a:ext uri="{FF2B5EF4-FFF2-40B4-BE49-F238E27FC236}">
                <a16:creationId xmlns:a16="http://schemas.microsoft.com/office/drawing/2014/main" id="{9891B013-C79C-4BAB-9591-CE1E1BF2A98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38611-CB23-4A11-B466-01829FB3E64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D025B-ACD2-45C1-B156-1DDB470CE319}" type="slidenum">
              <a:rPr lang="en-GB" smtClean="0"/>
              <a:t>‹#›</a:t>
            </a:fld>
            <a:endParaRPr lang="en-GB"/>
          </a:p>
        </p:txBody>
      </p:sp>
      <p:sp>
        <p:nvSpPr>
          <p:cNvPr id="3" name="Notes Placeholder 2">
            <a:extLst>
              <a:ext uri="{FF2B5EF4-FFF2-40B4-BE49-F238E27FC236}">
                <a16:creationId xmlns:a16="http://schemas.microsoft.com/office/drawing/2014/main" id="{05F8BE06-C1AD-4FF4-9212-678516BAB91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D410225-CB48-4A2A-9739-463AD2DBC31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5BBF7-0B0C-48D4-ABAA-EF360EF241C5}" type="datetime1">
              <a:rPr lang="en-GB" smtClean="0"/>
              <a:t>29/01/2024</a:t>
            </a:fld>
            <a:endParaRPr lang="en-GB"/>
          </a:p>
        </p:txBody>
      </p:sp>
      <p:sp>
        <p:nvSpPr>
          <p:cNvPr id="5" name="Header Placeholder 4">
            <a:extLst>
              <a:ext uri="{FF2B5EF4-FFF2-40B4-BE49-F238E27FC236}">
                <a16:creationId xmlns:a16="http://schemas.microsoft.com/office/drawing/2014/main" id="{668863D3-1D0C-412C-99BB-873840116A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6" name="Slide Image Placeholder 5">
            <a:extLst>
              <a:ext uri="{FF2B5EF4-FFF2-40B4-BE49-F238E27FC236}">
                <a16:creationId xmlns:a16="http://schemas.microsoft.com/office/drawing/2014/main" id="{5E44B7E2-ED93-42BE-81A6-FE398D91C19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7" name="Footer Placeholder 6">
            <a:extLst>
              <a:ext uri="{FF2B5EF4-FFF2-40B4-BE49-F238E27FC236}">
                <a16:creationId xmlns:a16="http://schemas.microsoft.com/office/drawing/2014/main" id="{75691570-C65F-4C66-9CB2-8798BF7E897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image (A)">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p:spPr>
        <p:txBody>
          <a:bodyPr/>
          <a:lstStyle>
            <a:lvl1pPr>
              <a:defRPr sz="100">
                <a:noFill/>
              </a:defRPr>
            </a:lvl1pPr>
          </a:lstStyle>
          <a:p>
            <a:fld id="{D1903C8B-6A03-40C4-AD50-AACDEC5FDA0C}" type="datetime1">
              <a:rPr lang="en-GB" smtClean="0"/>
              <a:t>29/01/2024</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9" name="Background">
            <a:extLst>
              <a:ext uri="{FF2B5EF4-FFF2-40B4-BE49-F238E27FC236}">
                <a16:creationId xmlns:a16="http://schemas.microsoft.com/office/drawing/2014/main" id="{22F6F34B-A8D0-4DB2-A40E-DF14A9DD8EC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5" name="Picture Placeholder 14">
            <a:extLst>
              <a:ext uri="{FF2B5EF4-FFF2-40B4-BE49-F238E27FC236}">
                <a16:creationId xmlns:a16="http://schemas.microsoft.com/office/drawing/2014/main" id="{F5DCE21D-C322-4B21-A60A-71E6E2C54DDC}"/>
              </a:ext>
            </a:extLst>
          </p:cNvPr>
          <p:cNvSpPr>
            <a:spLocks noGrp="1"/>
          </p:cNvSpPr>
          <p:nvPr>
            <p:ph type="pic" sz="quarter" idx="13" hasCustomPrompt="1"/>
          </p:nvPr>
        </p:nvSpPr>
        <p:spPr>
          <a:xfrm>
            <a:off x="-1200" y="0"/>
            <a:ext cx="12193200" cy="6861600"/>
          </a:xfrm>
          <a:custGeom>
            <a:avLst/>
            <a:gdLst>
              <a:gd name="connsiteX0" fmla="*/ 6275387 w 12193200"/>
              <a:gd name="connsiteY0" fmla="*/ 0 h 6861600"/>
              <a:gd name="connsiteX1" fmla="*/ 12193200 w 12193200"/>
              <a:gd name="connsiteY1" fmla="*/ 0 h 6861600"/>
              <a:gd name="connsiteX2" fmla="*/ 12193200 w 12193200"/>
              <a:gd name="connsiteY2" fmla="*/ 6861600 h 6861600"/>
              <a:gd name="connsiteX3" fmla="*/ 0 w 12193200"/>
              <a:gd name="connsiteY3" fmla="*/ 6861600 h 6861600"/>
              <a:gd name="connsiteX4" fmla="*/ 0 w 12193200"/>
              <a:gd name="connsiteY4" fmla="*/ 2245058 h 6861600"/>
              <a:gd name="connsiteX5" fmla="*/ 1 w 12193200"/>
              <a:gd name="connsiteY5" fmla="*/ 2245058 h 6861600"/>
              <a:gd name="connsiteX6" fmla="*/ 1 w 12193200"/>
              <a:gd name="connsiteY6" fmla="*/ 3378783 h 6861600"/>
              <a:gd name="connsiteX7" fmla="*/ 3519949 w 12193200"/>
              <a:gd name="connsiteY7" fmla="*/ 3378783 h 6861600"/>
              <a:gd name="connsiteX8" fmla="*/ 3519949 w 12193200"/>
              <a:gd name="connsiteY8" fmla="*/ 2245058 h 6861600"/>
              <a:gd name="connsiteX9" fmla="*/ 6275387 w 12193200"/>
              <a:gd name="connsiteY9" fmla="*/ 2245058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3200" h="6861600">
                <a:moveTo>
                  <a:pt x="6275387" y="0"/>
                </a:moveTo>
                <a:lnTo>
                  <a:pt x="12193200" y="0"/>
                </a:lnTo>
                <a:lnTo>
                  <a:pt x="12193200" y="6861600"/>
                </a:lnTo>
                <a:lnTo>
                  <a:pt x="0" y="6861600"/>
                </a:lnTo>
                <a:lnTo>
                  <a:pt x="0" y="2245058"/>
                </a:lnTo>
                <a:lnTo>
                  <a:pt x="1" y="2245058"/>
                </a:lnTo>
                <a:lnTo>
                  <a:pt x="1" y="3378783"/>
                </a:lnTo>
                <a:lnTo>
                  <a:pt x="3519949" y="3378783"/>
                </a:lnTo>
                <a:lnTo>
                  <a:pt x="3519949" y="2245058"/>
                </a:lnTo>
                <a:lnTo>
                  <a:pt x="6275387" y="2245058"/>
                </a:lnTo>
                <a:close/>
              </a:path>
            </a:pathLst>
          </a:custGeom>
          <a:solidFill>
            <a:srgbClr val="F9F9F7"/>
          </a:solidFill>
        </p:spPr>
        <p:txBody>
          <a:bodyPr wrap="square" lIns="72000" tIns="0" bIns="72000" anchor="b" anchorCtr="0">
            <a:noAutofit/>
          </a:bodyPr>
          <a:lstStyle>
            <a:lvl1pPr marL="0" indent="0" algn="l">
              <a:spcAft>
                <a:spcPts val="0"/>
              </a:spcAft>
              <a:buNone/>
              <a:defRPr sz="1600"/>
            </a:lvl1pPr>
          </a:lstStyle>
          <a:p>
            <a:r>
              <a:rPr lang="en-GB" noProof="0" dirty="0"/>
              <a:t>Mark placeholder to insert image </a:t>
            </a:r>
            <a:r>
              <a:rPr lang="en-GB" dirty="0"/>
              <a:t>using the Insert tab – Pictures or from Templafy</a:t>
            </a:r>
          </a:p>
        </p:txBody>
      </p:sp>
      <p:sp>
        <p:nvSpPr>
          <p:cNvPr id="2" name="Title 1"/>
          <p:cNvSpPr>
            <a:spLocks noGrp="1"/>
          </p:cNvSpPr>
          <p:nvPr>
            <p:ph type="ctrTitle" hasCustomPrompt="1"/>
          </p:nvPr>
        </p:nvSpPr>
        <p:spPr bwMode="white">
          <a:xfrm>
            <a:off x="360001" y="358842"/>
            <a:ext cx="5094915" cy="1512000"/>
          </a:xfrm>
        </p:spPr>
        <p:txBody>
          <a:bodyPr anchor="t" anchorCtr="0"/>
          <a:lstStyle>
            <a:lvl1pPr algn="l">
              <a:lnSpc>
                <a:spcPct val="91000"/>
              </a:lnSpc>
              <a:defRPr sz="3600">
                <a:solidFill>
                  <a:schemeClr val="bg1"/>
                </a:solidFill>
              </a:defRPr>
            </a:lvl1pPr>
          </a:lstStyle>
          <a:p>
            <a:r>
              <a:rPr lang="en-GB" dirty="0"/>
              <a:t>Headline</a:t>
            </a:r>
          </a:p>
        </p:txBody>
      </p:sp>
      <p:pic>
        <p:nvPicPr>
          <p:cNvPr id="4" name="Logo">
            <a:extLst>
              <a:ext uri="{FF2B5EF4-FFF2-40B4-BE49-F238E27FC236}">
                <a16:creationId xmlns:a16="http://schemas.microsoft.com/office/drawing/2014/main" id="{FF3BE45C-E4DE-42B7-B25F-83E216F00A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1" y="2642923"/>
            <a:ext cx="2617710" cy="327600"/>
          </a:xfrm>
          <a:prstGeom prst="rect">
            <a:avLst/>
          </a:prstGeom>
        </p:spPr>
      </p:pic>
    </p:spTree>
    <p:extLst>
      <p:ext uri="{BB962C8B-B14F-4D97-AF65-F5344CB8AC3E}">
        <p14:creationId xmlns:p14="http://schemas.microsoft.com/office/powerpoint/2010/main" val="422711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image (B)">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p:spPr>
        <p:txBody>
          <a:bodyPr/>
          <a:lstStyle>
            <a:lvl1pPr>
              <a:defRPr sz="100">
                <a:noFill/>
              </a:defRPr>
            </a:lvl1pPr>
          </a:lstStyle>
          <a:p>
            <a:fld id="{1B42BF88-9EAB-4FF1-8C7D-3D1A57D94546}" type="datetime1">
              <a:rPr lang="en-GB" smtClean="0"/>
              <a:t>29/01/2024</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9" name="Background">
            <a:extLst>
              <a:ext uri="{FF2B5EF4-FFF2-40B4-BE49-F238E27FC236}">
                <a16:creationId xmlns:a16="http://schemas.microsoft.com/office/drawing/2014/main" id="{22F6F34B-A8D0-4DB2-A40E-DF14A9DD8EC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7" name="Picture Placeholder 16">
            <a:extLst>
              <a:ext uri="{FF2B5EF4-FFF2-40B4-BE49-F238E27FC236}">
                <a16:creationId xmlns:a16="http://schemas.microsoft.com/office/drawing/2014/main" id="{66F7659C-7B1E-49FB-B560-86891DD5634F}"/>
              </a:ext>
            </a:extLst>
          </p:cNvPr>
          <p:cNvSpPr>
            <a:spLocks noGrp="1"/>
          </p:cNvSpPr>
          <p:nvPr>
            <p:ph type="pic" sz="quarter" idx="13" hasCustomPrompt="1"/>
          </p:nvPr>
        </p:nvSpPr>
        <p:spPr>
          <a:xfrm>
            <a:off x="0" y="-1"/>
            <a:ext cx="12193200" cy="6861600"/>
          </a:xfrm>
          <a:custGeom>
            <a:avLst/>
            <a:gdLst>
              <a:gd name="connsiteX0" fmla="*/ 6275387 w 12193200"/>
              <a:gd name="connsiteY0" fmla="*/ 0 h 6861600"/>
              <a:gd name="connsiteX1" fmla="*/ 12193200 w 12193200"/>
              <a:gd name="connsiteY1" fmla="*/ 0 h 6861600"/>
              <a:gd name="connsiteX2" fmla="*/ 12193200 w 12193200"/>
              <a:gd name="connsiteY2" fmla="*/ 6861600 h 6861600"/>
              <a:gd name="connsiteX3" fmla="*/ 0 w 12193200"/>
              <a:gd name="connsiteY3" fmla="*/ 6861600 h 6861600"/>
              <a:gd name="connsiteX4" fmla="*/ 0 w 12193200"/>
              <a:gd name="connsiteY4" fmla="*/ 2780908 h 6861600"/>
              <a:gd name="connsiteX5" fmla="*/ 1 w 12193200"/>
              <a:gd name="connsiteY5" fmla="*/ 2780908 h 6861600"/>
              <a:gd name="connsiteX6" fmla="*/ 1 w 12193200"/>
              <a:gd name="connsiteY6" fmla="*/ 3934964 h 6861600"/>
              <a:gd name="connsiteX7" fmla="*/ 3519949 w 12193200"/>
              <a:gd name="connsiteY7" fmla="*/ 3934964 h 6861600"/>
              <a:gd name="connsiteX8" fmla="*/ 3519949 w 12193200"/>
              <a:gd name="connsiteY8" fmla="*/ 2780908 h 6861600"/>
              <a:gd name="connsiteX9" fmla="*/ 6275387 w 12193200"/>
              <a:gd name="connsiteY9" fmla="*/ 2780908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3200" h="6861600">
                <a:moveTo>
                  <a:pt x="6275387" y="0"/>
                </a:moveTo>
                <a:lnTo>
                  <a:pt x="12193200" y="0"/>
                </a:lnTo>
                <a:lnTo>
                  <a:pt x="12193200" y="6861600"/>
                </a:lnTo>
                <a:lnTo>
                  <a:pt x="0" y="6861600"/>
                </a:lnTo>
                <a:lnTo>
                  <a:pt x="0" y="2780908"/>
                </a:lnTo>
                <a:lnTo>
                  <a:pt x="1" y="2780908"/>
                </a:lnTo>
                <a:lnTo>
                  <a:pt x="1" y="3934964"/>
                </a:lnTo>
                <a:lnTo>
                  <a:pt x="3519949" y="3934964"/>
                </a:lnTo>
                <a:lnTo>
                  <a:pt x="3519949" y="2780908"/>
                </a:lnTo>
                <a:lnTo>
                  <a:pt x="6275387" y="2780908"/>
                </a:lnTo>
                <a:close/>
              </a:path>
            </a:pathLst>
          </a:custGeom>
          <a:solidFill>
            <a:srgbClr val="F9F9F7"/>
          </a:solidFill>
        </p:spPr>
        <p:txBody>
          <a:bodyPr wrap="square" lIns="72000" tIns="0" bIns="72000" anchor="b" anchorCtr="0">
            <a:noAutofit/>
          </a:bodyPr>
          <a:lstStyle>
            <a:lvl1pPr marL="0" indent="0" algn="l">
              <a:spcAft>
                <a:spcPts val="0"/>
              </a:spcAft>
              <a:buNone/>
              <a:defRPr sz="1600"/>
            </a:lvl1pPr>
          </a:lstStyle>
          <a:p>
            <a:r>
              <a:rPr lang="en-GB" noProof="0" dirty="0"/>
              <a:t>Mark placeholder to insert image </a:t>
            </a:r>
            <a:r>
              <a:rPr lang="en-GB" dirty="0"/>
              <a:t>using the Insert tab – Pictures or from Templafy</a:t>
            </a:r>
          </a:p>
        </p:txBody>
      </p:sp>
      <p:sp>
        <p:nvSpPr>
          <p:cNvPr id="2" name="Title 1"/>
          <p:cNvSpPr>
            <a:spLocks noGrp="1"/>
          </p:cNvSpPr>
          <p:nvPr>
            <p:ph type="ctrTitle" hasCustomPrompt="1"/>
          </p:nvPr>
        </p:nvSpPr>
        <p:spPr bwMode="white">
          <a:xfrm>
            <a:off x="360000" y="338370"/>
            <a:ext cx="5094000" cy="1723004"/>
          </a:xfrm>
        </p:spPr>
        <p:txBody>
          <a:bodyPr anchor="t" anchorCtr="0"/>
          <a:lstStyle>
            <a:lvl1pPr algn="l">
              <a:lnSpc>
                <a:spcPct val="91000"/>
              </a:lnSpc>
              <a:defRPr sz="6000">
                <a:solidFill>
                  <a:schemeClr val="bg1"/>
                </a:solidFill>
              </a:defRPr>
            </a:lvl1pPr>
          </a:lstStyle>
          <a:p>
            <a:r>
              <a:rPr lang="en-GB" dirty="0"/>
              <a:t>Headline</a:t>
            </a:r>
          </a:p>
        </p:txBody>
      </p:sp>
      <p:sp>
        <p:nvSpPr>
          <p:cNvPr id="13" name="Subtitle 2">
            <a:extLst>
              <a:ext uri="{FF2B5EF4-FFF2-40B4-BE49-F238E27FC236}">
                <a16:creationId xmlns:a16="http://schemas.microsoft.com/office/drawing/2014/main" id="{FE897BB9-C0DA-41AA-90EC-DB8C5FCE355C}"/>
              </a:ext>
            </a:extLst>
          </p:cNvPr>
          <p:cNvSpPr>
            <a:spLocks noGrp="1"/>
          </p:cNvSpPr>
          <p:nvPr>
            <p:ph type="subTitle" idx="1" hasCustomPrompt="1"/>
          </p:nvPr>
        </p:nvSpPr>
        <p:spPr bwMode="white">
          <a:xfrm>
            <a:off x="357742" y="2163337"/>
            <a:ext cx="5094000" cy="424197"/>
          </a:xfrm>
        </p:spPr>
        <p:txBody>
          <a:bodyPr/>
          <a:lstStyle>
            <a:lvl1pPr marL="0" indent="0" algn="l">
              <a:spcBef>
                <a:spcPts val="0"/>
              </a:spcBef>
              <a:buFont typeface="Verdana" panose="020B0604030504040204" pitchFamily="34" charset="0"/>
              <a:buChar char="​"/>
              <a:defRPr sz="1400">
                <a:solidFill>
                  <a:schemeClr val="bg1"/>
                </a:solidFill>
              </a:defRPr>
            </a:lvl1pPr>
            <a:lvl2pPr marL="0" indent="0" algn="l">
              <a:buFont typeface="Verdana" panose="020B0604030504040204" pitchFamily="34" charset="0"/>
              <a:buNone/>
              <a:defRPr sz="1200">
                <a:solidFill>
                  <a:srgbClr val="333333"/>
                </a:solidFill>
              </a:defRPr>
            </a:lvl2pPr>
            <a:lvl3pPr marL="0" indent="0" algn="l">
              <a:buFont typeface="Verdana" panose="020B0604030504040204" pitchFamily="34" charset="0"/>
              <a:buChar char="​"/>
              <a:defRPr sz="1200">
                <a:solidFill>
                  <a:srgbClr val="333333"/>
                </a:solidFill>
              </a:defRPr>
            </a:lvl3pPr>
            <a:lvl4pPr marL="0" indent="0" algn="l">
              <a:buFont typeface="Verdana" panose="020B0604030504040204" pitchFamily="34" charset="0"/>
              <a:buChar char="​"/>
              <a:defRPr sz="1200">
                <a:solidFill>
                  <a:srgbClr val="333333"/>
                </a:solidFill>
              </a:defRPr>
            </a:lvl4pPr>
            <a:lvl5pPr marL="0" indent="0" algn="l">
              <a:buFont typeface="Verdana" panose="020B0604030504040204" pitchFamily="34" charset="0"/>
              <a:buChar char="​"/>
              <a:defRPr sz="1200">
                <a:solidFill>
                  <a:srgbClr val="333333"/>
                </a:solidFill>
              </a:defRPr>
            </a:lvl5pPr>
            <a:lvl6pPr marL="0" indent="0" algn="l">
              <a:buFont typeface="Verdana" panose="020B0604030504040204" pitchFamily="34" charset="0"/>
              <a:buChar char="​"/>
              <a:defRPr sz="1200">
                <a:solidFill>
                  <a:srgbClr val="333333"/>
                </a:solidFill>
              </a:defRPr>
            </a:lvl6pPr>
            <a:lvl7pPr marL="0" indent="0" algn="l">
              <a:buFont typeface="Verdana" panose="020B0604030504040204" pitchFamily="34" charset="0"/>
              <a:buChar char="​"/>
              <a:defRPr sz="1200">
                <a:solidFill>
                  <a:srgbClr val="333333"/>
                </a:solidFill>
              </a:defRPr>
            </a:lvl7pPr>
            <a:lvl8pPr marL="0" indent="0" algn="l">
              <a:buFont typeface="Verdana" panose="020B0604030504040204" pitchFamily="34" charset="0"/>
              <a:buChar char="​"/>
              <a:defRPr sz="1200">
                <a:solidFill>
                  <a:srgbClr val="333333"/>
                </a:solidFill>
              </a:defRPr>
            </a:lvl8pPr>
            <a:lvl9pPr marL="0" indent="0" algn="l">
              <a:buFont typeface="Verdana" panose="020B0604030504040204" pitchFamily="34" charset="0"/>
              <a:buChar char="​"/>
              <a:defRPr sz="1200">
                <a:solidFill>
                  <a:srgbClr val="333333"/>
                </a:solidFill>
              </a:defRPr>
            </a:lvl9pPr>
          </a:lstStyle>
          <a:p>
            <a:r>
              <a:rPr lang="en-GB" dirty="0"/>
              <a:t>Subtitle</a:t>
            </a:r>
          </a:p>
        </p:txBody>
      </p:sp>
      <p:pic>
        <p:nvPicPr>
          <p:cNvPr id="15" name="Logo">
            <a:extLst>
              <a:ext uri="{FF2B5EF4-FFF2-40B4-BE49-F238E27FC236}">
                <a16:creationId xmlns:a16="http://schemas.microsoft.com/office/drawing/2014/main" id="{BE643BFE-CC71-4C45-A510-41469C9CD8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1" y="3205083"/>
            <a:ext cx="2617710" cy="327600"/>
          </a:xfrm>
          <a:prstGeom prst="rect">
            <a:avLst/>
          </a:prstGeom>
        </p:spPr>
      </p:pic>
    </p:spTree>
    <p:extLst>
      <p:ext uri="{BB962C8B-B14F-4D97-AF65-F5344CB8AC3E}">
        <p14:creationId xmlns:p14="http://schemas.microsoft.com/office/powerpoint/2010/main" val="43562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image (C)">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p:spPr>
        <p:txBody>
          <a:bodyPr/>
          <a:lstStyle>
            <a:lvl1pPr>
              <a:defRPr sz="100">
                <a:noFill/>
              </a:defRPr>
            </a:lvl1pPr>
          </a:lstStyle>
          <a:p>
            <a:fld id="{ED06D66A-00D9-479B-9856-27577BF36107}" type="datetime1">
              <a:rPr lang="en-GB" smtClean="0"/>
              <a:t>29/01/2024</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9" name="Background">
            <a:extLst>
              <a:ext uri="{FF2B5EF4-FFF2-40B4-BE49-F238E27FC236}">
                <a16:creationId xmlns:a16="http://schemas.microsoft.com/office/drawing/2014/main" id="{22F6F34B-A8D0-4DB2-A40E-DF14A9DD8EC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25" name="Picture Placeholder 24">
            <a:extLst>
              <a:ext uri="{FF2B5EF4-FFF2-40B4-BE49-F238E27FC236}">
                <a16:creationId xmlns:a16="http://schemas.microsoft.com/office/drawing/2014/main" id="{B1AB11E3-DCD9-468D-AF31-A1154B63730A}"/>
              </a:ext>
            </a:extLst>
          </p:cNvPr>
          <p:cNvSpPr>
            <a:spLocks noGrp="1"/>
          </p:cNvSpPr>
          <p:nvPr>
            <p:ph type="pic" sz="quarter" idx="13" hasCustomPrompt="1"/>
          </p:nvPr>
        </p:nvSpPr>
        <p:spPr>
          <a:xfrm>
            <a:off x="0" y="-1"/>
            <a:ext cx="12193200" cy="6861600"/>
          </a:xfrm>
          <a:custGeom>
            <a:avLst/>
            <a:gdLst>
              <a:gd name="connsiteX0" fmla="*/ 0 w 12193200"/>
              <a:gd name="connsiteY0" fmla="*/ 0 h 6861600"/>
              <a:gd name="connsiteX1" fmla="*/ 12193200 w 12193200"/>
              <a:gd name="connsiteY1" fmla="*/ 0 h 6861600"/>
              <a:gd name="connsiteX2" fmla="*/ 12193200 w 12193200"/>
              <a:gd name="connsiteY2" fmla="*/ 6861600 h 6861600"/>
              <a:gd name="connsiteX3" fmla="*/ 0 w 12193200"/>
              <a:gd name="connsiteY3" fmla="*/ 6861600 h 6861600"/>
              <a:gd name="connsiteX4" fmla="*/ 0 w 12193200"/>
              <a:gd name="connsiteY4" fmla="*/ 6858001 h 6861600"/>
              <a:gd name="connsiteX5" fmla="*/ 5915025 w 12193200"/>
              <a:gd name="connsiteY5" fmla="*/ 6858001 h 6861600"/>
              <a:gd name="connsiteX6" fmla="*/ 5915025 w 12193200"/>
              <a:gd name="connsiteY6" fmla="*/ 4077093 h 6861600"/>
              <a:gd name="connsiteX7" fmla="*/ 3519949 w 12193200"/>
              <a:gd name="connsiteY7" fmla="*/ 4077093 h 6861600"/>
              <a:gd name="connsiteX8" fmla="*/ 3519949 w 12193200"/>
              <a:gd name="connsiteY8" fmla="*/ 2975066 h 6861600"/>
              <a:gd name="connsiteX9" fmla="*/ 1 w 12193200"/>
              <a:gd name="connsiteY9" fmla="*/ 2975066 h 6861600"/>
              <a:gd name="connsiteX10" fmla="*/ 1 w 12193200"/>
              <a:gd name="connsiteY10" fmla="*/ 4077093 h 6861600"/>
              <a:gd name="connsiteX11" fmla="*/ 0 w 12193200"/>
              <a:gd name="connsiteY11" fmla="*/ 4077093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3200" h="6861600">
                <a:moveTo>
                  <a:pt x="0" y="0"/>
                </a:moveTo>
                <a:lnTo>
                  <a:pt x="12193200" y="0"/>
                </a:lnTo>
                <a:lnTo>
                  <a:pt x="12193200" y="6861600"/>
                </a:lnTo>
                <a:lnTo>
                  <a:pt x="0" y="6861600"/>
                </a:lnTo>
                <a:lnTo>
                  <a:pt x="0" y="6858001"/>
                </a:lnTo>
                <a:lnTo>
                  <a:pt x="5915025" y="6858001"/>
                </a:lnTo>
                <a:lnTo>
                  <a:pt x="5915025" y="4077093"/>
                </a:lnTo>
                <a:lnTo>
                  <a:pt x="3519949" y="4077093"/>
                </a:lnTo>
                <a:lnTo>
                  <a:pt x="3519949" y="2975066"/>
                </a:lnTo>
                <a:lnTo>
                  <a:pt x="1" y="2975066"/>
                </a:lnTo>
                <a:lnTo>
                  <a:pt x="1" y="4077093"/>
                </a:lnTo>
                <a:lnTo>
                  <a:pt x="0" y="4077093"/>
                </a:lnTo>
                <a:close/>
              </a:path>
            </a:pathLst>
          </a:custGeom>
          <a:solidFill>
            <a:srgbClr val="F9F9F7"/>
          </a:solidFill>
        </p:spPr>
        <p:txBody>
          <a:bodyPr wrap="square" lIns="72000" tIns="72000" bIns="0" anchor="t" anchorCtr="0">
            <a:noAutofit/>
          </a:bodyPr>
          <a:lstStyle>
            <a:lvl1pPr marL="0" indent="0" algn="l">
              <a:spcAft>
                <a:spcPts val="0"/>
              </a:spcAft>
              <a:buNone/>
              <a:defRPr sz="1600"/>
            </a:lvl1pPr>
          </a:lstStyle>
          <a:p>
            <a:r>
              <a:rPr lang="en-GB" noProof="0" dirty="0"/>
              <a:t>Mark placeholder to insert image </a:t>
            </a:r>
            <a:r>
              <a:rPr lang="en-GB" dirty="0"/>
              <a:t>using the Insert tab – Pictures or from Templafy</a:t>
            </a:r>
          </a:p>
        </p:txBody>
      </p:sp>
      <p:sp>
        <p:nvSpPr>
          <p:cNvPr id="2" name="Title 1"/>
          <p:cNvSpPr>
            <a:spLocks noGrp="1"/>
          </p:cNvSpPr>
          <p:nvPr>
            <p:ph type="ctrTitle" hasCustomPrompt="1"/>
          </p:nvPr>
        </p:nvSpPr>
        <p:spPr bwMode="white">
          <a:xfrm>
            <a:off x="360000" y="4472085"/>
            <a:ext cx="4734000" cy="1176240"/>
          </a:xfrm>
        </p:spPr>
        <p:txBody>
          <a:bodyPr anchor="t" anchorCtr="0"/>
          <a:lstStyle>
            <a:lvl1pPr algn="l">
              <a:lnSpc>
                <a:spcPct val="91000"/>
              </a:lnSpc>
              <a:defRPr sz="4100">
                <a:solidFill>
                  <a:schemeClr val="bg1"/>
                </a:solidFill>
              </a:defRPr>
            </a:lvl1pPr>
          </a:lstStyle>
          <a:p>
            <a:r>
              <a:rPr lang="en-GB" dirty="0"/>
              <a:t>Headline</a:t>
            </a:r>
          </a:p>
        </p:txBody>
      </p:sp>
      <p:sp>
        <p:nvSpPr>
          <p:cNvPr id="24" name="Subtitle 2">
            <a:extLst>
              <a:ext uri="{FF2B5EF4-FFF2-40B4-BE49-F238E27FC236}">
                <a16:creationId xmlns:a16="http://schemas.microsoft.com/office/drawing/2014/main" id="{D4561A69-5067-410B-91C5-BE4B74B22D09}"/>
              </a:ext>
            </a:extLst>
          </p:cNvPr>
          <p:cNvSpPr>
            <a:spLocks noGrp="1"/>
          </p:cNvSpPr>
          <p:nvPr>
            <p:ph type="subTitle" idx="1" hasCustomPrompt="1"/>
          </p:nvPr>
        </p:nvSpPr>
        <p:spPr bwMode="white">
          <a:xfrm>
            <a:off x="360000" y="5860800"/>
            <a:ext cx="4734000" cy="544705"/>
          </a:xfrm>
        </p:spPr>
        <p:txBody>
          <a:bodyPr/>
          <a:lstStyle>
            <a:lvl1pPr marL="0" indent="0" algn="l">
              <a:spcBef>
                <a:spcPts val="0"/>
              </a:spcBef>
              <a:buFont typeface="Verdana" panose="020B0604030504040204" pitchFamily="34" charset="0"/>
              <a:buChar char="​"/>
              <a:defRPr sz="1400">
                <a:solidFill>
                  <a:schemeClr val="bg1"/>
                </a:solidFill>
              </a:defRPr>
            </a:lvl1pPr>
            <a:lvl2pPr marL="0" indent="0" algn="l">
              <a:buFont typeface="Verdana" panose="020B0604030504040204" pitchFamily="34" charset="0"/>
              <a:buNone/>
              <a:defRPr sz="1200">
                <a:solidFill>
                  <a:srgbClr val="333333"/>
                </a:solidFill>
              </a:defRPr>
            </a:lvl2pPr>
            <a:lvl3pPr marL="0" indent="0" algn="l">
              <a:buFont typeface="Verdana" panose="020B0604030504040204" pitchFamily="34" charset="0"/>
              <a:buChar char="​"/>
              <a:defRPr sz="1200">
                <a:solidFill>
                  <a:srgbClr val="333333"/>
                </a:solidFill>
              </a:defRPr>
            </a:lvl3pPr>
            <a:lvl4pPr marL="0" indent="0" algn="l">
              <a:buFont typeface="Verdana" panose="020B0604030504040204" pitchFamily="34" charset="0"/>
              <a:buChar char="​"/>
              <a:defRPr sz="1200">
                <a:solidFill>
                  <a:srgbClr val="333333"/>
                </a:solidFill>
              </a:defRPr>
            </a:lvl4pPr>
            <a:lvl5pPr marL="0" indent="0" algn="l">
              <a:buFont typeface="Verdana" panose="020B0604030504040204" pitchFamily="34" charset="0"/>
              <a:buChar char="​"/>
              <a:defRPr sz="1200">
                <a:solidFill>
                  <a:srgbClr val="333333"/>
                </a:solidFill>
              </a:defRPr>
            </a:lvl5pPr>
            <a:lvl6pPr marL="0" indent="0" algn="l">
              <a:buFont typeface="Verdana" panose="020B0604030504040204" pitchFamily="34" charset="0"/>
              <a:buChar char="​"/>
              <a:defRPr sz="1200">
                <a:solidFill>
                  <a:srgbClr val="333333"/>
                </a:solidFill>
              </a:defRPr>
            </a:lvl6pPr>
            <a:lvl7pPr marL="0" indent="0" algn="l">
              <a:buFont typeface="Verdana" panose="020B0604030504040204" pitchFamily="34" charset="0"/>
              <a:buChar char="​"/>
              <a:defRPr sz="1200">
                <a:solidFill>
                  <a:srgbClr val="333333"/>
                </a:solidFill>
              </a:defRPr>
            </a:lvl7pPr>
            <a:lvl8pPr marL="0" indent="0" algn="l">
              <a:buFont typeface="Verdana" panose="020B0604030504040204" pitchFamily="34" charset="0"/>
              <a:buChar char="​"/>
              <a:defRPr sz="1200">
                <a:solidFill>
                  <a:srgbClr val="333333"/>
                </a:solidFill>
              </a:defRPr>
            </a:lvl8pPr>
            <a:lvl9pPr marL="0" indent="0" algn="l">
              <a:buFont typeface="Verdana" panose="020B0604030504040204" pitchFamily="34" charset="0"/>
              <a:buChar char="​"/>
              <a:defRPr sz="1200">
                <a:solidFill>
                  <a:srgbClr val="333333"/>
                </a:solidFill>
              </a:defRPr>
            </a:lvl9pPr>
          </a:lstStyle>
          <a:p>
            <a:r>
              <a:rPr lang="en-GB" dirty="0"/>
              <a:t>Subtitle</a:t>
            </a:r>
          </a:p>
        </p:txBody>
      </p:sp>
      <p:pic>
        <p:nvPicPr>
          <p:cNvPr id="14" name="Logo">
            <a:extLst>
              <a:ext uri="{FF2B5EF4-FFF2-40B4-BE49-F238E27FC236}">
                <a16:creationId xmlns:a16="http://schemas.microsoft.com/office/drawing/2014/main" id="{B01D38AB-220F-4FC4-8219-927BC28D87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1" y="3361634"/>
            <a:ext cx="2617710" cy="327600"/>
          </a:xfrm>
          <a:prstGeom prst="rect">
            <a:avLst/>
          </a:prstGeom>
        </p:spPr>
      </p:pic>
    </p:spTree>
    <p:extLst>
      <p:ext uri="{BB962C8B-B14F-4D97-AF65-F5344CB8AC3E}">
        <p14:creationId xmlns:p14="http://schemas.microsoft.com/office/powerpoint/2010/main" val="576671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image (D)">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p:spPr>
        <p:txBody>
          <a:bodyPr/>
          <a:lstStyle>
            <a:lvl1pPr>
              <a:defRPr sz="100">
                <a:noFill/>
              </a:defRPr>
            </a:lvl1pPr>
          </a:lstStyle>
          <a:p>
            <a:fld id="{2D3E1E10-4E6B-4C9C-B68B-DC96BC56ABFC}" type="datetime1">
              <a:rPr lang="en-GB" smtClean="0"/>
              <a:t>29/01/2024</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9" name="Background">
            <a:extLst>
              <a:ext uri="{FF2B5EF4-FFF2-40B4-BE49-F238E27FC236}">
                <a16:creationId xmlns:a16="http://schemas.microsoft.com/office/drawing/2014/main" id="{22F6F34B-A8D0-4DB2-A40E-DF14A9DD8EC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7" name="Picture Placeholder 16">
            <a:extLst>
              <a:ext uri="{FF2B5EF4-FFF2-40B4-BE49-F238E27FC236}">
                <a16:creationId xmlns:a16="http://schemas.microsoft.com/office/drawing/2014/main" id="{9392B3FA-4A45-49A0-A3FB-2000E37DA94F}"/>
              </a:ext>
            </a:extLst>
          </p:cNvPr>
          <p:cNvSpPr>
            <a:spLocks noGrp="1"/>
          </p:cNvSpPr>
          <p:nvPr>
            <p:ph type="pic" sz="quarter" idx="13" hasCustomPrompt="1"/>
          </p:nvPr>
        </p:nvSpPr>
        <p:spPr>
          <a:xfrm>
            <a:off x="0" y="-1"/>
            <a:ext cx="12193200" cy="6861600"/>
          </a:xfrm>
          <a:custGeom>
            <a:avLst/>
            <a:gdLst>
              <a:gd name="connsiteX0" fmla="*/ 0 w 12193200"/>
              <a:gd name="connsiteY0" fmla="*/ 0 h 6861600"/>
              <a:gd name="connsiteX1" fmla="*/ 12193200 w 12193200"/>
              <a:gd name="connsiteY1" fmla="*/ 0 h 6861600"/>
              <a:gd name="connsiteX2" fmla="*/ 12193200 w 12193200"/>
              <a:gd name="connsiteY2" fmla="*/ 6861600 h 6861600"/>
              <a:gd name="connsiteX3" fmla="*/ 0 w 12193200"/>
              <a:gd name="connsiteY3" fmla="*/ 6861600 h 6861600"/>
              <a:gd name="connsiteX4" fmla="*/ 0 w 12193200"/>
              <a:gd name="connsiteY4" fmla="*/ 6858002 h 6861600"/>
              <a:gd name="connsiteX5" fmla="*/ 5762624 w 12193200"/>
              <a:gd name="connsiteY5" fmla="*/ 6858002 h 6861600"/>
              <a:gd name="connsiteX6" fmla="*/ 5762624 w 12193200"/>
              <a:gd name="connsiteY6" fmla="*/ 6858001 h 6861600"/>
              <a:gd name="connsiteX7" fmla="*/ 5915025 w 12193200"/>
              <a:gd name="connsiteY7" fmla="*/ 6858001 h 6861600"/>
              <a:gd name="connsiteX8" fmla="*/ 5915025 w 12193200"/>
              <a:gd name="connsiteY8" fmla="*/ 4501189 h 6861600"/>
              <a:gd name="connsiteX9" fmla="*/ 5762624 w 12193200"/>
              <a:gd name="connsiteY9" fmla="*/ 4501189 h 6861600"/>
              <a:gd name="connsiteX10" fmla="*/ 5762624 w 12193200"/>
              <a:gd name="connsiteY10" fmla="*/ 4495802 h 6861600"/>
              <a:gd name="connsiteX11" fmla="*/ 3519949 w 12193200"/>
              <a:gd name="connsiteY11" fmla="*/ 4495802 h 6861600"/>
              <a:gd name="connsiteX12" fmla="*/ 3519949 w 12193200"/>
              <a:gd name="connsiteY12" fmla="*/ 3355681 h 6861600"/>
              <a:gd name="connsiteX13" fmla="*/ 1 w 12193200"/>
              <a:gd name="connsiteY13" fmla="*/ 3355681 h 6861600"/>
              <a:gd name="connsiteX14" fmla="*/ 1 w 12193200"/>
              <a:gd name="connsiteY14" fmla="*/ 3362327 h 6861600"/>
              <a:gd name="connsiteX15" fmla="*/ 0 w 12193200"/>
              <a:gd name="connsiteY15" fmla="*/ 3362327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3200" h="6861600">
                <a:moveTo>
                  <a:pt x="0" y="0"/>
                </a:moveTo>
                <a:lnTo>
                  <a:pt x="12193200" y="0"/>
                </a:lnTo>
                <a:lnTo>
                  <a:pt x="12193200" y="6861600"/>
                </a:lnTo>
                <a:lnTo>
                  <a:pt x="0" y="6861600"/>
                </a:lnTo>
                <a:lnTo>
                  <a:pt x="0" y="6858002"/>
                </a:lnTo>
                <a:lnTo>
                  <a:pt x="5762624" y="6858002"/>
                </a:lnTo>
                <a:lnTo>
                  <a:pt x="5762624" y="6858001"/>
                </a:lnTo>
                <a:lnTo>
                  <a:pt x="5915025" y="6858001"/>
                </a:lnTo>
                <a:lnTo>
                  <a:pt x="5915025" y="4501189"/>
                </a:lnTo>
                <a:lnTo>
                  <a:pt x="5762624" y="4501189"/>
                </a:lnTo>
                <a:lnTo>
                  <a:pt x="5762624" y="4495802"/>
                </a:lnTo>
                <a:lnTo>
                  <a:pt x="3519949" y="4495802"/>
                </a:lnTo>
                <a:lnTo>
                  <a:pt x="3519949" y="3355681"/>
                </a:lnTo>
                <a:lnTo>
                  <a:pt x="1" y="3355681"/>
                </a:lnTo>
                <a:lnTo>
                  <a:pt x="1" y="3362327"/>
                </a:lnTo>
                <a:lnTo>
                  <a:pt x="0" y="3362327"/>
                </a:lnTo>
                <a:close/>
              </a:path>
            </a:pathLst>
          </a:custGeom>
          <a:solidFill>
            <a:srgbClr val="F9F9F7"/>
          </a:solidFill>
        </p:spPr>
        <p:txBody>
          <a:bodyPr wrap="square" lIns="72000" tIns="72000" bIns="72000" anchor="t" anchorCtr="0">
            <a:noAutofit/>
          </a:bodyPr>
          <a:lstStyle>
            <a:lvl1pPr marL="0" indent="0" algn="l">
              <a:spcAft>
                <a:spcPts val="0"/>
              </a:spcAft>
              <a:buNone/>
              <a:defRPr sz="1600"/>
            </a:lvl1pPr>
          </a:lstStyle>
          <a:p>
            <a:r>
              <a:rPr lang="en-GB" noProof="0" dirty="0"/>
              <a:t>Mark placeholder to insert image </a:t>
            </a:r>
            <a:r>
              <a:rPr lang="en-GB" dirty="0"/>
              <a:t>using the Insert tab – Pictures or from Templafy</a:t>
            </a:r>
          </a:p>
        </p:txBody>
      </p:sp>
      <p:sp>
        <p:nvSpPr>
          <p:cNvPr id="2" name="Title 1"/>
          <p:cNvSpPr>
            <a:spLocks noGrp="1"/>
          </p:cNvSpPr>
          <p:nvPr>
            <p:ph type="ctrTitle" hasCustomPrompt="1"/>
          </p:nvPr>
        </p:nvSpPr>
        <p:spPr bwMode="white">
          <a:xfrm>
            <a:off x="360001" y="4822763"/>
            <a:ext cx="4734551" cy="929108"/>
          </a:xfrm>
        </p:spPr>
        <p:txBody>
          <a:bodyPr anchor="t" anchorCtr="0"/>
          <a:lstStyle>
            <a:lvl1pPr algn="l">
              <a:lnSpc>
                <a:spcPct val="91000"/>
              </a:lnSpc>
              <a:defRPr sz="6000">
                <a:solidFill>
                  <a:schemeClr val="bg1"/>
                </a:solidFill>
              </a:defRPr>
            </a:lvl1pPr>
          </a:lstStyle>
          <a:p>
            <a:r>
              <a:rPr lang="en-GB" dirty="0"/>
              <a:t>Headline</a:t>
            </a:r>
          </a:p>
        </p:txBody>
      </p:sp>
      <p:sp>
        <p:nvSpPr>
          <p:cNvPr id="13" name="Subtitle 2">
            <a:extLst>
              <a:ext uri="{FF2B5EF4-FFF2-40B4-BE49-F238E27FC236}">
                <a16:creationId xmlns:a16="http://schemas.microsoft.com/office/drawing/2014/main" id="{FE897BB9-C0DA-41AA-90EC-DB8C5FCE355C}"/>
              </a:ext>
            </a:extLst>
          </p:cNvPr>
          <p:cNvSpPr>
            <a:spLocks noGrp="1"/>
          </p:cNvSpPr>
          <p:nvPr>
            <p:ph type="subTitle" idx="1" hasCustomPrompt="1"/>
          </p:nvPr>
        </p:nvSpPr>
        <p:spPr bwMode="white">
          <a:xfrm>
            <a:off x="360001" y="5860800"/>
            <a:ext cx="4734551" cy="424197"/>
          </a:xfrm>
        </p:spPr>
        <p:txBody>
          <a:bodyPr/>
          <a:lstStyle>
            <a:lvl1pPr marL="0" indent="0" algn="l">
              <a:spcBef>
                <a:spcPts val="0"/>
              </a:spcBef>
              <a:buFont typeface="Verdana" panose="020B0604030504040204" pitchFamily="34" charset="0"/>
              <a:buChar char="​"/>
              <a:defRPr sz="1400">
                <a:solidFill>
                  <a:schemeClr val="bg1"/>
                </a:solidFill>
              </a:defRPr>
            </a:lvl1pPr>
            <a:lvl2pPr marL="0" indent="0" algn="l">
              <a:buFont typeface="Verdana" panose="020B0604030504040204" pitchFamily="34" charset="0"/>
              <a:buNone/>
              <a:defRPr sz="1200">
                <a:solidFill>
                  <a:srgbClr val="333333"/>
                </a:solidFill>
              </a:defRPr>
            </a:lvl2pPr>
            <a:lvl3pPr marL="0" indent="0" algn="l">
              <a:buFont typeface="Verdana" panose="020B0604030504040204" pitchFamily="34" charset="0"/>
              <a:buChar char="​"/>
              <a:defRPr sz="1200">
                <a:solidFill>
                  <a:srgbClr val="333333"/>
                </a:solidFill>
              </a:defRPr>
            </a:lvl3pPr>
            <a:lvl4pPr marL="0" indent="0" algn="l">
              <a:buFont typeface="Verdana" panose="020B0604030504040204" pitchFamily="34" charset="0"/>
              <a:buChar char="​"/>
              <a:defRPr sz="1200">
                <a:solidFill>
                  <a:srgbClr val="333333"/>
                </a:solidFill>
              </a:defRPr>
            </a:lvl4pPr>
            <a:lvl5pPr marL="0" indent="0" algn="l">
              <a:buFont typeface="Verdana" panose="020B0604030504040204" pitchFamily="34" charset="0"/>
              <a:buChar char="​"/>
              <a:defRPr sz="1200">
                <a:solidFill>
                  <a:srgbClr val="333333"/>
                </a:solidFill>
              </a:defRPr>
            </a:lvl5pPr>
            <a:lvl6pPr marL="0" indent="0" algn="l">
              <a:buFont typeface="Verdana" panose="020B0604030504040204" pitchFamily="34" charset="0"/>
              <a:buChar char="​"/>
              <a:defRPr sz="1200">
                <a:solidFill>
                  <a:srgbClr val="333333"/>
                </a:solidFill>
              </a:defRPr>
            </a:lvl6pPr>
            <a:lvl7pPr marL="0" indent="0" algn="l">
              <a:buFont typeface="Verdana" panose="020B0604030504040204" pitchFamily="34" charset="0"/>
              <a:buChar char="​"/>
              <a:defRPr sz="1200">
                <a:solidFill>
                  <a:srgbClr val="333333"/>
                </a:solidFill>
              </a:defRPr>
            </a:lvl7pPr>
            <a:lvl8pPr marL="0" indent="0" algn="l">
              <a:buFont typeface="Verdana" panose="020B0604030504040204" pitchFamily="34" charset="0"/>
              <a:buChar char="​"/>
              <a:defRPr sz="1200">
                <a:solidFill>
                  <a:srgbClr val="333333"/>
                </a:solidFill>
              </a:defRPr>
            </a:lvl8pPr>
            <a:lvl9pPr marL="0" indent="0" algn="l">
              <a:buFont typeface="Verdana" panose="020B0604030504040204" pitchFamily="34" charset="0"/>
              <a:buChar char="​"/>
              <a:defRPr sz="1200">
                <a:solidFill>
                  <a:srgbClr val="333333"/>
                </a:solidFill>
              </a:defRPr>
            </a:lvl9pPr>
          </a:lstStyle>
          <a:p>
            <a:r>
              <a:rPr lang="en-GB" dirty="0"/>
              <a:t>Subtitle</a:t>
            </a:r>
          </a:p>
        </p:txBody>
      </p:sp>
      <p:pic>
        <p:nvPicPr>
          <p:cNvPr id="15" name="Logo">
            <a:extLst>
              <a:ext uri="{FF2B5EF4-FFF2-40B4-BE49-F238E27FC236}">
                <a16:creationId xmlns:a16="http://schemas.microsoft.com/office/drawing/2014/main" id="{DA2544AE-9170-440D-A7DE-3D8825007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1" y="3777917"/>
            <a:ext cx="2617710" cy="327600"/>
          </a:xfrm>
          <a:prstGeom prst="rect">
            <a:avLst/>
          </a:prstGeom>
        </p:spPr>
      </p:pic>
    </p:spTree>
    <p:extLst>
      <p:ext uri="{BB962C8B-B14F-4D97-AF65-F5344CB8AC3E}">
        <p14:creationId xmlns:p14="http://schemas.microsoft.com/office/powerpoint/2010/main" val="347432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right image ">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p:spPr>
        <p:txBody>
          <a:bodyPr/>
          <a:lstStyle>
            <a:lvl1pPr>
              <a:defRPr sz="100">
                <a:noFill/>
              </a:defRPr>
            </a:lvl1pPr>
          </a:lstStyle>
          <a:p>
            <a:fld id="{65259D24-E6A6-4D69-90CB-83073E8387B2}" type="datetime1">
              <a:rPr lang="en-GB" smtClean="0"/>
              <a:t>29/01/2024</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9" name="Background">
            <a:extLst>
              <a:ext uri="{FF2B5EF4-FFF2-40B4-BE49-F238E27FC236}">
                <a16:creationId xmlns:a16="http://schemas.microsoft.com/office/drawing/2014/main" id="{22F6F34B-A8D0-4DB2-A40E-DF14A9DD8EC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3" name="Picture Placeholder 1">
            <a:extLst>
              <a:ext uri="{FF2B5EF4-FFF2-40B4-BE49-F238E27FC236}">
                <a16:creationId xmlns:a16="http://schemas.microsoft.com/office/drawing/2014/main" id="{28407CFA-12E8-4EE0-A351-546A2BCBA921}"/>
              </a:ext>
            </a:extLst>
          </p:cNvPr>
          <p:cNvSpPr>
            <a:spLocks noGrp="1"/>
          </p:cNvSpPr>
          <p:nvPr>
            <p:ph type="pic" sz="quarter" idx="13" hasCustomPrompt="1"/>
          </p:nvPr>
        </p:nvSpPr>
        <p:spPr>
          <a:xfrm>
            <a:off x="0" y="-1"/>
            <a:ext cx="12193200" cy="6861600"/>
          </a:xfrm>
          <a:solidFill>
            <a:srgbClr val="F9F9F7"/>
          </a:solidFill>
        </p:spPr>
        <p:txBody>
          <a:bodyPr lIns="72000" tIns="72000"/>
          <a:lstStyle>
            <a:lvl1pPr marL="0" indent="0" algn="l">
              <a:spcAft>
                <a:spcPts val="0"/>
              </a:spcAft>
              <a:buNone/>
              <a:defRPr sz="1600"/>
            </a:lvl1pPr>
          </a:lstStyle>
          <a:p>
            <a:r>
              <a:rPr lang="en-GB" noProof="0" dirty="0"/>
              <a:t>Mark placeholder to insert image </a:t>
            </a:r>
            <a:r>
              <a:rPr lang="en-GB" dirty="0"/>
              <a:t>using the Insert tab – Pictures or from Templafy</a:t>
            </a:r>
          </a:p>
          <a:p>
            <a:endParaRPr lang="en-GB" dirty="0"/>
          </a:p>
        </p:txBody>
      </p:sp>
      <p:sp>
        <p:nvSpPr>
          <p:cNvPr id="14" name="Text Placeholder logo">
            <a:extLst>
              <a:ext uri="{FF2B5EF4-FFF2-40B4-BE49-F238E27FC236}">
                <a16:creationId xmlns:a16="http://schemas.microsoft.com/office/drawing/2014/main" id="{F1CD8122-E16A-4EEC-B42A-6AF75D666172}"/>
              </a:ext>
            </a:extLst>
          </p:cNvPr>
          <p:cNvSpPr>
            <a:spLocks noGrp="1"/>
          </p:cNvSpPr>
          <p:nvPr>
            <p:ph type="body" sz="quarter" idx="19" hasCustomPrompt="1"/>
          </p:nvPr>
        </p:nvSpPr>
        <p:spPr>
          <a:xfrm>
            <a:off x="360000" y="5878800"/>
            <a:ext cx="2617200" cy="327600"/>
          </a:xfrm>
          <a:blipFill>
            <a:blip r:embed="rId2"/>
            <a:stretch>
              <a:fillRect/>
            </a:stretch>
          </a:blipFill>
        </p:spPr>
        <p:txBody>
          <a:bodyPr/>
          <a:lstStyle>
            <a:lvl1pPr>
              <a:defRPr sz="100">
                <a:noFill/>
              </a:defRPr>
            </a:lvl1pPr>
          </a:lstStyle>
          <a:p>
            <a:pPr lvl="0"/>
            <a:r>
              <a:rPr lang="en-GB" dirty="0"/>
              <a:t>.</a:t>
            </a:r>
          </a:p>
        </p:txBody>
      </p:sp>
      <p:sp>
        <p:nvSpPr>
          <p:cNvPr id="2" name="Title 1"/>
          <p:cNvSpPr>
            <a:spLocks noGrp="1"/>
          </p:cNvSpPr>
          <p:nvPr>
            <p:ph type="ctrTitle" hasCustomPrompt="1"/>
          </p:nvPr>
        </p:nvSpPr>
        <p:spPr>
          <a:xfrm>
            <a:off x="360000" y="654050"/>
            <a:ext cx="10485800" cy="802800"/>
          </a:xfrm>
        </p:spPr>
        <p:txBody>
          <a:bodyPr anchor="b" anchorCtr="0"/>
          <a:lstStyle>
            <a:lvl1pPr algn="l">
              <a:defRPr sz="6000"/>
            </a:lvl1pPr>
          </a:lstStyle>
          <a:p>
            <a:r>
              <a:rPr lang="en-GB" dirty="0"/>
              <a:t>Headline</a:t>
            </a:r>
          </a:p>
        </p:txBody>
      </p:sp>
      <p:sp>
        <p:nvSpPr>
          <p:cNvPr id="3" name="Subtitle 2"/>
          <p:cNvSpPr>
            <a:spLocks noGrp="1"/>
          </p:cNvSpPr>
          <p:nvPr>
            <p:ph type="subTitle" idx="1" hasCustomPrompt="1"/>
          </p:nvPr>
        </p:nvSpPr>
        <p:spPr>
          <a:xfrm>
            <a:off x="360000" y="4687200"/>
            <a:ext cx="10485800" cy="828000"/>
          </a:xfrm>
        </p:spPr>
        <p:txBody>
          <a:bodyPr/>
          <a:lstStyle>
            <a:lvl1pPr marL="0" indent="0" algn="l">
              <a:spcBef>
                <a:spcPts val="0"/>
              </a:spcBef>
              <a:buFont typeface="Verdana" panose="020B0604030504040204" pitchFamily="34" charset="0"/>
              <a:buChar char="​"/>
              <a:defRPr sz="1200"/>
            </a:lvl1pPr>
            <a:lvl2pPr marL="0" indent="0" algn="l">
              <a:buFont typeface="Verdana" panose="020B0604030504040204" pitchFamily="34" charset="0"/>
              <a:buNone/>
              <a:defRPr sz="1200">
                <a:solidFill>
                  <a:srgbClr val="333333"/>
                </a:solidFill>
              </a:defRPr>
            </a:lvl2pPr>
            <a:lvl3pPr marL="0" indent="0" algn="l">
              <a:buFont typeface="Verdana" panose="020B0604030504040204" pitchFamily="34" charset="0"/>
              <a:buChar char="​"/>
              <a:defRPr sz="1200">
                <a:solidFill>
                  <a:srgbClr val="333333"/>
                </a:solidFill>
              </a:defRPr>
            </a:lvl3pPr>
            <a:lvl4pPr marL="0" indent="0" algn="l">
              <a:buFont typeface="Verdana" panose="020B0604030504040204" pitchFamily="34" charset="0"/>
              <a:buChar char="​"/>
              <a:defRPr sz="1200">
                <a:solidFill>
                  <a:srgbClr val="333333"/>
                </a:solidFill>
              </a:defRPr>
            </a:lvl4pPr>
            <a:lvl5pPr marL="0" indent="0" algn="l">
              <a:buFont typeface="Verdana" panose="020B0604030504040204" pitchFamily="34" charset="0"/>
              <a:buChar char="​"/>
              <a:defRPr sz="1200">
                <a:solidFill>
                  <a:srgbClr val="333333"/>
                </a:solidFill>
              </a:defRPr>
            </a:lvl5pPr>
            <a:lvl6pPr marL="0" indent="0" algn="l">
              <a:buFont typeface="Verdana" panose="020B0604030504040204" pitchFamily="34" charset="0"/>
              <a:buChar char="​"/>
              <a:defRPr sz="1200">
                <a:solidFill>
                  <a:srgbClr val="333333"/>
                </a:solidFill>
              </a:defRPr>
            </a:lvl6pPr>
            <a:lvl7pPr marL="0" indent="0" algn="l">
              <a:buFont typeface="Verdana" panose="020B0604030504040204" pitchFamily="34" charset="0"/>
              <a:buChar char="​"/>
              <a:defRPr sz="1200">
                <a:solidFill>
                  <a:srgbClr val="333333"/>
                </a:solidFill>
              </a:defRPr>
            </a:lvl7pPr>
            <a:lvl8pPr marL="0" indent="0" algn="l">
              <a:buFont typeface="Verdana" panose="020B0604030504040204" pitchFamily="34" charset="0"/>
              <a:buChar char="​"/>
              <a:defRPr sz="1200">
                <a:solidFill>
                  <a:srgbClr val="333333"/>
                </a:solidFill>
              </a:defRPr>
            </a:lvl8pPr>
            <a:lvl9pPr marL="0" indent="0" algn="l">
              <a:buFont typeface="Verdana" panose="020B0604030504040204" pitchFamily="34" charset="0"/>
              <a:buChar char="​"/>
              <a:defRPr sz="1200">
                <a:solidFill>
                  <a:srgbClr val="333333"/>
                </a:solidFill>
              </a:defRPr>
            </a:lvl9pPr>
          </a:lstStyle>
          <a:p>
            <a:r>
              <a:rPr lang="en-GB" dirty="0"/>
              <a:t>Subtitle</a:t>
            </a:r>
          </a:p>
        </p:txBody>
      </p:sp>
      <p:sp>
        <p:nvSpPr>
          <p:cNvPr id="8" name="Text Placeholder 3">
            <a:extLst>
              <a:ext uri="{FF2B5EF4-FFF2-40B4-BE49-F238E27FC236}">
                <a16:creationId xmlns:a16="http://schemas.microsoft.com/office/drawing/2014/main" id="{1D5CAD49-96B5-43EE-877D-1641596EA587}"/>
              </a:ext>
            </a:extLst>
          </p:cNvPr>
          <p:cNvSpPr>
            <a:spLocks noGrp="1"/>
          </p:cNvSpPr>
          <p:nvPr>
            <p:ph type="body" sz="quarter" idx="18" hasCustomPrompt="1"/>
          </p:nvPr>
        </p:nvSpPr>
        <p:spPr>
          <a:xfrm>
            <a:off x="360000" y="1555529"/>
            <a:ext cx="10485800" cy="1476000"/>
          </a:xfrm>
        </p:spPr>
        <p:txBody>
          <a:bodyPr/>
          <a:lstStyle>
            <a:lvl1pPr marL="0" indent="0" algn="l" defTabSz="914400" rtl="0" eaLnBrk="1" latinLnBrk="0" hangingPunct="1">
              <a:lnSpc>
                <a:spcPct val="83000"/>
              </a:lnSpc>
              <a:spcBef>
                <a:spcPct val="0"/>
              </a:spcBef>
              <a:buNone/>
              <a:defRPr lang="en-US" sz="6000" kern="1200" spc="-20" baseline="0" dirty="0" smtClean="0">
                <a:solidFill>
                  <a:srgbClr val="333333"/>
                </a:solidFill>
                <a:latin typeface="+mj-lt"/>
                <a:ea typeface="+mj-ea"/>
                <a:cs typeface="+mj-cs"/>
              </a:defRPr>
            </a:lvl1pPr>
            <a:lvl2pPr marL="144000" indent="0" algn="l" defTabSz="914400" rtl="0" eaLnBrk="1" latinLnBrk="0" hangingPunct="1">
              <a:lnSpc>
                <a:spcPct val="83000"/>
              </a:lnSpc>
              <a:spcBef>
                <a:spcPct val="0"/>
              </a:spcBef>
              <a:buNone/>
              <a:defRPr lang="en-US" sz="6000" kern="1200" spc="-20" baseline="0" dirty="0" smtClean="0">
                <a:solidFill>
                  <a:schemeClr val="tx2"/>
                </a:solidFill>
                <a:latin typeface="+mj-lt"/>
                <a:ea typeface="+mj-ea"/>
                <a:cs typeface="+mj-cs"/>
              </a:defRPr>
            </a:lvl2pPr>
          </a:lstStyle>
          <a:p>
            <a:pPr lvl="0"/>
            <a:r>
              <a:rPr lang="en-GB" dirty="0"/>
              <a:t>Headline</a:t>
            </a:r>
          </a:p>
        </p:txBody>
      </p:sp>
    </p:spTree>
    <p:extLst>
      <p:ext uri="{BB962C8B-B14F-4D97-AF65-F5344CB8AC3E}">
        <p14:creationId xmlns:p14="http://schemas.microsoft.com/office/powerpoint/2010/main" val="428575385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dark image ">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p:spPr>
        <p:txBody>
          <a:bodyPr/>
          <a:lstStyle>
            <a:lvl1pPr>
              <a:defRPr sz="100">
                <a:noFill/>
              </a:defRPr>
            </a:lvl1pPr>
          </a:lstStyle>
          <a:p>
            <a:fld id="{9BED15FA-6EE8-4B82-A537-F53ACAF84CA4}" type="datetime1">
              <a:rPr lang="en-GB" smtClean="0"/>
              <a:t>29/01/2024</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9" name="Background">
            <a:extLst>
              <a:ext uri="{FF2B5EF4-FFF2-40B4-BE49-F238E27FC236}">
                <a16:creationId xmlns:a16="http://schemas.microsoft.com/office/drawing/2014/main" id="{22F6F34B-A8D0-4DB2-A40E-DF14A9DD8EC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3" name="Picture Placeholder 1">
            <a:extLst>
              <a:ext uri="{FF2B5EF4-FFF2-40B4-BE49-F238E27FC236}">
                <a16:creationId xmlns:a16="http://schemas.microsoft.com/office/drawing/2014/main" id="{28407CFA-12E8-4EE0-A351-546A2BCBA921}"/>
              </a:ext>
            </a:extLst>
          </p:cNvPr>
          <p:cNvSpPr>
            <a:spLocks noGrp="1"/>
          </p:cNvSpPr>
          <p:nvPr>
            <p:ph type="pic" sz="quarter" idx="13" hasCustomPrompt="1"/>
          </p:nvPr>
        </p:nvSpPr>
        <p:spPr>
          <a:xfrm>
            <a:off x="0" y="-1"/>
            <a:ext cx="12193200" cy="6861600"/>
          </a:xfrm>
          <a:solidFill>
            <a:srgbClr val="F9F9F7"/>
          </a:solidFill>
        </p:spPr>
        <p:txBody>
          <a:bodyPr lIns="72000" tIns="72000"/>
          <a:lstStyle>
            <a:lvl1pPr marL="0" indent="0" algn="l">
              <a:spcAft>
                <a:spcPts val="0"/>
              </a:spcAft>
              <a:buNone/>
              <a:defRPr sz="1600"/>
            </a:lvl1pPr>
          </a:lstStyle>
          <a:p>
            <a:r>
              <a:rPr lang="en-GB" noProof="0" dirty="0"/>
              <a:t>Mark placeholder to insert image </a:t>
            </a:r>
            <a:r>
              <a:rPr lang="en-GB" dirty="0"/>
              <a:t>using the Insert tab – Pictures or from Templafy</a:t>
            </a:r>
          </a:p>
          <a:p>
            <a:endParaRPr lang="en-GB" dirty="0"/>
          </a:p>
        </p:txBody>
      </p:sp>
      <p:sp>
        <p:nvSpPr>
          <p:cNvPr id="14" name="Text Placeholder logo">
            <a:extLst>
              <a:ext uri="{FF2B5EF4-FFF2-40B4-BE49-F238E27FC236}">
                <a16:creationId xmlns:a16="http://schemas.microsoft.com/office/drawing/2014/main" id="{E32549A6-0448-4926-86D9-B6AD75A15ECB}"/>
              </a:ext>
            </a:extLst>
          </p:cNvPr>
          <p:cNvSpPr>
            <a:spLocks noGrp="1"/>
          </p:cNvSpPr>
          <p:nvPr>
            <p:ph type="body" sz="quarter" idx="19" hasCustomPrompt="1"/>
          </p:nvPr>
        </p:nvSpPr>
        <p:spPr>
          <a:xfrm>
            <a:off x="360000" y="5878658"/>
            <a:ext cx="2617200" cy="327600"/>
          </a:xfrm>
          <a:blipFill>
            <a:blip r:embed="rId2"/>
            <a:stretch>
              <a:fillRect/>
            </a:stretch>
          </a:blipFill>
        </p:spPr>
        <p:txBody>
          <a:bodyPr/>
          <a:lstStyle>
            <a:lvl1pPr>
              <a:defRPr sz="100">
                <a:noFill/>
              </a:defRPr>
            </a:lvl1pPr>
          </a:lstStyle>
          <a:p>
            <a:pPr lvl="0"/>
            <a:r>
              <a:rPr lang="en-GB" dirty="0"/>
              <a:t>.</a:t>
            </a:r>
          </a:p>
        </p:txBody>
      </p:sp>
      <p:sp>
        <p:nvSpPr>
          <p:cNvPr id="2" name="Title 1"/>
          <p:cNvSpPr>
            <a:spLocks noGrp="1"/>
          </p:cNvSpPr>
          <p:nvPr>
            <p:ph type="ctrTitle" hasCustomPrompt="1"/>
          </p:nvPr>
        </p:nvSpPr>
        <p:spPr>
          <a:xfrm>
            <a:off x="360000" y="654050"/>
            <a:ext cx="10485800" cy="802800"/>
          </a:xfrm>
        </p:spPr>
        <p:txBody>
          <a:bodyPr anchor="b" anchorCtr="0"/>
          <a:lstStyle>
            <a:lvl1pPr algn="l">
              <a:defRPr sz="6000"/>
            </a:lvl1pPr>
          </a:lstStyle>
          <a:p>
            <a:r>
              <a:rPr lang="en-GB" dirty="0"/>
              <a:t>Headline</a:t>
            </a:r>
          </a:p>
        </p:txBody>
      </p:sp>
      <p:sp>
        <p:nvSpPr>
          <p:cNvPr id="3" name="Subtitle 2"/>
          <p:cNvSpPr>
            <a:spLocks noGrp="1"/>
          </p:cNvSpPr>
          <p:nvPr>
            <p:ph type="subTitle" idx="1" hasCustomPrompt="1"/>
          </p:nvPr>
        </p:nvSpPr>
        <p:spPr>
          <a:xfrm>
            <a:off x="360000" y="4687200"/>
            <a:ext cx="10485800" cy="828000"/>
          </a:xfrm>
        </p:spPr>
        <p:txBody>
          <a:bodyPr/>
          <a:lstStyle>
            <a:lvl1pPr marL="0" indent="0" algn="l">
              <a:spcBef>
                <a:spcPts val="0"/>
              </a:spcBef>
              <a:buFont typeface="Verdana" panose="020B0604030504040204" pitchFamily="34" charset="0"/>
              <a:buChar char="​"/>
              <a:defRPr sz="1200">
                <a:solidFill>
                  <a:schemeClr val="bg1"/>
                </a:solidFill>
              </a:defRPr>
            </a:lvl1pPr>
            <a:lvl2pPr marL="0" indent="0" algn="l">
              <a:buFont typeface="Verdana" panose="020B0604030504040204" pitchFamily="34" charset="0"/>
              <a:buNone/>
              <a:defRPr sz="1200">
                <a:solidFill>
                  <a:srgbClr val="333333"/>
                </a:solidFill>
              </a:defRPr>
            </a:lvl2pPr>
            <a:lvl3pPr marL="0" indent="0" algn="l">
              <a:buFont typeface="Verdana" panose="020B0604030504040204" pitchFamily="34" charset="0"/>
              <a:buChar char="​"/>
              <a:defRPr sz="1200">
                <a:solidFill>
                  <a:srgbClr val="333333"/>
                </a:solidFill>
              </a:defRPr>
            </a:lvl3pPr>
            <a:lvl4pPr marL="0" indent="0" algn="l">
              <a:buFont typeface="Verdana" panose="020B0604030504040204" pitchFamily="34" charset="0"/>
              <a:buChar char="​"/>
              <a:defRPr sz="1200">
                <a:solidFill>
                  <a:srgbClr val="333333"/>
                </a:solidFill>
              </a:defRPr>
            </a:lvl4pPr>
            <a:lvl5pPr marL="0" indent="0" algn="l">
              <a:buFont typeface="Verdana" panose="020B0604030504040204" pitchFamily="34" charset="0"/>
              <a:buChar char="​"/>
              <a:defRPr sz="1200">
                <a:solidFill>
                  <a:srgbClr val="333333"/>
                </a:solidFill>
              </a:defRPr>
            </a:lvl5pPr>
            <a:lvl6pPr marL="0" indent="0" algn="l">
              <a:buFont typeface="Verdana" panose="020B0604030504040204" pitchFamily="34" charset="0"/>
              <a:buChar char="​"/>
              <a:defRPr sz="1200">
                <a:solidFill>
                  <a:srgbClr val="333333"/>
                </a:solidFill>
              </a:defRPr>
            </a:lvl6pPr>
            <a:lvl7pPr marL="0" indent="0" algn="l">
              <a:buFont typeface="Verdana" panose="020B0604030504040204" pitchFamily="34" charset="0"/>
              <a:buChar char="​"/>
              <a:defRPr sz="1200">
                <a:solidFill>
                  <a:srgbClr val="333333"/>
                </a:solidFill>
              </a:defRPr>
            </a:lvl7pPr>
            <a:lvl8pPr marL="0" indent="0" algn="l">
              <a:buFont typeface="Verdana" panose="020B0604030504040204" pitchFamily="34" charset="0"/>
              <a:buChar char="​"/>
              <a:defRPr sz="1200">
                <a:solidFill>
                  <a:srgbClr val="333333"/>
                </a:solidFill>
              </a:defRPr>
            </a:lvl8pPr>
            <a:lvl9pPr marL="0" indent="0" algn="l">
              <a:buFont typeface="Verdana" panose="020B0604030504040204" pitchFamily="34" charset="0"/>
              <a:buChar char="​"/>
              <a:defRPr sz="1200">
                <a:solidFill>
                  <a:srgbClr val="333333"/>
                </a:solidFill>
              </a:defRPr>
            </a:lvl9pPr>
          </a:lstStyle>
          <a:p>
            <a:r>
              <a:rPr lang="en-GB" dirty="0"/>
              <a:t>Subtitle</a:t>
            </a:r>
          </a:p>
        </p:txBody>
      </p:sp>
      <p:sp>
        <p:nvSpPr>
          <p:cNvPr id="8" name="Text Placeholder 3">
            <a:extLst>
              <a:ext uri="{FF2B5EF4-FFF2-40B4-BE49-F238E27FC236}">
                <a16:creationId xmlns:a16="http://schemas.microsoft.com/office/drawing/2014/main" id="{1D5CAD49-96B5-43EE-877D-1641596EA587}"/>
              </a:ext>
            </a:extLst>
          </p:cNvPr>
          <p:cNvSpPr>
            <a:spLocks noGrp="1"/>
          </p:cNvSpPr>
          <p:nvPr>
            <p:ph type="body" sz="quarter" idx="18" hasCustomPrompt="1"/>
          </p:nvPr>
        </p:nvSpPr>
        <p:spPr>
          <a:xfrm>
            <a:off x="360000" y="1555531"/>
            <a:ext cx="10485800" cy="1476000"/>
          </a:xfrm>
        </p:spPr>
        <p:txBody>
          <a:bodyPr/>
          <a:lstStyle>
            <a:lvl1pPr marL="0" indent="0" algn="l" defTabSz="914400" rtl="0" eaLnBrk="1" latinLnBrk="0" hangingPunct="1">
              <a:lnSpc>
                <a:spcPct val="83000"/>
              </a:lnSpc>
              <a:spcBef>
                <a:spcPct val="0"/>
              </a:spcBef>
              <a:buNone/>
              <a:defRPr lang="en-US" sz="6000" kern="1200" spc="-20" baseline="0" dirty="0" smtClean="0">
                <a:solidFill>
                  <a:schemeClr val="bg1"/>
                </a:solidFill>
                <a:latin typeface="+mj-lt"/>
                <a:ea typeface="+mj-ea"/>
                <a:cs typeface="+mj-cs"/>
              </a:defRPr>
            </a:lvl1pPr>
            <a:lvl2pPr marL="144000" indent="0" algn="l" defTabSz="914400" rtl="0" eaLnBrk="1" latinLnBrk="0" hangingPunct="1">
              <a:lnSpc>
                <a:spcPct val="83000"/>
              </a:lnSpc>
              <a:spcBef>
                <a:spcPct val="0"/>
              </a:spcBef>
              <a:buNone/>
              <a:defRPr lang="en-US" sz="6000" kern="1200" spc="-20" baseline="0" dirty="0" smtClean="0">
                <a:solidFill>
                  <a:schemeClr val="tx2"/>
                </a:solidFill>
                <a:latin typeface="+mj-lt"/>
                <a:ea typeface="+mj-ea"/>
                <a:cs typeface="+mj-cs"/>
              </a:defRPr>
            </a:lvl2pPr>
          </a:lstStyle>
          <a:p>
            <a:pPr lvl="0"/>
            <a:r>
              <a:rPr lang="en-GB" dirty="0"/>
              <a:t>Headline</a:t>
            </a:r>
          </a:p>
        </p:txBody>
      </p:sp>
    </p:spTree>
    <p:extLst>
      <p:ext uri="{BB962C8B-B14F-4D97-AF65-F5344CB8AC3E}">
        <p14:creationId xmlns:p14="http://schemas.microsoft.com/office/powerpoint/2010/main" val="40235187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p:spPr>
        <p:txBody>
          <a:bodyPr/>
          <a:lstStyle>
            <a:lvl1pPr>
              <a:defRPr sz="100">
                <a:noFill/>
              </a:defRPr>
            </a:lvl1pPr>
          </a:lstStyle>
          <a:p>
            <a:fld id="{4C6B010D-12BA-4529-B692-206652452F2C}" type="datetime1">
              <a:rPr lang="en-GB" smtClean="0"/>
              <a:t>29/01/2024</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9" name="Background">
            <a:extLst>
              <a:ext uri="{FF2B5EF4-FFF2-40B4-BE49-F238E27FC236}">
                <a16:creationId xmlns:a16="http://schemas.microsoft.com/office/drawing/2014/main" id="{22F6F34B-A8D0-4DB2-A40E-DF14A9DD8EC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2" name="Title 1"/>
          <p:cNvSpPr>
            <a:spLocks noGrp="1"/>
          </p:cNvSpPr>
          <p:nvPr>
            <p:ph type="ctrTitle" hasCustomPrompt="1"/>
          </p:nvPr>
        </p:nvSpPr>
        <p:spPr>
          <a:xfrm>
            <a:off x="360000" y="654049"/>
            <a:ext cx="10485800" cy="804214"/>
          </a:xfrm>
        </p:spPr>
        <p:txBody>
          <a:bodyPr anchor="b" anchorCtr="0"/>
          <a:lstStyle>
            <a:lvl1pPr algn="l">
              <a:defRPr sz="6000"/>
            </a:lvl1pPr>
          </a:lstStyle>
          <a:p>
            <a:r>
              <a:rPr lang="en-GB" dirty="0"/>
              <a:t>Headline</a:t>
            </a:r>
          </a:p>
        </p:txBody>
      </p:sp>
      <p:sp>
        <p:nvSpPr>
          <p:cNvPr id="3" name="Subtitle 2"/>
          <p:cNvSpPr>
            <a:spLocks noGrp="1"/>
          </p:cNvSpPr>
          <p:nvPr>
            <p:ph type="subTitle" idx="1" hasCustomPrompt="1"/>
          </p:nvPr>
        </p:nvSpPr>
        <p:spPr>
          <a:xfrm>
            <a:off x="360000" y="4687200"/>
            <a:ext cx="10485800" cy="828000"/>
          </a:xfrm>
        </p:spPr>
        <p:txBody>
          <a:bodyPr/>
          <a:lstStyle>
            <a:lvl1pPr marL="0" indent="0" algn="l">
              <a:spcBef>
                <a:spcPts val="0"/>
              </a:spcBef>
              <a:buFont typeface="Verdana" panose="020B0604030504040204" pitchFamily="34" charset="0"/>
              <a:buChar char="​"/>
              <a:defRPr sz="1200"/>
            </a:lvl1pPr>
            <a:lvl2pPr marL="0" indent="0" algn="l">
              <a:buFont typeface="Verdana" panose="020B0604030504040204" pitchFamily="34" charset="0"/>
              <a:buNone/>
              <a:defRPr sz="1200">
                <a:solidFill>
                  <a:srgbClr val="333333"/>
                </a:solidFill>
              </a:defRPr>
            </a:lvl2pPr>
            <a:lvl3pPr marL="0" indent="0" algn="l">
              <a:buFont typeface="Verdana" panose="020B0604030504040204" pitchFamily="34" charset="0"/>
              <a:buChar char="​"/>
              <a:defRPr sz="1200">
                <a:solidFill>
                  <a:srgbClr val="333333"/>
                </a:solidFill>
              </a:defRPr>
            </a:lvl3pPr>
            <a:lvl4pPr marL="0" indent="0" algn="l">
              <a:buFont typeface="Verdana" panose="020B0604030504040204" pitchFamily="34" charset="0"/>
              <a:buChar char="​"/>
              <a:defRPr sz="1200">
                <a:solidFill>
                  <a:srgbClr val="333333"/>
                </a:solidFill>
              </a:defRPr>
            </a:lvl4pPr>
            <a:lvl5pPr marL="0" indent="0" algn="l">
              <a:buFont typeface="Verdana" panose="020B0604030504040204" pitchFamily="34" charset="0"/>
              <a:buChar char="​"/>
              <a:defRPr sz="1200">
                <a:solidFill>
                  <a:srgbClr val="333333"/>
                </a:solidFill>
              </a:defRPr>
            </a:lvl5pPr>
            <a:lvl6pPr marL="0" indent="0" algn="l">
              <a:buFont typeface="Verdana" panose="020B0604030504040204" pitchFamily="34" charset="0"/>
              <a:buChar char="​"/>
              <a:defRPr sz="1200">
                <a:solidFill>
                  <a:srgbClr val="333333"/>
                </a:solidFill>
              </a:defRPr>
            </a:lvl6pPr>
            <a:lvl7pPr marL="0" indent="0" algn="l">
              <a:buFont typeface="Verdana" panose="020B0604030504040204" pitchFamily="34" charset="0"/>
              <a:buChar char="​"/>
              <a:defRPr sz="1200">
                <a:solidFill>
                  <a:srgbClr val="333333"/>
                </a:solidFill>
              </a:defRPr>
            </a:lvl7pPr>
            <a:lvl8pPr marL="0" indent="0" algn="l">
              <a:buFont typeface="Verdana" panose="020B0604030504040204" pitchFamily="34" charset="0"/>
              <a:buChar char="​"/>
              <a:defRPr sz="1200">
                <a:solidFill>
                  <a:srgbClr val="333333"/>
                </a:solidFill>
              </a:defRPr>
            </a:lvl8pPr>
            <a:lvl9pPr marL="0" indent="0" algn="l">
              <a:buFont typeface="Verdana" panose="020B0604030504040204" pitchFamily="34" charset="0"/>
              <a:buChar char="​"/>
              <a:defRPr sz="1200">
                <a:solidFill>
                  <a:srgbClr val="333333"/>
                </a:solidFill>
              </a:defRPr>
            </a:lvl9pPr>
          </a:lstStyle>
          <a:p>
            <a:r>
              <a:rPr lang="en-GB" dirty="0"/>
              <a:t>Subtitle</a:t>
            </a:r>
          </a:p>
        </p:txBody>
      </p:sp>
      <p:sp>
        <p:nvSpPr>
          <p:cNvPr id="8" name="Text Placeholder 3">
            <a:extLst>
              <a:ext uri="{FF2B5EF4-FFF2-40B4-BE49-F238E27FC236}">
                <a16:creationId xmlns:a16="http://schemas.microsoft.com/office/drawing/2014/main" id="{1D5CAD49-96B5-43EE-877D-1641596EA587}"/>
              </a:ext>
            </a:extLst>
          </p:cNvPr>
          <p:cNvSpPr>
            <a:spLocks noGrp="1"/>
          </p:cNvSpPr>
          <p:nvPr>
            <p:ph type="body" sz="quarter" idx="18" hasCustomPrompt="1"/>
          </p:nvPr>
        </p:nvSpPr>
        <p:spPr>
          <a:xfrm>
            <a:off x="360000" y="1555531"/>
            <a:ext cx="10485800" cy="1476000"/>
          </a:xfrm>
        </p:spPr>
        <p:txBody>
          <a:bodyPr/>
          <a:lstStyle>
            <a:lvl1pPr marL="0" indent="0" algn="l" defTabSz="914400" rtl="0" eaLnBrk="1" latinLnBrk="0" hangingPunct="1">
              <a:lnSpc>
                <a:spcPct val="83000"/>
              </a:lnSpc>
              <a:spcBef>
                <a:spcPct val="0"/>
              </a:spcBef>
              <a:buNone/>
              <a:defRPr lang="en-US" sz="6000" kern="1200" spc="-20" baseline="0" dirty="0" smtClean="0">
                <a:solidFill>
                  <a:srgbClr val="333333"/>
                </a:solidFill>
                <a:latin typeface="+mj-lt"/>
                <a:ea typeface="+mj-ea"/>
                <a:cs typeface="+mj-cs"/>
              </a:defRPr>
            </a:lvl1pPr>
            <a:lvl2pPr marL="144000" indent="0" algn="l" defTabSz="914400" rtl="0" eaLnBrk="1" latinLnBrk="0" hangingPunct="1">
              <a:lnSpc>
                <a:spcPct val="83000"/>
              </a:lnSpc>
              <a:spcBef>
                <a:spcPct val="0"/>
              </a:spcBef>
              <a:buNone/>
              <a:defRPr lang="en-US" sz="6000" kern="1200" spc="-20" baseline="0" dirty="0" smtClean="0">
                <a:solidFill>
                  <a:schemeClr val="tx2"/>
                </a:solidFill>
                <a:latin typeface="+mj-lt"/>
                <a:ea typeface="+mj-ea"/>
                <a:cs typeface="+mj-cs"/>
              </a:defRPr>
            </a:lvl2pPr>
          </a:lstStyle>
          <a:p>
            <a:pPr lvl="0"/>
            <a:r>
              <a:rPr lang="en-GB" dirty="0"/>
              <a:t>Headline</a:t>
            </a:r>
          </a:p>
        </p:txBody>
      </p:sp>
      <p:pic>
        <p:nvPicPr>
          <p:cNvPr id="13" name="Logo">
            <a:extLst>
              <a:ext uri="{FF2B5EF4-FFF2-40B4-BE49-F238E27FC236}">
                <a16:creationId xmlns:a16="http://schemas.microsoft.com/office/drawing/2014/main" id="{9BE5E2E4-C4EA-470A-9EED-5F0C8AEF39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5878800"/>
            <a:ext cx="2617200" cy="327536"/>
          </a:xfrm>
          <a:prstGeom prst="rect">
            <a:avLst/>
          </a:prstGeom>
        </p:spPr>
      </p:pic>
    </p:spTree>
    <p:extLst>
      <p:ext uri="{BB962C8B-B14F-4D97-AF65-F5344CB8AC3E}">
        <p14:creationId xmlns:p14="http://schemas.microsoft.com/office/powerpoint/2010/main" val="309881713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9998" y="654050"/>
            <a:ext cx="3583351" cy="1175446"/>
          </a:xfrm>
        </p:spPr>
        <p:txBody>
          <a:bodyPr/>
          <a:lstStyle>
            <a:lvl1pPr>
              <a:defRPr sz="4100"/>
            </a:lvl1pPr>
          </a:lstStyle>
          <a:p>
            <a:r>
              <a:rPr lang="en-GB" noProof="0" dirty="0"/>
              <a:t>Click to add Agenda title</a:t>
            </a:r>
          </a:p>
        </p:txBody>
      </p:sp>
      <p:sp>
        <p:nvSpPr>
          <p:cNvPr id="7" name="Text Placeholder 2"/>
          <p:cNvSpPr>
            <a:spLocks noGrp="1"/>
          </p:cNvSpPr>
          <p:nvPr>
            <p:ph type="body" sz="quarter" idx="13" hasCustomPrompt="1"/>
          </p:nvPr>
        </p:nvSpPr>
        <p:spPr>
          <a:xfrm>
            <a:off x="4303712" y="654050"/>
            <a:ext cx="5915025" cy="5483951"/>
          </a:xfrm>
        </p:spPr>
        <p:txBody>
          <a:bodyPr tIns="54000"/>
          <a:lstStyle>
            <a:lvl1pPr marL="342900" indent="-342900">
              <a:lnSpc>
                <a:spcPct val="100000"/>
              </a:lnSpc>
              <a:spcBef>
                <a:spcPts val="0"/>
              </a:spcBef>
              <a:spcAft>
                <a:spcPts val="3000"/>
              </a:spcAft>
              <a:buClr>
                <a:schemeClr val="tx2"/>
              </a:buClr>
              <a:buSzPct val="100000"/>
              <a:buFont typeface="+mj-lt"/>
              <a:buAutoNum type="arabicPeriod"/>
              <a:defRPr sz="1600" b="0">
                <a:solidFill>
                  <a:srgbClr val="333333"/>
                </a:solidFill>
              </a:defRPr>
            </a:lvl1pPr>
            <a:lvl2pPr marL="342900" indent="-342900">
              <a:lnSpc>
                <a:spcPct val="100000"/>
              </a:lnSpc>
              <a:spcBef>
                <a:spcPts val="0"/>
              </a:spcBef>
              <a:spcAft>
                <a:spcPts val="3000"/>
              </a:spcAft>
              <a:buClr>
                <a:schemeClr val="tx2"/>
              </a:buClr>
              <a:buSzPct val="100000"/>
              <a:buFont typeface="+mj-lt"/>
              <a:buAutoNum type="arabicPeriod"/>
              <a:defRPr sz="1600" b="0">
                <a:solidFill>
                  <a:srgbClr val="333333"/>
                </a:solidFill>
              </a:defRPr>
            </a:lvl2pPr>
            <a:lvl3pPr marL="342900" indent="-342900">
              <a:lnSpc>
                <a:spcPct val="100000"/>
              </a:lnSpc>
              <a:spcBef>
                <a:spcPts val="0"/>
              </a:spcBef>
              <a:spcAft>
                <a:spcPts val="3000"/>
              </a:spcAft>
              <a:buClr>
                <a:schemeClr val="tx2"/>
              </a:buClr>
              <a:buSzPct val="100000"/>
              <a:buFont typeface="+mj-lt"/>
              <a:buAutoNum type="arabicPeriod"/>
              <a:defRPr sz="1600" b="0">
                <a:solidFill>
                  <a:srgbClr val="333333"/>
                </a:solidFill>
              </a:defRPr>
            </a:lvl3pPr>
            <a:lvl4pPr marL="342900" indent="-342900">
              <a:lnSpc>
                <a:spcPct val="100000"/>
              </a:lnSpc>
              <a:spcBef>
                <a:spcPts val="0"/>
              </a:spcBef>
              <a:spcAft>
                <a:spcPts val="3000"/>
              </a:spcAft>
              <a:buClr>
                <a:schemeClr val="tx2"/>
              </a:buClr>
              <a:buFont typeface="+mj-lt"/>
              <a:buAutoNum type="arabicPeriod"/>
              <a:defRPr sz="1600" b="0">
                <a:solidFill>
                  <a:srgbClr val="333333"/>
                </a:solidFill>
              </a:defRPr>
            </a:lvl4pPr>
            <a:lvl5pPr marL="342900" indent="-342900">
              <a:lnSpc>
                <a:spcPct val="100000"/>
              </a:lnSpc>
              <a:spcBef>
                <a:spcPts val="0"/>
              </a:spcBef>
              <a:spcAft>
                <a:spcPts val="3000"/>
              </a:spcAft>
              <a:buClr>
                <a:schemeClr val="tx2"/>
              </a:buClr>
              <a:buFont typeface="+mj-lt"/>
              <a:buAutoNum type="arabicPeriod"/>
              <a:defRPr sz="1600" b="0">
                <a:solidFill>
                  <a:srgbClr val="333333"/>
                </a:solidFill>
              </a:defRPr>
            </a:lvl5pPr>
            <a:lvl6pPr marL="342900" indent="-342900">
              <a:lnSpc>
                <a:spcPct val="100000"/>
              </a:lnSpc>
              <a:spcBef>
                <a:spcPts val="0"/>
              </a:spcBef>
              <a:spcAft>
                <a:spcPts val="3000"/>
              </a:spcAft>
              <a:buClr>
                <a:schemeClr val="tx2"/>
              </a:buClr>
              <a:buFont typeface="+mj-lt"/>
              <a:buAutoNum type="arabicPeriod"/>
              <a:defRPr sz="1600" b="0">
                <a:solidFill>
                  <a:srgbClr val="333333"/>
                </a:solidFill>
              </a:defRPr>
            </a:lvl6pPr>
            <a:lvl7pPr marL="342900" indent="-342900">
              <a:lnSpc>
                <a:spcPct val="100000"/>
              </a:lnSpc>
              <a:spcBef>
                <a:spcPts val="0"/>
              </a:spcBef>
              <a:spcAft>
                <a:spcPts val="3000"/>
              </a:spcAft>
              <a:buClr>
                <a:schemeClr val="tx2"/>
              </a:buClr>
              <a:buFont typeface="+mj-lt"/>
              <a:buAutoNum type="arabicPeriod"/>
              <a:defRPr sz="1600" b="0">
                <a:solidFill>
                  <a:srgbClr val="333333"/>
                </a:solidFill>
              </a:defRPr>
            </a:lvl7pPr>
            <a:lvl8pPr marL="342900" indent="-342900">
              <a:lnSpc>
                <a:spcPct val="100000"/>
              </a:lnSpc>
              <a:spcBef>
                <a:spcPts val="0"/>
              </a:spcBef>
              <a:spcAft>
                <a:spcPts val="3000"/>
              </a:spcAft>
              <a:buClr>
                <a:schemeClr val="tx2"/>
              </a:buClr>
              <a:buSzPct val="100000"/>
              <a:buFont typeface="+mj-lt"/>
              <a:buAutoNum type="arabicPeriod"/>
              <a:defRPr sz="1600" b="0">
                <a:solidFill>
                  <a:srgbClr val="333333"/>
                </a:solidFill>
              </a:defRPr>
            </a:lvl8pPr>
            <a:lvl9pPr marL="342900" indent="-342900">
              <a:lnSpc>
                <a:spcPct val="100000"/>
              </a:lnSpc>
              <a:spcBef>
                <a:spcPts val="0"/>
              </a:spcBef>
              <a:spcAft>
                <a:spcPts val="3000"/>
              </a:spcAft>
              <a:buClr>
                <a:schemeClr val="tx2"/>
              </a:buClr>
              <a:buSzPct val="100000"/>
              <a:buFont typeface="+mj-lt"/>
              <a:buAutoNum type="arabicPeriod"/>
              <a:defRPr sz="1600" b="0">
                <a:solidFill>
                  <a:srgbClr val="333333"/>
                </a:solidFill>
              </a:defRPr>
            </a:lvl9pPr>
          </a:lstStyle>
          <a:p>
            <a:pPr lvl="0"/>
            <a:r>
              <a:rPr lang="en-GB" noProof="0" dirty="0"/>
              <a:t>Click to add agenda point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3" name="Date Placeholder 2">
            <a:extLst>
              <a:ext uri="{FF2B5EF4-FFF2-40B4-BE49-F238E27FC236}">
                <a16:creationId xmlns:a16="http://schemas.microsoft.com/office/drawing/2014/main" id="{F7006308-6883-44E5-8AC1-4EFA41DAE419}"/>
              </a:ext>
            </a:extLst>
          </p:cNvPr>
          <p:cNvSpPr>
            <a:spLocks noGrp="1"/>
          </p:cNvSpPr>
          <p:nvPr>
            <p:ph type="dt" sz="half" idx="14"/>
          </p:nvPr>
        </p:nvSpPr>
        <p:spPr/>
        <p:txBody>
          <a:bodyPr/>
          <a:lstStyle/>
          <a:p>
            <a:fld id="{527E5059-8FC8-469D-AF5C-AED221334502}" type="datetime1">
              <a:rPr lang="en-GB" smtClean="0"/>
              <a:t>29/01/2024</a:t>
            </a:fld>
            <a:endParaRPr lang="en-GB" dirty="0"/>
          </a:p>
        </p:txBody>
      </p:sp>
      <p:sp>
        <p:nvSpPr>
          <p:cNvPr id="4" name="Footer Placeholder 3">
            <a:extLst>
              <a:ext uri="{FF2B5EF4-FFF2-40B4-BE49-F238E27FC236}">
                <a16:creationId xmlns:a16="http://schemas.microsoft.com/office/drawing/2014/main" id="{8978EA59-B5DA-44FE-A987-F0BBFEED3A52}"/>
              </a:ext>
            </a:extLst>
          </p:cNvPr>
          <p:cNvSpPr>
            <a:spLocks noGrp="1"/>
          </p:cNvSpPr>
          <p:nvPr>
            <p:ph type="ftr" sz="quarter" idx="15"/>
          </p:nvPr>
        </p:nvSpPr>
        <p:spPr/>
        <p:txBody>
          <a:bodyPr/>
          <a:lstStyle/>
          <a:p>
            <a:endParaRPr lang="en-GB" dirty="0"/>
          </a:p>
        </p:txBody>
      </p:sp>
      <p:sp>
        <p:nvSpPr>
          <p:cNvPr id="5" name="Slide Number Placeholder 4">
            <a:extLst>
              <a:ext uri="{FF2B5EF4-FFF2-40B4-BE49-F238E27FC236}">
                <a16:creationId xmlns:a16="http://schemas.microsoft.com/office/drawing/2014/main" id="{BC410AEC-4403-4C48-A85B-AE4CFE4111AC}"/>
              </a:ext>
            </a:extLst>
          </p:cNvPr>
          <p:cNvSpPr>
            <a:spLocks noGrp="1"/>
          </p:cNvSpPr>
          <p:nvPr>
            <p:ph type="sldNum" sz="quarter" idx="1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94702549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B)">
    <p:bg>
      <p:bgPr>
        <a:solidFill>
          <a:schemeClr val="tx1"/>
        </a:solidFill>
        <a:effectLst/>
      </p:bgPr>
    </p:bg>
    <p:spTree>
      <p:nvGrpSpPr>
        <p:cNvPr id="1" name=""/>
        <p:cNvGrpSpPr/>
        <p:nvPr/>
      </p:nvGrpSpPr>
      <p:grpSpPr>
        <a:xfrm>
          <a:off x="0" y="0"/>
          <a:ext cx="0" cy="0"/>
          <a:chOff x="0" y="0"/>
          <a:chExt cx="0" cy="0"/>
        </a:xfrm>
      </p:grpSpPr>
      <p:sp>
        <p:nvSpPr>
          <p:cNvPr id="8" name="Background">
            <a:extLst>
              <a:ext uri="{FF2B5EF4-FFF2-40B4-BE49-F238E27FC236}">
                <a16:creationId xmlns:a16="http://schemas.microsoft.com/office/drawing/2014/main" id="{78ACD53B-260B-4FF0-BE81-47ED68F9F470}"/>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2" name="Title 1"/>
          <p:cNvSpPr>
            <a:spLocks noGrp="1"/>
          </p:cNvSpPr>
          <p:nvPr>
            <p:ph type="title" hasCustomPrompt="1"/>
          </p:nvPr>
        </p:nvSpPr>
        <p:spPr>
          <a:xfrm>
            <a:off x="359998" y="654050"/>
            <a:ext cx="3583351" cy="1175446"/>
          </a:xfrm>
        </p:spPr>
        <p:txBody>
          <a:bodyPr/>
          <a:lstStyle>
            <a:lvl1pPr>
              <a:defRPr sz="4100">
                <a:solidFill>
                  <a:schemeClr val="tx1"/>
                </a:solidFill>
              </a:defRPr>
            </a:lvl1pPr>
          </a:lstStyle>
          <a:p>
            <a:r>
              <a:rPr lang="en-GB" noProof="0" dirty="0"/>
              <a:t>Click to add Agenda title</a:t>
            </a:r>
          </a:p>
        </p:txBody>
      </p:sp>
      <p:sp>
        <p:nvSpPr>
          <p:cNvPr id="7" name="Text Placeholder 2"/>
          <p:cNvSpPr>
            <a:spLocks noGrp="1"/>
          </p:cNvSpPr>
          <p:nvPr>
            <p:ph type="body" sz="quarter" idx="13" hasCustomPrompt="1"/>
          </p:nvPr>
        </p:nvSpPr>
        <p:spPr>
          <a:xfrm>
            <a:off x="4303712" y="654050"/>
            <a:ext cx="5915025" cy="5483951"/>
          </a:xfrm>
        </p:spPr>
        <p:txBody>
          <a:bodyPr tIns="54000"/>
          <a:lstStyle>
            <a:lvl1pPr marL="342900" indent="-342900">
              <a:lnSpc>
                <a:spcPct val="100000"/>
              </a:lnSpc>
              <a:spcBef>
                <a:spcPts val="0"/>
              </a:spcBef>
              <a:spcAft>
                <a:spcPts val="3000"/>
              </a:spcAft>
              <a:buClrTx/>
              <a:buSzPct val="100000"/>
              <a:buFont typeface="+mj-lt"/>
              <a:buAutoNum type="arabicPeriod"/>
              <a:defRPr sz="1600" b="0">
                <a:solidFill>
                  <a:schemeClr val="tx1"/>
                </a:solidFill>
              </a:defRPr>
            </a:lvl1pPr>
            <a:lvl2pPr marL="342900" indent="-342900">
              <a:lnSpc>
                <a:spcPct val="100000"/>
              </a:lnSpc>
              <a:spcBef>
                <a:spcPts val="0"/>
              </a:spcBef>
              <a:spcAft>
                <a:spcPts val="3000"/>
              </a:spcAft>
              <a:buClrTx/>
              <a:buSzPct val="100000"/>
              <a:buFont typeface="+mj-lt"/>
              <a:buAutoNum type="arabicPeriod"/>
              <a:defRPr sz="1600" b="0">
                <a:solidFill>
                  <a:schemeClr val="tx1"/>
                </a:solidFill>
              </a:defRPr>
            </a:lvl2pPr>
            <a:lvl3pPr marL="342900" indent="-342900">
              <a:lnSpc>
                <a:spcPct val="100000"/>
              </a:lnSpc>
              <a:spcBef>
                <a:spcPts val="0"/>
              </a:spcBef>
              <a:spcAft>
                <a:spcPts val="3000"/>
              </a:spcAft>
              <a:buClrTx/>
              <a:buSzPct val="100000"/>
              <a:buFont typeface="+mj-lt"/>
              <a:buAutoNum type="arabicPeriod"/>
              <a:defRPr sz="1600" b="0">
                <a:solidFill>
                  <a:schemeClr val="tx1"/>
                </a:solidFill>
              </a:defRPr>
            </a:lvl3pPr>
            <a:lvl4pPr marL="342900" indent="-342900">
              <a:lnSpc>
                <a:spcPct val="100000"/>
              </a:lnSpc>
              <a:spcBef>
                <a:spcPts val="0"/>
              </a:spcBef>
              <a:spcAft>
                <a:spcPts val="3000"/>
              </a:spcAft>
              <a:buClrTx/>
              <a:buFont typeface="+mj-lt"/>
              <a:buAutoNum type="arabicPeriod"/>
              <a:defRPr sz="1600" b="0">
                <a:solidFill>
                  <a:schemeClr val="tx1"/>
                </a:solidFill>
              </a:defRPr>
            </a:lvl4pPr>
            <a:lvl5pPr marL="342900" indent="-342900">
              <a:lnSpc>
                <a:spcPct val="100000"/>
              </a:lnSpc>
              <a:spcBef>
                <a:spcPts val="0"/>
              </a:spcBef>
              <a:spcAft>
                <a:spcPts val="3000"/>
              </a:spcAft>
              <a:buClrTx/>
              <a:buFont typeface="+mj-lt"/>
              <a:buAutoNum type="arabicPeriod"/>
              <a:defRPr sz="1600" b="0">
                <a:solidFill>
                  <a:schemeClr val="tx1"/>
                </a:solidFill>
              </a:defRPr>
            </a:lvl5pPr>
            <a:lvl6pPr marL="342900" indent="-342900">
              <a:lnSpc>
                <a:spcPct val="100000"/>
              </a:lnSpc>
              <a:spcBef>
                <a:spcPts val="0"/>
              </a:spcBef>
              <a:spcAft>
                <a:spcPts val="3000"/>
              </a:spcAft>
              <a:buClrTx/>
              <a:buFont typeface="+mj-lt"/>
              <a:buAutoNum type="arabicPeriod"/>
              <a:defRPr sz="1600" b="0">
                <a:solidFill>
                  <a:schemeClr val="tx1"/>
                </a:solidFill>
              </a:defRPr>
            </a:lvl6pPr>
            <a:lvl7pPr marL="342900" indent="-342900">
              <a:lnSpc>
                <a:spcPct val="100000"/>
              </a:lnSpc>
              <a:spcBef>
                <a:spcPts val="0"/>
              </a:spcBef>
              <a:spcAft>
                <a:spcPts val="3000"/>
              </a:spcAft>
              <a:buClrTx/>
              <a:buFont typeface="+mj-lt"/>
              <a:buAutoNum type="arabicPeriod"/>
              <a:defRPr sz="1600" b="0">
                <a:solidFill>
                  <a:schemeClr val="tx1"/>
                </a:solidFill>
              </a:defRPr>
            </a:lvl7pPr>
            <a:lvl8pPr marL="342900" indent="-342900">
              <a:lnSpc>
                <a:spcPct val="100000"/>
              </a:lnSpc>
              <a:spcBef>
                <a:spcPts val="0"/>
              </a:spcBef>
              <a:spcAft>
                <a:spcPts val="3000"/>
              </a:spcAft>
              <a:buClrTx/>
              <a:buSzPct val="100000"/>
              <a:buFont typeface="+mj-lt"/>
              <a:buAutoNum type="arabicPeriod"/>
              <a:defRPr sz="1600" b="0">
                <a:solidFill>
                  <a:schemeClr val="tx1"/>
                </a:solidFill>
              </a:defRPr>
            </a:lvl8pPr>
            <a:lvl9pPr marL="342900" indent="-342900">
              <a:lnSpc>
                <a:spcPct val="100000"/>
              </a:lnSpc>
              <a:spcBef>
                <a:spcPts val="0"/>
              </a:spcBef>
              <a:spcAft>
                <a:spcPts val="3000"/>
              </a:spcAft>
              <a:buClrTx/>
              <a:buSzPct val="100000"/>
              <a:buFont typeface="+mj-lt"/>
              <a:buAutoNum type="arabicPeriod"/>
              <a:defRPr sz="1600" b="0">
                <a:solidFill>
                  <a:schemeClr val="tx1"/>
                </a:solidFill>
              </a:defRPr>
            </a:lvl9pPr>
          </a:lstStyle>
          <a:p>
            <a:pPr lvl="0"/>
            <a:r>
              <a:rPr lang="en-GB" noProof="0" dirty="0"/>
              <a:t>Click to add agenda point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3" name="Date Placeholder 2">
            <a:extLst>
              <a:ext uri="{FF2B5EF4-FFF2-40B4-BE49-F238E27FC236}">
                <a16:creationId xmlns:a16="http://schemas.microsoft.com/office/drawing/2014/main" id="{F7006308-6883-44E5-8AC1-4EFA41DAE419}"/>
              </a:ext>
            </a:extLst>
          </p:cNvPr>
          <p:cNvSpPr>
            <a:spLocks noGrp="1"/>
          </p:cNvSpPr>
          <p:nvPr>
            <p:ph type="dt" sz="half" idx="14"/>
          </p:nvPr>
        </p:nvSpPr>
        <p:spPr/>
        <p:txBody>
          <a:bodyPr/>
          <a:lstStyle>
            <a:lvl1pPr>
              <a:defRPr>
                <a:solidFill>
                  <a:schemeClr val="tx1"/>
                </a:solidFill>
              </a:defRPr>
            </a:lvl1pPr>
          </a:lstStyle>
          <a:p>
            <a:fld id="{B0A79E5A-EC3D-4F9C-8449-9968B8A873CD}" type="datetime1">
              <a:rPr lang="en-GB" smtClean="0"/>
              <a:t>29/01/2024</a:t>
            </a:fld>
            <a:endParaRPr lang="en-GB" dirty="0"/>
          </a:p>
        </p:txBody>
      </p:sp>
      <p:sp>
        <p:nvSpPr>
          <p:cNvPr id="4" name="Footer Placeholder 3">
            <a:extLst>
              <a:ext uri="{FF2B5EF4-FFF2-40B4-BE49-F238E27FC236}">
                <a16:creationId xmlns:a16="http://schemas.microsoft.com/office/drawing/2014/main" id="{8978EA59-B5DA-44FE-A987-F0BBFEED3A52}"/>
              </a:ext>
            </a:extLst>
          </p:cNvPr>
          <p:cNvSpPr>
            <a:spLocks noGrp="1"/>
          </p:cNvSpPr>
          <p:nvPr>
            <p:ph type="ftr" sz="quarter" idx="15"/>
          </p:nvPr>
        </p:nvSpPr>
        <p:spPr/>
        <p:txBody>
          <a:bodyPr/>
          <a:lstStyle>
            <a:lvl1pPr>
              <a:defRPr>
                <a:solidFill>
                  <a:schemeClr val="tx1"/>
                </a:solidFill>
              </a:defRPr>
            </a:lvl1pPr>
          </a:lstStyle>
          <a:p>
            <a:endParaRPr lang="en-GB" dirty="0"/>
          </a:p>
        </p:txBody>
      </p:sp>
      <p:sp>
        <p:nvSpPr>
          <p:cNvPr id="5" name="Slide Number Placeholder 4">
            <a:extLst>
              <a:ext uri="{FF2B5EF4-FFF2-40B4-BE49-F238E27FC236}">
                <a16:creationId xmlns:a16="http://schemas.microsoft.com/office/drawing/2014/main" id="{BC410AEC-4403-4C48-A85B-AE4CFE4111AC}"/>
              </a:ext>
            </a:extLst>
          </p:cNvPr>
          <p:cNvSpPr>
            <a:spLocks noGrp="1"/>
          </p:cNvSpPr>
          <p:nvPr>
            <p:ph type="sldNum" sz="quarter" idx="16"/>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9" name="Lav dynamik">
            <a:extLst>
              <a:ext uri="{FF2B5EF4-FFF2-40B4-BE49-F238E27FC236}">
                <a16:creationId xmlns:a16="http://schemas.microsoft.com/office/drawing/2014/main" id="{BCDDD54F-FD08-428B-BC60-617D3FA993D5}"/>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tx1"/>
                </a:solidFill>
              </a:rPr>
              <a:t>Ramboll</a:t>
            </a:r>
          </a:p>
        </p:txBody>
      </p:sp>
    </p:spTree>
    <p:extLst>
      <p:ext uri="{BB962C8B-B14F-4D97-AF65-F5344CB8AC3E}">
        <p14:creationId xmlns:p14="http://schemas.microsoft.com/office/powerpoint/2010/main" val="18112712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 Placeholder 3">
            <a:extLst>
              <a:ext uri="{FF2B5EF4-FFF2-40B4-BE49-F238E27FC236}">
                <a16:creationId xmlns:a16="http://schemas.microsoft.com/office/drawing/2014/main" id="{C1ACC7FD-8EF4-43FC-BAB3-47E907F17871}"/>
              </a:ext>
            </a:extLst>
          </p:cNvPr>
          <p:cNvSpPr>
            <a:spLocks noGrp="1"/>
          </p:cNvSpPr>
          <p:nvPr>
            <p:ph type="dt" sz="half" idx="10"/>
          </p:nvPr>
        </p:nvSpPr>
        <p:spPr/>
        <p:txBody>
          <a:bodyPr/>
          <a:lstStyle/>
          <a:p>
            <a:fld id="{4DE8F052-B495-40BE-9682-094846479C8E}" type="datetime1">
              <a:rPr lang="en-GB" smtClean="0"/>
              <a:t>29/01/2024</a:t>
            </a:fld>
            <a:endParaRPr lang="en-GB" dirty="0"/>
          </a:p>
        </p:txBody>
      </p:sp>
      <p:sp>
        <p:nvSpPr>
          <p:cNvPr id="5" name="Footer Placeholder 4">
            <a:extLst>
              <a:ext uri="{FF2B5EF4-FFF2-40B4-BE49-F238E27FC236}">
                <a16:creationId xmlns:a16="http://schemas.microsoft.com/office/drawing/2014/main" id="{084C6AF5-5886-488E-94AF-540306D521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4A05638-6A02-4F90-BE63-DA3C1ABD6852}"/>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01837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9B33E8C-77AA-45CF-BAED-72698ECB8677}"/>
              </a:ext>
            </a:extLst>
          </p:cNvPr>
          <p:cNvCxnSpPr>
            <a:cxnSpLocks/>
          </p:cNvCxnSpPr>
          <p:nvPr userDrawn="1"/>
        </p:nvCxnSpPr>
        <p:spPr>
          <a:xfrm>
            <a:off x="6096000"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59999" y="1829496"/>
            <a:ext cx="55584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274799" y="1829496"/>
            <a:ext cx="5558400"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F54D13B6-5D47-4342-AE7D-6E53AE9D62A4}"/>
              </a:ext>
            </a:extLst>
          </p:cNvPr>
          <p:cNvSpPr>
            <a:spLocks noGrp="1"/>
          </p:cNvSpPr>
          <p:nvPr>
            <p:ph type="dt" sz="half" idx="10"/>
          </p:nvPr>
        </p:nvSpPr>
        <p:spPr/>
        <p:txBody>
          <a:bodyPr/>
          <a:lstStyle/>
          <a:p>
            <a:fld id="{1B4C9864-BFD0-4574-B370-8DFD1BF6363B}" type="datetime1">
              <a:rPr lang="en-GB" smtClean="0"/>
              <a:t>29/01/2024</a:t>
            </a:fld>
            <a:endParaRPr lang="en-GB" dirty="0"/>
          </a:p>
        </p:txBody>
      </p:sp>
      <p:sp>
        <p:nvSpPr>
          <p:cNvPr id="12" name="Footer Placeholder 11">
            <a:extLst>
              <a:ext uri="{FF2B5EF4-FFF2-40B4-BE49-F238E27FC236}">
                <a16:creationId xmlns:a16="http://schemas.microsoft.com/office/drawing/2014/main" id="{04AC3241-D38F-486C-A52D-8F4AF51C70A7}"/>
              </a:ext>
            </a:extLst>
          </p:cNvPr>
          <p:cNvSpPr>
            <a:spLocks noGrp="1"/>
          </p:cNvSpPr>
          <p:nvPr>
            <p:ph type="ftr" sz="quarter" idx="11"/>
          </p:nvPr>
        </p:nvSpPr>
        <p:spPr/>
        <p:txBody>
          <a:bodyPr/>
          <a:lstStyle/>
          <a:p>
            <a:endParaRPr lang="en-GB" dirty="0"/>
          </a:p>
        </p:txBody>
      </p:sp>
      <p:sp>
        <p:nvSpPr>
          <p:cNvPr id="13" name="Slide Number Placeholder 12">
            <a:extLst>
              <a:ext uri="{FF2B5EF4-FFF2-40B4-BE49-F238E27FC236}">
                <a16:creationId xmlns:a16="http://schemas.microsoft.com/office/drawing/2014/main" id="{BFA9F9E2-0E4E-4885-BB6E-89C9B4A00F5C}"/>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4" name="Title 3">
            <a:extLst>
              <a:ext uri="{FF2B5EF4-FFF2-40B4-BE49-F238E27FC236}">
                <a16:creationId xmlns:a16="http://schemas.microsoft.com/office/drawing/2014/main" id="{84077399-E20C-4E2D-ABA6-E98BC4B1451C}"/>
              </a:ext>
            </a:extLst>
          </p:cNvPr>
          <p:cNvSpPr>
            <a:spLocks noGrp="1"/>
          </p:cNvSpPr>
          <p:nvPr>
            <p:ph type="title" hasCustomPrompt="1"/>
          </p:nvPr>
        </p:nvSpPr>
        <p:spPr/>
        <p:txBody>
          <a:bodyPr/>
          <a:lstStyle/>
          <a:p>
            <a:r>
              <a:rPr lang="en-GB" noProof="0" dirty="0"/>
              <a:t>Click to add title</a:t>
            </a:r>
            <a:endParaRPr lang="en-GB" dirty="0"/>
          </a:p>
        </p:txBody>
      </p:sp>
    </p:spTree>
    <p:extLst>
      <p:ext uri="{BB962C8B-B14F-4D97-AF65-F5344CB8AC3E}">
        <p14:creationId xmlns:p14="http://schemas.microsoft.com/office/powerpoint/2010/main" val="288701528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D1FB72-4098-4689-9361-6F1734C49467}"/>
              </a:ext>
            </a:extLst>
          </p:cNvPr>
          <p:cNvCxnSpPr>
            <a:cxnSpLocks/>
          </p:cNvCxnSpPr>
          <p:nvPr userDrawn="1"/>
        </p:nvCxnSpPr>
        <p:spPr>
          <a:xfrm>
            <a:off x="4124325"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59999" y="1829496"/>
            <a:ext cx="3583349"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4303713" y="1829496"/>
            <a:ext cx="7529485"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F54D13B6-5D47-4342-AE7D-6E53AE9D62A4}"/>
              </a:ext>
            </a:extLst>
          </p:cNvPr>
          <p:cNvSpPr>
            <a:spLocks noGrp="1"/>
          </p:cNvSpPr>
          <p:nvPr>
            <p:ph type="dt" sz="half" idx="10"/>
          </p:nvPr>
        </p:nvSpPr>
        <p:spPr/>
        <p:txBody>
          <a:bodyPr/>
          <a:lstStyle/>
          <a:p>
            <a:fld id="{B9941A0D-1A7D-4418-872D-0A573109AE3D}" type="datetime1">
              <a:rPr lang="en-GB" smtClean="0"/>
              <a:t>29/01/2024</a:t>
            </a:fld>
            <a:endParaRPr lang="en-GB" dirty="0"/>
          </a:p>
        </p:txBody>
      </p:sp>
      <p:sp>
        <p:nvSpPr>
          <p:cNvPr id="12" name="Footer Placeholder 11">
            <a:extLst>
              <a:ext uri="{FF2B5EF4-FFF2-40B4-BE49-F238E27FC236}">
                <a16:creationId xmlns:a16="http://schemas.microsoft.com/office/drawing/2014/main" id="{04AC3241-D38F-486C-A52D-8F4AF51C70A7}"/>
              </a:ext>
            </a:extLst>
          </p:cNvPr>
          <p:cNvSpPr>
            <a:spLocks noGrp="1"/>
          </p:cNvSpPr>
          <p:nvPr>
            <p:ph type="ftr" sz="quarter" idx="11"/>
          </p:nvPr>
        </p:nvSpPr>
        <p:spPr/>
        <p:txBody>
          <a:bodyPr/>
          <a:lstStyle/>
          <a:p>
            <a:endParaRPr lang="en-GB" dirty="0"/>
          </a:p>
        </p:txBody>
      </p:sp>
      <p:sp>
        <p:nvSpPr>
          <p:cNvPr id="13" name="Slide Number Placeholder 12">
            <a:extLst>
              <a:ext uri="{FF2B5EF4-FFF2-40B4-BE49-F238E27FC236}">
                <a16:creationId xmlns:a16="http://schemas.microsoft.com/office/drawing/2014/main" id="{BFA9F9E2-0E4E-4885-BB6E-89C9B4A00F5C}"/>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4" name="Title 3">
            <a:extLst>
              <a:ext uri="{FF2B5EF4-FFF2-40B4-BE49-F238E27FC236}">
                <a16:creationId xmlns:a16="http://schemas.microsoft.com/office/drawing/2014/main" id="{EE224427-B940-40D0-B905-8D8D27971032}"/>
              </a:ext>
            </a:extLst>
          </p:cNvPr>
          <p:cNvSpPr>
            <a:spLocks noGrp="1"/>
          </p:cNvSpPr>
          <p:nvPr>
            <p:ph type="title" hasCustomPrompt="1"/>
          </p:nvPr>
        </p:nvSpPr>
        <p:spPr/>
        <p:txBody>
          <a:bodyPr/>
          <a:lstStyle/>
          <a:p>
            <a:r>
              <a:rPr lang="en-GB" noProof="0" dirty="0"/>
              <a:t>Click to add title</a:t>
            </a:r>
            <a:endParaRPr lang="en-GB" dirty="0"/>
          </a:p>
        </p:txBody>
      </p:sp>
    </p:spTree>
    <p:extLst>
      <p:ext uri="{BB962C8B-B14F-4D97-AF65-F5344CB8AC3E}">
        <p14:creationId xmlns:p14="http://schemas.microsoft.com/office/powerpoint/2010/main" val="303915787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C)">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05F7E35-11CE-4F15-B222-DEDB33EE33A5}"/>
              </a:ext>
            </a:extLst>
          </p:cNvPr>
          <p:cNvCxnSpPr>
            <a:cxnSpLocks/>
          </p:cNvCxnSpPr>
          <p:nvPr userDrawn="1"/>
        </p:nvCxnSpPr>
        <p:spPr>
          <a:xfrm>
            <a:off x="8067675"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8247063" y="1829496"/>
            <a:ext cx="3586135"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59999" y="1829496"/>
            <a:ext cx="7524000"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F54D13B6-5D47-4342-AE7D-6E53AE9D62A4}"/>
              </a:ext>
            </a:extLst>
          </p:cNvPr>
          <p:cNvSpPr>
            <a:spLocks noGrp="1"/>
          </p:cNvSpPr>
          <p:nvPr>
            <p:ph type="dt" sz="half" idx="10"/>
          </p:nvPr>
        </p:nvSpPr>
        <p:spPr/>
        <p:txBody>
          <a:bodyPr/>
          <a:lstStyle/>
          <a:p>
            <a:fld id="{CE630481-804D-4542-835F-93D05E69FE5F}" type="datetime1">
              <a:rPr lang="en-GB" smtClean="0"/>
              <a:t>29/01/2024</a:t>
            </a:fld>
            <a:endParaRPr lang="en-GB" dirty="0"/>
          </a:p>
        </p:txBody>
      </p:sp>
      <p:sp>
        <p:nvSpPr>
          <p:cNvPr id="12" name="Footer Placeholder 11">
            <a:extLst>
              <a:ext uri="{FF2B5EF4-FFF2-40B4-BE49-F238E27FC236}">
                <a16:creationId xmlns:a16="http://schemas.microsoft.com/office/drawing/2014/main" id="{04AC3241-D38F-486C-A52D-8F4AF51C70A7}"/>
              </a:ext>
            </a:extLst>
          </p:cNvPr>
          <p:cNvSpPr>
            <a:spLocks noGrp="1"/>
          </p:cNvSpPr>
          <p:nvPr>
            <p:ph type="ftr" sz="quarter" idx="11"/>
          </p:nvPr>
        </p:nvSpPr>
        <p:spPr/>
        <p:txBody>
          <a:bodyPr/>
          <a:lstStyle/>
          <a:p>
            <a:endParaRPr lang="en-GB" dirty="0"/>
          </a:p>
        </p:txBody>
      </p:sp>
      <p:sp>
        <p:nvSpPr>
          <p:cNvPr id="13" name="Slide Number Placeholder 12">
            <a:extLst>
              <a:ext uri="{FF2B5EF4-FFF2-40B4-BE49-F238E27FC236}">
                <a16:creationId xmlns:a16="http://schemas.microsoft.com/office/drawing/2014/main" id="{BFA9F9E2-0E4E-4885-BB6E-89C9B4A00F5C}"/>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4" name="Title 3">
            <a:extLst>
              <a:ext uri="{FF2B5EF4-FFF2-40B4-BE49-F238E27FC236}">
                <a16:creationId xmlns:a16="http://schemas.microsoft.com/office/drawing/2014/main" id="{B1B64688-EF18-4F0E-8937-7DCB334BAC85}"/>
              </a:ext>
            </a:extLst>
          </p:cNvPr>
          <p:cNvSpPr>
            <a:spLocks noGrp="1"/>
          </p:cNvSpPr>
          <p:nvPr>
            <p:ph type="title" hasCustomPrompt="1"/>
          </p:nvPr>
        </p:nvSpPr>
        <p:spPr/>
        <p:txBody>
          <a:bodyPr/>
          <a:lstStyle/>
          <a:p>
            <a:r>
              <a:rPr lang="en-GB" noProof="0" dirty="0"/>
              <a:t>Click to add title</a:t>
            </a:r>
            <a:endParaRPr lang="en-GB" dirty="0"/>
          </a:p>
        </p:txBody>
      </p:sp>
    </p:spTree>
    <p:extLst>
      <p:ext uri="{BB962C8B-B14F-4D97-AF65-F5344CB8AC3E}">
        <p14:creationId xmlns:p14="http://schemas.microsoft.com/office/powerpoint/2010/main" val="423404407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A682D290-910D-44B1-91A3-31A92E9BCB84}"/>
              </a:ext>
            </a:extLst>
          </p:cNvPr>
          <p:cNvCxnSpPr>
            <a:cxnSpLocks/>
          </p:cNvCxnSpPr>
          <p:nvPr userDrawn="1"/>
        </p:nvCxnSpPr>
        <p:spPr>
          <a:xfrm>
            <a:off x="6096000"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829496"/>
            <a:ext cx="55584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274799" y="1829496"/>
            <a:ext cx="5558400" cy="4294800"/>
          </a:xfrm>
          <a:solidFill>
            <a:srgbClr val="F9F9F7"/>
          </a:solidFill>
        </p:spPr>
        <p:txBody>
          <a:bodyPr lIns="72000" t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4" name="Date Placeholder 3">
            <a:extLst>
              <a:ext uri="{FF2B5EF4-FFF2-40B4-BE49-F238E27FC236}">
                <a16:creationId xmlns:a16="http://schemas.microsoft.com/office/drawing/2014/main" id="{BBE84024-A9C5-4508-AFCD-8D104EF76416}"/>
              </a:ext>
            </a:extLst>
          </p:cNvPr>
          <p:cNvSpPr>
            <a:spLocks noGrp="1"/>
          </p:cNvSpPr>
          <p:nvPr>
            <p:ph type="dt" sz="half" idx="15"/>
          </p:nvPr>
        </p:nvSpPr>
        <p:spPr/>
        <p:txBody>
          <a:bodyPr/>
          <a:lstStyle/>
          <a:p>
            <a:fld id="{7BF43399-B145-4BBC-AF2A-C9EC8B4305A6}" type="datetime1">
              <a:rPr lang="en-GB" smtClean="0"/>
              <a:t>29/01/2024</a:t>
            </a:fld>
            <a:endParaRPr lang="en-GB" dirty="0"/>
          </a:p>
        </p:txBody>
      </p:sp>
      <p:sp>
        <p:nvSpPr>
          <p:cNvPr id="5" name="Footer Placeholder 4">
            <a:extLst>
              <a:ext uri="{FF2B5EF4-FFF2-40B4-BE49-F238E27FC236}">
                <a16:creationId xmlns:a16="http://schemas.microsoft.com/office/drawing/2014/main" id="{EB0B2F8F-9F9B-42D4-A558-CAD2544BFEDB}"/>
              </a:ext>
            </a:extLst>
          </p:cNvPr>
          <p:cNvSpPr>
            <a:spLocks noGrp="1"/>
          </p:cNvSpPr>
          <p:nvPr>
            <p:ph type="ftr" sz="quarter" idx="16"/>
          </p:nvPr>
        </p:nvSpPr>
        <p:spPr/>
        <p:txBody>
          <a:bodyPr/>
          <a:lstStyle/>
          <a:p>
            <a:endParaRPr lang="en-GB" dirty="0"/>
          </a:p>
        </p:txBody>
      </p:sp>
      <p:sp>
        <p:nvSpPr>
          <p:cNvPr id="6" name="Slide Number Placeholder 5">
            <a:extLst>
              <a:ext uri="{FF2B5EF4-FFF2-40B4-BE49-F238E27FC236}">
                <a16:creationId xmlns:a16="http://schemas.microsoft.com/office/drawing/2014/main" id="{BE42A5FB-27BA-4F64-94C0-20040B8BCF35}"/>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8" name="Title 7">
            <a:extLst>
              <a:ext uri="{FF2B5EF4-FFF2-40B4-BE49-F238E27FC236}">
                <a16:creationId xmlns:a16="http://schemas.microsoft.com/office/drawing/2014/main" id="{2537FCD8-5A4A-4089-A17B-F334A5974EF8}"/>
              </a:ext>
            </a:extLst>
          </p:cNvPr>
          <p:cNvSpPr>
            <a:spLocks noGrp="1"/>
          </p:cNvSpPr>
          <p:nvPr>
            <p:ph type="title" hasCustomPrompt="1"/>
          </p:nvPr>
        </p:nvSpPr>
        <p:spPr/>
        <p:txBody>
          <a:bodyPr/>
          <a:lstStyle/>
          <a:p>
            <a:r>
              <a:rPr lang="en-GB" noProof="0" dirty="0"/>
              <a:t>Click to add title</a:t>
            </a:r>
            <a:endParaRPr lang="en-GB" dirty="0"/>
          </a:p>
        </p:txBody>
      </p:sp>
    </p:spTree>
    <p:extLst>
      <p:ext uri="{BB962C8B-B14F-4D97-AF65-F5344CB8AC3E}">
        <p14:creationId xmlns:p14="http://schemas.microsoft.com/office/powerpoint/2010/main" val="72648153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535648FC-B3C8-47BD-845A-99E2EB0898EB}"/>
              </a:ext>
            </a:extLst>
          </p:cNvPr>
          <p:cNvCxnSpPr>
            <a:cxnSpLocks/>
          </p:cNvCxnSpPr>
          <p:nvPr userDrawn="1"/>
        </p:nvCxnSpPr>
        <p:spPr>
          <a:xfrm>
            <a:off x="4124325"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244B13E-5492-434C-AF88-0302168B648A}"/>
              </a:ext>
            </a:extLst>
          </p:cNvPr>
          <p:cNvCxnSpPr>
            <a:cxnSpLocks/>
          </p:cNvCxnSpPr>
          <p:nvPr userDrawn="1"/>
        </p:nvCxnSpPr>
        <p:spPr>
          <a:xfrm>
            <a:off x="8067675"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59998" y="1829496"/>
            <a:ext cx="3583352"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4303712" y="1829496"/>
            <a:ext cx="3582987"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8" name="Content Placeholder 4">
            <a:extLst>
              <a:ext uri="{FF2B5EF4-FFF2-40B4-BE49-F238E27FC236}">
                <a16:creationId xmlns:a16="http://schemas.microsoft.com/office/drawing/2014/main" id="{9A42D6F0-A4EA-4276-A4AC-9D1AB4342CE2}"/>
              </a:ext>
            </a:extLst>
          </p:cNvPr>
          <p:cNvSpPr>
            <a:spLocks noGrp="1"/>
          </p:cNvSpPr>
          <p:nvPr>
            <p:ph sz="half" idx="13" hasCustomPrompt="1"/>
          </p:nvPr>
        </p:nvSpPr>
        <p:spPr>
          <a:xfrm>
            <a:off x="8247063" y="1829496"/>
            <a:ext cx="3584575"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5" name="Date Placeholder 4">
            <a:extLst>
              <a:ext uri="{FF2B5EF4-FFF2-40B4-BE49-F238E27FC236}">
                <a16:creationId xmlns:a16="http://schemas.microsoft.com/office/drawing/2014/main" id="{22B89D45-376E-4BB4-AF66-EBFB8157555C}"/>
              </a:ext>
            </a:extLst>
          </p:cNvPr>
          <p:cNvSpPr>
            <a:spLocks noGrp="1"/>
          </p:cNvSpPr>
          <p:nvPr>
            <p:ph type="dt" sz="half" idx="14"/>
          </p:nvPr>
        </p:nvSpPr>
        <p:spPr/>
        <p:txBody>
          <a:bodyPr/>
          <a:lstStyle/>
          <a:p>
            <a:fld id="{2D74F0F3-9842-478D-99B7-277D0E19CEC9}" type="datetime1">
              <a:rPr lang="en-GB" smtClean="0"/>
              <a:t>29/01/2024</a:t>
            </a:fld>
            <a:endParaRPr lang="en-GB" dirty="0"/>
          </a:p>
        </p:txBody>
      </p:sp>
      <p:sp>
        <p:nvSpPr>
          <p:cNvPr id="6" name="Footer Placeholder 5">
            <a:extLst>
              <a:ext uri="{FF2B5EF4-FFF2-40B4-BE49-F238E27FC236}">
                <a16:creationId xmlns:a16="http://schemas.microsoft.com/office/drawing/2014/main" id="{41DE4065-89C1-4F31-92C2-C722F8FDD561}"/>
              </a:ext>
            </a:extLst>
          </p:cNvPr>
          <p:cNvSpPr>
            <a:spLocks noGrp="1"/>
          </p:cNvSpPr>
          <p:nvPr>
            <p:ph type="ftr" sz="quarter" idx="15"/>
          </p:nvPr>
        </p:nvSpPr>
        <p:spPr/>
        <p:txBody>
          <a:bodyPr/>
          <a:lstStyle/>
          <a:p>
            <a:endParaRPr lang="en-GB" dirty="0"/>
          </a:p>
        </p:txBody>
      </p:sp>
      <p:sp>
        <p:nvSpPr>
          <p:cNvPr id="15" name="Slide Number Placeholder 14">
            <a:extLst>
              <a:ext uri="{FF2B5EF4-FFF2-40B4-BE49-F238E27FC236}">
                <a16:creationId xmlns:a16="http://schemas.microsoft.com/office/drawing/2014/main" id="{2CBF5B00-B445-4B0E-8583-A5FF5F82E34D}"/>
              </a:ext>
            </a:extLst>
          </p:cNvPr>
          <p:cNvSpPr>
            <a:spLocks noGrp="1"/>
          </p:cNvSpPr>
          <p:nvPr>
            <p:ph type="sldNum" sz="quarter" idx="16"/>
          </p:nvPr>
        </p:nvSpPr>
        <p:spPr/>
        <p:txBody>
          <a:bodyPr/>
          <a:lstStyle/>
          <a:p>
            <a:fld id="{23AA811B-2EBD-4900-905E-5BE206449611}" type="slidenum">
              <a:rPr lang="en-GB" smtClean="0"/>
              <a:pPr/>
              <a:t>‹#›</a:t>
            </a:fld>
            <a:endParaRPr lang="en-GB" dirty="0"/>
          </a:p>
        </p:txBody>
      </p:sp>
      <p:sp>
        <p:nvSpPr>
          <p:cNvPr id="2" name="Title 1">
            <a:extLst>
              <a:ext uri="{FF2B5EF4-FFF2-40B4-BE49-F238E27FC236}">
                <a16:creationId xmlns:a16="http://schemas.microsoft.com/office/drawing/2014/main" id="{E3CB6F92-9067-4F04-94D8-F7763241FA62}"/>
              </a:ext>
            </a:extLst>
          </p:cNvPr>
          <p:cNvSpPr>
            <a:spLocks noGrp="1"/>
          </p:cNvSpPr>
          <p:nvPr>
            <p:ph type="title" hasCustomPrompt="1"/>
          </p:nvPr>
        </p:nvSpPr>
        <p:spPr/>
        <p:txBody>
          <a:bodyPr/>
          <a:lstStyle/>
          <a:p>
            <a:r>
              <a:rPr lang="en-GB" noProof="0" dirty="0"/>
              <a:t>Click to add title</a:t>
            </a:r>
            <a:endParaRPr lang="en-GB" dirty="0"/>
          </a:p>
        </p:txBody>
      </p:sp>
    </p:spTree>
    <p:extLst>
      <p:ext uri="{BB962C8B-B14F-4D97-AF65-F5344CB8AC3E}">
        <p14:creationId xmlns:p14="http://schemas.microsoft.com/office/powerpoint/2010/main" val="8247501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535648FC-B3C8-47BD-845A-99E2EB0898EB}"/>
              </a:ext>
            </a:extLst>
          </p:cNvPr>
          <p:cNvCxnSpPr>
            <a:cxnSpLocks/>
          </p:cNvCxnSpPr>
          <p:nvPr userDrawn="1"/>
        </p:nvCxnSpPr>
        <p:spPr>
          <a:xfrm>
            <a:off x="3134511"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244B13E-5492-434C-AF88-0302168B648A}"/>
              </a:ext>
            </a:extLst>
          </p:cNvPr>
          <p:cNvCxnSpPr>
            <a:cxnSpLocks/>
          </p:cNvCxnSpPr>
          <p:nvPr userDrawn="1"/>
        </p:nvCxnSpPr>
        <p:spPr>
          <a:xfrm>
            <a:off x="6096050"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7D38A04-1ABE-4166-96F7-5B391214ECCE}"/>
              </a:ext>
            </a:extLst>
          </p:cNvPr>
          <p:cNvCxnSpPr>
            <a:cxnSpLocks/>
          </p:cNvCxnSpPr>
          <p:nvPr userDrawn="1"/>
        </p:nvCxnSpPr>
        <p:spPr>
          <a:xfrm>
            <a:off x="9057588"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59998" y="1829496"/>
            <a:ext cx="2595600"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19198" y="1829496"/>
            <a:ext cx="2595600"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8" name="Content Placeholder 4">
            <a:extLst>
              <a:ext uri="{FF2B5EF4-FFF2-40B4-BE49-F238E27FC236}">
                <a16:creationId xmlns:a16="http://schemas.microsoft.com/office/drawing/2014/main" id="{9A42D6F0-A4EA-4276-A4AC-9D1AB4342CE2}"/>
              </a:ext>
            </a:extLst>
          </p:cNvPr>
          <p:cNvSpPr>
            <a:spLocks noGrp="1"/>
          </p:cNvSpPr>
          <p:nvPr>
            <p:ph sz="half" idx="13" hasCustomPrompt="1"/>
          </p:nvPr>
        </p:nvSpPr>
        <p:spPr>
          <a:xfrm>
            <a:off x="6278398" y="1829496"/>
            <a:ext cx="2595600"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2" name="Content Placeholder 4">
            <a:extLst>
              <a:ext uri="{FF2B5EF4-FFF2-40B4-BE49-F238E27FC236}">
                <a16:creationId xmlns:a16="http://schemas.microsoft.com/office/drawing/2014/main" id="{9C11E749-AE1E-4399-8F9B-3CD1A336BEF6}"/>
              </a:ext>
            </a:extLst>
          </p:cNvPr>
          <p:cNvSpPr>
            <a:spLocks noGrp="1"/>
          </p:cNvSpPr>
          <p:nvPr>
            <p:ph sz="half" idx="17" hasCustomPrompt="1"/>
          </p:nvPr>
        </p:nvSpPr>
        <p:spPr>
          <a:xfrm>
            <a:off x="9237599" y="1829496"/>
            <a:ext cx="2595600" cy="4294800"/>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5" name="Date Placeholder 4">
            <a:extLst>
              <a:ext uri="{FF2B5EF4-FFF2-40B4-BE49-F238E27FC236}">
                <a16:creationId xmlns:a16="http://schemas.microsoft.com/office/drawing/2014/main" id="{22B89D45-376E-4BB4-AF66-EBFB8157555C}"/>
              </a:ext>
            </a:extLst>
          </p:cNvPr>
          <p:cNvSpPr>
            <a:spLocks noGrp="1"/>
          </p:cNvSpPr>
          <p:nvPr>
            <p:ph type="dt" sz="half" idx="14"/>
          </p:nvPr>
        </p:nvSpPr>
        <p:spPr/>
        <p:txBody>
          <a:bodyPr/>
          <a:lstStyle/>
          <a:p>
            <a:fld id="{233B4BAF-2B92-4850-839C-D15349852EB5}" type="datetime1">
              <a:rPr lang="en-GB" smtClean="0"/>
              <a:t>29/01/2024</a:t>
            </a:fld>
            <a:endParaRPr lang="en-GB" dirty="0"/>
          </a:p>
        </p:txBody>
      </p:sp>
      <p:sp>
        <p:nvSpPr>
          <p:cNvPr id="6" name="Footer Placeholder 5">
            <a:extLst>
              <a:ext uri="{FF2B5EF4-FFF2-40B4-BE49-F238E27FC236}">
                <a16:creationId xmlns:a16="http://schemas.microsoft.com/office/drawing/2014/main" id="{41DE4065-89C1-4F31-92C2-C722F8FDD561}"/>
              </a:ext>
            </a:extLst>
          </p:cNvPr>
          <p:cNvSpPr>
            <a:spLocks noGrp="1"/>
          </p:cNvSpPr>
          <p:nvPr>
            <p:ph type="ftr" sz="quarter" idx="15"/>
          </p:nvPr>
        </p:nvSpPr>
        <p:spPr/>
        <p:txBody>
          <a:bodyPr/>
          <a:lstStyle/>
          <a:p>
            <a:endParaRPr lang="en-GB" dirty="0"/>
          </a:p>
        </p:txBody>
      </p:sp>
      <p:sp>
        <p:nvSpPr>
          <p:cNvPr id="15" name="Slide Number Placeholder 14">
            <a:extLst>
              <a:ext uri="{FF2B5EF4-FFF2-40B4-BE49-F238E27FC236}">
                <a16:creationId xmlns:a16="http://schemas.microsoft.com/office/drawing/2014/main" id="{2CBF5B00-B445-4B0E-8583-A5FF5F82E34D}"/>
              </a:ext>
            </a:extLst>
          </p:cNvPr>
          <p:cNvSpPr>
            <a:spLocks noGrp="1"/>
          </p:cNvSpPr>
          <p:nvPr>
            <p:ph type="sldNum" sz="quarter" idx="16"/>
          </p:nvPr>
        </p:nvSpPr>
        <p:spPr/>
        <p:txBody>
          <a:bodyPr/>
          <a:lstStyle/>
          <a:p>
            <a:fld id="{23AA811B-2EBD-4900-905E-5BE206449611}" type="slidenum">
              <a:rPr lang="en-GB" smtClean="0"/>
              <a:pPr/>
              <a:t>‹#›</a:t>
            </a:fld>
            <a:endParaRPr lang="en-GB" dirty="0"/>
          </a:p>
        </p:txBody>
      </p:sp>
      <p:sp>
        <p:nvSpPr>
          <p:cNvPr id="2" name="Title 1">
            <a:extLst>
              <a:ext uri="{FF2B5EF4-FFF2-40B4-BE49-F238E27FC236}">
                <a16:creationId xmlns:a16="http://schemas.microsoft.com/office/drawing/2014/main" id="{7FEBD53E-C155-468A-BF38-271FB0741E31}"/>
              </a:ext>
            </a:extLst>
          </p:cNvPr>
          <p:cNvSpPr>
            <a:spLocks noGrp="1"/>
          </p:cNvSpPr>
          <p:nvPr>
            <p:ph type="title" hasCustomPrompt="1"/>
          </p:nvPr>
        </p:nvSpPr>
        <p:spPr/>
        <p:txBody>
          <a:bodyPr/>
          <a:lstStyle/>
          <a:p>
            <a:r>
              <a:rPr lang="en-GB" noProof="0" dirty="0"/>
              <a:t>Click to add title</a:t>
            </a:r>
            <a:endParaRPr lang="en-GB" dirty="0"/>
          </a:p>
        </p:txBody>
      </p:sp>
    </p:spTree>
    <p:extLst>
      <p:ext uri="{BB962C8B-B14F-4D97-AF65-F5344CB8AC3E}">
        <p14:creationId xmlns:p14="http://schemas.microsoft.com/office/powerpoint/2010/main" val="3261030656"/>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with images">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535648FC-B3C8-47BD-845A-99E2EB0898EB}"/>
              </a:ext>
            </a:extLst>
          </p:cNvPr>
          <p:cNvCxnSpPr>
            <a:cxnSpLocks/>
          </p:cNvCxnSpPr>
          <p:nvPr userDrawn="1"/>
        </p:nvCxnSpPr>
        <p:spPr>
          <a:xfrm>
            <a:off x="3134511"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244B13E-5492-434C-AF88-0302168B648A}"/>
              </a:ext>
            </a:extLst>
          </p:cNvPr>
          <p:cNvCxnSpPr>
            <a:cxnSpLocks/>
          </p:cNvCxnSpPr>
          <p:nvPr userDrawn="1"/>
        </p:nvCxnSpPr>
        <p:spPr>
          <a:xfrm>
            <a:off x="6096050"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7D38A04-1ABE-4166-96F7-5B391214ECCE}"/>
              </a:ext>
            </a:extLst>
          </p:cNvPr>
          <p:cNvCxnSpPr>
            <a:cxnSpLocks/>
          </p:cNvCxnSpPr>
          <p:nvPr userDrawn="1"/>
        </p:nvCxnSpPr>
        <p:spPr>
          <a:xfrm>
            <a:off x="9057588"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5DE9F99B-72CE-4388-A07E-16E4FCA34B02}"/>
              </a:ext>
            </a:extLst>
          </p:cNvPr>
          <p:cNvSpPr>
            <a:spLocks noGrp="1"/>
          </p:cNvSpPr>
          <p:nvPr>
            <p:ph type="body" sz="quarter" idx="17" hasCustomPrompt="1"/>
          </p:nvPr>
        </p:nvSpPr>
        <p:spPr>
          <a:xfrm>
            <a:off x="358775" y="3883843"/>
            <a:ext cx="2595600" cy="2240732"/>
          </a:xfrm>
        </p:spPr>
        <p:txBody>
          <a:body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Text Placeholder 2">
            <a:extLst>
              <a:ext uri="{FF2B5EF4-FFF2-40B4-BE49-F238E27FC236}">
                <a16:creationId xmlns:a16="http://schemas.microsoft.com/office/drawing/2014/main" id="{F984BEEF-AC3D-4E0F-9E5A-7B1D1E9410B1}"/>
              </a:ext>
            </a:extLst>
          </p:cNvPr>
          <p:cNvSpPr>
            <a:spLocks noGrp="1"/>
          </p:cNvSpPr>
          <p:nvPr>
            <p:ph type="body" sz="quarter" idx="18" hasCustomPrompt="1"/>
          </p:nvPr>
        </p:nvSpPr>
        <p:spPr>
          <a:xfrm>
            <a:off x="3318383" y="3883843"/>
            <a:ext cx="2595600" cy="2240732"/>
          </a:xfrm>
        </p:spPr>
        <p:txBody>
          <a:body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Text Placeholder 2">
            <a:extLst>
              <a:ext uri="{FF2B5EF4-FFF2-40B4-BE49-F238E27FC236}">
                <a16:creationId xmlns:a16="http://schemas.microsoft.com/office/drawing/2014/main" id="{CE32555A-FE40-40E8-A71D-91AFA7E977FC}"/>
              </a:ext>
            </a:extLst>
          </p:cNvPr>
          <p:cNvSpPr>
            <a:spLocks noGrp="1"/>
          </p:cNvSpPr>
          <p:nvPr>
            <p:ph type="body" sz="quarter" idx="19" hasCustomPrompt="1"/>
          </p:nvPr>
        </p:nvSpPr>
        <p:spPr>
          <a:xfrm>
            <a:off x="6277991" y="3883843"/>
            <a:ext cx="2595600" cy="2240732"/>
          </a:xfrm>
        </p:spPr>
        <p:txBody>
          <a:body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20" name="Text Placeholder 2">
            <a:extLst>
              <a:ext uri="{FF2B5EF4-FFF2-40B4-BE49-F238E27FC236}">
                <a16:creationId xmlns:a16="http://schemas.microsoft.com/office/drawing/2014/main" id="{F3477BD4-C018-4A4A-A1E7-1BDA53EDD048}"/>
              </a:ext>
            </a:extLst>
          </p:cNvPr>
          <p:cNvSpPr>
            <a:spLocks noGrp="1"/>
          </p:cNvSpPr>
          <p:nvPr>
            <p:ph type="body" sz="quarter" idx="20" hasCustomPrompt="1"/>
          </p:nvPr>
        </p:nvSpPr>
        <p:spPr>
          <a:xfrm>
            <a:off x="9237599" y="3883843"/>
            <a:ext cx="2595600" cy="2240732"/>
          </a:xfrm>
        </p:spPr>
        <p:txBody>
          <a:body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21" name="Picture Placeholder 3">
            <a:extLst>
              <a:ext uri="{FF2B5EF4-FFF2-40B4-BE49-F238E27FC236}">
                <a16:creationId xmlns:a16="http://schemas.microsoft.com/office/drawing/2014/main" id="{E78D1B62-08BD-49AB-8756-078500D81791}"/>
              </a:ext>
            </a:extLst>
          </p:cNvPr>
          <p:cNvSpPr>
            <a:spLocks noGrp="1"/>
          </p:cNvSpPr>
          <p:nvPr>
            <p:ph type="pic" sz="quarter" idx="21" hasCustomPrompt="1"/>
          </p:nvPr>
        </p:nvSpPr>
        <p:spPr>
          <a:xfrm>
            <a:off x="359998" y="1829496"/>
            <a:ext cx="2595600" cy="1894092"/>
          </a:xfrm>
          <a:solidFill>
            <a:srgbClr val="F9F9F7"/>
          </a:solidFill>
        </p:spPr>
        <p:txBody>
          <a:bodyPr lIns="72000" tIns="72000" anchor="t" anchorCtr="0"/>
          <a:lstStyle>
            <a:lvl1pPr marL="0" indent="0" algn="l">
              <a:spcAft>
                <a:spcPts val="0"/>
              </a:spcAft>
              <a:buNone/>
              <a:defRPr sz="1200"/>
            </a:lvl1pPr>
          </a:lstStyle>
          <a:p>
            <a:r>
              <a:rPr lang="en-GB" noProof="0" dirty="0"/>
              <a:t>Mark placeholder to insert image using the Insert tab – Pictures or from Templafy</a:t>
            </a:r>
          </a:p>
        </p:txBody>
      </p:sp>
      <p:sp>
        <p:nvSpPr>
          <p:cNvPr id="22" name="Picture Placeholder 3">
            <a:extLst>
              <a:ext uri="{FF2B5EF4-FFF2-40B4-BE49-F238E27FC236}">
                <a16:creationId xmlns:a16="http://schemas.microsoft.com/office/drawing/2014/main" id="{27E426B3-007C-4DCD-B395-04C274D48424}"/>
              </a:ext>
            </a:extLst>
          </p:cNvPr>
          <p:cNvSpPr>
            <a:spLocks noGrp="1"/>
          </p:cNvSpPr>
          <p:nvPr>
            <p:ph type="pic" sz="quarter" idx="22" hasCustomPrompt="1"/>
          </p:nvPr>
        </p:nvSpPr>
        <p:spPr>
          <a:xfrm>
            <a:off x="3319198" y="1829496"/>
            <a:ext cx="2595600" cy="1894092"/>
          </a:xfrm>
          <a:solidFill>
            <a:srgbClr val="F9F9F7"/>
          </a:solidFill>
        </p:spPr>
        <p:txBody>
          <a:bodyPr lIns="72000" tIns="72000" anchor="t" anchorCtr="0"/>
          <a:lstStyle>
            <a:lvl1pPr marL="0" indent="0" algn="l">
              <a:spcAft>
                <a:spcPts val="0"/>
              </a:spcAft>
              <a:buNone/>
              <a:defRPr sz="1200"/>
            </a:lvl1pPr>
          </a:lstStyle>
          <a:p>
            <a:r>
              <a:rPr lang="en-GB" noProof="0" dirty="0"/>
              <a:t>Mark placeholder to insert image using the Insert tab – Pictures or from Templafy</a:t>
            </a:r>
          </a:p>
        </p:txBody>
      </p:sp>
      <p:sp>
        <p:nvSpPr>
          <p:cNvPr id="23" name="Picture Placeholder 3">
            <a:extLst>
              <a:ext uri="{FF2B5EF4-FFF2-40B4-BE49-F238E27FC236}">
                <a16:creationId xmlns:a16="http://schemas.microsoft.com/office/drawing/2014/main" id="{D826721D-67F8-4284-AA9F-4B3CCE1F525B}"/>
              </a:ext>
            </a:extLst>
          </p:cNvPr>
          <p:cNvSpPr>
            <a:spLocks noGrp="1"/>
          </p:cNvSpPr>
          <p:nvPr>
            <p:ph type="pic" sz="quarter" idx="23" hasCustomPrompt="1"/>
          </p:nvPr>
        </p:nvSpPr>
        <p:spPr>
          <a:xfrm>
            <a:off x="6278398" y="1829496"/>
            <a:ext cx="2595600" cy="1894092"/>
          </a:xfrm>
          <a:solidFill>
            <a:srgbClr val="F9F9F7"/>
          </a:solidFill>
        </p:spPr>
        <p:txBody>
          <a:bodyPr lIns="72000" tIns="72000" anchor="t" anchorCtr="0"/>
          <a:lstStyle>
            <a:lvl1pPr marL="0" indent="0" algn="l">
              <a:spcAft>
                <a:spcPts val="0"/>
              </a:spcAft>
              <a:buNone/>
              <a:defRPr sz="1200"/>
            </a:lvl1pPr>
          </a:lstStyle>
          <a:p>
            <a:r>
              <a:rPr lang="en-GB" noProof="0" dirty="0"/>
              <a:t>Mark placeholder to insert image using the Insert tab – Pictures or from Templafy</a:t>
            </a:r>
          </a:p>
        </p:txBody>
      </p:sp>
      <p:sp>
        <p:nvSpPr>
          <p:cNvPr id="24" name="Picture Placeholder 3">
            <a:extLst>
              <a:ext uri="{FF2B5EF4-FFF2-40B4-BE49-F238E27FC236}">
                <a16:creationId xmlns:a16="http://schemas.microsoft.com/office/drawing/2014/main" id="{11DEFE19-EE06-43A9-A968-EE248DB75F74}"/>
              </a:ext>
            </a:extLst>
          </p:cNvPr>
          <p:cNvSpPr>
            <a:spLocks noGrp="1"/>
          </p:cNvSpPr>
          <p:nvPr>
            <p:ph type="pic" sz="quarter" idx="24" hasCustomPrompt="1"/>
          </p:nvPr>
        </p:nvSpPr>
        <p:spPr>
          <a:xfrm>
            <a:off x="9237599" y="1829496"/>
            <a:ext cx="2595600" cy="1894092"/>
          </a:xfrm>
          <a:solidFill>
            <a:srgbClr val="F9F9F7"/>
          </a:solidFill>
        </p:spPr>
        <p:txBody>
          <a:bodyPr lIns="72000" tIns="72000" anchor="t" anchorCtr="0"/>
          <a:lstStyle>
            <a:lvl1pPr marL="0" indent="0" algn="l">
              <a:spcAft>
                <a:spcPts val="0"/>
              </a:spcAft>
              <a:buNone/>
              <a:defRPr sz="1200"/>
            </a:lvl1pPr>
          </a:lstStyle>
          <a:p>
            <a:r>
              <a:rPr lang="en-GB" noProof="0" dirty="0"/>
              <a:t>Mark placeholder to insert image using the Insert tab – Pictures or from Templafy</a:t>
            </a:r>
          </a:p>
        </p:txBody>
      </p:sp>
      <p:sp>
        <p:nvSpPr>
          <p:cNvPr id="5" name="Date Placeholder 4">
            <a:extLst>
              <a:ext uri="{FF2B5EF4-FFF2-40B4-BE49-F238E27FC236}">
                <a16:creationId xmlns:a16="http://schemas.microsoft.com/office/drawing/2014/main" id="{22B89D45-376E-4BB4-AF66-EBFB8157555C}"/>
              </a:ext>
            </a:extLst>
          </p:cNvPr>
          <p:cNvSpPr>
            <a:spLocks noGrp="1"/>
          </p:cNvSpPr>
          <p:nvPr>
            <p:ph type="dt" sz="half" idx="14"/>
          </p:nvPr>
        </p:nvSpPr>
        <p:spPr/>
        <p:txBody>
          <a:bodyPr/>
          <a:lstStyle/>
          <a:p>
            <a:fld id="{7B5352C5-81EC-4100-8EF4-0409291AC406}" type="datetime1">
              <a:rPr lang="en-GB" smtClean="0"/>
              <a:t>29/01/2024</a:t>
            </a:fld>
            <a:endParaRPr lang="en-GB" dirty="0"/>
          </a:p>
        </p:txBody>
      </p:sp>
      <p:sp>
        <p:nvSpPr>
          <p:cNvPr id="6" name="Footer Placeholder 5">
            <a:extLst>
              <a:ext uri="{FF2B5EF4-FFF2-40B4-BE49-F238E27FC236}">
                <a16:creationId xmlns:a16="http://schemas.microsoft.com/office/drawing/2014/main" id="{41DE4065-89C1-4F31-92C2-C722F8FDD561}"/>
              </a:ext>
            </a:extLst>
          </p:cNvPr>
          <p:cNvSpPr>
            <a:spLocks noGrp="1"/>
          </p:cNvSpPr>
          <p:nvPr>
            <p:ph type="ftr" sz="quarter" idx="15"/>
          </p:nvPr>
        </p:nvSpPr>
        <p:spPr/>
        <p:txBody>
          <a:bodyPr/>
          <a:lstStyle/>
          <a:p>
            <a:endParaRPr lang="en-GB" dirty="0"/>
          </a:p>
        </p:txBody>
      </p:sp>
      <p:sp>
        <p:nvSpPr>
          <p:cNvPr id="15" name="Slide Number Placeholder 14">
            <a:extLst>
              <a:ext uri="{FF2B5EF4-FFF2-40B4-BE49-F238E27FC236}">
                <a16:creationId xmlns:a16="http://schemas.microsoft.com/office/drawing/2014/main" id="{2CBF5B00-B445-4B0E-8583-A5FF5F82E34D}"/>
              </a:ext>
            </a:extLst>
          </p:cNvPr>
          <p:cNvSpPr>
            <a:spLocks noGrp="1"/>
          </p:cNvSpPr>
          <p:nvPr>
            <p:ph type="sldNum" sz="quarter" idx="16"/>
          </p:nvPr>
        </p:nvSpPr>
        <p:spPr/>
        <p:txBody>
          <a:bodyPr/>
          <a:lstStyle/>
          <a:p>
            <a:fld id="{23AA811B-2EBD-4900-905E-5BE206449611}" type="slidenum">
              <a:rPr lang="en-GB" smtClean="0"/>
              <a:pPr/>
              <a:t>‹#›</a:t>
            </a:fld>
            <a:endParaRPr lang="en-GB" dirty="0"/>
          </a:p>
        </p:txBody>
      </p:sp>
      <p:sp>
        <p:nvSpPr>
          <p:cNvPr id="2" name="Title 1">
            <a:extLst>
              <a:ext uri="{FF2B5EF4-FFF2-40B4-BE49-F238E27FC236}">
                <a16:creationId xmlns:a16="http://schemas.microsoft.com/office/drawing/2014/main" id="{1B37A819-D59E-4FB0-B4D8-4B50F3690A51}"/>
              </a:ext>
            </a:extLst>
          </p:cNvPr>
          <p:cNvSpPr>
            <a:spLocks noGrp="1"/>
          </p:cNvSpPr>
          <p:nvPr>
            <p:ph type="title" hasCustomPrompt="1"/>
          </p:nvPr>
        </p:nvSpPr>
        <p:spPr/>
        <p:txBody>
          <a:bodyPr/>
          <a:lstStyle/>
          <a:p>
            <a:r>
              <a:rPr lang="en-GB" noProof="0" dirty="0"/>
              <a:t>Click to add title</a:t>
            </a:r>
            <a:endParaRPr lang="en-GB" dirty="0"/>
          </a:p>
        </p:txBody>
      </p:sp>
    </p:spTree>
    <p:extLst>
      <p:ext uri="{BB962C8B-B14F-4D97-AF65-F5344CB8AC3E}">
        <p14:creationId xmlns:p14="http://schemas.microsoft.com/office/powerpoint/2010/main" val="3367168505"/>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cyan (A)">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8250000" y="0"/>
            <a:ext cx="39420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3" name="Content Placeholder 2"/>
          <p:cNvSpPr>
            <a:spLocks noGrp="1"/>
          </p:cNvSpPr>
          <p:nvPr>
            <p:ph idx="1" hasCustomPrompt="1"/>
          </p:nvPr>
        </p:nvSpPr>
        <p:spPr>
          <a:xfrm>
            <a:off x="359999" y="1829496"/>
            <a:ext cx="75240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620504" y="654050"/>
            <a:ext cx="3211693" cy="54702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F54D13B6-5D47-4342-AE7D-6E53AE9D62A4}"/>
              </a:ext>
            </a:extLst>
          </p:cNvPr>
          <p:cNvSpPr>
            <a:spLocks noGrp="1"/>
          </p:cNvSpPr>
          <p:nvPr>
            <p:ph type="dt" sz="half" idx="10"/>
          </p:nvPr>
        </p:nvSpPr>
        <p:spPr/>
        <p:txBody>
          <a:bodyPr/>
          <a:lstStyle>
            <a:lvl1pPr>
              <a:defRPr>
                <a:solidFill>
                  <a:schemeClr val="bg1"/>
                </a:solidFill>
              </a:defRPr>
            </a:lvl1pPr>
          </a:lstStyle>
          <a:p>
            <a:fld id="{8A4F6F59-6CB3-4166-9CD8-0F5BCD967261}" type="datetime1">
              <a:rPr lang="en-GB" smtClean="0"/>
              <a:t>29/01/2024</a:t>
            </a:fld>
            <a:endParaRPr lang="en-GB" dirty="0"/>
          </a:p>
        </p:txBody>
      </p:sp>
      <p:sp>
        <p:nvSpPr>
          <p:cNvPr id="12" name="Footer Placeholder 11">
            <a:extLst>
              <a:ext uri="{FF2B5EF4-FFF2-40B4-BE49-F238E27FC236}">
                <a16:creationId xmlns:a16="http://schemas.microsoft.com/office/drawing/2014/main" id="{04AC3241-D38F-486C-A52D-8F4AF51C70A7}"/>
              </a:ext>
            </a:extLst>
          </p:cNvPr>
          <p:cNvSpPr>
            <a:spLocks noGrp="1"/>
          </p:cNvSpPr>
          <p:nvPr>
            <p:ph type="ftr" sz="quarter" idx="11"/>
          </p:nvPr>
        </p:nvSpPr>
        <p:spPr>
          <a:xfrm>
            <a:off x="1343964" y="6438798"/>
            <a:ext cx="6540034" cy="144000"/>
          </a:xfrm>
        </p:spPr>
        <p:txBody>
          <a:bodyPr/>
          <a:lstStyle/>
          <a:p>
            <a:endParaRPr lang="en-GB" dirty="0"/>
          </a:p>
        </p:txBody>
      </p:sp>
      <p:sp>
        <p:nvSpPr>
          <p:cNvPr id="13" name="Slide Number Placeholder 12">
            <a:extLst>
              <a:ext uri="{FF2B5EF4-FFF2-40B4-BE49-F238E27FC236}">
                <a16:creationId xmlns:a16="http://schemas.microsoft.com/office/drawing/2014/main" id="{BFA9F9E2-0E4E-4885-BB6E-89C9B4A00F5C}"/>
              </a:ext>
            </a:extLst>
          </p:cNvPr>
          <p:cNvSpPr>
            <a:spLocks noGrp="1"/>
          </p:cNvSpPr>
          <p:nvPr>
            <p:ph type="sldNum" sz="quarter" idx="12"/>
          </p:nvPr>
        </p:nvSpPr>
        <p:spPr/>
        <p:txBody>
          <a:bodyPr/>
          <a:lstStyle>
            <a:lvl1pPr>
              <a:defRPr>
                <a:solidFill>
                  <a:schemeClr val="bg1"/>
                </a:solidFill>
              </a:defRPr>
            </a:lvl1pPr>
          </a:lstStyle>
          <a:p>
            <a:fld id="{23AA811B-2EBD-4900-905E-5BE206449611}" type="slidenum">
              <a:rPr lang="en-GB" smtClean="0"/>
              <a:pPr/>
              <a:t>‹#›</a:t>
            </a:fld>
            <a:endParaRPr lang="en-GB" dirty="0"/>
          </a:p>
        </p:txBody>
      </p:sp>
      <p:sp>
        <p:nvSpPr>
          <p:cNvPr id="4" name="Title 3">
            <a:extLst>
              <a:ext uri="{FF2B5EF4-FFF2-40B4-BE49-F238E27FC236}">
                <a16:creationId xmlns:a16="http://schemas.microsoft.com/office/drawing/2014/main" id="{02E1FB56-AB97-4B01-A917-7353F3799443}"/>
              </a:ext>
            </a:extLst>
          </p:cNvPr>
          <p:cNvSpPr>
            <a:spLocks noGrp="1"/>
          </p:cNvSpPr>
          <p:nvPr>
            <p:ph type="title" hasCustomPrompt="1"/>
          </p:nvPr>
        </p:nvSpPr>
        <p:spPr>
          <a:xfrm>
            <a:off x="359998" y="654010"/>
            <a:ext cx="7523999" cy="938253"/>
          </a:xfrm>
        </p:spPr>
        <p:txBody>
          <a:bodyPr/>
          <a:lstStyle/>
          <a:p>
            <a:r>
              <a:rPr lang="en-GB" noProof="0" dirty="0"/>
              <a:t>Click to add title</a:t>
            </a:r>
            <a:endParaRPr lang="en-GB" dirty="0"/>
          </a:p>
        </p:txBody>
      </p:sp>
    </p:spTree>
    <p:extLst>
      <p:ext uri="{BB962C8B-B14F-4D97-AF65-F5344CB8AC3E}">
        <p14:creationId xmlns:p14="http://schemas.microsoft.com/office/powerpoint/2010/main" val="70262089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cyan (B)">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0" y="0"/>
            <a:ext cx="39420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4297496" y="654050"/>
            <a:ext cx="7524000" cy="938213"/>
          </a:xfrm>
        </p:spPr>
        <p:txBody>
          <a:bodyPr/>
          <a:lstStyle/>
          <a:p>
            <a:r>
              <a:rPr lang="en-GB" noProof="0" dirty="0"/>
              <a:t>Click to add title</a:t>
            </a:r>
          </a:p>
        </p:txBody>
      </p:sp>
      <p:sp>
        <p:nvSpPr>
          <p:cNvPr id="3" name="Content Placeholder 2"/>
          <p:cNvSpPr>
            <a:spLocks noGrp="1"/>
          </p:cNvSpPr>
          <p:nvPr>
            <p:ph idx="1" hasCustomPrompt="1"/>
          </p:nvPr>
        </p:nvSpPr>
        <p:spPr>
          <a:xfrm>
            <a:off x="4297496" y="1829496"/>
            <a:ext cx="75240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60000" y="654050"/>
            <a:ext cx="3211693" cy="54702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E19C5DF7-AA05-44B8-878C-85AD93C7ED30}"/>
              </a:ext>
            </a:extLst>
          </p:cNvPr>
          <p:cNvSpPr>
            <a:spLocks noGrp="1"/>
          </p:cNvSpPr>
          <p:nvPr>
            <p:ph type="dt" sz="half" idx="10"/>
          </p:nvPr>
        </p:nvSpPr>
        <p:spPr/>
        <p:txBody>
          <a:bodyPr/>
          <a:lstStyle/>
          <a:p>
            <a:fld id="{6ACCEA19-5171-4127-A28C-C6D875C2D7D4}" type="datetime1">
              <a:rPr lang="en-GB" smtClean="0"/>
              <a:t>29/01/2024</a:t>
            </a:fld>
            <a:endParaRPr lang="en-GB" dirty="0"/>
          </a:p>
        </p:txBody>
      </p:sp>
      <p:sp>
        <p:nvSpPr>
          <p:cNvPr id="9" name="Footer Placeholder 8">
            <a:extLst>
              <a:ext uri="{FF2B5EF4-FFF2-40B4-BE49-F238E27FC236}">
                <a16:creationId xmlns:a16="http://schemas.microsoft.com/office/drawing/2014/main" id="{B44664D2-EB52-4A0B-B455-1050F47E9E8C}"/>
              </a:ext>
            </a:extLst>
          </p:cNvPr>
          <p:cNvSpPr>
            <a:spLocks noGrp="1"/>
          </p:cNvSpPr>
          <p:nvPr>
            <p:ph type="ftr" sz="quarter" idx="11"/>
          </p:nvPr>
        </p:nvSpPr>
        <p:spPr>
          <a:xfrm>
            <a:off x="4303713" y="6438798"/>
            <a:ext cx="5916287" cy="144000"/>
          </a:xfrm>
        </p:spPr>
        <p:txBody>
          <a:bodyPr/>
          <a:lstStyle/>
          <a:p>
            <a:endParaRPr lang="en-GB" dirty="0"/>
          </a:p>
        </p:txBody>
      </p:sp>
      <p:sp>
        <p:nvSpPr>
          <p:cNvPr id="11" name="Slide Number Placeholder 10">
            <a:extLst>
              <a:ext uri="{FF2B5EF4-FFF2-40B4-BE49-F238E27FC236}">
                <a16:creationId xmlns:a16="http://schemas.microsoft.com/office/drawing/2014/main" id="{7C95586C-4D9B-49BB-B75A-228B73D2F86D}"/>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13" name="Lav dynamik">
            <a:extLst>
              <a:ext uri="{FF2B5EF4-FFF2-40B4-BE49-F238E27FC236}">
                <a16:creationId xmlns:a16="http://schemas.microsoft.com/office/drawing/2014/main" id="{09BBAAE4-B138-434A-AB2B-8751F2BDF242}"/>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bg1"/>
                </a:solidFill>
              </a:rPr>
              <a:t>Ramboll</a:t>
            </a:r>
          </a:p>
        </p:txBody>
      </p:sp>
    </p:spTree>
    <p:extLst>
      <p:ext uri="{BB962C8B-B14F-4D97-AF65-F5344CB8AC3E}">
        <p14:creationId xmlns:p14="http://schemas.microsoft.com/office/powerpoint/2010/main" val="3996963546"/>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ntent cyan (A)">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430F3B86-9DC3-4846-A1AC-7D66924C2E85}"/>
              </a:ext>
            </a:extLst>
          </p:cNvPr>
          <p:cNvCxnSpPr>
            <a:cxnSpLocks/>
          </p:cNvCxnSpPr>
          <p:nvPr userDrawn="1"/>
        </p:nvCxnSpPr>
        <p:spPr>
          <a:xfrm>
            <a:off x="4125981" y="1829775"/>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10" name="Background">
            <a:extLst>
              <a:ext uri="{FF2B5EF4-FFF2-40B4-BE49-F238E27FC236}">
                <a16:creationId xmlns:a16="http://schemas.microsoft.com/office/drawing/2014/main" id="{5B4101BC-2F6D-4C7D-BAF1-B5E98F520306}"/>
              </a:ext>
            </a:extLst>
          </p:cNvPr>
          <p:cNvSpPr/>
          <p:nvPr userDrawn="1"/>
        </p:nvSpPr>
        <p:spPr>
          <a:xfrm>
            <a:off x="8250000" y="0"/>
            <a:ext cx="39420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3" name="Content Placeholder 2"/>
          <p:cNvSpPr>
            <a:spLocks noGrp="1"/>
          </p:cNvSpPr>
          <p:nvPr>
            <p:ph idx="1" hasCustomPrompt="1"/>
          </p:nvPr>
        </p:nvSpPr>
        <p:spPr>
          <a:xfrm>
            <a:off x="359998" y="1829496"/>
            <a:ext cx="35892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Content Placeholder 2">
            <a:extLst>
              <a:ext uri="{FF2B5EF4-FFF2-40B4-BE49-F238E27FC236}">
                <a16:creationId xmlns:a16="http://schemas.microsoft.com/office/drawing/2014/main" id="{A5573133-6D27-4CF6-9680-4BBF4FB964AB}"/>
              </a:ext>
            </a:extLst>
          </p:cNvPr>
          <p:cNvSpPr>
            <a:spLocks noGrp="1"/>
          </p:cNvSpPr>
          <p:nvPr>
            <p:ph idx="13" hasCustomPrompt="1"/>
          </p:nvPr>
        </p:nvSpPr>
        <p:spPr>
          <a:xfrm>
            <a:off x="4294799" y="1829496"/>
            <a:ext cx="35892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620504" y="654050"/>
            <a:ext cx="3211693" cy="54702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F54D13B6-5D47-4342-AE7D-6E53AE9D62A4}"/>
              </a:ext>
            </a:extLst>
          </p:cNvPr>
          <p:cNvSpPr>
            <a:spLocks noGrp="1"/>
          </p:cNvSpPr>
          <p:nvPr>
            <p:ph type="dt" sz="half" idx="10"/>
          </p:nvPr>
        </p:nvSpPr>
        <p:spPr/>
        <p:txBody>
          <a:bodyPr/>
          <a:lstStyle>
            <a:lvl1pPr>
              <a:defRPr>
                <a:solidFill>
                  <a:schemeClr val="bg1"/>
                </a:solidFill>
              </a:defRPr>
            </a:lvl1pPr>
          </a:lstStyle>
          <a:p>
            <a:fld id="{9AA3F283-0871-412B-8A65-5C27135FA311}" type="datetime1">
              <a:rPr lang="en-GB" smtClean="0"/>
              <a:t>29/01/2024</a:t>
            </a:fld>
            <a:endParaRPr lang="en-GB" dirty="0"/>
          </a:p>
        </p:txBody>
      </p:sp>
      <p:sp>
        <p:nvSpPr>
          <p:cNvPr id="12" name="Footer Placeholder 11">
            <a:extLst>
              <a:ext uri="{FF2B5EF4-FFF2-40B4-BE49-F238E27FC236}">
                <a16:creationId xmlns:a16="http://schemas.microsoft.com/office/drawing/2014/main" id="{04AC3241-D38F-486C-A52D-8F4AF51C70A7}"/>
              </a:ext>
            </a:extLst>
          </p:cNvPr>
          <p:cNvSpPr>
            <a:spLocks noGrp="1"/>
          </p:cNvSpPr>
          <p:nvPr>
            <p:ph type="ftr" sz="quarter" idx="11"/>
          </p:nvPr>
        </p:nvSpPr>
        <p:spPr>
          <a:xfrm>
            <a:off x="1343964" y="6438798"/>
            <a:ext cx="6540032" cy="144000"/>
          </a:xfrm>
        </p:spPr>
        <p:txBody>
          <a:bodyPr/>
          <a:lstStyle/>
          <a:p>
            <a:endParaRPr lang="en-GB" dirty="0"/>
          </a:p>
        </p:txBody>
      </p:sp>
      <p:sp>
        <p:nvSpPr>
          <p:cNvPr id="13" name="Slide Number Placeholder 12">
            <a:extLst>
              <a:ext uri="{FF2B5EF4-FFF2-40B4-BE49-F238E27FC236}">
                <a16:creationId xmlns:a16="http://schemas.microsoft.com/office/drawing/2014/main" id="{BFA9F9E2-0E4E-4885-BB6E-89C9B4A00F5C}"/>
              </a:ext>
            </a:extLst>
          </p:cNvPr>
          <p:cNvSpPr>
            <a:spLocks noGrp="1"/>
          </p:cNvSpPr>
          <p:nvPr>
            <p:ph type="sldNum" sz="quarter" idx="12"/>
          </p:nvPr>
        </p:nvSpPr>
        <p:spPr/>
        <p:txBody>
          <a:bodyPr/>
          <a:lstStyle>
            <a:lvl1pPr>
              <a:defRPr>
                <a:solidFill>
                  <a:schemeClr val="bg1"/>
                </a:solidFill>
              </a:defRPr>
            </a:lvl1pPr>
          </a:lstStyle>
          <a:p>
            <a:fld id="{23AA811B-2EBD-4900-905E-5BE206449611}" type="slidenum">
              <a:rPr lang="en-GB" smtClean="0"/>
              <a:pPr/>
              <a:t>‹#›</a:t>
            </a:fld>
            <a:endParaRPr lang="en-GB" dirty="0"/>
          </a:p>
        </p:txBody>
      </p:sp>
      <p:sp>
        <p:nvSpPr>
          <p:cNvPr id="4" name="Title 3">
            <a:extLst>
              <a:ext uri="{FF2B5EF4-FFF2-40B4-BE49-F238E27FC236}">
                <a16:creationId xmlns:a16="http://schemas.microsoft.com/office/drawing/2014/main" id="{FDB260E7-5145-4D60-B0FD-D666309BC821}"/>
              </a:ext>
            </a:extLst>
          </p:cNvPr>
          <p:cNvSpPr>
            <a:spLocks noGrp="1"/>
          </p:cNvSpPr>
          <p:nvPr>
            <p:ph type="title" hasCustomPrompt="1"/>
          </p:nvPr>
        </p:nvSpPr>
        <p:spPr>
          <a:xfrm>
            <a:off x="359998" y="654010"/>
            <a:ext cx="7523997" cy="938253"/>
          </a:xfrm>
        </p:spPr>
        <p:txBody>
          <a:bodyPr/>
          <a:lstStyle/>
          <a:p>
            <a:r>
              <a:rPr lang="en-GB" noProof="0" dirty="0"/>
              <a:t>Click to add title</a:t>
            </a:r>
            <a:endParaRPr lang="en-GB" dirty="0"/>
          </a:p>
        </p:txBody>
      </p:sp>
    </p:spTree>
    <p:extLst>
      <p:ext uri="{BB962C8B-B14F-4D97-AF65-F5344CB8AC3E}">
        <p14:creationId xmlns:p14="http://schemas.microsoft.com/office/powerpoint/2010/main" val="57416277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cyan (B)">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430F3B86-9DC3-4846-A1AC-7D66924C2E85}"/>
              </a:ext>
            </a:extLst>
          </p:cNvPr>
          <p:cNvCxnSpPr>
            <a:cxnSpLocks/>
          </p:cNvCxnSpPr>
          <p:nvPr userDrawn="1"/>
        </p:nvCxnSpPr>
        <p:spPr>
          <a:xfrm>
            <a:off x="8067982" y="1829775"/>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10" name="Background">
            <a:extLst>
              <a:ext uri="{FF2B5EF4-FFF2-40B4-BE49-F238E27FC236}">
                <a16:creationId xmlns:a16="http://schemas.microsoft.com/office/drawing/2014/main" id="{5B4101BC-2F6D-4C7D-BAF1-B5E98F520306}"/>
              </a:ext>
            </a:extLst>
          </p:cNvPr>
          <p:cNvSpPr/>
          <p:nvPr userDrawn="1"/>
        </p:nvSpPr>
        <p:spPr>
          <a:xfrm>
            <a:off x="0" y="0"/>
            <a:ext cx="39420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4302000" y="654050"/>
            <a:ext cx="7524000" cy="938213"/>
          </a:xfrm>
        </p:spPr>
        <p:txBody>
          <a:bodyPr/>
          <a:lstStyle/>
          <a:p>
            <a:r>
              <a:rPr lang="en-GB" noProof="0" dirty="0"/>
              <a:t>Click to add title</a:t>
            </a:r>
          </a:p>
        </p:txBody>
      </p:sp>
      <p:sp>
        <p:nvSpPr>
          <p:cNvPr id="3" name="Content Placeholder 2"/>
          <p:cNvSpPr>
            <a:spLocks noGrp="1"/>
          </p:cNvSpPr>
          <p:nvPr>
            <p:ph idx="1" hasCustomPrompt="1"/>
          </p:nvPr>
        </p:nvSpPr>
        <p:spPr>
          <a:xfrm>
            <a:off x="4301999" y="1829496"/>
            <a:ext cx="3589198"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60000" y="654050"/>
            <a:ext cx="3211693" cy="54702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1" name="Content Placeholder 2">
            <a:extLst>
              <a:ext uri="{FF2B5EF4-FFF2-40B4-BE49-F238E27FC236}">
                <a16:creationId xmlns:a16="http://schemas.microsoft.com/office/drawing/2014/main" id="{A5573133-6D27-4CF6-9680-4BBF4FB964AB}"/>
              </a:ext>
            </a:extLst>
          </p:cNvPr>
          <p:cNvSpPr>
            <a:spLocks noGrp="1"/>
          </p:cNvSpPr>
          <p:nvPr>
            <p:ph idx="13" hasCustomPrompt="1"/>
          </p:nvPr>
        </p:nvSpPr>
        <p:spPr>
          <a:xfrm>
            <a:off x="8251198" y="1829496"/>
            <a:ext cx="3582001"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6" name="Date Placeholder 5">
            <a:extLst>
              <a:ext uri="{FF2B5EF4-FFF2-40B4-BE49-F238E27FC236}">
                <a16:creationId xmlns:a16="http://schemas.microsoft.com/office/drawing/2014/main" id="{CAAB6B10-3B1D-4A83-ABAF-2B5A7A4DE682}"/>
              </a:ext>
            </a:extLst>
          </p:cNvPr>
          <p:cNvSpPr>
            <a:spLocks noGrp="1"/>
          </p:cNvSpPr>
          <p:nvPr>
            <p:ph type="dt" sz="half" idx="14"/>
          </p:nvPr>
        </p:nvSpPr>
        <p:spPr/>
        <p:txBody>
          <a:bodyPr/>
          <a:lstStyle/>
          <a:p>
            <a:fld id="{A67BCEC0-92C2-4FF9-A782-344903368E13}" type="datetime1">
              <a:rPr lang="en-GB" smtClean="0"/>
              <a:t>29/01/2024</a:t>
            </a:fld>
            <a:endParaRPr lang="en-GB" dirty="0"/>
          </a:p>
        </p:txBody>
      </p:sp>
      <p:sp>
        <p:nvSpPr>
          <p:cNvPr id="9" name="Footer Placeholder 8">
            <a:extLst>
              <a:ext uri="{FF2B5EF4-FFF2-40B4-BE49-F238E27FC236}">
                <a16:creationId xmlns:a16="http://schemas.microsoft.com/office/drawing/2014/main" id="{F90EB1FC-C5EB-4C51-82E0-EA7BDC127E14}"/>
              </a:ext>
            </a:extLst>
          </p:cNvPr>
          <p:cNvSpPr>
            <a:spLocks noGrp="1"/>
          </p:cNvSpPr>
          <p:nvPr>
            <p:ph type="ftr" sz="quarter" idx="15"/>
          </p:nvPr>
        </p:nvSpPr>
        <p:spPr>
          <a:xfrm>
            <a:off x="4303713" y="6438798"/>
            <a:ext cx="5916287" cy="144000"/>
          </a:xfrm>
        </p:spPr>
        <p:txBody>
          <a:bodyPr/>
          <a:lstStyle/>
          <a:p>
            <a:endParaRPr lang="en-GB" dirty="0"/>
          </a:p>
        </p:txBody>
      </p:sp>
      <p:sp>
        <p:nvSpPr>
          <p:cNvPr id="12" name="Slide Number Placeholder 11">
            <a:extLst>
              <a:ext uri="{FF2B5EF4-FFF2-40B4-BE49-F238E27FC236}">
                <a16:creationId xmlns:a16="http://schemas.microsoft.com/office/drawing/2014/main" id="{9B3EF062-88CB-43A8-9F24-FA8FE9948D5A}"/>
              </a:ext>
            </a:extLst>
          </p:cNvPr>
          <p:cNvSpPr>
            <a:spLocks noGrp="1"/>
          </p:cNvSpPr>
          <p:nvPr>
            <p:ph type="sldNum" sz="quarter" idx="16"/>
          </p:nvPr>
        </p:nvSpPr>
        <p:spPr/>
        <p:txBody>
          <a:bodyPr/>
          <a:lstStyle/>
          <a:p>
            <a:fld id="{23AA811B-2EBD-4900-905E-5BE206449611}" type="slidenum">
              <a:rPr lang="en-GB" smtClean="0"/>
              <a:pPr/>
              <a:t>‹#›</a:t>
            </a:fld>
            <a:endParaRPr lang="en-GB" dirty="0"/>
          </a:p>
        </p:txBody>
      </p:sp>
      <p:sp>
        <p:nvSpPr>
          <p:cNvPr id="15" name="Lav dynamik">
            <a:extLst>
              <a:ext uri="{FF2B5EF4-FFF2-40B4-BE49-F238E27FC236}">
                <a16:creationId xmlns:a16="http://schemas.microsoft.com/office/drawing/2014/main" id="{1107FA97-AB49-4F73-B2DC-C8F68A25BF4B}"/>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bg1"/>
                </a:solidFill>
              </a:rPr>
              <a:t>Ramboll</a:t>
            </a:r>
          </a:p>
        </p:txBody>
      </p:sp>
    </p:spTree>
    <p:extLst>
      <p:ext uri="{BB962C8B-B14F-4D97-AF65-F5344CB8AC3E}">
        <p14:creationId xmlns:p14="http://schemas.microsoft.com/office/powerpoint/2010/main" val="355366551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ebble (A)">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8250000" y="0"/>
            <a:ext cx="3942000" cy="6861600"/>
          </a:xfrm>
          <a:prstGeom prst="rect">
            <a:avLst/>
          </a:prstGeom>
          <a:solidFill>
            <a:srgbClr val="E3E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59999" y="654050"/>
            <a:ext cx="7524000" cy="938213"/>
          </a:xfrm>
        </p:spPr>
        <p:txBody>
          <a:bodyPr/>
          <a:lstStyle/>
          <a:p>
            <a:r>
              <a:rPr lang="en-GB" noProof="0" dirty="0"/>
              <a:t>Click to add title</a:t>
            </a:r>
          </a:p>
        </p:txBody>
      </p:sp>
      <p:sp>
        <p:nvSpPr>
          <p:cNvPr id="3" name="Content Placeholder 2"/>
          <p:cNvSpPr>
            <a:spLocks noGrp="1"/>
          </p:cNvSpPr>
          <p:nvPr>
            <p:ph idx="1" hasCustomPrompt="1"/>
          </p:nvPr>
        </p:nvSpPr>
        <p:spPr>
          <a:xfrm>
            <a:off x="359999" y="1829496"/>
            <a:ext cx="75240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620504" y="654050"/>
            <a:ext cx="3211693" cy="5470246"/>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4" name="Date Placeholder 3">
            <a:extLst>
              <a:ext uri="{FF2B5EF4-FFF2-40B4-BE49-F238E27FC236}">
                <a16:creationId xmlns:a16="http://schemas.microsoft.com/office/drawing/2014/main" id="{E5BF0EDC-1BA0-46A5-AFF6-FF8FC3548247}"/>
              </a:ext>
            </a:extLst>
          </p:cNvPr>
          <p:cNvSpPr>
            <a:spLocks noGrp="1"/>
          </p:cNvSpPr>
          <p:nvPr>
            <p:ph type="dt" sz="half" idx="10"/>
          </p:nvPr>
        </p:nvSpPr>
        <p:spPr/>
        <p:txBody>
          <a:bodyPr/>
          <a:lstStyle/>
          <a:p>
            <a:fld id="{314D1594-E68D-46B5-98E0-BADEBF2D8E2F}" type="datetime1">
              <a:rPr lang="en-GB" smtClean="0"/>
              <a:t>29/01/2024</a:t>
            </a:fld>
            <a:endParaRPr lang="en-GB" dirty="0"/>
          </a:p>
        </p:txBody>
      </p:sp>
      <p:sp>
        <p:nvSpPr>
          <p:cNvPr id="5" name="Footer Placeholder 4">
            <a:extLst>
              <a:ext uri="{FF2B5EF4-FFF2-40B4-BE49-F238E27FC236}">
                <a16:creationId xmlns:a16="http://schemas.microsoft.com/office/drawing/2014/main" id="{FCBB3993-746A-4812-B604-1CB12E7AB3CD}"/>
              </a:ext>
            </a:extLst>
          </p:cNvPr>
          <p:cNvSpPr>
            <a:spLocks noGrp="1"/>
          </p:cNvSpPr>
          <p:nvPr>
            <p:ph type="ftr" sz="quarter" idx="11"/>
          </p:nvPr>
        </p:nvSpPr>
        <p:spPr>
          <a:xfrm>
            <a:off x="1343963" y="6438798"/>
            <a:ext cx="6541200" cy="144000"/>
          </a:xfrm>
        </p:spPr>
        <p:txBody>
          <a:bodyPr/>
          <a:lstStyle/>
          <a:p>
            <a:endParaRPr lang="en-GB" dirty="0"/>
          </a:p>
        </p:txBody>
      </p:sp>
      <p:sp>
        <p:nvSpPr>
          <p:cNvPr id="8" name="Slide Number Placeholder 7">
            <a:extLst>
              <a:ext uri="{FF2B5EF4-FFF2-40B4-BE49-F238E27FC236}">
                <a16:creationId xmlns:a16="http://schemas.microsoft.com/office/drawing/2014/main" id="{31446710-E8D4-486F-90DE-EC9771FBA22F}"/>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50232252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ebble (B)">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0" y="0"/>
            <a:ext cx="3942000" cy="6861600"/>
          </a:xfrm>
          <a:prstGeom prst="rect">
            <a:avLst/>
          </a:prstGeom>
          <a:solidFill>
            <a:srgbClr val="E3E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4297496" y="654050"/>
            <a:ext cx="7524000" cy="938213"/>
          </a:xfrm>
        </p:spPr>
        <p:txBody>
          <a:bodyPr/>
          <a:lstStyle/>
          <a:p>
            <a:r>
              <a:rPr lang="en-GB" noProof="0" dirty="0"/>
              <a:t>Click to add title</a:t>
            </a:r>
          </a:p>
        </p:txBody>
      </p:sp>
      <p:sp>
        <p:nvSpPr>
          <p:cNvPr id="3" name="Content Placeholder 2"/>
          <p:cNvSpPr>
            <a:spLocks noGrp="1"/>
          </p:cNvSpPr>
          <p:nvPr>
            <p:ph idx="1" hasCustomPrompt="1"/>
          </p:nvPr>
        </p:nvSpPr>
        <p:spPr>
          <a:xfrm>
            <a:off x="4297496" y="1829496"/>
            <a:ext cx="75240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60000" y="654050"/>
            <a:ext cx="3211693" cy="5470246"/>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4" name="Date Placeholder 3">
            <a:extLst>
              <a:ext uri="{FF2B5EF4-FFF2-40B4-BE49-F238E27FC236}">
                <a16:creationId xmlns:a16="http://schemas.microsoft.com/office/drawing/2014/main" id="{C6047831-B728-45B5-9E64-16620CFD5791}"/>
              </a:ext>
            </a:extLst>
          </p:cNvPr>
          <p:cNvSpPr>
            <a:spLocks noGrp="1"/>
          </p:cNvSpPr>
          <p:nvPr>
            <p:ph type="dt" sz="half" idx="10"/>
          </p:nvPr>
        </p:nvSpPr>
        <p:spPr/>
        <p:txBody>
          <a:bodyPr/>
          <a:lstStyle/>
          <a:p>
            <a:fld id="{265A58E6-12DB-4BF0-8165-AE5E60E9367A}" type="datetime1">
              <a:rPr lang="en-GB" smtClean="0"/>
              <a:t>29/01/2024</a:t>
            </a:fld>
            <a:endParaRPr lang="en-GB" dirty="0"/>
          </a:p>
        </p:txBody>
      </p:sp>
      <p:sp>
        <p:nvSpPr>
          <p:cNvPr id="5" name="Footer Placeholder 4">
            <a:extLst>
              <a:ext uri="{FF2B5EF4-FFF2-40B4-BE49-F238E27FC236}">
                <a16:creationId xmlns:a16="http://schemas.microsoft.com/office/drawing/2014/main" id="{118EB497-E060-4BFF-B186-5D99D377E55E}"/>
              </a:ext>
            </a:extLst>
          </p:cNvPr>
          <p:cNvSpPr>
            <a:spLocks noGrp="1"/>
          </p:cNvSpPr>
          <p:nvPr>
            <p:ph type="ftr" sz="quarter" idx="11"/>
          </p:nvPr>
        </p:nvSpPr>
        <p:spPr>
          <a:xfrm>
            <a:off x="4303713" y="6438798"/>
            <a:ext cx="5916287" cy="144000"/>
          </a:xfrm>
        </p:spPr>
        <p:txBody>
          <a:bodyPr/>
          <a:lstStyle/>
          <a:p>
            <a:endParaRPr lang="en-GB" dirty="0"/>
          </a:p>
        </p:txBody>
      </p:sp>
      <p:sp>
        <p:nvSpPr>
          <p:cNvPr id="8" name="Slide Number Placeholder 7">
            <a:extLst>
              <a:ext uri="{FF2B5EF4-FFF2-40B4-BE49-F238E27FC236}">
                <a16:creationId xmlns:a16="http://schemas.microsoft.com/office/drawing/2014/main" id="{66DF8674-639A-429C-8B67-B36876945C93}"/>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12" name="Lav dynamik">
            <a:extLst>
              <a:ext uri="{FF2B5EF4-FFF2-40B4-BE49-F238E27FC236}">
                <a16:creationId xmlns:a16="http://schemas.microsoft.com/office/drawing/2014/main" id="{25BA861B-AC5B-40E5-BBC1-791F84A5A56F}"/>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tx2"/>
                </a:solidFill>
              </a:rPr>
              <a:t>Ramboll</a:t>
            </a:r>
          </a:p>
        </p:txBody>
      </p:sp>
    </p:spTree>
    <p:extLst>
      <p:ext uri="{BB962C8B-B14F-4D97-AF65-F5344CB8AC3E}">
        <p14:creationId xmlns:p14="http://schemas.microsoft.com/office/powerpoint/2010/main" val="2793307938"/>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ocean">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8250000" y="0"/>
            <a:ext cx="3942000" cy="686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59999" y="654050"/>
            <a:ext cx="7524000" cy="938213"/>
          </a:xfrm>
        </p:spPr>
        <p:txBody>
          <a:bodyPr/>
          <a:lstStyle/>
          <a:p>
            <a:r>
              <a:rPr lang="en-GB" noProof="0" dirty="0"/>
              <a:t>Click to add title</a:t>
            </a:r>
          </a:p>
        </p:txBody>
      </p:sp>
      <p:sp>
        <p:nvSpPr>
          <p:cNvPr id="3" name="Content Placeholder 2"/>
          <p:cNvSpPr>
            <a:spLocks noGrp="1"/>
          </p:cNvSpPr>
          <p:nvPr>
            <p:ph idx="1" hasCustomPrompt="1"/>
          </p:nvPr>
        </p:nvSpPr>
        <p:spPr>
          <a:xfrm>
            <a:off x="359999" y="1829496"/>
            <a:ext cx="75240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bwMode="white">
          <a:xfrm>
            <a:off x="8620504" y="654050"/>
            <a:ext cx="3211693" cy="54702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4" name="Date Placeholder 3">
            <a:extLst>
              <a:ext uri="{FF2B5EF4-FFF2-40B4-BE49-F238E27FC236}">
                <a16:creationId xmlns:a16="http://schemas.microsoft.com/office/drawing/2014/main" id="{E5BF0EDC-1BA0-46A5-AFF6-FF8FC3548247}"/>
              </a:ext>
            </a:extLst>
          </p:cNvPr>
          <p:cNvSpPr>
            <a:spLocks noGrp="1"/>
          </p:cNvSpPr>
          <p:nvPr>
            <p:ph type="dt" sz="half" idx="10"/>
          </p:nvPr>
        </p:nvSpPr>
        <p:spPr bwMode="white"/>
        <p:txBody>
          <a:bodyPr/>
          <a:lstStyle>
            <a:lvl1pPr>
              <a:defRPr>
                <a:solidFill>
                  <a:schemeClr val="tx2"/>
                </a:solidFill>
              </a:defRPr>
            </a:lvl1pPr>
          </a:lstStyle>
          <a:p>
            <a:fld id="{904988D6-6DD0-4C39-8AE1-A7E25B5D1BF4}" type="datetime1">
              <a:rPr lang="en-GB" smtClean="0"/>
              <a:t>29/01/2024</a:t>
            </a:fld>
            <a:endParaRPr lang="en-GB" dirty="0"/>
          </a:p>
        </p:txBody>
      </p:sp>
      <p:sp>
        <p:nvSpPr>
          <p:cNvPr id="5" name="Footer Placeholder 4">
            <a:extLst>
              <a:ext uri="{FF2B5EF4-FFF2-40B4-BE49-F238E27FC236}">
                <a16:creationId xmlns:a16="http://schemas.microsoft.com/office/drawing/2014/main" id="{FCBB3993-746A-4812-B604-1CB12E7AB3CD}"/>
              </a:ext>
            </a:extLst>
          </p:cNvPr>
          <p:cNvSpPr>
            <a:spLocks noGrp="1"/>
          </p:cNvSpPr>
          <p:nvPr>
            <p:ph type="ftr" sz="quarter" idx="11"/>
          </p:nvPr>
        </p:nvSpPr>
        <p:spPr>
          <a:xfrm>
            <a:off x="1343963" y="6438798"/>
            <a:ext cx="6541200" cy="144000"/>
          </a:xfrm>
        </p:spPr>
        <p:txBody>
          <a:bodyPr/>
          <a:lstStyle/>
          <a:p>
            <a:endParaRPr lang="en-GB" dirty="0"/>
          </a:p>
        </p:txBody>
      </p:sp>
      <p:sp>
        <p:nvSpPr>
          <p:cNvPr id="8" name="Slide Number Placeholder 7">
            <a:extLst>
              <a:ext uri="{FF2B5EF4-FFF2-40B4-BE49-F238E27FC236}">
                <a16:creationId xmlns:a16="http://schemas.microsoft.com/office/drawing/2014/main" id="{31446710-E8D4-486F-90DE-EC9771FBA22F}"/>
              </a:ext>
            </a:extLst>
          </p:cNvPr>
          <p:cNvSpPr>
            <a:spLocks noGrp="1"/>
          </p:cNvSpPr>
          <p:nvPr>
            <p:ph type="sldNum" sz="quarter" idx="12"/>
          </p:nvPr>
        </p:nvSpPr>
        <p:spPr bwMode="white"/>
        <p:txBody>
          <a:bodyPr/>
          <a:lstStyle>
            <a:lvl1pPr>
              <a:defRPr>
                <a:solidFill>
                  <a:schemeClr val="tx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66005419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ntent ocean">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9240000" y="0"/>
            <a:ext cx="2952000" cy="686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59999" y="654050"/>
            <a:ext cx="8514000" cy="938213"/>
          </a:xfrm>
        </p:spPr>
        <p:txBody>
          <a:bodyPr/>
          <a:lstStyle/>
          <a:p>
            <a:r>
              <a:rPr lang="en-GB" noProof="0" dirty="0"/>
              <a:t>Click to add title</a:t>
            </a:r>
          </a:p>
        </p:txBody>
      </p:sp>
      <p:sp>
        <p:nvSpPr>
          <p:cNvPr id="3" name="Content Placeholder 2"/>
          <p:cNvSpPr>
            <a:spLocks noGrp="1"/>
          </p:cNvSpPr>
          <p:nvPr>
            <p:ph idx="1" hasCustomPrompt="1"/>
          </p:nvPr>
        </p:nvSpPr>
        <p:spPr>
          <a:xfrm>
            <a:off x="359999" y="1829496"/>
            <a:ext cx="41004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bwMode="white">
          <a:xfrm>
            <a:off x="9606001" y="654050"/>
            <a:ext cx="2225637" cy="54702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tx2"/>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4" name="Date Placeholder 3">
            <a:extLst>
              <a:ext uri="{FF2B5EF4-FFF2-40B4-BE49-F238E27FC236}">
                <a16:creationId xmlns:a16="http://schemas.microsoft.com/office/drawing/2014/main" id="{E5BF0EDC-1BA0-46A5-AFF6-FF8FC3548247}"/>
              </a:ext>
            </a:extLst>
          </p:cNvPr>
          <p:cNvSpPr>
            <a:spLocks noGrp="1"/>
          </p:cNvSpPr>
          <p:nvPr>
            <p:ph type="dt" sz="half" idx="10"/>
          </p:nvPr>
        </p:nvSpPr>
        <p:spPr bwMode="white"/>
        <p:txBody>
          <a:bodyPr/>
          <a:lstStyle>
            <a:lvl1pPr>
              <a:defRPr>
                <a:solidFill>
                  <a:schemeClr val="tx2"/>
                </a:solidFill>
              </a:defRPr>
            </a:lvl1pPr>
          </a:lstStyle>
          <a:p>
            <a:fld id="{DC7F6929-E9B5-46A3-B5E9-6150C85426CE}" type="datetime1">
              <a:rPr lang="en-GB" smtClean="0"/>
              <a:t>29/01/2024</a:t>
            </a:fld>
            <a:endParaRPr lang="en-GB" dirty="0"/>
          </a:p>
        </p:txBody>
      </p:sp>
      <p:sp>
        <p:nvSpPr>
          <p:cNvPr id="5" name="Footer Placeholder 4">
            <a:extLst>
              <a:ext uri="{FF2B5EF4-FFF2-40B4-BE49-F238E27FC236}">
                <a16:creationId xmlns:a16="http://schemas.microsoft.com/office/drawing/2014/main" id="{FCBB3993-746A-4812-B604-1CB12E7AB3CD}"/>
              </a:ext>
            </a:extLst>
          </p:cNvPr>
          <p:cNvSpPr>
            <a:spLocks noGrp="1"/>
          </p:cNvSpPr>
          <p:nvPr>
            <p:ph type="ftr" sz="quarter" idx="11"/>
          </p:nvPr>
        </p:nvSpPr>
        <p:spPr>
          <a:xfrm>
            <a:off x="1343964" y="6438798"/>
            <a:ext cx="7528571" cy="144000"/>
          </a:xfrm>
        </p:spPr>
        <p:txBody>
          <a:bodyPr/>
          <a:lstStyle/>
          <a:p>
            <a:endParaRPr lang="en-GB" dirty="0"/>
          </a:p>
        </p:txBody>
      </p:sp>
      <p:sp>
        <p:nvSpPr>
          <p:cNvPr id="8" name="Slide Number Placeholder 7">
            <a:extLst>
              <a:ext uri="{FF2B5EF4-FFF2-40B4-BE49-F238E27FC236}">
                <a16:creationId xmlns:a16="http://schemas.microsoft.com/office/drawing/2014/main" id="{31446710-E8D4-486F-90DE-EC9771FBA22F}"/>
              </a:ext>
            </a:extLst>
          </p:cNvPr>
          <p:cNvSpPr>
            <a:spLocks noGrp="1"/>
          </p:cNvSpPr>
          <p:nvPr>
            <p:ph type="sldNum" sz="quarter" idx="12"/>
          </p:nvPr>
        </p:nvSpPr>
        <p:spPr bwMode="white"/>
        <p:txBody>
          <a:bodyPr/>
          <a:lstStyle>
            <a:lvl1pPr>
              <a:defRPr>
                <a:solidFill>
                  <a:schemeClr val="tx2"/>
                </a:solidFill>
              </a:defRPr>
            </a:lvl1pPr>
          </a:lstStyle>
          <a:p>
            <a:fld id="{23AA811B-2EBD-4900-905E-5BE206449611}" type="slidenum">
              <a:rPr lang="en-GB" smtClean="0"/>
              <a:pPr/>
              <a:t>‹#›</a:t>
            </a:fld>
            <a:endParaRPr lang="en-GB" dirty="0"/>
          </a:p>
        </p:txBody>
      </p:sp>
      <p:sp>
        <p:nvSpPr>
          <p:cNvPr id="9" name="Content Placeholder 2">
            <a:extLst>
              <a:ext uri="{FF2B5EF4-FFF2-40B4-BE49-F238E27FC236}">
                <a16:creationId xmlns:a16="http://schemas.microsoft.com/office/drawing/2014/main" id="{DB50B2CC-7292-40E5-983B-8C9FE3719D3D}"/>
              </a:ext>
            </a:extLst>
          </p:cNvPr>
          <p:cNvSpPr>
            <a:spLocks noGrp="1"/>
          </p:cNvSpPr>
          <p:nvPr>
            <p:ph idx="13" hasCustomPrompt="1"/>
          </p:nvPr>
        </p:nvSpPr>
        <p:spPr>
          <a:xfrm>
            <a:off x="4773599" y="1829496"/>
            <a:ext cx="41004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cxnSp>
        <p:nvCxnSpPr>
          <p:cNvPr id="11" name="Straight Connector 10">
            <a:extLst>
              <a:ext uri="{FF2B5EF4-FFF2-40B4-BE49-F238E27FC236}">
                <a16:creationId xmlns:a16="http://schemas.microsoft.com/office/drawing/2014/main" id="{B76A8F7E-A651-41D6-98A1-26DD4B538840}"/>
              </a:ext>
            </a:extLst>
          </p:cNvPr>
          <p:cNvCxnSpPr>
            <a:cxnSpLocks/>
          </p:cNvCxnSpPr>
          <p:nvPr userDrawn="1"/>
        </p:nvCxnSpPr>
        <p:spPr>
          <a:xfrm>
            <a:off x="4617221" y="1829775"/>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86216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grass">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8250000" y="0"/>
            <a:ext cx="39420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59999" y="654050"/>
            <a:ext cx="7524000" cy="938213"/>
          </a:xfrm>
        </p:spPr>
        <p:txBody>
          <a:bodyPr/>
          <a:lstStyle/>
          <a:p>
            <a:r>
              <a:rPr lang="en-GB" noProof="0" dirty="0"/>
              <a:t>Click to add title</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620504" y="654050"/>
            <a:ext cx="3211693" cy="5470246"/>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4" name="Date Placeholder 3">
            <a:extLst>
              <a:ext uri="{FF2B5EF4-FFF2-40B4-BE49-F238E27FC236}">
                <a16:creationId xmlns:a16="http://schemas.microsoft.com/office/drawing/2014/main" id="{E5BF0EDC-1BA0-46A5-AFF6-FF8FC3548247}"/>
              </a:ext>
            </a:extLst>
          </p:cNvPr>
          <p:cNvSpPr>
            <a:spLocks noGrp="1"/>
          </p:cNvSpPr>
          <p:nvPr>
            <p:ph type="dt" sz="half" idx="10"/>
          </p:nvPr>
        </p:nvSpPr>
        <p:spPr/>
        <p:txBody>
          <a:bodyPr/>
          <a:lstStyle>
            <a:lvl1pPr>
              <a:defRPr>
                <a:solidFill>
                  <a:schemeClr val="accent2"/>
                </a:solidFill>
              </a:defRPr>
            </a:lvl1pPr>
          </a:lstStyle>
          <a:p>
            <a:fld id="{59FA29BE-106E-4609-97DE-EDE0B0C087F7}" type="datetime1">
              <a:rPr lang="en-GB" smtClean="0"/>
              <a:t>29/01/2024</a:t>
            </a:fld>
            <a:endParaRPr lang="en-GB" dirty="0"/>
          </a:p>
        </p:txBody>
      </p:sp>
      <p:sp>
        <p:nvSpPr>
          <p:cNvPr id="5" name="Footer Placeholder 4">
            <a:extLst>
              <a:ext uri="{FF2B5EF4-FFF2-40B4-BE49-F238E27FC236}">
                <a16:creationId xmlns:a16="http://schemas.microsoft.com/office/drawing/2014/main" id="{FCBB3993-746A-4812-B604-1CB12E7AB3CD}"/>
              </a:ext>
            </a:extLst>
          </p:cNvPr>
          <p:cNvSpPr>
            <a:spLocks noGrp="1"/>
          </p:cNvSpPr>
          <p:nvPr>
            <p:ph type="ftr" sz="quarter" idx="11"/>
          </p:nvPr>
        </p:nvSpPr>
        <p:spPr>
          <a:xfrm>
            <a:off x="1343963" y="6438798"/>
            <a:ext cx="6541200" cy="144000"/>
          </a:xfrm>
        </p:spPr>
        <p:txBody>
          <a:bodyPr/>
          <a:lstStyle/>
          <a:p>
            <a:endParaRPr lang="en-GB" dirty="0"/>
          </a:p>
        </p:txBody>
      </p:sp>
      <p:sp>
        <p:nvSpPr>
          <p:cNvPr id="8" name="Slide Number Placeholder 7">
            <a:extLst>
              <a:ext uri="{FF2B5EF4-FFF2-40B4-BE49-F238E27FC236}">
                <a16:creationId xmlns:a16="http://schemas.microsoft.com/office/drawing/2014/main" id="{31446710-E8D4-486F-90DE-EC9771FBA22F}"/>
              </a:ext>
            </a:extLst>
          </p:cNvPr>
          <p:cNvSpPr>
            <a:spLocks noGrp="1"/>
          </p:cNvSpPr>
          <p:nvPr>
            <p:ph type="sldNum" sz="quarter" idx="12"/>
          </p:nvPr>
        </p:nvSpPr>
        <p:spPr/>
        <p:txBody>
          <a:bodyPr/>
          <a:lstStyle>
            <a:lvl1pPr>
              <a:defRPr>
                <a:solidFill>
                  <a:schemeClr val="accent2"/>
                </a:solidFill>
              </a:defRPr>
            </a:lvl1pPr>
          </a:lstStyle>
          <a:p>
            <a:fld id="{23AA811B-2EBD-4900-905E-5BE206449611}" type="slidenum">
              <a:rPr lang="en-GB" smtClean="0"/>
              <a:pPr/>
              <a:t>‹#›</a:t>
            </a:fld>
            <a:endParaRPr lang="en-GB" dirty="0"/>
          </a:p>
        </p:txBody>
      </p:sp>
      <p:sp>
        <p:nvSpPr>
          <p:cNvPr id="9" name="Content Placeholder 2">
            <a:extLst>
              <a:ext uri="{FF2B5EF4-FFF2-40B4-BE49-F238E27FC236}">
                <a16:creationId xmlns:a16="http://schemas.microsoft.com/office/drawing/2014/main" id="{B44C8BD0-DD5C-4489-9629-555B91865A6E}"/>
              </a:ext>
            </a:extLst>
          </p:cNvPr>
          <p:cNvSpPr>
            <a:spLocks noGrp="1"/>
          </p:cNvSpPr>
          <p:nvPr>
            <p:ph idx="1" hasCustomPrompt="1"/>
          </p:nvPr>
        </p:nvSpPr>
        <p:spPr>
          <a:xfrm>
            <a:off x="358775" y="1829496"/>
            <a:ext cx="7525224"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Tree>
    <p:extLst>
      <p:ext uri="{BB962C8B-B14F-4D97-AF65-F5344CB8AC3E}">
        <p14:creationId xmlns:p14="http://schemas.microsoft.com/office/powerpoint/2010/main" val="2474620005"/>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ntent grass">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9240000" y="0"/>
            <a:ext cx="29520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59999" y="654050"/>
            <a:ext cx="8514000" cy="938213"/>
          </a:xfrm>
        </p:spPr>
        <p:txBody>
          <a:bodyPr/>
          <a:lstStyle/>
          <a:p>
            <a:r>
              <a:rPr lang="en-GB" noProof="0" dirty="0"/>
              <a:t>Click to add title</a:t>
            </a:r>
          </a:p>
        </p:txBody>
      </p:sp>
      <p:sp>
        <p:nvSpPr>
          <p:cNvPr id="3" name="Content Placeholder 2"/>
          <p:cNvSpPr>
            <a:spLocks noGrp="1"/>
          </p:cNvSpPr>
          <p:nvPr>
            <p:ph idx="1" hasCustomPrompt="1"/>
          </p:nvPr>
        </p:nvSpPr>
        <p:spPr>
          <a:xfrm>
            <a:off x="359999" y="1829496"/>
            <a:ext cx="41004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9606001" y="654050"/>
            <a:ext cx="2225637" cy="5470246"/>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4" name="Date Placeholder 3">
            <a:extLst>
              <a:ext uri="{FF2B5EF4-FFF2-40B4-BE49-F238E27FC236}">
                <a16:creationId xmlns:a16="http://schemas.microsoft.com/office/drawing/2014/main" id="{E5BF0EDC-1BA0-46A5-AFF6-FF8FC3548247}"/>
              </a:ext>
            </a:extLst>
          </p:cNvPr>
          <p:cNvSpPr>
            <a:spLocks noGrp="1"/>
          </p:cNvSpPr>
          <p:nvPr>
            <p:ph type="dt" sz="half" idx="10"/>
          </p:nvPr>
        </p:nvSpPr>
        <p:spPr/>
        <p:txBody>
          <a:bodyPr/>
          <a:lstStyle>
            <a:lvl1pPr>
              <a:defRPr>
                <a:solidFill>
                  <a:schemeClr val="accent2"/>
                </a:solidFill>
              </a:defRPr>
            </a:lvl1pPr>
          </a:lstStyle>
          <a:p>
            <a:fld id="{3EFAF684-C611-4113-B7D5-C3E527F22C4F}" type="datetime1">
              <a:rPr lang="en-GB" smtClean="0"/>
              <a:t>29/01/2024</a:t>
            </a:fld>
            <a:endParaRPr lang="en-GB" dirty="0"/>
          </a:p>
        </p:txBody>
      </p:sp>
      <p:sp>
        <p:nvSpPr>
          <p:cNvPr id="5" name="Footer Placeholder 4">
            <a:extLst>
              <a:ext uri="{FF2B5EF4-FFF2-40B4-BE49-F238E27FC236}">
                <a16:creationId xmlns:a16="http://schemas.microsoft.com/office/drawing/2014/main" id="{FCBB3993-746A-4812-B604-1CB12E7AB3CD}"/>
              </a:ext>
            </a:extLst>
          </p:cNvPr>
          <p:cNvSpPr>
            <a:spLocks noGrp="1"/>
          </p:cNvSpPr>
          <p:nvPr>
            <p:ph type="ftr" sz="quarter" idx="11"/>
          </p:nvPr>
        </p:nvSpPr>
        <p:spPr>
          <a:xfrm>
            <a:off x="1343963" y="6438798"/>
            <a:ext cx="7527600" cy="144000"/>
          </a:xfrm>
        </p:spPr>
        <p:txBody>
          <a:bodyPr/>
          <a:lstStyle/>
          <a:p>
            <a:endParaRPr lang="en-GB" dirty="0"/>
          </a:p>
        </p:txBody>
      </p:sp>
      <p:sp>
        <p:nvSpPr>
          <p:cNvPr id="8" name="Slide Number Placeholder 7">
            <a:extLst>
              <a:ext uri="{FF2B5EF4-FFF2-40B4-BE49-F238E27FC236}">
                <a16:creationId xmlns:a16="http://schemas.microsoft.com/office/drawing/2014/main" id="{31446710-E8D4-486F-90DE-EC9771FBA22F}"/>
              </a:ext>
            </a:extLst>
          </p:cNvPr>
          <p:cNvSpPr>
            <a:spLocks noGrp="1"/>
          </p:cNvSpPr>
          <p:nvPr>
            <p:ph type="sldNum" sz="quarter" idx="12"/>
          </p:nvPr>
        </p:nvSpPr>
        <p:spPr/>
        <p:txBody>
          <a:bodyPr/>
          <a:lstStyle>
            <a:lvl1pPr>
              <a:defRPr>
                <a:solidFill>
                  <a:schemeClr val="accent2"/>
                </a:solidFill>
              </a:defRPr>
            </a:lvl1pPr>
          </a:lstStyle>
          <a:p>
            <a:fld id="{23AA811B-2EBD-4900-905E-5BE206449611}" type="slidenum">
              <a:rPr lang="en-GB" smtClean="0"/>
              <a:pPr/>
              <a:t>‹#›</a:t>
            </a:fld>
            <a:endParaRPr lang="en-GB" dirty="0"/>
          </a:p>
        </p:txBody>
      </p:sp>
      <p:sp>
        <p:nvSpPr>
          <p:cNvPr id="9" name="Content Placeholder 2">
            <a:extLst>
              <a:ext uri="{FF2B5EF4-FFF2-40B4-BE49-F238E27FC236}">
                <a16:creationId xmlns:a16="http://schemas.microsoft.com/office/drawing/2014/main" id="{DEF9E6FF-7726-40A8-94EA-A29CB944A473}"/>
              </a:ext>
            </a:extLst>
          </p:cNvPr>
          <p:cNvSpPr>
            <a:spLocks noGrp="1"/>
          </p:cNvSpPr>
          <p:nvPr>
            <p:ph idx="13" hasCustomPrompt="1"/>
          </p:nvPr>
        </p:nvSpPr>
        <p:spPr>
          <a:xfrm>
            <a:off x="4773599" y="1829496"/>
            <a:ext cx="41004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cxnSp>
        <p:nvCxnSpPr>
          <p:cNvPr id="11" name="Straight Connector 10">
            <a:extLst>
              <a:ext uri="{FF2B5EF4-FFF2-40B4-BE49-F238E27FC236}">
                <a16:creationId xmlns:a16="http://schemas.microsoft.com/office/drawing/2014/main" id="{D6180825-6800-4756-8533-D472E6030F49}"/>
              </a:ext>
            </a:extLst>
          </p:cNvPr>
          <p:cNvCxnSpPr>
            <a:cxnSpLocks/>
          </p:cNvCxnSpPr>
          <p:nvPr userDrawn="1"/>
        </p:nvCxnSpPr>
        <p:spPr>
          <a:xfrm>
            <a:off x="4617221" y="1829775"/>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83064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9" name="Date Placeholder 6" hidden="1">
            <a:extLst>
              <a:ext uri="{FF2B5EF4-FFF2-40B4-BE49-F238E27FC236}">
                <a16:creationId xmlns:a16="http://schemas.microsoft.com/office/drawing/2014/main" id="{756EBC4B-94DD-497B-89B0-BFABB76B7F8D}"/>
              </a:ext>
            </a:extLst>
          </p:cNvPr>
          <p:cNvSpPr>
            <a:spLocks noGrp="1"/>
          </p:cNvSpPr>
          <p:nvPr>
            <p:ph type="dt" sz="half" idx="15"/>
          </p:nvPr>
        </p:nvSpPr>
        <p:spPr>
          <a:xfrm>
            <a:off x="0" y="6858000"/>
            <a:ext cx="0" cy="0"/>
          </a:xfrm>
        </p:spPr>
        <p:txBody>
          <a:bodyPr/>
          <a:lstStyle>
            <a:lvl1pPr>
              <a:defRPr sz="100">
                <a:noFill/>
              </a:defRPr>
            </a:lvl1pPr>
          </a:lstStyle>
          <a:p>
            <a:fld id="{C4B04AE4-03BB-4174-AD21-7567A4C959F4}" type="datetime1">
              <a:rPr lang="en-GB" smtClean="0"/>
              <a:t>29/01/2024</a:t>
            </a:fld>
            <a:endParaRPr lang="en-GB" dirty="0"/>
          </a:p>
        </p:txBody>
      </p:sp>
      <p:sp>
        <p:nvSpPr>
          <p:cNvPr id="10" name="Slide Number Placeholder 10" hidden="1">
            <a:extLst>
              <a:ext uri="{FF2B5EF4-FFF2-40B4-BE49-F238E27FC236}">
                <a16:creationId xmlns:a16="http://schemas.microsoft.com/office/drawing/2014/main" id="{278ED99F-3EB8-45AB-B54D-DDBD71FB0691}"/>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p:ph type="title" hasCustomPrompt="1"/>
          </p:nvPr>
        </p:nvSpPr>
        <p:spPr>
          <a:xfrm>
            <a:off x="359999" y="654050"/>
            <a:ext cx="7524000" cy="938213"/>
          </a:xfrm>
        </p:spPr>
        <p:txBody>
          <a:bodyPr/>
          <a:lstStyle/>
          <a:p>
            <a:r>
              <a:rPr lang="en-GB" noProof="0" dirty="0"/>
              <a:t>Click to add title</a:t>
            </a:r>
          </a:p>
        </p:txBody>
      </p:sp>
      <p:sp>
        <p:nvSpPr>
          <p:cNvPr id="3" name="Content Placeholder 2"/>
          <p:cNvSpPr>
            <a:spLocks noGrp="1"/>
          </p:cNvSpPr>
          <p:nvPr>
            <p:ph idx="1" hasCustomPrompt="1"/>
          </p:nvPr>
        </p:nvSpPr>
        <p:spPr>
          <a:xfrm>
            <a:off x="360000" y="1829496"/>
            <a:ext cx="75240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Picture Placeholder 3">
            <a:extLst>
              <a:ext uri="{FF2B5EF4-FFF2-40B4-BE49-F238E27FC236}">
                <a16:creationId xmlns:a16="http://schemas.microsoft.com/office/drawing/2014/main" id="{FC42D2E8-535A-4E76-941E-2AB83D872ABF}"/>
              </a:ext>
            </a:extLst>
          </p:cNvPr>
          <p:cNvSpPr>
            <a:spLocks noGrp="1"/>
          </p:cNvSpPr>
          <p:nvPr>
            <p:ph type="pic" sz="quarter" idx="14" hasCustomPrompt="1"/>
          </p:nvPr>
        </p:nvSpPr>
        <p:spPr>
          <a:xfrm>
            <a:off x="8250000" y="0"/>
            <a:ext cx="3942000"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5" name="Footer Placeholder 4">
            <a:extLst>
              <a:ext uri="{FF2B5EF4-FFF2-40B4-BE49-F238E27FC236}">
                <a16:creationId xmlns:a16="http://schemas.microsoft.com/office/drawing/2014/main" id="{FCBB3993-746A-4812-B604-1CB12E7AB3CD}"/>
              </a:ext>
            </a:extLst>
          </p:cNvPr>
          <p:cNvSpPr>
            <a:spLocks noGrp="1"/>
          </p:cNvSpPr>
          <p:nvPr>
            <p:ph type="ftr" sz="quarter" idx="11"/>
          </p:nvPr>
        </p:nvSpPr>
        <p:spPr>
          <a:xfrm>
            <a:off x="1343963" y="6438798"/>
            <a:ext cx="6542737" cy="144000"/>
          </a:xfrm>
        </p:spPr>
        <p:txBody>
          <a:bodyPr/>
          <a:lstStyle/>
          <a:p>
            <a:endParaRPr lang="en-GB" dirty="0"/>
          </a:p>
        </p:txBody>
      </p:sp>
    </p:spTree>
    <p:extLst>
      <p:ext uri="{BB962C8B-B14F-4D97-AF65-F5344CB8AC3E}">
        <p14:creationId xmlns:p14="http://schemas.microsoft.com/office/powerpoint/2010/main" val="184592025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13" name="Picture Placeholder 3">
            <a:extLst>
              <a:ext uri="{FF2B5EF4-FFF2-40B4-BE49-F238E27FC236}">
                <a16:creationId xmlns:a16="http://schemas.microsoft.com/office/drawing/2014/main" id="{734AB29C-AE28-49BA-8CB9-70E6E1E17389}"/>
              </a:ext>
            </a:extLst>
          </p:cNvPr>
          <p:cNvSpPr>
            <a:spLocks noGrp="1"/>
          </p:cNvSpPr>
          <p:nvPr>
            <p:ph type="pic" sz="quarter" idx="14" hasCustomPrompt="1"/>
          </p:nvPr>
        </p:nvSpPr>
        <p:spPr>
          <a:xfrm>
            <a:off x="0" y="0"/>
            <a:ext cx="3942000"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2" name="Title 1"/>
          <p:cNvSpPr>
            <a:spLocks noGrp="1"/>
          </p:cNvSpPr>
          <p:nvPr>
            <p:ph type="title" hasCustomPrompt="1"/>
          </p:nvPr>
        </p:nvSpPr>
        <p:spPr>
          <a:xfrm>
            <a:off x="4297496" y="654050"/>
            <a:ext cx="7524000" cy="936000"/>
          </a:xfrm>
        </p:spPr>
        <p:txBody>
          <a:bodyPr/>
          <a:lstStyle/>
          <a:p>
            <a:r>
              <a:rPr lang="en-GB" noProof="0" dirty="0"/>
              <a:t>Click to add title</a:t>
            </a:r>
          </a:p>
        </p:txBody>
      </p:sp>
      <p:sp>
        <p:nvSpPr>
          <p:cNvPr id="3" name="Content Placeholder 2"/>
          <p:cNvSpPr>
            <a:spLocks noGrp="1"/>
          </p:cNvSpPr>
          <p:nvPr>
            <p:ph idx="1" hasCustomPrompt="1"/>
          </p:nvPr>
        </p:nvSpPr>
        <p:spPr>
          <a:xfrm>
            <a:off x="4297496" y="1829496"/>
            <a:ext cx="7524000" cy="4296001"/>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 Placeholder 3">
            <a:extLst>
              <a:ext uri="{FF2B5EF4-FFF2-40B4-BE49-F238E27FC236}">
                <a16:creationId xmlns:a16="http://schemas.microsoft.com/office/drawing/2014/main" id="{C7C7DB29-13FA-4B09-A099-DDC9A23701C3}"/>
              </a:ext>
            </a:extLst>
          </p:cNvPr>
          <p:cNvSpPr>
            <a:spLocks noGrp="1"/>
          </p:cNvSpPr>
          <p:nvPr>
            <p:ph type="dt" sz="half" idx="15"/>
          </p:nvPr>
        </p:nvSpPr>
        <p:spPr/>
        <p:txBody>
          <a:bodyPr/>
          <a:lstStyle/>
          <a:p>
            <a:fld id="{3A46E679-721E-4A44-A034-B3833441D488}" type="datetime1">
              <a:rPr lang="en-GB" smtClean="0"/>
              <a:t>29/01/2024</a:t>
            </a:fld>
            <a:endParaRPr lang="en-GB" dirty="0"/>
          </a:p>
        </p:txBody>
      </p:sp>
      <p:sp>
        <p:nvSpPr>
          <p:cNvPr id="5" name="Footer Placeholder 4">
            <a:extLst>
              <a:ext uri="{FF2B5EF4-FFF2-40B4-BE49-F238E27FC236}">
                <a16:creationId xmlns:a16="http://schemas.microsoft.com/office/drawing/2014/main" id="{41B73E84-2C35-47EE-9E5D-0C16556B1C94}"/>
              </a:ext>
            </a:extLst>
          </p:cNvPr>
          <p:cNvSpPr>
            <a:spLocks noGrp="1"/>
          </p:cNvSpPr>
          <p:nvPr>
            <p:ph type="ftr" sz="quarter" idx="16"/>
          </p:nvPr>
        </p:nvSpPr>
        <p:spPr>
          <a:xfrm>
            <a:off x="4303713" y="6438798"/>
            <a:ext cx="5916287" cy="144000"/>
          </a:xfrm>
        </p:spPr>
        <p:txBody>
          <a:bodyPr/>
          <a:lstStyle/>
          <a:p>
            <a:endParaRPr lang="en-GB" dirty="0"/>
          </a:p>
        </p:txBody>
      </p:sp>
      <p:sp>
        <p:nvSpPr>
          <p:cNvPr id="7" name="Slide Number Placeholder 6">
            <a:extLst>
              <a:ext uri="{FF2B5EF4-FFF2-40B4-BE49-F238E27FC236}">
                <a16:creationId xmlns:a16="http://schemas.microsoft.com/office/drawing/2014/main" id="{AA7A470A-F824-4C76-B4D6-585485AA2DE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590505054"/>
      </p:ext>
    </p:extLst>
  </p:cSld>
  <p:clrMapOvr>
    <a:masterClrMapping/>
  </p:clrMapOvr>
  <p:extLst>
    <p:ext uri="{DCECCB84-F9BA-43D5-87BE-67443E8EF086}">
      <p15:sldGuideLst xmlns:p15="http://schemas.microsoft.com/office/powerpoint/2012/main">
        <p15:guide id="1" pos="2708">
          <p15:clr>
            <a:srgbClr val="FBAE40"/>
          </p15:clr>
        </p15:guide>
        <p15:guide id="2" pos="248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image key message">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B362E88C-9EAD-4C11-BE6B-5CB3B41E802B}"/>
              </a:ext>
            </a:extLst>
          </p:cNvPr>
          <p:cNvSpPr>
            <a:spLocks noGrp="1"/>
          </p:cNvSpPr>
          <p:nvPr>
            <p:ph type="dt" sz="half" idx="15"/>
          </p:nvPr>
        </p:nvSpPr>
        <p:spPr>
          <a:xfrm>
            <a:off x="0" y="6858000"/>
            <a:ext cx="0" cy="0"/>
          </a:xfrm>
        </p:spPr>
        <p:txBody>
          <a:bodyPr/>
          <a:lstStyle>
            <a:lvl1pPr>
              <a:defRPr sz="100">
                <a:noFill/>
              </a:defRPr>
            </a:lvl1pPr>
          </a:lstStyle>
          <a:p>
            <a:fld id="{F6C1ADEE-7B52-423A-9878-0398FEFAF71F}" type="datetime1">
              <a:rPr lang="en-GB" smtClean="0"/>
              <a:t>29/01/2024</a:t>
            </a:fld>
            <a:endParaRPr lang="en-GB" dirty="0"/>
          </a:p>
        </p:txBody>
      </p:sp>
      <p:sp>
        <p:nvSpPr>
          <p:cNvPr id="9" name="Slide Number Placeholder 10" hidden="1">
            <a:extLst>
              <a:ext uri="{FF2B5EF4-FFF2-40B4-BE49-F238E27FC236}">
                <a16:creationId xmlns:a16="http://schemas.microsoft.com/office/drawing/2014/main" id="{42646B51-B8EC-41E6-905C-2EA91C894C8C}"/>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13" name="Picture Placeholder 3">
            <a:extLst>
              <a:ext uri="{FF2B5EF4-FFF2-40B4-BE49-F238E27FC236}">
                <a16:creationId xmlns:a16="http://schemas.microsoft.com/office/drawing/2014/main" id="{734AB29C-AE28-49BA-8CB9-70E6E1E17389}"/>
              </a:ext>
            </a:extLst>
          </p:cNvPr>
          <p:cNvSpPr>
            <a:spLocks noGrp="1"/>
          </p:cNvSpPr>
          <p:nvPr>
            <p:ph type="pic" sz="quarter" idx="14" hasCustomPrompt="1"/>
          </p:nvPr>
        </p:nvSpPr>
        <p:spPr>
          <a:xfrm>
            <a:off x="5290800" y="0"/>
            <a:ext cx="6901200"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2" name="Title 1"/>
          <p:cNvSpPr>
            <a:spLocks noGrp="1"/>
          </p:cNvSpPr>
          <p:nvPr>
            <p:ph type="title" hasCustomPrompt="1"/>
          </p:nvPr>
        </p:nvSpPr>
        <p:spPr>
          <a:xfrm>
            <a:off x="360000" y="654051"/>
            <a:ext cx="4573774" cy="2349448"/>
          </a:xfrm>
        </p:spPr>
        <p:txBody>
          <a:bodyPr/>
          <a:lstStyle>
            <a:lvl1pPr>
              <a:lnSpc>
                <a:spcPct val="91000"/>
              </a:lnSpc>
              <a:defRPr sz="4100"/>
            </a:lvl1pPr>
          </a:lstStyle>
          <a:p>
            <a:r>
              <a:rPr lang="en-GB" noProof="0" dirty="0"/>
              <a:t>Click to add title</a:t>
            </a:r>
          </a:p>
        </p:txBody>
      </p:sp>
      <p:sp>
        <p:nvSpPr>
          <p:cNvPr id="3" name="Content Placeholder 2"/>
          <p:cNvSpPr>
            <a:spLocks noGrp="1"/>
          </p:cNvSpPr>
          <p:nvPr>
            <p:ph idx="1" hasCustomPrompt="1"/>
          </p:nvPr>
        </p:nvSpPr>
        <p:spPr>
          <a:xfrm>
            <a:off x="360000" y="3352800"/>
            <a:ext cx="4573774" cy="2772697"/>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Footer Placeholder 10">
            <a:extLst>
              <a:ext uri="{FF2B5EF4-FFF2-40B4-BE49-F238E27FC236}">
                <a16:creationId xmlns:a16="http://schemas.microsoft.com/office/drawing/2014/main" id="{D5FEECF7-4538-440F-96EA-C21501C6A3D6}"/>
              </a:ext>
            </a:extLst>
          </p:cNvPr>
          <p:cNvSpPr>
            <a:spLocks noGrp="1"/>
          </p:cNvSpPr>
          <p:nvPr>
            <p:ph type="ftr" sz="quarter" idx="11"/>
          </p:nvPr>
        </p:nvSpPr>
        <p:spPr>
          <a:xfrm>
            <a:off x="1343963" y="6361043"/>
            <a:ext cx="3588036" cy="221755"/>
          </a:xfrm>
        </p:spPr>
        <p:txBody>
          <a:bodyPr/>
          <a:lstStyle/>
          <a:p>
            <a:endParaRPr lang="en-GB" dirty="0"/>
          </a:p>
        </p:txBody>
      </p:sp>
    </p:spTree>
    <p:extLst>
      <p:ext uri="{BB962C8B-B14F-4D97-AF65-F5344CB8AC3E}">
        <p14:creationId xmlns:p14="http://schemas.microsoft.com/office/powerpoint/2010/main" val="2475563379"/>
      </p:ext>
    </p:extLst>
  </p:cSld>
  <p:clrMapOvr>
    <a:masterClrMapping/>
  </p:clrMapOvr>
  <p:extLst>
    <p:ext uri="{DCECCB84-F9BA-43D5-87BE-67443E8EF086}">
      <p15:sldGuideLst xmlns:p15="http://schemas.microsoft.com/office/powerpoint/2012/main">
        <p15:guide id="1" pos="3329">
          <p15:clr>
            <a:srgbClr val="FBAE40"/>
          </p15:clr>
        </p15:guide>
        <p15:guide id="2" pos="311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content key message">
    <p:spTree>
      <p:nvGrpSpPr>
        <p:cNvPr id="1" name=""/>
        <p:cNvGrpSpPr/>
        <p:nvPr/>
      </p:nvGrpSpPr>
      <p:grpSpPr>
        <a:xfrm>
          <a:off x="0" y="0"/>
          <a:ext cx="0" cy="0"/>
          <a:chOff x="0" y="0"/>
          <a:chExt cx="0" cy="0"/>
        </a:xfrm>
      </p:grpSpPr>
      <p:sp>
        <p:nvSpPr>
          <p:cNvPr id="13" name="Picture Placeholder 3">
            <a:extLst>
              <a:ext uri="{FF2B5EF4-FFF2-40B4-BE49-F238E27FC236}">
                <a16:creationId xmlns:a16="http://schemas.microsoft.com/office/drawing/2014/main" id="{734AB29C-AE28-49BA-8CB9-70E6E1E17389}"/>
              </a:ext>
            </a:extLst>
          </p:cNvPr>
          <p:cNvSpPr>
            <a:spLocks noGrp="1"/>
          </p:cNvSpPr>
          <p:nvPr>
            <p:ph type="pic" sz="quarter" idx="14" hasCustomPrompt="1"/>
          </p:nvPr>
        </p:nvSpPr>
        <p:spPr>
          <a:xfrm>
            <a:off x="0" y="0"/>
            <a:ext cx="4928400"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2" name="Title 1"/>
          <p:cNvSpPr>
            <a:spLocks noGrp="1"/>
          </p:cNvSpPr>
          <p:nvPr>
            <p:ph type="title" hasCustomPrompt="1"/>
          </p:nvPr>
        </p:nvSpPr>
        <p:spPr>
          <a:xfrm>
            <a:off x="5289755" y="654051"/>
            <a:ext cx="6531741" cy="2349448"/>
          </a:xfrm>
        </p:spPr>
        <p:txBody>
          <a:bodyPr/>
          <a:lstStyle>
            <a:lvl1pPr>
              <a:lnSpc>
                <a:spcPct val="91000"/>
              </a:lnSpc>
              <a:defRPr sz="4100"/>
            </a:lvl1pPr>
          </a:lstStyle>
          <a:p>
            <a:r>
              <a:rPr lang="en-GB" noProof="0" dirty="0"/>
              <a:t>Click to add title</a:t>
            </a:r>
          </a:p>
        </p:txBody>
      </p:sp>
      <p:sp>
        <p:nvSpPr>
          <p:cNvPr id="3" name="Content Placeholder 2"/>
          <p:cNvSpPr>
            <a:spLocks noGrp="1"/>
          </p:cNvSpPr>
          <p:nvPr>
            <p:ph idx="1" hasCustomPrompt="1"/>
          </p:nvPr>
        </p:nvSpPr>
        <p:spPr>
          <a:xfrm>
            <a:off x="5289755" y="3352800"/>
            <a:ext cx="6531741" cy="2772697"/>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 Placeholder 3">
            <a:extLst>
              <a:ext uri="{FF2B5EF4-FFF2-40B4-BE49-F238E27FC236}">
                <a16:creationId xmlns:a16="http://schemas.microsoft.com/office/drawing/2014/main" id="{E1954FEB-C389-4653-B226-8CADC584E9A4}"/>
              </a:ext>
            </a:extLst>
          </p:cNvPr>
          <p:cNvSpPr>
            <a:spLocks noGrp="1"/>
          </p:cNvSpPr>
          <p:nvPr>
            <p:ph type="dt" sz="half" idx="15"/>
          </p:nvPr>
        </p:nvSpPr>
        <p:spPr/>
        <p:txBody>
          <a:bodyPr/>
          <a:lstStyle/>
          <a:p>
            <a:fld id="{3FD627AC-F023-4E38-BBE2-8CC6A4B15F9B}" type="datetime1">
              <a:rPr lang="en-GB" smtClean="0"/>
              <a:t>29/01/2024</a:t>
            </a:fld>
            <a:endParaRPr lang="en-GB" dirty="0"/>
          </a:p>
        </p:txBody>
      </p:sp>
      <p:sp>
        <p:nvSpPr>
          <p:cNvPr id="5" name="Footer Placeholder 4">
            <a:extLst>
              <a:ext uri="{FF2B5EF4-FFF2-40B4-BE49-F238E27FC236}">
                <a16:creationId xmlns:a16="http://schemas.microsoft.com/office/drawing/2014/main" id="{3503BFA0-A0B2-46DF-BB77-1FCE2156E1B8}"/>
              </a:ext>
            </a:extLst>
          </p:cNvPr>
          <p:cNvSpPr>
            <a:spLocks noGrp="1"/>
          </p:cNvSpPr>
          <p:nvPr>
            <p:ph type="ftr" sz="quarter" idx="16"/>
          </p:nvPr>
        </p:nvSpPr>
        <p:spPr>
          <a:xfrm>
            <a:off x="5289755" y="6438798"/>
            <a:ext cx="4930245" cy="144000"/>
          </a:xfrm>
        </p:spPr>
        <p:txBody>
          <a:bodyPr/>
          <a:lstStyle/>
          <a:p>
            <a:endParaRPr lang="en-GB" dirty="0"/>
          </a:p>
        </p:txBody>
      </p:sp>
      <p:sp>
        <p:nvSpPr>
          <p:cNvPr id="7" name="Slide Number Placeholder 6">
            <a:extLst>
              <a:ext uri="{FF2B5EF4-FFF2-40B4-BE49-F238E27FC236}">
                <a16:creationId xmlns:a16="http://schemas.microsoft.com/office/drawing/2014/main" id="{34752393-FFA4-4674-9424-10C04085B846}"/>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368981122"/>
      </p:ext>
    </p:extLst>
  </p:cSld>
  <p:clrMapOvr>
    <a:masterClrMapping/>
  </p:clrMapOvr>
  <p:extLst>
    <p:ext uri="{DCECCB84-F9BA-43D5-87BE-67443E8EF086}">
      <p15:sldGuideLst xmlns:p15="http://schemas.microsoft.com/office/powerpoint/2012/main">
        <p15:guide id="1" pos="3329">
          <p15:clr>
            <a:srgbClr val="FBAE40"/>
          </p15:clr>
        </p15:guide>
        <p15:guide id="2" pos="310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and image key message cyan">
    <p:spTree>
      <p:nvGrpSpPr>
        <p:cNvPr id="1" name=""/>
        <p:cNvGrpSpPr/>
        <p:nvPr/>
      </p:nvGrpSpPr>
      <p:grpSpPr>
        <a:xfrm>
          <a:off x="0" y="0"/>
          <a:ext cx="0" cy="0"/>
          <a:chOff x="0" y="0"/>
          <a:chExt cx="0" cy="0"/>
        </a:xfrm>
      </p:grpSpPr>
      <p:sp>
        <p:nvSpPr>
          <p:cNvPr id="13" name="Date Placeholder 6" hidden="1">
            <a:extLst>
              <a:ext uri="{FF2B5EF4-FFF2-40B4-BE49-F238E27FC236}">
                <a16:creationId xmlns:a16="http://schemas.microsoft.com/office/drawing/2014/main" id="{35C0182F-ADAB-42FE-8E3F-6E031EAC242C}"/>
              </a:ext>
            </a:extLst>
          </p:cNvPr>
          <p:cNvSpPr>
            <a:spLocks noGrp="1"/>
          </p:cNvSpPr>
          <p:nvPr>
            <p:ph type="dt" sz="half" idx="15"/>
          </p:nvPr>
        </p:nvSpPr>
        <p:spPr>
          <a:xfrm>
            <a:off x="0" y="6858000"/>
            <a:ext cx="0" cy="0"/>
          </a:xfrm>
        </p:spPr>
        <p:txBody>
          <a:bodyPr/>
          <a:lstStyle>
            <a:lvl1pPr>
              <a:defRPr sz="100">
                <a:noFill/>
              </a:defRPr>
            </a:lvl1pPr>
          </a:lstStyle>
          <a:p>
            <a:fld id="{791AE312-9C38-4B88-A1BD-03872F0FCB4A}" type="datetime1">
              <a:rPr lang="en-GB" smtClean="0"/>
              <a:t>29/01/2024</a:t>
            </a:fld>
            <a:endParaRPr lang="en-GB" dirty="0"/>
          </a:p>
        </p:txBody>
      </p:sp>
      <p:sp>
        <p:nvSpPr>
          <p:cNvPr id="16" name="Slide Number Placeholder 10" hidden="1">
            <a:extLst>
              <a:ext uri="{FF2B5EF4-FFF2-40B4-BE49-F238E27FC236}">
                <a16:creationId xmlns:a16="http://schemas.microsoft.com/office/drawing/2014/main" id="{1B428ADB-22C2-4C2B-9198-91AE2BA16AFC}"/>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15" name="Background">
            <a:extLst>
              <a:ext uri="{FF2B5EF4-FFF2-40B4-BE49-F238E27FC236}">
                <a16:creationId xmlns:a16="http://schemas.microsoft.com/office/drawing/2014/main" id="{CFA65BDB-B1EC-4EF2-BD12-F97D9D8E2041}"/>
              </a:ext>
            </a:extLst>
          </p:cNvPr>
          <p:cNvSpPr/>
          <p:nvPr userDrawn="1"/>
        </p:nvSpPr>
        <p:spPr>
          <a:xfrm>
            <a:off x="-2" y="0"/>
            <a:ext cx="69012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0" name="Picture Placeholder 3">
            <a:extLst>
              <a:ext uri="{FF2B5EF4-FFF2-40B4-BE49-F238E27FC236}">
                <a16:creationId xmlns:a16="http://schemas.microsoft.com/office/drawing/2014/main" id="{46F462CB-49C6-43D4-8FBC-ABA17853FE28}"/>
              </a:ext>
            </a:extLst>
          </p:cNvPr>
          <p:cNvSpPr>
            <a:spLocks noGrp="1"/>
          </p:cNvSpPr>
          <p:nvPr>
            <p:ph type="pic" sz="quarter" idx="14" hasCustomPrompt="1"/>
          </p:nvPr>
        </p:nvSpPr>
        <p:spPr>
          <a:xfrm>
            <a:off x="6901198" y="0"/>
            <a:ext cx="5290801"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2" name="Title 1"/>
          <p:cNvSpPr>
            <a:spLocks noGrp="1"/>
          </p:cNvSpPr>
          <p:nvPr>
            <p:ph type="title" hasCustomPrompt="1"/>
          </p:nvPr>
        </p:nvSpPr>
        <p:spPr>
          <a:xfrm>
            <a:off x="360000" y="654051"/>
            <a:ext cx="6184800" cy="2349448"/>
          </a:xfrm>
        </p:spPr>
        <p:txBody>
          <a:bodyPr/>
          <a:lstStyle>
            <a:lvl1pPr>
              <a:lnSpc>
                <a:spcPct val="91000"/>
              </a:lnSpc>
              <a:defRPr sz="4100">
                <a:solidFill>
                  <a:schemeClr val="bg1"/>
                </a:solidFill>
              </a:defRPr>
            </a:lvl1pPr>
          </a:lstStyle>
          <a:p>
            <a:r>
              <a:rPr lang="en-GB" noProof="0" dirty="0"/>
              <a:t>Click to add title</a:t>
            </a:r>
          </a:p>
        </p:txBody>
      </p:sp>
      <p:sp>
        <p:nvSpPr>
          <p:cNvPr id="3" name="Content Placeholder 2"/>
          <p:cNvSpPr>
            <a:spLocks noGrp="1"/>
          </p:cNvSpPr>
          <p:nvPr>
            <p:ph idx="1" hasCustomPrompt="1"/>
          </p:nvPr>
        </p:nvSpPr>
        <p:spPr>
          <a:xfrm>
            <a:off x="360000" y="3352800"/>
            <a:ext cx="6184800" cy="27726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Footer Placeholder 10">
            <a:extLst>
              <a:ext uri="{FF2B5EF4-FFF2-40B4-BE49-F238E27FC236}">
                <a16:creationId xmlns:a16="http://schemas.microsoft.com/office/drawing/2014/main" id="{D5FEECF7-4538-440F-96EA-C21501C6A3D6}"/>
              </a:ext>
            </a:extLst>
          </p:cNvPr>
          <p:cNvSpPr>
            <a:spLocks noGrp="1"/>
          </p:cNvSpPr>
          <p:nvPr>
            <p:ph type="ftr" sz="quarter" idx="11"/>
          </p:nvPr>
        </p:nvSpPr>
        <p:spPr>
          <a:xfrm>
            <a:off x="1343963" y="6367354"/>
            <a:ext cx="5198435" cy="215444"/>
          </a:xfrm>
        </p:spPr>
        <p:txBody>
          <a:bodyPr/>
          <a:lstStyle>
            <a:lvl1pPr>
              <a:defRPr>
                <a:solidFill>
                  <a:schemeClr val="bg1"/>
                </a:solidFill>
              </a:defRPr>
            </a:lvl1pPr>
          </a:lstStyle>
          <a:p>
            <a:endParaRPr lang="en-GB" dirty="0"/>
          </a:p>
        </p:txBody>
      </p:sp>
      <p:sp>
        <p:nvSpPr>
          <p:cNvPr id="14" name="Lav dynamik">
            <a:extLst>
              <a:ext uri="{FF2B5EF4-FFF2-40B4-BE49-F238E27FC236}">
                <a16:creationId xmlns:a16="http://schemas.microsoft.com/office/drawing/2014/main" id="{1A0DCCFC-0F80-4FEA-BB6A-651AF6A10A44}"/>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bg1"/>
                </a:solidFill>
              </a:rPr>
              <a:t>Ramboll</a:t>
            </a:r>
          </a:p>
        </p:txBody>
      </p:sp>
    </p:spTree>
    <p:extLst>
      <p:ext uri="{BB962C8B-B14F-4D97-AF65-F5344CB8AC3E}">
        <p14:creationId xmlns:p14="http://schemas.microsoft.com/office/powerpoint/2010/main" val="2751567655"/>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and two content key message cyan">
    <p:spTree>
      <p:nvGrpSpPr>
        <p:cNvPr id="1" name=""/>
        <p:cNvGrpSpPr/>
        <p:nvPr/>
      </p:nvGrpSpPr>
      <p:grpSpPr>
        <a:xfrm>
          <a:off x="0" y="0"/>
          <a:ext cx="0" cy="0"/>
          <a:chOff x="0" y="0"/>
          <a:chExt cx="0" cy="0"/>
        </a:xfrm>
      </p:grpSpPr>
      <p:sp>
        <p:nvSpPr>
          <p:cNvPr id="11" name="Footer Placeholder 8" hidden="1">
            <a:extLst>
              <a:ext uri="{FF2B5EF4-FFF2-40B4-BE49-F238E27FC236}">
                <a16:creationId xmlns:a16="http://schemas.microsoft.com/office/drawing/2014/main" id="{FEDDE2A4-F6B9-48F4-9D70-713FCBC801A1}"/>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0" name="Picture Placeholder 3">
            <a:extLst>
              <a:ext uri="{FF2B5EF4-FFF2-40B4-BE49-F238E27FC236}">
                <a16:creationId xmlns:a16="http://schemas.microsoft.com/office/drawing/2014/main" id="{46F462CB-49C6-43D4-8FBC-ABA17853FE28}"/>
              </a:ext>
            </a:extLst>
          </p:cNvPr>
          <p:cNvSpPr>
            <a:spLocks noGrp="1"/>
          </p:cNvSpPr>
          <p:nvPr>
            <p:ph type="pic" sz="quarter" idx="14" hasCustomPrompt="1"/>
          </p:nvPr>
        </p:nvSpPr>
        <p:spPr>
          <a:xfrm>
            <a:off x="0" y="0"/>
            <a:ext cx="5290801"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15" name="Background">
            <a:extLst>
              <a:ext uri="{FF2B5EF4-FFF2-40B4-BE49-F238E27FC236}">
                <a16:creationId xmlns:a16="http://schemas.microsoft.com/office/drawing/2014/main" id="{CFA65BDB-B1EC-4EF2-BD12-F97D9D8E2041}"/>
              </a:ext>
            </a:extLst>
          </p:cNvPr>
          <p:cNvSpPr/>
          <p:nvPr userDrawn="1"/>
        </p:nvSpPr>
        <p:spPr>
          <a:xfrm>
            <a:off x="5290800" y="0"/>
            <a:ext cx="69012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5650802" y="654051"/>
            <a:ext cx="6184800" cy="2349448"/>
          </a:xfrm>
        </p:spPr>
        <p:txBody>
          <a:bodyPr/>
          <a:lstStyle>
            <a:lvl1pPr>
              <a:lnSpc>
                <a:spcPct val="91000"/>
              </a:lnSpc>
              <a:defRPr sz="4100">
                <a:solidFill>
                  <a:schemeClr val="bg1"/>
                </a:solidFill>
              </a:defRPr>
            </a:lvl1pPr>
          </a:lstStyle>
          <a:p>
            <a:r>
              <a:rPr lang="en-GB" noProof="0" dirty="0"/>
              <a:t>Click to add title</a:t>
            </a:r>
          </a:p>
        </p:txBody>
      </p:sp>
      <p:sp>
        <p:nvSpPr>
          <p:cNvPr id="3" name="Content Placeholder 2"/>
          <p:cNvSpPr>
            <a:spLocks noGrp="1"/>
          </p:cNvSpPr>
          <p:nvPr>
            <p:ph idx="1" hasCustomPrompt="1"/>
          </p:nvPr>
        </p:nvSpPr>
        <p:spPr>
          <a:xfrm>
            <a:off x="5650802" y="3352800"/>
            <a:ext cx="6184800" cy="27726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 Placeholder 3">
            <a:extLst>
              <a:ext uri="{FF2B5EF4-FFF2-40B4-BE49-F238E27FC236}">
                <a16:creationId xmlns:a16="http://schemas.microsoft.com/office/drawing/2014/main" id="{D7871951-D21A-4AD7-B0ED-D9EDFD6FD215}"/>
              </a:ext>
            </a:extLst>
          </p:cNvPr>
          <p:cNvSpPr>
            <a:spLocks noGrp="1"/>
          </p:cNvSpPr>
          <p:nvPr>
            <p:ph type="dt" sz="half" idx="15"/>
          </p:nvPr>
        </p:nvSpPr>
        <p:spPr/>
        <p:txBody>
          <a:bodyPr/>
          <a:lstStyle>
            <a:lvl1pPr>
              <a:defRPr>
                <a:solidFill>
                  <a:schemeClr val="bg1"/>
                </a:solidFill>
              </a:defRPr>
            </a:lvl1pPr>
          </a:lstStyle>
          <a:p>
            <a:fld id="{B28D1D58-AB37-4343-ADE9-EEBE954DF792}" type="datetime1">
              <a:rPr lang="en-GB" smtClean="0"/>
              <a:t>29/01/2024</a:t>
            </a:fld>
            <a:endParaRPr lang="en-GB" dirty="0"/>
          </a:p>
        </p:txBody>
      </p:sp>
      <p:sp>
        <p:nvSpPr>
          <p:cNvPr id="7" name="Slide Number Placeholder 6">
            <a:extLst>
              <a:ext uri="{FF2B5EF4-FFF2-40B4-BE49-F238E27FC236}">
                <a16:creationId xmlns:a16="http://schemas.microsoft.com/office/drawing/2014/main" id="{0D78F7CD-9DD3-4685-B0A9-7CE0ABF9F107}"/>
              </a:ext>
            </a:extLst>
          </p:cNvPr>
          <p:cNvSpPr>
            <a:spLocks noGrp="1"/>
          </p:cNvSpPr>
          <p:nvPr>
            <p:ph type="sldNum" sz="quarter" idx="17"/>
          </p:nvPr>
        </p:nvSpPr>
        <p:spPr/>
        <p:txBody>
          <a:bodyPr/>
          <a:lstStyle>
            <a:lvl1pPr>
              <a:defRPr>
                <a:solidFill>
                  <a:schemeClr val="bg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097920717"/>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key message cyan (A)">
    <p:spTree>
      <p:nvGrpSpPr>
        <p:cNvPr id="1" name=""/>
        <p:cNvGrpSpPr/>
        <p:nvPr/>
      </p:nvGrpSpPr>
      <p:grpSpPr>
        <a:xfrm>
          <a:off x="0" y="0"/>
          <a:ext cx="0" cy="0"/>
          <a:chOff x="0" y="0"/>
          <a:chExt cx="0" cy="0"/>
        </a:xfrm>
      </p:grpSpPr>
      <p:sp>
        <p:nvSpPr>
          <p:cNvPr id="15" name="Background">
            <a:extLst>
              <a:ext uri="{FF2B5EF4-FFF2-40B4-BE49-F238E27FC236}">
                <a16:creationId xmlns:a16="http://schemas.microsoft.com/office/drawing/2014/main" id="{CFA65BDB-B1EC-4EF2-BD12-F97D9D8E2041}"/>
              </a:ext>
            </a:extLst>
          </p:cNvPr>
          <p:cNvSpPr/>
          <p:nvPr userDrawn="1"/>
        </p:nvSpPr>
        <p:spPr>
          <a:xfrm>
            <a:off x="-2" y="0"/>
            <a:ext cx="69012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7258225" y="654051"/>
            <a:ext cx="4563272" cy="2349448"/>
          </a:xfrm>
        </p:spPr>
        <p:txBody>
          <a:bodyPr/>
          <a:lstStyle>
            <a:lvl1pPr>
              <a:lnSpc>
                <a:spcPct val="91000"/>
              </a:lnSpc>
              <a:defRPr sz="4100"/>
            </a:lvl1pPr>
          </a:lstStyle>
          <a:p>
            <a:r>
              <a:rPr lang="en-GB" noProof="0" dirty="0"/>
              <a:t>Click to add title</a:t>
            </a:r>
          </a:p>
        </p:txBody>
      </p:sp>
      <p:sp>
        <p:nvSpPr>
          <p:cNvPr id="3" name="Content Placeholder 2"/>
          <p:cNvSpPr>
            <a:spLocks noGrp="1"/>
          </p:cNvSpPr>
          <p:nvPr>
            <p:ph idx="1" hasCustomPrompt="1"/>
          </p:nvPr>
        </p:nvSpPr>
        <p:spPr>
          <a:xfrm>
            <a:off x="7258225" y="3352800"/>
            <a:ext cx="4563272" cy="2772697"/>
          </a:xfrm>
        </p:spPr>
        <p:txBody>
          <a:bodyPr/>
          <a:lstStyle>
            <a:lvl1pPr>
              <a:defRPr/>
            </a:lvl1pPr>
            <a:lvl5pPr>
              <a:defRPr/>
            </a:lvl5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6" name="Content Placeholder 3">
            <a:extLst>
              <a:ext uri="{FF2B5EF4-FFF2-40B4-BE49-F238E27FC236}">
                <a16:creationId xmlns:a16="http://schemas.microsoft.com/office/drawing/2014/main" id="{03407EFD-739B-433D-AABC-B74FC5DD6592}"/>
              </a:ext>
            </a:extLst>
          </p:cNvPr>
          <p:cNvSpPr>
            <a:spLocks noGrp="1"/>
          </p:cNvSpPr>
          <p:nvPr>
            <p:ph sz="half" idx="2" hasCustomPrompt="1"/>
          </p:nvPr>
        </p:nvSpPr>
        <p:spPr>
          <a:xfrm>
            <a:off x="360000" y="654050"/>
            <a:ext cx="6184172" cy="54702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0C03372A-7FA0-487B-AC8F-173641FF69F1}"/>
              </a:ext>
            </a:extLst>
          </p:cNvPr>
          <p:cNvSpPr>
            <a:spLocks noGrp="1"/>
          </p:cNvSpPr>
          <p:nvPr>
            <p:ph type="dt" sz="half" idx="10"/>
          </p:nvPr>
        </p:nvSpPr>
        <p:spPr/>
        <p:txBody>
          <a:bodyPr/>
          <a:lstStyle/>
          <a:p>
            <a:fld id="{06093368-26E3-4532-8FD8-7B783022E688}" type="datetime1">
              <a:rPr lang="en-GB" smtClean="0"/>
              <a:t>29/01/2024</a:t>
            </a:fld>
            <a:endParaRPr lang="en-GB" dirty="0"/>
          </a:p>
        </p:txBody>
      </p:sp>
      <p:sp>
        <p:nvSpPr>
          <p:cNvPr id="11" name="Footer Placeholder 10">
            <a:extLst>
              <a:ext uri="{FF2B5EF4-FFF2-40B4-BE49-F238E27FC236}">
                <a16:creationId xmlns:a16="http://schemas.microsoft.com/office/drawing/2014/main" id="{D5FEECF7-4538-440F-96EA-C21501C6A3D6}"/>
              </a:ext>
            </a:extLst>
          </p:cNvPr>
          <p:cNvSpPr>
            <a:spLocks noGrp="1"/>
          </p:cNvSpPr>
          <p:nvPr>
            <p:ph type="ftr" sz="quarter" idx="11"/>
          </p:nvPr>
        </p:nvSpPr>
        <p:spPr>
          <a:xfrm>
            <a:off x="1343963" y="6438798"/>
            <a:ext cx="5200209" cy="144000"/>
          </a:xfrm>
        </p:spPr>
        <p:txBody>
          <a:bodyPr/>
          <a:lstStyle>
            <a:lvl1pPr>
              <a:defRPr>
                <a:solidFill>
                  <a:schemeClr val="bg1"/>
                </a:solidFill>
              </a:defRPr>
            </a:lvl1pPr>
          </a:lstStyle>
          <a:p>
            <a:endParaRPr lang="en-GB" dirty="0"/>
          </a:p>
        </p:txBody>
      </p:sp>
      <p:sp>
        <p:nvSpPr>
          <p:cNvPr id="12" name="Slide Number Placeholder 11">
            <a:extLst>
              <a:ext uri="{FF2B5EF4-FFF2-40B4-BE49-F238E27FC236}">
                <a16:creationId xmlns:a16="http://schemas.microsoft.com/office/drawing/2014/main" id="{804AFF32-2AA2-423E-A356-4B61B59F5954}"/>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13" name="Lav dynamik">
            <a:extLst>
              <a:ext uri="{FF2B5EF4-FFF2-40B4-BE49-F238E27FC236}">
                <a16:creationId xmlns:a16="http://schemas.microsoft.com/office/drawing/2014/main" id="{54F492D0-8979-441C-B481-C115B7F6449C}"/>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bg1"/>
                </a:solidFill>
              </a:rPr>
              <a:t>Ramboll</a:t>
            </a:r>
          </a:p>
        </p:txBody>
      </p:sp>
    </p:spTree>
    <p:extLst>
      <p:ext uri="{BB962C8B-B14F-4D97-AF65-F5344CB8AC3E}">
        <p14:creationId xmlns:p14="http://schemas.microsoft.com/office/powerpoint/2010/main" val="3633085674"/>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key message cyan (B)">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1" y="0"/>
            <a:ext cx="4303713"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60000" y="654050"/>
            <a:ext cx="3584974" cy="1175446"/>
          </a:xfrm>
        </p:spPr>
        <p:txBody>
          <a:bodyPr/>
          <a:lstStyle>
            <a:lvl1pPr>
              <a:lnSpc>
                <a:spcPct val="91000"/>
              </a:lnSpc>
              <a:defRPr sz="4100">
                <a:solidFill>
                  <a:schemeClr val="bg1"/>
                </a:solidFill>
              </a:defRPr>
            </a:lvl1pPr>
          </a:lstStyle>
          <a:p>
            <a:r>
              <a:rPr lang="en-GB" noProof="0" dirty="0"/>
              <a:t>Click to add title</a:t>
            </a:r>
          </a:p>
        </p:txBody>
      </p:sp>
      <p:sp>
        <p:nvSpPr>
          <p:cNvPr id="3" name="Content Placeholder 2"/>
          <p:cNvSpPr>
            <a:spLocks noGrp="1"/>
          </p:cNvSpPr>
          <p:nvPr>
            <p:ph idx="1" hasCustomPrompt="1"/>
          </p:nvPr>
        </p:nvSpPr>
        <p:spPr>
          <a:xfrm>
            <a:off x="360000" y="3351600"/>
            <a:ext cx="3584974" cy="2772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4661997" y="654050"/>
            <a:ext cx="7170004" cy="5470246"/>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64FF4A83-F11D-4BA4-ACA2-28A4736CF962}"/>
              </a:ext>
            </a:extLst>
          </p:cNvPr>
          <p:cNvSpPr>
            <a:spLocks noGrp="1"/>
          </p:cNvSpPr>
          <p:nvPr>
            <p:ph type="dt" sz="half" idx="10"/>
          </p:nvPr>
        </p:nvSpPr>
        <p:spPr/>
        <p:txBody>
          <a:bodyPr/>
          <a:lstStyle/>
          <a:p>
            <a:fld id="{851E3A26-CACC-472F-999E-6CEDC51DAFFB}" type="datetime1">
              <a:rPr lang="en-GB" smtClean="0"/>
              <a:t>29/01/2024</a:t>
            </a:fld>
            <a:endParaRPr lang="en-GB" dirty="0"/>
          </a:p>
        </p:txBody>
      </p:sp>
      <p:sp>
        <p:nvSpPr>
          <p:cNvPr id="9" name="Footer Placeholder 8">
            <a:extLst>
              <a:ext uri="{FF2B5EF4-FFF2-40B4-BE49-F238E27FC236}">
                <a16:creationId xmlns:a16="http://schemas.microsoft.com/office/drawing/2014/main" id="{86FF72C8-12DE-429B-98AC-66256B00C413}"/>
              </a:ext>
            </a:extLst>
          </p:cNvPr>
          <p:cNvSpPr>
            <a:spLocks noGrp="1"/>
          </p:cNvSpPr>
          <p:nvPr>
            <p:ph type="ftr" sz="quarter" idx="11"/>
          </p:nvPr>
        </p:nvSpPr>
        <p:spPr>
          <a:xfrm>
            <a:off x="4661996" y="6438798"/>
            <a:ext cx="5558003" cy="144000"/>
          </a:xfrm>
        </p:spPr>
        <p:txBody>
          <a:bodyPr/>
          <a:lstStyle/>
          <a:p>
            <a:endParaRPr lang="en-GB" dirty="0"/>
          </a:p>
        </p:txBody>
      </p:sp>
      <p:sp>
        <p:nvSpPr>
          <p:cNvPr id="11" name="Slide Number Placeholder 10">
            <a:extLst>
              <a:ext uri="{FF2B5EF4-FFF2-40B4-BE49-F238E27FC236}">
                <a16:creationId xmlns:a16="http://schemas.microsoft.com/office/drawing/2014/main" id="{FF8271F6-50AB-44A1-9998-6F78F158F9A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13" name="Lav dynamik">
            <a:extLst>
              <a:ext uri="{FF2B5EF4-FFF2-40B4-BE49-F238E27FC236}">
                <a16:creationId xmlns:a16="http://schemas.microsoft.com/office/drawing/2014/main" id="{6D075D77-F3B6-4EB5-9E52-AB5745AED53F}"/>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bg1"/>
                </a:solidFill>
              </a:rPr>
              <a:t>Ramboll</a:t>
            </a:r>
          </a:p>
        </p:txBody>
      </p:sp>
    </p:spTree>
    <p:extLst>
      <p:ext uri="{BB962C8B-B14F-4D97-AF65-F5344CB8AC3E}">
        <p14:creationId xmlns:p14="http://schemas.microsoft.com/office/powerpoint/2010/main" val="3914093151"/>
      </p:ext>
    </p:extLst>
  </p:cSld>
  <p:clrMapOvr>
    <a:masterClrMapping/>
  </p:clrMapOvr>
  <p:extLst>
    <p:ext uri="{DCECCB84-F9BA-43D5-87BE-67443E8EF086}">
      <p15:sldGuideLst xmlns:p15="http://schemas.microsoft.com/office/powerpoint/2012/main">
        <p15:guide id="1" pos="293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and two content key message pebble">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46F462CB-49C6-43D4-8FBC-ABA17853FE28}"/>
              </a:ext>
            </a:extLst>
          </p:cNvPr>
          <p:cNvSpPr>
            <a:spLocks noGrp="1"/>
          </p:cNvSpPr>
          <p:nvPr>
            <p:ph type="pic" sz="quarter" idx="14" hasCustomPrompt="1"/>
          </p:nvPr>
        </p:nvSpPr>
        <p:spPr>
          <a:xfrm>
            <a:off x="0" y="0"/>
            <a:ext cx="5290801"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15" name="Background">
            <a:extLst>
              <a:ext uri="{FF2B5EF4-FFF2-40B4-BE49-F238E27FC236}">
                <a16:creationId xmlns:a16="http://schemas.microsoft.com/office/drawing/2014/main" id="{CFA65BDB-B1EC-4EF2-BD12-F97D9D8E2041}"/>
              </a:ext>
            </a:extLst>
          </p:cNvPr>
          <p:cNvSpPr/>
          <p:nvPr userDrawn="1"/>
        </p:nvSpPr>
        <p:spPr>
          <a:xfrm>
            <a:off x="5290800" y="0"/>
            <a:ext cx="6901200" cy="6861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5648399" y="654050"/>
            <a:ext cx="6184800" cy="2349449"/>
          </a:xfrm>
        </p:spPr>
        <p:txBody>
          <a:bodyPr/>
          <a:lstStyle>
            <a:lvl1pPr>
              <a:lnSpc>
                <a:spcPct val="91000"/>
              </a:lnSpc>
              <a:defRPr sz="4100">
                <a:solidFill>
                  <a:schemeClr val="tx2"/>
                </a:solidFill>
              </a:defRPr>
            </a:lvl1pPr>
          </a:lstStyle>
          <a:p>
            <a:r>
              <a:rPr lang="en-GB" noProof="0" dirty="0"/>
              <a:t>Click to add title</a:t>
            </a:r>
          </a:p>
        </p:txBody>
      </p:sp>
      <p:sp>
        <p:nvSpPr>
          <p:cNvPr id="3" name="Content Placeholder 2"/>
          <p:cNvSpPr>
            <a:spLocks noGrp="1"/>
          </p:cNvSpPr>
          <p:nvPr>
            <p:ph idx="1" hasCustomPrompt="1"/>
          </p:nvPr>
        </p:nvSpPr>
        <p:spPr>
          <a:xfrm>
            <a:off x="5648399" y="3352800"/>
            <a:ext cx="6184800" cy="2772697"/>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6" name="Date Placeholder 5">
            <a:extLst>
              <a:ext uri="{FF2B5EF4-FFF2-40B4-BE49-F238E27FC236}">
                <a16:creationId xmlns:a16="http://schemas.microsoft.com/office/drawing/2014/main" id="{8C9341C1-1ACE-4D5F-954C-E2A9E304D580}"/>
              </a:ext>
            </a:extLst>
          </p:cNvPr>
          <p:cNvSpPr>
            <a:spLocks noGrp="1"/>
          </p:cNvSpPr>
          <p:nvPr>
            <p:ph type="dt" sz="half" idx="15"/>
          </p:nvPr>
        </p:nvSpPr>
        <p:spPr/>
        <p:txBody>
          <a:bodyPr/>
          <a:lstStyle/>
          <a:p>
            <a:fld id="{923212C7-A548-4370-9C24-272889F12011}" type="datetime1">
              <a:rPr lang="en-GB" smtClean="0"/>
              <a:t>29/01/2024</a:t>
            </a:fld>
            <a:endParaRPr lang="en-GB" dirty="0"/>
          </a:p>
        </p:txBody>
      </p:sp>
      <p:sp>
        <p:nvSpPr>
          <p:cNvPr id="8" name="Footer Placeholder 7">
            <a:extLst>
              <a:ext uri="{FF2B5EF4-FFF2-40B4-BE49-F238E27FC236}">
                <a16:creationId xmlns:a16="http://schemas.microsoft.com/office/drawing/2014/main" id="{B3E03AEF-76B9-47EF-ADA3-08AB46B86899}"/>
              </a:ext>
            </a:extLst>
          </p:cNvPr>
          <p:cNvSpPr>
            <a:spLocks noGrp="1"/>
          </p:cNvSpPr>
          <p:nvPr>
            <p:ph type="ftr" sz="quarter" idx="16"/>
          </p:nvPr>
        </p:nvSpPr>
        <p:spPr>
          <a:xfrm>
            <a:off x="5648399" y="6438798"/>
            <a:ext cx="4571601" cy="144000"/>
          </a:xfrm>
        </p:spPr>
        <p:txBody>
          <a:bodyPr/>
          <a:lstStyle/>
          <a:p>
            <a:endParaRPr lang="en-GB" dirty="0"/>
          </a:p>
        </p:txBody>
      </p:sp>
      <p:sp>
        <p:nvSpPr>
          <p:cNvPr id="9" name="Slide Number Placeholder 8">
            <a:extLst>
              <a:ext uri="{FF2B5EF4-FFF2-40B4-BE49-F238E27FC236}">
                <a16:creationId xmlns:a16="http://schemas.microsoft.com/office/drawing/2014/main" id="{20036FE6-E32E-4510-9DFD-1E1585232786}"/>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409627768"/>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key message pebble">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0" y="0"/>
            <a:ext cx="4302000" cy="6861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60000" y="654050"/>
            <a:ext cx="3584974" cy="1175446"/>
          </a:xfrm>
        </p:spPr>
        <p:txBody>
          <a:bodyPr/>
          <a:lstStyle>
            <a:lvl1pPr>
              <a:lnSpc>
                <a:spcPct val="91000"/>
              </a:lnSpc>
              <a:defRPr sz="4100">
                <a:solidFill>
                  <a:schemeClr val="tx2"/>
                </a:solidFill>
              </a:defRPr>
            </a:lvl1pPr>
          </a:lstStyle>
          <a:p>
            <a:r>
              <a:rPr lang="en-GB" noProof="0" dirty="0"/>
              <a:t>Click to add title</a:t>
            </a:r>
          </a:p>
        </p:txBody>
      </p:sp>
      <p:sp>
        <p:nvSpPr>
          <p:cNvPr id="3" name="Content Placeholder 2"/>
          <p:cNvSpPr>
            <a:spLocks noGrp="1"/>
          </p:cNvSpPr>
          <p:nvPr>
            <p:ph idx="1" hasCustomPrompt="1"/>
          </p:nvPr>
        </p:nvSpPr>
        <p:spPr>
          <a:xfrm>
            <a:off x="360000" y="3351600"/>
            <a:ext cx="3584974" cy="2772000"/>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4661997" y="654050"/>
            <a:ext cx="7170004" cy="5470246"/>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290BD52F-5F30-4092-B6BD-BC68EBA8074D}"/>
              </a:ext>
            </a:extLst>
          </p:cNvPr>
          <p:cNvSpPr>
            <a:spLocks noGrp="1"/>
          </p:cNvSpPr>
          <p:nvPr>
            <p:ph type="dt" sz="half" idx="10"/>
          </p:nvPr>
        </p:nvSpPr>
        <p:spPr/>
        <p:txBody>
          <a:bodyPr/>
          <a:lstStyle/>
          <a:p>
            <a:fld id="{3393CB94-5BA6-4B5C-8025-21D6F4E52D5E}" type="datetime1">
              <a:rPr lang="en-GB" smtClean="0"/>
              <a:t>29/01/2024</a:t>
            </a:fld>
            <a:endParaRPr lang="en-GB" dirty="0"/>
          </a:p>
        </p:txBody>
      </p:sp>
      <p:sp>
        <p:nvSpPr>
          <p:cNvPr id="9" name="Footer Placeholder 8">
            <a:extLst>
              <a:ext uri="{FF2B5EF4-FFF2-40B4-BE49-F238E27FC236}">
                <a16:creationId xmlns:a16="http://schemas.microsoft.com/office/drawing/2014/main" id="{463160CC-677A-4E30-9B6F-4DD30FA62861}"/>
              </a:ext>
            </a:extLst>
          </p:cNvPr>
          <p:cNvSpPr>
            <a:spLocks noGrp="1"/>
          </p:cNvSpPr>
          <p:nvPr>
            <p:ph type="ftr" sz="quarter" idx="11"/>
          </p:nvPr>
        </p:nvSpPr>
        <p:spPr>
          <a:xfrm>
            <a:off x="4657725" y="6438798"/>
            <a:ext cx="5562275" cy="144000"/>
          </a:xfrm>
        </p:spPr>
        <p:txBody>
          <a:bodyPr/>
          <a:lstStyle/>
          <a:p>
            <a:endParaRPr lang="en-GB" dirty="0"/>
          </a:p>
        </p:txBody>
      </p:sp>
      <p:sp>
        <p:nvSpPr>
          <p:cNvPr id="11" name="Slide Number Placeholder 10">
            <a:extLst>
              <a:ext uri="{FF2B5EF4-FFF2-40B4-BE49-F238E27FC236}">
                <a16:creationId xmlns:a16="http://schemas.microsoft.com/office/drawing/2014/main" id="{6BF8DDD7-7966-45A0-AD48-A99BD1B4967F}"/>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13" name="Lav dynamik">
            <a:extLst>
              <a:ext uri="{FF2B5EF4-FFF2-40B4-BE49-F238E27FC236}">
                <a16:creationId xmlns:a16="http://schemas.microsoft.com/office/drawing/2014/main" id="{A4A15578-12D5-4CA3-AE58-36E6DB03E8B8}"/>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tx2"/>
                </a:solidFill>
              </a:rPr>
              <a:t>Ramboll</a:t>
            </a:r>
          </a:p>
        </p:txBody>
      </p:sp>
    </p:spTree>
    <p:extLst>
      <p:ext uri="{BB962C8B-B14F-4D97-AF65-F5344CB8AC3E}">
        <p14:creationId xmlns:p14="http://schemas.microsoft.com/office/powerpoint/2010/main" val="3959807195"/>
      </p:ext>
    </p:extLst>
  </p:cSld>
  <p:clrMapOvr>
    <a:masterClrMapping/>
  </p:clrMapOvr>
  <p:extLst>
    <p:ext uri="{DCECCB84-F9BA-43D5-87BE-67443E8EF086}">
      <p15:sldGuideLst xmlns:p15="http://schemas.microsoft.com/office/powerpoint/2012/main">
        <p15:guide id="1" pos="293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and two content key message ocean">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46F462CB-49C6-43D4-8FBC-ABA17853FE28}"/>
              </a:ext>
            </a:extLst>
          </p:cNvPr>
          <p:cNvSpPr>
            <a:spLocks noGrp="1"/>
          </p:cNvSpPr>
          <p:nvPr>
            <p:ph type="pic" sz="quarter" idx="14" hasCustomPrompt="1"/>
          </p:nvPr>
        </p:nvSpPr>
        <p:spPr>
          <a:xfrm>
            <a:off x="0" y="0"/>
            <a:ext cx="6903600"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15" name="Background">
            <a:extLst>
              <a:ext uri="{FF2B5EF4-FFF2-40B4-BE49-F238E27FC236}">
                <a16:creationId xmlns:a16="http://schemas.microsoft.com/office/drawing/2014/main" id="{CFA65BDB-B1EC-4EF2-BD12-F97D9D8E2041}"/>
              </a:ext>
            </a:extLst>
          </p:cNvPr>
          <p:cNvSpPr/>
          <p:nvPr userDrawn="1"/>
        </p:nvSpPr>
        <p:spPr>
          <a:xfrm>
            <a:off x="6903600" y="0"/>
            <a:ext cx="5288400" cy="686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bwMode="white">
          <a:xfrm>
            <a:off x="7260312" y="654051"/>
            <a:ext cx="4575290" cy="2349448"/>
          </a:xfrm>
        </p:spPr>
        <p:txBody>
          <a:bodyPr/>
          <a:lstStyle>
            <a:lvl1pPr>
              <a:lnSpc>
                <a:spcPct val="91000"/>
              </a:lnSpc>
              <a:defRPr sz="4100">
                <a:solidFill>
                  <a:schemeClr val="tx2"/>
                </a:solidFill>
              </a:defRPr>
            </a:lvl1pPr>
          </a:lstStyle>
          <a:p>
            <a:r>
              <a:rPr lang="en-GB" noProof="0" dirty="0"/>
              <a:t>Click to add title</a:t>
            </a:r>
          </a:p>
        </p:txBody>
      </p:sp>
      <p:sp>
        <p:nvSpPr>
          <p:cNvPr id="3" name="Content Placeholder 2"/>
          <p:cNvSpPr>
            <a:spLocks noGrp="1"/>
          </p:cNvSpPr>
          <p:nvPr>
            <p:ph idx="1" hasCustomPrompt="1"/>
          </p:nvPr>
        </p:nvSpPr>
        <p:spPr bwMode="white">
          <a:xfrm>
            <a:off x="7260312" y="3352800"/>
            <a:ext cx="4575290" cy="27726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 Placeholder 3">
            <a:extLst>
              <a:ext uri="{FF2B5EF4-FFF2-40B4-BE49-F238E27FC236}">
                <a16:creationId xmlns:a16="http://schemas.microsoft.com/office/drawing/2014/main" id="{D7871951-D21A-4AD7-B0ED-D9EDFD6FD215}"/>
              </a:ext>
            </a:extLst>
          </p:cNvPr>
          <p:cNvSpPr>
            <a:spLocks noGrp="1"/>
          </p:cNvSpPr>
          <p:nvPr>
            <p:ph type="dt" sz="half" idx="15"/>
          </p:nvPr>
        </p:nvSpPr>
        <p:spPr bwMode="white"/>
        <p:txBody>
          <a:bodyPr/>
          <a:lstStyle>
            <a:lvl1pPr>
              <a:defRPr>
                <a:solidFill>
                  <a:schemeClr val="tx2"/>
                </a:solidFill>
              </a:defRPr>
            </a:lvl1pPr>
          </a:lstStyle>
          <a:p>
            <a:fld id="{29D73515-F0A6-4B30-A688-5D4CF44B9186}" type="datetime1">
              <a:rPr lang="en-GB" smtClean="0"/>
              <a:t>29/01/2024</a:t>
            </a:fld>
            <a:endParaRPr lang="en-GB" dirty="0"/>
          </a:p>
        </p:txBody>
      </p:sp>
      <p:sp>
        <p:nvSpPr>
          <p:cNvPr id="5" name="Footer Placeholder 4">
            <a:extLst>
              <a:ext uri="{FF2B5EF4-FFF2-40B4-BE49-F238E27FC236}">
                <a16:creationId xmlns:a16="http://schemas.microsoft.com/office/drawing/2014/main" id="{5350D0E1-89DD-41BB-9E30-0E38A07068DF}"/>
              </a:ext>
            </a:extLst>
          </p:cNvPr>
          <p:cNvSpPr>
            <a:spLocks noGrp="1"/>
          </p:cNvSpPr>
          <p:nvPr>
            <p:ph type="ftr" sz="quarter" idx="16"/>
          </p:nvPr>
        </p:nvSpPr>
        <p:spPr>
          <a:xfrm>
            <a:off x="7261225" y="6367354"/>
            <a:ext cx="2957513" cy="215444"/>
          </a:xfrm>
        </p:spPr>
        <p:txBody>
          <a:bodyPr/>
          <a:lstStyle/>
          <a:p>
            <a:endParaRPr lang="en-GB" dirty="0"/>
          </a:p>
        </p:txBody>
      </p:sp>
      <p:sp>
        <p:nvSpPr>
          <p:cNvPr id="7" name="Slide Number Placeholder 6">
            <a:extLst>
              <a:ext uri="{FF2B5EF4-FFF2-40B4-BE49-F238E27FC236}">
                <a16:creationId xmlns:a16="http://schemas.microsoft.com/office/drawing/2014/main" id="{0D78F7CD-9DD3-4685-B0A9-7CE0ABF9F107}"/>
              </a:ext>
            </a:extLst>
          </p:cNvPr>
          <p:cNvSpPr>
            <a:spLocks noGrp="1"/>
          </p:cNvSpPr>
          <p:nvPr>
            <p:ph type="sldNum" sz="quarter" idx="17"/>
          </p:nvPr>
        </p:nvSpPr>
        <p:spPr bwMode="white"/>
        <p:txBody>
          <a:bodyPr/>
          <a:lstStyle>
            <a:lvl1pPr>
              <a:defRPr>
                <a:solidFill>
                  <a:schemeClr val="tx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766435223"/>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key message ocean">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0" y="0"/>
            <a:ext cx="4302000" cy="686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bwMode="white">
          <a:xfrm>
            <a:off x="360000" y="654051"/>
            <a:ext cx="3584974" cy="2136774"/>
          </a:xfrm>
        </p:spPr>
        <p:txBody>
          <a:bodyPr/>
          <a:lstStyle>
            <a:lvl1pPr>
              <a:lnSpc>
                <a:spcPct val="91000"/>
              </a:lnSpc>
              <a:defRPr sz="4100">
                <a:solidFill>
                  <a:schemeClr val="tx2"/>
                </a:solidFill>
              </a:defRPr>
            </a:lvl1pPr>
          </a:lstStyle>
          <a:p>
            <a:r>
              <a:rPr lang="en-GB" noProof="0" dirty="0"/>
              <a:t>Click to add title</a:t>
            </a:r>
          </a:p>
        </p:txBody>
      </p:sp>
      <p:sp>
        <p:nvSpPr>
          <p:cNvPr id="3" name="Content Placeholder 2"/>
          <p:cNvSpPr>
            <a:spLocks noGrp="1"/>
          </p:cNvSpPr>
          <p:nvPr>
            <p:ph idx="1" hasCustomPrompt="1"/>
          </p:nvPr>
        </p:nvSpPr>
        <p:spPr bwMode="white">
          <a:xfrm>
            <a:off x="360000" y="3352800"/>
            <a:ext cx="3584974" cy="27726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4661997" y="654050"/>
            <a:ext cx="7170004" cy="5470246"/>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E8AE0849-ADA5-4C35-BD3D-32AEC0275BFE}"/>
              </a:ext>
            </a:extLst>
          </p:cNvPr>
          <p:cNvSpPr>
            <a:spLocks noGrp="1"/>
          </p:cNvSpPr>
          <p:nvPr>
            <p:ph type="dt" sz="half" idx="10"/>
          </p:nvPr>
        </p:nvSpPr>
        <p:spPr/>
        <p:txBody>
          <a:bodyPr/>
          <a:lstStyle/>
          <a:p>
            <a:fld id="{B6F065B1-CCC8-4072-99B6-C71232109F4F}" type="datetime1">
              <a:rPr lang="en-GB" smtClean="0"/>
              <a:t>29/01/2024</a:t>
            </a:fld>
            <a:endParaRPr lang="en-GB" dirty="0"/>
          </a:p>
        </p:txBody>
      </p:sp>
      <p:sp>
        <p:nvSpPr>
          <p:cNvPr id="9" name="Footer Placeholder 8">
            <a:extLst>
              <a:ext uri="{FF2B5EF4-FFF2-40B4-BE49-F238E27FC236}">
                <a16:creationId xmlns:a16="http://schemas.microsoft.com/office/drawing/2014/main" id="{71AB1FEE-9EFB-4823-A0D2-ECFD3E905429}"/>
              </a:ext>
            </a:extLst>
          </p:cNvPr>
          <p:cNvSpPr>
            <a:spLocks noGrp="1"/>
          </p:cNvSpPr>
          <p:nvPr>
            <p:ph type="ftr" sz="quarter" idx="11"/>
          </p:nvPr>
        </p:nvSpPr>
        <p:spPr>
          <a:xfrm>
            <a:off x="4657725" y="6438798"/>
            <a:ext cx="5562275" cy="144000"/>
          </a:xfrm>
        </p:spPr>
        <p:txBody>
          <a:bodyPr/>
          <a:lstStyle/>
          <a:p>
            <a:endParaRPr lang="en-GB" dirty="0"/>
          </a:p>
        </p:txBody>
      </p:sp>
      <p:sp>
        <p:nvSpPr>
          <p:cNvPr id="11" name="Slide Number Placeholder 10">
            <a:extLst>
              <a:ext uri="{FF2B5EF4-FFF2-40B4-BE49-F238E27FC236}">
                <a16:creationId xmlns:a16="http://schemas.microsoft.com/office/drawing/2014/main" id="{14A6979C-ADCB-4300-A9EA-07138DC9371F}"/>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13" name="Lav dynamik">
            <a:extLst>
              <a:ext uri="{FF2B5EF4-FFF2-40B4-BE49-F238E27FC236}">
                <a16:creationId xmlns:a16="http://schemas.microsoft.com/office/drawing/2014/main" id="{B1EEDA58-6175-4232-A50D-8C1F8D8DDEA6}"/>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tx2"/>
                </a:solidFill>
              </a:rPr>
              <a:t>Ramboll</a:t>
            </a:r>
          </a:p>
        </p:txBody>
      </p:sp>
    </p:spTree>
    <p:extLst>
      <p:ext uri="{BB962C8B-B14F-4D97-AF65-F5344CB8AC3E}">
        <p14:creationId xmlns:p14="http://schemas.microsoft.com/office/powerpoint/2010/main" val="3083077099"/>
      </p:ext>
    </p:extLst>
  </p:cSld>
  <p:clrMapOvr>
    <a:masterClrMapping/>
  </p:clrMapOvr>
  <p:extLst>
    <p:ext uri="{DCECCB84-F9BA-43D5-87BE-67443E8EF086}">
      <p15:sldGuideLst xmlns:p15="http://schemas.microsoft.com/office/powerpoint/2012/main">
        <p15:guide id="1" pos="293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and two content key message gras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46F462CB-49C6-43D4-8FBC-ABA17853FE28}"/>
              </a:ext>
            </a:extLst>
          </p:cNvPr>
          <p:cNvSpPr>
            <a:spLocks noGrp="1"/>
          </p:cNvSpPr>
          <p:nvPr>
            <p:ph type="pic" sz="quarter" idx="14" hasCustomPrompt="1"/>
          </p:nvPr>
        </p:nvSpPr>
        <p:spPr>
          <a:xfrm>
            <a:off x="0" y="0"/>
            <a:ext cx="6903600"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15" name="Background">
            <a:extLst>
              <a:ext uri="{FF2B5EF4-FFF2-40B4-BE49-F238E27FC236}">
                <a16:creationId xmlns:a16="http://schemas.microsoft.com/office/drawing/2014/main" id="{CFA65BDB-B1EC-4EF2-BD12-F97D9D8E2041}"/>
              </a:ext>
            </a:extLst>
          </p:cNvPr>
          <p:cNvSpPr/>
          <p:nvPr userDrawn="1"/>
        </p:nvSpPr>
        <p:spPr>
          <a:xfrm>
            <a:off x="6903600" y="0"/>
            <a:ext cx="52884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7260312" y="654051"/>
            <a:ext cx="4575290" cy="2349448"/>
          </a:xfrm>
        </p:spPr>
        <p:txBody>
          <a:bodyPr/>
          <a:lstStyle>
            <a:lvl1pPr>
              <a:lnSpc>
                <a:spcPct val="91000"/>
              </a:lnSpc>
              <a:defRPr sz="4100">
                <a:solidFill>
                  <a:schemeClr val="accent2"/>
                </a:solidFill>
              </a:defRPr>
            </a:lvl1pPr>
          </a:lstStyle>
          <a:p>
            <a:r>
              <a:rPr lang="en-GB" noProof="0" dirty="0"/>
              <a:t>Click to add title</a:t>
            </a:r>
          </a:p>
        </p:txBody>
      </p:sp>
      <p:sp>
        <p:nvSpPr>
          <p:cNvPr id="3" name="Content Placeholder 2"/>
          <p:cNvSpPr>
            <a:spLocks noGrp="1"/>
          </p:cNvSpPr>
          <p:nvPr>
            <p:ph idx="1" hasCustomPrompt="1"/>
          </p:nvPr>
        </p:nvSpPr>
        <p:spPr>
          <a:xfrm>
            <a:off x="7260312" y="3352800"/>
            <a:ext cx="4575290" cy="2772697"/>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4" name="Date Placeholder 3">
            <a:extLst>
              <a:ext uri="{FF2B5EF4-FFF2-40B4-BE49-F238E27FC236}">
                <a16:creationId xmlns:a16="http://schemas.microsoft.com/office/drawing/2014/main" id="{D7871951-D21A-4AD7-B0ED-D9EDFD6FD215}"/>
              </a:ext>
            </a:extLst>
          </p:cNvPr>
          <p:cNvSpPr>
            <a:spLocks noGrp="1"/>
          </p:cNvSpPr>
          <p:nvPr>
            <p:ph type="dt" sz="half" idx="15"/>
          </p:nvPr>
        </p:nvSpPr>
        <p:spPr/>
        <p:txBody>
          <a:bodyPr/>
          <a:lstStyle>
            <a:lvl1pPr>
              <a:defRPr>
                <a:solidFill>
                  <a:schemeClr val="accent2"/>
                </a:solidFill>
              </a:defRPr>
            </a:lvl1pPr>
          </a:lstStyle>
          <a:p>
            <a:fld id="{4C0216E3-463B-4CB8-BE43-497F498BEEEE}" type="datetime1">
              <a:rPr lang="en-GB" smtClean="0"/>
              <a:t>29/01/2024</a:t>
            </a:fld>
            <a:endParaRPr lang="en-GB" dirty="0"/>
          </a:p>
        </p:txBody>
      </p:sp>
      <p:sp>
        <p:nvSpPr>
          <p:cNvPr id="5" name="Footer Placeholder 4">
            <a:extLst>
              <a:ext uri="{FF2B5EF4-FFF2-40B4-BE49-F238E27FC236}">
                <a16:creationId xmlns:a16="http://schemas.microsoft.com/office/drawing/2014/main" id="{5350D0E1-89DD-41BB-9E30-0E38A07068DF}"/>
              </a:ext>
            </a:extLst>
          </p:cNvPr>
          <p:cNvSpPr>
            <a:spLocks noGrp="1"/>
          </p:cNvSpPr>
          <p:nvPr>
            <p:ph type="ftr" sz="quarter" idx="16"/>
          </p:nvPr>
        </p:nvSpPr>
        <p:spPr>
          <a:xfrm>
            <a:off x="7253288" y="6367354"/>
            <a:ext cx="2965450" cy="215444"/>
          </a:xfrm>
        </p:spPr>
        <p:txBody>
          <a:bodyPr/>
          <a:lstStyle>
            <a:lvl1pPr>
              <a:defRPr>
                <a:solidFill>
                  <a:schemeClr val="accent2"/>
                </a:solidFill>
              </a:defRPr>
            </a:lvl1pPr>
          </a:lstStyle>
          <a:p>
            <a:endParaRPr lang="en-GB" dirty="0"/>
          </a:p>
        </p:txBody>
      </p:sp>
      <p:sp>
        <p:nvSpPr>
          <p:cNvPr id="7" name="Slide Number Placeholder 6">
            <a:extLst>
              <a:ext uri="{FF2B5EF4-FFF2-40B4-BE49-F238E27FC236}">
                <a16:creationId xmlns:a16="http://schemas.microsoft.com/office/drawing/2014/main" id="{0D78F7CD-9DD3-4685-B0A9-7CE0ABF9F107}"/>
              </a:ext>
            </a:extLst>
          </p:cNvPr>
          <p:cNvSpPr>
            <a:spLocks noGrp="1"/>
          </p:cNvSpPr>
          <p:nvPr>
            <p:ph type="sldNum" sz="quarter" idx="17"/>
          </p:nvPr>
        </p:nvSpPr>
        <p:spPr/>
        <p:txBody>
          <a:bodyPr/>
          <a:lstStyle>
            <a:lvl1pPr>
              <a:defRPr>
                <a:solidFill>
                  <a:schemeClr val="accent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479295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key message grass">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5B4101BC-2F6D-4C7D-BAF1-B5E98F520306}"/>
              </a:ext>
            </a:extLst>
          </p:cNvPr>
          <p:cNvSpPr/>
          <p:nvPr userDrawn="1"/>
        </p:nvSpPr>
        <p:spPr>
          <a:xfrm>
            <a:off x="0" y="0"/>
            <a:ext cx="43020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title" hasCustomPrompt="1"/>
          </p:nvPr>
        </p:nvSpPr>
        <p:spPr>
          <a:xfrm>
            <a:off x="360000" y="654051"/>
            <a:ext cx="3584974" cy="2136774"/>
          </a:xfrm>
        </p:spPr>
        <p:txBody>
          <a:bodyPr/>
          <a:lstStyle>
            <a:lvl1pPr>
              <a:lnSpc>
                <a:spcPct val="91000"/>
              </a:lnSpc>
              <a:defRPr sz="4100">
                <a:solidFill>
                  <a:schemeClr val="accent2"/>
                </a:solidFill>
              </a:defRPr>
            </a:lvl1pPr>
          </a:lstStyle>
          <a:p>
            <a:r>
              <a:rPr lang="en-GB" noProof="0" dirty="0"/>
              <a:t>Click to add title</a:t>
            </a:r>
          </a:p>
        </p:txBody>
      </p:sp>
      <p:sp>
        <p:nvSpPr>
          <p:cNvPr id="3" name="Content Placeholder 2"/>
          <p:cNvSpPr>
            <a:spLocks noGrp="1"/>
          </p:cNvSpPr>
          <p:nvPr>
            <p:ph idx="1" hasCustomPrompt="1"/>
          </p:nvPr>
        </p:nvSpPr>
        <p:spPr>
          <a:xfrm>
            <a:off x="360000" y="3352800"/>
            <a:ext cx="3584974" cy="2772697"/>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4661997" y="654051"/>
            <a:ext cx="7170004" cy="5470245"/>
          </a:xfrm>
        </p:spPr>
        <p:txBody>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chemeClr val="tx2"/>
                </a:solidFill>
              </a:defRPr>
            </a:lvl5pPr>
            <a:lvl6pPr>
              <a:defRPr>
                <a:solidFill>
                  <a:schemeClr val="tx2"/>
                </a:solidFill>
              </a:defRPr>
            </a:lvl6pPr>
            <a:lvl7pPr>
              <a:defRPr>
                <a:solidFill>
                  <a:srgbClr val="333333"/>
                </a:solidFill>
              </a:defRPr>
            </a:lvl7pPr>
            <a:lvl8pPr>
              <a:defRPr>
                <a:solidFill>
                  <a:srgbClr val="333333"/>
                </a:solidFill>
              </a:defRPr>
            </a:lvl8pPr>
            <a:lvl9pPr>
              <a:defRPr>
                <a:solidFill>
                  <a:srgbClr val="333333"/>
                </a:solidFill>
              </a:defRPr>
            </a:lvl9pPr>
          </a:lstStyle>
          <a:p>
            <a:pPr lvl="0"/>
            <a:r>
              <a:rPr lang="en-GB" noProof="0" dirty="0"/>
              <a:t>Click to add text </a:t>
            </a:r>
            <a:br>
              <a:rPr lang="en-GB" noProof="0" dirty="0"/>
            </a:br>
            <a:r>
              <a:rPr lang="en-GB" noProof="0" dirty="0"/>
              <a:t>Enter &amp; TAB for next text level</a:t>
            </a:r>
            <a:br>
              <a:rPr lang="en-GB" noProof="0" dirty="0"/>
            </a:br>
            <a:r>
              <a:rPr lang="en-GB" noProof="0" dirty="0"/>
              <a:t>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6" name="Date Placeholder 5">
            <a:extLst>
              <a:ext uri="{FF2B5EF4-FFF2-40B4-BE49-F238E27FC236}">
                <a16:creationId xmlns:a16="http://schemas.microsoft.com/office/drawing/2014/main" id="{F3D33C9E-6521-4DF1-93A8-375CEAEC2975}"/>
              </a:ext>
            </a:extLst>
          </p:cNvPr>
          <p:cNvSpPr>
            <a:spLocks noGrp="1"/>
          </p:cNvSpPr>
          <p:nvPr>
            <p:ph type="dt" sz="half" idx="10"/>
          </p:nvPr>
        </p:nvSpPr>
        <p:spPr/>
        <p:txBody>
          <a:bodyPr/>
          <a:lstStyle/>
          <a:p>
            <a:fld id="{49EE3078-35F5-4450-8DDB-1711F663AF0B}" type="datetime1">
              <a:rPr lang="en-GB" smtClean="0"/>
              <a:t>29/01/2024</a:t>
            </a:fld>
            <a:endParaRPr lang="en-GB" dirty="0"/>
          </a:p>
        </p:txBody>
      </p:sp>
      <p:sp>
        <p:nvSpPr>
          <p:cNvPr id="9" name="Footer Placeholder 8">
            <a:extLst>
              <a:ext uri="{FF2B5EF4-FFF2-40B4-BE49-F238E27FC236}">
                <a16:creationId xmlns:a16="http://schemas.microsoft.com/office/drawing/2014/main" id="{8023F77A-3C54-4C93-BB36-E29AEE7A13DC}"/>
              </a:ext>
            </a:extLst>
          </p:cNvPr>
          <p:cNvSpPr>
            <a:spLocks noGrp="1"/>
          </p:cNvSpPr>
          <p:nvPr>
            <p:ph type="ftr" sz="quarter" idx="11"/>
          </p:nvPr>
        </p:nvSpPr>
        <p:spPr>
          <a:xfrm>
            <a:off x="4661997" y="6438798"/>
            <a:ext cx="5558003" cy="144000"/>
          </a:xfrm>
        </p:spPr>
        <p:txBody>
          <a:bodyPr/>
          <a:lstStyle/>
          <a:p>
            <a:endParaRPr lang="en-GB" dirty="0"/>
          </a:p>
        </p:txBody>
      </p:sp>
      <p:sp>
        <p:nvSpPr>
          <p:cNvPr id="11" name="Slide Number Placeholder 10">
            <a:extLst>
              <a:ext uri="{FF2B5EF4-FFF2-40B4-BE49-F238E27FC236}">
                <a16:creationId xmlns:a16="http://schemas.microsoft.com/office/drawing/2014/main" id="{9CE16FDD-BBE2-4F3D-ADDA-ED4FA9CE90F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13" name="Lav dynamik">
            <a:extLst>
              <a:ext uri="{FF2B5EF4-FFF2-40B4-BE49-F238E27FC236}">
                <a16:creationId xmlns:a16="http://schemas.microsoft.com/office/drawing/2014/main" id="{F6A1A2FD-ED95-4DEE-9A2C-FB659D867A09}"/>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accent2"/>
                </a:solidFill>
              </a:rPr>
              <a:t>Ramboll</a:t>
            </a:r>
          </a:p>
        </p:txBody>
      </p:sp>
    </p:spTree>
    <p:extLst>
      <p:ext uri="{BB962C8B-B14F-4D97-AF65-F5344CB8AC3E}">
        <p14:creationId xmlns:p14="http://schemas.microsoft.com/office/powerpoint/2010/main" val="2217327958"/>
      </p:ext>
    </p:extLst>
  </p:cSld>
  <p:clrMapOvr>
    <a:masterClrMapping/>
  </p:clrMapOvr>
  <p:extLst>
    <p:ext uri="{DCECCB84-F9BA-43D5-87BE-67443E8EF086}">
      <p15:sldGuideLst xmlns:p15="http://schemas.microsoft.com/office/powerpoint/2012/main">
        <p15:guide id="1" pos="293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9" name="Date Placeholder 6" hidden="1">
            <a:extLst>
              <a:ext uri="{FF2B5EF4-FFF2-40B4-BE49-F238E27FC236}">
                <a16:creationId xmlns:a16="http://schemas.microsoft.com/office/drawing/2014/main" id="{B1DFE0D9-0BA4-4026-8A37-2B9467024CB1}"/>
              </a:ext>
            </a:extLst>
          </p:cNvPr>
          <p:cNvSpPr>
            <a:spLocks noGrp="1"/>
          </p:cNvSpPr>
          <p:nvPr>
            <p:ph type="dt" sz="half" idx="15"/>
          </p:nvPr>
        </p:nvSpPr>
        <p:spPr>
          <a:xfrm>
            <a:off x="0" y="6858000"/>
            <a:ext cx="0" cy="0"/>
          </a:xfrm>
        </p:spPr>
        <p:txBody>
          <a:bodyPr/>
          <a:lstStyle>
            <a:lvl1pPr>
              <a:defRPr sz="100">
                <a:noFill/>
              </a:defRPr>
            </a:lvl1pPr>
          </a:lstStyle>
          <a:p>
            <a:fld id="{87CEE0B2-D606-4C87-BD16-18AC95AF549F}" type="datetime1">
              <a:rPr lang="en-GB" smtClean="0"/>
              <a:t>29/01/2024</a:t>
            </a:fld>
            <a:endParaRPr lang="en-GB" dirty="0"/>
          </a:p>
        </p:txBody>
      </p:sp>
      <p:sp>
        <p:nvSpPr>
          <p:cNvPr id="10" name="Slide Number Placeholder 10" hidden="1">
            <a:extLst>
              <a:ext uri="{FF2B5EF4-FFF2-40B4-BE49-F238E27FC236}">
                <a16:creationId xmlns:a16="http://schemas.microsoft.com/office/drawing/2014/main" id="{B99F8788-0F5A-48AA-8CA3-6BDF988C91FB}"/>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14" name="Footer Placeholder 8" hidden="1">
            <a:extLst>
              <a:ext uri="{FF2B5EF4-FFF2-40B4-BE49-F238E27FC236}">
                <a16:creationId xmlns:a16="http://schemas.microsoft.com/office/drawing/2014/main" id="{4D05E2D1-BF97-4F56-A04F-48768FE304DB}"/>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2" name="Background">
            <a:extLst>
              <a:ext uri="{FF2B5EF4-FFF2-40B4-BE49-F238E27FC236}">
                <a16:creationId xmlns:a16="http://schemas.microsoft.com/office/drawing/2014/main" id="{AB09C097-1BD9-4120-AB83-44067D1B1490}"/>
              </a:ext>
            </a:extLst>
          </p:cNvPr>
          <p:cNvSpPr/>
          <p:nvPr userDrawn="1"/>
        </p:nvSpPr>
        <p:spPr>
          <a:xfrm>
            <a:off x="0" y="0"/>
            <a:ext cx="12193200" cy="686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3" name="Picture Placeholder 3">
            <a:extLst>
              <a:ext uri="{FF2B5EF4-FFF2-40B4-BE49-F238E27FC236}">
                <a16:creationId xmlns:a16="http://schemas.microsoft.com/office/drawing/2014/main" id="{A3ADEAA8-6B38-44C6-9245-01A3512C101B}"/>
              </a:ext>
            </a:extLst>
          </p:cNvPr>
          <p:cNvSpPr>
            <a:spLocks noGrp="1"/>
          </p:cNvSpPr>
          <p:nvPr>
            <p:ph type="pic" sz="quarter" idx="14" hasCustomPrompt="1"/>
          </p:nvPr>
        </p:nvSpPr>
        <p:spPr>
          <a:xfrm>
            <a:off x="0" y="0"/>
            <a:ext cx="12192000" cy="6858000"/>
          </a:xfrm>
          <a:solidFill>
            <a:srgbClr val="F9F9F7"/>
          </a:solidFill>
        </p:spPr>
        <p:txBody>
          <a:bodyPr lIns="72000" tIns="72000" rIns="72000" anchor="t" anchorCtr="0"/>
          <a:lstStyle>
            <a:lvl1pPr marL="0" indent="0" algn="l">
              <a:spcAft>
                <a:spcPts val="0"/>
              </a:spcAft>
              <a:buNone/>
              <a:defRPr sz="1600"/>
            </a:lvl1pPr>
          </a:lstStyle>
          <a:p>
            <a:r>
              <a:rPr lang="en-GB" noProof="0" dirty="0"/>
              <a:t>Mark placeholder to insert image using the Insert tab – Pictures or from Templafy</a:t>
            </a:r>
          </a:p>
        </p:txBody>
      </p:sp>
      <p:sp>
        <p:nvSpPr>
          <p:cNvPr id="2" name="Title 1"/>
          <p:cNvSpPr>
            <a:spLocks noGrp="1"/>
          </p:cNvSpPr>
          <p:nvPr>
            <p:ph type="title" hasCustomPrompt="1"/>
          </p:nvPr>
        </p:nvSpPr>
        <p:spPr/>
        <p:txBody>
          <a:bodyPr/>
          <a:lstStyle/>
          <a:p>
            <a:r>
              <a:rPr lang="en-GB" noProof="0" dirty="0"/>
              <a:t>Click to add title</a:t>
            </a:r>
          </a:p>
        </p:txBody>
      </p:sp>
    </p:spTree>
    <p:extLst>
      <p:ext uri="{BB962C8B-B14F-4D97-AF65-F5344CB8AC3E}">
        <p14:creationId xmlns:p14="http://schemas.microsoft.com/office/powerpoint/2010/main" val="31974764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Breaker (A)">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12193200" cy="686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ctrTitle" hasCustomPrompt="1"/>
          </p:nvPr>
        </p:nvSpPr>
        <p:spPr bwMode="white">
          <a:xfrm>
            <a:off x="1350000" y="1122363"/>
            <a:ext cx="8509963" cy="1984631"/>
          </a:xfrm>
        </p:spPr>
        <p:txBody>
          <a:bodyPr anchor="b"/>
          <a:lstStyle>
            <a:lvl1pPr algn="l">
              <a:defRPr sz="6000">
                <a:solidFill>
                  <a:schemeClr val="bg2"/>
                </a:solidFill>
              </a:defRPr>
            </a:lvl1pPr>
          </a:lstStyle>
          <a:p>
            <a:r>
              <a:rPr lang="en-GB" noProof="0" dirty="0"/>
              <a:t>Click to add </a:t>
            </a:r>
            <a:r>
              <a:rPr lang="en-GB" dirty="0"/>
              <a:t>Breaker text</a:t>
            </a:r>
          </a:p>
        </p:txBody>
      </p:sp>
      <p:sp>
        <p:nvSpPr>
          <p:cNvPr id="3" name="Subtitle 2"/>
          <p:cNvSpPr>
            <a:spLocks noGrp="1"/>
          </p:cNvSpPr>
          <p:nvPr>
            <p:ph type="subTitle" idx="1" hasCustomPrompt="1"/>
          </p:nvPr>
        </p:nvSpPr>
        <p:spPr bwMode="white">
          <a:xfrm>
            <a:off x="1350000" y="3503718"/>
            <a:ext cx="3939550" cy="1152000"/>
          </a:xfrm>
        </p:spPr>
        <p:txBody>
          <a:bodyPr lIns="36000"/>
          <a:lstStyle>
            <a:lvl1pPr marL="0" indent="0" algn="l">
              <a:lnSpc>
                <a:spcPct val="100000"/>
              </a:lnSpc>
              <a:spcBef>
                <a:spcPts val="0"/>
              </a:spcBef>
              <a:buFont typeface="Verdana" panose="020B0604030504040204" pitchFamily="34" charset="0"/>
              <a:buChar char="​"/>
              <a:defRPr sz="1600">
                <a:solidFill>
                  <a:schemeClr val="tx1"/>
                </a:solidFill>
              </a:defRPr>
            </a:lvl1pPr>
            <a:lvl2pPr marL="0" indent="0" algn="l">
              <a:lnSpc>
                <a:spcPct val="100000"/>
              </a:lnSpc>
              <a:buFont typeface="Verdana" panose="020B0604030504040204" pitchFamily="34" charset="0"/>
              <a:buChar char="​"/>
              <a:defRPr sz="1600">
                <a:solidFill>
                  <a:schemeClr val="tx1"/>
                </a:solidFill>
              </a:defRPr>
            </a:lvl2pPr>
            <a:lvl3pPr marL="0" indent="0" algn="l">
              <a:lnSpc>
                <a:spcPct val="100000"/>
              </a:lnSpc>
              <a:buFont typeface="Verdana" panose="020B0604030504040204" pitchFamily="34" charset="0"/>
              <a:buChar char="​"/>
              <a:defRPr sz="1600">
                <a:solidFill>
                  <a:schemeClr val="tx1"/>
                </a:solidFill>
              </a:defRPr>
            </a:lvl3pPr>
            <a:lvl4pPr marL="0" indent="0" algn="l">
              <a:lnSpc>
                <a:spcPct val="100000"/>
              </a:lnSpc>
              <a:buFont typeface="Verdana" panose="020B0604030504040204" pitchFamily="34" charset="0"/>
              <a:buChar char="​"/>
              <a:defRPr sz="1600">
                <a:solidFill>
                  <a:schemeClr val="tx1"/>
                </a:solidFill>
              </a:defRPr>
            </a:lvl4pPr>
            <a:lvl5pPr marL="0" indent="0" algn="l">
              <a:lnSpc>
                <a:spcPct val="100000"/>
              </a:lnSpc>
              <a:buFont typeface="Verdana" panose="020B0604030504040204" pitchFamily="34" charset="0"/>
              <a:buChar char="​"/>
              <a:defRPr sz="1600">
                <a:solidFill>
                  <a:schemeClr val="tx1"/>
                </a:solidFill>
              </a:defRPr>
            </a:lvl5pPr>
            <a:lvl6pPr marL="0" indent="0" algn="l">
              <a:lnSpc>
                <a:spcPct val="100000"/>
              </a:lnSpc>
              <a:buFont typeface="Verdana" panose="020B0604030504040204" pitchFamily="34" charset="0"/>
              <a:buChar char="​"/>
              <a:defRPr sz="1600">
                <a:solidFill>
                  <a:schemeClr val="tx1"/>
                </a:solidFill>
              </a:defRPr>
            </a:lvl6pPr>
            <a:lvl7pPr marL="0" indent="0" algn="l">
              <a:lnSpc>
                <a:spcPct val="100000"/>
              </a:lnSpc>
              <a:buFont typeface="Verdana" panose="020B0604030504040204" pitchFamily="34" charset="0"/>
              <a:buChar char="​"/>
              <a:defRPr sz="1600">
                <a:solidFill>
                  <a:schemeClr val="tx1"/>
                </a:solidFill>
              </a:defRPr>
            </a:lvl7pPr>
            <a:lvl8pPr marL="0" indent="0" algn="l">
              <a:lnSpc>
                <a:spcPct val="100000"/>
              </a:lnSpc>
              <a:buFont typeface="Verdana" panose="020B0604030504040204" pitchFamily="34" charset="0"/>
              <a:buChar char="​"/>
              <a:defRPr sz="1600">
                <a:solidFill>
                  <a:schemeClr val="tx1"/>
                </a:solidFill>
              </a:defRPr>
            </a:lvl8pPr>
            <a:lvl9pPr marL="0" indent="0" algn="l">
              <a:lnSpc>
                <a:spcPct val="100000"/>
              </a:lnSpc>
              <a:buFont typeface="Verdana" panose="020B0604030504040204" pitchFamily="34" charset="0"/>
              <a:buChar char="​"/>
              <a:tabLst/>
              <a:defRPr sz="1600">
                <a:solidFill>
                  <a:schemeClr val="tx1"/>
                </a:solidFill>
              </a:defRPr>
            </a:lvl9pPr>
          </a:lstStyle>
          <a:p>
            <a:r>
              <a:rPr lang="en-GB" dirty="0"/>
              <a:t>Click to add subtitle</a:t>
            </a:r>
          </a:p>
        </p:txBody>
      </p:sp>
      <p:sp>
        <p:nvSpPr>
          <p:cNvPr id="4" name="Date Placeholder 3">
            <a:extLst>
              <a:ext uri="{FF2B5EF4-FFF2-40B4-BE49-F238E27FC236}">
                <a16:creationId xmlns:a16="http://schemas.microsoft.com/office/drawing/2014/main" id="{4E3D603A-7559-4371-ACE3-B12E20084BAE}"/>
              </a:ext>
            </a:extLst>
          </p:cNvPr>
          <p:cNvSpPr>
            <a:spLocks noGrp="1"/>
          </p:cNvSpPr>
          <p:nvPr>
            <p:ph type="dt" sz="half" idx="10"/>
          </p:nvPr>
        </p:nvSpPr>
        <p:spPr bwMode="white"/>
        <p:txBody>
          <a:bodyPr/>
          <a:lstStyle>
            <a:lvl1pPr>
              <a:defRPr>
                <a:solidFill>
                  <a:schemeClr val="bg2"/>
                </a:solidFill>
              </a:defRPr>
            </a:lvl1pPr>
          </a:lstStyle>
          <a:p>
            <a:fld id="{075B1503-1805-4DC5-AF6E-FDE48DB177B4}" type="datetime1">
              <a:rPr lang="en-GB" smtClean="0"/>
              <a:t>29/01/2024</a:t>
            </a:fld>
            <a:endParaRPr lang="en-GB" dirty="0"/>
          </a:p>
        </p:txBody>
      </p:sp>
      <p:sp>
        <p:nvSpPr>
          <p:cNvPr id="5" name="Footer Placeholder 4">
            <a:extLst>
              <a:ext uri="{FF2B5EF4-FFF2-40B4-BE49-F238E27FC236}">
                <a16:creationId xmlns:a16="http://schemas.microsoft.com/office/drawing/2014/main" id="{4518BCD5-ACF2-4924-B2F7-A3E3F0EBDB44}"/>
              </a:ext>
            </a:extLst>
          </p:cNvPr>
          <p:cNvSpPr>
            <a:spLocks noGrp="1"/>
          </p:cNvSpPr>
          <p:nvPr>
            <p:ph type="ftr" sz="quarter" idx="11"/>
          </p:nvPr>
        </p:nvSpPr>
        <p:spPr bwMode="white"/>
        <p:txBody>
          <a:bodyPr/>
          <a:lstStyle>
            <a:lvl1pPr>
              <a:defRPr>
                <a:solidFill>
                  <a:schemeClr val="bg2"/>
                </a:solidFill>
              </a:defRPr>
            </a:lvl1pPr>
          </a:lstStyle>
          <a:p>
            <a:endParaRPr lang="en-GB" dirty="0"/>
          </a:p>
        </p:txBody>
      </p:sp>
      <p:sp>
        <p:nvSpPr>
          <p:cNvPr id="6" name="Slide Number Placeholder 5">
            <a:extLst>
              <a:ext uri="{FF2B5EF4-FFF2-40B4-BE49-F238E27FC236}">
                <a16:creationId xmlns:a16="http://schemas.microsoft.com/office/drawing/2014/main" id="{2FEB807C-31DA-4CEA-947C-A0D8107B02E3}"/>
              </a:ext>
            </a:extLst>
          </p:cNvPr>
          <p:cNvSpPr>
            <a:spLocks noGrp="1"/>
          </p:cNvSpPr>
          <p:nvPr>
            <p:ph type="sldNum" sz="quarter" idx="12"/>
          </p:nvPr>
        </p:nvSpPr>
        <p:spPr bwMode="white"/>
        <p:txBody>
          <a:bodyPr/>
          <a:lstStyle>
            <a:lvl1pPr>
              <a:defRPr>
                <a:solidFill>
                  <a:schemeClr val="bg2"/>
                </a:solidFill>
              </a:defRPr>
            </a:lvl1pPr>
          </a:lstStyle>
          <a:p>
            <a:fld id="{23AA811B-2EBD-4900-905E-5BE206449611}" type="slidenum">
              <a:rPr lang="en-GB" smtClean="0"/>
              <a:pPr/>
              <a:t>‹#›</a:t>
            </a:fld>
            <a:endParaRPr lang="en-GB" dirty="0"/>
          </a:p>
        </p:txBody>
      </p:sp>
      <p:sp>
        <p:nvSpPr>
          <p:cNvPr id="11" name="Lav dynamik">
            <a:extLst>
              <a:ext uri="{FF2B5EF4-FFF2-40B4-BE49-F238E27FC236}">
                <a16:creationId xmlns:a16="http://schemas.microsoft.com/office/drawing/2014/main" id="{01B40D1A-C761-49C0-BCA5-BA2972BD1B0E}"/>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bg2"/>
                </a:solidFill>
              </a:rPr>
              <a:t>Ramboll</a:t>
            </a:r>
          </a:p>
        </p:txBody>
      </p:sp>
    </p:spTree>
    <p:extLst>
      <p:ext uri="{BB962C8B-B14F-4D97-AF65-F5344CB8AC3E}">
        <p14:creationId xmlns:p14="http://schemas.microsoft.com/office/powerpoint/2010/main" val="1480811344"/>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Breaker (B)">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ctrTitle" hasCustomPrompt="1"/>
          </p:nvPr>
        </p:nvSpPr>
        <p:spPr bwMode="white">
          <a:xfrm>
            <a:off x="1350000" y="1122363"/>
            <a:ext cx="8509963" cy="1984631"/>
          </a:xfrm>
        </p:spPr>
        <p:txBody>
          <a:bodyPr anchor="b"/>
          <a:lstStyle>
            <a:lvl1pPr algn="l">
              <a:defRPr sz="6000">
                <a:solidFill>
                  <a:schemeClr val="tx1"/>
                </a:solidFill>
              </a:defRPr>
            </a:lvl1pPr>
          </a:lstStyle>
          <a:p>
            <a:r>
              <a:rPr lang="en-GB" noProof="0" dirty="0"/>
              <a:t>Click to add </a:t>
            </a:r>
            <a:r>
              <a:rPr lang="en-GB" dirty="0"/>
              <a:t>Breaker text</a:t>
            </a:r>
          </a:p>
        </p:txBody>
      </p:sp>
      <p:sp>
        <p:nvSpPr>
          <p:cNvPr id="3" name="Subtitle 2"/>
          <p:cNvSpPr>
            <a:spLocks noGrp="1"/>
          </p:cNvSpPr>
          <p:nvPr>
            <p:ph type="subTitle" idx="1" hasCustomPrompt="1"/>
          </p:nvPr>
        </p:nvSpPr>
        <p:spPr bwMode="white">
          <a:xfrm>
            <a:off x="1350000" y="3503718"/>
            <a:ext cx="3939550" cy="1152000"/>
          </a:xfrm>
        </p:spPr>
        <p:txBody>
          <a:bodyPr lIns="36000"/>
          <a:lstStyle>
            <a:lvl1pPr marL="0" indent="0" algn="l">
              <a:lnSpc>
                <a:spcPct val="100000"/>
              </a:lnSpc>
              <a:spcBef>
                <a:spcPts val="0"/>
              </a:spcBef>
              <a:buFont typeface="Verdana" panose="020B0604030504040204" pitchFamily="34" charset="0"/>
              <a:buChar char="​"/>
              <a:defRPr sz="1600">
                <a:solidFill>
                  <a:schemeClr val="tx1"/>
                </a:solidFill>
              </a:defRPr>
            </a:lvl1pPr>
            <a:lvl2pPr marL="0" indent="0" algn="l">
              <a:lnSpc>
                <a:spcPct val="100000"/>
              </a:lnSpc>
              <a:buFont typeface="Verdana" panose="020B0604030504040204" pitchFamily="34" charset="0"/>
              <a:buChar char="​"/>
              <a:defRPr sz="1600">
                <a:solidFill>
                  <a:schemeClr val="tx1"/>
                </a:solidFill>
              </a:defRPr>
            </a:lvl2pPr>
            <a:lvl3pPr marL="0" indent="0" algn="l">
              <a:lnSpc>
                <a:spcPct val="100000"/>
              </a:lnSpc>
              <a:buFont typeface="Verdana" panose="020B0604030504040204" pitchFamily="34" charset="0"/>
              <a:buChar char="​"/>
              <a:defRPr sz="1600">
                <a:solidFill>
                  <a:schemeClr val="tx1"/>
                </a:solidFill>
              </a:defRPr>
            </a:lvl3pPr>
            <a:lvl4pPr marL="0" indent="0" algn="l">
              <a:lnSpc>
                <a:spcPct val="100000"/>
              </a:lnSpc>
              <a:buFont typeface="Verdana" panose="020B0604030504040204" pitchFamily="34" charset="0"/>
              <a:buChar char="​"/>
              <a:defRPr sz="1600">
                <a:solidFill>
                  <a:schemeClr val="tx1"/>
                </a:solidFill>
              </a:defRPr>
            </a:lvl4pPr>
            <a:lvl5pPr marL="0" indent="0" algn="l">
              <a:lnSpc>
                <a:spcPct val="100000"/>
              </a:lnSpc>
              <a:buFont typeface="Verdana" panose="020B0604030504040204" pitchFamily="34" charset="0"/>
              <a:buChar char="​"/>
              <a:defRPr sz="1600">
                <a:solidFill>
                  <a:schemeClr val="tx1"/>
                </a:solidFill>
              </a:defRPr>
            </a:lvl5pPr>
            <a:lvl6pPr marL="0" indent="0" algn="l">
              <a:lnSpc>
                <a:spcPct val="100000"/>
              </a:lnSpc>
              <a:buFont typeface="Verdana" panose="020B0604030504040204" pitchFamily="34" charset="0"/>
              <a:buChar char="​"/>
              <a:defRPr sz="1600">
                <a:solidFill>
                  <a:schemeClr val="tx1"/>
                </a:solidFill>
              </a:defRPr>
            </a:lvl6pPr>
            <a:lvl7pPr marL="0" indent="0" algn="l">
              <a:lnSpc>
                <a:spcPct val="100000"/>
              </a:lnSpc>
              <a:buFont typeface="Verdana" panose="020B0604030504040204" pitchFamily="34" charset="0"/>
              <a:buChar char="​"/>
              <a:defRPr sz="1600">
                <a:solidFill>
                  <a:schemeClr val="tx1"/>
                </a:solidFill>
              </a:defRPr>
            </a:lvl7pPr>
            <a:lvl8pPr marL="0" indent="0" algn="l">
              <a:lnSpc>
                <a:spcPct val="100000"/>
              </a:lnSpc>
              <a:buFont typeface="Verdana" panose="020B0604030504040204" pitchFamily="34" charset="0"/>
              <a:buChar char="​"/>
              <a:defRPr sz="1600">
                <a:solidFill>
                  <a:schemeClr val="tx1"/>
                </a:solidFill>
              </a:defRPr>
            </a:lvl8pPr>
            <a:lvl9pPr marL="0" indent="0" algn="l">
              <a:lnSpc>
                <a:spcPct val="100000"/>
              </a:lnSpc>
              <a:buFont typeface="Verdana" panose="020B0604030504040204" pitchFamily="34" charset="0"/>
              <a:buChar char="​"/>
              <a:tabLst/>
              <a:defRPr sz="1600">
                <a:solidFill>
                  <a:schemeClr val="tx1"/>
                </a:solidFill>
              </a:defRPr>
            </a:lvl9pPr>
          </a:lstStyle>
          <a:p>
            <a:r>
              <a:rPr lang="en-GB" dirty="0"/>
              <a:t>Click to add subtitle</a:t>
            </a:r>
          </a:p>
        </p:txBody>
      </p:sp>
      <p:sp>
        <p:nvSpPr>
          <p:cNvPr id="4" name="Date Placeholder 3">
            <a:extLst>
              <a:ext uri="{FF2B5EF4-FFF2-40B4-BE49-F238E27FC236}">
                <a16:creationId xmlns:a16="http://schemas.microsoft.com/office/drawing/2014/main" id="{4E3D603A-7559-4371-ACE3-B12E20084BAE}"/>
              </a:ext>
            </a:extLst>
          </p:cNvPr>
          <p:cNvSpPr>
            <a:spLocks noGrp="1"/>
          </p:cNvSpPr>
          <p:nvPr>
            <p:ph type="dt" sz="half" idx="10"/>
          </p:nvPr>
        </p:nvSpPr>
        <p:spPr bwMode="white"/>
        <p:txBody>
          <a:bodyPr/>
          <a:lstStyle>
            <a:lvl1pPr>
              <a:defRPr>
                <a:solidFill>
                  <a:schemeClr val="tx1"/>
                </a:solidFill>
              </a:defRPr>
            </a:lvl1pPr>
          </a:lstStyle>
          <a:p>
            <a:fld id="{F24941B2-5F7F-4165-B2DE-D010B7A4A5F5}" type="datetime1">
              <a:rPr lang="en-GB" smtClean="0"/>
              <a:t>29/01/2024</a:t>
            </a:fld>
            <a:endParaRPr lang="en-GB" dirty="0"/>
          </a:p>
        </p:txBody>
      </p:sp>
      <p:sp>
        <p:nvSpPr>
          <p:cNvPr id="5" name="Footer Placeholder 4">
            <a:extLst>
              <a:ext uri="{FF2B5EF4-FFF2-40B4-BE49-F238E27FC236}">
                <a16:creationId xmlns:a16="http://schemas.microsoft.com/office/drawing/2014/main" id="{4518BCD5-ACF2-4924-B2F7-A3E3F0EBDB44}"/>
              </a:ext>
            </a:extLst>
          </p:cNvPr>
          <p:cNvSpPr>
            <a:spLocks noGrp="1"/>
          </p:cNvSpPr>
          <p:nvPr>
            <p:ph type="ftr" sz="quarter" idx="11"/>
          </p:nvPr>
        </p:nvSpPr>
        <p:spPr bwMode="white"/>
        <p:txBody>
          <a:bodyPr/>
          <a:lstStyle>
            <a:lvl1pPr>
              <a:defRPr>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2FEB807C-31DA-4CEA-947C-A0D8107B02E3}"/>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GB" smtClean="0"/>
              <a:pPr/>
              <a:t>‹#›</a:t>
            </a:fld>
            <a:endParaRPr lang="en-GB" dirty="0"/>
          </a:p>
        </p:txBody>
      </p:sp>
      <p:sp>
        <p:nvSpPr>
          <p:cNvPr id="10" name="Lav dynamik">
            <a:extLst>
              <a:ext uri="{FF2B5EF4-FFF2-40B4-BE49-F238E27FC236}">
                <a16:creationId xmlns:a16="http://schemas.microsoft.com/office/drawing/2014/main" id="{D556956A-96D6-4D98-8C29-19A32FDF3B33}"/>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tx1"/>
                </a:solidFill>
              </a:rPr>
              <a:t>Ramboll</a:t>
            </a:r>
          </a:p>
        </p:txBody>
      </p:sp>
    </p:spTree>
    <p:extLst>
      <p:ext uri="{BB962C8B-B14F-4D97-AF65-F5344CB8AC3E}">
        <p14:creationId xmlns:p14="http://schemas.microsoft.com/office/powerpoint/2010/main" val="4004401256"/>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reaker (C)">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121932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ctrTitle" hasCustomPrompt="1"/>
          </p:nvPr>
        </p:nvSpPr>
        <p:spPr>
          <a:xfrm>
            <a:off x="1350000" y="1122363"/>
            <a:ext cx="8509963" cy="1984631"/>
          </a:xfrm>
        </p:spPr>
        <p:txBody>
          <a:bodyPr anchor="b"/>
          <a:lstStyle>
            <a:lvl1pPr algn="l">
              <a:defRPr sz="6000">
                <a:solidFill>
                  <a:schemeClr val="accent2"/>
                </a:solidFill>
              </a:defRPr>
            </a:lvl1pPr>
          </a:lstStyle>
          <a:p>
            <a:r>
              <a:rPr lang="en-GB" noProof="0" dirty="0"/>
              <a:t>Click to add </a:t>
            </a:r>
            <a:r>
              <a:rPr lang="en-GB" dirty="0"/>
              <a:t>Breaker text</a:t>
            </a:r>
          </a:p>
        </p:txBody>
      </p:sp>
      <p:sp>
        <p:nvSpPr>
          <p:cNvPr id="3" name="Subtitle 2"/>
          <p:cNvSpPr>
            <a:spLocks noGrp="1"/>
          </p:cNvSpPr>
          <p:nvPr>
            <p:ph type="subTitle" idx="1" hasCustomPrompt="1"/>
          </p:nvPr>
        </p:nvSpPr>
        <p:spPr>
          <a:xfrm>
            <a:off x="1350000" y="3503718"/>
            <a:ext cx="3939550" cy="1152000"/>
          </a:xfrm>
        </p:spPr>
        <p:txBody>
          <a:bodyPr lIns="36000"/>
          <a:lstStyle>
            <a:lvl1pPr marL="0" indent="0" algn="l">
              <a:lnSpc>
                <a:spcPct val="100000"/>
              </a:lnSpc>
              <a:spcBef>
                <a:spcPts val="0"/>
              </a:spcBef>
              <a:buFont typeface="Verdana" panose="020B0604030504040204" pitchFamily="34" charset="0"/>
              <a:buChar char="​"/>
              <a:defRPr sz="1600">
                <a:solidFill>
                  <a:schemeClr val="accent2"/>
                </a:solidFill>
              </a:defRPr>
            </a:lvl1pPr>
            <a:lvl2pPr marL="0" indent="0" algn="l">
              <a:lnSpc>
                <a:spcPct val="100000"/>
              </a:lnSpc>
              <a:buFont typeface="Verdana" panose="020B0604030504040204" pitchFamily="34" charset="0"/>
              <a:buChar char="​"/>
              <a:defRPr sz="1600">
                <a:solidFill>
                  <a:schemeClr val="tx1"/>
                </a:solidFill>
              </a:defRPr>
            </a:lvl2pPr>
            <a:lvl3pPr marL="0" indent="0" algn="l">
              <a:lnSpc>
                <a:spcPct val="100000"/>
              </a:lnSpc>
              <a:buFont typeface="Verdana" panose="020B0604030504040204" pitchFamily="34" charset="0"/>
              <a:buChar char="​"/>
              <a:defRPr sz="1600">
                <a:solidFill>
                  <a:schemeClr val="tx1"/>
                </a:solidFill>
              </a:defRPr>
            </a:lvl3pPr>
            <a:lvl4pPr marL="0" indent="0" algn="l">
              <a:lnSpc>
                <a:spcPct val="100000"/>
              </a:lnSpc>
              <a:buFont typeface="Verdana" panose="020B0604030504040204" pitchFamily="34" charset="0"/>
              <a:buChar char="​"/>
              <a:defRPr sz="1600">
                <a:solidFill>
                  <a:schemeClr val="tx1"/>
                </a:solidFill>
              </a:defRPr>
            </a:lvl4pPr>
            <a:lvl5pPr marL="0" indent="0" algn="l">
              <a:lnSpc>
                <a:spcPct val="100000"/>
              </a:lnSpc>
              <a:buFont typeface="Verdana" panose="020B0604030504040204" pitchFamily="34" charset="0"/>
              <a:buChar char="​"/>
              <a:defRPr sz="1600">
                <a:solidFill>
                  <a:schemeClr val="tx1"/>
                </a:solidFill>
              </a:defRPr>
            </a:lvl5pPr>
            <a:lvl6pPr marL="0" indent="0" algn="l">
              <a:lnSpc>
                <a:spcPct val="100000"/>
              </a:lnSpc>
              <a:buFont typeface="Verdana" panose="020B0604030504040204" pitchFamily="34" charset="0"/>
              <a:buChar char="​"/>
              <a:defRPr sz="1600">
                <a:solidFill>
                  <a:schemeClr val="tx1"/>
                </a:solidFill>
              </a:defRPr>
            </a:lvl6pPr>
            <a:lvl7pPr marL="0" indent="0" algn="l">
              <a:lnSpc>
                <a:spcPct val="100000"/>
              </a:lnSpc>
              <a:buFont typeface="Verdana" panose="020B0604030504040204" pitchFamily="34" charset="0"/>
              <a:buChar char="​"/>
              <a:defRPr sz="1600">
                <a:solidFill>
                  <a:schemeClr val="tx1"/>
                </a:solidFill>
              </a:defRPr>
            </a:lvl7pPr>
            <a:lvl8pPr marL="0" indent="0" algn="l">
              <a:lnSpc>
                <a:spcPct val="100000"/>
              </a:lnSpc>
              <a:buFont typeface="Verdana" panose="020B0604030504040204" pitchFamily="34" charset="0"/>
              <a:buChar char="​"/>
              <a:defRPr sz="1600">
                <a:solidFill>
                  <a:schemeClr val="tx1"/>
                </a:solidFill>
              </a:defRPr>
            </a:lvl8pPr>
            <a:lvl9pPr marL="0" indent="0" algn="l">
              <a:lnSpc>
                <a:spcPct val="100000"/>
              </a:lnSpc>
              <a:buFont typeface="Verdana" panose="020B0604030504040204" pitchFamily="34" charset="0"/>
              <a:buChar char="​"/>
              <a:tabLst/>
              <a:defRPr sz="1600">
                <a:solidFill>
                  <a:schemeClr val="tx1"/>
                </a:solidFill>
              </a:defRPr>
            </a:lvl9pPr>
          </a:lstStyle>
          <a:p>
            <a:r>
              <a:rPr lang="en-GB" dirty="0"/>
              <a:t>Click to add subtitle</a:t>
            </a:r>
          </a:p>
        </p:txBody>
      </p:sp>
      <p:sp>
        <p:nvSpPr>
          <p:cNvPr id="4" name="Date Placeholder 3">
            <a:extLst>
              <a:ext uri="{FF2B5EF4-FFF2-40B4-BE49-F238E27FC236}">
                <a16:creationId xmlns:a16="http://schemas.microsoft.com/office/drawing/2014/main" id="{4E3D603A-7559-4371-ACE3-B12E20084BAE}"/>
              </a:ext>
            </a:extLst>
          </p:cNvPr>
          <p:cNvSpPr>
            <a:spLocks noGrp="1"/>
          </p:cNvSpPr>
          <p:nvPr>
            <p:ph type="dt" sz="half" idx="10"/>
          </p:nvPr>
        </p:nvSpPr>
        <p:spPr/>
        <p:txBody>
          <a:bodyPr/>
          <a:lstStyle>
            <a:lvl1pPr>
              <a:defRPr>
                <a:solidFill>
                  <a:schemeClr val="accent2"/>
                </a:solidFill>
              </a:defRPr>
            </a:lvl1pPr>
          </a:lstStyle>
          <a:p>
            <a:fld id="{E373EE1C-D19B-4EA0-9A15-DED1DEE449B9}" type="datetime1">
              <a:rPr lang="en-GB" smtClean="0"/>
              <a:t>29/01/2024</a:t>
            </a:fld>
            <a:endParaRPr lang="en-GB" dirty="0"/>
          </a:p>
        </p:txBody>
      </p:sp>
      <p:sp>
        <p:nvSpPr>
          <p:cNvPr id="5" name="Footer Placeholder 4">
            <a:extLst>
              <a:ext uri="{FF2B5EF4-FFF2-40B4-BE49-F238E27FC236}">
                <a16:creationId xmlns:a16="http://schemas.microsoft.com/office/drawing/2014/main" id="{4518BCD5-ACF2-4924-B2F7-A3E3F0EBDB44}"/>
              </a:ext>
            </a:extLst>
          </p:cNvPr>
          <p:cNvSpPr>
            <a:spLocks noGrp="1"/>
          </p:cNvSpPr>
          <p:nvPr>
            <p:ph type="ftr" sz="quarter" idx="11"/>
          </p:nvPr>
        </p:nvSpPr>
        <p:spPr/>
        <p:txBody>
          <a:bodyPr/>
          <a:lstStyle>
            <a:lvl1pPr>
              <a:defRPr>
                <a:solidFill>
                  <a:schemeClr val="accent2"/>
                </a:solidFill>
              </a:defRPr>
            </a:lvl1pPr>
          </a:lstStyle>
          <a:p>
            <a:endParaRPr lang="en-GB" dirty="0"/>
          </a:p>
        </p:txBody>
      </p:sp>
      <p:sp>
        <p:nvSpPr>
          <p:cNvPr id="6" name="Slide Number Placeholder 5">
            <a:extLst>
              <a:ext uri="{FF2B5EF4-FFF2-40B4-BE49-F238E27FC236}">
                <a16:creationId xmlns:a16="http://schemas.microsoft.com/office/drawing/2014/main" id="{2FEB807C-31DA-4CEA-947C-A0D8107B02E3}"/>
              </a:ext>
            </a:extLst>
          </p:cNvPr>
          <p:cNvSpPr>
            <a:spLocks noGrp="1"/>
          </p:cNvSpPr>
          <p:nvPr>
            <p:ph type="sldNum" sz="quarter" idx="12"/>
          </p:nvPr>
        </p:nvSpPr>
        <p:spPr/>
        <p:txBody>
          <a:bodyPr/>
          <a:lstStyle>
            <a:lvl1pPr>
              <a:defRPr>
                <a:solidFill>
                  <a:schemeClr val="accent2"/>
                </a:solidFill>
              </a:defRPr>
            </a:lvl1pPr>
          </a:lstStyle>
          <a:p>
            <a:fld id="{23AA811B-2EBD-4900-905E-5BE206449611}" type="slidenum">
              <a:rPr lang="en-GB" smtClean="0"/>
              <a:pPr/>
              <a:t>‹#›</a:t>
            </a:fld>
            <a:endParaRPr lang="en-GB" dirty="0"/>
          </a:p>
        </p:txBody>
      </p:sp>
      <p:sp>
        <p:nvSpPr>
          <p:cNvPr id="10" name="Lav dynamik">
            <a:extLst>
              <a:ext uri="{FF2B5EF4-FFF2-40B4-BE49-F238E27FC236}">
                <a16:creationId xmlns:a16="http://schemas.microsoft.com/office/drawing/2014/main" id="{0224D57B-23DE-43CD-A5E3-B1FD72D6C8DA}"/>
              </a:ext>
            </a:extLst>
          </p:cNvPr>
          <p:cNvSpPr txBox="1"/>
          <p:nvPr userDrawn="1"/>
        </p:nvSpPr>
        <p:spPr>
          <a:xfrm>
            <a:off x="360000" y="6367354"/>
            <a:ext cx="775703" cy="215444"/>
          </a:xfrm>
          <a:prstGeom prst="rect">
            <a:avLst/>
          </a:prstGeom>
          <a:noFill/>
        </p:spPr>
        <p:txBody>
          <a:bodyPr wrap="square" lIns="0" tIns="0" rIns="0" bIns="0" rtlCol="0" anchor="b" anchorCtr="0">
            <a:noAutofit/>
          </a:bodyPr>
          <a:lstStyle/>
          <a:p>
            <a:r>
              <a:rPr lang="en-GB" sz="700" dirty="0">
                <a:solidFill>
                  <a:schemeClr val="accent2"/>
                </a:solidFill>
              </a:rPr>
              <a:t>Ramboll</a:t>
            </a:r>
          </a:p>
        </p:txBody>
      </p:sp>
    </p:spTree>
    <p:extLst>
      <p:ext uri="{BB962C8B-B14F-4D97-AF65-F5344CB8AC3E}">
        <p14:creationId xmlns:p14="http://schemas.microsoft.com/office/powerpoint/2010/main" val="709031245"/>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reaker image">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7C5422F3-5F2C-463F-A5A3-46F0157D8240}"/>
              </a:ext>
            </a:extLst>
          </p:cNvPr>
          <p:cNvSpPr>
            <a:spLocks noGrp="1"/>
          </p:cNvSpPr>
          <p:nvPr>
            <p:ph type="dt" sz="half" idx="15"/>
          </p:nvPr>
        </p:nvSpPr>
        <p:spPr>
          <a:xfrm>
            <a:off x="0" y="6858000"/>
            <a:ext cx="0" cy="0"/>
          </a:xfrm>
        </p:spPr>
        <p:txBody>
          <a:bodyPr/>
          <a:lstStyle>
            <a:lvl1pPr>
              <a:defRPr sz="100">
                <a:noFill/>
              </a:defRPr>
            </a:lvl1pPr>
          </a:lstStyle>
          <a:p>
            <a:fld id="{1466C188-1D45-4F08-8DB4-23F6002C2B91}" type="datetime1">
              <a:rPr lang="en-GB" smtClean="0"/>
              <a:t>29/01/2024</a:t>
            </a:fld>
            <a:endParaRPr lang="en-GB" dirty="0"/>
          </a:p>
        </p:txBody>
      </p:sp>
      <p:sp>
        <p:nvSpPr>
          <p:cNvPr id="12" name="Slide Number Placeholder 10" hidden="1">
            <a:extLst>
              <a:ext uri="{FF2B5EF4-FFF2-40B4-BE49-F238E27FC236}">
                <a16:creationId xmlns:a16="http://schemas.microsoft.com/office/drawing/2014/main" id="{98C6F70D-EDED-4332-A39E-FEB70236951D}"/>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13" name="Footer Placeholder 8" hidden="1">
            <a:extLst>
              <a:ext uri="{FF2B5EF4-FFF2-40B4-BE49-F238E27FC236}">
                <a16:creationId xmlns:a16="http://schemas.microsoft.com/office/drawing/2014/main" id="{967103C1-9540-4364-BCE9-15A87F07812F}"/>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0" name="Background">
            <a:extLst>
              <a:ext uri="{FF2B5EF4-FFF2-40B4-BE49-F238E27FC236}">
                <a16:creationId xmlns:a16="http://schemas.microsoft.com/office/drawing/2014/main" id="{A870D1C3-7E2E-4C71-B669-3496D73E1AB6}"/>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8" name="Picture Placeholder 7">
            <a:extLst>
              <a:ext uri="{FF2B5EF4-FFF2-40B4-BE49-F238E27FC236}">
                <a16:creationId xmlns:a16="http://schemas.microsoft.com/office/drawing/2014/main" id="{85D6EC3A-345A-46A8-866F-80BE98B51EA1}"/>
              </a:ext>
            </a:extLst>
          </p:cNvPr>
          <p:cNvSpPr>
            <a:spLocks noGrp="1"/>
          </p:cNvSpPr>
          <p:nvPr>
            <p:ph type="pic" sz="quarter" idx="13" hasCustomPrompt="1"/>
          </p:nvPr>
        </p:nvSpPr>
        <p:spPr>
          <a:xfrm>
            <a:off x="0" y="-1"/>
            <a:ext cx="12193200" cy="6858000"/>
          </a:xfrm>
          <a:solidFill>
            <a:schemeClr val="accent6"/>
          </a:solidFill>
        </p:spPr>
        <p:txBody>
          <a:bodyPr lIns="72000" tIns="72000"/>
          <a:lstStyle>
            <a:lvl1pPr marL="0" indent="0" algn="l">
              <a:spcAft>
                <a:spcPts val="0"/>
              </a:spcAft>
              <a:buNone/>
              <a:defRPr sz="1600"/>
            </a:lvl1pPr>
          </a:lstStyle>
          <a:p>
            <a:r>
              <a:rPr lang="en-GB" dirty="0"/>
              <a:t>Mark placeholder to insert image using the Insert tab – Pictures or from Templafy</a:t>
            </a:r>
          </a:p>
        </p:txBody>
      </p:sp>
      <p:sp>
        <p:nvSpPr>
          <p:cNvPr id="15" name="Title 1">
            <a:extLst>
              <a:ext uri="{FF2B5EF4-FFF2-40B4-BE49-F238E27FC236}">
                <a16:creationId xmlns:a16="http://schemas.microsoft.com/office/drawing/2014/main" id="{9937409C-206B-454B-8F34-A6BF4D2A9B2A}"/>
              </a:ext>
            </a:extLst>
          </p:cNvPr>
          <p:cNvSpPr>
            <a:spLocks noGrp="1"/>
          </p:cNvSpPr>
          <p:nvPr>
            <p:ph type="ctrTitle" hasCustomPrompt="1"/>
          </p:nvPr>
        </p:nvSpPr>
        <p:spPr>
          <a:xfrm>
            <a:off x="1350000" y="1122363"/>
            <a:ext cx="8509963" cy="1984631"/>
          </a:xfrm>
        </p:spPr>
        <p:txBody>
          <a:bodyPr anchor="b"/>
          <a:lstStyle>
            <a:lvl1pPr algn="l">
              <a:defRPr sz="6000">
                <a:solidFill>
                  <a:schemeClr val="bg1"/>
                </a:solidFill>
              </a:defRPr>
            </a:lvl1pPr>
          </a:lstStyle>
          <a:p>
            <a:r>
              <a:rPr lang="en-GB" noProof="0" dirty="0"/>
              <a:t>Click to add </a:t>
            </a:r>
            <a:r>
              <a:rPr lang="en-GB" dirty="0"/>
              <a:t>Breaker text</a:t>
            </a:r>
          </a:p>
        </p:txBody>
      </p:sp>
      <p:sp>
        <p:nvSpPr>
          <p:cNvPr id="16" name="Subtitle 2">
            <a:extLst>
              <a:ext uri="{FF2B5EF4-FFF2-40B4-BE49-F238E27FC236}">
                <a16:creationId xmlns:a16="http://schemas.microsoft.com/office/drawing/2014/main" id="{AAC92615-713B-4965-8112-B0AF203E307A}"/>
              </a:ext>
            </a:extLst>
          </p:cNvPr>
          <p:cNvSpPr>
            <a:spLocks noGrp="1"/>
          </p:cNvSpPr>
          <p:nvPr>
            <p:ph type="subTitle" idx="1" hasCustomPrompt="1"/>
          </p:nvPr>
        </p:nvSpPr>
        <p:spPr>
          <a:xfrm>
            <a:off x="1350000" y="3503718"/>
            <a:ext cx="3939550" cy="1152000"/>
          </a:xfrm>
        </p:spPr>
        <p:txBody>
          <a:bodyPr lIns="36000"/>
          <a:lstStyle>
            <a:lvl1pPr marL="0" indent="0" algn="l">
              <a:lnSpc>
                <a:spcPct val="100000"/>
              </a:lnSpc>
              <a:spcBef>
                <a:spcPts val="0"/>
              </a:spcBef>
              <a:buFont typeface="Verdana" panose="020B0604030504040204" pitchFamily="34" charset="0"/>
              <a:buChar char="​"/>
              <a:defRPr sz="1600">
                <a:solidFill>
                  <a:schemeClr val="bg1"/>
                </a:solidFill>
              </a:defRPr>
            </a:lvl1pPr>
            <a:lvl2pPr marL="0" indent="0" algn="l">
              <a:lnSpc>
                <a:spcPct val="100000"/>
              </a:lnSpc>
              <a:buFont typeface="Verdana" panose="020B0604030504040204" pitchFamily="34" charset="0"/>
              <a:buChar char="​"/>
              <a:defRPr sz="1600">
                <a:solidFill>
                  <a:schemeClr val="tx1"/>
                </a:solidFill>
              </a:defRPr>
            </a:lvl2pPr>
            <a:lvl3pPr marL="0" indent="0" algn="l">
              <a:lnSpc>
                <a:spcPct val="100000"/>
              </a:lnSpc>
              <a:buFont typeface="Verdana" panose="020B0604030504040204" pitchFamily="34" charset="0"/>
              <a:buChar char="​"/>
              <a:defRPr sz="1600">
                <a:solidFill>
                  <a:schemeClr val="tx1"/>
                </a:solidFill>
              </a:defRPr>
            </a:lvl3pPr>
            <a:lvl4pPr marL="0" indent="0" algn="l">
              <a:lnSpc>
                <a:spcPct val="100000"/>
              </a:lnSpc>
              <a:buFont typeface="Verdana" panose="020B0604030504040204" pitchFamily="34" charset="0"/>
              <a:buChar char="​"/>
              <a:defRPr sz="1600">
                <a:solidFill>
                  <a:schemeClr val="tx1"/>
                </a:solidFill>
              </a:defRPr>
            </a:lvl4pPr>
            <a:lvl5pPr marL="0" indent="0" algn="l">
              <a:lnSpc>
                <a:spcPct val="100000"/>
              </a:lnSpc>
              <a:buFont typeface="Verdana" panose="020B0604030504040204" pitchFamily="34" charset="0"/>
              <a:buChar char="​"/>
              <a:defRPr sz="1600">
                <a:solidFill>
                  <a:schemeClr val="tx1"/>
                </a:solidFill>
              </a:defRPr>
            </a:lvl5pPr>
            <a:lvl6pPr marL="0" indent="0" algn="l">
              <a:lnSpc>
                <a:spcPct val="100000"/>
              </a:lnSpc>
              <a:buFont typeface="Verdana" panose="020B0604030504040204" pitchFamily="34" charset="0"/>
              <a:buChar char="​"/>
              <a:defRPr sz="1600">
                <a:solidFill>
                  <a:schemeClr val="tx1"/>
                </a:solidFill>
              </a:defRPr>
            </a:lvl6pPr>
            <a:lvl7pPr marL="0" indent="0" algn="l">
              <a:lnSpc>
                <a:spcPct val="100000"/>
              </a:lnSpc>
              <a:buFont typeface="Verdana" panose="020B0604030504040204" pitchFamily="34" charset="0"/>
              <a:buChar char="​"/>
              <a:defRPr sz="1600">
                <a:solidFill>
                  <a:schemeClr val="tx1"/>
                </a:solidFill>
              </a:defRPr>
            </a:lvl7pPr>
            <a:lvl8pPr marL="0" indent="0" algn="l">
              <a:lnSpc>
                <a:spcPct val="100000"/>
              </a:lnSpc>
              <a:buFont typeface="Verdana" panose="020B0604030504040204" pitchFamily="34" charset="0"/>
              <a:buChar char="​"/>
              <a:defRPr sz="1600">
                <a:solidFill>
                  <a:schemeClr val="tx1"/>
                </a:solidFill>
              </a:defRPr>
            </a:lvl8pPr>
            <a:lvl9pPr marL="0" indent="0" algn="l">
              <a:lnSpc>
                <a:spcPct val="100000"/>
              </a:lnSpc>
              <a:buFont typeface="Verdana" panose="020B0604030504040204" pitchFamily="34" charset="0"/>
              <a:buChar char="​"/>
              <a:tabLst/>
              <a:defRPr sz="1600">
                <a:solidFill>
                  <a:schemeClr val="tx1"/>
                </a:solidFill>
              </a:defRPr>
            </a:lvl9pPr>
          </a:lstStyle>
          <a:p>
            <a:r>
              <a:rPr lang="en-GB" dirty="0"/>
              <a:t>Click to add subtitle</a:t>
            </a:r>
          </a:p>
        </p:txBody>
      </p:sp>
    </p:spTree>
    <p:extLst>
      <p:ext uri="{BB962C8B-B14F-4D97-AF65-F5344CB8AC3E}">
        <p14:creationId xmlns:p14="http://schemas.microsoft.com/office/powerpoint/2010/main" val="22360431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endParaRPr lang="en-GB" dirty="0"/>
          </a:p>
        </p:txBody>
      </p:sp>
      <p:sp>
        <p:nvSpPr>
          <p:cNvPr id="6" name="Date Placeholder 5">
            <a:extLst>
              <a:ext uri="{FF2B5EF4-FFF2-40B4-BE49-F238E27FC236}">
                <a16:creationId xmlns:a16="http://schemas.microsoft.com/office/drawing/2014/main" id="{E3905E07-E31B-4F3D-8575-C55D9D8896A4}"/>
              </a:ext>
            </a:extLst>
          </p:cNvPr>
          <p:cNvSpPr>
            <a:spLocks noGrp="1"/>
          </p:cNvSpPr>
          <p:nvPr>
            <p:ph type="dt" sz="half" idx="10"/>
          </p:nvPr>
        </p:nvSpPr>
        <p:spPr/>
        <p:txBody>
          <a:bodyPr/>
          <a:lstStyle/>
          <a:p>
            <a:fld id="{7494C8F4-6B6A-48C1-B023-792B6BA54AED}" type="datetime1">
              <a:rPr lang="en-GB" smtClean="0"/>
              <a:t>29/01/2024</a:t>
            </a:fld>
            <a:endParaRPr lang="en-GB" dirty="0"/>
          </a:p>
        </p:txBody>
      </p:sp>
      <p:sp>
        <p:nvSpPr>
          <p:cNvPr id="7" name="Footer Placeholder 6">
            <a:extLst>
              <a:ext uri="{FF2B5EF4-FFF2-40B4-BE49-F238E27FC236}">
                <a16:creationId xmlns:a16="http://schemas.microsoft.com/office/drawing/2014/main" id="{3E2E6126-5A1A-4F07-8EC7-3F74BED72C43}"/>
              </a:ext>
            </a:extLst>
          </p:cNvPr>
          <p:cNvSpPr>
            <a:spLocks noGrp="1"/>
          </p:cNvSpPr>
          <p:nvPr>
            <p:ph type="ftr" sz="quarter" idx="11"/>
          </p:nvPr>
        </p:nvSpPr>
        <p:spPr/>
        <p:txBody>
          <a:bodyPr/>
          <a:lstStyle/>
          <a:p>
            <a:endParaRPr lang="en-GB" dirty="0"/>
          </a:p>
        </p:txBody>
      </p:sp>
      <p:sp>
        <p:nvSpPr>
          <p:cNvPr id="8" name="Slide Number Placeholder 7">
            <a:extLst>
              <a:ext uri="{FF2B5EF4-FFF2-40B4-BE49-F238E27FC236}">
                <a16:creationId xmlns:a16="http://schemas.microsoft.com/office/drawing/2014/main" id="{7FF46BFE-D75C-482A-B035-34180EC5D4B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9907839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BD2F7A9-B0D3-418A-9805-E4833A53A746}"/>
              </a:ext>
            </a:extLst>
          </p:cNvPr>
          <p:cNvSpPr>
            <a:spLocks noGrp="1"/>
          </p:cNvSpPr>
          <p:nvPr>
            <p:ph type="dt" sz="half" idx="10"/>
          </p:nvPr>
        </p:nvSpPr>
        <p:spPr/>
        <p:txBody>
          <a:bodyPr/>
          <a:lstStyle/>
          <a:p>
            <a:fld id="{8C247F8E-8C20-40E4-A53C-3DA358D8C9A7}" type="datetime1">
              <a:rPr lang="en-GB" smtClean="0"/>
              <a:t>29/01/2024</a:t>
            </a:fld>
            <a:endParaRPr lang="en-GB" dirty="0"/>
          </a:p>
        </p:txBody>
      </p:sp>
      <p:sp>
        <p:nvSpPr>
          <p:cNvPr id="6" name="Footer Placeholder 5">
            <a:extLst>
              <a:ext uri="{FF2B5EF4-FFF2-40B4-BE49-F238E27FC236}">
                <a16:creationId xmlns:a16="http://schemas.microsoft.com/office/drawing/2014/main" id="{0605BC24-963D-470F-A870-C18B9237C94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9638358-50F7-4700-A532-2128C5051D8C}"/>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9548526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nd slide (A)">
    <p:bg>
      <p:bgRef idx="1001">
        <a:schemeClr val="bg1"/>
      </p:bgRef>
    </p:bg>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38B45A83-AD80-4AC8-A603-5DC2AFC3EBEE}"/>
              </a:ext>
            </a:extLst>
          </p:cNvPr>
          <p:cNvSpPr>
            <a:spLocks noGrp="1"/>
          </p:cNvSpPr>
          <p:nvPr>
            <p:ph type="dt" sz="half" idx="2"/>
          </p:nvPr>
        </p:nvSpPr>
        <p:spPr>
          <a:xfrm>
            <a:off x="0" y="6858000"/>
            <a:ext cx="0" cy="0"/>
          </a:xfrm>
          <a:prstGeom prst="rect">
            <a:avLst/>
          </a:prstGeom>
        </p:spPr>
        <p:txBody>
          <a:bodyPr vert="horz" lIns="0" tIns="0" rIns="0" bIns="0" rtlCol="0" anchor="b" anchorCtr="0"/>
          <a:lstStyle>
            <a:lvl1pPr algn="l">
              <a:defRPr sz="100">
                <a:noFill/>
              </a:defRPr>
            </a:lvl1pPr>
          </a:lstStyle>
          <a:p>
            <a:fld id="{8E8C12B2-0AE5-428E-985F-E18D4DA17AC7}" type="datetime1">
              <a:rPr lang="en-GB" smtClean="0"/>
              <a:t>29/01/2024</a:t>
            </a:fld>
            <a:endParaRPr lang="en-GB" dirty="0"/>
          </a:p>
        </p:txBody>
      </p:sp>
      <p:sp>
        <p:nvSpPr>
          <p:cNvPr id="11" name="Footer Placeholder 4" hidden="1">
            <a:extLst>
              <a:ext uri="{FF2B5EF4-FFF2-40B4-BE49-F238E27FC236}">
                <a16:creationId xmlns:a16="http://schemas.microsoft.com/office/drawing/2014/main" id="{E6681B86-2D19-4D3D-A83D-CCC19C2ECE32}"/>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2" name="Slide Number Placeholder 5" hidden="1">
            <a:extLst>
              <a:ext uri="{FF2B5EF4-FFF2-40B4-BE49-F238E27FC236}">
                <a16:creationId xmlns:a16="http://schemas.microsoft.com/office/drawing/2014/main" id="{454ABD19-90F9-480D-A030-70CEC9079BAB}"/>
              </a:ext>
            </a:extLst>
          </p:cNvPr>
          <p:cNvSpPr>
            <a:spLocks noGrp="1"/>
          </p:cNvSpPr>
          <p:nvPr>
            <p:ph type="sldNum" sz="quarter" idx="4"/>
          </p:nvPr>
        </p:nvSpPr>
        <p:spPr>
          <a:xfrm flipV="1">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
        <p:nvSpPr>
          <p:cNvPr id="7" name="Background"/>
          <p:cNvSpPr/>
          <p:nvPr userDrawn="1"/>
        </p:nvSpPr>
        <p:spPr>
          <a:xfrm>
            <a:off x="0" y="0"/>
            <a:ext cx="12193200" cy="686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 name="Title 1"/>
          <p:cNvSpPr>
            <a:spLocks noGrp="1"/>
          </p:cNvSpPr>
          <p:nvPr>
            <p:ph type="ctrTitle" hasCustomPrompt="1"/>
          </p:nvPr>
        </p:nvSpPr>
        <p:spPr bwMode="white">
          <a:xfrm>
            <a:off x="360000" y="654050"/>
            <a:ext cx="11471638" cy="938213"/>
          </a:xfrm>
        </p:spPr>
        <p:txBody>
          <a:bodyPr anchor="t" anchorCtr="0"/>
          <a:lstStyle>
            <a:lvl1pPr algn="l">
              <a:defRPr sz="6000">
                <a:solidFill>
                  <a:schemeClr val="bg2"/>
                </a:solidFill>
              </a:defRPr>
            </a:lvl1pPr>
          </a:lstStyle>
          <a:p>
            <a:r>
              <a:rPr lang="en-GB" noProof="0" dirty="0"/>
              <a:t>Click to add </a:t>
            </a:r>
            <a:r>
              <a:rPr lang="en-GB" dirty="0"/>
              <a:t>Thank you!</a:t>
            </a:r>
          </a:p>
        </p:txBody>
      </p:sp>
      <p:sp>
        <p:nvSpPr>
          <p:cNvPr id="15" name="Text Placeholder 14">
            <a:extLst>
              <a:ext uri="{FF2B5EF4-FFF2-40B4-BE49-F238E27FC236}">
                <a16:creationId xmlns:a16="http://schemas.microsoft.com/office/drawing/2014/main" id="{7D419BB8-DA67-44EC-8B75-16DF8EF149E9}"/>
              </a:ext>
            </a:extLst>
          </p:cNvPr>
          <p:cNvSpPr>
            <a:spLocks noGrp="1"/>
          </p:cNvSpPr>
          <p:nvPr>
            <p:ph type="body" sz="quarter" idx="10" hasCustomPrompt="1"/>
          </p:nvPr>
        </p:nvSpPr>
        <p:spPr bwMode="white">
          <a:xfrm>
            <a:off x="359999" y="1828800"/>
            <a:ext cx="4320000" cy="562252"/>
          </a:xfrm>
        </p:spPr>
        <p:txBody>
          <a:bodyPr/>
          <a:lstStyle>
            <a:lvl1pPr marL="0" indent="0">
              <a:lnSpc>
                <a:spcPct val="100000"/>
              </a:lnSpc>
              <a:spcAft>
                <a:spcPts val="0"/>
              </a:spcAft>
              <a:buNone/>
              <a:defRPr sz="1000">
                <a:solidFill>
                  <a:schemeClr val="tx1"/>
                </a:solidFill>
              </a:defRPr>
            </a:lvl1pPr>
            <a:lvl2pPr marL="0" indent="0">
              <a:lnSpc>
                <a:spcPct val="100000"/>
              </a:lnSpc>
              <a:spcBef>
                <a:spcPts val="0"/>
              </a:spcBef>
              <a:buNone/>
              <a:defRPr sz="1000">
                <a:solidFill>
                  <a:schemeClr val="tx1"/>
                </a:solidFill>
              </a:defRPr>
            </a:lvl2pPr>
            <a:lvl3pPr marL="0" indent="0">
              <a:lnSpc>
                <a:spcPct val="100000"/>
              </a:lnSpc>
              <a:spcBef>
                <a:spcPts val="0"/>
              </a:spcBef>
              <a:buNone/>
              <a:defRPr sz="1000">
                <a:solidFill>
                  <a:schemeClr val="tx1"/>
                </a:solidFill>
              </a:defRPr>
            </a:lvl3pPr>
            <a:lvl4pPr>
              <a:lnSpc>
                <a:spcPct val="100000"/>
              </a:lnSpc>
              <a:spcBef>
                <a:spcPts val="0"/>
              </a:spcBef>
              <a:buNone/>
              <a:defRPr sz="1000">
                <a:solidFill>
                  <a:schemeClr val="tx1"/>
                </a:solidFill>
              </a:defRPr>
            </a:lvl4pPr>
            <a:lvl5pPr>
              <a:lnSpc>
                <a:spcPct val="100000"/>
              </a:lnSpc>
              <a:spcBef>
                <a:spcPts val="0"/>
              </a:spcBef>
              <a:buNone/>
              <a:defRPr sz="1000">
                <a:solidFill>
                  <a:schemeClr val="tx1"/>
                </a:solidFill>
              </a:defRPr>
            </a:lvl5pPr>
            <a:lvl6pPr>
              <a:spcBef>
                <a:spcPts val="0"/>
              </a:spcBef>
              <a:buNone/>
              <a:defRPr sz="1000">
                <a:solidFill>
                  <a:schemeClr val="tx1"/>
                </a:solidFill>
              </a:defRPr>
            </a:lvl6pPr>
            <a:lvl7pPr>
              <a:spcBef>
                <a:spcPts val="0"/>
              </a:spcBef>
              <a:buNone/>
              <a:defRPr sz="1000">
                <a:solidFill>
                  <a:schemeClr val="tx1"/>
                </a:solidFill>
              </a:defRPr>
            </a:lvl7pPr>
            <a:lvl8pPr marL="0" indent="0">
              <a:spcBef>
                <a:spcPts val="0"/>
              </a:spcBef>
              <a:buNone/>
              <a:defRPr sz="1000">
                <a:solidFill>
                  <a:schemeClr val="tx1"/>
                </a:solidFill>
              </a:defRPr>
            </a:lvl8pPr>
            <a:lvl9pPr marL="0" indent="0">
              <a:spcBef>
                <a:spcPts val="0"/>
              </a:spcBef>
              <a:buNone/>
              <a:defRPr sz="1000">
                <a:solidFill>
                  <a:schemeClr val="tx1"/>
                </a:solidFill>
              </a:defRPr>
            </a:lvl9pPr>
          </a:lstStyle>
          <a:p>
            <a:pPr lvl="0"/>
            <a:r>
              <a:rPr lang="en-GB" dirty="0"/>
              <a:t>Click to add Name Last name</a:t>
            </a:r>
            <a:br>
              <a:rPr lang="en-GB" dirty="0"/>
            </a:br>
            <a:r>
              <a:rPr lang="en-GB" dirty="0"/>
              <a:t>Job title, Department</a:t>
            </a:r>
            <a:br>
              <a:rPr lang="en-GB" dirty="0"/>
            </a:br>
            <a:r>
              <a:rPr lang="en-GB" dirty="0"/>
              <a:t>e-mail</a:t>
            </a:r>
          </a:p>
        </p:txBody>
      </p:sp>
      <p:pic>
        <p:nvPicPr>
          <p:cNvPr id="9" name="Logo">
            <a:extLst>
              <a:ext uri="{FF2B5EF4-FFF2-40B4-BE49-F238E27FC236}">
                <a16:creationId xmlns:a16="http://schemas.microsoft.com/office/drawing/2014/main" id="{E45963F1-9B5A-42FF-AF44-D9A92C9240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5878864"/>
            <a:ext cx="2617200" cy="327536"/>
          </a:xfrm>
          <a:prstGeom prst="rect">
            <a:avLst/>
          </a:prstGeom>
        </p:spPr>
      </p:pic>
    </p:spTree>
    <p:extLst>
      <p:ext uri="{BB962C8B-B14F-4D97-AF65-F5344CB8AC3E}">
        <p14:creationId xmlns:p14="http://schemas.microsoft.com/office/powerpoint/2010/main" val="3797425276"/>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d slide image">
    <p:bg>
      <p:bgRef idx="1001">
        <a:schemeClr val="bg1"/>
      </p:bgRef>
    </p:bg>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38B45A83-AD80-4AC8-A603-5DC2AFC3EBEE}"/>
              </a:ext>
            </a:extLst>
          </p:cNvPr>
          <p:cNvSpPr>
            <a:spLocks noGrp="1"/>
          </p:cNvSpPr>
          <p:nvPr>
            <p:ph type="dt" sz="half" idx="2"/>
          </p:nvPr>
        </p:nvSpPr>
        <p:spPr>
          <a:xfrm>
            <a:off x="0" y="6858000"/>
            <a:ext cx="0" cy="0"/>
          </a:xfrm>
          <a:prstGeom prst="rect">
            <a:avLst/>
          </a:prstGeom>
        </p:spPr>
        <p:txBody>
          <a:bodyPr vert="horz" lIns="0" tIns="0" rIns="0" bIns="0" rtlCol="0" anchor="b" anchorCtr="0"/>
          <a:lstStyle>
            <a:lvl1pPr algn="l">
              <a:defRPr sz="100">
                <a:noFill/>
              </a:defRPr>
            </a:lvl1pPr>
          </a:lstStyle>
          <a:p>
            <a:fld id="{D9DD72BF-EDEC-441F-B5D6-F68832F343C4}" type="datetime1">
              <a:rPr lang="en-GB" smtClean="0"/>
              <a:t>29/01/2024</a:t>
            </a:fld>
            <a:endParaRPr lang="en-GB" dirty="0"/>
          </a:p>
        </p:txBody>
      </p:sp>
      <p:sp>
        <p:nvSpPr>
          <p:cNvPr id="11" name="Footer Placeholder 4" hidden="1">
            <a:extLst>
              <a:ext uri="{FF2B5EF4-FFF2-40B4-BE49-F238E27FC236}">
                <a16:creationId xmlns:a16="http://schemas.microsoft.com/office/drawing/2014/main" id="{E6681B86-2D19-4D3D-A83D-CCC19C2ECE32}"/>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2" name="Slide Number Placeholder 5" hidden="1">
            <a:extLst>
              <a:ext uri="{FF2B5EF4-FFF2-40B4-BE49-F238E27FC236}">
                <a16:creationId xmlns:a16="http://schemas.microsoft.com/office/drawing/2014/main" id="{454ABD19-90F9-480D-A030-70CEC9079BAB}"/>
              </a:ext>
            </a:extLst>
          </p:cNvPr>
          <p:cNvSpPr>
            <a:spLocks noGrp="1"/>
          </p:cNvSpPr>
          <p:nvPr>
            <p:ph type="sldNum" sz="quarter" idx="4"/>
          </p:nvPr>
        </p:nvSpPr>
        <p:spPr>
          <a:xfrm flipV="1">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
        <p:nvSpPr>
          <p:cNvPr id="14" name="Background">
            <a:extLst>
              <a:ext uri="{FF2B5EF4-FFF2-40B4-BE49-F238E27FC236}">
                <a16:creationId xmlns:a16="http://schemas.microsoft.com/office/drawing/2014/main" id="{6E4254E8-0058-4B51-AE94-DF452D313C5C}"/>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8" name="Picture Placeholder 7">
            <a:extLst>
              <a:ext uri="{FF2B5EF4-FFF2-40B4-BE49-F238E27FC236}">
                <a16:creationId xmlns:a16="http://schemas.microsoft.com/office/drawing/2014/main" id="{6AFBD548-0737-4492-BE87-1A3682008EB8}"/>
              </a:ext>
            </a:extLst>
          </p:cNvPr>
          <p:cNvSpPr>
            <a:spLocks noGrp="1"/>
          </p:cNvSpPr>
          <p:nvPr>
            <p:ph type="pic" sz="quarter" idx="13" hasCustomPrompt="1"/>
          </p:nvPr>
        </p:nvSpPr>
        <p:spPr>
          <a:xfrm>
            <a:off x="0" y="-1"/>
            <a:ext cx="12193200" cy="6858000"/>
          </a:xfrm>
          <a:solidFill>
            <a:schemeClr val="accent6"/>
          </a:solidFill>
        </p:spPr>
        <p:txBody>
          <a:bodyPr lIns="72000" tIns="72000"/>
          <a:lstStyle>
            <a:lvl1pPr marL="0" indent="0" algn="l">
              <a:spcAft>
                <a:spcPts val="0"/>
              </a:spcAft>
              <a:buNone/>
              <a:defRPr sz="1600"/>
            </a:lvl1pPr>
          </a:lstStyle>
          <a:p>
            <a:r>
              <a:rPr lang="en-GB" dirty="0"/>
              <a:t>Mark placeholder to insert image using the Insert tab – Pictures or from Templafy</a:t>
            </a:r>
          </a:p>
        </p:txBody>
      </p:sp>
      <p:sp>
        <p:nvSpPr>
          <p:cNvPr id="15" name="Text Placeholder logo">
            <a:extLst>
              <a:ext uri="{FF2B5EF4-FFF2-40B4-BE49-F238E27FC236}">
                <a16:creationId xmlns:a16="http://schemas.microsoft.com/office/drawing/2014/main" id="{A2083184-4833-48EE-B693-FB3137B41BB0}"/>
              </a:ext>
            </a:extLst>
          </p:cNvPr>
          <p:cNvSpPr>
            <a:spLocks noGrp="1"/>
          </p:cNvSpPr>
          <p:nvPr>
            <p:ph type="body" sz="quarter" idx="19" hasCustomPrompt="1"/>
          </p:nvPr>
        </p:nvSpPr>
        <p:spPr>
          <a:xfrm>
            <a:off x="360000" y="5878800"/>
            <a:ext cx="2617200" cy="327600"/>
          </a:xfrm>
          <a:blipFill>
            <a:blip r:embed="rId2"/>
            <a:stretch>
              <a:fillRect/>
            </a:stretch>
          </a:blipFill>
        </p:spPr>
        <p:txBody>
          <a:bodyPr/>
          <a:lstStyle>
            <a:lvl1pPr>
              <a:defRPr sz="100">
                <a:noFill/>
              </a:defRPr>
            </a:lvl1pPr>
          </a:lstStyle>
          <a:p>
            <a:pPr lvl="0"/>
            <a:r>
              <a:rPr lang="en-GB" dirty="0"/>
              <a:t>.</a:t>
            </a:r>
          </a:p>
        </p:txBody>
      </p:sp>
      <p:sp>
        <p:nvSpPr>
          <p:cNvPr id="2" name="Title 1"/>
          <p:cNvSpPr>
            <a:spLocks noGrp="1"/>
          </p:cNvSpPr>
          <p:nvPr>
            <p:ph type="ctrTitle" hasCustomPrompt="1"/>
          </p:nvPr>
        </p:nvSpPr>
        <p:spPr>
          <a:xfrm>
            <a:off x="360000" y="654050"/>
            <a:ext cx="11471638" cy="1174751"/>
          </a:xfrm>
        </p:spPr>
        <p:txBody>
          <a:bodyPr anchor="t" anchorCtr="0"/>
          <a:lstStyle>
            <a:lvl1pPr algn="l">
              <a:defRPr sz="6000">
                <a:solidFill>
                  <a:schemeClr val="tx1"/>
                </a:solidFill>
              </a:defRPr>
            </a:lvl1pPr>
          </a:lstStyle>
          <a:p>
            <a:r>
              <a:rPr lang="en-GB" noProof="0" dirty="0"/>
              <a:t>Click to add </a:t>
            </a:r>
            <a:r>
              <a:rPr lang="en-GB" dirty="0"/>
              <a:t>Thank you!</a:t>
            </a:r>
          </a:p>
        </p:txBody>
      </p:sp>
      <p:sp>
        <p:nvSpPr>
          <p:cNvPr id="13" name="Text Placeholder 14">
            <a:extLst>
              <a:ext uri="{FF2B5EF4-FFF2-40B4-BE49-F238E27FC236}">
                <a16:creationId xmlns:a16="http://schemas.microsoft.com/office/drawing/2014/main" id="{A17E5844-AA2E-48C4-91FF-39484DFE723C}"/>
              </a:ext>
            </a:extLst>
          </p:cNvPr>
          <p:cNvSpPr>
            <a:spLocks noGrp="1"/>
          </p:cNvSpPr>
          <p:nvPr>
            <p:ph type="body" sz="quarter" idx="10" hasCustomPrompt="1"/>
          </p:nvPr>
        </p:nvSpPr>
        <p:spPr bwMode="white">
          <a:xfrm>
            <a:off x="359999" y="1828800"/>
            <a:ext cx="4320000" cy="562252"/>
          </a:xfrm>
        </p:spPr>
        <p:txBody>
          <a:bodyPr/>
          <a:lstStyle>
            <a:lvl1pPr marL="0" indent="0">
              <a:lnSpc>
                <a:spcPct val="100000"/>
              </a:lnSpc>
              <a:spcAft>
                <a:spcPts val="0"/>
              </a:spcAft>
              <a:buNone/>
              <a:defRPr sz="1000">
                <a:solidFill>
                  <a:schemeClr val="tx1"/>
                </a:solidFill>
              </a:defRPr>
            </a:lvl1pPr>
            <a:lvl2pPr marL="0" indent="0">
              <a:lnSpc>
                <a:spcPct val="100000"/>
              </a:lnSpc>
              <a:spcBef>
                <a:spcPts val="0"/>
              </a:spcBef>
              <a:buNone/>
              <a:defRPr sz="1000">
                <a:solidFill>
                  <a:schemeClr val="tx1"/>
                </a:solidFill>
              </a:defRPr>
            </a:lvl2pPr>
            <a:lvl3pPr marL="0" indent="0">
              <a:lnSpc>
                <a:spcPct val="100000"/>
              </a:lnSpc>
              <a:spcBef>
                <a:spcPts val="0"/>
              </a:spcBef>
              <a:buNone/>
              <a:defRPr sz="1000">
                <a:solidFill>
                  <a:schemeClr val="tx1"/>
                </a:solidFill>
              </a:defRPr>
            </a:lvl3pPr>
            <a:lvl4pPr>
              <a:lnSpc>
                <a:spcPct val="100000"/>
              </a:lnSpc>
              <a:spcBef>
                <a:spcPts val="0"/>
              </a:spcBef>
              <a:buNone/>
              <a:defRPr sz="1000">
                <a:solidFill>
                  <a:schemeClr val="tx1"/>
                </a:solidFill>
              </a:defRPr>
            </a:lvl4pPr>
            <a:lvl5pPr>
              <a:lnSpc>
                <a:spcPct val="100000"/>
              </a:lnSpc>
              <a:spcBef>
                <a:spcPts val="0"/>
              </a:spcBef>
              <a:buNone/>
              <a:defRPr sz="1000">
                <a:solidFill>
                  <a:schemeClr val="tx1"/>
                </a:solidFill>
              </a:defRPr>
            </a:lvl5pPr>
            <a:lvl6pPr>
              <a:spcBef>
                <a:spcPts val="0"/>
              </a:spcBef>
              <a:buNone/>
              <a:defRPr sz="1000">
                <a:solidFill>
                  <a:schemeClr val="tx1"/>
                </a:solidFill>
              </a:defRPr>
            </a:lvl6pPr>
            <a:lvl7pPr>
              <a:spcBef>
                <a:spcPts val="0"/>
              </a:spcBef>
              <a:buNone/>
              <a:defRPr sz="1000">
                <a:solidFill>
                  <a:schemeClr val="tx1"/>
                </a:solidFill>
              </a:defRPr>
            </a:lvl7pPr>
            <a:lvl8pPr marL="0" indent="0">
              <a:spcBef>
                <a:spcPts val="0"/>
              </a:spcBef>
              <a:buNone/>
              <a:defRPr sz="1000">
                <a:solidFill>
                  <a:schemeClr val="tx1"/>
                </a:solidFill>
              </a:defRPr>
            </a:lvl8pPr>
            <a:lvl9pPr marL="0" indent="0">
              <a:spcBef>
                <a:spcPts val="0"/>
              </a:spcBef>
              <a:buNone/>
              <a:defRPr sz="1000">
                <a:solidFill>
                  <a:schemeClr val="tx1"/>
                </a:solidFill>
              </a:defRPr>
            </a:lvl9pPr>
          </a:lstStyle>
          <a:p>
            <a:pPr lvl="0"/>
            <a:r>
              <a:rPr lang="en-GB" dirty="0"/>
              <a:t>Click to add Name Last name</a:t>
            </a:r>
            <a:br>
              <a:rPr lang="en-GB" dirty="0"/>
            </a:br>
            <a:r>
              <a:rPr lang="en-GB" dirty="0"/>
              <a:t>Job title, Department</a:t>
            </a:r>
            <a:br>
              <a:rPr lang="en-GB" dirty="0"/>
            </a:br>
            <a:r>
              <a:rPr lang="en-GB" dirty="0"/>
              <a:t>e-mail</a:t>
            </a:r>
          </a:p>
        </p:txBody>
      </p:sp>
    </p:spTree>
    <p:extLst>
      <p:ext uri="{BB962C8B-B14F-4D97-AF65-F5344CB8AC3E}">
        <p14:creationId xmlns:p14="http://schemas.microsoft.com/office/powerpoint/2010/main" val="3980217615"/>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bright image">
    <p:bg>
      <p:bgRef idx="1001">
        <a:schemeClr val="bg1"/>
      </p:bgRef>
    </p:bg>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38B45A83-AD80-4AC8-A603-5DC2AFC3EBEE}"/>
              </a:ext>
            </a:extLst>
          </p:cNvPr>
          <p:cNvSpPr>
            <a:spLocks noGrp="1"/>
          </p:cNvSpPr>
          <p:nvPr>
            <p:ph type="dt" sz="half" idx="2"/>
          </p:nvPr>
        </p:nvSpPr>
        <p:spPr>
          <a:xfrm>
            <a:off x="0" y="6858000"/>
            <a:ext cx="0" cy="0"/>
          </a:xfrm>
          <a:prstGeom prst="rect">
            <a:avLst/>
          </a:prstGeom>
        </p:spPr>
        <p:txBody>
          <a:bodyPr vert="horz" lIns="0" tIns="0" rIns="0" bIns="0" rtlCol="0" anchor="b" anchorCtr="0"/>
          <a:lstStyle>
            <a:lvl1pPr algn="l">
              <a:defRPr sz="100">
                <a:noFill/>
              </a:defRPr>
            </a:lvl1pPr>
          </a:lstStyle>
          <a:p>
            <a:fld id="{D9DD72BF-EDEC-441F-B5D6-F68832F343C4}" type="datetime1">
              <a:rPr lang="en-GB" smtClean="0"/>
              <a:t>29/01/2024</a:t>
            </a:fld>
            <a:endParaRPr lang="en-GB" dirty="0"/>
          </a:p>
        </p:txBody>
      </p:sp>
      <p:sp>
        <p:nvSpPr>
          <p:cNvPr id="11" name="Footer Placeholder 4" hidden="1">
            <a:extLst>
              <a:ext uri="{FF2B5EF4-FFF2-40B4-BE49-F238E27FC236}">
                <a16:creationId xmlns:a16="http://schemas.microsoft.com/office/drawing/2014/main" id="{E6681B86-2D19-4D3D-A83D-CCC19C2ECE32}"/>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2" name="Slide Number Placeholder 5" hidden="1">
            <a:extLst>
              <a:ext uri="{FF2B5EF4-FFF2-40B4-BE49-F238E27FC236}">
                <a16:creationId xmlns:a16="http://schemas.microsoft.com/office/drawing/2014/main" id="{454ABD19-90F9-480D-A030-70CEC9079BAB}"/>
              </a:ext>
            </a:extLst>
          </p:cNvPr>
          <p:cNvSpPr>
            <a:spLocks noGrp="1"/>
          </p:cNvSpPr>
          <p:nvPr>
            <p:ph type="sldNum" sz="quarter" idx="4"/>
          </p:nvPr>
        </p:nvSpPr>
        <p:spPr>
          <a:xfrm flipV="1">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
        <p:nvSpPr>
          <p:cNvPr id="14" name="Background">
            <a:extLst>
              <a:ext uri="{FF2B5EF4-FFF2-40B4-BE49-F238E27FC236}">
                <a16:creationId xmlns:a16="http://schemas.microsoft.com/office/drawing/2014/main" id="{6E4254E8-0058-4B51-AE94-DF452D313C5C}"/>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18" name="Picture Placeholder 7">
            <a:extLst>
              <a:ext uri="{FF2B5EF4-FFF2-40B4-BE49-F238E27FC236}">
                <a16:creationId xmlns:a16="http://schemas.microsoft.com/office/drawing/2014/main" id="{6AFBD548-0737-4492-BE87-1A3682008EB8}"/>
              </a:ext>
            </a:extLst>
          </p:cNvPr>
          <p:cNvSpPr>
            <a:spLocks noGrp="1"/>
          </p:cNvSpPr>
          <p:nvPr>
            <p:ph type="pic" sz="quarter" idx="13" hasCustomPrompt="1"/>
          </p:nvPr>
        </p:nvSpPr>
        <p:spPr>
          <a:xfrm>
            <a:off x="0" y="-1"/>
            <a:ext cx="12193200" cy="6858000"/>
          </a:xfrm>
          <a:solidFill>
            <a:schemeClr val="accent6"/>
          </a:solidFill>
        </p:spPr>
        <p:txBody>
          <a:bodyPr lIns="72000" tIns="72000"/>
          <a:lstStyle>
            <a:lvl1pPr marL="0" indent="0" algn="l">
              <a:spcAft>
                <a:spcPts val="0"/>
              </a:spcAft>
              <a:buNone/>
              <a:defRPr sz="1600"/>
            </a:lvl1pPr>
          </a:lstStyle>
          <a:p>
            <a:r>
              <a:rPr lang="en-GB" dirty="0"/>
              <a:t>Mark placeholder to insert image using the Insert tab – Pictures or from Templafy</a:t>
            </a:r>
          </a:p>
        </p:txBody>
      </p:sp>
      <p:sp>
        <p:nvSpPr>
          <p:cNvPr id="15" name="Text Placeholder logo">
            <a:extLst>
              <a:ext uri="{FF2B5EF4-FFF2-40B4-BE49-F238E27FC236}">
                <a16:creationId xmlns:a16="http://schemas.microsoft.com/office/drawing/2014/main" id="{93B5AFB1-79EB-42DA-8C67-9C34BAE10A4D}"/>
              </a:ext>
            </a:extLst>
          </p:cNvPr>
          <p:cNvSpPr>
            <a:spLocks noGrp="1"/>
          </p:cNvSpPr>
          <p:nvPr>
            <p:ph type="body" sz="quarter" idx="19" hasCustomPrompt="1"/>
          </p:nvPr>
        </p:nvSpPr>
        <p:spPr>
          <a:xfrm>
            <a:off x="360000" y="5878800"/>
            <a:ext cx="2617200" cy="327600"/>
          </a:xfrm>
          <a:blipFill>
            <a:blip r:embed="rId2"/>
            <a:stretch>
              <a:fillRect/>
            </a:stretch>
          </a:blipFill>
        </p:spPr>
        <p:txBody>
          <a:bodyPr/>
          <a:lstStyle>
            <a:lvl1pPr>
              <a:defRPr sz="100">
                <a:noFill/>
              </a:defRPr>
            </a:lvl1pPr>
          </a:lstStyle>
          <a:p>
            <a:pPr lvl="0"/>
            <a:r>
              <a:rPr lang="en-GB" dirty="0"/>
              <a:t>.</a:t>
            </a:r>
          </a:p>
        </p:txBody>
      </p:sp>
      <p:sp>
        <p:nvSpPr>
          <p:cNvPr id="2" name="Title 1"/>
          <p:cNvSpPr>
            <a:spLocks noGrp="1"/>
          </p:cNvSpPr>
          <p:nvPr>
            <p:ph type="ctrTitle" hasCustomPrompt="1"/>
          </p:nvPr>
        </p:nvSpPr>
        <p:spPr>
          <a:xfrm>
            <a:off x="360000" y="654050"/>
            <a:ext cx="11471638" cy="1174751"/>
          </a:xfrm>
        </p:spPr>
        <p:txBody>
          <a:bodyPr anchor="t" anchorCtr="0"/>
          <a:lstStyle>
            <a:lvl1pPr algn="l">
              <a:defRPr sz="6000">
                <a:solidFill>
                  <a:schemeClr val="tx2"/>
                </a:solidFill>
              </a:defRPr>
            </a:lvl1pPr>
          </a:lstStyle>
          <a:p>
            <a:r>
              <a:rPr lang="en-GB" noProof="0" dirty="0"/>
              <a:t>Click to add </a:t>
            </a:r>
            <a:r>
              <a:rPr lang="en-GB" dirty="0"/>
              <a:t>Thank you!</a:t>
            </a:r>
          </a:p>
        </p:txBody>
      </p:sp>
      <p:sp>
        <p:nvSpPr>
          <p:cNvPr id="13" name="Text Placeholder 14">
            <a:extLst>
              <a:ext uri="{FF2B5EF4-FFF2-40B4-BE49-F238E27FC236}">
                <a16:creationId xmlns:a16="http://schemas.microsoft.com/office/drawing/2014/main" id="{A17E5844-AA2E-48C4-91FF-39484DFE723C}"/>
              </a:ext>
            </a:extLst>
          </p:cNvPr>
          <p:cNvSpPr>
            <a:spLocks noGrp="1"/>
          </p:cNvSpPr>
          <p:nvPr>
            <p:ph type="body" sz="quarter" idx="10" hasCustomPrompt="1"/>
          </p:nvPr>
        </p:nvSpPr>
        <p:spPr bwMode="white">
          <a:xfrm>
            <a:off x="359999" y="1828800"/>
            <a:ext cx="4320000" cy="562252"/>
          </a:xfrm>
        </p:spPr>
        <p:txBody>
          <a:bodyPr/>
          <a:lstStyle>
            <a:lvl1pPr marL="0" indent="0">
              <a:lnSpc>
                <a:spcPct val="100000"/>
              </a:lnSpc>
              <a:spcAft>
                <a:spcPts val="0"/>
              </a:spcAft>
              <a:buNone/>
              <a:defRPr sz="1000">
                <a:solidFill>
                  <a:srgbClr val="333333"/>
                </a:solidFill>
              </a:defRPr>
            </a:lvl1pPr>
            <a:lvl2pPr marL="0" indent="0">
              <a:lnSpc>
                <a:spcPct val="100000"/>
              </a:lnSpc>
              <a:spcBef>
                <a:spcPts val="0"/>
              </a:spcBef>
              <a:buNone/>
              <a:defRPr sz="1000">
                <a:solidFill>
                  <a:schemeClr val="tx1"/>
                </a:solidFill>
              </a:defRPr>
            </a:lvl2pPr>
            <a:lvl3pPr marL="0" indent="0">
              <a:lnSpc>
                <a:spcPct val="100000"/>
              </a:lnSpc>
              <a:spcBef>
                <a:spcPts val="0"/>
              </a:spcBef>
              <a:buNone/>
              <a:defRPr sz="1000">
                <a:solidFill>
                  <a:schemeClr val="tx1"/>
                </a:solidFill>
              </a:defRPr>
            </a:lvl3pPr>
            <a:lvl4pPr>
              <a:lnSpc>
                <a:spcPct val="100000"/>
              </a:lnSpc>
              <a:spcBef>
                <a:spcPts val="0"/>
              </a:spcBef>
              <a:buNone/>
              <a:defRPr sz="1000">
                <a:solidFill>
                  <a:schemeClr val="tx1"/>
                </a:solidFill>
              </a:defRPr>
            </a:lvl4pPr>
            <a:lvl5pPr>
              <a:lnSpc>
                <a:spcPct val="100000"/>
              </a:lnSpc>
              <a:spcBef>
                <a:spcPts val="0"/>
              </a:spcBef>
              <a:buNone/>
              <a:defRPr sz="1000">
                <a:solidFill>
                  <a:schemeClr val="tx1"/>
                </a:solidFill>
              </a:defRPr>
            </a:lvl5pPr>
            <a:lvl6pPr>
              <a:spcBef>
                <a:spcPts val="0"/>
              </a:spcBef>
              <a:buNone/>
              <a:defRPr sz="1000">
                <a:solidFill>
                  <a:schemeClr val="tx1"/>
                </a:solidFill>
              </a:defRPr>
            </a:lvl6pPr>
            <a:lvl7pPr>
              <a:spcBef>
                <a:spcPts val="0"/>
              </a:spcBef>
              <a:buNone/>
              <a:defRPr sz="1000">
                <a:solidFill>
                  <a:schemeClr val="tx1"/>
                </a:solidFill>
              </a:defRPr>
            </a:lvl7pPr>
            <a:lvl8pPr marL="0" indent="0">
              <a:spcBef>
                <a:spcPts val="0"/>
              </a:spcBef>
              <a:buNone/>
              <a:defRPr sz="1000">
                <a:solidFill>
                  <a:schemeClr val="tx1"/>
                </a:solidFill>
              </a:defRPr>
            </a:lvl8pPr>
            <a:lvl9pPr marL="0" indent="0">
              <a:spcBef>
                <a:spcPts val="0"/>
              </a:spcBef>
              <a:buNone/>
              <a:defRPr sz="1000">
                <a:solidFill>
                  <a:schemeClr val="tx1"/>
                </a:solidFill>
              </a:defRPr>
            </a:lvl9pPr>
          </a:lstStyle>
          <a:p>
            <a:pPr lvl="0"/>
            <a:r>
              <a:rPr lang="en-GB" dirty="0"/>
              <a:t>Click to add Name Last name</a:t>
            </a:r>
            <a:br>
              <a:rPr lang="en-GB" dirty="0"/>
            </a:br>
            <a:r>
              <a:rPr lang="en-GB" dirty="0"/>
              <a:t>Job title, Department</a:t>
            </a:r>
            <a:br>
              <a:rPr lang="en-GB" dirty="0"/>
            </a:br>
            <a:r>
              <a:rPr lang="en-GB" dirty="0"/>
              <a:t>e-mail</a:t>
            </a:r>
          </a:p>
        </p:txBody>
      </p:sp>
    </p:spTree>
    <p:extLst>
      <p:ext uri="{BB962C8B-B14F-4D97-AF65-F5344CB8AC3E}">
        <p14:creationId xmlns:p14="http://schemas.microsoft.com/office/powerpoint/2010/main" val="2236477381"/>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nd slide (B)">
    <p:bg>
      <p:bgRef idx="1001">
        <a:schemeClr val="bg1"/>
      </p:bgRef>
    </p:bg>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38B45A83-AD80-4AC8-A603-5DC2AFC3EBEE}"/>
              </a:ext>
            </a:extLst>
          </p:cNvPr>
          <p:cNvSpPr>
            <a:spLocks noGrp="1"/>
          </p:cNvSpPr>
          <p:nvPr>
            <p:ph type="dt" sz="half" idx="2"/>
          </p:nvPr>
        </p:nvSpPr>
        <p:spPr>
          <a:xfrm>
            <a:off x="0" y="6858000"/>
            <a:ext cx="0" cy="0"/>
          </a:xfrm>
          <a:prstGeom prst="rect">
            <a:avLst/>
          </a:prstGeom>
        </p:spPr>
        <p:txBody>
          <a:bodyPr vert="horz" lIns="0" tIns="0" rIns="0" bIns="0" rtlCol="0" anchor="b" anchorCtr="0"/>
          <a:lstStyle>
            <a:lvl1pPr algn="l">
              <a:defRPr sz="100">
                <a:noFill/>
              </a:defRPr>
            </a:lvl1pPr>
          </a:lstStyle>
          <a:p>
            <a:fld id="{A6F26645-C2A2-4B76-9EB3-5D9CA57B224A}" type="datetime1">
              <a:rPr lang="en-GB" smtClean="0"/>
              <a:t>29/01/2024</a:t>
            </a:fld>
            <a:endParaRPr lang="en-GB" dirty="0"/>
          </a:p>
        </p:txBody>
      </p:sp>
      <p:sp>
        <p:nvSpPr>
          <p:cNvPr id="11" name="Footer Placeholder 4" hidden="1">
            <a:extLst>
              <a:ext uri="{FF2B5EF4-FFF2-40B4-BE49-F238E27FC236}">
                <a16:creationId xmlns:a16="http://schemas.microsoft.com/office/drawing/2014/main" id="{E6681B86-2D19-4D3D-A83D-CCC19C2ECE32}"/>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2" name="Slide Number Placeholder 5" hidden="1">
            <a:extLst>
              <a:ext uri="{FF2B5EF4-FFF2-40B4-BE49-F238E27FC236}">
                <a16:creationId xmlns:a16="http://schemas.microsoft.com/office/drawing/2014/main" id="{454ABD19-90F9-480D-A030-70CEC9079BAB}"/>
              </a:ext>
            </a:extLst>
          </p:cNvPr>
          <p:cNvSpPr>
            <a:spLocks noGrp="1"/>
          </p:cNvSpPr>
          <p:nvPr>
            <p:ph type="sldNum" sz="quarter" idx="4"/>
          </p:nvPr>
        </p:nvSpPr>
        <p:spPr>
          <a:xfrm flipV="1">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
        <p:nvSpPr>
          <p:cNvPr id="7" name="Background"/>
          <p:cNvSpPr/>
          <p:nvPr userDrawn="1"/>
        </p:nvSpPr>
        <p:spPr>
          <a:xfrm>
            <a:off x="0" y="0"/>
            <a:ext cx="12193200" cy="686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pic>
        <p:nvPicPr>
          <p:cNvPr id="8" name="Graphic 7">
            <a:extLst>
              <a:ext uri="{FF2B5EF4-FFF2-40B4-BE49-F238E27FC236}">
                <a16:creationId xmlns:a16="http://schemas.microsoft.com/office/drawing/2014/main" id="{00DC3440-E1C8-49D9-9C24-C57CA0F0CBD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9021" y="1282751"/>
            <a:ext cx="4986000" cy="4247003"/>
          </a:xfrm>
          <a:prstGeom prst="rect">
            <a:avLst/>
          </a:prstGeom>
        </p:spPr>
      </p:pic>
    </p:spTree>
    <p:extLst>
      <p:ext uri="{BB962C8B-B14F-4D97-AF65-F5344CB8AC3E}">
        <p14:creationId xmlns:p14="http://schemas.microsoft.com/office/powerpoint/2010/main" val="4184137119"/>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nd slide (C)">
    <p:bg>
      <p:bgRef idx="1001">
        <a:schemeClr val="bg1"/>
      </p:bgRef>
    </p:bg>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38B45A83-AD80-4AC8-A603-5DC2AFC3EBEE}"/>
              </a:ext>
            </a:extLst>
          </p:cNvPr>
          <p:cNvSpPr>
            <a:spLocks noGrp="1"/>
          </p:cNvSpPr>
          <p:nvPr>
            <p:ph type="dt" sz="half" idx="2"/>
          </p:nvPr>
        </p:nvSpPr>
        <p:spPr>
          <a:xfrm>
            <a:off x="0" y="6858000"/>
            <a:ext cx="0" cy="0"/>
          </a:xfrm>
          <a:prstGeom prst="rect">
            <a:avLst/>
          </a:prstGeom>
        </p:spPr>
        <p:txBody>
          <a:bodyPr vert="horz" lIns="0" tIns="0" rIns="0" bIns="0" rtlCol="0" anchor="b" anchorCtr="0"/>
          <a:lstStyle>
            <a:lvl1pPr algn="l">
              <a:defRPr sz="100">
                <a:noFill/>
              </a:defRPr>
            </a:lvl1pPr>
          </a:lstStyle>
          <a:p>
            <a:fld id="{F25BA43C-8502-4266-A056-72866794E701}" type="datetime1">
              <a:rPr lang="en-GB" smtClean="0"/>
              <a:t>29/01/2024</a:t>
            </a:fld>
            <a:endParaRPr lang="en-GB" dirty="0"/>
          </a:p>
        </p:txBody>
      </p:sp>
      <p:sp>
        <p:nvSpPr>
          <p:cNvPr id="11" name="Footer Placeholder 4" hidden="1">
            <a:extLst>
              <a:ext uri="{FF2B5EF4-FFF2-40B4-BE49-F238E27FC236}">
                <a16:creationId xmlns:a16="http://schemas.microsoft.com/office/drawing/2014/main" id="{E6681B86-2D19-4D3D-A83D-CCC19C2ECE32}"/>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2" name="Slide Number Placeholder 5" hidden="1">
            <a:extLst>
              <a:ext uri="{FF2B5EF4-FFF2-40B4-BE49-F238E27FC236}">
                <a16:creationId xmlns:a16="http://schemas.microsoft.com/office/drawing/2014/main" id="{454ABD19-90F9-480D-A030-70CEC9079BAB}"/>
              </a:ext>
            </a:extLst>
          </p:cNvPr>
          <p:cNvSpPr>
            <a:spLocks noGrp="1"/>
          </p:cNvSpPr>
          <p:nvPr>
            <p:ph type="sldNum" sz="quarter" idx="4"/>
          </p:nvPr>
        </p:nvSpPr>
        <p:spPr>
          <a:xfrm flipV="1">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
        <p:nvSpPr>
          <p:cNvPr id="7" name="Background"/>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pic>
        <p:nvPicPr>
          <p:cNvPr id="3" name="Graphic 2">
            <a:extLst>
              <a:ext uri="{FF2B5EF4-FFF2-40B4-BE49-F238E27FC236}">
                <a16:creationId xmlns:a16="http://schemas.microsoft.com/office/drawing/2014/main" id="{C19CD149-890D-40C4-A7EE-82FC4C58D53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9021" y="1282751"/>
            <a:ext cx="4986000" cy="4247003"/>
          </a:xfrm>
          <a:prstGeom prst="rect">
            <a:avLst/>
          </a:prstGeom>
        </p:spPr>
      </p:pic>
    </p:spTree>
    <p:extLst>
      <p:ext uri="{BB962C8B-B14F-4D97-AF65-F5344CB8AC3E}">
        <p14:creationId xmlns:p14="http://schemas.microsoft.com/office/powerpoint/2010/main" val="952240583"/>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User guid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D69AAB-5376-40EF-9BC8-527076D40F09}"/>
              </a:ext>
            </a:extLst>
          </p:cNvPr>
          <p:cNvPicPr>
            <a:picLocks noChangeAspect="1"/>
          </p:cNvPicPr>
          <p:nvPr userDrawn="1"/>
        </p:nvPicPr>
        <p:blipFill>
          <a:blip r:embed="rId2"/>
          <a:stretch>
            <a:fillRect/>
          </a:stretch>
        </p:blipFill>
        <p:spPr>
          <a:xfrm>
            <a:off x="2705420" y="4613272"/>
            <a:ext cx="995748" cy="2065891"/>
          </a:xfrm>
          <a:prstGeom prst="rect">
            <a:avLst/>
          </a:prstGeom>
        </p:spPr>
      </p:pic>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4345200" y="938540"/>
            <a:ext cx="2880000" cy="518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GB" sz="1600" dirty="0">
                <a:solidFill>
                  <a:srgbClr val="333333"/>
                </a:solidFill>
                <a:latin typeface="+mn-lt"/>
                <a:cs typeface="Verdana" panose="020B0604030504040204" pitchFamily="34" charset="0"/>
              </a:rPr>
              <a:t>PICTURES</a:t>
            </a:r>
            <a:br>
              <a:rPr lang="en-GB" sz="900" dirty="0">
                <a:solidFill>
                  <a:srgbClr val="333333"/>
                </a:solidFill>
                <a:latin typeface="+mn-lt"/>
                <a:cs typeface="Verdana" panose="020B0604030504040204" pitchFamily="34" charset="0"/>
              </a:rPr>
            </a:br>
            <a:r>
              <a:rPr lang="en-GB" sz="900" b="1" noProof="1">
                <a:solidFill>
                  <a:srgbClr val="333333"/>
                </a:solidFill>
                <a:latin typeface="+mn-lt"/>
                <a:cs typeface="Verdana" panose="020B0604030504040204" pitchFamily="34" charset="0"/>
              </a:rPr>
              <a:t>Insert corporate picture from Templafy</a:t>
            </a:r>
            <a:endParaRPr lang="en-GB" altLang="da-DK" sz="900" b="0" noProof="1">
              <a:solidFill>
                <a:srgbClr val="333333"/>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rgbClr val="333333"/>
                </a:solidFill>
                <a:latin typeface="+mn-lt"/>
                <a:cs typeface="Verdana" panose="020B0604030504040204" pitchFamily="34" charset="0"/>
              </a:rPr>
              <a:t>1.</a:t>
            </a:r>
            <a:r>
              <a:rPr lang="en-GB" altLang="da-DK" sz="900" b="0" noProof="1">
                <a:solidFill>
                  <a:srgbClr val="333333"/>
                </a:solidFill>
                <a:latin typeface="+mn-lt"/>
                <a:cs typeface="Verdana" panose="020B0604030504040204" pitchFamily="34" charset="0"/>
              </a:rPr>
              <a:t> Click the blue </a:t>
            </a:r>
            <a:r>
              <a:rPr lang="en-GB" altLang="da-DK" sz="900" b="1" baseline="0" noProof="1">
                <a:solidFill>
                  <a:srgbClr val="333333"/>
                </a:solidFill>
                <a:latin typeface="+mn-lt"/>
                <a:cs typeface="Verdana" panose="020B0604030504040204" pitchFamily="34" charset="0"/>
              </a:rPr>
              <a:t>Templafy </a:t>
            </a:r>
            <a:r>
              <a:rPr lang="en-GB" altLang="da-DK" sz="900" b="0" baseline="0" noProof="1">
                <a:solidFill>
                  <a:srgbClr val="333333"/>
                </a:solidFill>
                <a:latin typeface="+mn-lt"/>
                <a:cs typeface="Verdana" panose="020B060403050404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rgbClr val="333333"/>
                </a:solidFill>
                <a:latin typeface="+mn-lt"/>
                <a:cs typeface="Verdana" panose="020B0604030504040204" pitchFamily="34" charset="0"/>
              </a:rPr>
              <a:t>2. </a:t>
            </a:r>
            <a:r>
              <a:rPr lang="en-GB" altLang="da-DK" sz="900" b="0" baseline="0" noProof="1">
                <a:solidFill>
                  <a:srgbClr val="333333"/>
                </a:solidFill>
                <a:latin typeface="+mn-lt"/>
                <a:cs typeface="Verdana" panose="020B0604030504040204" pitchFamily="34" charset="0"/>
              </a:rPr>
              <a:t>In the dropdown, click </a:t>
            </a:r>
            <a:r>
              <a:rPr lang="en-GB" altLang="da-DK" sz="900" b="1" baseline="0" noProof="1">
                <a:solidFill>
                  <a:srgbClr val="333333"/>
                </a:solidFill>
                <a:latin typeface="+mn-lt"/>
                <a:cs typeface="Verdana" panose="020B0604030504040204" pitchFamily="34" charset="0"/>
              </a:rPr>
              <a:t>Images</a:t>
            </a:r>
            <a:r>
              <a:rPr lang="en-GB" altLang="da-DK" sz="900" b="0" baseline="0" noProof="1">
                <a:solidFill>
                  <a:srgbClr val="333333"/>
                </a:solidFill>
                <a:latin typeface="+mn-lt"/>
                <a:cs typeface="Verdana" panose="020B0604030504040204" pitchFamily="34" charset="0"/>
              </a:rPr>
              <a:t>, or click the </a:t>
            </a:r>
            <a:r>
              <a:rPr lang="en-GB" altLang="da-DK" sz="900" b="1" baseline="0" noProof="1">
                <a:solidFill>
                  <a:srgbClr val="333333"/>
                </a:solidFill>
                <a:latin typeface="+mn-lt"/>
                <a:cs typeface="Verdana" panose="020B0604030504040204" pitchFamily="34" charset="0"/>
              </a:rPr>
              <a:t>Images </a:t>
            </a:r>
            <a:r>
              <a:rPr lang="en-GB" altLang="da-DK" sz="900" b="0" i="0" baseline="0" noProof="1">
                <a:solidFill>
                  <a:srgbClr val="333333"/>
                </a:solidFill>
                <a:latin typeface="+mn-lt"/>
                <a:cs typeface="Verdana" panose="020B0604030504040204" pitchFamily="34" charset="0"/>
              </a:rPr>
              <a:t>button</a:t>
            </a:r>
            <a:r>
              <a:rPr lang="en-GB" altLang="da-DK" sz="900" b="0" baseline="0" noProof="1">
                <a:solidFill>
                  <a:srgbClr val="333333"/>
                </a:solidFill>
                <a:latin typeface="+mn-lt"/>
                <a:cs typeface="Verdana" panose="020B0604030504040204" pitchFamily="34" charset="0"/>
              </a:rPr>
              <a:t> in the Templafy pane on the right side of the screen</a:t>
            </a:r>
            <a:endParaRPr lang="en-GB" altLang="da-DK" sz="900" noProof="1">
              <a:solidFill>
                <a:srgbClr val="333333"/>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0" baseline="0" noProof="1">
              <a:solidFill>
                <a:srgbClr val="333333"/>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rgbClr val="333333"/>
                </a:solidFill>
                <a:latin typeface="+mn-lt"/>
                <a:cs typeface="Verdana" panose="020B0604030504040204" pitchFamily="34" charset="0"/>
              </a:rPr>
              <a:t>Insert picture</a:t>
            </a:r>
          </a:p>
          <a:p>
            <a:pPr eaLnBrk="1" hangingPunct="1">
              <a:spcAft>
                <a:spcPts val="600"/>
              </a:spcAft>
              <a:defRPr/>
            </a:pPr>
            <a:r>
              <a:rPr lang="en-GB" altLang="da-DK" sz="900" b="0" noProof="1">
                <a:solidFill>
                  <a:srgbClr val="333333"/>
                </a:solidFill>
                <a:latin typeface="+mn-lt"/>
                <a:cs typeface="Verdana" panose="020B0604030504040204" pitchFamily="34" charset="0"/>
              </a:rPr>
              <a:t>On slides with pictureplaceholder, click on the icon and choose </a:t>
            </a:r>
            <a:r>
              <a:rPr lang="en-GB" altLang="da-DK" sz="900" b="1" noProof="1">
                <a:solidFill>
                  <a:srgbClr val="333333"/>
                </a:solidFill>
                <a:latin typeface="+mn-lt"/>
                <a:cs typeface="Verdana" panose="020B0604030504040204" pitchFamily="34" charset="0"/>
              </a:rPr>
              <a:t>Insert</a:t>
            </a:r>
          </a:p>
          <a:p>
            <a:pPr eaLnBrk="1" hangingPunct="1">
              <a:spcBef>
                <a:spcPts val="1200"/>
              </a:spcBef>
              <a:spcAft>
                <a:spcPts val="600"/>
              </a:spcAft>
              <a:defRPr/>
            </a:pPr>
            <a:r>
              <a:rPr lang="en-GB" sz="900" b="1" noProof="1">
                <a:solidFill>
                  <a:srgbClr val="333333"/>
                </a:solidFill>
                <a:latin typeface="+mn-lt"/>
                <a:cs typeface="Verdana" panose="020B0604030504040204" pitchFamily="34" charset="0"/>
              </a:rPr>
              <a:t>Crop picture</a:t>
            </a:r>
          </a:p>
          <a:p>
            <a:pPr eaLnBrk="1" hangingPunct="1">
              <a:spcAft>
                <a:spcPts val="600"/>
              </a:spcAft>
              <a:defRPr/>
            </a:pPr>
            <a:r>
              <a:rPr lang="en-GB" altLang="da-DK" sz="900" b="1" noProof="1">
                <a:solidFill>
                  <a:srgbClr val="333333"/>
                </a:solidFill>
                <a:latin typeface="+mn-lt"/>
                <a:cs typeface="Verdana" panose="020B0604030504040204" pitchFamily="34" charset="0"/>
              </a:rPr>
              <a:t>1. </a:t>
            </a:r>
            <a:r>
              <a:rPr lang="en-GB" altLang="da-DK" sz="900" b="0" noProof="1">
                <a:solidFill>
                  <a:srgbClr val="333333"/>
                </a:solidFill>
                <a:latin typeface="+mn-lt"/>
                <a:cs typeface="Verdana" panose="020B0604030504040204" pitchFamily="34" charset="0"/>
              </a:rPr>
              <a:t>Click </a:t>
            </a:r>
            <a:r>
              <a:rPr lang="en-GB" altLang="da-DK" sz="900" b="1" noProof="1">
                <a:solidFill>
                  <a:srgbClr val="333333"/>
                </a:solidFill>
                <a:latin typeface="+mn-lt"/>
                <a:cs typeface="Verdana" panose="020B0604030504040204" pitchFamily="34" charset="0"/>
              </a:rPr>
              <a:t>Crop</a:t>
            </a:r>
            <a:r>
              <a:rPr lang="en-GB" altLang="da-DK" sz="900" b="0" noProof="1">
                <a:solidFill>
                  <a:srgbClr val="333333"/>
                </a:solidFill>
                <a:latin typeface="+mn-lt"/>
                <a:cs typeface="Verdana" panose="020B0604030504040204" pitchFamily="34" charset="0"/>
              </a:rPr>
              <a:t> to change size or focus of the picture</a:t>
            </a:r>
          </a:p>
          <a:p>
            <a:pPr eaLnBrk="1" hangingPunct="1">
              <a:spcAft>
                <a:spcPts val="600"/>
              </a:spcAft>
              <a:defRPr/>
            </a:pPr>
            <a:r>
              <a:rPr lang="en-GB" altLang="da-DK" sz="900" b="1" noProof="1">
                <a:solidFill>
                  <a:srgbClr val="333333"/>
                </a:solidFill>
                <a:latin typeface="+mn-lt"/>
                <a:cs typeface="Verdana" panose="020B0604030504040204" pitchFamily="34" charset="0"/>
              </a:rPr>
              <a:t>2. </a:t>
            </a:r>
            <a:r>
              <a:rPr lang="en-GB" altLang="da-DK" sz="900" b="0" noProof="1">
                <a:solidFill>
                  <a:srgbClr val="333333"/>
                </a:solidFill>
                <a:latin typeface="+mn-lt"/>
                <a:cs typeface="Verdana" panose="020B0604030504040204" pitchFamily="34" charset="0"/>
              </a:rPr>
              <a:t>If you want to scale the picture, hold </a:t>
            </a:r>
            <a:r>
              <a:rPr lang="en-GB" altLang="da-DK" sz="900" b="1" noProof="1">
                <a:solidFill>
                  <a:srgbClr val="333333"/>
                </a:solidFill>
                <a:latin typeface="+mn-lt"/>
                <a:cs typeface="Verdana" panose="020B0604030504040204" pitchFamily="34" charset="0"/>
              </a:rPr>
              <a:t>SHIFT</a:t>
            </a:r>
            <a:r>
              <a:rPr lang="en-GB" altLang="da-DK" sz="900" b="0" noProof="1">
                <a:solidFill>
                  <a:srgbClr val="333333"/>
                </a:solidFill>
                <a:latin typeface="+mn-lt"/>
                <a:cs typeface="Verdana" panose="020B0604030504040204" pitchFamily="34" charset="0"/>
              </a:rPr>
              <a:t>-key down while dragging the corners of the picture</a:t>
            </a:r>
            <a:br>
              <a:rPr lang="en-GB" altLang="da-DK" sz="900" b="0" noProof="1">
                <a:solidFill>
                  <a:srgbClr val="333333"/>
                </a:solidFill>
                <a:latin typeface="+mn-lt"/>
                <a:cs typeface="Verdana" panose="020B0604030504040204" pitchFamily="34" charset="0"/>
              </a:rPr>
            </a:br>
            <a:endParaRPr lang="en-GB" altLang="da-DK" sz="900" b="0" noProof="1">
              <a:solidFill>
                <a:srgbClr val="333333"/>
              </a:solidFill>
              <a:latin typeface="+mn-lt"/>
              <a:cs typeface="Verdana" panose="020B0604030504040204" pitchFamily="34" charset="0"/>
            </a:endParaRPr>
          </a:p>
          <a:p>
            <a:pPr eaLnBrk="1" hangingPunct="1">
              <a:spcAft>
                <a:spcPts val="600"/>
              </a:spcAft>
              <a:defRPr/>
            </a:pPr>
            <a:r>
              <a:rPr lang="en-GB" altLang="da-DK" sz="900" b="1" noProof="1">
                <a:solidFill>
                  <a:srgbClr val="333333"/>
                </a:solidFill>
                <a:latin typeface="+mn-lt"/>
                <a:cs typeface="Verdana" panose="020B0604030504040204" pitchFamily="34" charset="0"/>
              </a:rPr>
              <a:t>HINT: </a:t>
            </a:r>
            <a:r>
              <a:rPr lang="en-GB" altLang="da-DK" sz="900" b="0" noProof="1">
                <a:solidFill>
                  <a:srgbClr val="333333"/>
                </a:solidFill>
                <a:latin typeface="+mn-lt"/>
                <a:cs typeface="Verdana" panose="020B0604030504040204" pitchFamily="34" charset="0"/>
              </a:rPr>
              <a:t>If you delete the picture and insert a new one, the picture may lie in front of the text or graphic. If this happens, select the picture, right-click and choose </a:t>
            </a:r>
            <a:r>
              <a:rPr lang="en-GB" altLang="da-DK" sz="900" b="1" noProof="1">
                <a:solidFill>
                  <a:srgbClr val="333333"/>
                </a:solidFill>
                <a:latin typeface="+mn-lt"/>
                <a:cs typeface="Verdana" panose="020B0604030504040204" pitchFamily="34" charset="0"/>
              </a:rPr>
              <a:t>Send to Back</a:t>
            </a:r>
          </a:p>
          <a:p>
            <a:pPr marL="0" marR="0" lvl="0" indent="0" algn="l" defTabSz="914400" rtl="0" eaLnBrk="1" fontAlgn="auto" latinLnBrk="0" hangingPunct="1">
              <a:lnSpc>
                <a:spcPct val="100000"/>
              </a:lnSpc>
              <a:spcBef>
                <a:spcPts val="1200"/>
              </a:spcBef>
              <a:spcAft>
                <a:spcPts val="600"/>
              </a:spcAft>
              <a:buClrTx/>
              <a:buSzTx/>
              <a:buFontTx/>
              <a:buNone/>
              <a:tabLst/>
              <a:defRPr/>
            </a:pPr>
            <a:r>
              <a:rPr lang="en-GB" sz="1600" dirty="0">
                <a:solidFill>
                  <a:srgbClr val="333333"/>
                </a:solidFill>
                <a:latin typeface="+mn-lt"/>
                <a:cs typeface="Verdana" panose="020B0604030504040204" pitchFamily="34" charset="0"/>
              </a:rPr>
              <a:t>GUIDES</a:t>
            </a:r>
            <a:endParaRPr lang="en-GB" sz="1600" b="1" noProof="1">
              <a:solidFill>
                <a:srgbClr val="333333"/>
              </a:solidFill>
              <a:latin typeface="+mn-lt"/>
              <a:cs typeface="Verdana" panose="020B0604030504040204" pitchFamily="34" charset="0"/>
            </a:endParaRPr>
          </a:p>
          <a:p>
            <a:pPr eaLnBrk="1" hangingPunct="1">
              <a:spcAft>
                <a:spcPts val="600"/>
              </a:spcAft>
              <a:defRPr/>
            </a:pPr>
            <a:r>
              <a:rPr lang="en-GB" altLang="da-DK" sz="900" b="0" noProof="1">
                <a:solidFill>
                  <a:srgbClr val="333333"/>
                </a:solidFill>
                <a:latin typeface="+mn-lt"/>
                <a:cs typeface="Verdana" panose="020B0604030504040204" pitchFamily="34" charset="0"/>
              </a:rPr>
              <a:t>Click the </a:t>
            </a:r>
            <a:r>
              <a:rPr lang="en-GB" altLang="da-DK" sz="900" b="1" noProof="1">
                <a:solidFill>
                  <a:srgbClr val="333333"/>
                </a:solidFill>
                <a:latin typeface="+mn-lt"/>
                <a:cs typeface="Verdana" panose="020B0604030504040204" pitchFamily="34" charset="0"/>
              </a:rPr>
              <a:t>View</a:t>
            </a:r>
            <a:r>
              <a:rPr lang="en-GB" altLang="da-DK" sz="900" b="0" noProof="1">
                <a:solidFill>
                  <a:srgbClr val="333333"/>
                </a:solidFill>
                <a:latin typeface="+mn-lt"/>
                <a:cs typeface="Verdana" panose="020B0604030504040204" pitchFamily="34" charset="0"/>
              </a:rPr>
              <a:t> tab and set tick mark next to </a:t>
            </a:r>
            <a:r>
              <a:rPr lang="en-GB" altLang="da-DK" sz="900" b="1" noProof="1">
                <a:solidFill>
                  <a:srgbClr val="333333"/>
                </a:solidFill>
                <a:latin typeface="+mn-lt"/>
                <a:cs typeface="Verdana" panose="020B0604030504040204" pitchFamily="34" charset="0"/>
              </a:rPr>
              <a:t>Guides</a:t>
            </a:r>
            <a:endParaRPr lang="en-GB" altLang="da-DK" sz="900" b="0" noProof="1">
              <a:solidFill>
                <a:srgbClr val="333333"/>
              </a:solidFill>
              <a:latin typeface="+mn-lt"/>
              <a:cs typeface="Verdana" panose="020B0604030504040204" pitchFamily="34" charset="0"/>
            </a:endParaRPr>
          </a:p>
          <a:p>
            <a:pPr eaLnBrk="1" hangingPunct="1">
              <a:spcAft>
                <a:spcPts val="600"/>
              </a:spcAft>
              <a:defRPr/>
            </a:pPr>
            <a:r>
              <a:rPr lang="en-GB" altLang="da-DK" sz="900" b="1" noProof="1">
                <a:solidFill>
                  <a:srgbClr val="333333"/>
                </a:solidFill>
                <a:latin typeface="+mn-lt"/>
                <a:cs typeface="Verdana" panose="020B0604030504040204" pitchFamily="34" charset="0"/>
              </a:rPr>
              <a:t>HINT: Alt + F9 </a:t>
            </a:r>
            <a:r>
              <a:rPr lang="en-GB" altLang="da-DK" sz="900" b="0" noProof="1">
                <a:solidFill>
                  <a:srgbClr val="333333"/>
                </a:solidFill>
                <a:latin typeface="+mn-lt"/>
                <a:cs typeface="Verdana" panose="020B0604030504040204" pitchFamily="34" charset="0"/>
              </a:rPr>
              <a:t>for quick view of guides</a:t>
            </a:r>
            <a:br>
              <a:rPr lang="en-GB" altLang="da-DK" sz="900" b="0" noProof="1">
                <a:solidFill>
                  <a:srgbClr val="333333"/>
                </a:solidFill>
                <a:latin typeface="+mn-lt"/>
                <a:cs typeface="Verdana" panose="020B0604030504040204" pitchFamily="34" charset="0"/>
              </a:rPr>
            </a:br>
            <a:r>
              <a:rPr lang="en-GB" altLang="da-DK" sz="900" b="1" noProof="1">
                <a:solidFill>
                  <a:srgbClr val="333333"/>
                </a:solidFill>
                <a:latin typeface="+mn-lt"/>
                <a:cs typeface="Verdana" panose="020B0604030504040204" pitchFamily="34" charset="0"/>
              </a:rPr>
              <a:t>Mac: </a:t>
            </a:r>
            <a:r>
              <a:rPr lang="en-GB" sz="900" b="0" i="0" dirty="0">
                <a:solidFill>
                  <a:srgbClr val="333333"/>
                </a:solidFill>
                <a:effectLst/>
                <a:latin typeface="Verdana"/>
              </a:rPr>
              <a:t>⌘ </a:t>
            </a:r>
            <a:r>
              <a:rPr lang="en-GB" altLang="da-DK" sz="900" b="0" noProof="1">
                <a:solidFill>
                  <a:srgbClr val="333333"/>
                </a:solidFill>
                <a:latin typeface="+mn-lt"/>
                <a:cs typeface="Verdana" panose="020B0604030504040204" pitchFamily="34" charset="0"/>
              </a:rPr>
              <a:t>+ option + ctrl + G</a:t>
            </a:r>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7209816" y="1187437"/>
            <a:ext cx="676669" cy="997704"/>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3"/>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4"/>
            <a:srcRect l="1432" t="16308" r="2422" b="1509"/>
            <a:stretch/>
          </p:blipFill>
          <p:spPr>
            <a:xfrm>
              <a:off x="6444587" y="2943287"/>
              <a:ext cx="674853" cy="628489"/>
            </a:xfrm>
            <a:prstGeom prst="rect">
              <a:avLst/>
            </a:prstGeom>
            <a:ln w="3175">
              <a:solidFill>
                <a:schemeClr val="bg1">
                  <a:lumMod val="95000"/>
                </a:schemeClr>
              </a:solidFill>
            </a:ln>
          </p:spPr>
        </p:pic>
      </p:grpSp>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5"/>
          <a:stretch>
            <a:fillRect/>
          </a:stretch>
        </p:blipFill>
        <p:spPr>
          <a:xfrm>
            <a:off x="7251578" y="3148530"/>
            <a:ext cx="313788"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8345647" y="938540"/>
            <a:ext cx="28800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solidFill>
                  <a:srgbClr val="333333"/>
                </a:solidFill>
                <a:latin typeface="+mn-lt"/>
                <a:cs typeface="Verdana" panose="020B0604030504040204" pitchFamily="34" charset="0"/>
              </a:rPr>
              <a:t>HEADER &amp; FOOTER</a:t>
            </a:r>
          </a:p>
          <a:p>
            <a:pPr eaLnBrk="1" hangingPunct="1">
              <a:spcAft>
                <a:spcPts val="600"/>
              </a:spcAft>
              <a:defRPr/>
            </a:pPr>
            <a:r>
              <a:rPr lang="en-GB" altLang="da-DK" sz="900" b="0" noProof="1">
                <a:solidFill>
                  <a:srgbClr val="333333"/>
                </a:solidFill>
                <a:latin typeface="+mn-lt"/>
                <a:cs typeface="Verdana" panose="020B0604030504040204" pitchFamily="34" charset="0"/>
              </a:rPr>
              <a:t>Do this at the very end to apply the changes on all slides</a:t>
            </a:r>
          </a:p>
          <a:p>
            <a:pPr eaLnBrk="1" hangingPunct="1">
              <a:spcAft>
                <a:spcPts val="600"/>
              </a:spcAft>
              <a:defRPr/>
            </a:pPr>
            <a:r>
              <a:rPr lang="en-GB" altLang="da-DK" sz="900" b="0" noProof="1">
                <a:solidFill>
                  <a:srgbClr val="333333"/>
                </a:solidFill>
                <a:latin typeface="+mn-lt"/>
                <a:cs typeface="Verdana" panose="020B0604030504040204" pitchFamily="34" charset="0"/>
              </a:rPr>
              <a:t>Click on </a:t>
            </a:r>
            <a:r>
              <a:rPr lang="en-GB" altLang="da-DK" sz="900" b="1" noProof="1">
                <a:solidFill>
                  <a:srgbClr val="333333"/>
                </a:solidFill>
                <a:latin typeface="+mn-lt"/>
                <a:cs typeface="Verdana" panose="020B0604030504040204" pitchFamily="34" charset="0"/>
              </a:rPr>
              <a:t>Header and Footer </a:t>
            </a:r>
            <a:r>
              <a:rPr lang="en-GB" altLang="da-DK" sz="900" b="0" noProof="1">
                <a:solidFill>
                  <a:srgbClr val="333333"/>
                </a:solidFill>
                <a:latin typeface="+mn-lt"/>
                <a:cs typeface="Verdana" panose="020B0604030504040204" pitchFamily="34" charset="0"/>
              </a:rPr>
              <a:t>in the </a:t>
            </a:r>
            <a:r>
              <a:rPr lang="en-GB" altLang="da-DK" sz="900" b="1" noProof="1">
                <a:solidFill>
                  <a:srgbClr val="333333"/>
                </a:solidFill>
                <a:latin typeface="+mn-lt"/>
                <a:cs typeface="Verdana" panose="020B0604030504040204" pitchFamily="34" charset="0"/>
              </a:rPr>
              <a:t>Insert</a:t>
            </a:r>
            <a:r>
              <a:rPr lang="en-GB" altLang="da-DK" sz="900" b="0" noProof="1">
                <a:solidFill>
                  <a:srgbClr val="333333"/>
                </a:solidFill>
                <a:latin typeface="+mn-lt"/>
                <a:cs typeface="Verdana" panose="020B0604030504040204" pitchFamily="34" charset="0"/>
              </a:rPr>
              <a:t> tab (write the desired text, click date or page number from or to)</a:t>
            </a:r>
          </a:p>
          <a:p>
            <a:pPr eaLnBrk="1" hangingPunct="1">
              <a:spcAft>
                <a:spcPts val="600"/>
              </a:spcAft>
              <a:defRPr/>
            </a:pPr>
            <a:r>
              <a:rPr lang="en-GB" altLang="da-DK" sz="900" b="0" noProof="1">
                <a:solidFill>
                  <a:srgbClr val="333333"/>
                </a:solidFill>
                <a:latin typeface="+mn-lt"/>
                <a:cs typeface="Verdana" panose="020B0604030504040204" pitchFamily="34" charset="0"/>
              </a:rPr>
              <a:t>Click </a:t>
            </a:r>
            <a:r>
              <a:rPr lang="en-GB" altLang="da-DK" sz="900" b="1" noProof="1">
                <a:solidFill>
                  <a:srgbClr val="333333"/>
                </a:solidFill>
                <a:latin typeface="+mn-lt"/>
                <a:cs typeface="Verdana" panose="020B0604030504040204" pitchFamily="34" charset="0"/>
              </a:rPr>
              <a:t>Apply to All </a:t>
            </a:r>
            <a:r>
              <a:rPr lang="en-GB" altLang="da-DK" sz="900" b="0" noProof="1">
                <a:solidFill>
                  <a:srgbClr val="333333"/>
                </a:solidFill>
                <a:latin typeface="+mn-lt"/>
                <a:cs typeface="Verdana" panose="020B0604030504040204" pitchFamily="34" charset="0"/>
              </a:rPr>
              <a:t>or </a:t>
            </a:r>
            <a:r>
              <a:rPr lang="en-GB" altLang="da-DK" sz="900" b="1" noProof="1">
                <a:solidFill>
                  <a:srgbClr val="333333"/>
                </a:solidFill>
                <a:latin typeface="+mn-lt"/>
                <a:cs typeface="Verdana" panose="020B0604030504040204" pitchFamily="34" charset="0"/>
              </a:rPr>
              <a:t>Apply</a:t>
            </a:r>
            <a:r>
              <a:rPr lang="en-GB" altLang="da-DK" sz="900" b="0" noProof="1">
                <a:solidFill>
                  <a:srgbClr val="333333"/>
                </a:solidFill>
                <a:latin typeface="+mn-lt"/>
                <a:cs typeface="Verdana" panose="020B0604030504040204" pitchFamily="34" charset="0"/>
              </a:rPr>
              <a:t> if only used on one slide</a:t>
            </a:r>
          </a:p>
          <a:p>
            <a:pPr eaLnBrk="1" hangingPunct="1">
              <a:spcAft>
                <a:spcPts val="600"/>
              </a:spcAft>
              <a:defRPr/>
            </a:pPr>
            <a:endParaRPr lang="en-GB" altLang="da-DK" sz="900" b="0" noProof="1">
              <a:solidFill>
                <a:srgbClr val="333333"/>
              </a:solidFill>
              <a:latin typeface="+mn-lt"/>
              <a:cs typeface="Verdana" panose="020B0604030504040204" pitchFamily="34" charset="0"/>
            </a:endParaRPr>
          </a:p>
          <a:p>
            <a:pPr eaLnBrk="1" hangingPunct="1">
              <a:spcAft>
                <a:spcPts val="600"/>
              </a:spcAft>
              <a:defRPr/>
            </a:pPr>
            <a:r>
              <a:rPr lang="en-GB" altLang="da-DK" sz="1600" b="0" noProof="1">
                <a:solidFill>
                  <a:srgbClr val="333333"/>
                </a:solidFill>
                <a:latin typeface="+mn-lt"/>
                <a:cs typeface="Verdana" panose="020B0604030504040204" pitchFamily="34" charset="0"/>
              </a:rPr>
              <a:t>COPY/PASTE CONTENT</a:t>
            </a:r>
          </a:p>
          <a:p>
            <a:pPr eaLnBrk="1" hangingPunct="1">
              <a:spcAft>
                <a:spcPts val="600"/>
              </a:spcAft>
              <a:defRPr/>
            </a:pPr>
            <a:r>
              <a:rPr lang="en-GB" altLang="da-DK" sz="900" b="0" noProof="1">
                <a:solidFill>
                  <a:srgbClr val="333333"/>
                </a:solidFill>
                <a:latin typeface="+mn-lt"/>
                <a:cs typeface="Verdana" panose="020B0604030504040204" pitchFamily="34" charset="0"/>
              </a:rPr>
              <a:t>When copying old content to your new presentation, 2 options are available:</a:t>
            </a:r>
          </a:p>
          <a:p>
            <a:pPr eaLnBrk="1" hangingPunct="1">
              <a:spcAft>
                <a:spcPts val="600"/>
              </a:spcAft>
              <a:defRPr/>
            </a:pPr>
            <a:r>
              <a:rPr lang="en-GB" altLang="da-DK" sz="900" b="1" noProof="1">
                <a:solidFill>
                  <a:srgbClr val="333333"/>
                </a:solidFill>
                <a:latin typeface="+mn-lt"/>
                <a:cs typeface="Verdana" panose="020B0604030504040204" pitchFamily="34" charset="0"/>
              </a:rPr>
              <a:t>1. Best practice: </a:t>
            </a:r>
            <a:r>
              <a:rPr lang="en-GB" altLang="da-DK" sz="900" b="0" noProof="1">
                <a:solidFill>
                  <a:srgbClr val="333333"/>
                </a:solidFill>
                <a:latin typeface="+mn-lt"/>
                <a:cs typeface="Verdana" panose="020B0604030504040204" pitchFamily="34" charset="0"/>
              </a:rPr>
              <a:t>Create a slide in your new presentation and copy </a:t>
            </a:r>
            <a:r>
              <a:rPr lang="en-GB" altLang="da-DK" sz="900" b="0" i="0" u="sng" noProof="1">
                <a:solidFill>
                  <a:srgbClr val="333333"/>
                </a:solidFill>
                <a:latin typeface="+mn-lt"/>
                <a:cs typeface="Verdana" panose="020B0604030504040204" pitchFamily="34" charset="0"/>
              </a:rPr>
              <a:t>one</a:t>
            </a:r>
            <a:r>
              <a:rPr lang="en-GB" altLang="da-DK" sz="900" b="0" i="0" u="none" noProof="1">
                <a:solidFill>
                  <a:srgbClr val="333333"/>
                </a:solidFill>
                <a:latin typeface="+mn-lt"/>
                <a:cs typeface="Verdana" panose="020B0604030504040204" pitchFamily="34" charset="0"/>
              </a:rPr>
              <a:t> piece of content at a time (e.g. copy all text from </a:t>
            </a:r>
            <a:r>
              <a:rPr lang="en-GB" altLang="da-DK" sz="900" b="0" i="0" u="sng" noProof="1">
                <a:solidFill>
                  <a:srgbClr val="333333"/>
                </a:solidFill>
                <a:latin typeface="+mn-lt"/>
                <a:cs typeface="Verdana" panose="020B0604030504040204" pitchFamily="34" charset="0"/>
              </a:rPr>
              <a:t>one</a:t>
            </a:r>
            <a:r>
              <a:rPr lang="en-GB" altLang="da-DK" sz="900" b="0" i="0" u="none" noProof="1">
                <a:solidFill>
                  <a:srgbClr val="333333"/>
                </a:solidFill>
                <a:latin typeface="+mn-lt"/>
                <a:cs typeface="Verdana" panose="020B0604030504040204" pitchFamily="34" charset="0"/>
              </a:rPr>
              <a:t> textbox)</a:t>
            </a:r>
            <a:endParaRPr lang="en-GB" altLang="da-DK" sz="900" b="1" i="0" u="sng" noProof="1">
              <a:solidFill>
                <a:srgbClr val="333333"/>
              </a:solidFill>
              <a:latin typeface="+mn-lt"/>
              <a:cs typeface="Verdana" panose="020B0604030504040204" pitchFamily="34" charset="0"/>
            </a:endParaRPr>
          </a:p>
          <a:p>
            <a:pPr eaLnBrk="1" hangingPunct="1">
              <a:spcAft>
                <a:spcPts val="600"/>
              </a:spcAft>
              <a:defRPr/>
            </a:pPr>
            <a:r>
              <a:rPr lang="en-GB" altLang="da-DK" sz="900" b="1" noProof="1">
                <a:solidFill>
                  <a:srgbClr val="333333"/>
                </a:solidFill>
                <a:latin typeface="+mn-lt"/>
                <a:cs typeface="Verdana" panose="020B0604030504040204" pitchFamily="34" charset="0"/>
              </a:rPr>
              <a:t>2. </a:t>
            </a:r>
            <a:r>
              <a:rPr lang="en-GB" altLang="da-DK" sz="900" b="0" noProof="1">
                <a:solidFill>
                  <a:srgbClr val="333333"/>
                </a:solidFill>
                <a:latin typeface="+mn-lt"/>
                <a:cs typeface="Verdana" panose="020B0604030504040204" pitchFamily="34" charset="0"/>
              </a:rPr>
              <a:t>Or copy an entire slide into your new presentation and then choose a fitting layout. Remember to delete the old, wrong layouts (go to View &gt; Slidemaster and delete them)</a:t>
            </a:r>
            <a:endParaRPr lang="en-GB" altLang="da-DK" sz="900" b="1" noProof="1">
              <a:solidFill>
                <a:srgbClr val="333333"/>
              </a:solidFill>
              <a:latin typeface="+mn-lt"/>
              <a:cs typeface="Verdana" panose="020B0604030504040204" pitchFamily="34" charset="0"/>
            </a:endParaRPr>
          </a:p>
          <a:p>
            <a:pPr eaLnBrk="1" hangingPunct="1">
              <a:spcAft>
                <a:spcPts val="600"/>
              </a:spcAft>
              <a:defRPr/>
            </a:pPr>
            <a:endParaRPr lang="en-GB" altLang="da-DK" sz="900" b="0" noProof="1">
              <a:solidFill>
                <a:srgbClr val="333333"/>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solidFill>
                  <a:srgbClr val="333333"/>
                </a:solidFill>
                <a:latin typeface="+mn-lt"/>
                <a:cs typeface="Verdana" panose="020B0604030504040204" pitchFamily="34" charset="0"/>
              </a:rPr>
              <a:t>SLIDES &amp; SLIDE ELEMENTS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rgbClr val="333333"/>
                </a:solidFill>
                <a:latin typeface="+mn-lt"/>
                <a:cs typeface="Verdana" panose="020B0604030504040204" pitchFamily="34" charset="0"/>
              </a:rPr>
              <a:t>Insert predefined slides and elements from the Templafy button. Choose </a:t>
            </a:r>
            <a:r>
              <a:rPr lang="en-GB" altLang="da-DK" sz="900" b="1" noProof="1">
                <a:solidFill>
                  <a:srgbClr val="333333"/>
                </a:solidFill>
                <a:latin typeface="+mn-lt"/>
                <a:cs typeface="Verdana" panose="020B0604030504040204" pitchFamily="34" charset="0"/>
              </a:rPr>
              <a:t>Slides</a:t>
            </a:r>
            <a:r>
              <a:rPr lang="en-GB" altLang="da-DK" sz="900" b="0" noProof="1">
                <a:solidFill>
                  <a:srgbClr val="333333"/>
                </a:solidFill>
                <a:latin typeface="+mn-lt"/>
                <a:cs typeface="Verdana" panose="020B0604030504040204" pitchFamily="34" charset="0"/>
              </a:rPr>
              <a:t> and </a:t>
            </a:r>
            <a:r>
              <a:rPr lang="en-GB" altLang="da-DK" sz="900" b="1" noProof="1">
                <a:solidFill>
                  <a:srgbClr val="333333"/>
                </a:solidFill>
                <a:latin typeface="+mn-lt"/>
                <a:cs typeface="Verdana" panose="020B0604030504040204" pitchFamily="34" charset="0"/>
              </a:rPr>
              <a:t>Slide elements </a:t>
            </a:r>
            <a:r>
              <a:rPr lang="en-GB" altLang="da-DK" sz="900" b="0" noProof="1">
                <a:solidFill>
                  <a:srgbClr val="333333"/>
                </a:solidFill>
                <a:latin typeface="+mn-lt"/>
                <a:cs typeface="Verdana" panose="020B0604030504040204" pitchFamily="34" charset="0"/>
              </a:rPr>
              <a:t>from the dropdown menu or from the buttons in the Templafy pane on the right side of the screen</a:t>
            </a:r>
            <a:endParaRPr lang="en-GB" altLang="da-DK" sz="900" b="1" noProof="1">
              <a:solidFill>
                <a:srgbClr val="333333"/>
              </a:solidFill>
              <a:latin typeface="+mn-lt"/>
              <a:cs typeface="Verdana" panose="020B060403050404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358776" y="244128"/>
            <a:ext cx="11290298" cy="650171"/>
          </a:xfrm>
          <a:prstGeom prst="rect">
            <a:avLst/>
          </a:prstGeom>
          <a:noFill/>
        </p:spPr>
        <p:txBody>
          <a:bodyPr wrap="square" lIns="0" tIns="0" rIns="0" bIns="0" rtlCol="0" anchor="t" anchorCtr="0">
            <a:noAutofit/>
          </a:bodyPr>
          <a:lstStyle/>
          <a:p>
            <a:r>
              <a:rPr lang="en-GB" sz="3200" b="0" noProof="1">
                <a:solidFill>
                  <a:srgbClr val="333333"/>
                </a:solidFill>
                <a:latin typeface="+mj-lt"/>
                <a:cs typeface="Verdana" panose="020B0604030504040204" pitchFamily="34" charset="0"/>
              </a:rPr>
              <a:t>TIPS &amp; TRICKS - YOUR USER GUIDE</a:t>
            </a:r>
          </a:p>
        </p:txBody>
      </p:sp>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6"/>
          <a:stretch>
            <a:fillRect/>
          </a:stretch>
        </p:blipFill>
        <p:spPr>
          <a:xfrm>
            <a:off x="11175883" y="1493859"/>
            <a:ext cx="378293" cy="543366"/>
          </a:xfrm>
          <a:prstGeom prst="rect">
            <a:avLst/>
          </a:prstGeom>
        </p:spPr>
      </p:pic>
      <p:sp>
        <p:nvSpPr>
          <p:cNvPr id="20" name="Date Placeholder 6" hidden="1">
            <a:extLst>
              <a:ext uri="{FF2B5EF4-FFF2-40B4-BE49-F238E27FC236}">
                <a16:creationId xmlns:a16="http://schemas.microsoft.com/office/drawing/2014/main" id="{56AA1691-6753-45B8-AB77-1105989467F7}"/>
              </a:ext>
            </a:extLst>
          </p:cNvPr>
          <p:cNvSpPr>
            <a:spLocks noGrp="1"/>
          </p:cNvSpPr>
          <p:nvPr>
            <p:ph type="dt" sz="half" idx="15"/>
          </p:nvPr>
        </p:nvSpPr>
        <p:spPr>
          <a:xfrm>
            <a:off x="0" y="6858000"/>
            <a:ext cx="0" cy="0"/>
          </a:xfrm>
        </p:spPr>
        <p:txBody>
          <a:bodyPr/>
          <a:lstStyle>
            <a:lvl1pPr>
              <a:defRPr sz="100">
                <a:noFill/>
              </a:defRPr>
            </a:lvl1pPr>
          </a:lstStyle>
          <a:p>
            <a:fld id="{A5B220B3-5DAB-45AB-9B6A-9B7C36B5A57F}" type="datetime1">
              <a:rPr lang="en-GB" smtClean="0"/>
              <a:t>29/01/2024</a:t>
            </a:fld>
            <a:endParaRPr lang="en-GB" dirty="0"/>
          </a:p>
        </p:txBody>
      </p:sp>
      <p:sp>
        <p:nvSpPr>
          <p:cNvPr id="21" name="Footer Placeholder 8" hidden="1">
            <a:extLst>
              <a:ext uri="{FF2B5EF4-FFF2-40B4-BE49-F238E27FC236}">
                <a16:creationId xmlns:a16="http://schemas.microsoft.com/office/drawing/2014/main" id="{2F8C9320-E8BF-471F-8DD3-1BC479021917}"/>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22" name="Slide Number Placeholder 10" hidden="1">
            <a:extLst>
              <a:ext uri="{FF2B5EF4-FFF2-40B4-BE49-F238E27FC236}">
                <a16:creationId xmlns:a16="http://schemas.microsoft.com/office/drawing/2014/main" id="{B01A309B-80AB-481C-AE3F-3C56C2C92EE2}"/>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pic>
        <p:nvPicPr>
          <p:cNvPr id="9" name="Picture 33">
            <a:extLst>
              <a:ext uri="{FF2B5EF4-FFF2-40B4-BE49-F238E27FC236}">
                <a16:creationId xmlns:a16="http://schemas.microsoft.com/office/drawing/2014/main" id="{B03E872F-21DD-423D-B6DE-4945F155FB87}"/>
              </a:ext>
            </a:extLst>
          </p:cNvPr>
          <p:cNvPicPr>
            <a:picLocks noChangeAspect="1"/>
          </p:cNvPicPr>
          <p:nvPr userDrawn="1"/>
        </p:nvPicPr>
        <p:blipFill rotWithShape="1">
          <a:blip r:embed="rId7"/>
          <a:srcRect l="3901" t="45142" r="62601" b="9046"/>
          <a:stretch/>
        </p:blipFill>
        <p:spPr>
          <a:xfrm>
            <a:off x="7210077" y="2430166"/>
            <a:ext cx="341204" cy="321707"/>
          </a:xfrm>
          <a:prstGeom prst="rect">
            <a:avLst/>
          </a:prstGeom>
        </p:spPr>
      </p:pic>
      <p:pic>
        <p:nvPicPr>
          <p:cNvPr id="14" name="Picture 2" descr="C:\Users\MAV~1.SKA\AppData\Local\Temp\SNAGHTMLe48c1e.PNG">
            <a:extLst>
              <a:ext uri="{FF2B5EF4-FFF2-40B4-BE49-F238E27FC236}">
                <a16:creationId xmlns:a16="http://schemas.microsoft.com/office/drawing/2014/main" id="{F708B370-AE70-4A27-B119-8EF9D44A864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1175883" y="4632457"/>
            <a:ext cx="650850" cy="973828"/>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2">
            <a:extLst>
              <a:ext uri="{FF2B5EF4-FFF2-40B4-BE49-F238E27FC236}">
                <a16:creationId xmlns:a16="http://schemas.microsoft.com/office/drawing/2014/main" id="{8B1B4749-2B7E-4474-A2D3-2B2892ADCA26}"/>
              </a:ext>
            </a:extLst>
          </p:cNvPr>
          <p:cNvSpPr txBox="1">
            <a:spLocks noChangeArrowheads="1"/>
          </p:cNvSpPr>
          <p:nvPr userDrawn="1"/>
        </p:nvSpPr>
        <p:spPr bwMode="auto">
          <a:xfrm>
            <a:off x="365267" y="938540"/>
            <a:ext cx="2880000"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solidFill>
                  <a:srgbClr val="333333"/>
                </a:solidFill>
                <a:latin typeface="+mn-lt"/>
                <a:cs typeface="Verdana" panose="020B0604030504040204" pitchFamily="34" charset="0"/>
              </a:rPr>
              <a:t>TEXT STYLES</a:t>
            </a:r>
            <a:endParaRPr lang="en-GB" altLang="da-DK" sz="1600" b="0" noProof="1">
              <a:solidFill>
                <a:srgbClr val="333333"/>
              </a:solidFill>
              <a:latin typeface="+mn-lt"/>
              <a:cs typeface="Verdana" panose="020B0604030504040204" pitchFamily="34" charset="0"/>
            </a:endParaRPr>
          </a:p>
          <a:p>
            <a:pPr eaLnBrk="1" hangingPunct="1">
              <a:spcAft>
                <a:spcPts val="600"/>
              </a:spcAft>
              <a:defRPr/>
            </a:pPr>
            <a:r>
              <a:rPr lang="en-GB" altLang="da-DK" sz="900" b="0" noProof="1">
                <a:solidFill>
                  <a:srgbClr val="333333"/>
                </a:solidFill>
                <a:latin typeface="+mn-lt"/>
                <a:cs typeface="Verdana" panose="020B0604030504040204" pitchFamily="34" charset="0"/>
              </a:rPr>
              <a:t>Use the </a:t>
            </a:r>
            <a:r>
              <a:rPr lang="en-GB" altLang="da-DK" sz="900" b="1" noProof="1">
                <a:solidFill>
                  <a:srgbClr val="333333"/>
                </a:solidFill>
                <a:latin typeface="+mn-lt"/>
                <a:cs typeface="Verdana" panose="020B0604030504040204" pitchFamily="34" charset="0"/>
              </a:rPr>
              <a:t>TAB</a:t>
            </a:r>
            <a:r>
              <a:rPr lang="en-GB" altLang="da-DK" sz="900" b="0" noProof="1">
                <a:solidFill>
                  <a:srgbClr val="333333"/>
                </a:solidFill>
                <a:latin typeface="+mn-lt"/>
                <a:cs typeface="Verdana" panose="020B0604030504040204" pitchFamily="34" charset="0"/>
              </a:rPr>
              <a:t>-key</a:t>
            </a:r>
            <a:r>
              <a:rPr lang="en-GB" altLang="da-DK" sz="900" b="0" baseline="0" noProof="1">
                <a:solidFill>
                  <a:srgbClr val="333333"/>
                </a:solidFill>
                <a:latin typeface="+mn-lt"/>
                <a:cs typeface="Verdana" panose="020B0604030504040204" pitchFamily="34" charset="0"/>
              </a:rPr>
              <a:t> to jump through levels. Click </a:t>
            </a:r>
            <a:r>
              <a:rPr lang="en-GB" altLang="da-DK" sz="900" b="1" baseline="0" noProof="1">
                <a:solidFill>
                  <a:srgbClr val="333333"/>
                </a:solidFill>
                <a:latin typeface="+mn-lt"/>
                <a:cs typeface="Verdana" panose="020B0604030504040204" pitchFamily="34" charset="0"/>
              </a:rPr>
              <a:t>ENTER</a:t>
            </a:r>
            <a:r>
              <a:rPr lang="en-GB" altLang="da-DK" sz="900" b="0" baseline="0" noProof="1">
                <a:solidFill>
                  <a:srgbClr val="333333"/>
                </a:solidFill>
                <a:latin typeface="+mn-lt"/>
                <a:cs typeface="Verdana" panose="020B0604030504040204" pitchFamily="34" charset="0"/>
              </a:rPr>
              <a:t>, then </a:t>
            </a:r>
            <a:r>
              <a:rPr lang="en-GB" altLang="da-DK" sz="900" b="1" baseline="0" noProof="1">
                <a:solidFill>
                  <a:srgbClr val="333333"/>
                </a:solidFill>
                <a:latin typeface="+mn-lt"/>
                <a:cs typeface="Verdana" panose="020B0604030504040204" pitchFamily="34" charset="0"/>
              </a:rPr>
              <a:t>TAB</a:t>
            </a:r>
            <a:r>
              <a:rPr lang="en-GB" altLang="da-DK" sz="900" b="0" baseline="0" noProof="1">
                <a:solidFill>
                  <a:srgbClr val="333333"/>
                </a:solidFill>
                <a:latin typeface="+mn-lt"/>
                <a:cs typeface="Verdana" panose="020B0604030504040204" pitchFamily="34" charset="0"/>
              </a:rPr>
              <a:t> to switch from one level to the next level</a:t>
            </a:r>
          </a:p>
          <a:p>
            <a:pPr eaLnBrk="1" hangingPunct="1">
              <a:spcAft>
                <a:spcPts val="600"/>
              </a:spcAft>
              <a:defRPr/>
            </a:pPr>
            <a:r>
              <a:rPr lang="en-GB" altLang="da-DK" sz="900" b="0" baseline="0" noProof="1">
                <a:solidFill>
                  <a:srgbClr val="333333"/>
                </a:solidFill>
                <a:latin typeface="+mn-lt"/>
                <a:cs typeface="Verdana" panose="020B0604030504040204" pitchFamily="34" charset="0"/>
              </a:rPr>
              <a:t>To go back in levels use </a:t>
            </a:r>
            <a:r>
              <a:rPr lang="en-GB" altLang="da-DK" sz="900" b="1" baseline="0" noProof="1">
                <a:solidFill>
                  <a:srgbClr val="333333"/>
                </a:solidFill>
                <a:latin typeface="+mn-lt"/>
                <a:cs typeface="Verdana" panose="020B0604030504040204" pitchFamily="34" charset="0"/>
              </a:rPr>
              <a:t>SHIFT-TAB</a:t>
            </a:r>
            <a:endParaRPr lang="en-GB" sz="900" b="1" noProof="1">
              <a:solidFill>
                <a:srgbClr val="333333"/>
              </a:solidFill>
              <a:latin typeface="+mn-lt"/>
              <a:cs typeface="Verdana" panose="020B0604030504040204" pitchFamily="34" charset="0"/>
            </a:endParaRPr>
          </a:p>
          <a:p>
            <a:pPr eaLnBrk="1" hangingPunct="1">
              <a:spcAft>
                <a:spcPts val="600"/>
              </a:spcAft>
              <a:defRPr/>
            </a:pPr>
            <a:r>
              <a:rPr lang="en-GB" sz="900" noProof="1">
                <a:solidFill>
                  <a:srgbClr val="333333"/>
                </a:solidFill>
                <a:latin typeface="+mn-lt"/>
                <a:cs typeface="Verdana" panose="020B0604030504040204" pitchFamily="34" charset="0"/>
              </a:rPr>
              <a:t>Alternatively, </a:t>
            </a:r>
            <a:r>
              <a:rPr lang="en-GB" sz="900" b="1" noProof="1">
                <a:solidFill>
                  <a:srgbClr val="333333"/>
                </a:solidFill>
                <a:latin typeface="+mn-lt"/>
                <a:cs typeface="Verdana" panose="020B0604030504040204" pitchFamily="34" charset="0"/>
              </a:rPr>
              <a:t>Increase</a:t>
            </a:r>
            <a:r>
              <a:rPr lang="en-GB" sz="900" baseline="0" noProof="1">
                <a:solidFill>
                  <a:srgbClr val="333333"/>
                </a:solidFill>
                <a:latin typeface="+mn-lt"/>
                <a:cs typeface="Verdana" panose="020B0604030504040204" pitchFamily="34" charset="0"/>
              </a:rPr>
              <a:t> and </a:t>
            </a:r>
            <a:r>
              <a:rPr lang="en-GB" sz="900" b="1" baseline="0" noProof="1">
                <a:solidFill>
                  <a:srgbClr val="333333"/>
                </a:solidFill>
                <a:latin typeface="+mn-lt"/>
                <a:cs typeface="Verdana" panose="020B0604030504040204" pitchFamily="34" charset="0"/>
              </a:rPr>
              <a:t>Decrease </a:t>
            </a:r>
            <a:r>
              <a:rPr lang="en-GB" sz="900" baseline="0" noProof="1">
                <a:solidFill>
                  <a:srgbClr val="333333"/>
                </a:solidFill>
                <a:latin typeface="+mn-lt"/>
                <a:cs typeface="Verdana" panose="020B0604030504040204" pitchFamily="34" charset="0"/>
              </a:rPr>
              <a:t>list level can be used</a:t>
            </a:r>
            <a:br>
              <a:rPr lang="en-GB" altLang="da-DK" sz="900" b="0" noProof="1">
                <a:solidFill>
                  <a:srgbClr val="333333"/>
                </a:solidFill>
                <a:latin typeface="+mn-lt"/>
                <a:cs typeface="Verdana" panose="020B0604030504040204" pitchFamily="34" charset="0"/>
              </a:rPr>
            </a:br>
            <a:br>
              <a:rPr lang="en-GB" altLang="da-DK" sz="900" b="0" noProof="1">
                <a:solidFill>
                  <a:srgbClr val="333333"/>
                </a:solidFill>
                <a:latin typeface="+mn-lt"/>
                <a:cs typeface="Verdana" panose="020B0604030504040204" pitchFamily="34" charset="0"/>
              </a:rPr>
            </a:br>
            <a:r>
              <a:rPr lang="en-GB" sz="900" b="1" noProof="1">
                <a:solidFill>
                  <a:srgbClr val="333333"/>
                </a:solidFill>
                <a:latin typeface="+mn-lt"/>
                <a:cs typeface="Verdana" panose="020B060403050404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noProof="1">
                <a:solidFill>
                  <a:srgbClr val="333333"/>
                </a:solidFill>
                <a:latin typeface="+mn-lt"/>
                <a:cs typeface="Verdana" panose="020B0604030504040204" pitchFamily="34" charset="0"/>
              </a:rPr>
              <a:t>Click the </a:t>
            </a:r>
            <a:r>
              <a:rPr lang="en-GB" altLang="da-DK" sz="900" b="1" baseline="0" noProof="1">
                <a:solidFill>
                  <a:srgbClr val="333333"/>
                </a:solidFill>
                <a:latin typeface="+mn-lt"/>
                <a:cs typeface="Verdana" panose="020B0604030504040204" pitchFamily="34" charset="0"/>
              </a:rPr>
              <a:t>Reset </a:t>
            </a:r>
            <a:r>
              <a:rPr lang="en-GB" altLang="da-DK" sz="900" noProof="1">
                <a:solidFill>
                  <a:srgbClr val="333333"/>
                </a:solidFill>
                <a:latin typeface="+mn-lt"/>
                <a:cs typeface="Verdana" panose="020B0604030504040204" pitchFamily="34" charset="0"/>
              </a:rPr>
              <a:t>menu to reset position, size</a:t>
            </a:r>
            <a:r>
              <a:rPr lang="en-GB" altLang="da-DK" sz="900" baseline="0" noProof="1">
                <a:solidFill>
                  <a:srgbClr val="333333"/>
                </a:solidFill>
                <a:latin typeface="+mn-lt"/>
                <a:cs typeface="Verdana" panose="020B0604030504040204" pitchFamily="34" charset="0"/>
              </a:rPr>
              <a:t> and formatting of the slide placeholders to their default settings</a:t>
            </a:r>
          </a:p>
          <a:p>
            <a:pPr marL="0" marR="0" lvl="0" indent="0" algn="l" defTabSz="914400" rtl="0" eaLnBrk="1" fontAlgn="auto" latinLnBrk="0" hangingPunct="1">
              <a:lnSpc>
                <a:spcPct val="100000"/>
              </a:lnSpc>
              <a:spcBef>
                <a:spcPts val="0"/>
              </a:spcBef>
              <a:spcAft>
                <a:spcPts val="600"/>
              </a:spcAft>
              <a:buClrTx/>
              <a:buSzTx/>
              <a:buFontTx/>
              <a:buNone/>
              <a:tabLst/>
              <a:defRPr/>
            </a:pPr>
            <a:br>
              <a:rPr lang="en-GB" altLang="da-DK" sz="900" b="0" noProof="1">
                <a:solidFill>
                  <a:srgbClr val="333333"/>
                </a:solidFill>
                <a:latin typeface="+mn-lt"/>
                <a:cs typeface="Verdana" panose="020B0604030504040204" pitchFamily="34" charset="0"/>
              </a:rPr>
            </a:br>
            <a:r>
              <a:rPr lang="en-GB" sz="1600" dirty="0">
                <a:solidFill>
                  <a:srgbClr val="333333"/>
                </a:solidFill>
                <a:latin typeface="+mn-lt"/>
                <a:cs typeface="Verdana" panose="020B060403050404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rgbClr val="333333"/>
                </a:solidFill>
                <a:latin typeface="+mn-lt"/>
                <a:cs typeface="Verdana" panose="020B0604030504040204" pitchFamily="34" charset="0"/>
              </a:rPr>
              <a:t>Click on the menu </a:t>
            </a:r>
            <a:r>
              <a:rPr lang="en-GB" altLang="da-DK" sz="900" b="1" noProof="1">
                <a:solidFill>
                  <a:srgbClr val="333333"/>
                </a:solidFill>
                <a:latin typeface="+mn-lt"/>
                <a:cs typeface="Verdana" panose="020B0604030504040204" pitchFamily="34" charset="0"/>
              </a:rPr>
              <a:t>New Slide </a:t>
            </a:r>
            <a:r>
              <a:rPr lang="en-GB" altLang="da-DK" sz="900" b="0" noProof="1">
                <a:solidFill>
                  <a:srgbClr val="333333"/>
                </a:solidFill>
                <a:latin typeface="+mn-lt"/>
                <a:cs typeface="Verdana" panose="020B0604030504040204" pitchFamily="34" charset="0"/>
              </a:rPr>
              <a:t>in the </a:t>
            </a:r>
            <a:r>
              <a:rPr lang="en-GB" altLang="da-DK" sz="900" b="1" noProof="1">
                <a:solidFill>
                  <a:srgbClr val="333333"/>
                </a:solidFill>
                <a:latin typeface="+mn-lt"/>
                <a:cs typeface="Verdana" panose="020B0604030504040204" pitchFamily="34" charset="0"/>
              </a:rPr>
              <a:t>Home</a:t>
            </a:r>
            <a:r>
              <a:rPr lang="en-GB" altLang="da-DK" sz="900" b="0" noProof="1">
                <a:solidFill>
                  <a:srgbClr val="333333"/>
                </a:solidFill>
                <a:latin typeface="+mn-lt"/>
                <a:cs typeface="Verdana" panose="020B0604030504040204" pitchFamily="34" charset="0"/>
              </a:rPr>
              <a:t> tab to insert a new slide</a:t>
            </a:r>
            <a:br>
              <a:rPr lang="en-GB" altLang="da-DK" sz="900" b="0" noProof="1">
                <a:solidFill>
                  <a:srgbClr val="333333"/>
                </a:solidFill>
                <a:latin typeface="+mn-lt"/>
                <a:cs typeface="Verdana" panose="020B0604030504040204" pitchFamily="34" charset="0"/>
              </a:rPr>
            </a:br>
            <a:br>
              <a:rPr lang="en-GB" altLang="da-DK" sz="900" b="0" noProof="1">
                <a:solidFill>
                  <a:srgbClr val="333333"/>
                </a:solidFill>
                <a:latin typeface="+mn-lt"/>
                <a:cs typeface="Verdana" panose="020B0604030504040204" pitchFamily="34" charset="0"/>
              </a:rPr>
            </a:br>
            <a:r>
              <a:rPr lang="en-GB" altLang="da-DK" sz="900" b="1" noProof="1">
                <a:solidFill>
                  <a:srgbClr val="333333"/>
                </a:solidFill>
                <a:latin typeface="+mn-lt"/>
                <a:cs typeface="Verdana" panose="020B0604030504040204" pitchFamily="34" charset="0"/>
              </a:rPr>
              <a:t>Change layout</a:t>
            </a:r>
            <a:endParaRPr lang="en-GB" altLang="da-DK" sz="900" b="0" noProof="1">
              <a:solidFill>
                <a:srgbClr val="333333"/>
              </a:solidFill>
              <a:latin typeface="+mn-lt"/>
              <a:cs typeface="Verdana" panose="020B0604030504040204" pitchFamily="34" charset="0"/>
            </a:endParaRPr>
          </a:p>
          <a:p>
            <a:pPr marL="0" indent="0">
              <a:spcAft>
                <a:spcPts val="600"/>
              </a:spcAft>
              <a:buFont typeface="+mj-lt"/>
              <a:buNone/>
            </a:pPr>
            <a:r>
              <a:rPr lang="en-GB" sz="900" dirty="0">
                <a:solidFill>
                  <a:srgbClr val="333333"/>
                </a:solidFill>
                <a:latin typeface="+mn-lt"/>
                <a:ea typeface="Verdana" panose="020B0604030504040204" pitchFamily="34" charset="0"/>
              </a:rPr>
              <a:t>Click on the arrow next to </a:t>
            </a:r>
            <a:r>
              <a:rPr lang="en-GB" sz="900" b="1" dirty="0">
                <a:solidFill>
                  <a:srgbClr val="333333"/>
                </a:solidFill>
                <a:latin typeface="+mn-lt"/>
                <a:ea typeface="Verdana" panose="020B0604030504040204" pitchFamily="34" charset="0"/>
              </a:rPr>
              <a:t>Layout </a:t>
            </a:r>
            <a:r>
              <a:rPr lang="en-GB" sz="900" dirty="0">
                <a:solidFill>
                  <a:srgbClr val="333333"/>
                </a:solidFill>
                <a:latin typeface="+mn-lt"/>
                <a:ea typeface="Verdana" panose="020B0604030504040204" pitchFamily="34" charset="0"/>
              </a:rPr>
              <a:t>to view a dropdown menu of possible slide layouts</a:t>
            </a:r>
          </a:p>
          <a:p>
            <a:pPr marL="0" indent="0">
              <a:spcAft>
                <a:spcPts val="600"/>
              </a:spcAft>
              <a:buFont typeface="+mj-lt"/>
              <a:buNone/>
            </a:pPr>
            <a:endParaRPr lang="en-GB" sz="900" dirty="0">
              <a:solidFill>
                <a:srgbClr val="333333"/>
              </a:solidFill>
              <a:latin typeface="+mn-lt"/>
              <a:ea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solidFill>
                  <a:srgbClr val="333333"/>
                </a:solidFill>
                <a:latin typeface="+mn-lt"/>
                <a:cs typeface="Verdana" panose="020B0604030504040204" pitchFamily="34" charset="0"/>
              </a:rPr>
              <a:t>Color</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rgbClr val="333333"/>
                </a:solidFill>
                <a:latin typeface="+mn-lt"/>
                <a:cs typeface="Verdana" panose="020B0604030504040204" pitchFamily="34" charset="0"/>
              </a:rPr>
              <a:t>Use </a:t>
            </a:r>
            <a:r>
              <a:rPr lang="en-GB" altLang="da-DK" sz="900" b="1" noProof="1">
                <a:solidFill>
                  <a:srgbClr val="333333"/>
                </a:solidFill>
                <a:latin typeface="+mn-lt"/>
                <a:cs typeface="Verdana" panose="020B0604030504040204" pitchFamily="34" charset="0"/>
              </a:rPr>
              <a:t>Custom Colors </a:t>
            </a:r>
            <a:r>
              <a:rPr lang="en-GB" altLang="da-DK" sz="900" b="0" noProof="1">
                <a:solidFill>
                  <a:srgbClr val="333333"/>
                </a:solidFill>
                <a:latin typeface="+mn-lt"/>
                <a:cs typeface="Verdana" panose="020B0604030504040204" pitchFamily="34" charset="0"/>
              </a:rPr>
              <a:t>to change color.</a:t>
            </a:r>
            <a:br>
              <a:rPr lang="en-GB" altLang="da-DK" sz="900" b="0" noProof="1">
                <a:solidFill>
                  <a:srgbClr val="333333"/>
                </a:solidFill>
                <a:latin typeface="+mn-lt"/>
                <a:cs typeface="Verdana" panose="020B0604030504040204" pitchFamily="34" charset="0"/>
              </a:rPr>
            </a:br>
            <a:endParaRPr lang="en-GB" sz="900" dirty="0">
              <a:solidFill>
                <a:srgbClr val="333333"/>
              </a:solidFill>
              <a:latin typeface="+mn-lt"/>
              <a:ea typeface="Verdana" panose="020B0604030504040204" pitchFamily="34" charset="0"/>
            </a:endParaRPr>
          </a:p>
        </p:txBody>
      </p:sp>
      <p:pic>
        <p:nvPicPr>
          <p:cNvPr id="28" name="Picture 27">
            <a:extLst>
              <a:ext uri="{FF2B5EF4-FFF2-40B4-BE49-F238E27FC236}">
                <a16:creationId xmlns:a16="http://schemas.microsoft.com/office/drawing/2014/main" id="{12B8CEB7-8718-40FB-BCC9-2AC96094B83E}"/>
              </a:ext>
            </a:extLst>
          </p:cNvPr>
          <p:cNvPicPr>
            <a:picLocks noChangeAspect="1"/>
          </p:cNvPicPr>
          <p:nvPr userDrawn="1"/>
        </p:nvPicPr>
        <p:blipFill>
          <a:blip r:embed="rId9"/>
          <a:stretch>
            <a:fillRect/>
          </a:stretch>
        </p:blipFill>
        <p:spPr>
          <a:xfrm>
            <a:off x="3183906" y="4287980"/>
            <a:ext cx="475428" cy="176762"/>
          </a:xfrm>
          <a:prstGeom prst="rect">
            <a:avLst/>
          </a:prstGeom>
        </p:spPr>
      </p:pic>
      <p:pic>
        <p:nvPicPr>
          <p:cNvPr id="29" name="Picture 16">
            <a:extLst>
              <a:ext uri="{FF2B5EF4-FFF2-40B4-BE49-F238E27FC236}">
                <a16:creationId xmlns:a16="http://schemas.microsoft.com/office/drawing/2014/main" id="{1543AAD2-58D2-4DCE-A080-AFA6A459F608}"/>
              </a:ext>
            </a:extLst>
          </p:cNvPr>
          <p:cNvPicPr>
            <a:picLocks noChangeAspect="1"/>
          </p:cNvPicPr>
          <p:nvPr userDrawn="1"/>
        </p:nvPicPr>
        <p:blipFill>
          <a:blip r:embed="rId10"/>
          <a:stretch>
            <a:fillRect/>
          </a:stretch>
        </p:blipFill>
        <p:spPr>
          <a:xfrm>
            <a:off x="3183906" y="3470985"/>
            <a:ext cx="328881" cy="505501"/>
          </a:xfrm>
          <a:prstGeom prst="rect">
            <a:avLst/>
          </a:prstGeom>
        </p:spPr>
      </p:pic>
      <p:pic>
        <p:nvPicPr>
          <p:cNvPr id="30" name="Picture 20">
            <a:extLst>
              <a:ext uri="{FF2B5EF4-FFF2-40B4-BE49-F238E27FC236}">
                <a16:creationId xmlns:a16="http://schemas.microsoft.com/office/drawing/2014/main" id="{F410AF64-93DE-4C35-8AC4-D2AFA638F572}"/>
              </a:ext>
            </a:extLst>
          </p:cNvPr>
          <p:cNvPicPr>
            <a:picLocks noChangeAspect="1"/>
          </p:cNvPicPr>
          <p:nvPr userDrawn="1"/>
        </p:nvPicPr>
        <p:blipFill>
          <a:blip r:embed="rId11"/>
          <a:stretch>
            <a:fillRect/>
          </a:stretch>
        </p:blipFill>
        <p:spPr>
          <a:xfrm>
            <a:off x="3186604" y="2737830"/>
            <a:ext cx="538465" cy="172841"/>
          </a:xfrm>
          <a:prstGeom prst="rect">
            <a:avLst/>
          </a:prstGeom>
        </p:spPr>
      </p:pic>
      <p:pic>
        <p:nvPicPr>
          <p:cNvPr id="31" name="Picture 30">
            <a:extLst>
              <a:ext uri="{FF2B5EF4-FFF2-40B4-BE49-F238E27FC236}">
                <a16:creationId xmlns:a16="http://schemas.microsoft.com/office/drawing/2014/main" id="{5AAFDC93-9DCC-4CE4-B8D7-6137FEEF048E}"/>
              </a:ext>
            </a:extLst>
          </p:cNvPr>
          <p:cNvPicPr>
            <a:picLocks noChangeAspect="1"/>
          </p:cNvPicPr>
          <p:nvPr userDrawn="1"/>
        </p:nvPicPr>
        <p:blipFill>
          <a:blip r:embed="rId12"/>
          <a:stretch>
            <a:fillRect/>
          </a:stretch>
        </p:blipFill>
        <p:spPr>
          <a:xfrm>
            <a:off x="3183906" y="2026540"/>
            <a:ext cx="457143" cy="257143"/>
          </a:xfrm>
          <a:prstGeom prst="rect">
            <a:avLst/>
          </a:prstGeom>
        </p:spPr>
      </p:pic>
      <p:cxnSp>
        <p:nvCxnSpPr>
          <p:cNvPr id="5" name="Straight Connector 4">
            <a:extLst>
              <a:ext uri="{FF2B5EF4-FFF2-40B4-BE49-F238E27FC236}">
                <a16:creationId xmlns:a16="http://schemas.microsoft.com/office/drawing/2014/main" id="{B02B52D7-9EB4-432D-A8C5-A0DAE58EF038}"/>
              </a:ext>
            </a:extLst>
          </p:cNvPr>
          <p:cNvCxnSpPr>
            <a:cxnSpLocks/>
          </p:cNvCxnSpPr>
          <p:nvPr userDrawn="1"/>
        </p:nvCxnSpPr>
        <p:spPr>
          <a:xfrm>
            <a:off x="2757565" y="4996939"/>
            <a:ext cx="907781" cy="31008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5E9322B-F814-45C1-A30F-1BB8D0604356}"/>
              </a:ext>
            </a:extLst>
          </p:cNvPr>
          <p:cNvCxnSpPr>
            <a:cxnSpLocks/>
          </p:cNvCxnSpPr>
          <p:nvPr userDrawn="1"/>
        </p:nvCxnSpPr>
        <p:spPr>
          <a:xfrm rot="19200000">
            <a:off x="2751034" y="4996939"/>
            <a:ext cx="907781" cy="31008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9B075D-C775-447D-A3A2-2DDBE502A24E}"/>
              </a:ext>
            </a:extLst>
          </p:cNvPr>
          <p:cNvCxnSpPr>
            <a:cxnSpLocks/>
          </p:cNvCxnSpPr>
          <p:nvPr userDrawn="1"/>
        </p:nvCxnSpPr>
        <p:spPr>
          <a:xfrm>
            <a:off x="2757565" y="6075482"/>
            <a:ext cx="907781" cy="31008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F27D424-46E2-4CE8-9A03-0D53792EDAE5}"/>
              </a:ext>
            </a:extLst>
          </p:cNvPr>
          <p:cNvCxnSpPr>
            <a:cxnSpLocks/>
          </p:cNvCxnSpPr>
          <p:nvPr userDrawn="1"/>
        </p:nvCxnSpPr>
        <p:spPr>
          <a:xfrm rot="19200000">
            <a:off x="2751034" y="6075482"/>
            <a:ext cx="907781" cy="31008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54368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rgbClr val="000000"/>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err="1">
              <a:solidFill>
                <a:schemeClr val="tx1"/>
              </a:solidFill>
            </a:endParaRPr>
          </a:p>
        </p:txBody>
      </p:sp>
      <p:sp>
        <p:nvSpPr>
          <p:cNvPr id="5" name="Do not use"/>
          <p:cNvSpPr txBox="1"/>
          <p:nvPr userDrawn="1"/>
        </p:nvSpPr>
        <p:spPr>
          <a:xfrm>
            <a:off x="358775" y="656823"/>
            <a:ext cx="11472863" cy="1846659"/>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000" b="0" noProof="0" dirty="0">
                <a:solidFill>
                  <a:schemeClr val="tx1"/>
                </a:solidFill>
              </a:rPr>
              <a:t>If you see any </a:t>
            </a:r>
            <a:r>
              <a:rPr lang="en-GB" sz="4000" b="1" i="1" noProof="0" dirty="0">
                <a:solidFill>
                  <a:schemeClr val="tx1"/>
                </a:solidFill>
              </a:rPr>
              <a:t>layouts after this </a:t>
            </a:r>
            <a:r>
              <a:rPr lang="en-GB" sz="4000" b="0" i="0" noProof="0" dirty="0">
                <a:solidFill>
                  <a:schemeClr val="tx1"/>
                </a:solidFill>
              </a:rPr>
              <a:t>one</a:t>
            </a:r>
            <a:r>
              <a:rPr lang="en-GB" sz="4000" b="1" i="1" noProof="0" dirty="0">
                <a:solidFill>
                  <a:schemeClr val="tx1"/>
                </a:solidFill>
              </a:rPr>
              <a:t>,</a:t>
            </a:r>
            <a:br>
              <a:rPr lang="en-GB" sz="4000" b="0" i="0" noProof="0" dirty="0">
                <a:solidFill>
                  <a:schemeClr val="tx1"/>
                </a:solidFill>
              </a:rPr>
            </a:br>
            <a:r>
              <a:rPr lang="en-GB" sz="4000" b="0" noProof="0" dirty="0">
                <a:solidFill>
                  <a:schemeClr val="tx1"/>
                </a:solidFill>
              </a:rPr>
              <a:t>do not use them. These layouts </a:t>
            </a:r>
            <a:r>
              <a:rPr lang="en-GB" sz="4000" b="1" i="1" u="none" noProof="0" dirty="0">
                <a:solidFill>
                  <a:schemeClr val="tx1"/>
                </a:solidFill>
              </a:rPr>
              <a:t>are not </a:t>
            </a:r>
            <a:r>
              <a:rPr lang="en-GB" sz="4000" b="0" noProof="0" dirty="0">
                <a:solidFill>
                  <a:schemeClr val="tx1"/>
                </a:solidFill>
              </a:rPr>
              <a:t>part of our corporate template.</a:t>
            </a:r>
            <a:endParaRPr lang="en-GB" sz="2400" b="0" noProof="0" dirty="0">
              <a:solidFill>
                <a:schemeClr val="tx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tx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745012"/>
            <a:ext cx="10152346" cy="1862048"/>
          </a:xfrm>
          <a:prstGeom prst="rect">
            <a:avLst/>
          </a:prstGeom>
        </p:spPr>
        <p:txBody>
          <a:bodyPr wrap="square">
            <a:spAutoFit/>
          </a:bodyPr>
          <a:lstStyle/>
          <a:p>
            <a:pPr algn="ctr"/>
            <a:r>
              <a:rPr lang="en-GB" sz="11500" b="1" i="1" noProof="0" dirty="0">
                <a:solidFill>
                  <a:schemeClr val="tx1"/>
                </a:solidFill>
              </a:rPr>
              <a:t>Do not use </a:t>
            </a:r>
            <a:endParaRPr lang="en-GB" sz="2000" b="1" i="1" dirty="0">
              <a:solidFill>
                <a:schemeClr val="tx1"/>
              </a:solidFill>
            </a:endParaRP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358775" y="5186455"/>
            <a:ext cx="11472863" cy="630942"/>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1800" b="0" noProof="0" dirty="0">
                <a:solidFill>
                  <a:schemeClr val="tx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1800" b="0" noProof="0" dirty="0">
                <a:solidFill>
                  <a:schemeClr val="tx1"/>
                </a:solidFill>
              </a:rPr>
              <a:t>Also notice: Layouts after this might contain potential confidential information.</a:t>
            </a:r>
          </a:p>
        </p:txBody>
      </p:sp>
      <p:sp>
        <p:nvSpPr>
          <p:cNvPr id="13" name="Date Placeholder 6" hidden="1">
            <a:extLst>
              <a:ext uri="{FF2B5EF4-FFF2-40B4-BE49-F238E27FC236}">
                <a16:creationId xmlns:a16="http://schemas.microsoft.com/office/drawing/2014/main" id="{706505A8-87EA-4BA0-B698-35156BC765D0}"/>
              </a:ext>
            </a:extLst>
          </p:cNvPr>
          <p:cNvSpPr>
            <a:spLocks noGrp="1"/>
          </p:cNvSpPr>
          <p:nvPr>
            <p:ph type="dt" sz="half" idx="15"/>
          </p:nvPr>
        </p:nvSpPr>
        <p:spPr>
          <a:xfrm>
            <a:off x="0" y="6858000"/>
            <a:ext cx="0" cy="0"/>
          </a:xfrm>
        </p:spPr>
        <p:txBody>
          <a:bodyPr/>
          <a:lstStyle>
            <a:lvl1pPr>
              <a:defRPr sz="100">
                <a:noFill/>
              </a:defRPr>
            </a:lvl1pPr>
          </a:lstStyle>
          <a:p>
            <a:fld id="{06357EC7-0D53-4A60-9E41-D75A47B48389}" type="datetime1">
              <a:rPr lang="en-GB" smtClean="0"/>
              <a:t>29/01/2024</a:t>
            </a:fld>
            <a:endParaRPr lang="en-GB" dirty="0"/>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12983485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0" name="Group guide" hidden="1">
            <a:extLst>
              <a:ext uri="{FF2B5EF4-FFF2-40B4-BE49-F238E27FC236}">
                <a16:creationId xmlns:a16="http://schemas.microsoft.com/office/drawing/2014/main" id="{15561ECF-7D46-418C-8729-C8ECF83A13E2}"/>
              </a:ext>
            </a:extLst>
          </p:cNvPr>
          <p:cNvGrpSpPr/>
          <p:nvPr userDrawn="1"/>
        </p:nvGrpSpPr>
        <p:grpSpPr>
          <a:xfrm>
            <a:off x="358775" y="652461"/>
            <a:ext cx="11473225" cy="5911853"/>
            <a:chOff x="358775" y="652461"/>
            <a:chExt cx="11473225" cy="5911853"/>
          </a:xfrm>
        </p:grpSpPr>
        <p:sp>
          <p:nvSpPr>
            <p:cNvPr id="11" name="Rectangle 10">
              <a:extLst>
                <a:ext uri="{FF2B5EF4-FFF2-40B4-BE49-F238E27FC236}">
                  <a16:creationId xmlns:a16="http://schemas.microsoft.com/office/drawing/2014/main" id="{879F99D4-F67E-4434-8A77-73CFD8194BE7}"/>
                </a:ext>
              </a:extLst>
            </p:cNvPr>
            <p:cNvSpPr/>
            <p:nvPr userDrawn="1"/>
          </p:nvSpPr>
          <p:spPr>
            <a:xfrm>
              <a:off x="986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7B2247C1-8999-4428-B39C-99101426123D}"/>
                </a:ext>
              </a:extLst>
            </p:cNvPr>
            <p:cNvSpPr/>
            <p:nvPr userDrawn="1"/>
          </p:nvSpPr>
          <p:spPr>
            <a:xfrm>
              <a:off x="360000" y="652462"/>
              <a:ext cx="11472000" cy="5911851"/>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01125219-FD9A-41B2-B1E3-EAB13584C8B0}"/>
                </a:ext>
              </a:extLst>
            </p:cNvPr>
            <p:cNvSpPr/>
            <p:nvPr userDrawn="1"/>
          </p:nvSpPr>
          <p:spPr>
            <a:xfrm>
              <a:off x="358775" y="1828800"/>
              <a:ext cx="11472863" cy="4735514"/>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4" name="Rectangle 13">
              <a:extLst>
                <a:ext uri="{FF2B5EF4-FFF2-40B4-BE49-F238E27FC236}">
                  <a16:creationId xmlns:a16="http://schemas.microsoft.com/office/drawing/2014/main" id="{9916D790-5B35-4F06-B6DB-EC1E2EB169A5}"/>
                </a:ext>
              </a:extLst>
            </p:cNvPr>
            <p:cNvSpPr/>
            <p:nvPr userDrawn="1"/>
          </p:nvSpPr>
          <p:spPr>
            <a:xfrm>
              <a:off x="1972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BDCB2FC5-A2F6-4A4F-84AA-43534FE975BF}"/>
                </a:ext>
              </a:extLst>
            </p:cNvPr>
            <p:cNvSpPr/>
            <p:nvPr userDrawn="1"/>
          </p:nvSpPr>
          <p:spPr>
            <a:xfrm>
              <a:off x="2958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365EB2D0-7A80-405D-B665-12F8D4CC5F63}"/>
                </a:ext>
              </a:extLst>
            </p:cNvPr>
            <p:cNvSpPr/>
            <p:nvPr userDrawn="1"/>
          </p:nvSpPr>
          <p:spPr>
            <a:xfrm>
              <a:off x="3944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4E2768B5-D959-48CB-BDED-4EAD8F5FF0AD}"/>
                </a:ext>
              </a:extLst>
            </p:cNvPr>
            <p:cNvSpPr/>
            <p:nvPr userDrawn="1"/>
          </p:nvSpPr>
          <p:spPr>
            <a:xfrm>
              <a:off x="4930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CEE85FF8-3F3E-4005-8518-F5A205F1651A}"/>
                </a:ext>
              </a:extLst>
            </p:cNvPr>
            <p:cNvSpPr/>
            <p:nvPr userDrawn="1"/>
          </p:nvSpPr>
          <p:spPr>
            <a:xfrm>
              <a:off x="5916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339F7EBC-85F9-49AF-A359-590F00976AFB}"/>
                </a:ext>
              </a:extLst>
            </p:cNvPr>
            <p:cNvSpPr/>
            <p:nvPr userDrawn="1"/>
          </p:nvSpPr>
          <p:spPr>
            <a:xfrm>
              <a:off x="6902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17F1FA3E-E852-433E-9D2C-2852FFC2D8B6}"/>
                </a:ext>
              </a:extLst>
            </p:cNvPr>
            <p:cNvSpPr/>
            <p:nvPr userDrawn="1"/>
          </p:nvSpPr>
          <p:spPr>
            <a:xfrm>
              <a:off x="7888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52443D88-E494-49A4-9054-8E60E8F2A85E}"/>
                </a:ext>
              </a:extLst>
            </p:cNvPr>
            <p:cNvSpPr/>
            <p:nvPr userDrawn="1"/>
          </p:nvSpPr>
          <p:spPr>
            <a:xfrm>
              <a:off x="8874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A83D840B-83FD-46BD-BEA5-2505FBE2EFF8}"/>
                </a:ext>
              </a:extLst>
            </p:cNvPr>
            <p:cNvSpPr/>
            <p:nvPr userDrawn="1"/>
          </p:nvSpPr>
          <p:spPr>
            <a:xfrm>
              <a:off x="9860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3ABC8FB8-5C7D-4EA0-B3F8-180CCCB2B78F}"/>
                </a:ext>
              </a:extLst>
            </p:cNvPr>
            <p:cNvSpPr/>
            <p:nvPr userDrawn="1"/>
          </p:nvSpPr>
          <p:spPr>
            <a:xfrm>
              <a:off x="10846000" y="652461"/>
              <a:ext cx="360000" cy="5911852"/>
            </a:xfrm>
            <a:prstGeom prst="rect">
              <a:avLst/>
            </a:prstGeom>
            <a:noFill/>
            <a:ln>
              <a:solidFill>
                <a:srgbClr val="FF00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2A6E85EE-3577-48A9-A89C-EA48B414776F}"/>
                </a:ext>
              </a:extLst>
            </p:cNvPr>
            <p:cNvSpPr/>
            <p:nvPr userDrawn="1"/>
          </p:nvSpPr>
          <p:spPr>
            <a:xfrm>
              <a:off x="358775" y="6124575"/>
              <a:ext cx="11473200" cy="439739"/>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grpSp>
      <p:sp>
        <p:nvSpPr>
          <p:cNvPr id="4" name="Logo name">
            <a:extLst>
              <a:ext uri="{FF2B5EF4-FFF2-40B4-BE49-F238E27FC236}">
                <a16:creationId xmlns:a16="http://schemas.microsoft.com/office/drawing/2014/main" id="{01B9A0B6-FAB9-47A4-9AD8-E4A32831A03D}"/>
              </a:ext>
            </a:extLst>
          </p:cNvPr>
          <p:cNvSpPr txBox="1"/>
          <p:nvPr userDrawn="1"/>
        </p:nvSpPr>
        <p:spPr>
          <a:xfrm>
            <a:off x="360000" y="6368400"/>
            <a:ext cx="777600" cy="216000"/>
          </a:xfrm>
          <a:prstGeom prst="rect">
            <a:avLst/>
          </a:prstGeom>
          <a:noFill/>
        </p:spPr>
        <p:txBody>
          <a:bodyPr wrap="square" lIns="0" tIns="0" rIns="0" bIns="0" rtlCol="0" anchor="b" anchorCtr="0">
            <a:noAutofit/>
          </a:bodyPr>
          <a:lstStyle/>
          <a:p>
            <a:r>
              <a:rPr lang="en-GB" sz="700" dirty="0">
                <a:solidFill>
                  <a:schemeClr val="tx2"/>
                </a:solidFill>
              </a:rPr>
              <a:t>Ramboll</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360000" y="655200"/>
            <a:ext cx="10483200" cy="936000"/>
          </a:xfrm>
          <a:prstGeom prst="rect">
            <a:avLst/>
          </a:prstGeom>
        </p:spPr>
        <p:txBody>
          <a:bodyPr vert="horz" lIns="0" tIns="0" rIns="0" bIns="0" rtlCol="0" anchor="t" anchorCtr="0">
            <a:noAutofit/>
          </a:bodyPr>
          <a:lstStyle/>
          <a:p>
            <a:r>
              <a:rPr lang="en-GB" dirty="0"/>
              <a:t>Click to add title</a:t>
            </a:r>
          </a:p>
        </p:txBody>
      </p:sp>
      <p:sp>
        <p:nvSpPr>
          <p:cNvPr id="3" name="Text Placeholder 2"/>
          <p:cNvSpPr>
            <a:spLocks noGrp="1"/>
          </p:cNvSpPr>
          <p:nvPr>
            <p:ph type="body" idx="1"/>
          </p:nvPr>
        </p:nvSpPr>
        <p:spPr>
          <a:xfrm>
            <a:off x="360000" y="1828800"/>
            <a:ext cx="11473200" cy="4294800"/>
          </a:xfrm>
          <a:prstGeom prst="rect">
            <a:avLst/>
          </a:prstGeom>
        </p:spPr>
        <p:txBody>
          <a:bodyPr vert="horz" lIns="0" tIns="0" rIns="0" bIns="0" rtlCol="0">
            <a:noAutofit/>
          </a:bodyPr>
          <a:lstStyle/>
          <a:p>
            <a:pPr lvl="0"/>
            <a:r>
              <a:rPr lang="en-GB" noProof="0" dirty="0"/>
              <a:t>Level 1 (Enter+TAB for next text level, SHIFT+TAB to go back in levels)</a:t>
            </a:r>
          </a:p>
          <a:p>
            <a:pPr lvl="1"/>
            <a:r>
              <a:rPr lang="en-GB" noProof="0" dirty="0"/>
              <a:t>Level 2</a:t>
            </a:r>
          </a:p>
          <a:p>
            <a:pPr lvl="2"/>
            <a:r>
              <a:rPr lang="en-GB" noProof="0" dirty="0"/>
              <a:t>Level 3</a:t>
            </a:r>
          </a:p>
          <a:p>
            <a:pPr lvl="3"/>
            <a:r>
              <a:rPr lang="en-GB" noProof="0" dirty="0"/>
              <a:t>Level 4</a:t>
            </a:r>
          </a:p>
          <a:p>
            <a:pPr lvl="4"/>
            <a:r>
              <a:rPr lang="en-GB" noProof="0" dirty="0"/>
              <a:t>Level 5</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2" name="Date Placeholder 1">
            <a:extLst>
              <a:ext uri="{FF2B5EF4-FFF2-40B4-BE49-F238E27FC236}">
                <a16:creationId xmlns:a16="http://schemas.microsoft.com/office/drawing/2014/main" id="{0643F1B6-0743-4D14-8B95-B030120DE5D1}"/>
              </a:ext>
            </a:extLst>
          </p:cNvPr>
          <p:cNvSpPr>
            <a:spLocks noGrp="1"/>
          </p:cNvSpPr>
          <p:nvPr>
            <p:ph type="dt" sz="half" idx="2"/>
          </p:nvPr>
        </p:nvSpPr>
        <p:spPr>
          <a:xfrm>
            <a:off x="11206800" y="6310800"/>
            <a:ext cx="626400" cy="144000"/>
          </a:xfrm>
          <a:prstGeom prst="rect">
            <a:avLst/>
          </a:prstGeom>
        </p:spPr>
        <p:txBody>
          <a:bodyPr vert="horz" lIns="0" tIns="0" rIns="0" bIns="0" rtlCol="0" anchor="b" anchorCtr="0"/>
          <a:lstStyle>
            <a:lvl1pPr algn="r">
              <a:defRPr sz="700">
                <a:solidFill>
                  <a:schemeClr val="tx2"/>
                </a:solidFill>
              </a:defRPr>
            </a:lvl1pPr>
          </a:lstStyle>
          <a:p>
            <a:fld id="{D7C7A626-396F-47CE-9599-33B16A849820}" type="datetime1">
              <a:rPr lang="en-GB" smtClean="0"/>
              <a:t>29/01/2024</a:t>
            </a:fld>
            <a:endParaRPr lang="en-GB" dirty="0"/>
          </a:p>
        </p:txBody>
      </p:sp>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1342800" y="6440400"/>
            <a:ext cx="8877600" cy="144000"/>
          </a:xfrm>
          <a:prstGeom prst="rect">
            <a:avLst/>
          </a:prstGeom>
        </p:spPr>
        <p:txBody>
          <a:bodyPr vert="horz" lIns="0" tIns="0" rIns="0" bIns="0" rtlCol="0" anchor="b" anchorCtr="0"/>
          <a:lstStyle>
            <a:lvl1pPr algn="l">
              <a:defRPr sz="700">
                <a:solidFill>
                  <a:schemeClr val="tx2"/>
                </a:solidFill>
              </a:defRPr>
            </a:lvl1pPr>
          </a:lstStyle>
          <a:p>
            <a:endParaRPr lang="en-GB" dirty="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206800" y="6476400"/>
            <a:ext cx="626400" cy="108000"/>
          </a:xfrm>
          <a:prstGeom prst="rect">
            <a:avLst/>
          </a:prstGeom>
        </p:spPr>
        <p:txBody>
          <a:bodyPr vert="horz" lIns="0" tIns="0" rIns="0" bIns="0" rtlCol="0" anchor="b" anchorCtr="0"/>
          <a:lstStyle>
            <a:lvl1pPr algn="r">
              <a:defRPr sz="700">
                <a:solidFill>
                  <a:schemeClr val="tx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Lst>
  <p:hf hdr="0" ftr="0" dt="0"/>
  <p:txStyles>
    <p:titleStyle>
      <a:lvl1pPr algn="l" defTabSz="914400" rtl="0" eaLnBrk="1" latinLnBrk="0" hangingPunct="1">
        <a:lnSpc>
          <a:spcPct val="100000"/>
        </a:lnSpc>
        <a:spcBef>
          <a:spcPct val="0"/>
        </a:spcBef>
        <a:buNone/>
        <a:defRPr sz="2800" kern="1200">
          <a:solidFill>
            <a:schemeClr val="tx2"/>
          </a:solidFill>
          <a:latin typeface="+mj-lt"/>
          <a:ea typeface="+mj-ea"/>
          <a:cs typeface="+mj-cs"/>
        </a:defRPr>
      </a:lvl1pPr>
    </p:titleStyle>
    <p:bodyStyle>
      <a:lvl1pPr marL="144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4100" kern="1200">
          <a:solidFill>
            <a:schemeClr val="tx2"/>
          </a:solidFill>
          <a:latin typeface="+mn-lt"/>
          <a:ea typeface="+mn-ea"/>
          <a:cs typeface="+mn-cs"/>
        </a:defRPr>
      </a:lvl5pPr>
      <a:lvl6pPr marL="0" indent="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2"/>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0" kern="1200" baseline="0">
          <a:solidFill>
            <a:schemeClr val="tx1"/>
          </a:solidFill>
          <a:latin typeface="+mn-lt"/>
          <a:ea typeface="+mn-ea"/>
          <a:cs typeface="+mn-cs"/>
        </a:defRPr>
      </a:lvl7pPr>
      <a:lvl8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108000" indent="-108000" algn="l" defTabSz="914400" rtl="0" eaLnBrk="1" latinLnBrk="0" hangingPunct="1">
        <a:lnSpc>
          <a:spcPct val="100000"/>
        </a:lnSpc>
        <a:spcBef>
          <a:spcPts val="0"/>
        </a:spcBef>
        <a:spcAft>
          <a:spcPts val="600"/>
        </a:spcAft>
        <a:buFont typeface="Arial" panose="020B0604020202020204" pitchFamily="34" charset="0"/>
        <a:buChar char="•"/>
        <a:defRPr sz="10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21" userDrawn="1">
          <p15:clr>
            <a:srgbClr val="A4A3A4"/>
          </p15:clr>
        </p15:guide>
        <p15:guide id="2" pos="847" userDrawn="1">
          <p15:clr>
            <a:srgbClr val="A4A3A4"/>
          </p15:clr>
        </p15:guide>
        <p15:guide id="3" orient="horz" pos="410" userDrawn="1">
          <p15:clr>
            <a:srgbClr val="F26B43"/>
          </p15:clr>
        </p15:guide>
        <p15:guide id="4" orient="horz" pos="4135" userDrawn="1">
          <p15:clr>
            <a:srgbClr val="A4A3A4"/>
          </p15:clr>
        </p15:guide>
        <p15:guide id="5" pos="226" userDrawn="1">
          <p15:clr>
            <a:srgbClr val="F26B43"/>
          </p15:clr>
        </p15:guide>
        <p15:guide id="6" pos="7453" userDrawn="1">
          <p15:clr>
            <a:srgbClr val="F26B43"/>
          </p15:clr>
        </p15:guide>
        <p15:guide id="7" orient="horz" pos="1152" userDrawn="1">
          <p15:clr>
            <a:srgbClr val="F26B43"/>
          </p15:clr>
        </p15:guide>
        <p15:guide id="8" pos="1242" userDrawn="1">
          <p15:clr>
            <a:srgbClr val="A4A3A4"/>
          </p15:clr>
        </p15:guide>
        <p15:guide id="9" pos="1468" userDrawn="1">
          <p15:clr>
            <a:srgbClr val="A4A3A4"/>
          </p15:clr>
        </p15:guide>
        <p15:guide id="10" pos="1863" userDrawn="1">
          <p15:clr>
            <a:srgbClr val="A4A3A4"/>
          </p15:clr>
        </p15:guide>
        <p15:guide id="11" pos="2090" userDrawn="1">
          <p15:clr>
            <a:srgbClr val="A4A3A4"/>
          </p15:clr>
        </p15:guide>
        <p15:guide id="12" pos="2484" userDrawn="1">
          <p15:clr>
            <a:srgbClr val="A4A3A4"/>
          </p15:clr>
        </p15:guide>
        <p15:guide id="13" pos="2711" userDrawn="1">
          <p15:clr>
            <a:srgbClr val="A4A3A4"/>
          </p15:clr>
        </p15:guide>
        <p15:guide id="14" pos="3105" userDrawn="1">
          <p15:clr>
            <a:srgbClr val="A4A3A4"/>
          </p15:clr>
        </p15:guide>
        <p15:guide id="15" pos="3332" userDrawn="1">
          <p15:clr>
            <a:srgbClr val="A4A3A4"/>
          </p15:clr>
        </p15:guide>
        <p15:guide id="16" pos="3726" userDrawn="1">
          <p15:clr>
            <a:srgbClr val="A4A3A4"/>
          </p15:clr>
        </p15:guide>
        <p15:guide id="17" pos="3953" userDrawn="1">
          <p15:clr>
            <a:srgbClr val="A4A3A4"/>
          </p15:clr>
        </p15:guide>
        <p15:guide id="18" pos="4347" userDrawn="1">
          <p15:clr>
            <a:srgbClr val="A4A3A4"/>
          </p15:clr>
        </p15:guide>
        <p15:guide id="19" pos="4574" userDrawn="1">
          <p15:clr>
            <a:srgbClr val="A4A3A4"/>
          </p15:clr>
        </p15:guide>
        <p15:guide id="20" pos="4968" userDrawn="1">
          <p15:clr>
            <a:srgbClr val="A4A3A4"/>
          </p15:clr>
        </p15:guide>
        <p15:guide id="21" pos="5195" userDrawn="1">
          <p15:clr>
            <a:srgbClr val="A4A3A4"/>
          </p15:clr>
        </p15:guide>
        <p15:guide id="22" pos="5589" userDrawn="1">
          <p15:clr>
            <a:srgbClr val="A4A3A4"/>
          </p15:clr>
        </p15:guide>
        <p15:guide id="23" pos="5816" userDrawn="1">
          <p15:clr>
            <a:srgbClr val="A4A3A4"/>
          </p15:clr>
        </p15:guide>
        <p15:guide id="24" pos="6211" userDrawn="1">
          <p15:clr>
            <a:srgbClr val="A4A3A4"/>
          </p15:clr>
        </p15:guide>
        <p15:guide id="25" pos="6437" userDrawn="1">
          <p15:clr>
            <a:srgbClr val="A4A3A4"/>
          </p15:clr>
        </p15:guide>
        <p15:guide id="26" pos="6832" userDrawn="1">
          <p15:clr>
            <a:srgbClr val="A4A3A4"/>
          </p15:clr>
        </p15:guide>
        <p15:guide id="27" pos="7058" userDrawn="1">
          <p15:clr>
            <a:srgbClr val="A4A3A4"/>
          </p15:clr>
        </p15:guide>
        <p15:guide id="28" orient="horz" pos="385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tags" Target="../tags/tag1.xml"/><Relationship Id="rId7" Type="http://schemas.openxmlformats.org/officeDocument/2006/relationships/image" Target="../media/image17.png"/><Relationship Id="rId2" Type="http://schemas.openxmlformats.org/officeDocument/2006/relationships/customXml" Target="../../customXml/item3.xml"/><Relationship Id="rId1" Type="http://schemas.openxmlformats.org/officeDocument/2006/relationships/customXml" Target="../../customXml/item6.xml"/><Relationship Id="rId6" Type="http://schemas.openxmlformats.org/officeDocument/2006/relationships/image" Target="../media/image16.jpeg"/><Relationship Id="rId5" Type="http://schemas.openxmlformats.org/officeDocument/2006/relationships/slideLayout" Target="../slideLayouts/slideLayout6.xml"/><Relationship Id="rId4"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9FCCFE-889F-4525-B43F-166C7E08A495}"/>
              </a:ext>
            </a:extLst>
          </p:cNvPr>
          <p:cNvSpPr>
            <a:spLocks noGrp="1"/>
          </p:cNvSpPr>
          <p:nvPr>
            <p:ph type="sldNum" sz="quarter" idx="17"/>
          </p:nvPr>
        </p:nvSpPr>
        <p:spPr/>
        <p:txBody>
          <a:bodyPr/>
          <a:lstStyle/>
          <a:p>
            <a:fld id="{23AA811B-2EBD-4900-905E-5BE206449611}" type="slidenum">
              <a:rPr lang="en-GB" smtClean="0"/>
              <a:pPr/>
              <a:t>1</a:t>
            </a:fld>
            <a:endParaRPr lang="en-GB" dirty="0"/>
          </a:p>
        </p:txBody>
      </p:sp>
      <p:pic>
        <p:nvPicPr>
          <p:cNvPr id="13" name="Picture Placeholder 9">
            <a:extLst>
              <a:ext uri="{FF2B5EF4-FFF2-40B4-BE49-F238E27FC236}">
                <a16:creationId xmlns:a16="http://schemas.microsoft.com/office/drawing/2014/main" id="{306BF14A-5718-E16F-E99D-9C254021F21F}"/>
              </a:ext>
            </a:extLst>
          </p:cNvPr>
          <p:cNvPicPr>
            <a:picLocks noGrp="1" noChangeAspect="1"/>
          </p:cNvPicPr>
          <p:nvPr>
            <p:ph type="pic" sz="quarter" idx="13"/>
            <p:custDataLst>
              <p:tags r:id="rId4"/>
            </p:custDataLst>
          </p:nvPr>
        </p:nvPicPr>
        <p:blipFill rotWithShape="1">
          <a:blip r:embed="rId6">
            <a:extLst>
              <a:ext uri="{28A0092B-C50C-407E-A947-70E740481C1C}">
                <a14:useLocalDpi xmlns:a14="http://schemas.microsoft.com/office/drawing/2010/main" val="0"/>
              </a:ext>
            </a:extLst>
          </a:blip>
          <a:srcRect t="12488" b="12488"/>
          <a:stretch/>
        </p:blipFill>
        <p:spPr/>
      </p:pic>
      <p:sp>
        <p:nvSpPr>
          <p:cNvPr id="15" name="Text Placeholder 14">
            <a:extLst>
              <a:ext uri="{FF2B5EF4-FFF2-40B4-BE49-F238E27FC236}">
                <a16:creationId xmlns:a16="http://schemas.microsoft.com/office/drawing/2014/main" id="{8A2D4E88-5DA8-00FF-12CE-120F11ADEECE}"/>
              </a:ext>
            </a:extLst>
          </p:cNvPr>
          <p:cNvSpPr>
            <a:spLocks noGrp="1"/>
          </p:cNvSpPr>
          <p:nvPr>
            <p:ph type="body" sz="quarter" idx="19"/>
          </p:nvPr>
        </p:nvSpPr>
        <p:spPr/>
        <p:txBody>
          <a:bodyPr/>
          <a:lstStyle/>
          <a:p>
            <a:endParaRPr lang="nb-NO" dirty="0"/>
          </a:p>
        </p:txBody>
      </p:sp>
      <p:sp>
        <p:nvSpPr>
          <p:cNvPr id="3" name="Title 2">
            <a:extLst>
              <a:ext uri="{FF2B5EF4-FFF2-40B4-BE49-F238E27FC236}">
                <a16:creationId xmlns:a16="http://schemas.microsoft.com/office/drawing/2014/main" id="{A5FF75E0-1BB3-4CF0-848A-D978DD9F00B1}"/>
              </a:ext>
            </a:extLst>
          </p:cNvPr>
          <p:cNvSpPr>
            <a:spLocks noGrp="1"/>
          </p:cNvSpPr>
          <p:nvPr>
            <p:ph type="ctrTitle"/>
          </p:nvPr>
        </p:nvSpPr>
        <p:spPr/>
        <p:txBody>
          <a:bodyPr/>
          <a:lstStyle/>
          <a:p>
            <a:r>
              <a:rPr lang="nb-NO" sz="1800" dirty="0"/>
              <a:t>Kunnskapsgrunnlag</a:t>
            </a:r>
            <a:endParaRPr lang="nb-NO" dirty="0"/>
          </a:p>
        </p:txBody>
      </p:sp>
      <p:sp>
        <p:nvSpPr>
          <p:cNvPr id="14" name="Subtitle 13">
            <a:extLst>
              <a:ext uri="{FF2B5EF4-FFF2-40B4-BE49-F238E27FC236}">
                <a16:creationId xmlns:a16="http://schemas.microsoft.com/office/drawing/2014/main" id="{E6450590-A538-BA48-7FEC-5661A998EC83}"/>
              </a:ext>
            </a:extLst>
          </p:cNvPr>
          <p:cNvSpPr>
            <a:spLocks noGrp="1"/>
          </p:cNvSpPr>
          <p:nvPr>
            <p:ph type="subTitle" idx="1"/>
          </p:nvPr>
        </p:nvSpPr>
        <p:spPr/>
        <p:txBody>
          <a:bodyPr/>
          <a:lstStyle/>
          <a:p>
            <a:r>
              <a:rPr lang="nb-NO" dirty="0"/>
              <a:t>KS FoU-prosjekt nr. 236008</a:t>
            </a:r>
          </a:p>
          <a:p>
            <a:r>
              <a:rPr lang="nb-NO" dirty="0"/>
              <a:t>Januar 2024</a:t>
            </a:r>
          </a:p>
        </p:txBody>
      </p:sp>
      <p:sp>
        <p:nvSpPr>
          <p:cNvPr id="5" name="Text Placeholder 4">
            <a:extLst>
              <a:ext uri="{FF2B5EF4-FFF2-40B4-BE49-F238E27FC236}">
                <a16:creationId xmlns:a16="http://schemas.microsoft.com/office/drawing/2014/main" id="{D7FD4F0E-CD52-4E94-A9D4-A18F20E6F98A}"/>
              </a:ext>
            </a:extLst>
          </p:cNvPr>
          <p:cNvSpPr>
            <a:spLocks noGrp="1"/>
          </p:cNvSpPr>
          <p:nvPr>
            <p:ph type="body" sz="quarter" idx="18"/>
          </p:nvPr>
        </p:nvSpPr>
        <p:spPr/>
        <p:txBody>
          <a:bodyPr/>
          <a:lstStyle/>
          <a:p>
            <a:r>
              <a:rPr lang="nb-NO" sz="3600" dirty="0"/>
              <a:t>Juridiske rammebetingelser for klima- og naturhensyn i kommunal planlegging</a:t>
            </a:r>
          </a:p>
        </p:txBody>
      </p:sp>
      <p:pic>
        <p:nvPicPr>
          <p:cNvPr id="20" name="Picture 19">
            <a:extLst>
              <a:ext uri="{FF2B5EF4-FFF2-40B4-BE49-F238E27FC236}">
                <a16:creationId xmlns:a16="http://schemas.microsoft.com/office/drawing/2014/main" id="{0AF3F550-21EB-017A-B0A3-5458EDC96896}"/>
              </a:ext>
            </a:extLst>
          </p:cNvPr>
          <p:cNvPicPr>
            <a:picLocks noChangeAspect="1"/>
          </p:cNvPicPr>
          <p:nvPr/>
        </p:nvPicPr>
        <p:blipFill rotWithShape="1">
          <a:blip r:embed="rId7">
            <a:extLst>
              <a:ext uri="{28A0092B-C50C-407E-A947-70E740481C1C}">
                <a14:useLocalDpi xmlns:a14="http://schemas.microsoft.com/office/drawing/2010/main" val="0"/>
              </a:ext>
            </a:extLst>
          </a:blip>
          <a:srcRect t="11546" b="-1"/>
          <a:stretch/>
        </p:blipFill>
        <p:spPr>
          <a:xfrm>
            <a:off x="3086275" y="5878658"/>
            <a:ext cx="1668600" cy="340050"/>
          </a:xfrm>
          <a:prstGeom prst="rect">
            <a:avLst/>
          </a:prstGeom>
        </p:spPr>
      </p:pic>
      <p:pic>
        <p:nvPicPr>
          <p:cNvPr id="6" name="Picture 5">
            <a:extLst>
              <a:ext uri="{FF2B5EF4-FFF2-40B4-BE49-F238E27FC236}">
                <a16:creationId xmlns:a16="http://schemas.microsoft.com/office/drawing/2014/main" id="{01F75E4D-3BC1-BE6A-8FFD-831D270453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53815" y="324878"/>
            <a:ext cx="1422400" cy="730572"/>
          </a:xfrm>
          <a:prstGeom prst="rect">
            <a:avLst/>
          </a:prstGeom>
        </p:spPr>
      </p:pic>
    </p:spTree>
    <p:custDataLst>
      <p:custData r:id="rId1"/>
      <p:custData r:id="rId2"/>
      <p:tags r:id="rId3"/>
    </p:custDataLst>
    <p:extLst>
      <p:ext uri="{BB962C8B-B14F-4D97-AF65-F5344CB8AC3E}">
        <p14:creationId xmlns:p14="http://schemas.microsoft.com/office/powerpoint/2010/main" val="2368167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unlight in the forest">
            <a:extLst>
              <a:ext uri="{FF2B5EF4-FFF2-40B4-BE49-F238E27FC236}">
                <a16:creationId xmlns:a16="http://schemas.microsoft.com/office/drawing/2014/main" id="{1E372E2B-FB83-6E6F-52D1-59C74DE5C64E}"/>
              </a:ext>
            </a:extLst>
          </p:cNvPr>
          <p:cNvPicPr>
            <a:picLocks noChangeAspect="1"/>
          </p:cNvPicPr>
          <p:nvPr/>
        </p:nvPicPr>
        <p:blipFill rotWithShape="1">
          <a:blip r:embed="rId2"/>
          <a:srcRect l="27047" r="34584" b="-1"/>
          <a:stretch/>
        </p:blipFill>
        <p:spPr>
          <a:xfrm>
            <a:off x="20" y="10"/>
            <a:ext cx="3941980" cy="6857990"/>
          </a:xfrm>
          <a:prstGeom prst="rect">
            <a:avLst/>
          </a:prstGeom>
          <a:noFill/>
        </p:spPr>
      </p:pic>
      <p:sp>
        <p:nvSpPr>
          <p:cNvPr id="2" name="Title 1">
            <a:extLst>
              <a:ext uri="{FF2B5EF4-FFF2-40B4-BE49-F238E27FC236}">
                <a16:creationId xmlns:a16="http://schemas.microsoft.com/office/drawing/2014/main" id="{050C69CC-F2DD-3359-F703-43CB60153A2D}"/>
              </a:ext>
            </a:extLst>
          </p:cNvPr>
          <p:cNvSpPr>
            <a:spLocks noGrp="1"/>
          </p:cNvSpPr>
          <p:nvPr>
            <p:ph type="title"/>
          </p:nvPr>
        </p:nvSpPr>
        <p:spPr>
          <a:xfrm>
            <a:off x="4297496" y="654050"/>
            <a:ext cx="7524000" cy="936000"/>
          </a:xfrm>
        </p:spPr>
        <p:txBody>
          <a:bodyPr anchor="t">
            <a:normAutofit/>
          </a:bodyPr>
          <a:lstStyle/>
          <a:p>
            <a:r>
              <a:rPr lang="nb-NO" dirty="0"/>
              <a:t>Formålet med prosjektet</a:t>
            </a:r>
          </a:p>
        </p:txBody>
      </p:sp>
      <p:sp>
        <p:nvSpPr>
          <p:cNvPr id="3" name="Content Placeholder 2">
            <a:extLst>
              <a:ext uri="{FF2B5EF4-FFF2-40B4-BE49-F238E27FC236}">
                <a16:creationId xmlns:a16="http://schemas.microsoft.com/office/drawing/2014/main" id="{41351AAD-DBB1-AF28-9295-A636E9A5E150}"/>
              </a:ext>
            </a:extLst>
          </p:cNvPr>
          <p:cNvSpPr>
            <a:spLocks noGrp="1"/>
          </p:cNvSpPr>
          <p:nvPr>
            <p:ph idx="1"/>
          </p:nvPr>
        </p:nvSpPr>
        <p:spPr>
          <a:xfrm>
            <a:off x="4297496" y="1829496"/>
            <a:ext cx="7524000" cy="4296001"/>
          </a:xfrm>
        </p:spPr>
        <p:txBody>
          <a:bodyPr>
            <a:normAutofit fontScale="92500" lnSpcReduction="20000"/>
          </a:bodyPr>
          <a:lstStyle/>
          <a:p>
            <a:pPr marL="0" indent="0">
              <a:buNone/>
            </a:pPr>
            <a:r>
              <a:rPr lang="nb-NO" dirty="0"/>
              <a:t>Gi et grunnlag for KS til å utarbeide interessepolitiske posisjoner i lys av mulige lovendringer for å styrke klima- og miljøhensyn i kommunal planlegging </a:t>
            </a:r>
          </a:p>
          <a:p>
            <a:pPr marL="0" indent="0">
              <a:buNone/>
            </a:pPr>
            <a:endParaRPr lang="nb-NO" dirty="0"/>
          </a:p>
          <a:p>
            <a:pPr marL="0" indent="0">
              <a:buNone/>
            </a:pPr>
            <a:r>
              <a:rPr lang="nb-NO" dirty="0"/>
              <a:t>Gjennom å fremskaffe innsikt i kommuners syn på mulige lovendringer som kan ha betydning for planarbeid knyttet til klima- og naturhensyn</a:t>
            </a:r>
          </a:p>
          <a:p>
            <a:pPr marL="0" indent="0">
              <a:buNone/>
            </a:pPr>
            <a:endParaRPr lang="nb-NO" dirty="0"/>
          </a:p>
          <a:p>
            <a:pPr marL="0" indent="0">
              <a:buNone/>
            </a:pPr>
            <a:r>
              <a:rPr lang="nb-NO" dirty="0"/>
              <a:t>Undersøkt et utvalg kommuners vurdering og synspunkt på et utvalg av foreslåtte endringer i plan- og bygningsloven, mht. hvordan forslagene:</a:t>
            </a:r>
          </a:p>
          <a:p>
            <a:pPr marL="0" indent="0">
              <a:buNone/>
            </a:pPr>
            <a:r>
              <a:rPr lang="nb-NO" dirty="0"/>
              <a:t>	a) påvirker kommunenes handlingsrom i plansaker</a:t>
            </a:r>
          </a:p>
          <a:p>
            <a:pPr marL="0" indent="0">
              <a:buNone/>
            </a:pPr>
            <a:r>
              <a:rPr lang="nb-NO" dirty="0"/>
              <a:t>	b) påvirker kommunenes behov for kompetanse</a:t>
            </a:r>
          </a:p>
          <a:p>
            <a:pPr marL="0" indent="0">
              <a:buNone/>
            </a:pPr>
            <a:r>
              <a:rPr lang="nb-NO" dirty="0"/>
              <a:t>	c) påvirker kommunens kapasitet </a:t>
            </a:r>
          </a:p>
          <a:p>
            <a:pPr marL="0" indent="0">
              <a:buNone/>
            </a:pPr>
            <a:endParaRPr lang="nb-NO" dirty="0"/>
          </a:p>
          <a:p>
            <a:pPr marL="0" indent="0">
              <a:buNone/>
            </a:pPr>
            <a:r>
              <a:rPr lang="nb-NO" dirty="0"/>
              <a:t>Grunnlag: </a:t>
            </a:r>
          </a:p>
          <a:p>
            <a:pPr marL="0" indent="0">
              <a:buNone/>
            </a:pPr>
            <a:r>
              <a:rPr lang="nb-NO" dirty="0"/>
              <a:t>Dokumentstudier, gruppediskusjon med kommunedirektørutvalget til KS, kvalitative intervjuer med syv utvalgte kommuner (plansjef/kommunedirektør)</a:t>
            </a:r>
          </a:p>
          <a:p>
            <a:pPr marL="0" indent="0">
              <a:buNone/>
            </a:pPr>
            <a:endParaRPr lang="nb-NO" dirty="0"/>
          </a:p>
          <a:p>
            <a:pPr marL="0" indent="0">
              <a:buNone/>
            </a:pPr>
            <a:endParaRPr lang="nb-NO" dirty="0"/>
          </a:p>
          <a:p>
            <a:pPr marL="0" indent="0">
              <a:buNone/>
            </a:pPr>
            <a:endParaRPr lang="nb-NO" dirty="0"/>
          </a:p>
        </p:txBody>
      </p:sp>
      <p:sp>
        <p:nvSpPr>
          <p:cNvPr id="4" name="Slide Number Placeholder 3">
            <a:extLst>
              <a:ext uri="{FF2B5EF4-FFF2-40B4-BE49-F238E27FC236}">
                <a16:creationId xmlns:a16="http://schemas.microsoft.com/office/drawing/2014/main" id="{4A9BE3AA-F934-E21A-9198-EF4273B47DAF}"/>
              </a:ext>
            </a:extLst>
          </p:cNvPr>
          <p:cNvSpPr>
            <a:spLocks noGrp="1"/>
          </p:cNvSpPr>
          <p:nvPr>
            <p:ph type="sldNum" sz="quarter" idx="17"/>
          </p:nvPr>
        </p:nvSpPr>
        <p:spPr>
          <a:xfrm>
            <a:off x="11206800" y="6476400"/>
            <a:ext cx="626400" cy="108000"/>
          </a:xfrm>
        </p:spPr>
        <p:txBody>
          <a:bodyPr anchor="b">
            <a:normAutofit/>
          </a:bodyPr>
          <a:lstStyle/>
          <a:p>
            <a:pPr>
              <a:spcAft>
                <a:spcPts val="600"/>
              </a:spcAft>
            </a:pPr>
            <a:fld id="{23AA811B-2EBD-4900-905E-5BE206449611}" type="slidenum">
              <a:rPr lang="en-GB" smtClean="0"/>
              <a:pPr>
                <a:spcAft>
                  <a:spcPts val="600"/>
                </a:spcAft>
              </a:pPr>
              <a:t>2</a:t>
            </a:fld>
            <a:endParaRPr lang="en-GB"/>
          </a:p>
        </p:txBody>
      </p:sp>
    </p:spTree>
    <p:extLst>
      <p:ext uri="{BB962C8B-B14F-4D97-AF65-F5344CB8AC3E}">
        <p14:creationId xmlns:p14="http://schemas.microsoft.com/office/powerpoint/2010/main" val="3909070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4D47202-C611-7AA4-E160-640B1691AC0B}"/>
              </a:ext>
            </a:extLst>
          </p:cNvPr>
          <p:cNvSpPr>
            <a:spLocks noGrp="1"/>
          </p:cNvSpPr>
          <p:nvPr>
            <p:ph idx="1"/>
          </p:nvPr>
        </p:nvSpPr>
        <p:spPr>
          <a:xfrm>
            <a:off x="360000" y="2707758"/>
            <a:ext cx="3583352" cy="3416538"/>
          </a:xfrm>
        </p:spPr>
        <p:txBody>
          <a:bodyPr/>
          <a:lstStyle/>
          <a:p>
            <a:pPr marL="0" indent="0">
              <a:buNone/>
            </a:pPr>
            <a:endParaRPr lang="nb-NO" sz="1400" i="1" dirty="0">
              <a:effectLst/>
              <a:latin typeface="Verdana" panose="020B0604030504040204" pitchFamily="34" charset="0"/>
              <a:ea typeface="Verdana" panose="020B0604030504040204" pitchFamily="34" charset="0"/>
              <a:cs typeface="Times New Roman" panose="02020603050405020304" pitchFamily="18" charset="0"/>
            </a:endParaRPr>
          </a:p>
          <a:p>
            <a:pPr marL="0" indent="0">
              <a:buNone/>
            </a:pPr>
            <a:r>
              <a:rPr lang="nb-NO" sz="1400" i="1" dirty="0">
                <a:effectLst/>
                <a:latin typeface="Verdana" panose="020B0604030504040204" pitchFamily="34" charset="0"/>
                <a:ea typeface="Verdana" panose="020B0604030504040204" pitchFamily="34" charset="0"/>
                <a:cs typeface="Times New Roman" panose="02020603050405020304" pitchFamily="18" charset="0"/>
              </a:rPr>
              <a:t>Kommunenes vurdering:</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Lovens formålsparagraf har i det store og hele ikke stor betydning for praktisk planlegging, vurdering av konkrete prosjekter og den daglige oppfølgingen av loven.  </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Forslaget har etter kommunenes vurdering med andre ord liten betydning for kommunens handlingsrom, kompetansebehov og kapasitet. </a:t>
            </a:r>
          </a:p>
          <a:p>
            <a:pPr marL="0" indent="0">
              <a:buNone/>
            </a:pPr>
            <a:r>
              <a:rPr lang="nb-NO" b="1" dirty="0"/>
              <a:t> </a:t>
            </a:r>
          </a:p>
        </p:txBody>
      </p:sp>
      <p:sp>
        <p:nvSpPr>
          <p:cNvPr id="10" name="Content Placeholder 9">
            <a:extLst>
              <a:ext uri="{FF2B5EF4-FFF2-40B4-BE49-F238E27FC236}">
                <a16:creationId xmlns:a16="http://schemas.microsoft.com/office/drawing/2014/main" id="{EC7377FE-B892-476D-DC33-76F6224B53BB}"/>
              </a:ext>
            </a:extLst>
          </p:cNvPr>
          <p:cNvSpPr>
            <a:spLocks noGrp="1"/>
          </p:cNvSpPr>
          <p:nvPr>
            <p:ph sz="half" idx="2"/>
          </p:nvPr>
        </p:nvSpPr>
        <p:spPr>
          <a:xfrm>
            <a:off x="4303712" y="2707758"/>
            <a:ext cx="3582987" cy="3416538"/>
          </a:xfrm>
        </p:spPr>
        <p:txBody>
          <a:bodyPr/>
          <a:lstStyle/>
          <a:p>
            <a:pPr marL="0" indent="0">
              <a:buNone/>
            </a:pPr>
            <a:endParaRPr lang="nb-NO" b="1" dirty="0"/>
          </a:p>
          <a:p>
            <a:pPr marL="0" indent="0">
              <a:buNone/>
            </a:pPr>
            <a:r>
              <a:rPr lang="nb-NO" sz="1400" i="1" dirty="0">
                <a:latin typeface="Verdana" panose="020B0604030504040204" pitchFamily="34" charset="0"/>
                <a:ea typeface="Verdana" panose="020B0604030504040204" pitchFamily="34" charset="0"/>
                <a:cs typeface="Times New Roman" panose="02020603050405020304" pitchFamily="18" charset="0"/>
              </a:rPr>
              <a:t>Kommunenes vurdering:</a:t>
            </a:r>
          </a:p>
          <a:p>
            <a:pPr marL="0" indent="0">
              <a:buNone/>
            </a:pPr>
            <a:r>
              <a:rPr lang="nb-NO" sz="1400" dirty="0">
                <a:latin typeface="Verdana" panose="020B0604030504040204" pitchFamily="34" charset="0"/>
                <a:ea typeface="Verdana" panose="020B0604030504040204" pitchFamily="34" charset="0"/>
                <a:cs typeface="Times New Roman" panose="02020603050405020304" pitchFamily="18" charset="0"/>
              </a:rPr>
              <a:t>Et viktig forslag alle kommuner stiller seg positive til. Behov for at lovendringen må skje raskt. Vil utvide det kommunale handlingsrommet, og dermed gi kommunene større mulighet til å sette krav til konkrete klimatiltak. </a:t>
            </a:r>
          </a:p>
          <a:p>
            <a:pPr marL="0" indent="0">
              <a:buNone/>
            </a:pPr>
            <a:r>
              <a:rPr lang="nb-NO" sz="1400" dirty="0">
                <a:latin typeface="Verdana" panose="020B0604030504040204" pitchFamily="34" charset="0"/>
                <a:ea typeface="Verdana" panose="020B0604030504040204" pitchFamily="34" charset="0"/>
                <a:cs typeface="Times New Roman" panose="02020603050405020304" pitchFamily="18" charset="0"/>
              </a:rPr>
              <a:t>Kan føre til mer effektive planprosesser ved at dagens usikre rettstilstand blir avklart. Det kan være behov for bedre veiledning rundt hva kommunene faktisk har anledning til å kreve etter gjeldende regelverk. </a:t>
            </a:r>
          </a:p>
          <a:p>
            <a:pPr marL="0" indent="0">
              <a:buNone/>
            </a:pPr>
            <a:endParaRPr lang="nb-NO" sz="1400" i="1" dirty="0">
              <a:effectLst/>
              <a:latin typeface="Verdana" panose="020B0604030504040204" pitchFamily="34" charset="0"/>
              <a:ea typeface="Verdana" panose="020B0604030504040204" pitchFamily="34" charset="0"/>
              <a:cs typeface="Times New Roman" panose="02020603050405020304" pitchFamily="18" charset="0"/>
            </a:endParaRPr>
          </a:p>
          <a:p>
            <a:pPr marL="0" indent="0">
              <a:buNone/>
            </a:pPr>
            <a:endParaRPr lang="nb-NO" b="1" dirty="0"/>
          </a:p>
        </p:txBody>
      </p:sp>
      <p:sp>
        <p:nvSpPr>
          <p:cNvPr id="11" name="Content Placeholder 10">
            <a:extLst>
              <a:ext uri="{FF2B5EF4-FFF2-40B4-BE49-F238E27FC236}">
                <a16:creationId xmlns:a16="http://schemas.microsoft.com/office/drawing/2014/main" id="{90633FC5-D0E6-A52F-CEB8-EB9134968753}"/>
              </a:ext>
            </a:extLst>
          </p:cNvPr>
          <p:cNvSpPr>
            <a:spLocks noGrp="1"/>
          </p:cNvSpPr>
          <p:nvPr>
            <p:ph sz="half" idx="13"/>
          </p:nvPr>
        </p:nvSpPr>
        <p:spPr>
          <a:xfrm>
            <a:off x="8247063" y="2707758"/>
            <a:ext cx="3584575" cy="3416538"/>
          </a:xfrm>
        </p:spPr>
        <p:txBody>
          <a:bodyPr/>
          <a:lstStyle/>
          <a:p>
            <a:pPr marL="0" indent="0">
              <a:buNone/>
            </a:pPr>
            <a:endParaRPr lang="nb-NO" b="1" i="1" dirty="0"/>
          </a:p>
          <a:p>
            <a:pPr marL="0" indent="0">
              <a:buNone/>
            </a:pPr>
            <a:r>
              <a:rPr lang="nb-NO" sz="1400" i="1" dirty="0">
                <a:latin typeface="Verdana" panose="020B0604030504040204" pitchFamily="34" charset="0"/>
                <a:ea typeface="Verdana" panose="020B0604030504040204" pitchFamily="34" charset="0"/>
                <a:cs typeface="Times New Roman" panose="02020603050405020304" pitchFamily="18" charset="0"/>
              </a:rPr>
              <a:t>Kommunenes vurdering:</a:t>
            </a:r>
          </a:p>
          <a:p>
            <a:pPr marL="0" indent="0">
              <a:buNone/>
            </a:pPr>
            <a:r>
              <a:rPr lang="nb-NO" sz="1400" dirty="0">
                <a:latin typeface="Verdana" panose="020B0604030504040204" pitchFamily="34" charset="0"/>
                <a:ea typeface="Verdana" panose="020B0604030504040204" pitchFamily="34" charset="0"/>
                <a:cs typeface="Times New Roman" panose="02020603050405020304" pitchFamily="18" charset="0"/>
              </a:rPr>
              <a:t>De fleste anerkjenner behovet for økt kommunal styring av arealbruk innen LNFR for å ivareta klima- og naturhensyn. </a:t>
            </a:r>
          </a:p>
          <a:p>
            <a:pPr marL="0" indent="0">
              <a:buNone/>
            </a:pPr>
            <a:r>
              <a:rPr lang="nb-NO" sz="1400" dirty="0">
                <a:latin typeface="Verdana" panose="020B0604030504040204" pitchFamily="34" charset="0"/>
                <a:ea typeface="Verdana" panose="020B0604030504040204" pitchFamily="34" charset="0"/>
                <a:cs typeface="Times New Roman" panose="02020603050405020304" pitchFamily="18" charset="0"/>
              </a:rPr>
              <a:t>Det stilles imidlertid spørsmål ved om det er hensiktsmessig å dele opp LNFR-formålet. Enkelte viser til at det i stedet er behov for økt handlingsrom til å styre arealbruken i slike området gjennom planbestemmelser. </a:t>
            </a:r>
          </a:p>
          <a:p>
            <a:pPr marL="0" indent="0">
              <a:buNone/>
            </a:pPr>
            <a:endParaRPr lang="nb-NO" i="1" dirty="0"/>
          </a:p>
        </p:txBody>
      </p:sp>
      <p:sp>
        <p:nvSpPr>
          <p:cNvPr id="4" name="Slide Number Placeholder 3">
            <a:extLst>
              <a:ext uri="{FF2B5EF4-FFF2-40B4-BE49-F238E27FC236}">
                <a16:creationId xmlns:a16="http://schemas.microsoft.com/office/drawing/2014/main" id="{4A9BE3AA-F934-E21A-9198-EF4273B47DAF}"/>
              </a:ext>
            </a:extLst>
          </p:cNvPr>
          <p:cNvSpPr>
            <a:spLocks noGrp="1"/>
          </p:cNvSpPr>
          <p:nvPr>
            <p:ph type="sldNum" sz="quarter" idx="16"/>
          </p:nvPr>
        </p:nvSpPr>
        <p:spPr/>
        <p:txBody>
          <a:bodyPr/>
          <a:lstStyle/>
          <a:p>
            <a:fld id="{23AA811B-2EBD-4900-905E-5BE206449611}" type="slidenum">
              <a:rPr lang="en-GB" smtClean="0"/>
              <a:pPr/>
              <a:t>3</a:t>
            </a:fld>
            <a:endParaRPr lang="en-GB" dirty="0"/>
          </a:p>
        </p:txBody>
      </p:sp>
      <p:sp>
        <p:nvSpPr>
          <p:cNvPr id="2" name="Title 1">
            <a:extLst>
              <a:ext uri="{FF2B5EF4-FFF2-40B4-BE49-F238E27FC236}">
                <a16:creationId xmlns:a16="http://schemas.microsoft.com/office/drawing/2014/main" id="{050C69CC-F2DD-3359-F703-43CB60153A2D}"/>
              </a:ext>
            </a:extLst>
          </p:cNvPr>
          <p:cNvSpPr>
            <a:spLocks noGrp="1"/>
          </p:cNvSpPr>
          <p:nvPr>
            <p:ph type="title"/>
          </p:nvPr>
        </p:nvSpPr>
        <p:spPr/>
        <p:txBody>
          <a:bodyPr/>
          <a:lstStyle/>
          <a:p>
            <a:r>
              <a:rPr lang="nb-NO" dirty="0"/>
              <a:t>Forslag 1-3</a:t>
            </a:r>
          </a:p>
        </p:txBody>
      </p:sp>
      <p:sp>
        <p:nvSpPr>
          <p:cNvPr id="3" name="Slide Number Placeholder 3">
            <a:extLst>
              <a:ext uri="{FF2B5EF4-FFF2-40B4-BE49-F238E27FC236}">
                <a16:creationId xmlns:a16="http://schemas.microsoft.com/office/drawing/2014/main" id="{6451E76D-90FD-8112-4124-8BB6691A3A0C}"/>
              </a:ext>
            </a:extLst>
          </p:cNvPr>
          <p:cNvSpPr txBox="1">
            <a:spLocks/>
          </p:cNvSpPr>
          <p:nvPr/>
        </p:nvSpPr>
        <p:spPr>
          <a:xfrm>
            <a:off x="469556" y="6476400"/>
            <a:ext cx="996324" cy="108000"/>
          </a:xfrm>
          <a:prstGeom prst="rect">
            <a:avLst/>
          </a:prstGeom>
        </p:spPr>
        <p:txBody>
          <a:bodyPr vert="horz" lIns="0" tIns="0" rIns="0" bIns="0" rtlCol="0" anchor="b" anchorCtr="0">
            <a:normAutofit/>
          </a:bodyPr>
          <a:lstStyle>
            <a:defPPr>
              <a:defRPr lang="en-US"/>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dirty="0"/>
              <a:t>Holth &amp; Winge</a:t>
            </a:r>
          </a:p>
        </p:txBody>
      </p:sp>
      <p:sp>
        <p:nvSpPr>
          <p:cNvPr id="5" name="TextBox 4">
            <a:extLst>
              <a:ext uri="{FF2B5EF4-FFF2-40B4-BE49-F238E27FC236}">
                <a16:creationId xmlns:a16="http://schemas.microsoft.com/office/drawing/2014/main" id="{B567854A-64DC-A5E0-E532-A12BC794D7A9}"/>
              </a:ext>
            </a:extLst>
          </p:cNvPr>
          <p:cNvSpPr txBox="1"/>
          <p:nvPr/>
        </p:nvSpPr>
        <p:spPr>
          <a:xfrm>
            <a:off x="6882809" y="1323503"/>
            <a:ext cx="1538242" cy="307777"/>
          </a:xfrm>
          <a:prstGeom prst="rect">
            <a:avLst/>
          </a:prstGeom>
          <a:noFill/>
        </p:spPr>
        <p:txBody>
          <a:bodyPr wrap="square" lIns="0" tIns="0" rIns="0" bIns="0" rtlCol="0">
            <a:spAutoFit/>
          </a:bodyPr>
          <a:lstStyle/>
          <a:p>
            <a:endParaRPr lang="nb-NO" sz="2000" dirty="0" err="1"/>
          </a:p>
        </p:txBody>
      </p:sp>
      <p:sp>
        <p:nvSpPr>
          <p:cNvPr id="6" name="TextBox 5">
            <a:extLst>
              <a:ext uri="{FF2B5EF4-FFF2-40B4-BE49-F238E27FC236}">
                <a16:creationId xmlns:a16="http://schemas.microsoft.com/office/drawing/2014/main" id="{AAC50E5D-D19E-A435-9FEE-484DBD775D16}"/>
              </a:ext>
            </a:extLst>
          </p:cNvPr>
          <p:cNvSpPr txBox="1"/>
          <p:nvPr/>
        </p:nvSpPr>
        <p:spPr>
          <a:xfrm>
            <a:off x="360000" y="1829496"/>
            <a:ext cx="3582987" cy="861774"/>
          </a:xfrm>
          <a:prstGeom prst="rect">
            <a:avLst/>
          </a:prstGeom>
          <a:noFill/>
        </p:spPr>
        <p:txBody>
          <a:bodyPr wrap="square" lIns="0" tIns="0" rIns="0" bIns="0" rtlCol="0">
            <a:spAutoFit/>
          </a:bodyPr>
          <a:lstStyle/>
          <a:p>
            <a:pPr marL="0" indent="0">
              <a:buNone/>
            </a:pPr>
            <a:r>
              <a:rPr lang="nb-NO" sz="1400" b="1" dirty="0"/>
              <a:t>Plan- og bygningslovens formålsbestemmelse bør fremheve klima og natur som grunnleggende hensyn i loven</a:t>
            </a:r>
          </a:p>
        </p:txBody>
      </p:sp>
      <p:sp>
        <p:nvSpPr>
          <p:cNvPr id="8" name="TextBox 7">
            <a:extLst>
              <a:ext uri="{FF2B5EF4-FFF2-40B4-BE49-F238E27FC236}">
                <a16:creationId xmlns:a16="http://schemas.microsoft.com/office/drawing/2014/main" id="{CABD7D33-699E-D60A-87B1-71895EA06EB5}"/>
              </a:ext>
            </a:extLst>
          </p:cNvPr>
          <p:cNvSpPr txBox="1"/>
          <p:nvPr/>
        </p:nvSpPr>
        <p:spPr>
          <a:xfrm>
            <a:off x="4227239" y="1829496"/>
            <a:ext cx="3891516" cy="738664"/>
          </a:xfrm>
          <a:prstGeom prst="rect">
            <a:avLst/>
          </a:prstGeom>
          <a:noFill/>
        </p:spPr>
        <p:txBody>
          <a:bodyPr wrap="square">
            <a:spAutoFit/>
          </a:bodyPr>
          <a:lstStyle/>
          <a:p>
            <a:pPr marL="0" indent="0">
              <a:buNone/>
            </a:pPr>
            <a:r>
              <a:rPr lang="nb-NO" sz="1400" b="1" dirty="0"/>
              <a:t>Økt handlingsrom til å sette planbestemmelser med krav til klimatiltak </a:t>
            </a:r>
          </a:p>
        </p:txBody>
      </p:sp>
      <p:sp>
        <p:nvSpPr>
          <p:cNvPr id="12" name="TextBox 11">
            <a:extLst>
              <a:ext uri="{FF2B5EF4-FFF2-40B4-BE49-F238E27FC236}">
                <a16:creationId xmlns:a16="http://schemas.microsoft.com/office/drawing/2014/main" id="{F0A6B32A-7969-0D23-2191-826F5D7FAE0D}"/>
              </a:ext>
            </a:extLst>
          </p:cNvPr>
          <p:cNvSpPr txBox="1"/>
          <p:nvPr/>
        </p:nvSpPr>
        <p:spPr>
          <a:xfrm>
            <a:off x="8247063" y="1829496"/>
            <a:ext cx="3891516" cy="738664"/>
          </a:xfrm>
          <a:prstGeom prst="rect">
            <a:avLst/>
          </a:prstGeom>
          <a:noFill/>
        </p:spPr>
        <p:txBody>
          <a:bodyPr wrap="square">
            <a:spAutoFit/>
          </a:bodyPr>
          <a:lstStyle/>
          <a:p>
            <a:pPr marL="0" indent="0">
              <a:buNone/>
            </a:pPr>
            <a:r>
              <a:rPr lang="nb-NO" sz="1400" b="1" dirty="0"/>
              <a:t>Gi kommunene handlingsrom til å splitte opp LNFR-formålet i kommuneplanens arealdel </a:t>
            </a:r>
          </a:p>
        </p:txBody>
      </p:sp>
    </p:spTree>
    <p:extLst>
      <p:ext uri="{BB962C8B-B14F-4D97-AF65-F5344CB8AC3E}">
        <p14:creationId xmlns:p14="http://schemas.microsoft.com/office/powerpoint/2010/main" val="3124092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CA1B0F-0948-6656-19B4-82E300DED7E7}"/>
              </a:ext>
            </a:extLst>
          </p:cNvPr>
          <p:cNvSpPr>
            <a:spLocks noGrp="1"/>
          </p:cNvSpPr>
          <p:nvPr>
            <p:ph idx="1"/>
          </p:nvPr>
        </p:nvSpPr>
        <p:spPr>
          <a:xfrm>
            <a:off x="359998" y="2707758"/>
            <a:ext cx="3583352" cy="3416538"/>
          </a:xfrm>
        </p:spPr>
        <p:txBody>
          <a:bodyPr/>
          <a:lstStyle/>
          <a:p>
            <a:pPr marL="0" indent="0">
              <a:buNone/>
            </a:pPr>
            <a:endParaRPr lang="nb-NO" b="1" dirty="0"/>
          </a:p>
          <a:p>
            <a:pPr marL="0" indent="0">
              <a:buNone/>
            </a:pPr>
            <a:r>
              <a:rPr lang="nb-NO" sz="1400" i="1" dirty="0">
                <a:latin typeface="Verdana" panose="020B0604030504040204" pitchFamily="34" charset="0"/>
                <a:ea typeface="Verdana" panose="020B0604030504040204" pitchFamily="34" charset="0"/>
                <a:cs typeface="Times New Roman" panose="02020603050405020304" pitchFamily="18" charset="0"/>
              </a:rPr>
              <a:t>Kommunenes vurdering:</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Tydeligere hjemler for å sikre restaurering er viktig for mange kommuner. Forslaget utvider kommunenes handlingsrom, og gir et nytt verktøy for å ivareta naturhensyn.</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Samtidig ble det påpekt at det bør vurderes mekanismer og grep for å unngå at dette blir et verktøy for grønnvasking eller mulighet til å «kjøpe seg ut» ved forslag om nedbygging av natur.</a:t>
            </a:r>
          </a:p>
          <a:p>
            <a:pPr marL="0" indent="0">
              <a:buNone/>
            </a:pPr>
            <a:endParaRPr lang="nb-NO" b="1" dirty="0"/>
          </a:p>
        </p:txBody>
      </p:sp>
      <p:sp>
        <p:nvSpPr>
          <p:cNvPr id="9" name="Content Placeholder 8">
            <a:extLst>
              <a:ext uri="{FF2B5EF4-FFF2-40B4-BE49-F238E27FC236}">
                <a16:creationId xmlns:a16="http://schemas.microsoft.com/office/drawing/2014/main" id="{18211668-D5CB-B51D-C493-FE6E38E5A4DC}"/>
              </a:ext>
            </a:extLst>
          </p:cNvPr>
          <p:cNvSpPr>
            <a:spLocks noGrp="1"/>
          </p:cNvSpPr>
          <p:nvPr>
            <p:ph sz="half" idx="2"/>
          </p:nvPr>
        </p:nvSpPr>
        <p:spPr>
          <a:xfrm>
            <a:off x="4303712" y="2707756"/>
            <a:ext cx="3582987" cy="3416539"/>
          </a:xfrm>
        </p:spPr>
        <p:txBody>
          <a:bodyPr/>
          <a:lstStyle/>
          <a:p>
            <a:pPr marL="0" indent="0">
              <a:buNone/>
            </a:pPr>
            <a:endParaRPr lang="nb-NO" dirty="0"/>
          </a:p>
          <a:p>
            <a:pPr marL="0" indent="0">
              <a:buNone/>
            </a:pPr>
            <a:r>
              <a:rPr lang="nb-NO" sz="1400" i="1" dirty="0">
                <a:latin typeface="Verdana" panose="020B0604030504040204" pitchFamily="34" charset="0"/>
                <a:ea typeface="Verdana" panose="020B0604030504040204" pitchFamily="34" charset="0"/>
                <a:cs typeface="Times New Roman" panose="02020603050405020304" pitchFamily="18" charset="0"/>
              </a:rPr>
              <a:t>Kommunenes vurdering:</a:t>
            </a:r>
          </a:p>
          <a:p>
            <a:pPr marL="0" indent="0">
              <a:buNone/>
            </a:pPr>
            <a:r>
              <a:rPr lang="nb-NO" sz="1400" dirty="0">
                <a:latin typeface="Verdana" panose="020B0604030504040204" pitchFamily="34" charset="0"/>
                <a:ea typeface="Verdana" panose="020B0604030504040204" pitchFamily="34" charset="0"/>
                <a:cs typeface="Times New Roman" panose="02020603050405020304" pitchFamily="18" charset="0"/>
              </a:rPr>
              <a:t>Kommunene ser utfordringene med eldre reguleringsplaner. Samtidig vurderes forslaget som lite praktisk gjennomførbart, med krevende konsekvenser hva gjelder kommunenes kapasitet og ressursbruk. </a:t>
            </a:r>
          </a:p>
          <a:p>
            <a:pPr marL="0" indent="0">
              <a:buNone/>
            </a:pPr>
            <a:r>
              <a:rPr lang="nb-NO" sz="1400" dirty="0">
                <a:latin typeface="Verdana" panose="020B0604030504040204" pitchFamily="34" charset="0"/>
                <a:ea typeface="Verdana" panose="020B0604030504040204" pitchFamily="34" charset="0"/>
                <a:cs typeface="Times New Roman" panose="02020603050405020304" pitchFamily="18" charset="0"/>
              </a:rPr>
              <a:t>Flere viste til at bedre veiledning og klargjøring av prosesser for å endre og oppheve eldre reguleringsplaner, kan være et mer hensiktsmessig grep. </a:t>
            </a:r>
          </a:p>
          <a:p>
            <a:pPr marL="0" indent="0">
              <a:buNone/>
            </a:pPr>
            <a:endParaRPr lang="nb-NO" i="1" dirty="0"/>
          </a:p>
        </p:txBody>
      </p:sp>
      <p:sp>
        <p:nvSpPr>
          <p:cNvPr id="10" name="Content Placeholder 9">
            <a:extLst>
              <a:ext uri="{FF2B5EF4-FFF2-40B4-BE49-F238E27FC236}">
                <a16:creationId xmlns:a16="http://schemas.microsoft.com/office/drawing/2014/main" id="{F8D7052E-140C-B3C9-16B3-6CA7DCD5E823}"/>
              </a:ext>
            </a:extLst>
          </p:cNvPr>
          <p:cNvSpPr>
            <a:spLocks noGrp="1"/>
          </p:cNvSpPr>
          <p:nvPr>
            <p:ph sz="half" idx="13"/>
          </p:nvPr>
        </p:nvSpPr>
        <p:spPr>
          <a:xfrm>
            <a:off x="8247063" y="2707756"/>
            <a:ext cx="3584575" cy="3416540"/>
          </a:xfrm>
        </p:spPr>
        <p:txBody>
          <a:bodyPr/>
          <a:lstStyle/>
          <a:p>
            <a:pPr marL="0" indent="0">
              <a:buNone/>
            </a:pPr>
            <a:endParaRPr lang="nb-NO" sz="1400" b="1" dirty="0"/>
          </a:p>
          <a:p>
            <a:pPr marL="0" indent="0">
              <a:buNone/>
            </a:pPr>
            <a:r>
              <a:rPr lang="nb-NO" sz="1400" i="1" dirty="0">
                <a:latin typeface="Verdana" panose="020B0604030504040204" pitchFamily="34" charset="0"/>
                <a:ea typeface="Verdana" panose="020B0604030504040204" pitchFamily="34" charset="0"/>
                <a:cs typeface="Times New Roman" panose="02020603050405020304" pitchFamily="18" charset="0"/>
              </a:rPr>
              <a:t>Kommunenes vurdering:</a:t>
            </a:r>
          </a:p>
          <a:p>
            <a:pPr marL="0" indent="0">
              <a:buNone/>
            </a:pPr>
            <a:r>
              <a:rPr lang="nb-NO" sz="1400" dirty="0">
                <a:latin typeface="Verdana" panose="020B0604030504040204" pitchFamily="34" charset="0"/>
                <a:ea typeface="Verdana" panose="020B0604030504040204" pitchFamily="34" charset="0"/>
                <a:cs typeface="Times New Roman" panose="02020603050405020304" pitchFamily="18" charset="0"/>
              </a:rPr>
              <a:t>De fleste kommunene mente dette var viktige verktøy for å få et godt kunnskapsgrunnlag for planleggingen.  Det ble imidlertid reist spørsmål om det er nødvendig og hensiktsmessig med et lovfestet krav. Økt veiledning, kompetanseheving og mer systematiserte og standardiserte tilnærminger ble ansett som mer hensiktsmessig. Det ble også av enkelte kommuner vist til behov for økte ressurser, kapasitet og kompetanse dersom dette skulle være lovpålagte oppgaver.. </a:t>
            </a:r>
          </a:p>
          <a:p>
            <a:pPr marL="0" indent="0">
              <a:buNone/>
            </a:pPr>
            <a:endParaRPr lang="nb-NO" sz="1400" b="1" dirty="0"/>
          </a:p>
        </p:txBody>
      </p:sp>
      <p:sp>
        <p:nvSpPr>
          <p:cNvPr id="4" name="Slide Number Placeholder 3">
            <a:extLst>
              <a:ext uri="{FF2B5EF4-FFF2-40B4-BE49-F238E27FC236}">
                <a16:creationId xmlns:a16="http://schemas.microsoft.com/office/drawing/2014/main" id="{4A9BE3AA-F934-E21A-9198-EF4273B47DAF}"/>
              </a:ext>
            </a:extLst>
          </p:cNvPr>
          <p:cNvSpPr>
            <a:spLocks noGrp="1"/>
          </p:cNvSpPr>
          <p:nvPr>
            <p:ph type="sldNum" sz="quarter" idx="16"/>
          </p:nvPr>
        </p:nvSpPr>
        <p:spPr/>
        <p:txBody>
          <a:bodyPr/>
          <a:lstStyle/>
          <a:p>
            <a:fld id="{23AA811B-2EBD-4900-905E-5BE206449611}" type="slidenum">
              <a:rPr lang="en-GB" smtClean="0"/>
              <a:pPr/>
              <a:t>4</a:t>
            </a:fld>
            <a:endParaRPr lang="en-GB" dirty="0"/>
          </a:p>
        </p:txBody>
      </p:sp>
      <p:sp>
        <p:nvSpPr>
          <p:cNvPr id="2" name="Title 1">
            <a:extLst>
              <a:ext uri="{FF2B5EF4-FFF2-40B4-BE49-F238E27FC236}">
                <a16:creationId xmlns:a16="http://schemas.microsoft.com/office/drawing/2014/main" id="{050C69CC-F2DD-3359-F703-43CB60153A2D}"/>
              </a:ext>
            </a:extLst>
          </p:cNvPr>
          <p:cNvSpPr>
            <a:spLocks noGrp="1"/>
          </p:cNvSpPr>
          <p:nvPr>
            <p:ph type="title"/>
          </p:nvPr>
        </p:nvSpPr>
        <p:spPr/>
        <p:txBody>
          <a:bodyPr/>
          <a:lstStyle/>
          <a:p>
            <a:r>
              <a:rPr lang="nb-NO" dirty="0"/>
              <a:t>Forslag 4-6</a:t>
            </a:r>
          </a:p>
        </p:txBody>
      </p:sp>
      <p:sp>
        <p:nvSpPr>
          <p:cNvPr id="11" name="Slide Number Placeholder 3">
            <a:extLst>
              <a:ext uri="{FF2B5EF4-FFF2-40B4-BE49-F238E27FC236}">
                <a16:creationId xmlns:a16="http://schemas.microsoft.com/office/drawing/2014/main" id="{5B003EF4-FE49-56C8-3A4F-DBB201DC877E}"/>
              </a:ext>
            </a:extLst>
          </p:cNvPr>
          <p:cNvSpPr txBox="1">
            <a:spLocks/>
          </p:cNvSpPr>
          <p:nvPr/>
        </p:nvSpPr>
        <p:spPr>
          <a:xfrm>
            <a:off x="469556" y="6476400"/>
            <a:ext cx="996324" cy="108000"/>
          </a:xfrm>
          <a:prstGeom prst="rect">
            <a:avLst/>
          </a:prstGeom>
        </p:spPr>
        <p:txBody>
          <a:bodyPr vert="horz" lIns="0" tIns="0" rIns="0" bIns="0" rtlCol="0" anchor="b" anchorCtr="0">
            <a:normAutofit/>
          </a:bodyPr>
          <a:lstStyle>
            <a:defPPr>
              <a:defRPr lang="en-US"/>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dirty="0"/>
              <a:t>Holth &amp; Winge</a:t>
            </a:r>
          </a:p>
        </p:txBody>
      </p:sp>
      <p:sp>
        <p:nvSpPr>
          <p:cNvPr id="15" name="TextBox 14">
            <a:extLst>
              <a:ext uri="{FF2B5EF4-FFF2-40B4-BE49-F238E27FC236}">
                <a16:creationId xmlns:a16="http://schemas.microsoft.com/office/drawing/2014/main" id="{74326618-7974-2AFE-E5F4-28C6A64079FB}"/>
              </a:ext>
            </a:extLst>
          </p:cNvPr>
          <p:cNvSpPr txBox="1"/>
          <p:nvPr/>
        </p:nvSpPr>
        <p:spPr>
          <a:xfrm>
            <a:off x="255183" y="1826313"/>
            <a:ext cx="3919870" cy="954107"/>
          </a:xfrm>
          <a:prstGeom prst="rect">
            <a:avLst/>
          </a:prstGeom>
          <a:noFill/>
        </p:spPr>
        <p:txBody>
          <a:bodyPr wrap="square">
            <a:spAutoFit/>
          </a:bodyPr>
          <a:lstStyle/>
          <a:p>
            <a:pPr marL="0" indent="0">
              <a:buNone/>
            </a:pPr>
            <a:r>
              <a:rPr lang="nb-NO" sz="1400" b="1" dirty="0"/>
              <a:t>Gi bestemmelser om restaurering i loven, herunder handlingsrom til å sette restaurering som et rekkefølgekrav</a:t>
            </a:r>
          </a:p>
        </p:txBody>
      </p:sp>
      <p:sp>
        <p:nvSpPr>
          <p:cNvPr id="16" name="TextBox 15">
            <a:extLst>
              <a:ext uri="{FF2B5EF4-FFF2-40B4-BE49-F238E27FC236}">
                <a16:creationId xmlns:a16="http://schemas.microsoft.com/office/drawing/2014/main" id="{83DD65C9-71E7-2E64-60E6-4037B7747239}"/>
              </a:ext>
            </a:extLst>
          </p:cNvPr>
          <p:cNvSpPr txBox="1"/>
          <p:nvPr/>
        </p:nvSpPr>
        <p:spPr>
          <a:xfrm>
            <a:off x="4097079" y="1826313"/>
            <a:ext cx="3919870" cy="523220"/>
          </a:xfrm>
          <a:prstGeom prst="rect">
            <a:avLst/>
          </a:prstGeom>
          <a:noFill/>
        </p:spPr>
        <p:txBody>
          <a:bodyPr wrap="square">
            <a:spAutoFit/>
          </a:bodyPr>
          <a:lstStyle/>
          <a:p>
            <a:pPr marL="0" indent="0">
              <a:buNone/>
            </a:pPr>
            <a:r>
              <a:rPr lang="nb-NO" sz="1400" b="1" dirty="0"/>
              <a:t>Innføre en frist for gjennomføring på 10 år for reguleringsplaner</a:t>
            </a:r>
          </a:p>
        </p:txBody>
      </p:sp>
      <p:sp>
        <p:nvSpPr>
          <p:cNvPr id="17" name="TextBox 16">
            <a:extLst>
              <a:ext uri="{FF2B5EF4-FFF2-40B4-BE49-F238E27FC236}">
                <a16:creationId xmlns:a16="http://schemas.microsoft.com/office/drawing/2014/main" id="{B5129F44-A860-E340-EA43-3B6BFCF37421}"/>
              </a:ext>
            </a:extLst>
          </p:cNvPr>
          <p:cNvSpPr txBox="1"/>
          <p:nvPr/>
        </p:nvSpPr>
        <p:spPr>
          <a:xfrm>
            <a:off x="8016949" y="1826313"/>
            <a:ext cx="3919870" cy="523220"/>
          </a:xfrm>
          <a:prstGeom prst="rect">
            <a:avLst/>
          </a:prstGeom>
          <a:noFill/>
        </p:spPr>
        <p:txBody>
          <a:bodyPr wrap="square">
            <a:spAutoFit/>
          </a:bodyPr>
          <a:lstStyle/>
          <a:p>
            <a:pPr marL="0" indent="0">
              <a:buNone/>
            </a:pPr>
            <a:r>
              <a:rPr lang="nb-NO" sz="1400" b="1" dirty="0"/>
              <a:t>Lovfeste et krav om areal-, klima- og naturregnskap i kommunene </a:t>
            </a:r>
          </a:p>
        </p:txBody>
      </p:sp>
    </p:spTree>
    <p:extLst>
      <p:ext uri="{BB962C8B-B14F-4D97-AF65-F5344CB8AC3E}">
        <p14:creationId xmlns:p14="http://schemas.microsoft.com/office/powerpoint/2010/main" val="2940662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19D51C-BF05-559D-F1A0-D00BD310FE36}"/>
              </a:ext>
            </a:extLst>
          </p:cNvPr>
          <p:cNvSpPr>
            <a:spLocks noGrp="1"/>
          </p:cNvSpPr>
          <p:nvPr>
            <p:ph idx="1"/>
          </p:nvPr>
        </p:nvSpPr>
        <p:spPr>
          <a:xfrm>
            <a:off x="359998" y="2693580"/>
            <a:ext cx="3583352" cy="3430715"/>
          </a:xfrm>
        </p:spPr>
        <p:txBody>
          <a:bodyPr/>
          <a:lstStyle/>
          <a:p>
            <a:pPr marL="0" indent="0">
              <a:buNone/>
            </a:pPr>
            <a:endParaRPr lang="nb-NO" b="1" dirty="0"/>
          </a:p>
          <a:p>
            <a:pPr marL="0" indent="0">
              <a:buNone/>
            </a:pPr>
            <a:r>
              <a:rPr lang="nb-NO" sz="1400" i="1" dirty="0"/>
              <a:t>Kommunenes vurdering:</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De fleste kommunene erkjente at det er problematisk med tette bånd mellom utbygger og utreder. </a:t>
            </a:r>
            <a:r>
              <a:rPr lang="nb-NO" sz="1400" dirty="0">
                <a:latin typeface="Verdana" panose="020B0604030504040204" pitchFamily="34" charset="0"/>
                <a:ea typeface="Verdana" panose="020B0604030504040204" pitchFamily="34" charset="0"/>
                <a:cs typeface="Times New Roman" panose="02020603050405020304" pitchFamily="18" charset="0"/>
              </a:rPr>
              <a:t>Men </a:t>
            </a:r>
            <a:r>
              <a:rPr lang="nb-NO" sz="1400" dirty="0">
                <a:effectLst/>
                <a:latin typeface="Verdana" panose="020B0604030504040204" pitchFamily="34" charset="0"/>
                <a:ea typeface="Verdana" panose="020B0604030504040204" pitchFamily="34" charset="0"/>
                <a:cs typeface="Times New Roman" panose="02020603050405020304" pitchFamily="18" charset="0"/>
              </a:rPr>
              <a:t>de praktiske konsekvensene av forslaget er for krevende for kommunene. Det vil bety merarbeid, legge press på andre fagmiljøer i kommunen og mulighet for forsinkelse og utsettelse av utbyggingsplaner. Andre løsninger for å svare ut utfordringen bør vurderes, for eksempel uavhengig kontroll, tilsyn, sertifisering og kvalitetssikring av konsekvensutredning.</a:t>
            </a:r>
            <a:r>
              <a:rPr lang="nb-NO" sz="1800" dirty="0">
                <a:effectLst/>
                <a:latin typeface="Verdana" panose="020B0604030504040204" pitchFamily="34" charset="0"/>
                <a:ea typeface="Verdana" panose="020B0604030504040204" pitchFamily="34" charset="0"/>
                <a:cs typeface="Times New Roman" panose="02020603050405020304" pitchFamily="18" charset="0"/>
              </a:rPr>
              <a:t> </a:t>
            </a:r>
          </a:p>
          <a:p>
            <a:pPr marL="0" indent="0">
              <a:buNone/>
            </a:pPr>
            <a:endParaRPr lang="nb-NO" sz="1400" i="1" dirty="0"/>
          </a:p>
        </p:txBody>
      </p:sp>
      <p:sp>
        <p:nvSpPr>
          <p:cNvPr id="3" name="Content Placeholder 2">
            <a:extLst>
              <a:ext uri="{FF2B5EF4-FFF2-40B4-BE49-F238E27FC236}">
                <a16:creationId xmlns:a16="http://schemas.microsoft.com/office/drawing/2014/main" id="{039AE7BF-EDD4-2A22-6A15-FAF2DE4B1E86}"/>
              </a:ext>
            </a:extLst>
          </p:cNvPr>
          <p:cNvSpPr>
            <a:spLocks noGrp="1"/>
          </p:cNvSpPr>
          <p:nvPr>
            <p:ph sz="half" idx="2"/>
          </p:nvPr>
        </p:nvSpPr>
        <p:spPr>
          <a:xfrm>
            <a:off x="4303712" y="2693580"/>
            <a:ext cx="3582987" cy="3430716"/>
          </a:xfrm>
        </p:spPr>
        <p:txBody>
          <a:bodyPr/>
          <a:lstStyle/>
          <a:p>
            <a:pPr marL="0" indent="0">
              <a:buNone/>
            </a:pPr>
            <a:endParaRPr lang="nb-NO" b="1" dirty="0"/>
          </a:p>
          <a:p>
            <a:pPr marL="0" indent="0">
              <a:buNone/>
            </a:pPr>
            <a:r>
              <a:rPr lang="nb-NO" sz="1400" i="1" dirty="0"/>
              <a:t>Kommunenes vurdering:</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Selv om et par kommuner uttrykker noe positivt syn til forslaget, er det helhetlige inntrykket at det er lite klargjort hvilke gevinster dette skulle ha for klima- og naturhensyn.</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De fleste kommunene mente at samfunnshensyn også bør være en del av konsekvensutredninger. Samlet kan det sies at forslaget ikke virker viktig for kommunene selv, og at enkelte av kommunene stiller spørsmål ved hensiktsmessigheten av forslaget. </a:t>
            </a:r>
          </a:p>
          <a:p>
            <a:pPr marL="0" indent="0">
              <a:buNone/>
            </a:pPr>
            <a:endParaRPr lang="nb-NO" sz="1400" i="1" dirty="0"/>
          </a:p>
        </p:txBody>
      </p:sp>
      <p:sp>
        <p:nvSpPr>
          <p:cNvPr id="4" name="Content Placeholder 3">
            <a:extLst>
              <a:ext uri="{FF2B5EF4-FFF2-40B4-BE49-F238E27FC236}">
                <a16:creationId xmlns:a16="http://schemas.microsoft.com/office/drawing/2014/main" id="{DAB1B5F2-8215-62BF-9BFB-8C3E672F1579}"/>
              </a:ext>
            </a:extLst>
          </p:cNvPr>
          <p:cNvSpPr>
            <a:spLocks noGrp="1"/>
          </p:cNvSpPr>
          <p:nvPr>
            <p:ph sz="half" idx="13"/>
          </p:nvPr>
        </p:nvSpPr>
        <p:spPr>
          <a:xfrm>
            <a:off x="8247063" y="2693578"/>
            <a:ext cx="3584575" cy="3430717"/>
          </a:xfrm>
        </p:spPr>
        <p:txBody>
          <a:bodyPr/>
          <a:lstStyle/>
          <a:p>
            <a:pPr marL="0" indent="0">
              <a:buNone/>
            </a:pPr>
            <a:endParaRPr lang="nb-NO" b="1" dirty="0"/>
          </a:p>
          <a:p>
            <a:pPr marL="0" indent="0">
              <a:buNone/>
            </a:pPr>
            <a:r>
              <a:rPr lang="nb-NO" sz="1400" i="1" dirty="0"/>
              <a:t>Kommunenes vurdering:</a:t>
            </a:r>
          </a:p>
          <a:p>
            <a:pPr marL="0" indent="0">
              <a:buNone/>
            </a:pPr>
            <a:r>
              <a:rPr lang="nb-NO" sz="1400" dirty="0">
                <a:effectLst/>
                <a:latin typeface="Verdana" panose="020B0604030504040204" pitchFamily="34" charset="0"/>
                <a:ea typeface="Verdana" panose="020B0604030504040204" pitchFamily="34" charset="0"/>
                <a:cs typeface="Times New Roman" panose="02020603050405020304" pitchFamily="18" charset="0"/>
              </a:rPr>
              <a:t>Kommunene erfarer dagens dispensasjonsbestemmelse og -praksis som krevende. Noen er positive til forslaget, men de fleste mener dette også kan ha enkelte problematiske sider. Enkelte kommuner stilte spørsmål ved om lovforslaget vil gjøre det mer komplisert å vurdere dispensasjonssøknader. Andre kommuner var skeptiske til å gi økt handlingsrom til å gi dispensasjon i byggeområder. </a:t>
            </a:r>
          </a:p>
          <a:p>
            <a:pPr marL="0" indent="0">
              <a:buNone/>
            </a:pPr>
            <a:endParaRPr lang="nb-NO" i="1" dirty="0"/>
          </a:p>
        </p:txBody>
      </p:sp>
      <p:sp>
        <p:nvSpPr>
          <p:cNvPr id="6" name="Slide Number Placeholder 5">
            <a:extLst>
              <a:ext uri="{FF2B5EF4-FFF2-40B4-BE49-F238E27FC236}">
                <a16:creationId xmlns:a16="http://schemas.microsoft.com/office/drawing/2014/main" id="{810C3E53-9151-7349-F403-1765EDED6A4D}"/>
              </a:ext>
            </a:extLst>
          </p:cNvPr>
          <p:cNvSpPr>
            <a:spLocks noGrp="1"/>
          </p:cNvSpPr>
          <p:nvPr>
            <p:ph type="sldNum" sz="quarter" idx="16"/>
          </p:nvPr>
        </p:nvSpPr>
        <p:spPr/>
        <p:txBody>
          <a:bodyPr/>
          <a:lstStyle/>
          <a:p>
            <a:fld id="{23AA811B-2EBD-4900-905E-5BE206449611}" type="slidenum">
              <a:rPr lang="en-GB" smtClean="0"/>
              <a:pPr/>
              <a:t>5</a:t>
            </a:fld>
            <a:endParaRPr lang="en-GB" dirty="0"/>
          </a:p>
        </p:txBody>
      </p:sp>
      <p:sp>
        <p:nvSpPr>
          <p:cNvPr id="8" name="Title 7">
            <a:extLst>
              <a:ext uri="{FF2B5EF4-FFF2-40B4-BE49-F238E27FC236}">
                <a16:creationId xmlns:a16="http://schemas.microsoft.com/office/drawing/2014/main" id="{F74D20B0-E594-A34A-2EA8-F6988386FA42}"/>
              </a:ext>
            </a:extLst>
          </p:cNvPr>
          <p:cNvSpPr>
            <a:spLocks noGrp="1"/>
          </p:cNvSpPr>
          <p:nvPr>
            <p:ph type="title"/>
          </p:nvPr>
        </p:nvSpPr>
        <p:spPr/>
        <p:txBody>
          <a:bodyPr/>
          <a:lstStyle/>
          <a:p>
            <a:r>
              <a:rPr lang="nb-NO" dirty="0"/>
              <a:t>Forslag 7-9 </a:t>
            </a:r>
          </a:p>
        </p:txBody>
      </p:sp>
      <p:sp>
        <p:nvSpPr>
          <p:cNvPr id="5" name="Slide Number Placeholder 3">
            <a:extLst>
              <a:ext uri="{FF2B5EF4-FFF2-40B4-BE49-F238E27FC236}">
                <a16:creationId xmlns:a16="http://schemas.microsoft.com/office/drawing/2014/main" id="{D0EE65AD-4D07-DF45-BBCA-9C5B1423AB2C}"/>
              </a:ext>
            </a:extLst>
          </p:cNvPr>
          <p:cNvSpPr txBox="1">
            <a:spLocks/>
          </p:cNvSpPr>
          <p:nvPr/>
        </p:nvSpPr>
        <p:spPr>
          <a:xfrm>
            <a:off x="678556" y="6411906"/>
            <a:ext cx="760383" cy="172493"/>
          </a:xfrm>
          <a:prstGeom prst="rect">
            <a:avLst/>
          </a:prstGeom>
        </p:spPr>
        <p:txBody>
          <a:bodyPr vert="horz" lIns="0" tIns="0" rIns="0" bIns="0" rtlCol="0" anchor="b" anchorCtr="0">
            <a:normAutofit/>
          </a:bodyPr>
          <a:lstStyle>
            <a:defPPr>
              <a:defRPr lang="en-US"/>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dirty="0">
                <a:solidFill>
                  <a:schemeClr val="bg1"/>
                </a:solidFill>
              </a:rPr>
              <a:t>Holth &amp; Winge</a:t>
            </a:r>
          </a:p>
        </p:txBody>
      </p:sp>
      <p:sp>
        <p:nvSpPr>
          <p:cNvPr id="7" name="Slide Number Placeholder 3">
            <a:extLst>
              <a:ext uri="{FF2B5EF4-FFF2-40B4-BE49-F238E27FC236}">
                <a16:creationId xmlns:a16="http://schemas.microsoft.com/office/drawing/2014/main" id="{260192B8-E717-9A7B-EDFB-4AD6ECCFD44D}"/>
              </a:ext>
            </a:extLst>
          </p:cNvPr>
          <p:cNvSpPr txBox="1">
            <a:spLocks/>
          </p:cNvSpPr>
          <p:nvPr/>
        </p:nvSpPr>
        <p:spPr>
          <a:xfrm>
            <a:off x="469556" y="6476400"/>
            <a:ext cx="996324" cy="108000"/>
          </a:xfrm>
          <a:prstGeom prst="rect">
            <a:avLst/>
          </a:prstGeom>
        </p:spPr>
        <p:txBody>
          <a:bodyPr vert="horz" lIns="0" tIns="0" rIns="0" bIns="0" rtlCol="0" anchor="b" anchorCtr="0">
            <a:normAutofit/>
          </a:bodyPr>
          <a:lstStyle>
            <a:defPPr>
              <a:defRPr lang="en-US"/>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dirty="0"/>
              <a:t>Holth &amp; Winge</a:t>
            </a:r>
          </a:p>
        </p:txBody>
      </p:sp>
      <p:sp>
        <p:nvSpPr>
          <p:cNvPr id="11" name="TextBox 10">
            <a:extLst>
              <a:ext uri="{FF2B5EF4-FFF2-40B4-BE49-F238E27FC236}">
                <a16:creationId xmlns:a16="http://schemas.microsoft.com/office/drawing/2014/main" id="{A8060E29-2A76-F365-E08D-877EC65C31D7}"/>
              </a:ext>
            </a:extLst>
          </p:cNvPr>
          <p:cNvSpPr txBox="1"/>
          <p:nvPr/>
        </p:nvSpPr>
        <p:spPr>
          <a:xfrm>
            <a:off x="244902" y="1764945"/>
            <a:ext cx="3813543" cy="523220"/>
          </a:xfrm>
          <a:prstGeom prst="rect">
            <a:avLst/>
          </a:prstGeom>
          <a:noFill/>
        </p:spPr>
        <p:txBody>
          <a:bodyPr wrap="square">
            <a:spAutoFit/>
          </a:bodyPr>
          <a:lstStyle/>
          <a:p>
            <a:pPr marL="0" indent="0">
              <a:buNone/>
            </a:pPr>
            <a:r>
              <a:rPr lang="nb-NO" sz="1400" b="1" dirty="0"/>
              <a:t>Bryte bånd mellom utreder og utbygger</a:t>
            </a:r>
          </a:p>
        </p:txBody>
      </p:sp>
      <p:sp>
        <p:nvSpPr>
          <p:cNvPr id="13" name="TextBox 12">
            <a:extLst>
              <a:ext uri="{FF2B5EF4-FFF2-40B4-BE49-F238E27FC236}">
                <a16:creationId xmlns:a16="http://schemas.microsoft.com/office/drawing/2014/main" id="{0E72AFCE-E228-B475-7F64-2E866FFD3E6C}"/>
              </a:ext>
            </a:extLst>
          </p:cNvPr>
          <p:cNvSpPr txBox="1"/>
          <p:nvPr/>
        </p:nvSpPr>
        <p:spPr>
          <a:xfrm>
            <a:off x="4121935" y="1761951"/>
            <a:ext cx="3813543" cy="738664"/>
          </a:xfrm>
          <a:prstGeom prst="rect">
            <a:avLst/>
          </a:prstGeom>
          <a:noFill/>
        </p:spPr>
        <p:txBody>
          <a:bodyPr wrap="square">
            <a:spAutoFit/>
          </a:bodyPr>
          <a:lstStyle/>
          <a:p>
            <a:pPr marL="0" indent="0">
              <a:buNone/>
            </a:pPr>
            <a:r>
              <a:rPr lang="nb-NO" sz="1400" b="1" dirty="0"/>
              <a:t>Konsekvensutredninger kan rendyrkes som et virkemiddel for å utrede miljøhensyn</a:t>
            </a:r>
          </a:p>
        </p:txBody>
      </p:sp>
      <p:sp>
        <p:nvSpPr>
          <p:cNvPr id="14" name="TextBox 13">
            <a:extLst>
              <a:ext uri="{FF2B5EF4-FFF2-40B4-BE49-F238E27FC236}">
                <a16:creationId xmlns:a16="http://schemas.microsoft.com/office/drawing/2014/main" id="{A3EAF18B-1CAA-6A3F-0338-01FBBBAEE01C}"/>
              </a:ext>
            </a:extLst>
          </p:cNvPr>
          <p:cNvSpPr txBox="1"/>
          <p:nvPr/>
        </p:nvSpPr>
        <p:spPr>
          <a:xfrm>
            <a:off x="8133555" y="1763806"/>
            <a:ext cx="3813543" cy="954107"/>
          </a:xfrm>
          <a:prstGeom prst="rect">
            <a:avLst/>
          </a:prstGeom>
          <a:noFill/>
        </p:spPr>
        <p:txBody>
          <a:bodyPr wrap="square">
            <a:spAutoFit/>
          </a:bodyPr>
          <a:lstStyle/>
          <a:p>
            <a:pPr marL="0" indent="0">
              <a:buNone/>
            </a:pPr>
            <a:r>
              <a:rPr lang="nb-NO" sz="1400" b="1" dirty="0"/>
              <a:t>Klargjøre de rettslige rammene for dispensasjoner ved å innføre skille mellom dispensasjoner i og utenfor områder avsatt til bebyggelse </a:t>
            </a:r>
          </a:p>
        </p:txBody>
      </p:sp>
    </p:spTree>
    <p:extLst>
      <p:ext uri="{BB962C8B-B14F-4D97-AF65-F5344CB8AC3E}">
        <p14:creationId xmlns:p14="http://schemas.microsoft.com/office/powerpoint/2010/main" val="654164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69CC-F2DD-3359-F703-43CB60153A2D}"/>
              </a:ext>
            </a:extLst>
          </p:cNvPr>
          <p:cNvSpPr>
            <a:spLocks noGrp="1"/>
          </p:cNvSpPr>
          <p:nvPr>
            <p:ph type="title"/>
          </p:nvPr>
        </p:nvSpPr>
        <p:spPr>
          <a:xfrm>
            <a:off x="360000" y="654050"/>
            <a:ext cx="3584974" cy="1175446"/>
          </a:xfrm>
        </p:spPr>
        <p:txBody>
          <a:bodyPr anchor="t">
            <a:normAutofit/>
          </a:bodyPr>
          <a:lstStyle/>
          <a:p>
            <a:r>
              <a:rPr lang="nb-NO" sz="3200"/>
              <a:t>Fem overordnede standpunkt </a:t>
            </a:r>
          </a:p>
        </p:txBody>
      </p:sp>
      <p:sp>
        <p:nvSpPr>
          <p:cNvPr id="10" name="Content Placeholder 2">
            <a:extLst>
              <a:ext uri="{FF2B5EF4-FFF2-40B4-BE49-F238E27FC236}">
                <a16:creationId xmlns:a16="http://schemas.microsoft.com/office/drawing/2014/main" id="{AA95F844-F39E-FBF2-7D71-FB92C08EDD42}"/>
              </a:ext>
            </a:extLst>
          </p:cNvPr>
          <p:cNvSpPr>
            <a:spLocks noGrp="1"/>
          </p:cNvSpPr>
          <p:nvPr>
            <p:ph idx="1"/>
          </p:nvPr>
        </p:nvSpPr>
        <p:spPr>
          <a:xfrm>
            <a:off x="360000" y="3351600"/>
            <a:ext cx="3584974" cy="2772000"/>
          </a:xfrm>
        </p:spPr>
        <p:txBody>
          <a:bodyPr/>
          <a:lstStyle/>
          <a:p>
            <a:pPr marL="0" indent="0">
              <a:buNone/>
            </a:pPr>
            <a:r>
              <a:rPr lang="en-US" dirty="0" err="1"/>
              <a:t>Kommunenes</a:t>
            </a:r>
            <a:r>
              <a:rPr lang="en-US" dirty="0"/>
              <a:t> </a:t>
            </a:r>
            <a:r>
              <a:rPr lang="en-US" dirty="0" err="1"/>
              <a:t>vurderinger</a:t>
            </a:r>
            <a:r>
              <a:rPr lang="en-US" dirty="0"/>
              <a:t> og </a:t>
            </a:r>
            <a:r>
              <a:rPr lang="en-US" dirty="0" err="1"/>
              <a:t>tilbakemeldinger</a:t>
            </a:r>
            <a:r>
              <a:rPr lang="en-US" dirty="0"/>
              <a:t> </a:t>
            </a:r>
            <a:r>
              <a:rPr lang="en-US" dirty="0" err="1"/>
              <a:t>på</a:t>
            </a:r>
            <a:r>
              <a:rPr lang="en-US" dirty="0"/>
              <a:t> de </a:t>
            </a:r>
            <a:r>
              <a:rPr lang="en-US" dirty="0" err="1"/>
              <a:t>ni</a:t>
            </a:r>
            <a:r>
              <a:rPr lang="en-US" dirty="0"/>
              <a:t> </a:t>
            </a:r>
            <a:r>
              <a:rPr lang="en-US" dirty="0" err="1"/>
              <a:t>forslagene</a:t>
            </a:r>
            <a:r>
              <a:rPr lang="en-US" dirty="0"/>
              <a:t> </a:t>
            </a:r>
            <a:r>
              <a:rPr lang="en-US" dirty="0" err="1"/>
              <a:t>kan</a:t>
            </a:r>
            <a:r>
              <a:rPr lang="en-US" dirty="0"/>
              <a:t> </a:t>
            </a:r>
            <a:r>
              <a:rPr lang="en-US" dirty="0" err="1"/>
              <a:t>aggregeres</a:t>
            </a:r>
            <a:r>
              <a:rPr lang="en-US" dirty="0"/>
              <a:t> </a:t>
            </a:r>
            <a:r>
              <a:rPr lang="en-US" dirty="0" err="1"/>
              <a:t>til</a:t>
            </a:r>
            <a:r>
              <a:rPr lang="en-US" dirty="0"/>
              <a:t> fem </a:t>
            </a:r>
            <a:r>
              <a:rPr lang="en-US" dirty="0" err="1"/>
              <a:t>overordnede</a:t>
            </a:r>
            <a:r>
              <a:rPr lang="en-US" dirty="0"/>
              <a:t> </a:t>
            </a:r>
            <a:r>
              <a:rPr lang="en-US" dirty="0" err="1"/>
              <a:t>standpunkt</a:t>
            </a:r>
            <a:r>
              <a:rPr lang="en-US" dirty="0"/>
              <a:t> </a:t>
            </a:r>
          </a:p>
        </p:txBody>
      </p:sp>
      <p:sp>
        <p:nvSpPr>
          <p:cNvPr id="4" name="Slide Number Placeholder 3">
            <a:extLst>
              <a:ext uri="{FF2B5EF4-FFF2-40B4-BE49-F238E27FC236}">
                <a16:creationId xmlns:a16="http://schemas.microsoft.com/office/drawing/2014/main" id="{4A9BE3AA-F934-E21A-9198-EF4273B47DAF}"/>
              </a:ext>
            </a:extLst>
          </p:cNvPr>
          <p:cNvSpPr>
            <a:spLocks noGrp="1"/>
          </p:cNvSpPr>
          <p:nvPr>
            <p:ph type="sldNum" sz="quarter" idx="12"/>
          </p:nvPr>
        </p:nvSpPr>
        <p:spPr>
          <a:xfrm>
            <a:off x="11206800" y="6476400"/>
            <a:ext cx="626400" cy="108000"/>
          </a:xfrm>
        </p:spPr>
        <p:txBody>
          <a:bodyPr anchor="b">
            <a:normAutofit/>
          </a:bodyPr>
          <a:lstStyle/>
          <a:p>
            <a:pPr>
              <a:spcAft>
                <a:spcPts val="600"/>
              </a:spcAft>
            </a:pPr>
            <a:fld id="{23AA811B-2EBD-4900-905E-5BE206449611}" type="slidenum">
              <a:rPr lang="en-GB" smtClean="0"/>
              <a:pPr>
                <a:spcAft>
                  <a:spcPts val="600"/>
                </a:spcAft>
              </a:pPr>
              <a:t>6</a:t>
            </a:fld>
            <a:endParaRPr lang="en-GB"/>
          </a:p>
        </p:txBody>
      </p:sp>
      <p:graphicFrame>
        <p:nvGraphicFramePr>
          <p:cNvPr id="6" name="Content Placeholder 2">
            <a:extLst>
              <a:ext uri="{FF2B5EF4-FFF2-40B4-BE49-F238E27FC236}">
                <a16:creationId xmlns:a16="http://schemas.microsoft.com/office/drawing/2014/main" id="{924443F9-D671-AC9E-03A4-1522E08FA67A}"/>
              </a:ext>
            </a:extLst>
          </p:cNvPr>
          <p:cNvGraphicFramePr>
            <a:graphicFrameLocks noGrp="1"/>
          </p:cNvGraphicFramePr>
          <p:nvPr>
            <p:ph sz="half" idx="2"/>
            <p:extLst>
              <p:ext uri="{D42A27DB-BD31-4B8C-83A1-F6EECF244321}">
                <p14:modId xmlns:p14="http://schemas.microsoft.com/office/powerpoint/2010/main" val="1818027573"/>
              </p:ext>
            </p:extLst>
          </p:nvPr>
        </p:nvGraphicFramePr>
        <p:xfrm>
          <a:off x="4661997" y="654050"/>
          <a:ext cx="7170004" cy="5470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3">
            <a:extLst>
              <a:ext uri="{FF2B5EF4-FFF2-40B4-BE49-F238E27FC236}">
                <a16:creationId xmlns:a16="http://schemas.microsoft.com/office/drawing/2014/main" id="{7CFE37B2-A6E7-3B85-94AE-07775B098292}"/>
              </a:ext>
            </a:extLst>
          </p:cNvPr>
          <p:cNvSpPr txBox="1">
            <a:spLocks/>
          </p:cNvSpPr>
          <p:nvPr/>
        </p:nvSpPr>
        <p:spPr>
          <a:xfrm>
            <a:off x="678556" y="6411906"/>
            <a:ext cx="760383" cy="172493"/>
          </a:xfrm>
          <a:prstGeom prst="rect">
            <a:avLst/>
          </a:prstGeom>
        </p:spPr>
        <p:txBody>
          <a:bodyPr vert="horz" lIns="0" tIns="0" rIns="0" bIns="0" rtlCol="0" anchor="b" anchorCtr="0">
            <a:normAutofit/>
          </a:bodyPr>
          <a:lstStyle>
            <a:defPPr>
              <a:defRPr lang="en-US"/>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dirty="0">
                <a:solidFill>
                  <a:schemeClr val="bg1"/>
                </a:solidFill>
              </a:rPr>
              <a:t>Holth &amp; Winge</a:t>
            </a:r>
          </a:p>
        </p:txBody>
      </p:sp>
    </p:spTree>
    <p:extLst>
      <p:ext uri="{BB962C8B-B14F-4D97-AF65-F5344CB8AC3E}">
        <p14:creationId xmlns:p14="http://schemas.microsoft.com/office/powerpoint/2010/main" val="350393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69CC-F2DD-3359-F703-43CB60153A2D}"/>
              </a:ext>
            </a:extLst>
          </p:cNvPr>
          <p:cNvSpPr>
            <a:spLocks noGrp="1"/>
          </p:cNvSpPr>
          <p:nvPr>
            <p:ph type="title"/>
          </p:nvPr>
        </p:nvSpPr>
        <p:spPr>
          <a:xfrm>
            <a:off x="360000" y="655200"/>
            <a:ext cx="10483200" cy="936000"/>
          </a:xfrm>
        </p:spPr>
        <p:txBody>
          <a:bodyPr anchor="t">
            <a:normAutofit/>
          </a:bodyPr>
          <a:lstStyle/>
          <a:p>
            <a:r>
              <a:rPr lang="nb-NO" dirty="0"/>
              <a:t>Helhet og systembetraktning </a:t>
            </a:r>
          </a:p>
        </p:txBody>
      </p:sp>
      <p:sp>
        <p:nvSpPr>
          <p:cNvPr id="4" name="Slide Number Placeholder 3">
            <a:extLst>
              <a:ext uri="{FF2B5EF4-FFF2-40B4-BE49-F238E27FC236}">
                <a16:creationId xmlns:a16="http://schemas.microsoft.com/office/drawing/2014/main" id="{4A9BE3AA-F934-E21A-9198-EF4273B47DAF}"/>
              </a:ext>
            </a:extLst>
          </p:cNvPr>
          <p:cNvSpPr>
            <a:spLocks noGrp="1"/>
          </p:cNvSpPr>
          <p:nvPr>
            <p:ph type="sldNum" sz="quarter" idx="12"/>
          </p:nvPr>
        </p:nvSpPr>
        <p:spPr>
          <a:xfrm>
            <a:off x="11206800" y="6476400"/>
            <a:ext cx="626400" cy="108000"/>
          </a:xfrm>
        </p:spPr>
        <p:txBody>
          <a:bodyPr anchor="b">
            <a:normAutofit/>
          </a:bodyPr>
          <a:lstStyle/>
          <a:p>
            <a:pPr>
              <a:spcAft>
                <a:spcPts val="600"/>
              </a:spcAft>
            </a:pPr>
            <a:fld id="{23AA811B-2EBD-4900-905E-5BE206449611}" type="slidenum">
              <a:rPr lang="en-GB" smtClean="0"/>
              <a:pPr>
                <a:spcAft>
                  <a:spcPts val="600"/>
                </a:spcAft>
              </a:pPr>
              <a:t>7</a:t>
            </a:fld>
            <a:endParaRPr lang="en-GB"/>
          </a:p>
        </p:txBody>
      </p:sp>
      <p:graphicFrame>
        <p:nvGraphicFramePr>
          <p:cNvPr id="6" name="Content Placeholder 2">
            <a:extLst>
              <a:ext uri="{FF2B5EF4-FFF2-40B4-BE49-F238E27FC236}">
                <a16:creationId xmlns:a16="http://schemas.microsoft.com/office/drawing/2014/main" id="{805D6508-DC7D-DF0B-7514-62488E62231B}"/>
              </a:ext>
            </a:extLst>
          </p:cNvPr>
          <p:cNvGraphicFramePr>
            <a:graphicFrameLocks noGrp="1"/>
          </p:cNvGraphicFramePr>
          <p:nvPr>
            <p:ph idx="1"/>
            <p:extLst>
              <p:ext uri="{D42A27DB-BD31-4B8C-83A1-F6EECF244321}">
                <p14:modId xmlns:p14="http://schemas.microsoft.com/office/powerpoint/2010/main" val="745703571"/>
              </p:ext>
            </p:extLst>
          </p:nvPr>
        </p:nvGraphicFramePr>
        <p:xfrm>
          <a:off x="360000" y="1828800"/>
          <a:ext cx="11473200" cy="429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3">
            <a:extLst>
              <a:ext uri="{FF2B5EF4-FFF2-40B4-BE49-F238E27FC236}">
                <a16:creationId xmlns:a16="http://schemas.microsoft.com/office/drawing/2014/main" id="{E979391E-3D00-F3DD-F9A1-E2C75452BA33}"/>
              </a:ext>
            </a:extLst>
          </p:cNvPr>
          <p:cNvSpPr txBox="1">
            <a:spLocks/>
          </p:cNvSpPr>
          <p:nvPr/>
        </p:nvSpPr>
        <p:spPr>
          <a:xfrm>
            <a:off x="469556" y="6476400"/>
            <a:ext cx="996324" cy="108000"/>
          </a:xfrm>
          <a:prstGeom prst="rect">
            <a:avLst/>
          </a:prstGeom>
        </p:spPr>
        <p:txBody>
          <a:bodyPr vert="horz" lIns="0" tIns="0" rIns="0" bIns="0" rtlCol="0" anchor="b" anchorCtr="0">
            <a:normAutofit/>
          </a:bodyPr>
          <a:lstStyle>
            <a:defPPr>
              <a:defRPr lang="en-US"/>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dirty="0"/>
              <a:t>Holth &amp; Winge</a:t>
            </a:r>
          </a:p>
        </p:txBody>
      </p:sp>
    </p:spTree>
    <p:extLst>
      <p:ext uri="{BB962C8B-B14F-4D97-AF65-F5344CB8AC3E}">
        <p14:creationId xmlns:p14="http://schemas.microsoft.com/office/powerpoint/2010/main" val="2896170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9BE3AA-F934-E21A-9198-EF4273B47DAF}"/>
              </a:ext>
            </a:extLst>
          </p:cNvPr>
          <p:cNvSpPr>
            <a:spLocks noGrp="1"/>
          </p:cNvSpPr>
          <p:nvPr>
            <p:ph type="sldNum" sz="quarter" idx="4"/>
          </p:nvPr>
        </p:nvSpPr>
        <p:spPr/>
        <p:txBody>
          <a:bodyPr/>
          <a:lstStyle/>
          <a:p>
            <a:fld id="{23AA811B-2EBD-4900-905E-5BE206449611}" type="slidenum">
              <a:rPr lang="en-GB" smtClean="0"/>
              <a:pPr/>
              <a:t>8</a:t>
            </a:fld>
            <a:endParaRPr lang="en-GB" dirty="0"/>
          </a:p>
        </p:txBody>
      </p:sp>
      <p:pic>
        <p:nvPicPr>
          <p:cNvPr id="6" name="Picture 5">
            <a:extLst>
              <a:ext uri="{FF2B5EF4-FFF2-40B4-BE49-F238E27FC236}">
                <a16:creationId xmlns:a16="http://schemas.microsoft.com/office/drawing/2014/main" id="{721B7B49-0A37-2E23-1161-DFF61C75C5E1}"/>
              </a:ext>
            </a:extLst>
          </p:cNvPr>
          <p:cNvPicPr>
            <a:picLocks noChangeAspect="1"/>
          </p:cNvPicPr>
          <p:nvPr/>
        </p:nvPicPr>
        <p:blipFill rotWithShape="1">
          <a:blip r:embed="rId2">
            <a:extLst>
              <a:ext uri="{28A0092B-C50C-407E-A947-70E740481C1C}">
                <a14:useLocalDpi xmlns:a14="http://schemas.microsoft.com/office/drawing/2010/main" val="0"/>
              </a:ext>
            </a:extLst>
          </a:blip>
          <a:srcRect t="11546" b="-1"/>
          <a:stretch/>
        </p:blipFill>
        <p:spPr>
          <a:xfrm>
            <a:off x="3223890" y="5877028"/>
            <a:ext cx="1833951" cy="373747"/>
          </a:xfrm>
          <a:prstGeom prst="rect">
            <a:avLst/>
          </a:prstGeom>
        </p:spPr>
      </p:pic>
    </p:spTree>
    <p:extLst>
      <p:ext uri="{BB962C8B-B14F-4D97-AF65-F5344CB8AC3E}">
        <p14:creationId xmlns:p14="http://schemas.microsoft.com/office/powerpoint/2010/main" val="41582187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726722261999581"/>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rokn\AppData\Local\Templafy\AddIns\PowerPointVsto\54755c80-7f43-4b07-a015-7d2f03ee0d83.jpeg"/>
</p:tagLst>
</file>

<file path=ppt/theme/theme1.xml><?xml version="1.0" encoding="utf-8"?>
<a:theme xmlns:a="http://schemas.openxmlformats.org/drawingml/2006/main" name="Rambøll">
  <a:themeElements>
    <a:clrScheme name="Ramboll 2021">
      <a:dk1>
        <a:srgbClr val="000000"/>
      </a:dk1>
      <a:lt1>
        <a:srgbClr val="FFFFFF"/>
      </a:lt1>
      <a:dk2>
        <a:srgbClr val="009DF0"/>
      </a:dk2>
      <a:lt2>
        <a:srgbClr val="273943"/>
      </a:lt2>
      <a:accent1>
        <a:srgbClr val="05326E"/>
      </a:accent1>
      <a:accent2>
        <a:srgbClr val="125A40"/>
      </a:accent2>
      <a:accent3>
        <a:srgbClr val="ADD095"/>
      </a:accent3>
      <a:accent4>
        <a:srgbClr val="62294B"/>
      </a:accent4>
      <a:accent5>
        <a:srgbClr val="FF8855"/>
      </a:accent5>
      <a:accent6>
        <a:srgbClr val="E3E1D8"/>
      </a:accent6>
      <a:hlink>
        <a:srgbClr val="009DF0"/>
      </a:hlink>
      <a:folHlink>
        <a:srgbClr val="CCEBFD"/>
      </a:folHlink>
    </a:clrScheme>
    <a:fontScheme name="Ramboll">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36000" rIns="72000" bIns="36000"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custClrLst>
    <a:custClr name="Black">
      <a:srgbClr val="000000"/>
    </a:custClr>
    <a:custClr name="Mountain 100%">
      <a:srgbClr val="273943"/>
    </a:custClr>
    <a:custClr name="Cyan 100%">
      <a:srgbClr val="009DF0"/>
    </a:custClr>
    <a:custClr name="Ocean 100%">
      <a:srgbClr val="05326E"/>
    </a:custClr>
    <a:custClr name="Forest 100%">
      <a:srgbClr val="125A40"/>
    </a:custClr>
    <a:custClr name="Grass 100%">
      <a:srgbClr val="ADD095"/>
    </a:custClr>
    <a:custClr name="Heath 100%">
      <a:srgbClr val="61294B"/>
    </a:custClr>
    <a:custClr name="Field 100%">
      <a:srgbClr val="FF8855"/>
    </a:custClr>
    <a:custClr name="Pebble 100%">
      <a:srgbClr val="E3E1D8"/>
    </a:custClr>
    <a:custClr name="Sand 100%">
      <a:srgbClr val="FFE682"/>
    </a:custClr>
    <a:custClr name="Text color">
      <a:srgbClr val="333333"/>
    </a:custClr>
    <a:custClr name="Mountain 80%">
      <a:srgbClr val="47525A"/>
    </a:custClr>
    <a:custClr name="Cyan 80%">
      <a:srgbClr val="33B1F3"/>
    </a:custClr>
    <a:custClr name="Ocean 80%">
      <a:srgbClr val="375B8B"/>
    </a:custClr>
    <a:custClr name="Forest 80%">
      <a:srgbClr val="417B66"/>
    </a:custClr>
    <a:custClr name="Grass 80%">
      <a:srgbClr val="BDD9AA"/>
    </a:custClr>
    <a:custClr name="Heath 80%">
      <a:srgbClr val="794B62"/>
    </a:custClr>
    <a:custClr name="Field 80%">
      <a:srgbClr val="F89D73"/>
    </a:custClr>
    <a:custClr name="Pebble 80%">
      <a:srgbClr val="E9E7E0"/>
    </a:custClr>
    <a:custClr name="Sand 80%">
      <a:srgbClr val="FCE783"/>
    </a:custClr>
    <a:custClr name="White">
      <a:srgbClr val="FFFFFF"/>
    </a:custClr>
    <a:custClr name="Mountain 60%">
      <a:srgbClr val="7D888E"/>
    </a:custClr>
    <a:custClr name="Cyan 60%">
      <a:srgbClr val="66C4F6"/>
    </a:custClr>
    <a:custClr name="Ocean 60%">
      <a:srgbClr val="6984A8"/>
    </a:custClr>
    <a:custClr name="Forest 60%">
      <a:srgbClr val="719C8C"/>
    </a:custClr>
    <a:custClr name="Grass 60%">
      <a:srgbClr val="CEE3BF"/>
    </a:custClr>
    <a:custClr name="Heath 60%">
      <a:srgbClr val="A17F93"/>
    </a:custClr>
    <a:custClr name="Field 60%">
      <a:srgbClr val="FFB899"/>
    </a:custClr>
    <a:custClr name="Pebble 60%">
      <a:srgbClr val="EEEDE8"/>
    </a:custClr>
    <a:custClr name="Sand 60%">
      <a:srgbClr val="FFFAB4"/>
    </a:custClr>
    <a:custClr name="White">
      <a:srgbClr val="FFFFFF"/>
    </a:custClr>
    <a:custClr name="Mountain 40%">
      <a:srgbClr val="D3D7D9"/>
    </a:custClr>
    <a:custClr name="Cyan 40%">
      <a:srgbClr val="CCEBFD"/>
    </a:custClr>
    <a:custClr name="Ocean 40%">
      <a:srgbClr val="CED6E3"/>
    </a:custClr>
    <a:custClr name="Forest 40%">
      <a:srgbClr val="CFDED9"/>
    </a:custClr>
    <a:custClr name="Grass 40%">
      <a:srgbClr val="EFF7EA"/>
    </a:custClr>
    <a:custClr name="Heath 40%">
      <a:srgbClr val="DFD4DA"/>
    </a:custClr>
    <a:custClr name="Field 40%">
      <a:srgbClr val="FFE7DD"/>
    </a:custClr>
    <a:custClr name="Pebble 40%">
      <a:srgbClr val="F9F9F7"/>
    </a:custClr>
    <a:custClr name="Sand 40%">
      <a:srgbClr val="FFFAE6"/>
    </a:custClr>
  </a:custClrLst>
  <a:extLst>
    <a:ext uri="{05A4C25C-085E-4340-85A3-A5531E510DB2}">
      <thm15:themeFamily xmlns:thm15="http://schemas.microsoft.com/office/thememl/2012/main" name="BaseTemplate 16-9 UK.potx" id="{99839C17-9291-4D6B-9A70-B923972FEA85}" vid="{497495C2-62DF-4425-B50B-9A17880EC5A0}"/>
    </a:ext>
  </a:extLst>
</a:theme>
</file>

<file path=ppt/theme/theme2.xml><?xml version="1.0" encoding="utf-8"?>
<a:theme xmlns:a="http://schemas.openxmlformats.org/drawingml/2006/main" name="Office-tema">
  <a:themeElements>
    <a:clrScheme name="Kont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Black">
      <a:srgbClr val="000000"/>
    </a:custClr>
    <a:custClr name="Mountain 100%">
      <a:srgbClr val="273943"/>
    </a:custClr>
    <a:custClr name="Cyan 100%">
      <a:srgbClr val="009DF0"/>
    </a:custClr>
    <a:custClr name="Ocean 100%">
      <a:srgbClr val="05326E"/>
    </a:custClr>
    <a:custClr name="Forest 100%">
      <a:srgbClr val="125A40"/>
    </a:custClr>
    <a:custClr name="Grass 100%">
      <a:srgbClr val="ADD095"/>
    </a:custClr>
    <a:custClr name="Heath 100%">
      <a:srgbClr val="61294B"/>
    </a:custClr>
    <a:custClr name="Field 100%">
      <a:srgbClr val="FF8855"/>
    </a:custClr>
    <a:custClr name="Pebble 100%">
      <a:srgbClr val="E3E1D8"/>
    </a:custClr>
    <a:custClr name="Sand 100%">
      <a:srgbClr val="FFE682"/>
    </a:custClr>
    <a:custClr name="Text color">
      <a:srgbClr val="333333"/>
    </a:custClr>
    <a:custClr name="Mountain 80%">
      <a:srgbClr val="47525A"/>
    </a:custClr>
    <a:custClr name="Cyan 80%">
      <a:srgbClr val="33B1F3"/>
    </a:custClr>
    <a:custClr name="Ocean 80%">
      <a:srgbClr val="375B8B"/>
    </a:custClr>
    <a:custClr name="Forest 80%">
      <a:srgbClr val="417B66"/>
    </a:custClr>
    <a:custClr name="Grass 80%">
      <a:srgbClr val="BDD9AA"/>
    </a:custClr>
    <a:custClr name="Heath 80%">
      <a:srgbClr val="794B62"/>
    </a:custClr>
    <a:custClr name="Field 80%">
      <a:srgbClr val="F89D73"/>
    </a:custClr>
    <a:custClr name="Pebble 80%">
      <a:srgbClr val="E9E7E0"/>
    </a:custClr>
    <a:custClr name="Sand 80%">
      <a:srgbClr val="FCE783"/>
    </a:custClr>
    <a:custClr name="White">
      <a:srgbClr val="FFFFFF"/>
    </a:custClr>
    <a:custClr name="Mountain 60%">
      <a:srgbClr val="7D888E"/>
    </a:custClr>
    <a:custClr name="Cyan 60%">
      <a:srgbClr val="66C4F6"/>
    </a:custClr>
    <a:custClr name="Ocean 60%">
      <a:srgbClr val="6984A8"/>
    </a:custClr>
    <a:custClr name="Forest 60%">
      <a:srgbClr val="719C8C"/>
    </a:custClr>
    <a:custClr name="Grass 60%">
      <a:srgbClr val="CEE3BF"/>
    </a:custClr>
    <a:custClr name="Heath 60%">
      <a:srgbClr val="A17F93"/>
    </a:custClr>
    <a:custClr name="Field 60%">
      <a:srgbClr val="FFB899"/>
    </a:custClr>
    <a:custClr name="Pebble 60%">
      <a:srgbClr val="EEEDE8"/>
    </a:custClr>
    <a:custClr name="Sand 60%">
      <a:srgbClr val="FFFAB4"/>
    </a:custClr>
    <a:custClr name="White">
      <a:srgbClr val="FFFFFF"/>
    </a:custClr>
    <a:custClr name="Mountain 40%">
      <a:srgbClr val="D3D7D9"/>
    </a:custClr>
    <a:custClr name="Cyan 40%">
      <a:srgbClr val="CCEBFD"/>
    </a:custClr>
    <a:custClr name="Ocean 40%">
      <a:srgbClr val="CED6E3"/>
    </a:custClr>
    <a:custClr name="Forest 40%">
      <a:srgbClr val="CFDED9"/>
    </a:custClr>
    <a:custClr name="Grass 40%">
      <a:srgbClr val="EFF7EA"/>
    </a:custClr>
    <a:custClr name="Heath 40%">
      <a:srgbClr val="DFD4DA"/>
    </a:custClr>
    <a:custClr name="Field 40%">
      <a:srgbClr val="FFE7DD"/>
    </a:custClr>
    <a:custClr name="Pebble 40%">
      <a:srgbClr val="F9F9F7"/>
    </a:custClr>
    <a:custClr name="Sand 40%">
      <a:srgbClr val="FFFAE6"/>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Black">
      <a:srgbClr val="000000"/>
    </a:custClr>
    <a:custClr name="Mountain 100%">
      <a:srgbClr val="273943"/>
    </a:custClr>
    <a:custClr name="Cyan 100%">
      <a:srgbClr val="009DF0"/>
    </a:custClr>
    <a:custClr name="Ocean 100%">
      <a:srgbClr val="05326E"/>
    </a:custClr>
    <a:custClr name="Forest 100%">
      <a:srgbClr val="125A40"/>
    </a:custClr>
    <a:custClr name="Grass 100%">
      <a:srgbClr val="ADD095"/>
    </a:custClr>
    <a:custClr name="Heath 100%">
      <a:srgbClr val="61294B"/>
    </a:custClr>
    <a:custClr name="Field 100%">
      <a:srgbClr val="FF8855"/>
    </a:custClr>
    <a:custClr name="Pebble 100%">
      <a:srgbClr val="E3E1D8"/>
    </a:custClr>
    <a:custClr name="Sand 100%">
      <a:srgbClr val="FFE682"/>
    </a:custClr>
    <a:custClr name="Text color">
      <a:srgbClr val="333333"/>
    </a:custClr>
    <a:custClr name="Mountain 80%">
      <a:srgbClr val="47525A"/>
    </a:custClr>
    <a:custClr name="Cyan 80%">
      <a:srgbClr val="33B1F3"/>
    </a:custClr>
    <a:custClr name="Ocean 80%">
      <a:srgbClr val="375B8B"/>
    </a:custClr>
    <a:custClr name="Forest 80%">
      <a:srgbClr val="417B66"/>
    </a:custClr>
    <a:custClr name="Grass 80%">
      <a:srgbClr val="BDD9AA"/>
    </a:custClr>
    <a:custClr name="Heath 80%">
      <a:srgbClr val="794B62"/>
    </a:custClr>
    <a:custClr name="Field 80%">
      <a:srgbClr val="F89D73"/>
    </a:custClr>
    <a:custClr name="Pebble 80%">
      <a:srgbClr val="E9E7E0"/>
    </a:custClr>
    <a:custClr name="Sand 80%">
      <a:srgbClr val="FCE783"/>
    </a:custClr>
    <a:custClr name="White">
      <a:srgbClr val="FFFFFF"/>
    </a:custClr>
    <a:custClr name="Mountain 60%">
      <a:srgbClr val="7D888E"/>
    </a:custClr>
    <a:custClr name="Cyan 60%">
      <a:srgbClr val="66C4F6"/>
    </a:custClr>
    <a:custClr name="Ocean 60%">
      <a:srgbClr val="6984A8"/>
    </a:custClr>
    <a:custClr name="Forest 60%">
      <a:srgbClr val="719C8C"/>
    </a:custClr>
    <a:custClr name="Grass 60%">
      <a:srgbClr val="CEE3BF"/>
    </a:custClr>
    <a:custClr name="Heath 60%">
      <a:srgbClr val="A17F93"/>
    </a:custClr>
    <a:custClr name="Field 60%">
      <a:srgbClr val="FFB899"/>
    </a:custClr>
    <a:custClr name="Pebble 60%">
      <a:srgbClr val="EEEDE8"/>
    </a:custClr>
    <a:custClr name="Sand 60%">
      <a:srgbClr val="FFFAB4"/>
    </a:custClr>
    <a:custClr name="White">
      <a:srgbClr val="FFFFFF"/>
    </a:custClr>
    <a:custClr name="Mountain 40%">
      <a:srgbClr val="D3D7D9"/>
    </a:custClr>
    <a:custClr name="Cyan 40%">
      <a:srgbClr val="CCEBFD"/>
    </a:custClr>
    <a:custClr name="Ocean 40%">
      <a:srgbClr val="CED6E3"/>
    </a:custClr>
    <a:custClr name="Forest 40%">
      <a:srgbClr val="CFDED9"/>
    </a:custClr>
    <a:custClr name="Grass 40%">
      <a:srgbClr val="EFF7EA"/>
    </a:custClr>
    <a:custClr name="Heath 40%">
      <a:srgbClr val="DFD4DA"/>
    </a:custClr>
    <a:custClr name="Field 40%">
      <a:srgbClr val="FFE7DD"/>
    </a:custClr>
    <a:custClr name="Pebble 40%">
      <a:srgbClr val="F9F9F7"/>
    </a:custClr>
    <a:custClr name="Sand 40%">
      <a:srgbClr val="FFFAE6"/>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0e5a54-50f5-4a55-a09d-effb071a16c3">
      <Terms xmlns="http://schemas.microsoft.com/office/infopath/2007/PartnerControls"/>
    </lcf76f155ced4ddcb4097134ff3c332f>
    <TaxCatchAll xmlns="56026a12-5b34-4535-975e-aaad2c0b5c2c" xsi:nil="true"/>
  </documentManagement>
</p:properties>
</file>

<file path=customXml/item2.xml><?xml version="1.0" encoding="utf-8"?>
<TemplafyFormConfiguration><![CDATA[{"formFields":[],"formDataEntries":[]}]]></TemplafyFormConfiguration>
</file>

<file path=customXml/item3.xml><?xml version="1.0" encoding="utf-8"?>
<TemplafySlideTemplateConfiguration><![CDATA[{"slideVersion":1,"isValidatorEnabled":false,"isLocked":false,"elementsMetadata":[{"type":"shape","elementConfiguration":{"binding":"{{UserProfile.Office.BlankSelection}}","visibility":"","type":"text","disableUpdates":false}}],"slideId":"638185445967594907","enableDocumentContentUpdater":false,"version":"2.0"}]]></TemplafySlideTemplateConfiguration>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TemplafyTemplateConfiguration><![CDATA[{"elementsMetadata":[{"type":"shape","id":"10fbb4c8-5569-4b64-876d-4e38e62eacc7","elementConfiguration":{"binding":"{{UserProfile.Office.BlankSelection}}","visibility":"","type":"text","disableUpdates":false}}],"transformationConfigurations":[{"propertyName":"BlankSelection","propertyValue":"{{UserProfile.Office.BlankSelection}}","disableUpdates":false,"type":"customDocumentProperty"},{"propertyName":"IsNew","propertyValue":"true","disableUpdates":false,"type":"customDocumentProperty"}],"templateName":"Blank","templateDescription":"","enableDocumentContentUpdater":false,"version":"2.0"}]]></TemplafyTemplateConfiguration>
</file>

<file path=customXml/item6.xml><?xml version="1.0" encoding="utf-8"?>
<TemplafySlideFormConfiguration><![CDATA[{"formFields":[],"formDataEntries":[]}]]></TemplafySlideFormConfiguration>
</file>

<file path=customXml/item7.xml><?xml version="1.0" encoding="utf-8"?>
<ct:contentTypeSchema xmlns:ct="http://schemas.microsoft.com/office/2006/metadata/contentType" xmlns:ma="http://schemas.microsoft.com/office/2006/metadata/properties/metaAttributes" ct:_="" ma:_="" ma:contentTypeName="Document" ma:contentTypeID="0x01010049C1DE25E8B19F4FB5FF1ACF6367CBC2" ma:contentTypeVersion="11" ma:contentTypeDescription="Create a new document." ma:contentTypeScope="" ma:versionID="ffa44332496b3deea636de8073972259">
  <xsd:schema xmlns:xsd="http://www.w3.org/2001/XMLSchema" xmlns:xs="http://www.w3.org/2001/XMLSchema" xmlns:p="http://schemas.microsoft.com/office/2006/metadata/properties" xmlns:ns2="860e5a54-50f5-4a55-a09d-effb071a16c3" xmlns:ns3="56026a12-5b34-4535-975e-aaad2c0b5c2c" targetNamespace="http://schemas.microsoft.com/office/2006/metadata/properties" ma:root="true" ma:fieldsID="a8544a57da962004b0c31fe020f53e73" ns2:_="" ns3:_="">
    <xsd:import namespace="860e5a54-50f5-4a55-a09d-effb071a16c3"/>
    <xsd:import namespace="56026a12-5b34-4535-975e-aaad2c0b5c2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e5a54-50f5-4a55-a09d-effb071a16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a0716b9-ea6c-4544-a4bd-65ac324c60d4"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026a12-5b34-4535-975e-aaad2c0b5c2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f6b8b42-9828-4d0b-bf64-bcde89d66b64}" ma:internalName="TaxCatchAll" ma:showField="CatchAllData" ma:web="56026a12-5b34-4535-975e-aaad2c0b5c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43EF78-2F65-46A2-8B9B-EEAF70AEB4C8}">
  <ds:schemaRefs>
    <ds:schemaRef ds:uri="http://schemas.microsoft.com/office/infopath/2007/PartnerControls"/>
    <ds:schemaRef ds:uri="http://purl.org/dc/elements/1.1/"/>
    <ds:schemaRef ds:uri="http://schemas.microsoft.com/office/2006/metadata/properties"/>
    <ds:schemaRef ds:uri="860e5a54-50f5-4a55-a09d-effb071a16c3"/>
    <ds:schemaRef ds:uri="56026a12-5b34-4535-975e-aaad2c0b5c2c"/>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B13A3067-8B87-4BB8-9074-25CDC43A7AD1}">
  <ds:schemaRefs/>
</ds:datastoreItem>
</file>

<file path=customXml/itemProps3.xml><?xml version="1.0" encoding="utf-8"?>
<ds:datastoreItem xmlns:ds="http://schemas.openxmlformats.org/officeDocument/2006/customXml" ds:itemID="{D8033785-F373-4A47-AD39-951F7C084790}">
  <ds:schemaRefs/>
</ds:datastoreItem>
</file>

<file path=customXml/itemProps4.xml><?xml version="1.0" encoding="utf-8"?>
<ds:datastoreItem xmlns:ds="http://schemas.openxmlformats.org/officeDocument/2006/customXml" ds:itemID="{6499DD09-346E-4084-AE1D-06BF71408F13}">
  <ds:schemaRefs>
    <ds:schemaRef ds:uri="http://schemas.microsoft.com/sharepoint/v3/contenttype/forms"/>
  </ds:schemaRefs>
</ds:datastoreItem>
</file>

<file path=customXml/itemProps5.xml><?xml version="1.0" encoding="utf-8"?>
<ds:datastoreItem xmlns:ds="http://schemas.openxmlformats.org/officeDocument/2006/customXml" ds:itemID="{0D7A3A21-999B-468C-A495-01738D07585D}">
  <ds:schemaRefs/>
</ds:datastoreItem>
</file>

<file path=customXml/itemProps6.xml><?xml version="1.0" encoding="utf-8"?>
<ds:datastoreItem xmlns:ds="http://schemas.openxmlformats.org/officeDocument/2006/customXml" ds:itemID="{0E7692AA-7650-4209-AB80-E2578F710FEB}">
  <ds:schemaRefs/>
</ds:datastoreItem>
</file>

<file path=customXml/itemProps7.xml><?xml version="1.0" encoding="utf-8"?>
<ds:datastoreItem xmlns:ds="http://schemas.openxmlformats.org/officeDocument/2006/customXml" ds:itemID="{5C06D545-7764-4DF5-AC72-E18AD5AAA5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e5a54-50f5-4a55-a09d-effb071a16c3"/>
    <ds:schemaRef ds:uri="56026a12-5b34-4535-975e-aaad2c0b5c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BaseTemplate 16-9 UK</Template>
  <TotalTime>0</TotalTime>
  <Words>1026</Words>
  <Application>Microsoft Office PowerPoint</Application>
  <PresentationFormat>Widescreen</PresentationFormat>
  <Paragraphs>91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Verdana</vt:lpstr>
      <vt:lpstr>Rambøll</vt:lpstr>
      <vt:lpstr>Kunnskapsgrunnlag</vt:lpstr>
      <vt:lpstr>Formålet med prosjektet</vt:lpstr>
      <vt:lpstr>Forslag 1-3</vt:lpstr>
      <vt:lpstr>Forslag 4-6</vt:lpstr>
      <vt:lpstr>Forslag 7-9 </vt:lpstr>
      <vt:lpstr>Fem overordnede standpunkt </vt:lpstr>
      <vt:lpstr>Helhet og systembetraktning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2024-01-12T12:08:43Z</dcterms:created>
  <dcterms:modified xsi:type="dcterms:W3CDTF">2024-01-29T13:30:53Z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2023-05-01T13:29:56</vt:lpwstr>
  </property>
  <property fmtid="{D5CDD505-2E9C-101B-9397-08002B2CF9AE}" pid="3" name="ContentTypeId">
    <vt:lpwstr>0x01010049C1DE25E8B19F4FB5FF1ACF6367CBC2</vt:lpwstr>
  </property>
  <property fmtid="{D5CDD505-2E9C-101B-9397-08002B2CF9AE}" pid="4" name="TemplafyTenantId">
    <vt:lpwstr>ramboll</vt:lpwstr>
  </property>
  <property fmtid="{D5CDD505-2E9C-101B-9397-08002B2CF9AE}" pid="5" name="TemplafyTemplateId">
    <vt:lpwstr>638185445956538757</vt:lpwstr>
  </property>
  <property fmtid="{D5CDD505-2E9C-101B-9397-08002B2CF9AE}" pid="6" name="TemplafyUserProfileId">
    <vt:lpwstr>637835520475608500</vt:lpwstr>
  </property>
  <property fmtid="{D5CDD505-2E9C-101B-9397-08002B2CF9AE}" pid="7" name="TemplafyLanguageCode">
    <vt:lpwstr>nb-NO</vt:lpwstr>
  </property>
  <property fmtid="{D5CDD505-2E9C-101B-9397-08002B2CF9AE}" pid="8" name="BlankSelection">
    <vt:lpwstr>Ramboll</vt:lpwstr>
  </property>
  <property fmtid="{D5CDD505-2E9C-101B-9397-08002B2CF9AE}" pid="9" name="TemplafyFromBlank">
    <vt:bool>true</vt:bool>
  </property>
  <property fmtid="{D5CDD505-2E9C-101B-9397-08002B2CF9AE}" pid="10" name="Doc_AcceptedBy">
    <vt:lpwstr> </vt:lpwstr>
  </property>
  <property fmtid="{D5CDD505-2E9C-101B-9397-08002B2CF9AE}" pid="11" name="Doc_AcceptedDate">
    <vt:lpwstr> </vt:lpwstr>
  </property>
  <property fmtid="{D5CDD505-2E9C-101B-9397-08002B2CF9AE}" pid="12" name="Doc_ApprovedPublicationBy">
    <vt:lpwstr> </vt:lpwstr>
  </property>
  <property fmtid="{D5CDD505-2E9C-101B-9397-08002B2CF9AE}" pid="13" name="Doc_ApprovedPublicationDate">
    <vt:lpwstr> </vt:lpwstr>
  </property>
  <property fmtid="{D5CDD505-2E9C-101B-9397-08002B2CF9AE}" pid="14" name="Doc_ApprovedSharingBy">
    <vt:lpwstr> </vt:lpwstr>
  </property>
  <property fmtid="{D5CDD505-2E9C-101B-9397-08002B2CF9AE}" pid="15" name="Doc_ApprovedSharingDate">
    <vt:lpwstr> </vt:lpwstr>
  </property>
  <property fmtid="{D5CDD505-2E9C-101B-9397-08002B2CF9AE}" pid="16" name="Doc_CheckedBy">
    <vt:lpwstr> </vt:lpwstr>
  </property>
  <property fmtid="{D5CDD505-2E9C-101B-9397-08002B2CF9AE}" pid="17" name="Doc_CheckedDate">
    <vt:lpwstr> </vt:lpwstr>
  </property>
  <property fmtid="{D5CDD505-2E9C-101B-9397-08002B2CF9AE}" pid="18" name="Doc_Client">
    <vt:lpwstr> </vt:lpwstr>
  </property>
  <property fmtid="{D5CDD505-2E9C-101B-9397-08002B2CF9AE}" pid="19" name="Doc_DesignStatus">
    <vt:lpwstr> </vt:lpwstr>
  </property>
  <property fmtid="{D5CDD505-2E9C-101B-9397-08002B2CF9AE}" pid="20" name="Doc_DocNumber">
    <vt:lpwstr> </vt:lpwstr>
  </property>
  <property fmtid="{D5CDD505-2E9C-101B-9397-08002B2CF9AE}" pid="21" name="Doc_DocTitle1">
    <vt:lpwstr> </vt:lpwstr>
  </property>
  <property fmtid="{D5CDD505-2E9C-101B-9397-08002B2CF9AE}" pid="22" name="Doc_DocTitle2">
    <vt:lpwstr> </vt:lpwstr>
  </property>
  <property fmtid="{D5CDD505-2E9C-101B-9397-08002B2CF9AE}" pid="23" name="Doc_DocTitle3">
    <vt:lpwstr> </vt:lpwstr>
  </property>
  <property fmtid="{D5CDD505-2E9C-101B-9397-08002B2CF9AE}" pid="24" name="Doc_DocTitle4">
    <vt:lpwstr> </vt:lpwstr>
  </property>
  <property fmtid="{D5CDD505-2E9C-101B-9397-08002B2CF9AE}" pid="25" name="Doc_MaconomyID">
    <vt:lpwstr> </vt:lpwstr>
  </property>
  <property fmtid="{D5CDD505-2E9C-101B-9397-08002B2CF9AE}" pid="26" name="Doc_Originator">
    <vt:lpwstr> </vt:lpwstr>
  </property>
  <property fmtid="{D5CDD505-2E9C-101B-9397-08002B2CF9AE}" pid="27" name="Doc_PreparedBy">
    <vt:lpwstr> </vt:lpwstr>
  </property>
  <property fmtid="{D5CDD505-2E9C-101B-9397-08002B2CF9AE}" pid="28" name="Doc_PreparedDate">
    <vt:lpwstr> </vt:lpwstr>
  </property>
  <property fmtid="{D5CDD505-2E9C-101B-9397-08002B2CF9AE}" pid="29" name="Doc_ProjectName">
    <vt:lpwstr> </vt:lpwstr>
  </property>
  <property fmtid="{D5CDD505-2E9C-101B-9397-08002B2CF9AE}" pid="30" name="Doc_Revision">
    <vt:lpwstr> </vt:lpwstr>
  </property>
  <property fmtid="{D5CDD505-2E9C-101B-9397-08002B2CF9AE}" pid="31" name="Doc_Revision1">
    <vt:lpwstr> </vt:lpwstr>
  </property>
  <property fmtid="{D5CDD505-2E9C-101B-9397-08002B2CF9AE}" pid="32" name="Doc_Revision10">
    <vt:lpwstr> </vt:lpwstr>
  </property>
  <property fmtid="{D5CDD505-2E9C-101B-9397-08002B2CF9AE}" pid="33" name="Doc_Revision10ApprovedBy">
    <vt:lpwstr> </vt:lpwstr>
  </property>
  <property fmtid="{D5CDD505-2E9C-101B-9397-08002B2CF9AE}" pid="34" name="Doc_Revision10CheckedBy">
    <vt:lpwstr> </vt:lpwstr>
  </property>
  <property fmtid="{D5CDD505-2E9C-101B-9397-08002B2CF9AE}" pid="35" name="Doc_Revision10Date">
    <vt:lpwstr> </vt:lpwstr>
  </property>
  <property fmtid="{D5CDD505-2E9C-101B-9397-08002B2CF9AE}" pid="36" name="Doc_Revision10DesignedBy">
    <vt:lpwstr> </vt:lpwstr>
  </property>
  <property fmtid="{D5CDD505-2E9C-101B-9397-08002B2CF9AE}" pid="37" name="Doc_Revision10Note">
    <vt:lpwstr> </vt:lpwstr>
  </property>
  <property fmtid="{D5CDD505-2E9C-101B-9397-08002B2CF9AE}" pid="38" name="Doc_Revision10PreparedBy">
    <vt:lpwstr> </vt:lpwstr>
  </property>
  <property fmtid="{D5CDD505-2E9C-101B-9397-08002B2CF9AE}" pid="39" name="Doc_Revision11">
    <vt:lpwstr> </vt:lpwstr>
  </property>
  <property fmtid="{D5CDD505-2E9C-101B-9397-08002B2CF9AE}" pid="40" name="Doc_Revision11ApprovedBy">
    <vt:lpwstr> </vt:lpwstr>
  </property>
  <property fmtid="{D5CDD505-2E9C-101B-9397-08002B2CF9AE}" pid="41" name="Doc_Revision11CheckedBy">
    <vt:lpwstr> </vt:lpwstr>
  </property>
  <property fmtid="{D5CDD505-2E9C-101B-9397-08002B2CF9AE}" pid="42" name="Doc_Revision11Date">
    <vt:lpwstr> </vt:lpwstr>
  </property>
  <property fmtid="{D5CDD505-2E9C-101B-9397-08002B2CF9AE}" pid="43" name="Doc_Revision11DesignedBy">
    <vt:lpwstr> </vt:lpwstr>
  </property>
  <property fmtid="{D5CDD505-2E9C-101B-9397-08002B2CF9AE}" pid="44" name="Doc_Revision11Note">
    <vt:lpwstr> </vt:lpwstr>
  </property>
  <property fmtid="{D5CDD505-2E9C-101B-9397-08002B2CF9AE}" pid="45" name="Doc_Revision11PreparedBy">
    <vt:lpwstr> </vt:lpwstr>
  </property>
  <property fmtid="{D5CDD505-2E9C-101B-9397-08002B2CF9AE}" pid="46" name="Doc_Revision12">
    <vt:lpwstr> </vt:lpwstr>
  </property>
  <property fmtid="{D5CDD505-2E9C-101B-9397-08002B2CF9AE}" pid="47" name="Doc_Revision12ApprovedBy">
    <vt:lpwstr> </vt:lpwstr>
  </property>
  <property fmtid="{D5CDD505-2E9C-101B-9397-08002B2CF9AE}" pid="48" name="Doc_Revision12CheckedBy">
    <vt:lpwstr> </vt:lpwstr>
  </property>
  <property fmtid="{D5CDD505-2E9C-101B-9397-08002B2CF9AE}" pid="49" name="Doc_Revision12Date">
    <vt:lpwstr> </vt:lpwstr>
  </property>
  <property fmtid="{D5CDD505-2E9C-101B-9397-08002B2CF9AE}" pid="50" name="Doc_Revision12DesignedBy">
    <vt:lpwstr> </vt:lpwstr>
  </property>
  <property fmtid="{D5CDD505-2E9C-101B-9397-08002B2CF9AE}" pid="51" name="Doc_Revision12Note">
    <vt:lpwstr> </vt:lpwstr>
  </property>
  <property fmtid="{D5CDD505-2E9C-101B-9397-08002B2CF9AE}" pid="52" name="Doc_Revision12PreparedBy">
    <vt:lpwstr> </vt:lpwstr>
  </property>
  <property fmtid="{D5CDD505-2E9C-101B-9397-08002B2CF9AE}" pid="53" name="Doc_Revision1ApprovedBy">
    <vt:lpwstr> </vt:lpwstr>
  </property>
  <property fmtid="{D5CDD505-2E9C-101B-9397-08002B2CF9AE}" pid="54" name="Doc_Revision1CheckedBy">
    <vt:lpwstr> </vt:lpwstr>
  </property>
  <property fmtid="{D5CDD505-2E9C-101B-9397-08002B2CF9AE}" pid="55" name="Doc_Revision1Date">
    <vt:lpwstr> </vt:lpwstr>
  </property>
  <property fmtid="{D5CDD505-2E9C-101B-9397-08002B2CF9AE}" pid="56" name="Doc_Revision1DesignedBy">
    <vt:lpwstr> </vt:lpwstr>
  </property>
  <property fmtid="{D5CDD505-2E9C-101B-9397-08002B2CF9AE}" pid="57" name="Doc_Revision1Note">
    <vt:lpwstr> </vt:lpwstr>
  </property>
  <property fmtid="{D5CDD505-2E9C-101B-9397-08002B2CF9AE}" pid="58" name="Doc_Revision1PreparedBy">
    <vt:lpwstr> </vt:lpwstr>
  </property>
  <property fmtid="{D5CDD505-2E9C-101B-9397-08002B2CF9AE}" pid="59" name="Doc_Revision2">
    <vt:lpwstr> </vt:lpwstr>
  </property>
  <property fmtid="{D5CDD505-2E9C-101B-9397-08002B2CF9AE}" pid="60" name="Doc_Revision2ApprovedBy">
    <vt:lpwstr> </vt:lpwstr>
  </property>
  <property fmtid="{D5CDD505-2E9C-101B-9397-08002B2CF9AE}" pid="61" name="Doc_Revision2CheckedBy">
    <vt:lpwstr> </vt:lpwstr>
  </property>
  <property fmtid="{D5CDD505-2E9C-101B-9397-08002B2CF9AE}" pid="62" name="Doc_Revision2Date">
    <vt:lpwstr> </vt:lpwstr>
  </property>
  <property fmtid="{D5CDD505-2E9C-101B-9397-08002B2CF9AE}" pid="63" name="Doc_Revision2DesignedBy">
    <vt:lpwstr> </vt:lpwstr>
  </property>
  <property fmtid="{D5CDD505-2E9C-101B-9397-08002B2CF9AE}" pid="64" name="Doc_Revision2Note">
    <vt:lpwstr> </vt:lpwstr>
  </property>
  <property fmtid="{D5CDD505-2E9C-101B-9397-08002B2CF9AE}" pid="65" name="Doc_Revision2PreparedBy">
    <vt:lpwstr> </vt:lpwstr>
  </property>
  <property fmtid="{D5CDD505-2E9C-101B-9397-08002B2CF9AE}" pid="66" name="Doc_Revision3">
    <vt:lpwstr> </vt:lpwstr>
  </property>
  <property fmtid="{D5CDD505-2E9C-101B-9397-08002B2CF9AE}" pid="67" name="Doc_Revision3ApprovedBy">
    <vt:lpwstr> </vt:lpwstr>
  </property>
  <property fmtid="{D5CDD505-2E9C-101B-9397-08002B2CF9AE}" pid="68" name="Doc_Revision3CheckedBy">
    <vt:lpwstr> </vt:lpwstr>
  </property>
  <property fmtid="{D5CDD505-2E9C-101B-9397-08002B2CF9AE}" pid="69" name="Doc_Revision3Date">
    <vt:lpwstr> </vt:lpwstr>
  </property>
  <property fmtid="{D5CDD505-2E9C-101B-9397-08002B2CF9AE}" pid="70" name="Doc_Revision3DesignedBy">
    <vt:lpwstr> </vt:lpwstr>
  </property>
  <property fmtid="{D5CDD505-2E9C-101B-9397-08002B2CF9AE}" pid="71" name="Doc_Revision3Note">
    <vt:lpwstr> </vt:lpwstr>
  </property>
  <property fmtid="{D5CDD505-2E9C-101B-9397-08002B2CF9AE}" pid="72" name="Doc_Revision3PreparedBy">
    <vt:lpwstr> </vt:lpwstr>
  </property>
  <property fmtid="{D5CDD505-2E9C-101B-9397-08002B2CF9AE}" pid="73" name="Doc_Revision4">
    <vt:lpwstr> </vt:lpwstr>
  </property>
  <property fmtid="{D5CDD505-2E9C-101B-9397-08002B2CF9AE}" pid="74" name="Doc_Revision4ApprovedBy">
    <vt:lpwstr> </vt:lpwstr>
  </property>
  <property fmtid="{D5CDD505-2E9C-101B-9397-08002B2CF9AE}" pid="75" name="Doc_Revision4CheckedBy">
    <vt:lpwstr> </vt:lpwstr>
  </property>
  <property fmtid="{D5CDD505-2E9C-101B-9397-08002B2CF9AE}" pid="76" name="Doc_Revision4Date">
    <vt:lpwstr> </vt:lpwstr>
  </property>
  <property fmtid="{D5CDD505-2E9C-101B-9397-08002B2CF9AE}" pid="77" name="Doc_Revision4DesignedBy">
    <vt:lpwstr> </vt:lpwstr>
  </property>
  <property fmtid="{D5CDD505-2E9C-101B-9397-08002B2CF9AE}" pid="78" name="Doc_Revision4Note">
    <vt:lpwstr> </vt:lpwstr>
  </property>
  <property fmtid="{D5CDD505-2E9C-101B-9397-08002B2CF9AE}" pid="79" name="Doc_Revision4PreparedBy">
    <vt:lpwstr> </vt:lpwstr>
  </property>
  <property fmtid="{D5CDD505-2E9C-101B-9397-08002B2CF9AE}" pid="80" name="Doc_Revision5">
    <vt:lpwstr> </vt:lpwstr>
  </property>
  <property fmtid="{D5CDD505-2E9C-101B-9397-08002B2CF9AE}" pid="81" name="Doc_Revision5ApprovedBy">
    <vt:lpwstr> </vt:lpwstr>
  </property>
  <property fmtid="{D5CDD505-2E9C-101B-9397-08002B2CF9AE}" pid="82" name="Doc_Revision5CheckedBy">
    <vt:lpwstr> </vt:lpwstr>
  </property>
  <property fmtid="{D5CDD505-2E9C-101B-9397-08002B2CF9AE}" pid="83" name="Doc_Revision5Date">
    <vt:lpwstr> </vt:lpwstr>
  </property>
  <property fmtid="{D5CDD505-2E9C-101B-9397-08002B2CF9AE}" pid="84" name="Doc_Revision5DesignedBy">
    <vt:lpwstr> </vt:lpwstr>
  </property>
  <property fmtid="{D5CDD505-2E9C-101B-9397-08002B2CF9AE}" pid="85" name="Doc_Revision5Note">
    <vt:lpwstr> </vt:lpwstr>
  </property>
  <property fmtid="{D5CDD505-2E9C-101B-9397-08002B2CF9AE}" pid="86" name="Doc_Revision5PreparedBy">
    <vt:lpwstr> </vt:lpwstr>
  </property>
  <property fmtid="{D5CDD505-2E9C-101B-9397-08002B2CF9AE}" pid="87" name="Doc_Revision6">
    <vt:lpwstr> </vt:lpwstr>
  </property>
  <property fmtid="{D5CDD505-2E9C-101B-9397-08002B2CF9AE}" pid="88" name="Doc_Revision6ApprovedBy">
    <vt:lpwstr> </vt:lpwstr>
  </property>
  <property fmtid="{D5CDD505-2E9C-101B-9397-08002B2CF9AE}" pid="89" name="Doc_Revision6CheckedBy">
    <vt:lpwstr> </vt:lpwstr>
  </property>
  <property fmtid="{D5CDD505-2E9C-101B-9397-08002B2CF9AE}" pid="90" name="Doc_Revision6Date">
    <vt:lpwstr> </vt:lpwstr>
  </property>
  <property fmtid="{D5CDD505-2E9C-101B-9397-08002B2CF9AE}" pid="91" name="Doc_Revision6DesignedBy">
    <vt:lpwstr> </vt:lpwstr>
  </property>
  <property fmtid="{D5CDD505-2E9C-101B-9397-08002B2CF9AE}" pid="92" name="Doc_Revision6Note">
    <vt:lpwstr> </vt:lpwstr>
  </property>
  <property fmtid="{D5CDD505-2E9C-101B-9397-08002B2CF9AE}" pid="93" name="Doc_Revision6PreparedBy">
    <vt:lpwstr> </vt:lpwstr>
  </property>
  <property fmtid="{D5CDD505-2E9C-101B-9397-08002B2CF9AE}" pid="94" name="Doc_Revision7">
    <vt:lpwstr> </vt:lpwstr>
  </property>
  <property fmtid="{D5CDD505-2E9C-101B-9397-08002B2CF9AE}" pid="95" name="Doc_Revision7ApprovedBy">
    <vt:lpwstr> </vt:lpwstr>
  </property>
  <property fmtid="{D5CDD505-2E9C-101B-9397-08002B2CF9AE}" pid="96" name="Doc_Revision7CheckedBy">
    <vt:lpwstr> </vt:lpwstr>
  </property>
  <property fmtid="{D5CDD505-2E9C-101B-9397-08002B2CF9AE}" pid="97" name="Doc_Revision7Date">
    <vt:lpwstr> </vt:lpwstr>
  </property>
  <property fmtid="{D5CDD505-2E9C-101B-9397-08002B2CF9AE}" pid="98" name="Doc_Revision7DesignedBy">
    <vt:lpwstr> </vt:lpwstr>
  </property>
  <property fmtid="{D5CDD505-2E9C-101B-9397-08002B2CF9AE}" pid="99" name="Doc_Revision7Note">
    <vt:lpwstr> </vt:lpwstr>
  </property>
  <property fmtid="{D5CDD505-2E9C-101B-9397-08002B2CF9AE}" pid="100" name="Doc_Revision7PreparedBy">
    <vt:lpwstr> </vt:lpwstr>
  </property>
  <property fmtid="{D5CDD505-2E9C-101B-9397-08002B2CF9AE}" pid="101" name="Doc_Revision8">
    <vt:lpwstr> </vt:lpwstr>
  </property>
  <property fmtid="{D5CDD505-2E9C-101B-9397-08002B2CF9AE}" pid="102" name="Doc_Revision8ApprovedBy">
    <vt:lpwstr> </vt:lpwstr>
  </property>
  <property fmtid="{D5CDD505-2E9C-101B-9397-08002B2CF9AE}" pid="103" name="Doc_Revision8CheckedBy">
    <vt:lpwstr> </vt:lpwstr>
  </property>
  <property fmtid="{D5CDD505-2E9C-101B-9397-08002B2CF9AE}" pid="104" name="Doc_Revision8Date">
    <vt:lpwstr> </vt:lpwstr>
  </property>
  <property fmtid="{D5CDD505-2E9C-101B-9397-08002B2CF9AE}" pid="105" name="Doc_Revision8DesignedBy">
    <vt:lpwstr> </vt:lpwstr>
  </property>
  <property fmtid="{D5CDD505-2E9C-101B-9397-08002B2CF9AE}" pid="106" name="Doc_Revision8Note">
    <vt:lpwstr> </vt:lpwstr>
  </property>
  <property fmtid="{D5CDD505-2E9C-101B-9397-08002B2CF9AE}" pid="107" name="Doc_Revision8PreparedBy">
    <vt:lpwstr> </vt:lpwstr>
  </property>
  <property fmtid="{D5CDD505-2E9C-101B-9397-08002B2CF9AE}" pid="108" name="Doc_Revision9">
    <vt:lpwstr> </vt:lpwstr>
  </property>
  <property fmtid="{D5CDD505-2E9C-101B-9397-08002B2CF9AE}" pid="109" name="Doc_Revision9ApprovedBy">
    <vt:lpwstr> </vt:lpwstr>
  </property>
  <property fmtid="{D5CDD505-2E9C-101B-9397-08002B2CF9AE}" pid="110" name="Doc_Revision9CheckedBy">
    <vt:lpwstr> </vt:lpwstr>
  </property>
  <property fmtid="{D5CDD505-2E9C-101B-9397-08002B2CF9AE}" pid="111" name="Doc_Revision9Date">
    <vt:lpwstr> </vt:lpwstr>
  </property>
  <property fmtid="{D5CDD505-2E9C-101B-9397-08002B2CF9AE}" pid="112" name="Doc_Revision9DesignedBy">
    <vt:lpwstr> </vt:lpwstr>
  </property>
  <property fmtid="{D5CDD505-2E9C-101B-9397-08002B2CF9AE}" pid="113" name="Doc_Revision9Note">
    <vt:lpwstr> </vt:lpwstr>
  </property>
  <property fmtid="{D5CDD505-2E9C-101B-9397-08002B2CF9AE}" pid="114" name="Doc_Revision9PreparedBy">
    <vt:lpwstr> </vt:lpwstr>
  </property>
  <property fmtid="{D5CDD505-2E9C-101B-9397-08002B2CF9AE}" pid="115" name="Doc_RevisionNote">
    <vt:lpwstr> </vt:lpwstr>
  </property>
  <property fmtid="{D5CDD505-2E9C-101B-9397-08002B2CF9AE}" pid="116" name="Doc_SecurityClassification">
    <vt:lpwstr> </vt:lpwstr>
  </property>
  <property fmtid="{D5CDD505-2E9C-101B-9397-08002B2CF9AE}" pid="117" name="Doc_Suitability">
    <vt:lpwstr> </vt:lpwstr>
  </property>
  <property fmtid="{D5CDD505-2E9C-101B-9397-08002B2CF9AE}" pid="118" name="Doc_Unique_ProjectID">
    <vt:lpwstr> </vt:lpwstr>
  </property>
  <property fmtid="{D5CDD505-2E9C-101B-9397-08002B2CF9AE}" pid="119" name="Document_FileName">
    <vt:lpwstr> </vt:lpwstr>
  </property>
  <property fmtid="{D5CDD505-2E9C-101B-9397-08002B2CF9AE}" pid="120" name="Document_Name">
    <vt:lpwstr> </vt:lpwstr>
  </property>
  <property fmtid="{D5CDD505-2E9C-101B-9397-08002B2CF9AE}" pid="121" name="Document_Number">
    <vt:lpwstr> </vt:lpwstr>
  </property>
  <property fmtid="{D5CDD505-2E9C-101B-9397-08002B2CF9AE}" pid="122" name="Document_Version">
    <vt:lpwstr> </vt:lpwstr>
  </property>
  <property fmtid="{D5CDD505-2E9C-101B-9397-08002B2CF9AE}" pid="123" name="Document_VersionSeq">
    <vt:lpwstr> </vt:lpwstr>
  </property>
  <property fmtid="{D5CDD505-2E9C-101B-9397-08002B2CF9AE}" pid="124" name="Folder_Code">
    <vt:lpwstr> </vt:lpwstr>
  </property>
  <property fmtid="{D5CDD505-2E9C-101B-9397-08002B2CF9AE}" pid="125" name="Folder_CreateDate">
    <vt:lpwstr> </vt:lpwstr>
  </property>
  <property fmtid="{D5CDD505-2E9C-101B-9397-08002B2CF9AE}" pid="126" name="Folder_Creator">
    <vt:lpwstr> </vt:lpwstr>
  </property>
  <property fmtid="{D5CDD505-2E9C-101B-9397-08002B2CF9AE}" pid="127" name="Folder_CreatorDesc">
    <vt:lpwstr> </vt:lpwstr>
  </property>
  <property fmtid="{D5CDD505-2E9C-101B-9397-08002B2CF9AE}" pid="128" name="Folder_Description">
    <vt:lpwstr> </vt:lpwstr>
  </property>
  <property fmtid="{D5CDD505-2E9C-101B-9397-08002B2CF9AE}" pid="129" name="Folder_Manager">
    <vt:lpwstr> </vt:lpwstr>
  </property>
  <property fmtid="{D5CDD505-2E9C-101B-9397-08002B2CF9AE}" pid="130" name="Folder_ManagerDesc">
    <vt:lpwstr> </vt:lpwstr>
  </property>
  <property fmtid="{D5CDD505-2E9C-101B-9397-08002B2CF9AE}" pid="131" name="Folder_Name">
    <vt:lpwstr> </vt:lpwstr>
  </property>
  <property fmtid="{D5CDD505-2E9C-101B-9397-08002B2CF9AE}" pid="132" name="Folder_Number">
    <vt:lpwstr> </vt:lpwstr>
  </property>
  <property fmtid="{D5CDD505-2E9C-101B-9397-08002B2CF9AE}" pid="133" name="Folder_Storage">
    <vt:lpwstr> </vt:lpwstr>
  </property>
  <property fmtid="{D5CDD505-2E9C-101B-9397-08002B2CF9AE}" pid="134" name="Folder_StorageDesc">
    <vt:lpwstr> </vt:lpwstr>
  </property>
  <property fmtid="{D5CDD505-2E9C-101B-9397-08002B2CF9AE}" pid="135" name="Folder_UpdateDate">
    <vt:lpwstr> </vt:lpwstr>
  </property>
  <property fmtid="{D5CDD505-2E9C-101B-9397-08002B2CF9AE}" pid="136" name="Folder_UpdateDesc">
    <vt:lpwstr> </vt:lpwstr>
  </property>
  <property fmtid="{D5CDD505-2E9C-101B-9397-08002B2CF9AE}" pid="137" name="Folder_Updater">
    <vt:lpwstr> </vt:lpwstr>
  </property>
  <property fmtid="{D5CDD505-2E9C-101B-9397-08002B2CF9AE}" pid="138" name="Ram_Document_AltName_AltName">
    <vt:lpwstr> </vt:lpwstr>
  </property>
  <property fmtid="{D5CDD505-2E9C-101B-9397-08002B2CF9AE}" pid="139" name="Ram_Document_AltName_DocName">
    <vt:lpwstr> </vt:lpwstr>
  </property>
  <property fmtid="{D5CDD505-2E9C-101B-9397-08002B2CF9AE}" pid="140" name="Ram_Document_AltName_Part1">
    <vt:lpwstr> </vt:lpwstr>
  </property>
  <property fmtid="{D5CDD505-2E9C-101B-9397-08002B2CF9AE}" pid="141" name="Ram_Document_AltName_Part2">
    <vt:lpwstr> </vt:lpwstr>
  </property>
  <property fmtid="{D5CDD505-2E9C-101B-9397-08002B2CF9AE}" pid="142" name="Ram_Document_AltName_Part3">
    <vt:lpwstr> </vt:lpwstr>
  </property>
  <property fmtid="{D5CDD505-2E9C-101B-9397-08002B2CF9AE}" pid="143" name="Ram_Document_AltName_Part4">
    <vt:lpwstr> </vt:lpwstr>
  </property>
  <property fmtid="{D5CDD505-2E9C-101B-9397-08002B2CF9AE}" pid="144" name="Ram_Document_AltName_Part5">
    <vt:lpwstr> </vt:lpwstr>
  </property>
  <property fmtid="{D5CDD505-2E9C-101B-9397-08002B2CF9AE}" pid="145" name="Ram_Document_AltName_Part6">
    <vt:lpwstr> </vt:lpwstr>
  </property>
  <property fmtid="{D5CDD505-2E9C-101B-9397-08002B2CF9AE}" pid="146" name="Ram_Document_AltName_Part7">
    <vt:lpwstr> </vt:lpwstr>
  </property>
  <property fmtid="{D5CDD505-2E9C-101B-9397-08002B2CF9AE}" pid="147" name="Ram_Document_AltName_Part8">
    <vt:lpwstr> </vt:lpwstr>
  </property>
  <property fmtid="{D5CDD505-2E9C-101B-9397-08002B2CF9AE}" pid="148" name="Ram_Document_AltName_Part9">
    <vt:lpwstr> </vt:lpwstr>
  </property>
  <property fmtid="{D5CDD505-2E9C-101B-9397-08002B2CF9AE}" pid="149" name="Ram_Document_CustomerDocName">
    <vt:lpwstr> </vt:lpwstr>
  </property>
  <property fmtid="{D5CDD505-2E9C-101B-9397-08002B2CF9AE}" pid="150" name="Ram_Document_CustomerDocNumber">
    <vt:lpwstr> </vt:lpwstr>
  </property>
  <property fmtid="{D5CDD505-2E9C-101B-9397-08002B2CF9AE}" pid="151" name="Ram_Project_ClientName">
    <vt:lpwstr> </vt:lpwstr>
  </property>
  <property fmtid="{D5CDD505-2E9C-101B-9397-08002B2CF9AE}" pid="152" name="Ram_WorkArea_Client">
    <vt:lpwstr> </vt:lpwstr>
  </property>
  <property fmtid="{D5CDD505-2E9C-101B-9397-08002B2CF9AE}" pid="153" name="Ram_WorkArea_ProjectName">
    <vt:lpwstr> </vt:lpwstr>
  </property>
  <property fmtid="{D5CDD505-2E9C-101B-9397-08002B2CF9AE}" pid="154" name="Ram_Document_ApprovedBy">
    <vt:lpwstr> </vt:lpwstr>
  </property>
  <property fmtid="{D5CDD505-2E9C-101B-9397-08002B2CF9AE}" pid="155" name="Ram_Document_CheckedBy">
    <vt:lpwstr> </vt:lpwstr>
  </property>
  <property fmtid="{D5CDD505-2E9C-101B-9397-08002B2CF9AE}" pid="156" name="Ram_Document_Date">
    <vt:lpwstr> </vt:lpwstr>
  </property>
  <property fmtid="{D5CDD505-2E9C-101B-9397-08002B2CF9AE}" pid="157" name="Ram_Document_DocID">
    <vt:lpwstr> </vt:lpwstr>
  </property>
  <property fmtid="{D5CDD505-2E9C-101B-9397-08002B2CF9AE}" pid="158" name="Ram_Document_DocStructureID">
    <vt:lpwstr> </vt:lpwstr>
  </property>
  <property fmtid="{D5CDD505-2E9C-101B-9397-08002B2CF9AE}" pid="159" name="Ram_Document_PreparedBy">
    <vt:lpwstr> </vt:lpwstr>
  </property>
  <property fmtid="{D5CDD505-2E9C-101B-9397-08002B2CF9AE}" pid="160" name="Ram_Document_Title1">
    <vt:lpwstr> </vt:lpwstr>
  </property>
  <property fmtid="{D5CDD505-2E9C-101B-9397-08002B2CF9AE}" pid="161" name="Ram_Document_Title2">
    <vt:lpwstr> </vt:lpwstr>
  </property>
  <property fmtid="{D5CDD505-2E9C-101B-9397-08002B2CF9AE}" pid="162" name="Ram_Document_Version">
    <vt:lpwstr> </vt:lpwstr>
  </property>
  <property fmtid="{D5CDD505-2E9C-101B-9397-08002B2CF9AE}" pid="163" name="Ram_Document_VersionDescription">
    <vt:lpwstr> </vt:lpwstr>
  </property>
  <property fmtid="{D5CDD505-2E9C-101B-9397-08002B2CF9AE}" pid="164" name="Ram_Project_Name">
    <vt:lpwstr> </vt:lpwstr>
  </property>
  <property fmtid="{D5CDD505-2E9C-101B-9397-08002B2CF9AE}" pid="165" name="Ram_Project_Number">
    <vt:lpwstr> </vt:lpwstr>
  </property>
  <property fmtid="{D5CDD505-2E9C-101B-9397-08002B2CF9AE}" pid="166" name="Ram_Document_Project_Field1">
    <vt:lpwstr> </vt:lpwstr>
  </property>
  <property fmtid="{D5CDD505-2E9C-101B-9397-08002B2CF9AE}" pid="167" name="Ram_Document_Project_Field2">
    <vt:lpwstr> </vt:lpwstr>
  </property>
  <property fmtid="{D5CDD505-2E9C-101B-9397-08002B2CF9AE}" pid="168" name="Ram_Document_Project_Field3">
    <vt:lpwstr> </vt:lpwstr>
  </property>
  <property fmtid="{D5CDD505-2E9C-101B-9397-08002B2CF9AE}" pid="169" name="Ram_Document_PreparedBy_FullName">
    <vt:lpwstr> </vt:lpwstr>
  </property>
  <property fmtid="{D5CDD505-2E9C-101B-9397-08002B2CF9AE}" pid="170" name="Ram_Document_Client_Version">
    <vt:lpwstr> </vt:lpwstr>
  </property>
  <property fmtid="{D5CDD505-2E9C-101B-9397-08002B2CF9AE}" pid="171" name="Ram_Document_Client_Version_Description">
    <vt:lpwstr> </vt:lpwstr>
  </property>
  <property fmtid="{D5CDD505-2E9C-101B-9397-08002B2CF9AE}" pid="172" name="Ram_Document_URN">
    <vt:lpwstr> </vt:lpwstr>
  </property>
  <property fmtid="{D5CDD505-2E9C-101B-9397-08002B2CF9AE}" pid="173" name="Doc_CreatedDate">
    <vt:lpwstr> </vt:lpwstr>
  </property>
  <property fmtid="{D5CDD505-2E9C-101B-9397-08002B2CF9AE}" pid="174" name="MSIP_Label_20ea7001-5c24-4702-a3ac-e436ccb02747_Enabled">
    <vt:lpwstr>true</vt:lpwstr>
  </property>
  <property fmtid="{D5CDD505-2E9C-101B-9397-08002B2CF9AE}" pid="175" name="MSIP_Label_20ea7001-5c24-4702-a3ac-e436ccb02747_SetDate">
    <vt:lpwstr>2024-01-12T14:47:38Z</vt:lpwstr>
  </property>
  <property fmtid="{D5CDD505-2E9C-101B-9397-08002B2CF9AE}" pid="176" name="MSIP_Label_20ea7001-5c24-4702-a3ac-e436ccb02747_Method">
    <vt:lpwstr>Standard</vt:lpwstr>
  </property>
  <property fmtid="{D5CDD505-2E9C-101B-9397-08002B2CF9AE}" pid="177" name="MSIP_Label_20ea7001-5c24-4702-a3ac-e436ccb02747_Name">
    <vt:lpwstr>Confidential</vt:lpwstr>
  </property>
  <property fmtid="{D5CDD505-2E9C-101B-9397-08002B2CF9AE}" pid="178" name="MSIP_Label_20ea7001-5c24-4702-a3ac-e436ccb02747_SiteId">
    <vt:lpwstr>c8823c91-be81-4f89-b024-6c3dd789c106</vt:lpwstr>
  </property>
  <property fmtid="{D5CDD505-2E9C-101B-9397-08002B2CF9AE}" pid="179" name="MSIP_Label_20ea7001-5c24-4702-a3ac-e436ccb02747_ActionId">
    <vt:lpwstr>5cd412e6-7e9a-4aea-ac3d-ef5adcb338d9</vt:lpwstr>
  </property>
  <property fmtid="{D5CDD505-2E9C-101B-9397-08002B2CF9AE}" pid="180" name="MSIP_Label_20ea7001-5c24-4702-a3ac-e436ccb02747_ContentBits">
    <vt:lpwstr>2</vt:lpwstr>
  </property>
  <property fmtid="{D5CDD505-2E9C-101B-9397-08002B2CF9AE}" pid="181" name="MediaServiceImageTags">
    <vt:lpwstr/>
  </property>
</Properties>
</file>