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1"/>
  </p:notesMasterIdLst>
  <p:handoutMasterIdLst>
    <p:handoutMasterId r:id="rId32"/>
  </p:handoutMasterIdLst>
  <p:sldIdLst>
    <p:sldId id="257" r:id="rId5"/>
    <p:sldId id="258" r:id="rId6"/>
    <p:sldId id="274" r:id="rId7"/>
    <p:sldId id="4119" r:id="rId8"/>
    <p:sldId id="4244" r:id="rId9"/>
    <p:sldId id="4303" r:id="rId10"/>
    <p:sldId id="4420" r:id="rId11"/>
    <p:sldId id="2147196281" r:id="rId12"/>
    <p:sldId id="2147196306" r:id="rId13"/>
    <p:sldId id="289" r:id="rId14"/>
    <p:sldId id="2147196307" r:id="rId15"/>
    <p:sldId id="4426" r:id="rId16"/>
    <p:sldId id="4427" r:id="rId17"/>
    <p:sldId id="262" r:id="rId18"/>
    <p:sldId id="4417" r:id="rId19"/>
    <p:sldId id="2147196282" r:id="rId20"/>
    <p:sldId id="2147196245" r:id="rId21"/>
    <p:sldId id="4409" r:id="rId22"/>
    <p:sldId id="4261" r:id="rId23"/>
    <p:sldId id="4451" r:id="rId24"/>
    <p:sldId id="4452" r:id="rId25"/>
    <p:sldId id="4450" r:id="rId26"/>
    <p:sldId id="4413" r:id="rId27"/>
    <p:sldId id="4414" r:id="rId28"/>
    <p:sldId id="4429" r:id="rId29"/>
    <p:sldId id="4430" r:id="rId30"/>
  </p:sldIdLst>
  <p:sldSz cx="9144000" cy="5143500" type="screen16x9"/>
  <p:notesSz cx="6724650" cy="9774238"/>
  <p:embeddedFontLst>
    <p:embeddedFont>
      <p:font typeface="Arial Nova" panose="020B0504020202020204" pitchFamily="34" charset="0"/>
      <p:regular r:id="rId33"/>
      <p:bold r:id="rId34"/>
      <p:italic r:id="rId35"/>
      <p:boldItalic r:id="rId36"/>
    </p:embeddedFont>
    <p:embeddedFont>
      <p:font typeface="Bradley Hand ITC" panose="03070402050302030203" pitchFamily="66" charset="0"/>
      <p:regular r:id="rId37"/>
    </p:embeddedFont>
    <p:embeddedFont>
      <p:font typeface="Libre Franklin" pitchFamily="2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Titillium Web" panose="00000500000000000000" pitchFamily="2" charset="0"/>
      <p:regular r:id="rId46"/>
      <p:bold r:id="rId47"/>
      <p:italic r:id="rId48"/>
      <p:boldItalic r:id="rId49"/>
    </p:embeddedFont>
    <p:embeddedFont>
      <p:font typeface="Verdana" panose="020B0604030504040204" pitchFamily="34" charset="0"/>
      <p:regular r:id="rId50"/>
      <p:bold r:id="rId51"/>
      <p:italic r:id="rId52"/>
      <p:boldItalic r:id="rId53"/>
    </p:embeddedFont>
  </p:embeddedFontLst>
  <p:custDataLst>
    <p:tags r:id="rId5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40B1649-8B71-45F6-98FD-D58707869F6D}">
          <p14:sldIdLst>
            <p14:sldId id="257"/>
            <p14:sldId id="258"/>
            <p14:sldId id="274"/>
            <p14:sldId id="4119"/>
            <p14:sldId id="4244"/>
            <p14:sldId id="4303"/>
            <p14:sldId id="4420"/>
            <p14:sldId id="2147196281"/>
            <p14:sldId id="2147196306"/>
            <p14:sldId id="289"/>
            <p14:sldId id="2147196307"/>
            <p14:sldId id="4426"/>
            <p14:sldId id="4427"/>
            <p14:sldId id="262"/>
            <p14:sldId id="4417"/>
            <p14:sldId id="2147196282"/>
            <p14:sldId id="2147196245"/>
            <p14:sldId id="4409"/>
            <p14:sldId id="4261"/>
            <p14:sldId id="4451"/>
            <p14:sldId id="4452"/>
            <p14:sldId id="4450"/>
            <p14:sldId id="4413"/>
            <p14:sldId id="4414"/>
            <p14:sldId id="4429"/>
            <p14:sldId id="44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, Carl Jørgen Nordlander" initials="LCJN" lastIdx="10" clrIdx="0">
    <p:extLst>
      <p:ext uri="{19B8F6BF-5375-455C-9EA6-DF929625EA0E}">
        <p15:presenceInfo xmlns:p15="http://schemas.microsoft.com/office/powerpoint/2012/main" userId="S::carl.jorgen.lie@kpmg.no::1d4e1d68-8e15-49d9-8926-9a638204506e" providerId="AD"/>
      </p:ext>
    </p:extLst>
  </p:cmAuthor>
  <p:cmAuthor id="2" name="Kristin Gustavsen Haugsvold" initials="KGH" lastIdx="18" clrIdx="1">
    <p:extLst>
      <p:ext uri="{19B8F6BF-5375-455C-9EA6-DF929625EA0E}">
        <p15:presenceInfo xmlns:p15="http://schemas.microsoft.com/office/powerpoint/2012/main" userId="S::pu362@udf.no::21d30269-f73d-4280-93f5-4635649a26eb" providerId="AD"/>
      </p:ext>
    </p:extLst>
  </p:cmAuthor>
  <p:cmAuthor id="3" name="Aud Jorunn Hovland" initials="AH" lastIdx="1" clrIdx="2">
    <p:extLst>
      <p:ext uri="{19B8F6BF-5375-455C-9EA6-DF929625EA0E}">
        <p15:presenceInfo xmlns:p15="http://schemas.microsoft.com/office/powerpoint/2012/main" userId="S::aud.jorunn.hovland_nsf.no#ext#@ksiskyen.onmicrosoft.com::c8574e48-d230-4319-82af-56fc244fc7f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C81"/>
    <a:srgbClr val="2D7C81"/>
    <a:srgbClr val="D4E5E6"/>
    <a:srgbClr val="FFAB40"/>
    <a:srgbClr val="5B6670"/>
    <a:srgbClr val="F1AE3E"/>
    <a:srgbClr val="1A4866"/>
    <a:srgbClr val="B51F7D"/>
    <a:srgbClr val="EC6046"/>
    <a:srgbClr val="86B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5F15CE-B3D4-4D8B-8103-568C0AE99927}" v="12" dt="2023-11-23T13:12:41.060"/>
    <p1510:client id="{3BE986F4-23EC-4181-9846-4CC89206F172}" v="566" dt="2023-11-28T13:17:10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700" autoAdjust="0"/>
  </p:normalViewPr>
  <p:slideViewPr>
    <p:cSldViewPr snapToGrid="0">
      <p:cViewPr varScale="1">
        <p:scale>
          <a:sx n="105" d="100"/>
          <a:sy n="105" d="100"/>
        </p:scale>
        <p:origin x="179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19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t Løken" userId="S::marit.loken@ks.no::141c5390-968b-4fd1-9749-0d5101731fe0" providerId="AD" clId="Web-{3BE986F4-23EC-4181-9846-4CC89206F172}"/>
    <pc:docChg chg="modSld">
      <pc:chgData name="Marit Løken" userId="S::marit.loken@ks.no::141c5390-968b-4fd1-9749-0d5101731fe0" providerId="AD" clId="Web-{3BE986F4-23EC-4181-9846-4CC89206F172}" dt="2023-11-28T13:17:10.625" v="542" actId="20577"/>
      <pc:docMkLst>
        <pc:docMk/>
      </pc:docMkLst>
      <pc:sldChg chg="modSp">
        <pc:chgData name="Marit Løken" userId="S::marit.loken@ks.no::141c5390-968b-4fd1-9749-0d5101731fe0" providerId="AD" clId="Web-{3BE986F4-23EC-4181-9846-4CC89206F172}" dt="2023-11-28T12:10:23.538" v="2" actId="20577"/>
        <pc:sldMkLst>
          <pc:docMk/>
          <pc:sldMk cId="3598245157" sldId="258"/>
        </pc:sldMkLst>
        <pc:spChg chg="mod">
          <ac:chgData name="Marit Løken" userId="S::marit.loken@ks.no::141c5390-968b-4fd1-9749-0d5101731fe0" providerId="AD" clId="Web-{3BE986F4-23EC-4181-9846-4CC89206F172}" dt="2023-11-28T12:10:23.538" v="2" actId="20577"/>
          <ac:spMkLst>
            <pc:docMk/>
            <pc:sldMk cId="3598245157" sldId="258"/>
            <ac:spMk id="2" creationId="{72212247-F711-5D45-897D-F79818030F7C}"/>
          </ac:spMkLst>
        </pc:spChg>
      </pc:sldChg>
      <pc:sldChg chg="modSp">
        <pc:chgData name="Marit Løken" userId="S::marit.loken@ks.no::141c5390-968b-4fd1-9749-0d5101731fe0" providerId="AD" clId="Web-{3BE986F4-23EC-4181-9846-4CC89206F172}" dt="2023-11-28T12:43:12.970" v="472" actId="20577"/>
        <pc:sldMkLst>
          <pc:docMk/>
          <pc:sldMk cId="2334302719" sldId="4119"/>
        </pc:sldMkLst>
        <pc:spChg chg="mod">
          <ac:chgData name="Marit Løken" userId="S::marit.loken@ks.no::141c5390-968b-4fd1-9749-0d5101731fe0" providerId="AD" clId="Web-{3BE986F4-23EC-4181-9846-4CC89206F172}" dt="2023-11-28T12:43:12.970" v="472" actId="20577"/>
          <ac:spMkLst>
            <pc:docMk/>
            <pc:sldMk cId="2334302719" sldId="4119"/>
            <ac:spMk id="30" creationId="{D6F7075C-5114-47C4-A9D7-0E6BBD7D3057}"/>
          </ac:spMkLst>
        </pc:spChg>
      </pc:sldChg>
      <pc:sldChg chg="modSp">
        <pc:chgData name="Marit Løken" userId="S::marit.loken@ks.no::141c5390-968b-4fd1-9749-0d5101731fe0" providerId="AD" clId="Web-{3BE986F4-23EC-4181-9846-4CC89206F172}" dt="2023-11-28T12:12:05.073" v="6" actId="20577"/>
        <pc:sldMkLst>
          <pc:docMk/>
          <pc:sldMk cId="3604035266" sldId="4244"/>
        </pc:sldMkLst>
        <pc:spChg chg="mod">
          <ac:chgData name="Marit Løken" userId="S::marit.loken@ks.no::141c5390-968b-4fd1-9749-0d5101731fe0" providerId="AD" clId="Web-{3BE986F4-23EC-4181-9846-4CC89206F172}" dt="2023-11-28T12:12:05.073" v="6" actId="20577"/>
          <ac:spMkLst>
            <pc:docMk/>
            <pc:sldMk cId="3604035266" sldId="4244"/>
            <ac:spMk id="9" creationId="{3AEB80AA-D64B-4486-A13B-F7F321E4B927}"/>
          </ac:spMkLst>
        </pc:spChg>
      </pc:sldChg>
      <pc:sldChg chg="modSp">
        <pc:chgData name="Marit Løken" userId="S::marit.loken@ks.no::141c5390-968b-4fd1-9749-0d5101731fe0" providerId="AD" clId="Web-{3BE986F4-23EC-4181-9846-4CC89206F172}" dt="2023-11-28T12:13:37.889" v="8" actId="1076"/>
        <pc:sldMkLst>
          <pc:docMk/>
          <pc:sldMk cId="389046575" sldId="4303"/>
        </pc:sldMkLst>
        <pc:spChg chg="mod">
          <ac:chgData name="Marit Løken" userId="S::marit.loken@ks.no::141c5390-968b-4fd1-9749-0d5101731fe0" providerId="AD" clId="Web-{3BE986F4-23EC-4181-9846-4CC89206F172}" dt="2023-11-28T12:12:21.918" v="7" actId="1076"/>
          <ac:spMkLst>
            <pc:docMk/>
            <pc:sldMk cId="389046575" sldId="4303"/>
            <ac:spMk id="10" creationId="{450EAA42-CC05-4D9E-9FB0-2C68FD47E5D4}"/>
          </ac:spMkLst>
        </pc:spChg>
        <pc:picChg chg="mod">
          <ac:chgData name="Marit Løken" userId="S::marit.loken@ks.no::141c5390-968b-4fd1-9749-0d5101731fe0" providerId="AD" clId="Web-{3BE986F4-23EC-4181-9846-4CC89206F172}" dt="2023-11-28T12:13:37.889" v="8" actId="1076"/>
          <ac:picMkLst>
            <pc:docMk/>
            <pc:sldMk cId="389046575" sldId="4303"/>
            <ac:picMk id="4" creationId="{198D33AC-94C5-8A84-AE4C-C8F25F2A0553}"/>
          </ac:picMkLst>
        </pc:picChg>
      </pc:sldChg>
      <pc:sldChg chg="modSp">
        <pc:chgData name="Marit Løken" userId="S::marit.loken@ks.no::141c5390-968b-4fd1-9749-0d5101731fe0" providerId="AD" clId="Web-{3BE986F4-23EC-4181-9846-4CC89206F172}" dt="2023-11-28T12:32:21.259" v="223" actId="1076"/>
        <pc:sldMkLst>
          <pc:docMk/>
          <pc:sldMk cId="2899252839" sldId="4409"/>
        </pc:sldMkLst>
        <pc:spChg chg="mod">
          <ac:chgData name="Marit Løken" userId="S::marit.loken@ks.no::141c5390-968b-4fd1-9749-0d5101731fe0" providerId="AD" clId="Web-{3BE986F4-23EC-4181-9846-4CC89206F172}" dt="2023-11-28T12:31:53.242" v="221" actId="1076"/>
          <ac:spMkLst>
            <pc:docMk/>
            <pc:sldMk cId="2899252839" sldId="4409"/>
            <ac:spMk id="10" creationId="{E3B0F152-86E0-43D0-B8EC-C3A9AE022DA0}"/>
          </ac:spMkLst>
        </pc:spChg>
        <pc:spChg chg="mod">
          <ac:chgData name="Marit Løken" userId="S::marit.loken@ks.no::141c5390-968b-4fd1-9749-0d5101731fe0" providerId="AD" clId="Web-{3BE986F4-23EC-4181-9846-4CC89206F172}" dt="2023-11-28T12:31:34.476" v="215" actId="1076"/>
          <ac:spMkLst>
            <pc:docMk/>
            <pc:sldMk cId="2899252839" sldId="4409"/>
            <ac:spMk id="11" creationId="{3791DF86-D5D0-47D9-A911-426E5DEBAEE0}"/>
          </ac:spMkLst>
        </pc:spChg>
        <pc:spChg chg="mod">
          <ac:chgData name="Marit Løken" userId="S::marit.loken@ks.no::141c5390-968b-4fd1-9749-0d5101731fe0" providerId="AD" clId="Web-{3BE986F4-23EC-4181-9846-4CC89206F172}" dt="2023-11-28T12:32:21.259" v="223" actId="1076"/>
          <ac:spMkLst>
            <pc:docMk/>
            <pc:sldMk cId="2899252839" sldId="4409"/>
            <ac:spMk id="16" creationId="{623CCE0E-BBA4-403B-90AC-10972283C733}"/>
          </ac:spMkLst>
        </pc:spChg>
        <pc:grpChg chg="mod">
          <ac:chgData name="Marit Løken" userId="S::marit.loken@ks.no::141c5390-968b-4fd1-9749-0d5101731fe0" providerId="AD" clId="Web-{3BE986F4-23EC-4181-9846-4CC89206F172}" dt="2023-11-28T12:32:03.461" v="222" actId="1076"/>
          <ac:grpSpMkLst>
            <pc:docMk/>
            <pc:sldMk cId="2899252839" sldId="4409"/>
            <ac:grpSpMk id="13" creationId="{81F31A7F-3B96-40FE-AC9C-400E0EA15008}"/>
          </ac:grpSpMkLst>
        </pc:grpChg>
      </pc:sldChg>
      <pc:sldChg chg="modSp">
        <pc:chgData name="Marit Løken" userId="S::marit.loken@ks.no::141c5390-968b-4fd1-9749-0d5101731fe0" providerId="AD" clId="Web-{3BE986F4-23EC-4181-9846-4CC89206F172}" dt="2023-11-28T13:16:16.998" v="540" actId="20577"/>
        <pc:sldMkLst>
          <pc:docMk/>
          <pc:sldMk cId="3393562790" sldId="4414"/>
        </pc:sldMkLst>
        <pc:spChg chg="mod">
          <ac:chgData name="Marit Løken" userId="S::marit.loken@ks.no::141c5390-968b-4fd1-9749-0d5101731fe0" providerId="AD" clId="Web-{3BE986F4-23EC-4181-9846-4CC89206F172}" dt="2023-11-28T13:16:16.998" v="540" actId="20577"/>
          <ac:spMkLst>
            <pc:docMk/>
            <pc:sldMk cId="3393562790" sldId="4414"/>
            <ac:spMk id="2" creationId="{50E5D7F3-C623-3344-816C-0DFC5020015C}"/>
          </ac:spMkLst>
        </pc:spChg>
      </pc:sldChg>
      <pc:sldChg chg="modSp">
        <pc:chgData name="Marit Løken" userId="S::marit.loken@ks.no::141c5390-968b-4fd1-9749-0d5101731fe0" providerId="AD" clId="Web-{3BE986F4-23EC-4181-9846-4CC89206F172}" dt="2023-11-28T13:17:10.625" v="542" actId="20577"/>
        <pc:sldMkLst>
          <pc:docMk/>
          <pc:sldMk cId="685021766" sldId="4420"/>
        </pc:sldMkLst>
        <pc:spChg chg="mod">
          <ac:chgData name="Marit Løken" userId="S::marit.loken@ks.no::141c5390-968b-4fd1-9749-0d5101731fe0" providerId="AD" clId="Web-{3BE986F4-23EC-4181-9846-4CC89206F172}" dt="2023-11-28T13:17:10.625" v="542" actId="20577"/>
          <ac:spMkLst>
            <pc:docMk/>
            <pc:sldMk cId="685021766" sldId="4420"/>
            <ac:spMk id="4" creationId="{D8779469-5E68-4255-9F9B-4D75637E6D8F}"/>
          </ac:spMkLst>
        </pc:spChg>
        <pc:spChg chg="mod">
          <ac:chgData name="Marit Løken" userId="S::marit.loken@ks.no::141c5390-968b-4fd1-9749-0d5101731fe0" providerId="AD" clId="Web-{3BE986F4-23EC-4181-9846-4CC89206F172}" dt="2023-11-28T12:14:41.126" v="28" actId="20577"/>
          <ac:spMkLst>
            <pc:docMk/>
            <pc:sldMk cId="685021766" sldId="4420"/>
            <ac:spMk id="5" creationId="{E6DB62C5-A30C-455B-861E-6AF9CC186464}"/>
          </ac:spMkLst>
        </pc:spChg>
        <pc:picChg chg="mod">
          <ac:chgData name="Marit Løken" userId="S::marit.loken@ks.no::141c5390-968b-4fd1-9749-0d5101731fe0" providerId="AD" clId="Web-{3BE986F4-23EC-4181-9846-4CC89206F172}" dt="2023-11-28T12:14:03.750" v="11" actId="1076"/>
          <ac:picMkLst>
            <pc:docMk/>
            <pc:sldMk cId="685021766" sldId="4420"/>
            <ac:picMk id="3" creationId="{D8588A10-0D98-7312-941B-F42B4B831694}"/>
          </ac:picMkLst>
        </pc:picChg>
      </pc:sldChg>
      <pc:sldChg chg="modSp">
        <pc:chgData name="Marit Løken" userId="S::marit.loken@ks.no::141c5390-968b-4fd1-9749-0d5101731fe0" providerId="AD" clId="Web-{3BE986F4-23EC-4181-9846-4CC89206F172}" dt="2023-11-28T12:22:08.705" v="107" actId="20577"/>
        <pc:sldMkLst>
          <pc:docMk/>
          <pc:sldMk cId="1019717403" sldId="4427"/>
        </pc:sldMkLst>
        <pc:spChg chg="mod">
          <ac:chgData name="Marit Løken" userId="S::marit.loken@ks.no::141c5390-968b-4fd1-9749-0d5101731fe0" providerId="AD" clId="Web-{3BE986F4-23EC-4181-9846-4CC89206F172}" dt="2023-11-28T12:22:08.705" v="107" actId="20577"/>
          <ac:spMkLst>
            <pc:docMk/>
            <pc:sldMk cId="1019717403" sldId="4427"/>
            <ac:spMk id="3" creationId="{F28933EB-2113-F748-9A7F-D128E4EEFF8E}"/>
          </ac:spMkLst>
        </pc:spChg>
      </pc:sldChg>
      <pc:sldChg chg="modSp">
        <pc:chgData name="Marit Løken" userId="S::marit.loken@ks.no::141c5390-968b-4fd1-9749-0d5101731fe0" providerId="AD" clId="Web-{3BE986F4-23EC-4181-9846-4CC89206F172}" dt="2023-11-28T13:13:53.633" v="526" actId="20577"/>
        <pc:sldMkLst>
          <pc:docMk/>
          <pc:sldMk cId="4236689358" sldId="4429"/>
        </pc:sldMkLst>
        <pc:spChg chg="mod">
          <ac:chgData name="Marit Løken" userId="S::marit.loken@ks.no::141c5390-968b-4fd1-9749-0d5101731fe0" providerId="AD" clId="Web-{3BE986F4-23EC-4181-9846-4CC89206F172}" dt="2023-11-28T12:41:14.685" v="468" actId="1076"/>
          <ac:spMkLst>
            <pc:docMk/>
            <pc:sldMk cId="4236689358" sldId="4429"/>
            <ac:spMk id="2" creationId="{56430657-1988-4F48-94AC-739165E44568}"/>
          </ac:spMkLst>
        </pc:spChg>
        <pc:spChg chg="mod">
          <ac:chgData name="Marit Løken" userId="S::marit.loken@ks.no::141c5390-968b-4fd1-9749-0d5101731fe0" providerId="AD" clId="Web-{3BE986F4-23EC-4181-9846-4CC89206F172}" dt="2023-11-28T13:13:53.633" v="526" actId="20577"/>
          <ac:spMkLst>
            <pc:docMk/>
            <pc:sldMk cId="4236689358" sldId="4429"/>
            <ac:spMk id="3" creationId="{8CEE7C96-331E-4989-973E-2AB281108AAB}"/>
          </ac:spMkLst>
        </pc:spChg>
        <pc:picChg chg="mod">
          <ac:chgData name="Marit Løken" userId="S::marit.loken@ks.no::141c5390-968b-4fd1-9749-0d5101731fe0" providerId="AD" clId="Web-{3BE986F4-23EC-4181-9846-4CC89206F172}" dt="2023-11-28T12:34:14.029" v="246" actId="1076"/>
          <ac:picMkLst>
            <pc:docMk/>
            <pc:sldMk cId="4236689358" sldId="4429"/>
            <ac:picMk id="7" creationId="{D55E4680-BEA4-CA3B-FE0E-BF99F68D6FB5}"/>
          </ac:picMkLst>
        </pc:picChg>
      </pc:sldChg>
      <pc:sldChg chg="modSp">
        <pc:chgData name="Marit Løken" userId="S::marit.loken@ks.no::141c5390-968b-4fd1-9749-0d5101731fe0" providerId="AD" clId="Web-{3BE986F4-23EC-4181-9846-4CC89206F172}" dt="2023-11-28T12:42:20.093" v="471" actId="20577"/>
        <pc:sldMkLst>
          <pc:docMk/>
          <pc:sldMk cId="1878617065" sldId="4430"/>
        </pc:sldMkLst>
        <pc:spChg chg="mod">
          <ac:chgData name="Marit Løken" userId="S::marit.loken@ks.no::141c5390-968b-4fd1-9749-0d5101731fe0" providerId="AD" clId="Web-{3BE986F4-23EC-4181-9846-4CC89206F172}" dt="2023-11-28T12:39:04.305" v="422" actId="20577"/>
          <ac:spMkLst>
            <pc:docMk/>
            <pc:sldMk cId="1878617065" sldId="4430"/>
            <ac:spMk id="2" creationId="{A06B9EDA-4096-4187-94E0-DA7C9BC2849A}"/>
          </ac:spMkLst>
        </pc:spChg>
        <pc:spChg chg="mod">
          <ac:chgData name="Marit Løken" userId="S::marit.loken@ks.no::141c5390-968b-4fd1-9749-0d5101731fe0" providerId="AD" clId="Web-{3BE986F4-23EC-4181-9846-4CC89206F172}" dt="2023-11-28T12:42:20.093" v="471" actId="20577"/>
          <ac:spMkLst>
            <pc:docMk/>
            <pc:sldMk cId="1878617065" sldId="4430"/>
            <ac:spMk id="3" creationId="{92E2CD19-1030-4F75-9D8B-3965DE57C43F}"/>
          </ac:spMkLst>
        </pc:spChg>
      </pc:sldChg>
      <pc:sldChg chg="modSp">
        <pc:chgData name="Marit Løken" userId="S::marit.loken@ks.no::141c5390-968b-4fd1-9749-0d5101731fe0" providerId="AD" clId="Web-{3BE986F4-23EC-4181-9846-4CC89206F172}" dt="2023-11-28T12:31:13.147" v="212" actId="20577"/>
        <pc:sldMkLst>
          <pc:docMk/>
          <pc:sldMk cId="1642580597" sldId="2147196245"/>
        </pc:sldMkLst>
        <pc:spChg chg="mod">
          <ac:chgData name="Marit Løken" userId="S::marit.loken@ks.no::141c5390-968b-4fd1-9749-0d5101731fe0" providerId="AD" clId="Web-{3BE986F4-23EC-4181-9846-4CC89206F172}" dt="2023-11-28T12:31:13.147" v="212" actId="20577"/>
          <ac:spMkLst>
            <pc:docMk/>
            <pc:sldMk cId="1642580597" sldId="2147196245"/>
            <ac:spMk id="12" creationId="{07E9D975-28DA-426F-B6A6-E7247BE72235}"/>
          </ac:spMkLst>
        </pc:spChg>
      </pc:sldChg>
      <pc:sldChg chg="addSp modSp">
        <pc:chgData name="Marit Løken" userId="S::marit.loken@ks.no::141c5390-968b-4fd1-9749-0d5101731fe0" providerId="AD" clId="Web-{3BE986F4-23EC-4181-9846-4CC89206F172}" dt="2023-11-28T13:16:34.014" v="541" actId="1076"/>
        <pc:sldMkLst>
          <pc:docMk/>
          <pc:sldMk cId="3414443173" sldId="2147196281"/>
        </pc:sldMkLst>
        <pc:spChg chg="mod">
          <ac:chgData name="Marit Løken" userId="S::marit.loken@ks.no::141c5390-968b-4fd1-9749-0d5101731fe0" providerId="AD" clId="Web-{3BE986F4-23EC-4181-9846-4CC89206F172}" dt="2023-11-28T12:18:39.494" v="82" actId="1076"/>
          <ac:spMkLst>
            <pc:docMk/>
            <pc:sldMk cId="3414443173" sldId="2147196281"/>
            <ac:spMk id="3" creationId="{6B333A84-0959-4BA4-B2D6-56F287E17059}"/>
          </ac:spMkLst>
        </pc:spChg>
        <pc:spChg chg="mod">
          <ac:chgData name="Marit Løken" userId="S::marit.loken@ks.no::141c5390-968b-4fd1-9749-0d5101731fe0" providerId="AD" clId="Web-{3BE986F4-23EC-4181-9846-4CC89206F172}" dt="2023-11-28T12:17:45.352" v="63" actId="1076"/>
          <ac:spMkLst>
            <pc:docMk/>
            <pc:sldMk cId="3414443173" sldId="2147196281"/>
            <ac:spMk id="4" creationId="{360A6091-11D5-436A-A878-7091B9F74648}"/>
          </ac:spMkLst>
        </pc:spChg>
        <pc:spChg chg="mod">
          <ac:chgData name="Marit Løken" userId="S::marit.loken@ks.no::141c5390-968b-4fd1-9749-0d5101731fe0" providerId="AD" clId="Web-{3BE986F4-23EC-4181-9846-4CC89206F172}" dt="2023-11-28T12:15:13.924" v="37" actId="20577"/>
          <ac:spMkLst>
            <pc:docMk/>
            <pc:sldMk cId="3414443173" sldId="2147196281"/>
            <ac:spMk id="5" creationId="{F7AD31A6-25DC-46FD-9C31-20C95835B917}"/>
          </ac:spMkLst>
        </pc:spChg>
        <pc:spChg chg="mod ord">
          <ac:chgData name="Marit Løken" userId="S::marit.loken@ks.no::141c5390-968b-4fd1-9749-0d5101731fe0" providerId="AD" clId="Web-{3BE986F4-23EC-4181-9846-4CC89206F172}" dt="2023-11-28T12:19:32.059" v="100" actId="20577"/>
          <ac:spMkLst>
            <pc:docMk/>
            <pc:sldMk cId="3414443173" sldId="2147196281"/>
            <ac:spMk id="20" creationId="{21C80BF4-C803-4E14-9529-4C4F8A28720B}"/>
          </ac:spMkLst>
        </pc:spChg>
        <pc:spChg chg="mod">
          <ac:chgData name="Marit Løken" userId="S::marit.loken@ks.no::141c5390-968b-4fd1-9749-0d5101731fe0" providerId="AD" clId="Web-{3BE986F4-23EC-4181-9846-4CC89206F172}" dt="2023-11-28T12:17:45.430" v="67" actId="1076"/>
          <ac:spMkLst>
            <pc:docMk/>
            <pc:sldMk cId="3414443173" sldId="2147196281"/>
            <ac:spMk id="33" creationId="{2F208EF8-F3CA-44F2-9B20-0A10B9A09956}"/>
          </ac:spMkLst>
        </pc:spChg>
        <pc:spChg chg="mod">
          <ac:chgData name="Marit Løken" userId="S::marit.loken@ks.no::141c5390-968b-4fd1-9749-0d5101731fe0" providerId="AD" clId="Web-{3BE986F4-23EC-4181-9846-4CC89206F172}" dt="2023-11-28T12:17:45.445" v="68" actId="1076"/>
          <ac:spMkLst>
            <pc:docMk/>
            <pc:sldMk cId="3414443173" sldId="2147196281"/>
            <ac:spMk id="34" creationId="{D912A386-96B0-42E6-BF60-060FDD1DB9ED}"/>
          </ac:spMkLst>
        </pc:spChg>
        <pc:spChg chg="mod">
          <ac:chgData name="Marit Løken" userId="S::marit.loken@ks.no::141c5390-968b-4fd1-9749-0d5101731fe0" providerId="AD" clId="Web-{3BE986F4-23EC-4181-9846-4CC89206F172}" dt="2023-11-28T12:17:45.461" v="69" actId="1076"/>
          <ac:spMkLst>
            <pc:docMk/>
            <pc:sldMk cId="3414443173" sldId="2147196281"/>
            <ac:spMk id="35" creationId="{B88D36AC-3290-4A7B-BAEC-A68E2D2FA330}"/>
          </ac:spMkLst>
        </pc:spChg>
        <pc:spChg chg="mod">
          <ac:chgData name="Marit Løken" userId="S::marit.loken@ks.no::141c5390-968b-4fd1-9749-0d5101731fe0" providerId="AD" clId="Web-{3BE986F4-23EC-4181-9846-4CC89206F172}" dt="2023-11-28T12:17:45.477" v="70" actId="1076"/>
          <ac:spMkLst>
            <pc:docMk/>
            <pc:sldMk cId="3414443173" sldId="2147196281"/>
            <ac:spMk id="38" creationId="{7EC034E7-FF6F-43DF-8F0F-0E6018ED68A0}"/>
          </ac:spMkLst>
        </pc:spChg>
        <pc:spChg chg="mod">
          <ac:chgData name="Marit Løken" userId="S::marit.loken@ks.no::141c5390-968b-4fd1-9749-0d5101731fe0" providerId="AD" clId="Web-{3BE986F4-23EC-4181-9846-4CC89206F172}" dt="2023-11-28T12:17:45.508" v="71" actId="1076"/>
          <ac:spMkLst>
            <pc:docMk/>
            <pc:sldMk cId="3414443173" sldId="2147196281"/>
            <ac:spMk id="39" creationId="{0AFD589B-BC85-4DC0-BFB7-F96AC26040F9}"/>
          </ac:spMkLst>
        </pc:spChg>
        <pc:spChg chg="mod">
          <ac:chgData name="Marit Løken" userId="S::marit.loken@ks.no::141c5390-968b-4fd1-9749-0d5101731fe0" providerId="AD" clId="Web-{3BE986F4-23EC-4181-9846-4CC89206F172}" dt="2023-11-28T13:16:34.014" v="541" actId="1076"/>
          <ac:spMkLst>
            <pc:docMk/>
            <pc:sldMk cId="3414443173" sldId="2147196281"/>
            <ac:spMk id="40" creationId="{02834C04-8B58-40FB-8DEA-9347039CD141}"/>
          </ac:spMkLst>
        </pc:spChg>
        <pc:spChg chg="mod">
          <ac:chgData name="Marit Løken" userId="S::marit.loken@ks.no::141c5390-968b-4fd1-9749-0d5101731fe0" providerId="AD" clId="Web-{3BE986F4-23EC-4181-9846-4CC89206F172}" dt="2023-11-28T12:17:45.617" v="77" actId="1076"/>
          <ac:spMkLst>
            <pc:docMk/>
            <pc:sldMk cId="3414443173" sldId="2147196281"/>
            <ac:spMk id="41" creationId="{5289327D-8E54-48F1-9B1D-9409A2F13CDF}"/>
          </ac:spMkLst>
        </pc:spChg>
        <pc:spChg chg="mod">
          <ac:chgData name="Marit Løken" userId="S::marit.loken@ks.no::141c5390-968b-4fd1-9749-0d5101731fe0" providerId="AD" clId="Web-{3BE986F4-23EC-4181-9846-4CC89206F172}" dt="2023-11-28T12:18:39.510" v="83" actId="1076"/>
          <ac:spMkLst>
            <pc:docMk/>
            <pc:sldMk cId="3414443173" sldId="2147196281"/>
            <ac:spMk id="44" creationId="{4F4EBACB-CAB7-460E-BDD3-2AD367C644AC}"/>
          </ac:spMkLst>
        </pc:spChg>
        <pc:grpChg chg="mod">
          <ac:chgData name="Marit Løken" userId="S::marit.loken@ks.no::141c5390-968b-4fd1-9749-0d5101731fe0" providerId="AD" clId="Web-{3BE986F4-23EC-4181-9846-4CC89206F172}" dt="2023-11-28T12:17:45.383" v="65" actId="1076"/>
          <ac:grpSpMkLst>
            <pc:docMk/>
            <pc:sldMk cId="3414443173" sldId="2147196281"/>
            <ac:grpSpMk id="2" creationId="{A8072B5E-ED49-4D34-9637-EB9C8ADE0BD8}"/>
          </ac:grpSpMkLst>
        </pc:grpChg>
        <pc:grpChg chg="add mod">
          <ac:chgData name="Marit Løken" userId="S::marit.loken@ks.no::141c5390-968b-4fd1-9749-0d5101731fe0" providerId="AD" clId="Web-{3BE986F4-23EC-4181-9846-4CC89206F172}" dt="2023-11-28T12:18:52.042" v="85" actId="1076"/>
          <ac:grpSpMkLst>
            <pc:docMk/>
            <pc:sldMk cId="3414443173" sldId="2147196281"/>
            <ac:grpSpMk id="7" creationId="{74893D1D-A044-F4F7-F565-3F1194C57798}"/>
          </ac:grpSpMkLst>
        </pc:grpChg>
        <pc:grpChg chg="mod">
          <ac:chgData name="Marit Løken" userId="S::marit.loken@ks.no::141c5390-968b-4fd1-9749-0d5101731fe0" providerId="AD" clId="Web-{3BE986F4-23EC-4181-9846-4CC89206F172}" dt="2023-11-28T12:17:45.398" v="66" actId="1076"/>
          <ac:grpSpMkLst>
            <pc:docMk/>
            <pc:sldMk cId="3414443173" sldId="2147196281"/>
            <ac:grpSpMk id="28" creationId="{562572EF-8BE0-4F1A-8F41-B225AC7D1548}"/>
          </ac:grpSpMkLst>
        </pc:grpChg>
        <pc:grpChg chg="mod">
          <ac:chgData name="Marit Løken" userId="S::marit.loken@ks.no::141c5390-968b-4fd1-9749-0d5101731fe0" providerId="AD" clId="Web-{3BE986F4-23EC-4181-9846-4CC89206F172}" dt="2023-11-28T12:18:47.526" v="84" actId="1076"/>
          <ac:grpSpMkLst>
            <pc:docMk/>
            <pc:sldMk cId="3414443173" sldId="2147196281"/>
            <ac:grpSpMk id="29" creationId="{FB613740-F2D0-43DF-B5EF-F3A5506888C9}"/>
          </ac:grpSpMkLst>
        </pc:grpChg>
        <pc:cxnChg chg="mod">
          <ac:chgData name="Marit Løken" userId="S::marit.loken@ks.no::141c5390-968b-4fd1-9749-0d5101731fe0" providerId="AD" clId="Web-{3BE986F4-23EC-4181-9846-4CC89206F172}" dt="2023-11-28T12:17:45.570" v="75" actId="1076"/>
          <ac:cxnSpMkLst>
            <pc:docMk/>
            <pc:sldMk cId="3414443173" sldId="2147196281"/>
            <ac:cxnSpMk id="6" creationId="{BC6D19C6-465A-4D14-82B4-EDAB9AF88783}"/>
          </ac:cxnSpMkLst>
        </pc:cxnChg>
        <pc:cxnChg chg="mod">
          <ac:chgData name="Marit Løken" userId="S::marit.loken@ks.no::141c5390-968b-4fd1-9749-0d5101731fe0" providerId="AD" clId="Web-{3BE986F4-23EC-4181-9846-4CC89206F172}" dt="2023-11-28T12:17:45.586" v="76" actId="1076"/>
          <ac:cxnSpMkLst>
            <pc:docMk/>
            <pc:sldMk cId="3414443173" sldId="2147196281"/>
            <ac:cxnSpMk id="32" creationId="{8E85DD5E-ACA6-4DAB-9F9A-168B472FAA77}"/>
          </ac:cxnSpMkLst>
        </pc:cxnChg>
      </pc:sldChg>
      <pc:sldChg chg="addSp modSp">
        <pc:chgData name="Marit Løken" userId="S::marit.loken@ks.no::141c5390-968b-4fd1-9749-0d5101731fe0" providerId="AD" clId="Web-{3BE986F4-23EC-4181-9846-4CC89206F172}" dt="2023-11-28T13:14:46.260" v="533" actId="1076"/>
        <pc:sldMkLst>
          <pc:docMk/>
          <pc:sldMk cId="3105304601" sldId="2147196282"/>
        </pc:sldMkLst>
        <pc:spChg chg="mod">
          <ac:chgData name="Marit Løken" userId="S::marit.loken@ks.no::141c5390-968b-4fd1-9749-0d5101731fe0" providerId="AD" clId="Web-{3BE986F4-23EC-4181-9846-4CC89206F172}" dt="2023-11-28T13:14:46.260" v="533" actId="1076"/>
          <ac:spMkLst>
            <pc:docMk/>
            <pc:sldMk cId="3105304601" sldId="2147196282"/>
            <ac:spMk id="3" creationId="{6B333A84-0959-4BA4-B2D6-56F287E17059}"/>
          </ac:spMkLst>
        </pc:spChg>
        <pc:spChg chg="mod">
          <ac:chgData name="Marit Løken" userId="S::marit.loken@ks.no::141c5390-968b-4fd1-9749-0d5101731fe0" providerId="AD" clId="Web-{3BE986F4-23EC-4181-9846-4CC89206F172}" dt="2023-11-28T12:25:59.229" v="149" actId="20577"/>
          <ac:spMkLst>
            <pc:docMk/>
            <pc:sldMk cId="3105304601" sldId="2147196282"/>
            <ac:spMk id="5" creationId="{F7AD31A6-25DC-46FD-9C31-20C95835B917}"/>
          </ac:spMkLst>
        </pc:spChg>
        <pc:spChg chg="mod">
          <ac:chgData name="Marit Løken" userId="S::marit.loken@ks.no::141c5390-968b-4fd1-9749-0d5101731fe0" providerId="AD" clId="Web-{3BE986F4-23EC-4181-9846-4CC89206F172}" dt="2023-11-28T12:25:27.572" v="139" actId="20577"/>
          <ac:spMkLst>
            <pc:docMk/>
            <pc:sldMk cId="3105304601" sldId="2147196282"/>
            <ac:spMk id="35" creationId="{B88D36AC-3290-4A7B-BAEC-A68E2D2FA330}"/>
          </ac:spMkLst>
        </pc:spChg>
        <pc:spChg chg="mod">
          <ac:chgData name="Marit Løken" userId="S::marit.loken@ks.no::141c5390-968b-4fd1-9749-0d5101731fe0" providerId="AD" clId="Web-{3BE986F4-23EC-4181-9846-4CC89206F172}" dt="2023-11-28T12:27:05.232" v="159" actId="1076"/>
          <ac:spMkLst>
            <pc:docMk/>
            <pc:sldMk cId="3105304601" sldId="2147196282"/>
            <ac:spMk id="36" creationId="{DEDC8ECF-7E3A-43DF-915E-5C4DD98D8CE1}"/>
          </ac:spMkLst>
        </pc:spChg>
        <pc:spChg chg="mod">
          <ac:chgData name="Marit Løken" userId="S::marit.loken@ks.no::141c5390-968b-4fd1-9749-0d5101731fe0" providerId="AD" clId="Web-{3BE986F4-23EC-4181-9846-4CC89206F172}" dt="2023-11-28T12:26:58.497" v="158" actId="20577"/>
          <ac:spMkLst>
            <pc:docMk/>
            <pc:sldMk cId="3105304601" sldId="2147196282"/>
            <ac:spMk id="39" creationId="{0AFD589B-BC85-4DC0-BFB7-F96AC26040F9}"/>
          </ac:spMkLst>
        </pc:spChg>
        <pc:spChg chg="mod">
          <ac:chgData name="Marit Løken" userId="S::marit.loken@ks.no::141c5390-968b-4fd1-9749-0d5101731fe0" providerId="AD" clId="Web-{3BE986F4-23EC-4181-9846-4CC89206F172}" dt="2023-11-28T13:14:36.651" v="531" actId="1076"/>
          <ac:spMkLst>
            <pc:docMk/>
            <pc:sldMk cId="3105304601" sldId="2147196282"/>
            <ac:spMk id="40" creationId="{02834C04-8B58-40FB-8DEA-9347039CD141}"/>
          </ac:spMkLst>
        </pc:spChg>
        <pc:spChg chg="mod">
          <ac:chgData name="Marit Løken" userId="S::marit.loken@ks.no::141c5390-968b-4fd1-9749-0d5101731fe0" providerId="AD" clId="Web-{3BE986F4-23EC-4181-9846-4CC89206F172}" dt="2023-11-28T12:29:27.096" v="195" actId="20577"/>
          <ac:spMkLst>
            <pc:docMk/>
            <pc:sldMk cId="3105304601" sldId="2147196282"/>
            <ac:spMk id="41" creationId="{5289327D-8E54-48F1-9B1D-9409A2F13CDF}"/>
          </ac:spMkLst>
        </pc:spChg>
        <pc:spChg chg="mod">
          <ac:chgData name="Marit Løken" userId="S::marit.loken@ks.no::141c5390-968b-4fd1-9749-0d5101731fe0" providerId="AD" clId="Web-{3BE986F4-23EC-4181-9846-4CC89206F172}" dt="2023-11-28T13:14:40.495" v="532" actId="1076"/>
          <ac:spMkLst>
            <pc:docMk/>
            <pc:sldMk cId="3105304601" sldId="2147196282"/>
            <ac:spMk id="44" creationId="{4F4EBACB-CAB7-460E-BDD3-2AD367C644AC}"/>
          </ac:spMkLst>
        </pc:spChg>
        <pc:spChg chg="mod">
          <ac:chgData name="Marit Løken" userId="S::marit.loken@ks.no::141c5390-968b-4fd1-9749-0d5101731fe0" providerId="AD" clId="Web-{3BE986F4-23EC-4181-9846-4CC89206F172}" dt="2023-11-28T12:24:47.789" v="134" actId="1076"/>
          <ac:spMkLst>
            <pc:docMk/>
            <pc:sldMk cId="3105304601" sldId="2147196282"/>
            <ac:spMk id="45" creationId="{C6C048BA-D022-4C32-9159-08984158D493}"/>
          </ac:spMkLst>
        </pc:spChg>
        <pc:grpChg chg="add mod">
          <ac:chgData name="Marit Løken" userId="S::marit.loken@ks.no::141c5390-968b-4fd1-9749-0d5101731fe0" providerId="AD" clId="Web-{3BE986F4-23EC-4181-9846-4CC89206F172}" dt="2023-11-28T13:14:21.650" v="528" actId="1076"/>
          <ac:grpSpMkLst>
            <pc:docMk/>
            <pc:sldMk cId="3105304601" sldId="2147196282"/>
            <ac:grpSpMk id="7" creationId="{921FD705-E862-062F-E79E-27734D163FF9}"/>
          </ac:grpSpMkLst>
        </pc:grpChg>
        <pc:grpChg chg="mod">
          <ac:chgData name="Marit Løken" userId="S::marit.loken@ks.no::141c5390-968b-4fd1-9749-0d5101731fe0" providerId="AD" clId="Web-{3BE986F4-23EC-4181-9846-4CC89206F172}" dt="2023-11-28T12:24:09.428" v="129" actId="1076"/>
          <ac:grpSpMkLst>
            <pc:docMk/>
            <pc:sldMk cId="3105304601" sldId="2147196282"/>
            <ac:grpSpMk id="29" creationId="{FB613740-F2D0-43DF-B5EF-F3A5506888C9}"/>
          </ac:grpSpMkLst>
        </pc:grpChg>
        <pc:cxnChg chg="mod">
          <ac:chgData name="Marit Løken" userId="S::marit.loken@ks.no::141c5390-968b-4fd1-9749-0d5101731fe0" providerId="AD" clId="Web-{3BE986F4-23EC-4181-9846-4CC89206F172}" dt="2023-11-28T12:24:29.507" v="132" actId="1076"/>
          <ac:cxnSpMkLst>
            <pc:docMk/>
            <pc:sldMk cId="3105304601" sldId="2147196282"/>
            <ac:cxnSpMk id="32" creationId="{8E85DD5E-ACA6-4DAB-9F9A-168B472FAA77}"/>
          </ac:cxnSpMkLst>
        </pc:cxnChg>
      </pc:sldChg>
      <pc:sldChg chg="modSp">
        <pc:chgData name="Marit Løken" userId="S::marit.loken@ks.no::141c5390-968b-4fd1-9749-0d5101731fe0" providerId="AD" clId="Web-{3BE986F4-23EC-4181-9846-4CC89206F172}" dt="2023-11-28T12:20:22.670" v="102" actId="20577"/>
        <pc:sldMkLst>
          <pc:docMk/>
          <pc:sldMk cId="2076272616" sldId="2147196306"/>
        </pc:sldMkLst>
        <pc:spChg chg="mod">
          <ac:chgData name="Marit Løken" userId="S::marit.loken@ks.no::141c5390-968b-4fd1-9749-0d5101731fe0" providerId="AD" clId="Web-{3BE986F4-23EC-4181-9846-4CC89206F172}" dt="2023-11-28T12:20:22.670" v="102" actId="20577"/>
          <ac:spMkLst>
            <pc:docMk/>
            <pc:sldMk cId="2076272616" sldId="2147196306"/>
            <ac:spMk id="3" creationId="{6FAEFAF1-CC08-4A72-8636-E6205417495D}"/>
          </ac:spMkLst>
        </pc:spChg>
        <pc:spChg chg="mod">
          <ac:chgData name="Marit Løken" userId="S::marit.loken@ks.no::141c5390-968b-4fd1-9749-0d5101731fe0" providerId="AD" clId="Web-{3BE986F4-23EC-4181-9846-4CC89206F172}" dt="2023-11-28T12:20:16.263" v="101" actId="1076"/>
          <ac:spMkLst>
            <pc:docMk/>
            <pc:sldMk cId="2076272616" sldId="2147196306"/>
            <ac:spMk id="4" creationId="{BC2F1E4C-9791-4AF4-819F-940EFC0D9331}"/>
          </ac:spMkLst>
        </pc:spChg>
      </pc:sldChg>
      <pc:sldChg chg="modSp">
        <pc:chgData name="Marit Løken" userId="S::marit.loken@ks.no::141c5390-968b-4fd1-9749-0d5101731fe0" providerId="AD" clId="Web-{3BE986F4-23EC-4181-9846-4CC89206F172}" dt="2023-11-28T12:21:17.500" v="105" actId="20577"/>
        <pc:sldMkLst>
          <pc:docMk/>
          <pc:sldMk cId="1715436824" sldId="2147196307"/>
        </pc:sldMkLst>
        <pc:spChg chg="mod">
          <ac:chgData name="Marit Løken" userId="S::marit.loken@ks.no::141c5390-968b-4fd1-9749-0d5101731fe0" providerId="AD" clId="Web-{3BE986F4-23EC-4181-9846-4CC89206F172}" dt="2023-11-28T12:21:17.500" v="105" actId="20577"/>
          <ac:spMkLst>
            <pc:docMk/>
            <pc:sldMk cId="1715436824" sldId="2147196307"/>
            <ac:spMk id="4" creationId="{379F96E6-FB37-4375-A676-F925CF270AA1}"/>
          </ac:spMkLst>
        </pc:spChg>
      </pc:sldChg>
    </pc:docChg>
  </pc:docChgLst>
  <pc:docChgLst>
    <pc:chgData name="Kristin Gustavsen Haugsvold" userId="21d30269-f73d-4280-93f5-4635649a26eb" providerId="ADAL" clId="{0F5F15CE-B3D4-4D8B-8103-568C0AE99927}"/>
    <pc:docChg chg="undo custSel modSld">
      <pc:chgData name="Kristin Gustavsen Haugsvold" userId="21d30269-f73d-4280-93f5-4635649a26eb" providerId="ADAL" clId="{0F5F15CE-B3D4-4D8B-8103-568C0AE99927}" dt="2023-11-23T13:12:44.756" v="117" actId="1076"/>
      <pc:docMkLst>
        <pc:docMk/>
      </pc:docMkLst>
      <pc:sldChg chg="modSp mod">
        <pc:chgData name="Kristin Gustavsen Haugsvold" userId="21d30269-f73d-4280-93f5-4635649a26eb" providerId="ADAL" clId="{0F5F15CE-B3D4-4D8B-8103-568C0AE99927}" dt="2023-11-23T09:43:06.385" v="24" actId="255"/>
        <pc:sldMkLst>
          <pc:docMk/>
          <pc:sldMk cId="2791766672" sldId="289"/>
        </pc:sldMkLst>
        <pc:spChg chg="mod">
          <ac:chgData name="Kristin Gustavsen Haugsvold" userId="21d30269-f73d-4280-93f5-4635649a26eb" providerId="ADAL" clId="{0F5F15CE-B3D4-4D8B-8103-568C0AE99927}" dt="2023-11-23T09:43:06.385" v="24" actId="255"/>
          <ac:spMkLst>
            <pc:docMk/>
            <pc:sldMk cId="2791766672" sldId="289"/>
            <ac:spMk id="9" creationId="{00000000-0000-0000-0000-000000000000}"/>
          </ac:spMkLst>
        </pc:spChg>
      </pc:sldChg>
      <pc:sldChg chg="addSp delSp modSp mod">
        <pc:chgData name="Kristin Gustavsen Haugsvold" userId="21d30269-f73d-4280-93f5-4635649a26eb" providerId="ADAL" clId="{0F5F15CE-B3D4-4D8B-8103-568C0AE99927}" dt="2023-11-23T13:12:44.756" v="117" actId="1076"/>
        <pc:sldMkLst>
          <pc:docMk/>
          <pc:sldMk cId="389046575" sldId="4303"/>
        </pc:sldMkLst>
        <pc:picChg chg="add del mod">
          <ac:chgData name="Kristin Gustavsen Haugsvold" userId="21d30269-f73d-4280-93f5-4635649a26eb" providerId="ADAL" clId="{0F5F15CE-B3D4-4D8B-8103-568C0AE99927}" dt="2023-11-23T13:11:59.551" v="105" actId="22"/>
          <ac:picMkLst>
            <pc:docMk/>
            <pc:sldMk cId="389046575" sldId="4303"/>
            <ac:picMk id="3" creationId="{933491A1-96A2-F2CB-A227-E1B58EB2A66D}"/>
          </ac:picMkLst>
        </pc:picChg>
        <pc:picChg chg="add mod">
          <ac:chgData name="Kristin Gustavsen Haugsvold" userId="21d30269-f73d-4280-93f5-4635649a26eb" providerId="ADAL" clId="{0F5F15CE-B3D4-4D8B-8103-568C0AE99927}" dt="2023-11-23T13:12:44.756" v="117" actId="1076"/>
          <ac:picMkLst>
            <pc:docMk/>
            <pc:sldMk cId="389046575" sldId="4303"/>
            <ac:picMk id="4" creationId="{198D33AC-94C5-8A84-AE4C-C8F25F2A0553}"/>
          </ac:picMkLst>
        </pc:picChg>
        <pc:picChg chg="add del">
          <ac:chgData name="Kristin Gustavsen Haugsvold" userId="21d30269-f73d-4280-93f5-4635649a26eb" providerId="ADAL" clId="{0F5F15CE-B3D4-4D8B-8103-568C0AE99927}" dt="2023-11-23T13:12:39.688" v="115" actId="478"/>
          <ac:picMkLst>
            <pc:docMk/>
            <pc:sldMk cId="389046575" sldId="4303"/>
            <ac:picMk id="117" creationId="{00000000-0000-0000-0000-000000000000}"/>
          </ac:picMkLst>
        </pc:picChg>
      </pc:sldChg>
      <pc:sldChg chg="modSp mod">
        <pc:chgData name="Kristin Gustavsen Haugsvold" userId="21d30269-f73d-4280-93f5-4635649a26eb" providerId="ADAL" clId="{0F5F15CE-B3D4-4D8B-8103-568C0AE99927}" dt="2023-11-23T09:47:24.860" v="76" actId="207"/>
        <pc:sldMkLst>
          <pc:docMk/>
          <pc:sldMk cId="2899252839" sldId="4409"/>
        </pc:sldMkLst>
        <pc:spChg chg="mod">
          <ac:chgData name="Kristin Gustavsen Haugsvold" userId="21d30269-f73d-4280-93f5-4635649a26eb" providerId="ADAL" clId="{0F5F15CE-B3D4-4D8B-8103-568C0AE99927}" dt="2023-11-23T09:47:24.860" v="76" actId="207"/>
          <ac:spMkLst>
            <pc:docMk/>
            <pc:sldMk cId="2899252839" sldId="4409"/>
            <ac:spMk id="14" creationId="{495A2ED4-9714-4329-A97F-217ABBD71496}"/>
          </ac:spMkLst>
        </pc:spChg>
        <pc:spChg chg="mod">
          <ac:chgData name="Kristin Gustavsen Haugsvold" userId="21d30269-f73d-4280-93f5-4635649a26eb" providerId="ADAL" clId="{0F5F15CE-B3D4-4D8B-8103-568C0AE99927}" dt="2023-11-23T09:47:24.860" v="76" actId="207"/>
          <ac:spMkLst>
            <pc:docMk/>
            <pc:sldMk cId="2899252839" sldId="4409"/>
            <ac:spMk id="15" creationId="{524E768A-E792-47B4-93A1-1CE071AC87FE}"/>
          </ac:spMkLst>
        </pc:spChg>
        <pc:grpChg chg="mod">
          <ac:chgData name="Kristin Gustavsen Haugsvold" userId="21d30269-f73d-4280-93f5-4635649a26eb" providerId="ADAL" clId="{0F5F15CE-B3D4-4D8B-8103-568C0AE99927}" dt="2023-11-23T09:47:24.860" v="76" actId="207"/>
          <ac:grpSpMkLst>
            <pc:docMk/>
            <pc:sldMk cId="2899252839" sldId="4409"/>
            <ac:grpSpMk id="13" creationId="{81F31A7F-3B96-40FE-AC9C-400E0EA15008}"/>
          </ac:grpSpMkLst>
        </pc:grpChg>
      </pc:sldChg>
      <pc:sldChg chg="addSp delSp modSp mod modNotesTx">
        <pc:chgData name="Kristin Gustavsen Haugsvold" userId="21d30269-f73d-4280-93f5-4635649a26eb" providerId="ADAL" clId="{0F5F15CE-B3D4-4D8B-8103-568C0AE99927}" dt="2023-11-23T13:12:21.245" v="114" actId="478"/>
        <pc:sldMkLst>
          <pc:docMk/>
          <pc:sldMk cId="685021766" sldId="4420"/>
        </pc:sldMkLst>
        <pc:spChg chg="mod">
          <ac:chgData name="Kristin Gustavsen Haugsvold" userId="21d30269-f73d-4280-93f5-4635649a26eb" providerId="ADAL" clId="{0F5F15CE-B3D4-4D8B-8103-568C0AE99927}" dt="2023-11-23T13:12:19.962" v="111" actId="14100"/>
          <ac:spMkLst>
            <pc:docMk/>
            <pc:sldMk cId="685021766" sldId="4420"/>
            <ac:spMk id="5" creationId="{E6DB62C5-A30C-455B-861E-6AF9CC186464}"/>
          </ac:spMkLst>
        </pc:spChg>
        <pc:picChg chg="add del mod">
          <ac:chgData name="Kristin Gustavsen Haugsvold" userId="21d30269-f73d-4280-93f5-4635649a26eb" providerId="ADAL" clId="{0F5F15CE-B3D4-4D8B-8103-568C0AE99927}" dt="2023-11-23T13:12:20.846" v="113"/>
          <ac:picMkLst>
            <pc:docMk/>
            <pc:sldMk cId="685021766" sldId="4420"/>
            <ac:picMk id="2" creationId="{52BA4EC0-4E93-E72E-E54F-6BCBF6720F2B}"/>
          </ac:picMkLst>
        </pc:picChg>
        <pc:picChg chg="add del mod">
          <ac:chgData name="Kristin Gustavsen Haugsvold" userId="21d30269-f73d-4280-93f5-4635649a26eb" providerId="ADAL" clId="{0F5F15CE-B3D4-4D8B-8103-568C0AE99927}" dt="2023-11-23T09:39:43.957" v="3" actId="478"/>
          <ac:picMkLst>
            <pc:docMk/>
            <pc:sldMk cId="685021766" sldId="4420"/>
            <ac:picMk id="2" creationId="{D66CA077-83B6-ADAA-B30A-3FD8C3EB36B0}"/>
          </ac:picMkLst>
        </pc:picChg>
        <pc:picChg chg="add del mod">
          <ac:chgData name="Kristin Gustavsen Haugsvold" userId="21d30269-f73d-4280-93f5-4635649a26eb" providerId="ADAL" clId="{0F5F15CE-B3D4-4D8B-8103-568C0AE99927}" dt="2023-11-23T13:12:21.245" v="114" actId="478"/>
          <ac:picMkLst>
            <pc:docMk/>
            <pc:sldMk cId="685021766" sldId="4420"/>
            <ac:picMk id="3" creationId="{D8588A10-0D98-7312-941B-F42B4B831694}"/>
          </ac:picMkLst>
        </pc:picChg>
        <pc:picChg chg="del">
          <ac:chgData name="Kristin Gustavsen Haugsvold" userId="21d30269-f73d-4280-93f5-4635649a26eb" providerId="ADAL" clId="{0F5F15CE-B3D4-4D8B-8103-568C0AE99927}" dt="2023-11-23T09:39:31.254" v="0" actId="478"/>
          <ac:picMkLst>
            <pc:docMk/>
            <pc:sldMk cId="685021766" sldId="4420"/>
            <ac:picMk id="8" creationId="{E6F053EE-5158-4F53-B70D-562D6AA3528E}"/>
          </ac:picMkLst>
        </pc:picChg>
      </pc:sldChg>
      <pc:sldChg chg="addSp delSp modSp mod">
        <pc:chgData name="Kristin Gustavsen Haugsvold" userId="21d30269-f73d-4280-93f5-4635649a26eb" providerId="ADAL" clId="{0F5F15CE-B3D4-4D8B-8103-568C0AE99927}" dt="2023-11-23T12:05:46.141" v="98" actId="207"/>
        <pc:sldMkLst>
          <pc:docMk/>
          <pc:sldMk cId="4236689358" sldId="4429"/>
        </pc:sldMkLst>
        <pc:spChg chg="mod">
          <ac:chgData name="Kristin Gustavsen Haugsvold" userId="21d30269-f73d-4280-93f5-4635649a26eb" providerId="ADAL" clId="{0F5F15CE-B3D4-4D8B-8103-568C0AE99927}" dt="2023-11-23T12:05:46.141" v="98" actId="207"/>
          <ac:spMkLst>
            <pc:docMk/>
            <pc:sldMk cId="4236689358" sldId="4429"/>
            <ac:spMk id="3" creationId="{8CEE7C96-331E-4989-973E-2AB281108AAB}"/>
          </ac:spMkLst>
        </pc:spChg>
        <pc:spChg chg="add del mod">
          <ac:chgData name="Kristin Gustavsen Haugsvold" userId="21d30269-f73d-4280-93f5-4635649a26eb" providerId="ADAL" clId="{0F5F15CE-B3D4-4D8B-8103-568C0AE99927}" dt="2023-11-23T12:05:33.488" v="93" actId="478"/>
          <ac:spMkLst>
            <pc:docMk/>
            <pc:sldMk cId="4236689358" sldId="4429"/>
            <ac:spMk id="5" creationId="{850BB9E6-9D26-EF6D-FA89-9DED49040216}"/>
          </ac:spMkLst>
        </pc:spChg>
        <pc:picChg chg="add del mod">
          <ac:chgData name="Kristin Gustavsen Haugsvold" userId="21d30269-f73d-4280-93f5-4635649a26eb" providerId="ADAL" clId="{0F5F15CE-B3D4-4D8B-8103-568C0AE99927}" dt="2023-11-23T12:05:32.048" v="92"/>
          <ac:picMkLst>
            <pc:docMk/>
            <pc:sldMk cId="4236689358" sldId="4429"/>
            <ac:picMk id="6" creationId="{7DEAE377-5F87-30BB-57D7-B11C0975A173}"/>
          </ac:picMkLst>
        </pc:picChg>
        <pc:picChg chg="add mod">
          <ac:chgData name="Kristin Gustavsen Haugsvold" userId="21d30269-f73d-4280-93f5-4635649a26eb" providerId="ADAL" clId="{0F5F15CE-B3D4-4D8B-8103-568C0AE99927}" dt="2023-11-23T12:05:40.291" v="96" actId="14100"/>
          <ac:picMkLst>
            <pc:docMk/>
            <pc:sldMk cId="4236689358" sldId="4429"/>
            <ac:picMk id="7" creationId="{D55E4680-BEA4-CA3B-FE0E-BF99F68D6FB5}"/>
          </ac:picMkLst>
        </pc:picChg>
        <pc:picChg chg="del">
          <ac:chgData name="Kristin Gustavsen Haugsvold" userId="21d30269-f73d-4280-93f5-4635649a26eb" providerId="ADAL" clId="{0F5F15CE-B3D4-4D8B-8103-568C0AE99927}" dt="2023-11-23T12:05:24.653" v="90" actId="478"/>
          <ac:picMkLst>
            <pc:docMk/>
            <pc:sldMk cId="4236689358" sldId="4429"/>
            <ac:picMk id="11" creationId="{FCB21312-FE43-4417-842E-587E4AE3DFD2}"/>
          </ac:picMkLst>
        </pc:picChg>
      </pc:sldChg>
      <pc:sldChg chg="addSp delSp modSp mod">
        <pc:chgData name="Kristin Gustavsen Haugsvold" userId="21d30269-f73d-4280-93f5-4635649a26eb" providerId="ADAL" clId="{0F5F15CE-B3D4-4D8B-8103-568C0AE99927}" dt="2023-11-23T11:07:11.585" v="89" actId="2711"/>
        <pc:sldMkLst>
          <pc:docMk/>
          <pc:sldMk cId="1878617065" sldId="4430"/>
        </pc:sldMkLst>
        <pc:spChg chg="mod">
          <ac:chgData name="Kristin Gustavsen Haugsvold" userId="21d30269-f73d-4280-93f5-4635649a26eb" providerId="ADAL" clId="{0F5F15CE-B3D4-4D8B-8103-568C0AE99927}" dt="2023-11-23T11:07:11.585" v="89" actId="2711"/>
          <ac:spMkLst>
            <pc:docMk/>
            <pc:sldMk cId="1878617065" sldId="4430"/>
            <ac:spMk id="2" creationId="{A06B9EDA-4096-4187-94E0-DA7C9BC2849A}"/>
          </ac:spMkLst>
        </pc:spChg>
        <pc:spChg chg="mod">
          <ac:chgData name="Kristin Gustavsen Haugsvold" userId="21d30269-f73d-4280-93f5-4635649a26eb" providerId="ADAL" clId="{0F5F15CE-B3D4-4D8B-8103-568C0AE99927}" dt="2023-11-23T11:07:05.732" v="88" actId="255"/>
          <ac:spMkLst>
            <pc:docMk/>
            <pc:sldMk cId="1878617065" sldId="4430"/>
            <ac:spMk id="3" creationId="{92E2CD19-1030-4F75-9D8B-3965DE57C43F}"/>
          </ac:spMkLst>
        </pc:spChg>
        <pc:spChg chg="add del mod">
          <ac:chgData name="Kristin Gustavsen Haugsvold" userId="21d30269-f73d-4280-93f5-4635649a26eb" providerId="ADAL" clId="{0F5F15CE-B3D4-4D8B-8103-568C0AE99927}" dt="2023-11-23T11:06:26.337" v="81" actId="478"/>
          <ac:spMkLst>
            <pc:docMk/>
            <pc:sldMk cId="1878617065" sldId="4430"/>
            <ac:spMk id="6" creationId="{36FBFFE8-50AD-5DF5-4F94-3E1DFAC23750}"/>
          </ac:spMkLst>
        </pc:spChg>
        <pc:picChg chg="del">
          <ac:chgData name="Kristin Gustavsen Haugsvold" userId="21d30269-f73d-4280-93f5-4635649a26eb" providerId="ADAL" clId="{0F5F15CE-B3D4-4D8B-8103-568C0AE99927}" dt="2023-11-23T11:06:24.861" v="80" actId="478"/>
          <ac:picMkLst>
            <pc:docMk/>
            <pc:sldMk cId="1878617065" sldId="4430"/>
            <ac:picMk id="5" creationId="{47D11C32-0E15-4963-86B8-F2DBCCCDBE2A}"/>
          </ac:picMkLst>
        </pc:picChg>
        <pc:picChg chg="add mod">
          <ac:chgData name="Kristin Gustavsen Haugsvold" userId="21d30269-f73d-4280-93f5-4635649a26eb" providerId="ADAL" clId="{0F5F15CE-B3D4-4D8B-8103-568C0AE99927}" dt="2023-11-23T11:06:51.752" v="85" actId="1076"/>
          <ac:picMkLst>
            <pc:docMk/>
            <pc:sldMk cId="1878617065" sldId="4430"/>
            <ac:picMk id="7" creationId="{A047DCB4-47CB-5CF1-F5DC-F43CE1F61827}"/>
          </ac:picMkLst>
        </pc:picChg>
      </pc:sldChg>
      <pc:sldChg chg="modSp mod">
        <pc:chgData name="Kristin Gustavsen Haugsvold" userId="21d30269-f73d-4280-93f5-4635649a26eb" providerId="ADAL" clId="{0F5F15CE-B3D4-4D8B-8103-568C0AE99927}" dt="2023-11-23T09:47:48.055" v="79" actId="207"/>
        <pc:sldMkLst>
          <pc:docMk/>
          <pc:sldMk cId="2446662388" sldId="4450"/>
        </pc:sldMkLst>
        <pc:spChg chg="mod">
          <ac:chgData name="Kristin Gustavsen Haugsvold" userId="21d30269-f73d-4280-93f5-4635649a26eb" providerId="ADAL" clId="{0F5F15CE-B3D4-4D8B-8103-568C0AE99927}" dt="2023-11-23T09:47:48.055" v="79" actId="207"/>
          <ac:spMkLst>
            <pc:docMk/>
            <pc:sldMk cId="2446662388" sldId="4450"/>
            <ac:spMk id="11" creationId="{9966A7D8-C1DD-41BC-90DD-A3D7CF63960F}"/>
          </ac:spMkLst>
        </pc:spChg>
        <pc:spChg chg="mod">
          <ac:chgData name="Kristin Gustavsen Haugsvold" userId="21d30269-f73d-4280-93f5-4635649a26eb" providerId="ADAL" clId="{0F5F15CE-B3D4-4D8B-8103-568C0AE99927}" dt="2023-11-23T09:47:48.055" v="79" actId="207"/>
          <ac:spMkLst>
            <pc:docMk/>
            <pc:sldMk cId="2446662388" sldId="4450"/>
            <ac:spMk id="18" creationId="{335885B0-C874-4C12-8225-CF365AE30F04}"/>
          </ac:spMkLst>
        </pc:spChg>
        <pc:grpChg chg="mod">
          <ac:chgData name="Kristin Gustavsen Haugsvold" userId="21d30269-f73d-4280-93f5-4635649a26eb" providerId="ADAL" clId="{0F5F15CE-B3D4-4D8B-8103-568C0AE99927}" dt="2023-11-23T09:47:48.055" v="79" actId="207"/>
          <ac:grpSpMkLst>
            <pc:docMk/>
            <pc:sldMk cId="2446662388" sldId="4450"/>
            <ac:grpSpMk id="9" creationId="{DEC71355-1E77-40F2-9B05-D83912E6A56A}"/>
          </ac:grpSpMkLst>
        </pc:grpChg>
      </pc:sldChg>
      <pc:sldChg chg="modSp mod">
        <pc:chgData name="Kristin Gustavsen Haugsvold" userId="21d30269-f73d-4280-93f5-4635649a26eb" providerId="ADAL" clId="{0F5F15CE-B3D4-4D8B-8103-568C0AE99927}" dt="2023-11-23T09:47:36.068" v="77" actId="207"/>
        <pc:sldMkLst>
          <pc:docMk/>
          <pc:sldMk cId="756308954" sldId="4451"/>
        </pc:sldMkLst>
        <pc:spChg chg="mod">
          <ac:chgData name="Kristin Gustavsen Haugsvold" userId="21d30269-f73d-4280-93f5-4635649a26eb" providerId="ADAL" clId="{0F5F15CE-B3D4-4D8B-8103-568C0AE99927}" dt="2023-11-23T09:47:36.068" v="77" actId="207"/>
          <ac:spMkLst>
            <pc:docMk/>
            <pc:sldMk cId="756308954" sldId="4451"/>
            <ac:spMk id="11" creationId="{E739D4EB-614C-4741-9A1C-B035C001C141}"/>
          </ac:spMkLst>
        </pc:spChg>
        <pc:spChg chg="mod">
          <ac:chgData name="Kristin Gustavsen Haugsvold" userId="21d30269-f73d-4280-93f5-4635649a26eb" providerId="ADAL" clId="{0F5F15CE-B3D4-4D8B-8103-568C0AE99927}" dt="2023-11-23T09:47:36.068" v="77" actId="207"/>
          <ac:spMkLst>
            <pc:docMk/>
            <pc:sldMk cId="756308954" sldId="4451"/>
            <ac:spMk id="18" creationId="{87E75D2D-56DE-40E2-AACA-DD4A8F5FC25A}"/>
          </ac:spMkLst>
        </pc:spChg>
        <pc:grpChg chg="mod">
          <ac:chgData name="Kristin Gustavsen Haugsvold" userId="21d30269-f73d-4280-93f5-4635649a26eb" providerId="ADAL" clId="{0F5F15CE-B3D4-4D8B-8103-568C0AE99927}" dt="2023-11-23T09:47:36.068" v="77" actId="207"/>
          <ac:grpSpMkLst>
            <pc:docMk/>
            <pc:sldMk cId="756308954" sldId="4451"/>
            <ac:grpSpMk id="9" creationId="{25919AB2-6406-4C51-9C9C-78C3168446A3}"/>
          </ac:grpSpMkLst>
        </pc:grpChg>
      </pc:sldChg>
      <pc:sldChg chg="modSp mod">
        <pc:chgData name="Kristin Gustavsen Haugsvold" userId="21d30269-f73d-4280-93f5-4635649a26eb" providerId="ADAL" clId="{0F5F15CE-B3D4-4D8B-8103-568C0AE99927}" dt="2023-11-23T09:47:43.415" v="78" actId="207"/>
        <pc:sldMkLst>
          <pc:docMk/>
          <pc:sldMk cId="356683307" sldId="4452"/>
        </pc:sldMkLst>
        <pc:spChg chg="mod">
          <ac:chgData name="Kristin Gustavsen Haugsvold" userId="21d30269-f73d-4280-93f5-4635649a26eb" providerId="ADAL" clId="{0F5F15CE-B3D4-4D8B-8103-568C0AE99927}" dt="2023-11-23T09:47:43.415" v="78" actId="207"/>
          <ac:spMkLst>
            <pc:docMk/>
            <pc:sldMk cId="356683307" sldId="4452"/>
            <ac:spMk id="20" creationId="{CF8089CF-1A53-49BE-A89B-F23A7BFD9B38}"/>
          </ac:spMkLst>
        </pc:spChg>
        <pc:spChg chg="mod">
          <ac:chgData name="Kristin Gustavsen Haugsvold" userId="21d30269-f73d-4280-93f5-4635649a26eb" providerId="ADAL" clId="{0F5F15CE-B3D4-4D8B-8103-568C0AE99927}" dt="2023-11-23T09:47:43.415" v="78" actId="207"/>
          <ac:spMkLst>
            <pc:docMk/>
            <pc:sldMk cId="356683307" sldId="4452"/>
            <ac:spMk id="22" creationId="{4B24BD7F-1E38-41E0-A639-1CCFCABE773F}"/>
          </ac:spMkLst>
        </pc:spChg>
        <pc:grpChg chg="mod">
          <ac:chgData name="Kristin Gustavsen Haugsvold" userId="21d30269-f73d-4280-93f5-4635649a26eb" providerId="ADAL" clId="{0F5F15CE-B3D4-4D8B-8103-568C0AE99927}" dt="2023-11-23T09:47:43.415" v="78" actId="207"/>
          <ac:grpSpMkLst>
            <pc:docMk/>
            <pc:sldMk cId="356683307" sldId="4452"/>
            <ac:grpSpMk id="18" creationId="{AC7653E1-E078-44A1-B7BB-1F1C83E1C979}"/>
          </ac:grpSpMkLst>
        </pc:grpChg>
      </pc:sldChg>
      <pc:sldChg chg="modSp mod">
        <pc:chgData name="Kristin Gustavsen Haugsvold" userId="21d30269-f73d-4280-93f5-4635649a26eb" providerId="ADAL" clId="{0F5F15CE-B3D4-4D8B-8103-568C0AE99927}" dt="2023-11-23T09:46:40.654" v="74" actId="790"/>
        <pc:sldMkLst>
          <pc:docMk/>
          <pc:sldMk cId="1642580597" sldId="2147196245"/>
        </pc:sldMkLst>
        <pc:spChg chg="mod">
          <ac:chgData name="Kristin Gustavsen Haugsvold" userId="21d30269-f73d-4280-93f5-4635649a26eb" providerId="ADAL" clId="{0F5F15CE-B3D4-4D8B-8103-568C0AE99927}" dt="2023-11-23T09:46:40.654" v="74" actId="790"/>
          <ac:spMkLst>
            <pc:docMk/>
            <pc:sldMk cId="1642580597" sldId="2147196245"/>
            <ac:spMk id="12" creationId="{07E9D975-28DA-426F-B6A6-E7247BE72235}"/>
          </ac:spMkLst>
        </pc:spChg>
        <pc:spChg chg="mod">
          <ac:chgData name="Kristin Gustavsen Haugsvold" userId="21d30269-f73d-4280-93f5-4635649a26eb" providerId="ADAL" clId="{0F5F15CE-B3D4-4D8B-8103-568C0AE99927}" dt="2023-11-23T09:44:53.763" v="52" actId="20577"/>
          <ac:spMkLst>
            <pc:docMk/>
            <pc:sldMk cId="1642580597" sldId="2147196245"/>
            <ac:spMk id="18" creationId="{3B03CB04-1D4E-4FE4-BD4E-3489E2EC336C}"/>
          </ac:spMkLst>
        </pc:spChg>
        <pc:spChg chg="mod">
          <ac:chgData name="Kristin Gustavsen Haugsvold" userId="21d30269-f73d-4280-93f5-4635649a26eb" providerId="ADAL" clId="{0F5F15CE-B3D4-4D8B-8103-568C0AE99927}" dt="2023-11-23T09:45:07.842" v="54" actId="404"/>
          <ac:spMkLst>
            <pc:docMk/>
            <pc:sldMk cId="1642580597" sldId="2147196245"/>
            <ac:spMk id="19" creationId="{129C6059-1130-49F2-9A07-E5C54D2FD787}"/>
          </ac:spMkLst>
        </pc:spChg>
        <pc:picChg chg="mod">
          <ac:chgData name="Kristin Gustavsen Haugsvold" userId="21d30269-f73d-4280-93f5-4635649a26eb" providerId="ADAL" clId="{0F5F15CE-B3D4-4D8B-8103-568C0AE99927}" dt="2023-11-23T09:45:03.386" v="53" actId="1076"/>
          <ac:picMkLst>
            <pc:docMk/>
            <pc:sldMk cId="1642580597" sldId="2147196245"/>
            <ac:picMk id="15" creationId="{53010B76-065B-4477-9B6D-ED066BFB7A61}"/>
          </ac:picMkLst>
        </pc:picChg>
      </pc:sldChg>
      <pc:sldChg chg="modSp mod">
        <pc:chgData name="Kristin Gustavsen Haugsvold" userId="21d30269-f73d-4280-93f5-4635649a26eb" providerId="ADAL" clId="{0F5F15CE-B3D4-4D8B-8103-568C0AE99927}" dt="2023-11-23T09:42:13.494" v="14" actId="2711"/>
        <pc:sldMkLst>
          <pc:docMk/>
          <pc:sldMk cId="3414443173" sldId="2147196281"/>
        </pc:sldMkLst>
        <pc:spChg chg="mod">
          <ac:chgData name="Kristin Gustavsen Haugsvold" userId="21d30269-f73d-4280-93f5-4635649a26eb" providerId="ADAL" clId="{0F5F15CE-B3D4-4D8B-8103-568C0AE99927}" dt="2023-11-23T09:42:13.494" v="14" actId="2711"/>
          <ac:spMkLst>
            <pc:docMk/>
            <pc:sldMk cId="3414443173" sldId="2147196281"/>
            <ac:spMk id="5" creationId="{F7AD31A6-25DC-46FD-9C31-20C95835B917}"/>
          </ac:spMkLst>
        </pc:spChg>
        <pc:spChg chg="mod">
          <ac:chgData name="Kristin Gustavsen Haugsvold" userId="21d30269-f73d-4280-93f5-4635649a26eb" providerId="ADAL" clId="{0F5F15CE-B3D4-4D8B-8103-568C0AE99927}" dt="2023-11-23T09:40:51.174" v="13" actId="207"/>
          <ac:spMkLst>
            <pc:docMk/>
            <pc:sldMk cId="3414443173" sldId="2147196281"/>
            <ac:spMk id="37" creationId="{B0478696-3F17-4EBB-A348-6CC479B15887}"/>
          </ac:spMkLst>
        </pc:spChg>
        <pc:spChg chg="mod">
          <ac:chgData name="Kristin Gustavsen Haugsvold" userId="21d30269-f73d-4280-93f5-4635649a26eb" providerId="ADAL" clId="{0F5F15CE-B3D4-4D8B-8103-568C0AE99927}" dt="2023-11-23T09:40:51.174" v="13" actId="207"/>
          <ac:spMkLst>
            <pc:docMk/>
            <pc:sldMk cId="3414443173" sldId="2147196281"/>
            <ac:spMk id="42" creationId="{5F327EFB-F010-4C40-8915-29D40CB7EBCA}"/>
          </ac:spMkLst>
        </pc:spChg>
        <pc:grpChg chg="mod">
          <ac:chgData name="Kristin Gustavsen Haugsvold" userId="21d30269-f73d-4280-93f5-4635649a26eb" providerId="ADAL" clId="{0F5F15CE-B3D4-4D8B-8103-568C0AE99927}" dt="2023-11-23T09:40:51.174" v="13" actId="207"/>
          <ac:grpSpMkLst>
            <pc:docMk/>
            <pc:sldMk cId="3414443173" sldId="2147196281"/>
            <ac:grpSpMk id="29" creationId="{FB613740-F2D0-43DF-B5EF-F3A5506888C9}"/>
          </ac:grpSpMkLst>
        </pc:grpChg>
      </pc:sldChg>
      <pc:sldChg chg="modSp mod">
        <pc:chgData name="Kristin Gustavsen Haugsvold" userId="21d30269-f73d-4280-93f5-4635649a26eb" providerId="ADAL" clId="{0F5F15CE-B3D4-4D8B-8103-568C0AE99927}" dt="2023-11-23T09:47:18.660" v="75" actId="207"/>
        <pc:sldMkLst>
          <pc:docMk/>
          <pc:sldMk cId="3105304601" sldId="2147196282"/>
        </pc:sldMkLst>
        <pc:spChg chg="mod">
          <ac:chgData name="Kristin Gustavsen Haugsvold" userId="21d30269-f73d-4280-93f5-4635649a26eb" providerId="ADAL" clId="{0F5F15CE-B3D4-4D8B-8103-568C0AE99927}" dt="2023-11-23T09:47:18.660" v="75" actId="207"/>
          <ac:spMkLst>
            <pc:docMk/>
            <pc:sldMk cId="3105304601" sldId="2147196282"/>
            <ac:spMk id="37" creationId="{B0478696-3F17-4EBB-A348-6CC479B15887}"/>
          </ac:spMkLst>
        </pc:spChg>
        <pc:spChg chg="mod">
          <ac:chgData name="Kristin Gustavsen Haugsvold" userId="21d30269-f73d-4280-93f5-4635649a26eb" providerId="ADAL" clId="{0F5F15CE-B3D4-4D8B-8103-568C0AE99927}" dt="2023-11-23T09:47:18.660" v="75" actId="207"/>
          <ac:spMkLst>
            <pc:docMk/>
            <pc:sldMk cId="3105304601" sldId="2147196282"/>
            <ac:spMk id="42" creationId="{5F327EFB-F010-4C40-8915-29D40CB7EBCA}"/>
          </ac:spMkLst>
        </pc:spChg>
        <pc:grpChg chg="mod">
          <ac:chgData name="Kristin Gustavsen Haugsvold" userId="21d30269-f73d-4280-93f5-4635649a26eb" providerId="ADAL" clId="{0F5F15CE-B3D4-4D8B-8103-568C0AE99927}" dt="2023-11-23T09:47:18.660" v="75" actId="207"/>
          <ac:grpSpMkLst>
            <pc:docMk/>
            <pc:sldMk cId="3105304601" sldId="2147196282"/>
            <ac:grpSpMk id="29" creationId="{FB613740-F2D0-43DF-B5EF-F3A5506888C9}"/>
          </ac:grpSpMkLst>
        </pc:grpChg>
      </pc:sldChg>
      <pc:sldChg chg="modSp mod">
        <pc:chgData name="Kristin Gustavsen Haugsvold" userId="21d30269-f73d-4280-93f5-4635649a26eb" providerId="ADAL" clId="{0F5F15CE-B3D4-4D8B-8103-568C0AE99927}" dt="2023-11-23T09:42:39.704" v="18" actId="403"/>
        <pc:sldMkLst>
          <pc:docMk/>
          <pc:sldMk cId="2076272616" sldId="2147196306"/>
        </pc:sldMkLst>
        <pc:spChg chg="mod">
          <ac:chgData name="Kristin Gustavsen Haugsvold" userId="21d30269-f73d-4280-93f5-4635649a26eb" providerId="ADAL" clId="{0F5F15CE-B3D4-4D8B-8103-568C0AE99927}" dt="2023-11-23T09:42:39.704" v="18" actId="403"/>
          <ac:spMkLst>
            <pc:docMk/>
            <pc:sldMk cId="2076272616" sldId="2147196306"/>
            <ac:spMk id="3" creationId="{6FAEFAF1-CC08-4A72-8636-E6205417495D}"/>
          </ac:spMkLst>
        </pc:spChg>
        <pc:spChg chg="mod">
          <ac:chgData name="Kristin Gustavsen Haugsvold" userId="21d30269-f73d-4280-93f5-4635649a26eb" providerId="ADAL" clId="{0F5F15CE-B3D4-4D8B-8103-568C0AE99927}" dt="2023-11-23T09:42:22.764" v="15" actId="2711"/>
          <ac:spMkLst>
            <pc:docMk/>
            <pc:sldMk cId="2076272616" sldId="2147196306"/>
            <ac:spMk id="4" creationId="{BC2F1E4C-9791-4AF4-819F-940EFC0D9331}"/>
          </ac:spMkLst>
        </pc:spChg>
      </pc:sldChg>
      <pc:sldChg chg="modSp mod">
        <pc:chgData name="Kristin Gustavsen Haugsvold" userId="21d30269-f73d-4280-93f5-4635649a26eb" providerId="ADAL" clId="{0F5F15CE-B3D4-4D8B-8103-568C0AE99927}" dt="2023-11-23T09:44:04.179" v="39" actId="12"/>
        <pc:sldMkLst>
          <pc:docMk/>
          <pc:sldMk cId="1715436824" sldId="2147196307"/>
        </pc:sldMkLst>
        <pc:spChg chg="mod">
          <ac:chgData name="Kristin Gustavsen Haugsvold" userId="21d30269-f73d-4280-93f5-4635649a26eb" providerId="ADAL" clId="{0F5F15CE-B3D4-4D8B-8103-568C0AE99927}" dt="2023-11-23T09:43:37.352" v="25" actId="2711"/>
          <ac:spMkLst>
            <pc:docMk/>
            <pc:sldMk cId="1715436824" sldId="2147196307"/>
            <ac:spMk id="3" creationId="{5C7E6327-C299-4151-9F05-0925B59278B5}"/>
          </ac:spMkLst>
        </pc:spChg>
        <pc:spChg chg="mod">
          <ac:chgData name="Kristin Gustavsen Haugsvold" userId="21d30269-f73d-4280-93f5-4635649a26eb" providerId="ADAL" clId="{0F5F15CE-B3D4-4D8B-8103-568C0AE99927}" dt="2023-11-23T09:44:04.179" v="39" actId="12"/>
          <ac:spMkLst>
            <pc:docMk/>
            <pc:sldMk cId="1715436824" sldId="2147196307"/>
            <ac:spMk id="4" creationId="{379F96E6-FB37-4375-A676-F925CF270A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FEE1E7-D3CA-4EE4-87B6-41AEFCF136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035F5A-0D89-4F14-BD6D-A43897D50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FA55-C9E4-406C-978F-5D762ABA25F4}" type="datetimeFigureOut">
              <a:rPr lang="nb-NO" smtClean="0"/>
              <a:t>28.11.2023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2180E4-5DAD-47CD-BE59-F698119750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4E799-2646-48F3-BA45-BBA274757B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5C0D4-D420-41F1-8480-16CF6C3924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306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3425"/>
            <a:ext cx="6513512" cy="3665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085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029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73100"/>
            <a:ext cx="5991225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5871" indent="0">
              <a:buNone/>
            </a:pPr>
            <a:r>
              <a:rPr lang="nb-NO" dirty="0"/>
              <a:t>Minner om disse </a:t>
            </a:r>
          </a:p>
        </p:txBody>
      </p:sp>
    </p:spTree>
    <p:extLst>
      <p:ext uri="{BB962C8B-B14F-4D97-AF65-F5344CB8AC3E}">
        <p14:creationId xmlns:p14="http://schemas.microsoft.com/office/powerpoint/2010/main" val="3087874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5157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Plukker ut et sykehjem og en barnehage til å si noe</a:t>
            </a:r>
          </a:p>
        </p:txBody>
      </p:sp>
    </p:spTree>
    <p:extLst>
      <p:ext uri="{BB962C8B-B14F-4D97-AF65-F5344CB8AC3E}">
        <p14:creationId xmlns:p14="http://schemas.microsoft.com/office/powerpoint/2010/main" val="3432331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solidFill>
                <a:schemeClr val="bg2"/>
              </a:solidFill>
              <a:latin typeface="Arial Nova" panose="020B0504020202020204" pitchFamily="34" charset="0"/>
            </a:endParaRPr>
          </a:p>
          <a:p>
            <a:endParaRPr lang="nb-NO">
              <a:solidFill>
                <a:schemeClr val="bg2"/>
              </a:solidFill>
              <a:latin typeface="Arial Nova" panose="020B0504020202020204" pitchFamily="34" charset="0"/>
            </a:endParaRPr>
          </a:p>
          <a:p>
            <a:pPr marL="158750" indent="0">
              <a:buNone/>
            </a:pPr>
            <a:endParaRPr lang="nb-NO">
              <a:solidFill>
                <a:schemeClr val="bg2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0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85A7F4D-DC89-46E5-AC65-6F0EF4042FAE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nb-N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066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11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Veiledning</a:t>
            </a:r>
            <a:r>
              <a:rPr lang="nb-NO" sz="11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: Planen kan  </a:t>
            </a:r>
            <a:r>
              <a:rPr lang="nb-NO" sz="1100" i="1" dirty="0" err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f.eks</a:t>
            </a:r>
            <a:r>
              <a:rPr lang="nb-NO" sz="11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 skrives slik: </a:t>
            </a:r>
            <a:r>
              <a:rPr lang="nb-NO" sz="11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HVIS</a:t>
            </a:r>
            <a:r>
              <a:rPr lang="nb-NO" sz="11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vi starter uken med at leder fordeler kollegastøtte-oppgaver </a:t>
            </a:r>
            <a:r>
              <a:rPr lang="nb-NO" sz="11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SÅ</a:t>
            </a:r>
            <a:r>
              <a:rPr lang="nb-NO" sz="11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sikrer vi at alle får mulighet til å gi og motta støtte. Eller, </a:t>
            </a:r>
            <a:r>
              <a:rPr lang="nb-NO" sz="11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HVIS</a:t>
            </a:r>
            <a:r>
              <a:rPr lang="nb-NO" sz="11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vi tar en kort evalueringsrunde i det ukentlige personalmøtet </a:t>
            </a:r>
            <a:r>
              <a:rPr lang="nb-NO" sz="1100" b="1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SÅ</a:t>
            </a:r>
            <a:r>
              <a:rPr lang="nb-NO" sz="1100" i="1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sikrer vi gjennomføring og kontinuitet, og vi oppnår målet om kollegastøtte. </a:t>
            </a:r>
          </a:p>
          <a:p>
            <a:pPr>
              <a:lnSpc>
                <a:spcPct val="150000"/>
              </a:lnSpc>
            </a:pPr>
            <a:r>
              <a:rPr lang="nb-NO" sz="1100" i="1" dirty="0">
                <a:solidFill>
                  <a:srgbClr val="2D7C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NB: «</a:t>
            </a:r>
            <a:r>
              <a:rPr lang="nb-NO" sz="1100" i="1" dirty="0" err="1">
                <a:solidFill>
                  <a:srgbClr val="2D7C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hvis-så</a:t>
            </a:r>
            <a:r>
              <a:rPr lang="nb-NO" sz="1100" i="1" dirty="0">
                <a:solidFill>
                  <a:srgbClr val="2D7C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» planen trenger inneholde et eller flere steg som sikrer struktur, oppgaver og  </a:t>
            </a:r>
            <a:r>
              <a:rPr lang="nb-NO" sz="1100" i="1" dirty="0" err="1">
                <a:solidFill>
                  <a:srgbClr val="2D7C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avsjekking</a:t>
            </a:r>
            <a:r>
              <a:rPr lang="nb-NO" sz="1100" i="1" dirty="0">
                <a:solidFill>
                  <a:srgbClr val="2D7C8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/ bekreftelse / evaluering underveis. Det sikrer gjennomføring og progresjon.</a:t>
            </a:r>
          </a:p>
          <a:p>
            <a:pPr marL="158750" indent="0">
              <a:buNone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0ABDB81-F449-48F6-81F8-ED2954CBA253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nb-N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965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82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27713" y="906463"/>
            <a:ext cx="8059737" cy="4533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solidFill>
                  <a:schemeClr val="tx2"/>
                </a:solidFill>
              </a:rPr>
              <a:t>En organisasjonskultur holdes ved like, utvikles og endres av oss mennesker samtidig som den virker inn på våre handlingsvalg. Kulturen i en organisasjon er ikke noe som enkelt kan designes, vedtas og implementeres. Likevel kan både ledere og medarbeidere ha stor betydning for kulturutvikling gjennom kommunikasjon og handlinger.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1508BD-BFDE-448D-96DD-933D1E6BE34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4277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786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nb-NO"/>
              <a:t>Viktig å delta hele dagen. 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nb-NO"/>
              <a:t>Ha på kamera hvis mulig.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nb-NO"/>
              <a:t>Mute når dere ikke prater. 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nb-NO"/>
              <a:t>Chat nederst på skjermen</a:t>
            </a: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r>
              <a:rPr lang="nb-NO"/>
              <a:t>Ikke logg dere ut i pauser og lunsj, kun skru av bilde.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7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nb-NO"/>
              <a:t>  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2285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1936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15 min. inntil 2 grupper </a:t>
            </a:r>
          </a:p>
          <a:p>
            <a:endParaRPr lang="nb-NO"/>
          </a:p>
          <a:p>
            <a:r>
              <a:rPr lang="nb-NO" b="1"/>
              <a:t>Nå er vi spent på hva dere kom frem til i denne oppgaven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423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err="1">
                <a:latin typeface="Calibri"/>
                <a:cs typeface="Calibri"/>
              </a:rPr>
              <a:t>Sykehjem</a:t>
            </a:r>
            <a:r>
              <a:rPr lang="en-US">
                <a:latin typeface="Calibri"/>
                <a:cs typeface="Calibri"/>
              </a:rPr>
              <a:t> og barnehage har </a:t>
            </a:r>
            <a:r>
              <a:rPr lang="en-US" b="1" err="1">
                <a:latin typeface="Calibri"/>
                <a:cs typeface="Calibri"/>
              </a:rPr>
              <a:t>kvalitetsprosesser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knyttet</a:t>
            </a:r>
            <a:r>
              <a:rPr lang="en-US" b="1">
                <a:latin typeface="Calibri"/>
                <a:cs typeface="Calibri"/>
              </a:rPr>
              <a:t> til </a:t>
            </a:r>
            <a:r>
              <a:rPr lang="en-US" b="1" err="1">
                <a:latin typeface="Calibri"/>
                <a:cs typeface="Calibri"/>
              </a:rPr>
              <a:t>tjenestekvalitet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>
                <a:latin typeface="Calibri"/>
                <a:cs typeface="Calibri"/>
              </a:rPr>
              <a:t>til </a:t>
            </a:r>
            <a:r>
              <a:rPr lang="en-US" err="1">
                <a:latin typeface="Calibri"/>
                <a:cs typeface="Calibri"/>
              </a:rPr>
              <a:t>pasient</a:t>
            </a:r>
            <a:r>
              <a:rPr lang="en-US">
                <a:latin typeface="Calibri"/>
                <a:cs typeface="Calibri"/>
              </a:rPr>
              <a:t>/</a:t>
            </a:r>
            <a:r>
              <a:rPr lang="en-US" err="1">
                <a:latin typeface="Calibri"/>
                <a:cs typeface="Calibri"/>
              </a:rPr>
              <a:t>bruker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eller</a:t>
            </a:r>
            <a:r>
              <a:rPr lang="en-US">
                <a:latin typeface="Calibri"/>
                <a:cs typeface="Calibri"/>
              </a:rPr>
              <a:t> barn: 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For </a:t>
            </a:r>
            <a:r>
              <a:rPr lang="en-US" err="1">
                <a:latin typeface="Calibri"/>
                <a:cs typeface="Calibri"/>
              </a:rPr>
              <a:t>eksempel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så</a:t>
            </a:r>
            <a:r>
              <a:rPr lang="en-US">
                <a:latin typeface="Calibri"/>
                <a:cs typeface="Calibri"/>
              </a:rPr>
              <a:t> har </a:t>
            </a:r>
            <a:r>
              <a:rPr lang="en-US" err="1">
                <a:latin typeface="Calibri"/>
                <a:cs typeface="Calibri"/>
              </a:rPr>
              <a:t>sykehjem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kvalitative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planprosesser</a:t>
            </a:r>
            <a:r>
              <a:rPr lang="en-US">
                <a:latin typeface="Calibri"/>
                <a:cs typeface="Calibri"/>
              </a:rPr>
              <a:t> for den </a:t>
            </a:r>
            <a:r>
              <a:rPr lang="en-US" err="1">
                <a:latin typeface="Calibri"/>
                <a:cs typeface="Calibri"/>
              </a:rPr>
              <a:t>sykepleie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som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gis</a:t>
            </a:r>
            <a:r>
              <a:rPr lang="en-US">
                <a:latin typeface="Calibri"/>
                <a:cs typeface="Calibri"/>
              </a:rPr>
              <a:t> til </a:t>
            </a:r>
            <a:r>
              <a:rPr lang="en-US" err="1">
                <a:latin typeface="Calibri"/>
                <a:cs typeface="Calibri"/>
              </a:rPr>
              <a:t>pasient</a:t>
            </a:r>
            <a:r>
              <a:rPr lang="en-US">
                <a:latin typeface="Calibri"/>
                <a:cs typeface="Calibri"/>
              </a:rPr>
              <a:t>/</a:t>
            </a:r>
            <a:r>
              <a:rPr lang="en-US" err="1">
                <a:latin typeface="Calibri"/>
                <a:cs typeface="Calibri"/>
              </a:rPr>
              <a:t>bruker</a:t>
            </a:r>
            <a:r>
              <a:rPr lang="en-US">
                <a:latin typeface="Calibri"/>
                <a:cs typeface="Calibri"/>
              </a:rPr>
              <a:t>. Og </a:t>
            </a:r>
            <a:r>
              <a:rPr lang="en-US" err="1">
                <a:latin typeface="Calibri"/>
                <a:cs typeface="Calibri"/>
              </a:rPr>
              <a:t>tilsvarende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pedagogiske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kvalitetsprosesser</a:t>
            </a:r>
            <a:r>
              <a:rPr lang="en-US">
                <a:latin typeface="Calibri"/>
                <a:cs typeface="Calibri"/>
              </a:rPr>
              <a:t> har man i barnehage I </a:t>
            </a:r>
            <a:r>
              <a:rPr lang="en-US" err="1">
                <a:latin typeface="Calibri"/>
                <a:cs typeface="Calibri"/>
              </a:rPr>
              <a:t>fht</a:t>
            </a:r>
            <a:r>
              <a:rPr lang="en-US">
                <a:latin typeface="Calibri"/>
                <a:cs typeface="Calibri"/>
              </a:rPr>
              <a:t>. </a:t>
            </a:r>
            <a:r>
              <a:rPr lang="en-US" err="1">
                <a:latin typeface="Calibri"/>
                <a:cs typeface="Calibri"/>
              </a:rPr>
              <a:t>Barna</a:t>
            </a:r>
            <a:r>
              <a:rPr lang="en-US">
                <a:latin typeface="Calibri"/>
                <a:cs typeface="Calibri"/>
              </a:rPr>
              <a:t>. 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Å </a:t>
            </a:r>
            <a:r>
              <a:rPr lang="en-US" err="1">
                <a:latin typeface="Calibri"/>
                <a:cs typeface="Calibri"/>
              </a:rPr>
              <a:t>jobbe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kvalitativt</a:t>
            </a:r>
            <a:r>
              <a:rPr lang="en-US">
                <a:latin typeface="Calibri"/>
                <a:cs typeface="Calibri"/>
              </a:rPr>
              <a:t> med </a:t>
            </a:r>
            <a:r>
              <a:rPr lang="en-US" err="1">
                <a:latin typeface="Calibri"/>
                <a:cs typeface="Calibri"/>
              </a:rPr>
              <a:t>arbeidsmiljøet</a:t>
            </a:r>
            <a:r>
              <a:rPr lang="en-US">
                <a:latin typeface="Calibri"/>
                <a:cs typeface="Calibri"/>
              </a:rPr>
              <a:t> er like </a:t>
            </a:r>
            <a:r>
              <a:rPr lang="en-US" err="1">
                <a:latin typeface="Calibri"/>
                <a:cs typeface="Calibri"/>
              </a:rPr>
              <a:t>viktig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som</a:t>
            </a:r>
            <a:r>
              <a:rPr lang="en-US">
                <a:latin typeface="Calibri"/>
                <a:cs typeface="Calibri"/>
              </a:rPr>
              <a:t> å </a:t>
            </a:r>
            <a:r>
              <a:rPr lang="en-US" err="1">
                <a:latin typeface="Calibri"/>
                <a:cs typeface="Calibri"/>
              </a:rPr>
              <a:t>jobbe</a:t>
            </a:r>
            <a:r>
              <a:rPr lang="en-US">
                <a:latin typeface="Calibri"/>
                <a:cs typeface="Calibri"/>
              </a:rPr>
              <a:t> med </a:t>
            </a:r>
            <a:r>
              <a:rPr lang="en-US" err="1">
                <a:latin typeface="Calibri"/>
                <a:cs typeface="Calibri"/>
              </a:rPr>
              <a:t>tjenestekvalitet</a:t>
            </a:r>
            <a:r>
              <a:rPr lang="en-US">
                <a:latin typeface="Calibri"/>
                <a:cs typeface="Calibri"/>
              </a:rPr>
              <a:t> – </a:t>
            </a:r>
            <a:r>
              <a:rPr lang="en-US" b="1" err="1">
                <a:latin typeface="Calibri"/>
                <a:cs typeface="Calibri"/>
              </a:rPr>
              <a:t>Arbeidsmiljøarbeid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som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forebygger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arbeidsrelatert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sykefravær</a:t>
            </a:r>
            <a:r>
              <a:rPr lang="en-US" b="1">
                <a:latin typeface="Calibri"/>
                <a:cs typeface="Calibri"/>
              </a:rPr>
              <a:t> og </a:t>
            </a:r>
            <a:r>
              <a:rPr lang="en-US" b="1" err="1">
                <a:latin typeface="Calibri"/>
                <a:cs typeface="Calibri"/>
              </a:rPr>
              <a:t>frafall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må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gå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hånd</a:t>
            </a:r>
            <a:r>
              <a:rPr lang="en-US" b="1">
                <a:latin typeface="Calibri"/>
                <a:cs typeface="Calibri"/>
              </a:rPr>
              <a:t> I </a:t>
            </a:r>
            <a:r>
              <a:rPr lang="en-US" b="1" err="1">
                <a:latin typeface="Calibri"/>
                <a:cs typeface="Calibri"/>
              </a:rPr>
              <a:t>hånd</a:t>
            </a:r>
            <a:r>
              <a:rPr lang="en-US" b="1">
                <a:latin typeface="Calibri"/>
                <a:cs typeface="Calibri"/>
              </a:rPr>
              <a:t> med </a:t>
            </a:r>
            <a:r>
              <a:rPr lang="en-US" b="1" err="1">
                <a:latin typeface="Calibri"/>
                <a:cs typeface="Calibri"/>
              </a:rPr>
              <a:t>arbeidet</a:t>
            </a:r>
            <a:r>
              <a:rPr lang="en-US" b="1">
                <a:latin typeface="Calibri"/>
                <a:cs typeface="Calibri"/>
              </a:rPr>
              <a:t> for god </a:t>
            </a:r>
            <a:r>
              <a:rPr lang="en-US" b="1" err="1">
                <a:latin typeface="Calibri"/>
                <a:cs typeface="Calibri"/>
              </a:rPr>
              <a:t>tjenestekvalitet</a:t>
            </a:r>
            <a:endParaRPr lang="en-US" b="1">
              <a:latin typeface="Calibri"/>
              <a:cs typeface="Calibri"/>
            </a:endParaRP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Da er de fire </a:t>
            </a:r>
            <a:r>
              <a:rPr lang="en-US" err="1">
                <a:latin typeface="Calibri"/>
                <a:cs typeface="Calibri"/>
              </a:rPr>
              <a:t>trinnene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en</a:t>
            </a:r>
            <a:r>
              <a:rPr lang="en-US">
                <a:latin typeface="Calibri"/>
                <a:cs typeface="Calibri"/>
              </a:rPr>
              <a:t> god </a:t>
            </a:r>
            <a:r>
              <a:rPr lang="en-US" err="1">
                <a:latin typeface="Calibri"/>
                <a:cs typeface="Calibri"/>
              </a:rPr>
              <a:t>vei</a:t>
            </a:r>
            <a:r>
              <a:rPr lang="en-US">
                <a:latin typeface="Calibri"/>
                <a:cs typeface="Calibri"/>
              </a:rPr>
              <a:t>:</a:t>
            </a:r>
          </a:p>
          <a:p>
            <a:pPr>
              <a:buNone/>
            </a:pPr>
            <a:endParaRPr lang="en-US" b="1">
              <a:latin typeface="Calibri"/>
              <a:cs typeface="Calibri"/>
            </a:endParaRPr>
          </a:p>
          <a:p>
            <a:pPr>
              <a:buNone/>
            </a:pPr>
            <a:r>
              <a:rPr lang="en-US" b="1" err="1">
                <a:latin typeface="Calibri"/>
                <a:cs typeface="Calibri"/>
              </a:rPr>
              <a:t>Planlegge</a:t>
            </a:r>
            <a:r>
              <a:rPr lang="en-US" b="1">
                <a:latin typeface="Calibri"/>
                <a:cs typeface="Calibri"/>
              </a:rPr>
              <a:t>:</a:t>
            </a:r>
            <a:r>
              <a:rPr lang="en-US">
                <a:latin typeface="Calibri"/>
                <a:cs typeface="Calibri"/>
              </a:rPr>
              <a:t>  </a:t>
            </a:r>
            <a:r>
              <a:rPr lang="en-US" err="1">
                <a:latin typeface="Calibri"/>
                <a:cs typeface="Calibri"/>
              </a:rPr>
              <a:t>ved</a:t>
            </a:r>
            <a:r>
              <a:rPr lang="en-US">
                <a:latin typeface="Calibri"/>
                <a:cs typeface="Calibri"/>
              </a:rPr>
              <a:t> å </a:t>
            </a:r>
            <a:r>
              <a:rPr lang="en-US" err="1">
                <a:latin typeface="Calibri"/>
                <a:cs typeface="Calibri"/>
              </a:rPr>
              <a:t>identifisere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arbeidsmiljøutfordringer</a:t>
            </a:r>
            <a:r>
              <a:rPr lang="en-US">
                <a:latin typeface="Calibri"/>
                <a:cs typeface="Calibri"/>
              </a:rPr>
              <a:t> - </a:t>
            </a:r>
            <a:r>
              <a:rPr lang="en-US" err="1">
                <a:latin typeface="Calibri"/>
                <a:cs typeface="Calibri"/>
              </a:rPr>
              <a:t>risikovurdere</a:t>
            </a:r>
            <a:r>
              <a:rPr lang="en-US">
                <a:latin typeface="Calibri"/>
                <a:cs typeface="Calibri"/>
              </a:rPr>
              <a:t> – </a:t>
            </a:r>
            <a:r>
              <a:rPr lang="en-US" err="1">
                <a:latin typeface="Calibri"/>
                <a:cs typeface="Calibri"/>
              </a:rPr>
              <a:t>prioritere</a:t>
            </a:r>
            <a:r>
              <a:rPr lang="en-US">
                <a:latin typeface="Calibri"/>
                <a:cs typeface="Calibri"/>
              </a:rPr>
              <a:t>  </a:t>
            </a:r>
            <a:r>
              <a:rPr lang="en-US" err="1">
                <a:latin typeface="Calibri"/>
                <a:cs typeface="Calibri"/>
              </a:rPr>
              <a:t>hovedproblemet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som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fører</a:t>
            </a:r>
            <a:r>
              <a:rPr lang="en-US">
                <a:latin typeface="Calibri"/>
                <a:cs typeface="Calibri"/>
              </a:rPr>
              <a:t> til </a:t>
            </a:r>
            <a:r>
              <a:rPr lang="en-US" err="1">
                <a:latin typeface="Calibri"/>
                <a:cs typeface="Calibri"/>
              </a:rPr>
              <a:t>sykefravær</a:t>
            </a:r>
            <a:r>
              <a:rPr lang="en-US">
                <a:latin typeface="Calibri"/>
                <a:cs typeface="Calibri"/>
              </a:rPr>
              <a:t> hos dere – </a:t>
            </a:r>
            <a:r>
              <a:rPr lang="en-US" err="1">
                <a:latin typeface="Calibri"/>
                <a:cs typeface="Calibri"/>
              </a:rPr>
              <a:t>deretter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finne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rotårsaken</a:t>
            </a:r>
            <a:r>
              <a:rPr lang="en-US">
                <a:latin typeface="Calibri"/>
                <a:cs typeface="Calibri"/>
              </a:rPr>
              <a:t> til </a:t>
            </a:r>
            <a:r>
              <a:rPr lang="en-US" err="1">
                <a:latin typeface="Calibri"/>
                <a:cs typeface="Calibri"/>
              </a:rPr>
              <a:t>problemet</a:t>
            </a:r>
            <a:r>
              <a:rPr lang="en-US">
                <a:latin typeface="Calibri"/>
                <a:cs typeface="Calibri"/>
              </a:rPr>
              <a:t>  - </a:t>
            </a:r>
            <a:r>
              <a:rPr lang="en-US" err="1">
                <a:latin typeface="Calibri"/>
                <a:cs typeface="Calibri"/>
              </a:rPr>
              <a:t>finne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tiltak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som</a:t>
            </a:r>
            <a:r>
              <a:rPr lang="en-US">
                <a:latin typeface="Calibri"/>
                <a:cs typeface="Calibri"/>
              </a:rPr>
              <a:t> tar </a:t>
            </a:r>
            <a:r>
              <a:rPr lang="en-US" err="1">
                <a:latin typeface="Calibri"/>
                <a:cs typeface="Calibri"/>
              </a:rPr>
              <a:t>tak</a:t>
            </a:r>
            <a:r>
              <a:rPr lang="en-US">
                <a:latin typeface="Calibri"/>
                <a:cs typeface="Calibri"/>
              </a:rPr>
              <a:t> i </a:t>
            </a:r>
            <a:r>
              <a:rPr lang="en-US" err="1">
                <a:latin typeface="Calibri"/>
                <a:cs typeface="Calibri"/>
              </a:rPr>
              <a:t>rotårsaken</a:t>
            </a:r>
            <a:r>
              <a:rPr lang="en-US">
                <a:latin typeface="Calibri"/>
                <a:cs typeface="Calibri"/>
              </a:rPr>
              <a:t>.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Jobbe</a:t>
            </a:r>
            <a:r>
              <a:rPr lang="en-US" b="1">
                <a:latin typeface="Calibri"/>
                <a:cs typeface="Calibri"/>
              </a:rPr>
              <a:t> med </a:t>
            </a:r>
            <a:r>
              <a:rPr lang="en-US" b="1" err="1">
                <a:latin typeface="Calibri"/>
                <a:cs typeface="Calibri"/>
              </a:rPr>
              <a:t>rotårsaken</a:t>
            </a:r>
            <a:r>
              <a:rPr lang="en-US" b="1">
                <a:latin typeface="Calibri"/>
                <a:cs typeface="Calibri"/>
              </a:rPr>
              <a:t> og ikke </a:t>
            </a:r>
            <a:r>
              <a:rPr lang="en-US" b="1" err="1">
                <a:latin typeface="Calibri"/>
                <a:cs typeface="Calibri"/>
              </a:rPr>
              <a:t>symptomene</a:t>
            </a:r>
            <a:endParaRPr lang="en-US" b="1">
              <a:latin typeface="Calibri"/>
              <a:cs typeface="Calibri"/>
            </a:endParaRPr>
          </a:p>
          <a:p>
            <a:pPr>
              <a:buNone/>
            </a:pPr>
            <a:endParaRPr lang="en-US" b="1">
              <a:latin typeface="Calibri"/>
              <a:cs typeface="Calibri"/>
            </a:endParaRPr>
          </a:p>
          <a:p>
            <a:pPr>
              <a:buNone/>
            </a:pPr>
            <a:r>
              <a:rPr lang="en-US" b="1" err="1">
                <a:latin typeface="Calibri"/>
                <a:cs typeface="Calibri"/>
              </a:rPr>
              <a:t>Prøve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ut</a:t>
            </a:r>
            <a:r>
              <a:rPr lang="en-US" b="1">
                <a:latin typeface="Calibri"/>
                <a:cs typeface="Calibri"/>
              </a:rPr>
              <a:t>/</a:t>
            </a:r>
            <a:r>
              <a:rPr lang="en-US" b="1" err="1">
                <a:latin typeface="Calibri"/>
                <a:cs typeface="Calibri"/>
              </a:rPr>
              <a:t>gjennomføre</a:t>
            </a:r>
            <a:r>
              <a:rPr lang="en-US" b="1">
                <a:latin typeface="Calibri"/>
                <a:cs typeface="Calibri"/>
              </a:rPr>
              <a:t> </a:t>
            </a:r>
            <a:r>
              <a:rPr lang="en-US" b="1" err="1">
                <a:latin typeface="Calibri"/>
                <a:cs typeface="Calibri"/>
              </a:rPr>
              <a:t>tiltaket</a:t>
            </a:r>
            <a:r>
              <a:rPr lang="en-US" b="1">
                <a:latin typeface="Calibri"/>
                <a:cs typeface="Calibri"/>
              </a:rPr>
              <a:t>/</a:t>
            </a:r>
            <a:r>
              <a:rPr lang="en-US" b="1" err="1">
                <a:latin typeface="Calibri"/>
                <a:cs typeface="Calibri"/>
              </a:rPr>
              <a:t>ene</a:t>
            </a:r>
            <a:r>
              <a:rPr lang="en-US" b="1">
                <a:latin typeface="Calibri"/>
                <a:cs typeface="Calibri"/>
              </a:rPr>
              <a:t> – fra </a:t>
            </a:r>
            <a:r>
              <a:rPr lang="en-US" b="1" err="1">
                <a:latin typeface="Calibri"/>
                <a:cs typeface="Calibri"/>
              </a:rPr>
              <a:t>ord</a:t>
            </a:r>
            <a:r>
              <a:rPr lang="en-US" b="1">
                <a:latin typeface="Calibri"/>
                <a:cs typeface="Calibri"/>
              </a:rPr>
              <a:t> til handling</a:t>
            </a:r>
          </a:p>
          <a:p>
            <a:pPr>
              <a:buNone/>
            </a:pPr>
            <a:r>
              <a:rPr lang="en-US" b="1" err="1">
                <a:latin typeface="Calibri"/>
                <a:cs typeface="Calibri"/>
              </a:rPr>
              <a:t>Evaluere</a:t>
            </a:r>
            <a:r>
              <a:rPr lang="en-US" b="1">
                <a:latin typeface="Calibri"/>
                <a:cs typeface="Calibri"/>
              </a:rPr>
              <a:t>:</a:t>
            </a:r>
            <a:r>
              <a:rPr lang="en-US">
                <a:latin typeface="Calibri"/>
                <a:cs typeface="Calibri"/>
              </a:rPr>
              <a:t> om </a:t>
            </a:r>
            <a:r>
              <a:rPr lang="en-US" err="1">
                <a:latin typeface="Calibri"/>
                <a:cs typeface="Calibri"/>
              </a:rPr>
              <a:t>tiltaket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treffer</a:t>
            </a:r>
            <a:r>
              <a:rPr lang="en-US">
                <a:latin typeface="Calibri"/>
                <a:cs typeface="Calibri"/>
              </a:rPr>
              <a:t>  </a:t>
            </a:r>
            <a:r>
              <a:rPr lang="en-US" err="1">
                <a:latin typeface="Calibri"/>
                <a:cs typeface="Calibri"/>
              </a:rPr>
              <a:t>problemet</a:t>
            </a:r>
            <a:r>
              <a:rPr lang="en-US">
                <a:latin typeface="Calibri"/>
                <a:cs typeface="Calibri"/>
              </a:rPr>
              <a:t>/</a:t>
            </a:r>
            <a:r>
              <a:rPr lang="en-US" err="1">
                <a:latin typeface="Calibri"/>
                <a:cs typeface="Calibri"/>
              </a:rPr>
              <a:t>fjerner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årsaken</a:t>
            </a:r>
            <a:r>
              <a:rPr lang="en-US">
                <a:latin typeface="Calibri"/>
                <a:cs typeface="Calibri"/>
              </a:rPr>
              <a:t> på </a:t>
            </a:r>
            <a:r>
              <a:rPr lang="en-US" err="1">
                <a:latin typeface="Calibri"/>
                <a:cs typeface="Calibri"/>
              </a:rPr>
              <a:t>kort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sikt</a:t>
            </a:r>
            <a:r>
              <a:rPr lang="en-US">
                <a:latin typeface="Calibri"/>
                <a:cs typeface="Calibri"/>
              </a:rPr>
              <a:t> og se om det har </a:t>
            </a:r>
            <a:r>
              <a:rPr lang="en-US" err="1">
                <a:latin typeface="Calibri"/>
                <a:cs typeface="Calibri"/>
              </a:rPr>
              <a:t>effekt</a:t>
            </a:r>
            <a:r>
              <a:rPr lang="en-US">
                <a:latin typeface="Calibri"/>
                <a:cs typeface="Calibri"/>
              </a:rPr>
              <a:t> på </a:t>
            </a:r>
            <a:r>
              <a:rPr lang="en-US" err="1">
                <a:latin typeface="Calibri"/>
                <a:cs typeface="Calibri"/>
              </a:rPr>
              <a:t>sykefravær</a:t>
            </a:r>
            <a:r>
              <a:rPr lang="en-US">
                <a:latin typeface="Calibri"/>
                <a:cs typeface="Calibri"/>
              </a:rPr>
              <a:t> og  </a:t>
            </a:r>
            <a:r>
              <a:rPr lang="en-US" err="1">
                <a:latin typeface="Calibri"/>
                <a:cs typeface="Calibri"/>
              </a:rPr>
              <a:t>frafallet</a:t>
            </a:r>
            <a:r>
              <a:rPr lang="en-US">
                <a:latin typeface="Calibri"/>
                <a:cs typeface="Calibri"/>
              </a:rPr>
              <a:t> på </a:t>
            </a:r>
            <a:r>
              <a:rPr lang="en-US" err="1">
                <a:latin typeface="Calibri"/>
                <a:cs typeface="Calibri"/>
              </a:rPr>
              <a:t>lengre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sikt</a:t>
            </a:r>
            <a:endParaRPr lang="en-US">
              <a:latin typeface="Calibri"/>
              <a:cs typeface="Calibri"/>
            </a:endParaRPr>
          </a:p>
          <a:p>
            <a:pPr>
              <a:buNone/>
            </a:pPr>
            <a:r>
              <a:rPr lang="en-US" b="1" err="1">
                <a:latin typeface="Calibri"/>
                <a:cs typeface="Calibri"/>
              </a:rPr>
              <a:t>Korrigere</a:t>
            </a:r>
            <a:r>
              <a:rPr lang="en-US" b="1">
                <a:latin typeface="Calibri"/>
                <a:cs typeface="Calibri"/>
              </a:rPr>
              <a:t>:  - </a:t>
            </a:r>
            <a:r>
              <a:rPr lang="en-US">
                <a:latin typeface="Calibri"/>
                <a:cs typeface="Calibri"/>
              </a:rPr>
              <a:t> evt. Endre </a:t>
            </a:r>
            <a:r>
              <a:rPr lang="en-US" err="1">
                <a:latin typeface="Calibri"/>
                <a:cs typeface="Calibri"/>
              </a:rPr>
              <a:t>tiltaket</a:t>
            </a:r>
            <a:r>
              <a:rPr lang="en-US">
                <a:latin typeface="Calibri"/>
                <a:cs typeface="Calibri"/>
              </a:rPr>
              <a:t>/</a:t>
            </a:r>
            <a:r>
              <a:rPr lang="en-US" err="1">
                <a:latin typeface="Calibri"/>
                <a:cs typeface="Calibri"/>
              </a:rPr>
              <a:t>ene</a:t>
            </a:r>
            <a:r>
              <a:rPr lang="en-US">
                <a:latin typeface="Calibri"/>
                <a:cs typeface="Calibri"/>
              </a:rPr>
              <a:t> for å </a:t>
            </a:r>
            <a:r>
              <a:rPr lang="en-US" err="1">
                <a:latin typeface="Calibri"/>
                <a:cs typeface="Calibri"/>
              </a:rPr>
              <a:t>treffe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enda</a:t>
            </a:r>
            <a:r>
              <a:rPr lang="en-US">
                <a:latin typeface="Calibri"/>
                <a:cs typeface="Calibri"/>
              </a:rPr>
              <a:t> bedre</a:t>
            </a:r>
          </a:p>
          <a:p>
            <a:pPr>
              <a:buNone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9926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Bruk </a:t>
            </a:r>
            <a:r>
              <a:rPr lang="en-US" dirty="0" err="1"/>
              <a:t>tiden</a:t>
            </a:r>
            <a:r>
              <a:rPr lang="en-US" dirty="0"/>
              <a:t> </a:t>
            </a:r>
            <a:r>
              <a:rPr lang="en-US" dirty="0" err="1"/>
              <a:t>frem</a:t>
            </a:r>
            <a:r>
              <a:rPr lang="en-US" dirty="0"/>
              <a:t> til 1200 I HMS gruppen på å </a:t>
            </a:r>
            <a:r>
              <a:rPr lang="en-US" dirty="0" err="1"/>
              <a:t>legge</a:t>
            </a:r>
            <a:r>
              <a:rPr lang="en-US" dirty="0"/>
              <a:t> plan for </a:t>
            </a:r>
            <a:r>
              <a:rPr lang="en-US" dirty="0" err="1"/>
              <a:t>veien</a:t>
            </a:r>
            <a:r>
              <a:rPr lang="en-US" dirty="0"/>
              <a:t> </a:t>
            </a:r>
            <a:r>
              <a:rPr lang="en-US" dirty="0" err="1"/>
              <a:t>videre</a:t>
            </a:r>
            <a:r>
              <a:rPr lang="en-US" dirty="0"/>
              <a:t>. Sett </a:t>
            </a:r>
            <a:r>
              <a:rPr lang="en-US" dirty="0" err="1"/>
              <a:t>tid</a:t>
            </a:r>
            <a:r>
              <a:rPr lang="en-US" dirty="0"/>
              <a:t> for </a:t>
            </a:r>
            <a:r>
              <a:rPr lang="en-US" dirty="0" err="1"/>
              <a:t>neste</a:t>
            </a:r>
            <a:r>
              <a:rPr lang="en-US" dirty="0"/>
              <a:t> møte. Hvordan </a:t>
            </a:r>
            <a:r>
              <a:rPr lang="en-US" dirty="0" err="1"/>
              <a:t>fortsette</a:t>
            </a:r>
            <a:r>
              <a:rPr lang="en-US" dirty="0"/>
              <a:t> å </a:t>
            </a:r>
            <a:r>
              <a:rPr lang="en-US" dirty="0" err="1"/>
              <a:t>involvere</a:t>
            </a:r>
            <a:r>
              <a:rPr lang="en-US" dirty="0"/>
              <a:t> hele </a:t>
            </a:r>
            <a:r>
              <a:rPr lang="en-US" dirty="0" err="1"/>
              <a:t>personalet</a:t>
            </a:r>
            <a:r>
              <a:rPr lang="en-US" dirty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190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9474cba7_0_224:notes"/>
          <p:cNvSpPr txBox="1">
            <a:spLocks noGrp="1"/>
          </p:cNvSpPr>
          <p:nvPr>
            <p:ph type="body" idx="1"/>
          </p:nvPr>
        </p:nvSpPr>
        <p:spPr>
          <a:xfrm>
            <a:off x="1971309" y="5742178"/>
            <a:ext cx="15770569" cy="543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algn="l">
              <a:buNone/>
            </a:pPr>
            <a:r>
              <a:rPr lang="nb-NO" sz="1100">
                <a:solidFill>
                  <a:schemeClr val="tx1"/>
                </a:solidFill>
              </a:rPr>
              <a:t>Jeg skal si litt om hensikten med kurset, gjennomføringen og dagen i dag. </a:t>
            </a:r>
          </a:p>
          <a:p>
            <a:pPr marL="158750" indent="0" algn="l">
              <a:buNone/>
            </a:pPr>
            <a:r>
              <a:rPr lang="nb-NO" sz="1100">
                <a:solidFill>
                  <a:schemeClr val="tx1"/>
                </a:solidFill>
              </a:rPr>
              <a:t>Det viktigste spørsmålet dere skal stille dere gjennom dagen i dag og gjennom dette arbeidet er : </a:t>
            </a:r>
          </a:p>
          <a:p>
            <a:pPr marL="158750" indent="0" algn="l">
              <a:buNone/>
            </a:pPr>
            <a:r>
              <a:rPr lang="nb-NO" sz="1100" b="1">
                <a:solidFill>
                  <a:schemeClr val="tx1"/>
                </a:solidFill>
              </a:rPr>
              <a:t>Hvordan kan min rolle utgjøre en forskjell for arbeidsmiljøet på min arbeidsplass? </a:t>
            </a:r>
          </a:p>
          <a:p>
            <a:pPr marL="158750" indent="0" algn="l">
              <a:buNone/>
            </a:pPr>
            <a:endParaRPr lang="nb-NO" sz="1100">
              <a:solidFill>
                <a:schemeClr val="tx1"/>
              </a:solidFill>
            </a:endParaRPr>
          </a:p>
        </p:txBody>
      </p:sp>
      <p:sp>
        <p:nvSpPr>
          <p:cNvPr id="112" name="Google Shape;112;gbb9474cba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7713" y="906463"/>
            <a:ext cx="8059737" cy="4533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775" y="733425"/>
            <a:ext cx="6515100" cy="36655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687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4150" y="784225"/>
            <a:ext cx="6962775" cy="3917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ctr">
              <a:buNone/>
            </a:pPr>
            <a:r>
              <a:rPr lang="nb-NO" sz="1100">
                <a:solidFill>
                  <a:schemeClr val="tx1"/>
                </a:solidFill>
              </a:rPr>
              <a:t>				</a:t>
            </a:r>
          </a:p>
          <a:p>
            <a:pPr marL="158750" indent="0" algn="l">
              <a:buNone/>
            </a:pPr>
            <a:endParaRPr lang="nb-NO" sz="11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9474cba7_0_224:notes"/>
          <p:cNvSpPr txBox="1">
            <a:spLocks noGrp="1"/>
          </p:cNvSpPr>
          <p:nvPr>
            <p:ph type="body" idx="1"/>
          </p:nvPr>
        </p:nvSpPr>
        <p:spPr>
          <a:xfrm>
            <a:off x="1932979" y="6137950"/>
            <a:ext cx="15463919" cy="5814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nb-NO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71450" indent="-171450">
              <a:lnSpc>
                <a:spcPct val="150000"/>
              </a:lnSpc>
              <a:buClr>
                <a:schemeClr val="dk1"/>
              </a:buClr>
              <a:buSzPts val="1100"/>
              <a:buFontTx/>
              <a:buChar char="-"/>
            </a:pPr>
            <a:endParaRPr lang="nb-NO" dirty="0"/>
          </a:p>
        </p:txBody>
      </p:sp>
      <p:sp>
        <p:nvSpPr>
          <p:cNvPr id="112" name="Google Shape;112;gbb9474cba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59400" y="968375"/>
            <a:ext cx="8613775" cy="4846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2282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84150" y="784225"/>
            <a:ext cx="6962775" cy="3917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Evaluering</a:t>
            </a:r>
          </a:p>
          <a:p>
            <a:r>
              <a:rPr lang="nb-NO" dirty="0"/>
              <a:t>Personalmøtet </a:t>
            </a:r>
          </a:p>
          <a:p>
            <a:r>
              <a:rPr lang="nb-NO" dirty="0"/>
              <a:t>Forberedelser med utarbeidelse av agenda, materiell / </a:t>
            </a:r>
            <a:r>
              <a:rPr lang="nb-NO" dirty="0" err="1"/>
              <a:t>presenetasjon</a:t>
            </a:r>
            <a:r>
              <a:rPr lang="nb-NO" dirty="0"/>
              <a:t>, innkalling </a:t>
            </a:r>
          </a:p>
          <a:p>
            <a:pPr lvl="1"/>
            <a:r>
              <a:rPr lang="nb-NO" dirty="0"/>
              <a:t>Gjennomføring – fasilitering / </a:t>
            </a:r>
            <a:r>
              <a:rPr lang="nb-NO" dirty="0" err="1"/>
              <a:t>møteledesle</a:t>
            </a:r>
            <a:r>
              <a:rPr lang="nb-NO" dirty="0"/>
              <a:t>, i hvor stor grad dere klarte å aktivisere deltagerne</a:t>
            </a:r>
          </a:p>
          <a:p>
            <a:pPr lvl="1"/>
            <a:r>
              <a:rPr lang="nb-NO" dirty="0"/>
              <a:t>Resultat av gruppeoppgave</a:t>
            </a:r>
          </a:p>
          <a:p>
            <a:pPr lvl="1"/>
            <a:endParaRPr lang="nb-NO" dirty="0"/>
          </a:p>
          <a:p>
            <a:pPr marL="615950" lvl="1" indent="0">
              <a:buNone/>
            </a:pPr>
            <a:endParaRPr lang="nb-NO" dirty="0"/>
          </a:p>
          <a:p>
            <a:pPr marL="615950" lvl="1" indent="0">
              <a:buNone/>
            </a:pPr>
            <a:r>
              <a:rPr lang="nb-NO" dirty="0"/>
              <a:t>Bruke 15 min til å snakke sammen om dette- 5 min til erfaringsdeling. </a:t>
            </a:r>
          </a:p>
          <a:p>
            <a:pPr marL="615950" lvl="1" indent="0">
              <a:buNone/>
            </a:pPr>
            <a:endParaRPr lang="nb-NO" dirty="0"/>
          </a:p>
          <a:p>
            <a:pPr marL="615950" lvl="1" indent="0">
              <a:buNone/>
            </a:pPr>
            <a:r>
              <a:rPr lang="nb-NO" dirty="0"/>
              <a:t>Velger ut en barnehage og et sykehjem. </a:t>
            </a:r>
          </a:p>
          <a:p>
            <a:pPr lvl="1"/>
            <a:endParaRPr lang="nb-NO" dirty="0"/>
          </a:p>
          <a:p>
            <a:pPr marL="615950" lvl="1" indent="0">
              <a:buNone/>
            </a:pPr>
            <a:endParaRPr lang="nb-NO" dirty="0"/>
          </a:p>
          <a:p>
            <a:pPr marL="15875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5910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885A7F4D-DC89-46E5-AC65-6F0EF4042FAE}" type="slidenum">
              <a:rPr kumimoji="0" lang="nb-NO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nb-NO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066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8300" y="673100"/>
            <a:ext cx="5991225" cy="337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5871" indent="0">
              <a:buNone/>
            </a:pPr>
            <a:r>
              <a:rPr lang="nb-NO" dirty="0"/>
              <a:t>Minner om disse</a:t>
            </a:r>
          </a:p>
        </p:txBody>
      </p:sp>
    </p:spTree>
    <p:extLst>
      <p:ext uri="{BB962C8B-B14F-4D97-AF65-F5344CB8AC3E}">
        <p14:creationId xmlns:p14="http://schemas.microsoft.com/office/powerpoint/2010/main" val="932852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2A12FF3-D9AC-9A44-B559-A674D51C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2000" y="2011125"/>
            <a:ext cx="3600000" cy="11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5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irk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1">
            <a:extLst>
              <a:ext uri="{FF2B5EF4-FFF2-40B4-BE49-F238E27FC236}">
                <a16:creationId xmlns:a16="http://schemas.microsoft.com/office/drawing/2014/main" id="{BEF0699D-0A78-EB4D-AB47-2666FC4DF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Google Shape;67;p11">
            <a:extLst>
              <a:ext uri="{FF2B5EF4-FFF2-40B4-BE49-F238E27FC236}">
                <a16:creationId xmlns:a16="http://schemas.microsoft.com/office/drawing/2014/main" id="{54AB60BE-0AA0-B844-B382-C00394462806}"/>
              </a:ext>
            </a:extLst>
          </p:cNvPr>
          <p:cNvSpPr/>
          <p:nvPr userDrawn="1"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8;p11">
            <a:extLst>
              <a:ext uri="{FF2B5EF4-FFF2-40B4-BE49-F238E27FC236}">
                <a16:creationId xmlns:a16="http://schemas.microsoft.com/office/drawing/2014/main" id="{F1325F5E-98AC-D94D-BF52-F7766C24F3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405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763" lvl="0" indent="-4763" algn="ctr" rtl="0"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tabLst/>
              <a:defRPr sz="1000">
                <a:solidFill>
                  <a:srgbClr val="5B666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pic>
        <p:nvPicPr>
          <p:cNvPr id="13" name="Google Shape;31;p7">
            <a:extLst>
              <a:ext uri="{FF2B5EF4-FFF2-40B4-BE49-F238E27FC236}">
                <a16:creationId xmlns:a16="http://schemas.microsoft.com/office/drawing/2014/main" id="{8ED88CDB-E631-6B4B-9710-2A92A7F85B1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525679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32;p7">
            <a:extLst>
              <a:ext uri="{FF2B5EF4-FFF2-40B4-BE49-F238E27FC236}">
                <a16:creationId xmlns:a16="http://schemas.microsoft.com/office/drawing/2014/main" id="{D1CBD738-9F6E-864D-B407-08BA32609BD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29912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33;p7">
            <a:extLst>
              <a:ext uri="{FF2B5EF4-FFF2-40B4-BE49-F238E27FC236}">
                <a16:creationId xmlns:a16="http://schemas.microsoft.com/office/drawing/2014/main" id="{3B766FD0-3784-CC4D-8533-08819651C76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521446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4;p7">
            <a:extLst>
              <a:ext uri="{FF2B5EF4-FFF2-40B4-BE49-F238E27FC236}">
                <a16:creationId xmlns:a16="http://schemas.microsoft.com/office/drawing/2014/main" id="{EE4A612B-D5F3-F14F-9B3C-F7A4A2DB67C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17213" y="1840350"/>
            <a:ext cx="2084831" cy="208483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68;p11">
            <a:extLst>
              <a:ext uri="{FF2B5EF4-FFF2-40B4-BE49-F238E27FC236}">
                <a16:creationId xmlns:a16="http://schemas.microsoft.com/office/drawing/2014/main" id="{3A9FD1C8-1779-0C47-BB9E-072D3F9F23FA}"/>
              </a:ext>
            </a:extLst>
          </p:cNvPr>
          <p:cNvSpPr txBox="1">
            <a:spLocks/>
          </p:cNvSpPr>
          <p:nvPr userDrawn="1"/>
        </p:nvSpPr>
        <p:spPr>
          <a:xfrm>
            <a:off x="2628900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>
                <a:solidFill>
                  <a:schemeClr val="bg1"/>
                </a:solidFill>
              </a:rPr>
              <a:t>Klikk for å redigere undertittelstil i malen</a:t>
            </a:r>
          </a:p>
        </p:txBody>
      </p:sp>
      <p:sp>
        <p:nvSpPr>
          <p:cNvPr id="22" name="Google Shape;68;p11">
            <a:extLst>
              <a:ext uri="{FF2B5EF4-FFF2-40B4-BE49-F238E27FC236}">
                <a16:creationId xmlns:a16="http://schemas.microsoft.com/office/drawing/2014/main" id="{82863EF7-85ED-BE46-81C7-20D19379899C}"/>
              </a:ext>
            </a:extLst>
          </p:cNvPr>
          <p:cNvSpPr txBox="1">
            <a:spLocks/>
          </p:cNvSpPr>
          <p:nvPr userDrawn="1"/>
        </p:nvSpPr>
        <p:spPr>
          <a:xfrm>
            <a:off x="611560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>
                <a:solidFill>
                  <a:schemeClr val="bg1"/>
                </a:solidFill>
              </a:rPr>
              <a:t>Klikk for å redigere undertittelstil i malen</a:t>
            </a:r>
          </a:p>
        </p:txBody>
      </p:sp>
      <p:sp>
        <p:nvSpPr>
          <p:cNvPr id="23" name="Google Shape;68;p11">
            <a:extLst>
              <a:ext uri="{FF2B5EF4-FFF2-40B4-BE49-F238E27FC236}">
                <a16:creationId xmlns:a16="http://schemas.microsoft.com/office/drawing/2014/main" id="{026D1B83-7A3B-BD46-ACE2-45E5ED2B4B72}"/>
              </a:ext>
            </a:extLst>
          </p:cNvPr>
          <p:cNvSpPr txBox="1">
            <a:spLocks/>
          </p:cNvSpPr>
          <p:nvPr userDrawn="1"/>
        </p:nvSpPr>
        <p:spPr>
          <a:xfrm>
            <a:off x="6654998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>
                <a:solidFill>
                  <a:schemeClr val="bg1"/>
                </a:solidFill>
              </a:rPr>
              <a:t>Klikk for å redigere undertittelstil i malen</a:t>
            </a:r>
          </a:p>
        </p:txBody>
      </p:sp>
      <p:sp>
        <p:nvSpPr>
          <p:cNvPr id="24" name="Google Shape;68;p11">
            <a:extLst>
              <a:ext uri="{FF2B5EF4-FFF2-40B4-BE49-F238E27FC236}">
                <a16:creationId xmlns:a16="http://schemas.microsoft.com/office/drawing/2014/main" id="{9885D9E9-5BFF-BB45-83EC-A01633B75DE9}"/>
              </a:ext>
            </a:extLst>
          </p:cNvPr>
          <p:cNvSpPr txBox="1">
            <a:spLocks/>
          </p:cNvSpPr>
          <p:nvPr userDrawn="1"/>
        </p:nvSpPr>
        <p:spPr>
          <a:xfrm>
            <a:off x="4637658" y="2108200"/>
            <a:ext cx="1873250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Font typeface="Open Sans"/>
              <a:buNone/>
              <a:defRPr sz="1000" b="0" i="0" u="none" strike="noStrike" cap="none">
                <a:solidFill>
                  <a:srgbClr val="5B66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763" indent="-4763">
              <a:tabLst/>
            </a:pPr>
            <a:r>
              <a:rPr lang="nb-NO" sz="900">
                <a:solidFill>
                  <a:schemeClr val="bg1"/>
                </a:solidFill>
              </a:rPr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56684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A383D63-DC67-DE4F-B78F-424AA451BD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78665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 1" preserve="1" userDrawn="1">
  <p:cSld name="1 refleksjonsoppgave 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EDB81DCA-3D4A-594D-A895-3A6CC04BC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9684" y="0"/>
            <a:ext cx="4564316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9" name="Google Shape;59;p10"/>
          <p:cNvSpPr/>
          <p:nvPr/>
        </p:nvSpPr>
        <p:spPr>
          <a:xfrm>
            <a:off x="3005550" y="4682005"/>
            <a:ext cx="3132900" cy="391500"/>
          </a:xfrm>
          <a:prstGeom prst="roundRect">
            <a:avLst>
              <a:gd name="adj" fmla="val 16667"/>
            </a:avLst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1"/>
          </p:nvPr>
        </p:nvSpPr>
        <p:spPr>
          <a:xfrm>
            <a:off x="3005550" y="4675742"/>
            <a:ext cx="31329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61" name="Google Shape;61;p10"/>
          <p:cNvSpPr/>
          <p:nvPr/>
        </p:nvSpPr>
        <p:spPr>
          <a:xfrm>
            <a:off x="44000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0"/>
          <p:cNvSpPr txBox="1">
            <a:spLocks noGrp="1"/>
          </p:cNvSpPr>
          <p:nvPr>
            <p:ph type="subTitle" idx="2"/>
          </p:nvPr>
        </p:nvSpPr>
        <p:spPr>
          <a:xfrm>
            <a:off x="440000" y="378850"/>
            <a:ext cx="3780000" cy="39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tabLst/>
              <a:defRPr sz="900">
                <a:solidFill>
                  <a:srgbClr val="5B66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440000" y="955700"/>
            <a:ext cx="4673100" cy="976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440000" y="1967225"/>
            <a:ext cx="3780000" cy="2010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Tx/>
              <a:buNone/>
              <a:tabLst/>
              <a:defRPr sz="1100">
                <a:solidFill>
                  <a:srgbClr val="5B6670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2720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" preserve="1">
  <p:cSld name="2 refleksjonsoppgav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3005550" y="4682005"/>
            <a:ext cx="3132900" cy="391500"/>
          </a:xfrm>
          <a:prstGeom prst="roundRect">
            <a:avLst>
              <a:gd name="adj" fmla="val 16667"/>
            </a:avLst>
          </a:prstGeom>
          <a:solidFill>
            <a:srgbClr val="2C7B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05550" y="4682005"/>
            <a:ext cx="31329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4000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/>
          <p:nvPr/>
        </p:nvSpPr>
        <p:spPr>
          <a:xfrm>
            <a:off x="5037020" y="832503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/>
          <p:nvPr/>
        </p:nvSpPr>
        <p:spPr>
          <a:xfrm>
            <a:off x="4567237" y="391017"/>
            <a:ext cx="9534" cy="4144918"/>
          </a:xfrm>
          <a:custGeom>
            <a:avLst/>
            <a:gdLst/>
            <a:ahLst/>
            <a:cxnLst/>
            <a:rect l="l" t="t" r="r" b="b"/>
            <a:pathLst>
              <a:path w="20954" h="9109710" extrusionOk="0">
                <a:moveTo>
                  <a:pt x="20941" y="0"/>
                </a:moveTo>
                <a:lnTo>
                  <a:pt x="0" y="0"/>
                </a:lnTo>
                <a:lnTo>
                  <a:pt x="0" y="9109670"/>
                </a:lnTo>
                <a:lnTo>
                  <a:pt x="20941" y="9109670"/>
                </a:lnTo>
                <a:lnTo>
                  <a:pt x="20941" y="0"/>
                </a:lnTo>
                <a:close/>
              </a:path>
            </a:pathLst>
          </a:custGeom>
          <a:solidFill>
            <a:srgbClr val="CDD2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2"/>
          </p:nvPr>
        </p:nvSpPr>
        <p:spPr>
          <a:xfrm>
            <a:off x="5055823" y="378850"/>
            <a:ext cx="3780000" cy="39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tabLst/>
              <a:defRPr sz="900">
                <a:solidFill>
                  <a:srgbClr val="5B66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3"/>
          </p:nvPr>
        </p:nvSpPr>
        <p:spPr>
          <a:xfrm>
            <a:off x="440000" y="378850"/>
            <a:ext cx="3780000" cy="391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00"/>
              <a:buNone/>
              <a:tabLst/>
              <a:defRPr sz="900">
                <a:solidFill>
                  <a:srgbClr val="5B667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40000" y="955700"/>
            <a:ext cx="3780000" cy="976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4"/>
          </p:nvPr>
        </p:nvSpPr>
        <p:spPr>
          <a:xfrm>
            <a:off x="5048249" y="955700"/>
            <a:ext cx="3768775" cy="976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5"/>
          </p:nvPr>
        </p:nvSpPr>
        <p:spPr>
          <a:xfrm>
            <a:off x="5055832" y="1967225"/>
            <a:ext cx="3780000" cy="2010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0"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Tx/>
              <a:buNone/>
              <a:tabLst/>
              <a:defRPr sz="1100">
                <a:solidFill>
                  <a:srgbClr val="5B6670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6"/>
          </p:nvPr>
        </p:nvSpPr>
        <p:spPr>
          <a:xfrm>
            <a:off x="440000" y="1967225"/>
            <a:ext cx="3780000" cy="2010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100"/>
              <a:buFontTx/>
              <a:buNone/>
              <a:tabLst/>
              <a:defRPr sz="1100">
                <a:solidFill>
                  <a:srgbClr val="5B6670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 sz="1100">
                <a:solidFill>
                  <a:schemeClr val="accent2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 sz="1100">
                <a:solidFill>
                  <a:schemeClr val="accent2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 sz="11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8306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6;p12">
            <a:extLst>
              <a:ext uri="{FF2B5EF4-FFF2-40B4-BE49-F238E27FC236}">
                <a16:creationId xmlns:a16="http://schemas.microsoft.com/office/drawing/2014/main" id="{22040B22-10E5-B84F-BB3C-AE0E4C5F6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Google Shape;77;p12">
            <a:extLst>
              <a:ext uri="{FF2B5EF4-FFF2-40B4-BE49-F238E27FC236}">
                <a16:creationId xmlns:a16="http://schemas.microsoft.com/office/drawing/2014/main" id="{6FB68313-3985-B44B-9EDC-0A92E0B2772D}"/>
              </a:ext>
            </a:extLst>
          </p:cNvPr>
          <p:cNvSpPr/>
          <p:nvPr userDrawn="1"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8;p12">
            <a:extLst>
              <a:ext uri="{FF2B5EF4-FFF2-40B4-BE49-F238E27FC236}">
                <a16:creationId xmlns:a16="http://schemas.microsoft.com/office/drawing/2014/main" id="{103A74F2-413E-6745-A659-C7A72EF0C7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52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defRPr sz="1000">
                <a:solidFill>
                  <a:srgbClr val="5B666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0047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k for i dag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E6E88A82-BB71-0642-8E10-A5DE3D3AD5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1430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6" name="Google Shape;16;p3">
            <a:extLst>
              <a:ext uri="{FF2B5EF4-FFF2-40B4-BE49-F238E27FC236}">
                <a16:creationId xmlns:a16="http://schemas.microsoft.com/office/drawing/2014/main" id="{063D3FDA-4A37-6D4D-BE18-266237BDE16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;p3">
            <a:extLst>
              <a:ext uri="{FF2B5EF4-FFF2-40B4-BE49-F238E27FC236}">
                <a16:creationId xmlns:a16="http://schemas.microsoft.com/office/drawing/2014/main" id="{547B545A-B96A-3040-A64F-5B110111BDDB}"/>
              </a:ext>
            </a:extLst>
          </p:cNvPr>
          <p:cNvSpPr/>
          <p:nvPr userDrawn="1"/>
        </p:nvSpPr>
        <p:spPr>
          <a:xfrm>
            <a:off x="4381186" y="3038257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09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;p3">
            <a:extLst>
              <a:ext uri="{FF2B5EF4-FFF2-40B4-BE49-F238E27FC236}">
                <a16:creationId xmlns:a16="http://schemas.microsoft.com/office/drawing/2014/main" id="{E32A3D5C-9893-6A43-9B40-28655795BA5D}"/>
              </a:ext>
            </a:extLst>
          </p:cNvPr>
          <p:cNvSpPr txBox="1">
            <a:spLocks/>
          </p:cNvSpPr>
          <p:nvPr userDrawn="1"/>
        </p:nvSpPr>
        <p:spPr>
          <a:xfrm>
            <a:off x="1332000" y="1922250"/>
            <a:ext cx="6480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 i="0" u="none" strike="noStrike" cap="non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nb-NO"/>
              <a:t>Takk for i dag</a:t>
            </a:r>
          </a:p>
        </p:txBody>
      </p:sp>
    </p:spTree>
    <p:extLst>
      <p:ext uri="{BB962C8B-B14F-4D97-AF65-F5344CB8AC3E}">
        <p14:creationId xmlns:p14="http://schemas.microsoft.com/office/powerpoint/2010/main" val="79701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5F1F76BC-2011-984B-9AF0-465FA4BF29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1430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16420242-8CF4-1545-B79B-5BC05412BD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43962" y="892969"/>
            <a:ext cx="6456076" cy="3357562"/>
          </a:xfrm>
        </p:spPr>
        <p:txBody>
          <a:bodyPr anchor="ctr">
            <a:normAutofit/>
          </a:bodyPr>
          <a:lstStyle>
            <a:lvl1pPr marL="114300" indent="0" algn="ctr" rtl="0">
              <a:lnSpc>
                <a:spcPct val="150000"/>
              </a:lnSpc>
              <a:buFontTx/>
              <a:buNone/>
              <a:defRPr lang="nb-NO" sz="2400" b="1" i="1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nb-NO" b="0">
                <a:effectLst/>
              </a:rPr>
              <a:t>Klikk for å redigere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FDAC3FFF-A37E-E343-B50F-501FD8EC4042}"/>
              </a:ext>
            </a:extLst>
          </p:cNvPr>
          <p:cNvGrpSpPr/>
          <p:nvPr userDrawn="1"/>
        </p:nvGrpSpPr>
        <p:grpSpPr>
          <a:xfrm>
            <a:off x="863612" y="845803"/>
            <a:ext cx="7416777" cy="3451894"/>
            <a:chOff x="899591" y="841318"/>
            <a:chExt cx="7416777" cy="3451894"/>
          </a:xfrm>
        </p:grpSpPr>
        <p:pic>
          <p:nvPicPr>
            <p:cNvPr id="7" name="Bilde 6" descr="Et bilde som inneholder tekst, utklipp&#10;&#10;Automatisk generert beskrivelse">
              <a:extLst>
                <a:ext uri="{FF2B5EF4-FFF2-40B4-BE49-F238E27FC236}">
                  <a16:creationId xmlns:a16="http://schemas.microsoft.com/office/drawing/2014/main" id="{6885FF70-D243-4E44-A84D-E682CC8991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99591" y="841318"/>
              <a:ext cx="432000" cy="281302"/>
            </a:xfrm>
            <a:prstGeom prst="rect">
              <a:avLst/>
            </a:prstGeom>
          </p:spPr>
        </p:pic>
        <p:pic>
          <p:nvPicPr>
            <p:cNvPr id="8" name="Bilde 7" descr="Et bilde som inneholder tekst, utklipp&#10;&#10;Automatisk generert beskrivelse">
              <a:extLst>
                <a:ext uri="{FF2B5EF4-FFF2-40B4-BE49-F238E27FC236}">
                  <a16:creationId xmlns:a16="http://schemas.microsoft.com/office/drawing/2014/main" id="{191FFD1B-84AA-BF4E-B540-16512B14C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884368" y="4011910"/>
              <a:ext cx="432000" cy="281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5102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på bilde">
    <p:bg>
      <p:bgPr>
        <a:solidFill>
          <a:srgbClr val="2D7C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2">
            <a:extLst>
              <a:ext uri="{FF2B5EF4-FFF2-40B4-BE49-F238E27FC236}">
                <a16:creationId xmlns:a16="http://schemas.microsoft.com/office/drawing/2014/main" id="{B0CDD0C4-5EC0-7742-92B7-79408924D6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11430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3">
            <a:extLst>
              <a:ext uri="{FF2B5EF4-FFF2-40B4-BE49-F238E27FC236}">
                <a16:creationId xmlns:a16="http://schemas.microsoft.com/office/drawing/2014/main" id="{BC9C219A-448F-194F-9AC9-C64192625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55416" y="892969"/>
            <a:ext cx="5633169" cy="3357562"/>
          </a:xfrm>
        </p:spPr>
        <p:txBody>
          <a:bodyPr anchor="ctr"/>
          <a:lstStyle>
            <a:lvl1pPr marL="114300" indent="0" algn="ctr" rtl="0">
              <a:buFontTx/>
              <a:buNone/>
              <a:defRPr lang="nb-NO" sz="1500" b="1" i="0" u="none" strike="noStrike" smtClean="0">
                <a:solidFill>
                  <a:schemeClr val="bg1"/>
                </a:solidFill>
                <a:effectLst/>
              </a:defRPr>
            </a:lvl1pPr>
          </a:lstStyle>
          <a:p>
            <a:pPr lvl="0" rtl="0"/>
            <a:r>
              <a:rPr lang="nb-NO" b="0">
                <a:effectLst/>
              </a:rPr>
              <a:t>Klikk for å redigere tekststiler i malen</a:t>
            </a:r>
          </a:p>
        </p:txBody>
      </p:sp>
      <p:pic>
        <p:nvPicPr>
          <p:cNvPr id="6" name="Google Shape;16;p3">
            <a:extLst>
              <a:ext uri="{FF2B5EF4-FFF2-40B4-BE49-F238E27FC236}">
                <a16:creationId xmlns:a16="http://schemas.microsoft.com/office/drawing/2014/main" id="{A58CD93C-B3D0-C54A-8050-79F3FD5D7B6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9002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tel og innhold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3045992" y="2290183"/>
            <a:ext cx="30519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body" idx="1"/>
          </p:nvPr>
        </p:nvSpPr>
        <p:spPr>
          <a:xfrm>
            <a:off x="1733608" y="1747916"/>
            <a:ext cx="56739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149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Google Shape;20;p34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8789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3045992" y="2290183"/>
            <a:ext cx="30519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sz="3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700" cy="3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6583681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6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;p2">
            <a:extLst>
              <a:ext uri="{FF2B5EF4-FFF2-40B4-BE49-F238E27FC236}">
                <a16:creationId xmlns:a16="http://schemas.microsoft.com/office/drawing/2014/main" id="{0421515B-2D51-1F42-A685-BA155910D3E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332000" y="820775"/>
            <a:ext cx="6480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Google Shape;11;p2">
            <a:extLst>
              <a:ext uri="{FF2B5EF4-FFF2-40B4-BE49-F238E27FC236}">
                <a16:creationId xmlns:a16="http://schemas.microsoft.com/office/drawing/2014/main" id="{2F7BF527-2666-4240-BFA3-320FC38707A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32000" y="2834125"/>
            <a:ext cx="64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 SemiBold"/>
              <a:buNone/>
              <a:defRPr>
                <a:solidFill>
                  <a:schemeClr val="accent4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pic>
        <p:nvPicPr>
          <p:cNvPr id="6" name="Google Shape;12;p2">
            <a:extLst>
              <a:ext uri="{FF2B5EF4-FFF2-40B4-BE49-F238E27FC236}">
                <a16:creationId xmlns:a16="http://schemas.microsoft.com/office/drawing/2014/main" id="{68CBE42A-4D3D-FF4F-BDEA-84539459AD04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662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748800" y="997594"/>
            <a:ext cx="7646400" cy="11957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5992" y="2290183"/>
            <a:ext cx="3051900" cy="17543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003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7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og bilde - venstre">
  <p:cSld name="1_tekst og bilde - venstr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Verdana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827"/>
              </a:buClr>
              <a:buSzPts val="2800"/>
              <a:buFont typeface="Verdana"/>
              <a:buNone/>
              <a:defRPr sz="3000" b="0" i="0"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39634" y="2126800"/>
            <a:ext cx="3968666" cy="27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Verdana"/>
              <a:buNone/>
              <a:defRPr sz="1300"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2pPr>
            <a:lvl3pPr marL="1371600" lvl="2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■"/>
              <a:defRPr sz="1000"/>
            </a:lvl3pPr>
            <a:lvl4pPr marL="1828800" lvl="3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●"/>
              <a:defRPr sz="1000"/>
            </a:lvl4pPr>
            <a:lvl5pPr marL="2286000" lvl="4" indent="-2921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Char char="○"/>
              <a:defRPr sz="1000"/>
            </a:lvl5pPr>
            <a:lvl6pPr marL="2743200" lvl="5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6pPr>
            <a:lvl7pPr marL="3200400" lvl="6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  <a:defRPr sz="1000"/>
            </a:lvl7pPr>
            <a:lvl8pPr marL="3657600" lvl="7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○"/>
              <a:defRPr sz="1000"/>
            </a:lvl8pPr>
            <a:lvl9pPr marL="4114800" lvl="8" indent="-2921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3" name="Google Shape;33;p8"/>
          <p:cNvSpPr/>
          <p:nvPr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8"/>
          <p:cNvSpPr>
            <a:spLocks noGrp="1"/>
          </p:cNvSpPr>
          <p:nvPr>
            <p:ph type="pic" idx="2"/>
          </p:nvPr>
        </p:nvSpPr>
        <p:spPr>
          <a:xfrm>
            <a:off x="4579684" y="0"/>
            <a:ext cx="4564316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5B6670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rgbClr val="5B667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5B667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nb-NO"/>
              <a:t>Klikk på ikonet for å legge til et bilde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12635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594066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951570"/>
            <a:ext cx="8229600" cy="3402378"/>
          </a:xfrm>
        </p:spPr>
        <p:txBody>
          <a:bodyPr/>
          <a:lstStyle>
            <a:lvl1pPr algn="l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 sz="1500" b="0"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217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;p3">
            <a:extLst>
              <a:ext uri="{FF2B5EF4-FFF2-40B4-BE49-F238E27FC236}">
                <a16:creationId xmlns:a16="http://schemas.microsoft.com/office/drawing/2014/main" id="{ACA069A1-B82F-CE46-A94C-0CA7DAA6F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2000" y="1922250"/>
            <a:ext cx="64800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pic>
        <p:nvPicPr>
          <p:cNvPr id="5" name="Google Shape;16;p3">
            <a:extLst>
              <a:ext uri="{FF2B5EF4-FFF2-40B4-BE49-F238E27FC236}">
                <a16:creationId xmlns:a16="http://schemas.microsoft.com/office/drawing/2014/main" id="{44A01723-A0E1-4C41-9C25-34FD9083B286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640727" y="4590769"/>
            <a:ext cx="1862546" cy="3249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7;p3">
            <a:extLst>
              <a:ext uri="{FF2B5EF4-FFF2-40B4-BE49-F238E27FC236}">
                <a16:creationId xmlns:a16="http://schemas.microsoft.com/office/drawing/2014/main" id="{DABF0D40-1F3A-C64B-B71D-D4FC77DBB495}"/>
              </a:ext>
            </a:extLst>
          </p:cNvPr>
          <p:cNvSpPr/>
          <p:nvPr userDrawn="1"/>
        </p:nvSpPr>
        <p:spPr>
          <a:xfrm>
            <a:off x="4381186" y="3038257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09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01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;p4">
            <a:extLst>
              <a:ext uri="{FF2B5EF4-FFF2-40B4-BE49-F238E27FC236}">
                <a16:creationId xmlns:a16="http://schemas.microsoft.com/office/drawing/2014/main" id="{42DBC23D-DBDA-C947-8B45-0472343C59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09575" y="326650"/>
            <a:ext cx="3922800" cy="42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58775" lvl="0" indent="-35083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Tx/>
              <a:buNone/>
              <a:tabLst/>
              <a:defRPr sz="14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0243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40699C2-3127-B849-9404-9BCBC3ED231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 smtClean="0"/>
              <a:t>‹#›</a:t>
            </a:fld>
            <a:endParaRPr lang="no"/>
          </a:p>
        </p:txBody>
      </p:sp>
      <p:sp>
        <p:nvSpPr>
          <p:cNvPr id="4" name="Google Shape;21;p5">
            <a:extLst>
              <a:ext uri="{FF2B5EF4-FFF2-40B4-BE49-F238E27FC236}">
                <a16:creationId xmlns:a16="http://schemas.microsoft.com/office/drawing/2014/main" id="{F5FF8195-BD77-DE46-B9E2-CE343FF8A0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Google Shape;22;p5">
            <a:extLst>
              <a:ext uri="{FF2B5EF4-FFF2-40B4-BE49-F238E27FC236}">
                <a16:creationId xmlns:a16="http://schemas.microsoft.com/office/drawing/2014/main" id="{0B100459-D3AF-8048-9AD8-AF0D7356C2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9634" y="2126800"/>
            <a:ext cx="3968666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oogle Shape;23;p5">
            <a:extLst>
              <a:ext uri="{FF2B5EF4-FFF2-40B4-BE49-F238E27FC236}">
                <a16:creationId xmlns:a16="http://schemas.microsoft.com/office/drawing/2014/main" id="{850A79C0-FC54-7041-9A3F-030FDC392FC0}"/>
              </a:ext>
            </a:extLst>
          </p:cNvPr>
          <p:cNvSpPr/>
          <p:nvPr userDrawn="1"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2063E7A8-C85D-E64A-8745-2218867A51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9684" y="0"/>
            <a:ext cx="4564316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1381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 -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;p6">
            <a:extLst>
              <a:ext uri="{FF2B5EF4-FFF2-40B4-BE49-F238E27FC236}">
                <a16:creationId xmlns:a16="http://schemas.microsoft.com/office/drawing/2014/main" id="{9D4A07E2-A393-234C-B554-A24CEC2C5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82350" y="597425"/>
            <a:ext cx="38646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Google Shape;27;p6">
            <a:extLst>
              <a:ext uri="{FF2B5EF4-FFF2-40B4-BE49-F238E27FC236}">
                <a16:creationId xmlns:a16="http://schemas.microsoft.com/office/drawing/2014/main" id="{049F640E-232C-AF45-BB31-86B66F0473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11634" y="2126800"/>
            <a:ext cx="3835016" cy="26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oogle Shape;28;p6">
            <a:extLst>
              <a:ext uri="{FF2B5EF4-FFF2-40B4-BE49-F238E27FC236}">
                <a16:creationId xmlns:a16="http://schemas.microsoft.com/office/drawing/2014/main" id="{ABEA0347-EE01-A340-895A-3FB1803207C3}"/>
              </a:ext>
            </a:extLst>
          </p:cNvPr>
          <p:cNvSpPr/>
          <p:nvPr userDrawn="1"/>
        </p:nvSpPr>
        <p:spPr>
          <a:xfrm>
            <a:off x="503567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lassholder for bilde 2">
            <a:extLst>
              <a:ext uri="{FF2B5EF4-FFF2-40B4-BE49-F238E27FC236}">
                <a16:creationId xmlns:a16="http://schemas.microsoft.com/office/drawing/2014/main" id="{1AA79579-6F0D-1747-96E9-D970A6BA1D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64316" cy="51435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8416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leksjonsoppgave x 2" preserve="1" userDrawn="1">
  <p:cSld name="tekst 2 spalt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 userDrawn="1"/>
        </p:nvSpPr>
        <p:spPr>
          <a:xfrm>
            <a:off x="4567237" y="804255"/>
            <a:ext cx="9534" cy="4144918"/>
          </a:xfrm>
          <a:custGeom>
            <a:avLst/>
            <a:gdLst/>
            <a:ahLst/>
            <a:cxnLst/>
            <a:rect l="l" t="t" r="r" b="b"/>
            <a:pathLst>
              <a:path w="20954" h="9109710" extrusionOk="0">
                <a:moveTo>
                  <a:pt x="20941" y="0"/>
                </a:moveTo>
                <a:lnTo>
                  <a:pt x="0" y="0"/>
                </a:lnTo>
                <a:lnTo>
                  <a:pt x="0" y="9109670"/>
                </a:lnTo>
                <a:lnTo>
                  <a:pt x="20941" y="9109670"/>
                </a:lnTo>
                <a:lnTo>
                  <a:pt x="20941" y="0"/>
                </a:lnTo>
                <a:close/>
              </a:path>
            </a:pathLst>
          </a:custGeom>
          <a:solidFill>
            <a:srgbClr val="CDD2D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440000" y="885361"/>
            <a:ext cx="3784704" cy="976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 idx="4"/>
          </p:nvPr>
        </p:nvSpPr>
        <p:spPr>
          <a:xfrm>
            <a:off x="5048249" y="885361"/>
            <a:ext cx="3768775" cy="9762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14" name="Google Shape;23;p5">
            <a:extLst>
              <a:ext uri="{FF2B5EF4-FFF2-40B4-BE49-F238E27FC236}">
                <a16:creationId xmlns:a16="http://schemas.microsoft.com/office/drawing/2014/main" id="{C011EBE8-8D4D-7C41-9A88-D5F0959CD672}"/>
              </a:ext>
            </a:extLst>
          </p:cNvPr>
          <p:cNvSpPr/>
          <p:nvPr userDrawn="1"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23;p5">
            <a:extLst>
              <a:ext uri="{FF2B5EF4-FFF2-40B4-BE49-F238E27FC236}">
                <a16:creationId xmlns:a16="http://schemas.microsoft.com/office/drawing/2014/main" id="{B3DBD3C6-068D-7940-90CF-C1D310504975}"/>
              </a:ext>
            </a:extLst>
          </p:cNvPr>
          <p:cNvSpPr/>
          <p:nvPr userDrawn="1"/>
        </p:nvSpPr>
        <p:spPr>
          <a:xfrm>
            <a:off x="5037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;p5">
            <a:extLst>
              <a:ext uri="{FF2B5EF4-FFF2-40B4-BE49-F238E27FC236}">
                <a16:creationId xmlns:a16="http://schemas.microsoft.com/office/drawing/2014/main" id="{90ED88B3-A196-6744-8F68-5B6862F13842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52822" y="2126800"/>
            <a:ext cx="3881362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9" name="Google Shape;27;p6">
            <a:extLst>
              <a:ext uri="{FF2B5EF4-FFF2-40B4-BE49-F238E27FC236}">
                <a16:creationId xmlns:a16="http://schemas.microsoft.com/office/drawing/2014/main" id="{CFAD6399-9448-F345-88E9-855AAB40CC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964386" y="2126800"/>
            <a:ext cx="3835016" cy="26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-635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420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 2 spalter" preserve="1">
  <p:cSld name="tekst 2 spal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338850" y="597425"/>
            <a:ext cx="39303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26570" y="2126800"/>
            <a:ext cx="3981729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350" lvl="0" indent="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0" name="Google Shape;60;p10"/>
          <p:cNvSpPr/>
          <p:nvPr/>
        </p:nvSpPr>
        <p:spPr>
          <a:xfrm>
            <a:off x="46502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 txBox="1">
            <a:spLocks noGrp="1"/>
          </p:cNvSpPr>
          <p:nvPr>
            <p:ph type="title" idx="2"/>
          </p:nvPr>
        </p:nvSpPr>
        <p:spPr>
          <a:xfrm>
            <a:off x="4882350" y="597425"/>
            <a:ext cx="3864600" cy="126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898570" y="2126800"/>
            <a:ext cx="3848079" cy="26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65100" lvl="0" indent="-158750" rtl="0"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 sz="1000"/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3" name="Google Shape;63;p10"/>
          <p:cNvSpPr/>
          <p:nvPr/>
        </p:nvSpPr>
        <p:spPr>
          <a:xfrm>
            <a:off x="5035670" y="1990994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912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3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;p11">
            <a:extLst>
              <a:ext uri="{FF2B5EF4-FFF2-40B4-BE49-F238E27FC236}">
                <a16:creationId xmlns:a16="http://schemas.microsoft.com/office/drawing/2014/main" id="{26786200-91D6-DE44-8D8B-59701BA346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4375" y="412000"/>
            <a:ext cx="8075100" cy="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5" name="Google Shape;67;p11">
            <a:extLst>
              <a:ext uri="{FF2B5EF4-FFF2-40B4-BE49-F238E27FC236}">
                <a16:creationId xmlns:a16="http://schemas.microsoft.com/office/drawing/2014/main" id="{78A92DF6-EF73-DE43-A471-351455F5CA91}"/>
              </a:ext>
            </a:extLst>
          </p:cNvPr>
          <p:cNvSpPr/>
          <p:nvPr userDrawn="1"/>
        </p:nvSpPr>
        <p:spPr>
          <a:xfrm>
            <a:off x="4381500" y="1036676"/>
            <a:ext cx="381381" cy="19069"/>
          </a:xfrm>
          <a:custGeom>
            <a:avLst/>
            <a:gdLst/>
            <a:ahLst/>
            <a:cxnLst/>
            <a:rect l="l" t="t" r="r" b="b"/>
            <a:pathLst>
              <a:path w="838200" h="41910" extrusionOk="0">
                <a:moveTo>
                  <a:pt x="837670" y="0"/>
                </a:moveTo>
                <a:lnTo>
                  <a:pt x="0" y="0"/>
                </a:lnTo>
                <a:lnTo>
                  <a:pt x="0" y="41883"/>
                </a:lnTo>
                <a:lnTo>
                  <a:pt x="837670" y="41883"/>
                </a:lnTo>
                <a:lnTo>
                  <a:pt x="837670" y="0"/>
                </a:lnTo>
                <a:close/>
              </a:path>
            </a:pathLst>
          </a:custGeom>
          <a:solidFill>
            <a:srgbClr val="F0AD3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8;p11">
            <a:extLst>
              <a:ext uri="{FF2B5EF4-FFF2-40B4-BE49-F238E27FC236}">
                <a16:creationId xmlns:a16="http://schemas.microsoft.com/office/drawing/2014/main" id="{EF8E0C63-63FC-0744-A416-6B08B77148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46550" y="1116000"/>
            <a:ext cx="5250900" cy="405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666F"/>
              </a:buClr>
              <a:buSzPts val="1000"/>
              <a:buNone/>
              <a:defRPr sz="1000">
                <a:solidFill>
                  <a:srgbClr val="5B666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nb-NO"/>
              <a:t>Klikk for å redigere undertittelstil i malen</a:t>
            </a:r>
            <a:endParaRPr/>
          </a:p>
        </p:txBody>
      </p:sp>
      <p:pic>
        <p:nvPicPr>
          <p:cNvPr id="7" name="Google Shape;69;p11">
            <a:extLst>
              <a:ext uri="{FF2B5EF4-FFF2-40B4-BE49-F238E27FC236}">
                <a16:creationId xmlns:a16="http://schemas.microsoft.com/office/drawing/2014/main" id="{CE7BB66A-566E-F649-BB77-2F40262A1C2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19004" y="1792900"/>
            <a:ext cx="228600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0;p11">
            <a:extLst>
              <a:ext uri="{FF2B5EF4-FFF2-40B4-BE49-F238E27FC236}">
                <a16:creationId xmlns:a16="http://schemas.microsoft.com/office/drawing/2014/main" id="{232C7360-934F-8C4A-A020-1B4A58D444D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733717" y="1792900"/>
            <a:ext cx="228600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1;p11">
            <a:extLst>
              <a:ext uri="{FF2B5EF4-FFF2-40B4-BE49-F238E27FC236}">
                <a16:creationId xmlns:a16="http://schemas.microsoft.com/office/drawing/2014/main" id="{6E5C47BE-F87B-4B4D-8DDC-64EE6B6255AE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426360" y="1792900"/>
            <a:ext cx="2286000" cy="2743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72;p11">
            <a:extLst>
              <a:ext uri="{FF2B5EF4-FFF2-40B4-BE49-F238E27FC236}">
                <a16:creationId xmlns:a16="http://schemas.microsoft.com/office/drawing/2014/main" id="{4A93ED0B-D981-AB4A-886A-F568B5845CA1}"/>
              </a:ext>
            </a:extLst>
          </p:cNvPr>
          <p:cNvSpPr txBox="1">
            <a:spLocks/>
          </p:cNvSpPr>
          <p:nvPr userDrawn="1"/>
        </p:nvSpPr>
        <p:spPr>
          <a:xfrm>
            <a:off x="1249500" y="1893175"/>
            <a:ext cx="2044500" cy="24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4763" indent="0">
              <a:tabLst/>
            </a:pPr>
            <a:endParaRPr lang="nb-NO"/>
          </a:p>
        </p:txBody>
      </p:sp>
      <p:sp>
        <p:nvSpPr>
          <p:cNvPr id="11" name="Google Shape;73;p11">
            <a:extLst>
              <a:ext uri="{FF2B5EF4-FFF2-40B4-BE49-F238E27FC236}">
                <a16:creationId xmlns:a16="http://schemas.microsoft.com/office/drawing/2014/main" id="{5116060E-969C-9A49-9506-A58C88B09AE0}"/>
              </a:ext>
            </a:extLst>
          </p:cNvPr>
          <p:cNvSpPr txBox="1">
            <a:spLocks/>
          </p:cNvSpPr>
          <p:nvPr userDrawn="1"/>
        </p:nvSpPr>
        <p:spPr>
          <a:xfrm>
            <a:off x="3547113" y="1893175"/>
            <a:ext cx="2044500" cy="24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4763" indent="-4763">
              <a:tabLst/>
            </a:pPr>
            <a:endParaRPr lang="nb-NO"/>
          </a:p>
        </p:txBody>
      </p:sp>
      <p:sp>
        <p:nvSpPr>
          <p:cNvPr id="12" name="Google Shape;74;p11">
            <a:extLst>
              <a:ext uri="{FF2B5EF4-FFF2-40B4-BE49-F238E27FC236}">
                <a16:creationId xmlns:a16="http://schemas.microsoft.com/office/drawing/2014/main" id="{A0864765-224B-414B-B2EE-BBA5B05A267C}"/>
              </a:ext>
            </a:extLst>
          </p:cNvPr>
          <p:cNvSpPr txBox="1">
            <a:spLocks/>
          </p:cNvSpPr>
          <p:nvPr userDrawn="1"/>
        </p:nvSpPr>
        <p:spPr>
          <a:xfrm>
            <a:off x="5855800" y="1893175"/>
            <a:ext cx="2044500" cy="24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marR="0" lvl="1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17500" algn="ctr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 SemiBold"/>
              <a:buNone/>
              <a:defRPr sz="1400" b="0" i="0" u="none" strike="noStrike" cap="none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4763" indent="-4763">
              <a:tabLst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370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2000" y="445025"/>
            <a:ext cx="8280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None/>
              <a:defRPr sz="2800" b="1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7" r:id="rId5"/>
    <p:sldLayoutId id="2147483678" r:id="rId6"/>
    <p:sldLayoutId id="2147483689" r:id="rId7"/>
    <p:sldLayoutId id="2147483690" r:id="rId8"/>
    <p:sldLayoutId id="2147483683" r:id="rId9"/>
    <p:sldLayoutId id="2147483684" r:id="rId10"/>
    <p:sldLayoutId id="2147483676" r:id="rId11"/>
    <p:sldLayoutId id="2147483672" r:id="rId12"/>
    <p:sldLayoutId id="2147483671" r:id="rId13"/>
    <p:sldLayoutId id="2147483685" r:id="rId14"/>
    <p:sldLayoutId id="2147483686" r:id="rId15"/>
    <p:sldLayoutId id="2147483688" r:id="rId16"/>
    <p:sldLayoutId id="2147483687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272">
          <p15:clr>
            <a:srgbClr val="EA4335"/>
          </p15:clr>
        </p15:guide>
        <p15:guide id="4" pos="54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70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25" y="1640210"/>
            <a:ext cx="5255754" cy="1681213"/>
          </a:xfrm>
          <a:prstGeom prst="rect">
            <a:avLst/>
          </a:prstGeom>
        </p:spPr>
      </p:pic>
      <p:sp>
        <p:nvSpPr>
          <p:cNvPr id="9" name="Tittel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b="0" dirty="0">
                <a:solidFill>
                  <a:schemeClr val="tx1"/>
                </a:solidFill>
              </a:rPr>
              <a:t>Hvorfor?  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C0E09D8D-97F6-9623-FE20-93A307DBAC38}"/>
              </a:ext>
            </a:extLst>
          </p:cNvPr>
          <p:cNvSpPr txBox="1"/>
          <p:nvPr/>
        </p:nvSpPr>
        <p:spPr>
          <a:xfrm>
            <a:off x="592149" y="3631700"/>
            <a:ext cx="39901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solidFill>
                  <a:srgbClr val="FFAB40"/>
                </a:solidFill>
              </a:rPr>
              <a:t>….for å unngå at problemet dukker opp igjen</a:t>
            </a:r>
          </a:p>
        </p:txBody>
      </p:sp>
      <p:sp>
        <p:nvSpPr>
          <p:cNvPr id="5" name="Avrundet rektangel 3">
            <a:extLst>
              <a:ext uri="{FF2B5EF4-FFF2-40B4-BE49-F238E27FC236}">
                <a16:creationId xmlns:a16="http://schemas.microsoft.com/office/drawing/2014/main" id="{0B0BBFF0-1926-91DA-F7F1-3047269B00FC}"/>
              </a:ext>
            </a:extLst>
          </p:cNvPr>
          <p:cNvSpPr/>
          <p:nvPr/>
        </p:nvSpPr>
        <p:spPr>
          <a:xfrm>
            <a:off x="5889810" y="843558"/>
            <a:ext cx="3018865" cy="3095919"/>
          </a:xfrm>
          <a:prstGeom prst="roundRect">
            <a:avLst/>
          </a:prstGeom>
          <a:solidFill>
            <a:srgbClr val="2D7C81"/>
          </a:solidFill>
          <a:ln>
            <a:solidFill>
              <a:srgbClr val="D4E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200" b="1" i="1">
                <a:solidFill>
                  <a:schemeClr val="bg1"/>
                </a:solidFill>
              </a:rPr>
              <a:t>«vi hopper til løsningen»</a:t>
            </a:r>
          </a:p>
          <a:p>
            <a:endParaRPr lang="nb-NO" sz="1050" b="1">
              <a:solidFill>
                <a:schemeClr val="bg1"/>
              </a:solidFill>
            </a:endParaRPr>
          </a:p>
          <a:p>
            <a:r>
              <a:rPr lang="nb-NO" sz="1050" b="1">
                <a:solidFill>
                  <a:schemeClr val="bg1"/>
                </a:solidFill>
              </a:rPr>
              <a:t>Før alle har samme forståelse for utgangspunktet – hva som er det synlige problemet </a:t>
            </a:r>
          </a:p>
          <a:p>
            <a:endParaRPr lang="nb-NO" sz="1050" b="1">
              <a:solidFill>
                <a:schemeClr val="bg1"/>
              </a:solidFill>
            </a:endParaRPr>
          </a:p>
          <a:p>
            <a:r>
              <a:rPr lang="nb-NO" sz="1050" b="1">
                <a:solidFill>
                  <a:schemeClr val="bg1"/>
                </a:solidFill>
              </a:rPr>
              <a:t>Uten å samle noe data eller informasjon om problemet og hvordan det arter seg </a:t>
            </a:r>
          </a:p>
          <a:p>
            <a:endParaRPr lang="nb-NO" sz="1050" b="1">
              <a:solidFill>
                <a:schemeClr val="bg1"/>
              </a:solidFill>
            </a:endParaRPr>
          </a:p>
          <a:p>
            <a:r>
              <a:rPr lang="nb-NO" sz="1050" b="1">
                <a:solidFill>
                  <a:schemeClr val="bg1"/>
                </a:solidFill>
              </a:rPr>
              <a:t>Uten å være enig om kompass- når er problemet løst</a:t>
            </a:r>
          </a:p>
          <a:p>
            <a:endParaRPr lang="nb-NO" sz="1050" b="1">
              <a:solidFill>
                <a:schemeClr val="bg1"/>
              </a:solidFill>
            </a:endParaRPr>
          </a:p>
          <a:p>
            <a:r>
              <a:rPr lang="nb-NO" sz="1050" b="1">
                <a:solidFill>
                  <a:schemeClr val="bg1"/>
                </a:solidFill>
              </a:rPr>
              <a:t>Uten å ha noe å måle løsning mot</a:t>
            </a:r>
          </a:p>
          <a:p>
            <a:pPr marL="0" indent="0">
              <a:buNone/>
            </a:pPr>
            <a:r>
              <a:rPr lang="nb-NO" sz="11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76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77C921B-BDE0-4561-A807-EC2389D7CB0E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656A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7E6327-C299-4151-9F05-0925B592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000" dirty="0">
                <a:latin typeface="Titillium Web" panose="00000500000000000000" pitchFamily="2" charset="0"/>
              </a:rPr>
              <a:t>Sjekk blindsonen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F96E6-FB37-4375-A676-F925CF270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sz="1100" dirty="0">
              <a:latin typeface="Open Sans" panose="020B0604020202020204" charset="0"/>
              <a:cs typeface="Open Sans" panose="020B0604020202020204" charset="0"/>
            </a:endParaRPr>
          </a:p>
          <a:p>
            <a:pPr marL="0"/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Du må tørre å «grave» etter det du ikke visste at du ikke visste</a:t>
            </a:r>
            <a:endParaRPr lang="nb-NO" sz="140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0"/>
            <a:endParaRPr lang="nb-NO" sz="1400" dirty="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Åpne opp</a:t>
            </a:r>
            <a:endParaRPr lang="nb-NO" sz="140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Stille spørsmål </a:t>
            </a:r>
            <a:endParaRPr lang="nb-NO" sz="140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Utfordre det etablerte </a:t>
            </a:r>
            <a:endParaRPr lang="nb-NO" sz="140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Forstå den andre </a:t>
            </a:r>
            <a:endParaRPr lang="nb-NO" sz="140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Respekt med empati </a:t>
            </a:r>
            <a:endParaRPr lang="nb-NO" sz="140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Hva vet vi med sikkerhet?</a:t>
            </a:r>
            <a:endParaRPr lang="nb-NO" sz="1400">
              <a:solidFill>
                <a:schemeClr val="tx1"/>
              </a:solidFill>
              <a:latin typeface="Titillium Web" panose="00000500000000000000" pitchFamily="2" charset="0"/>
            </a:endParaRPr>
          </a:p>
          <a:p>
            <a:pPr marL="514350" lvl="1" indent="-285750">
              <a:buFont typeface="Arial"/>
              <a:buChar char="•"/>
            </a:pPr>
            <a:r>
              <a:rPr lang="nb-NO" sz="1100" dirty="0">
                <a:solidFill>
                  <a:schemeClr val="tx1"/>
                </a:solidFill>
                <a:latin typeface="Titillium Web"/>
              </a:rPr>
              <a:t>	har vi tall og fakta?</a:t>
            </a:r>
          </a:p>
          <a:p>
            <a:pPr marL="514350" lvl="1" indent="-285750">
              <a:buFont typeface="Arial"/>
              <a:buChar char="•"/>
            </a:pPr>
            <a:r>
              <a:rPr lang="nb-NO" sz="1100" dirty="0">
                <a:solidFill>
                  <a:schemeClr val="tx1"/>
                </a:solidFill>
                <a:latin typeface="Titillium Web"/>
              </a:rPr>
              <a:t>	har vi målt?</a:t>
            </a:r>
          </a:p>
          <a:p>
            <a:endParaRPr lang="nb-NO" sz="1100" dirty="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5FD13BA-22A3-4987-BB13-5A5FFF9756C8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6" name="Picture Placeholder 3">
            <a:extLst>
              <a:ext uri="{FF2B5EF4-FFF2-40B4-BE49-F238E27FC236}">
                <a16:creationId xmlns:a16="http://schemas.microsoft.com/office/drawing/2014/main" id="{E94634A4-6605-44CB-BFD9-8C885162E0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64" r="4364"/>
          <a:stretch>
            <a:fillRect/>
          </a:stretch>
        </p:blipFill>
        <p:spPr>
          <a:xfrm>
            <a:off x="4572000" y="143277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B3B5E6-A556-4D9E-BD45-29CA21144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0" y="326650"/>
            <a:ext cx="4260375" cy="4242300"/>
          </a:xfrm>
        </p:spPr>
        <p:txBody>
          <a:bodyPr/>
          <a:lstStyle/>
          <a:p>
            <a:r>
              <a:rPr lang="nb-NO"/>
              <a:t>Dere har 30 min til rådighet i grupperommet</a:t>
            </a:r>
          </a:p>
        </p:txBody>
      </p:sp>
    </p:spTree>
    <p:extLst>
      <p:ext uri="{BB962C8B-B14F-4D97-AF65-F5344CB8AC3E}">
        <p14:creationId xmlns:p14="http://schemas.microsoft.com/office/powerpoint/2010/main" val="200505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5D7F3-C623-3344-816C-0DFC5020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kom dere frem til i gruppeoppgave 1?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8933EB-2113-F748-9A7F-D128E4EEF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10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Hvordan går prosessen?</a:t>
            </a:r>
            <a:endParaRPr lang="en-US"/>
          </a:p>
          <a:p>
            <a:pPr marL="29210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</a:rPr>
              <a:t>Må dere endre litt på veien? 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1D183E-A4FE-4FB2-A9E5-D8C2B27F28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0464" b="10464"/>
          <a:stretch/>
        </p:blipFill>
        <p:spPr/>
      </p:pic>
    </p:spTree>
    <p:extLst>
      <p:ext uri="{BB962C8B-B14F-4D97-AF65-F5344CB8AC3E}">
        <p14:creationId xmlns:p14="http://schemas.microsoft.com/office/powerpoint/2010/main" val="10197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3C9FE-7B6C-7041-B229-6E2D08B47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Pause 10 min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AD4D9F-A755-194E-8C14-4101E83BF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solidFill>
                <a:schemeClr val="tx1"/>
              </a:solidFill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DD5535C-8198-4E7E-9641-5E91103C9F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361" b="53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67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5D7F3-C623-3344-816C-0DFC5020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Introduksjon til gruppeoppgave 2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8933EB-2113-F748-9A7F-D128E4EEF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sz="1100">
              <a:solidFill>
                <a:schemeClr val="bg2"/>
              </a:solidFill>
              <a:latin typeface="Open Sans" panose="020B0604020202020204" charset="0"/>
              <a:cs typeface="Open Sans" panose="020B0604020202020204" charset="0"/>
            </a:endParaRPr>
          </a:p>
          <a:p>
            <a:endParaRPr lang="nb-NO">
              <a:solidFill>
                <a:schemeClr val="bg2"/>
              </a:solidFill>
              <a:latin typeface="Open Sans" panose="020B0604020202020204" charset="0"/>
              <a:cs typeface="Open Sans" panose="020B0604020202020204" charset="0"/>
            </a:endParaRPr>
          </a:p>
          <a:p>
            <a:endParaRPr lang="nb-NO">
              <a:solidFill>
                <a:schemeClr val="bg2"/>
              </a:solidFill>
              <a:latin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1D183E-A4FE-4FB2-A9E5-D8C2B27F28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2595" r="25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811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EC034E7-FF6F-43DF-8F0F-0E6018ED68A0}"/>
              </a:ext>
            </a:extLst>
          </p:cNvPr>
          <p:cNvSpPr/>
          <p:nvPr/>
        </p:nvSpPr>
        <p:spPr>
          <a:xfrm>
            <a:off x="3603487" y="1677662"/>
            <a:ext cx="2446946" cy="19952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nb-NO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AFD589B-BC85-4DC0-BFB7-F96AC26040F9}"/>
              </a:ext>
            </a:extLst>
          </p:cNvPr>
          <p:cNvSpPr txBox="1">
            <a:spLocks/>
          </p:cNvSpPr>
          <p:nvPr/>
        </p:nvSpPr>
        <p:spPr>
          <a:xfrm>
            <a:off x="3576918" y="1681501"/>
            <a:ext cx="2575225" cy="206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914378">
              <a:buClr>
                <a:srgbClr val="5B6670"/>
              </a:buClr>
              <a:defRPr/>
            </a:pPr>
            <a:r>
              <a:rPr lang="nb-NO" b="1" dirty="0">
                <a:solidFill>
                  <a:srgbClr val="042827"/>
                </a:solidFill>
              </a:rPr>
              <a:t>a) </a:t>
            </a:r>
            <a:r>
              <a:rPr lang="nb-NO" sz="900" b="1" dirty="0">
                <a:solidFill>
                  <a:schemeClr val="tx1"/>
                </a:solidFill>
              </a:rPr>
              <a:t>Finn tiltak </a:t>
            </a:r>
            <a:br>
              <a:rPr lang="nb-NO" sz="900" dirty="0">
                <a:latin typeface="Open Sans" panose="020B0604020202020204" charset="0"/>
                <a:cs typeface="Open Sans" panose="020B0604020202020204" charset="0"/>
              </a:rPr>
            </a:br>
            <a:r>
              <a:rPr lang="nb-NO" sz="900" dirty="0">
                <a:solidFill>
                  <a:schemeClr val="tx1"/>
                </a:solidFill>
              </a:rPr>
              <a:t>Lage en liste over </a:t>
            </a:r>
            <a:r>
              <a:rPr lang="nb-NO" sz="900" b="1" dirty="0">
                <a:solidFill>
                  <a:schemeClr val="tx1"/>
                </a:solidFill>
              </a:rPr>
              <a:t>Tiltak som forebygger; </a:t>
            </a:r>
            <a:endParaRPr lang="en-US" dirty="0">
              <a:solidFill>
                <a:schemeClr val="tx1"/>
              </a:solidFill>
            </a:endParaRPr>
          </a:p>
          <a:p>
            <a:pPr defTabSz="914378">
              <a:lnSpc>
                <a:spcPct val="114999"/>
              </a:lnSpc>
              <a:defRPr/>
            </a:pPr>
            <a:r>
              <a:rPr lang="nb-NO" sz="900" dirty="0">
                <a:solidFill>
                  <a:schemeClr val="tx1"/>
                </a:solidFill>
              </a:rPr>
              <a:t>Det vil si tiltak som forhindrer at hendelsen oppstår.</a:t>
            </a:r>
            <a:endParaRPr lang="nb-NO">
              <a:solidFill>
                <a:schemeClr val="tx1"/>
              </a:solidFill>
            </a:endParaRPr>
          </a:p>
          <a:p>
            <a:pPr defTabSz="914378">
              <a:lnSpc>
                <a:spcPct val="114999"/>
              </a:lnSpc>
              <a:defRPr/>
            </a:pPr>
            <a:br>
              <a:rPr lang="nb-NO" sz="900" dirty="0"/>
            </a:br>
            <a:r>
              <a:rPr lang="nb-NO" sz="900" dirty="0">
                <a:solidFill>
                  <a:schemeClr val="tx1"/>
                </a:solidFill>
              </a:rPr>
              <a:t>Lag en liste over </a:t>
            </a:r>
            <a:r>
              <a:rPr lang="nb-NO" sz="900" b="1" dirty="0">
                <a:solidFill>
                  <a:schemeClr val="tx1"/>
                </a:solidFill>
              </a:rPr>
              <a:t>Tiltak som gjenoppretter; </a:t>
            </a:r>
            <a:r>
              <a:rPr lang="nb-NO" sz="900" dirty="0">
                <a:solidFill>
                  <a:schemeClr val="tx1"/>
                </a:solidFill>
              </a:rPr>
              <a:t>Det vil si tiltak som fører tilstanden tilbake </a:t>
            </a:r>
          </a:p>
          <a:p>
            <a:pPr defTabSz="914378">
              <a:lnSpc>
                <a:spcPct val="114999"/>
              </a:lnSpc>
              <a:defRPr/>
            </a:pPr>
            <a:r>
              <a:rPr lang="nb-NO" sz="900" dirty="0">
                <a:solidFill>
                  <a:schemeClr val="tx1"/>
                </a:solidFill>
              </a:rPr>
              <a:t>til hva den burde være.</a:t>
            </a:r>
            <a:br>
              <a:rPr lang="nb-NO" sz="900" dirty="0"/>
            </a:br>
            <a:endParaRPr lang="nb-NO" sz="900" dirty="0">
              <a:solidFill>
                <a:schemeClr val="tx1"/>
              </a:solidFill>
            </a:endParaRPr>
          </a:p>
          <a:p>
            <a:r>
              <a:rPr lang="nb-NO" sz="900" dirty="0">
                <a:solidFill>
                  <a:schemeClr val="tx1"/>
                </a:solidFill>
              </a:rPr>
              <a:t>Få fram så mange tiltak som mulig. Målet er å åpne opp og ta imot alle forslag positivt. Bygg på hverandres idéer ved å si JA OG!  </a:t>
            </a:r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834C04-8B58-40FB-8DEA-9347039CD141}"/>
              </a:ext>
            </a:extLst>
          </p:cNvPr>
          <p:cNvSpPr/>
          <p:nvPr/>
        </p:nvSpPr>
        <p:spPr>
          <a:xfrm>
            <a:off x="6247513" y="1680923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nb-NO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289327D-8E54-48F1-9B1D-9409A2F13CDF}"/>
              </a:ext>
            </a:extLst>
          </p:cNvPr>
          <p:cNvSpPr txBox="1">
            <a:spLocks/>
          </p:cNvSpPr>
          <p:nvPr/>
        </p:nvSpPr>
        <p:spPr>
          <a:xfrm>
            <a:off x="6247800" y="1642636"/>
            <a:ext cx="2467116" cy="305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914378">
              <a:buClr>
                <a:srgbClr val="5B6670"/>
              </a:buClr>
              <a:defRPr/>
            </a:pPr>
            <a:r>
              <a:rPr lang="nb-NO" b="1" dirty="0">
                <a:solidFill>
                  <a:srgbClr val="042827"/>
                </a:solidFill>
              </a:rPr>
              <a:t>c) Definer tiltaket ytterligere</a:t>
            </a:r>
            <a:br>
              <a:rPr lang="nb-NO" dirty="0"/>
            </a:br>
            <a:r>
              <a:rPr lang="nb-NO" dirty="0">
                <a:solidFill>
                  <a:srgbClr val="042827"/>
                </a:solidFill>
              </a:rPr>
              <a:t>Beskriv tiltaket med flere ord:</a:t>
            </a:r>
            <a:endParaRPr lang="nb-NO" dirty="0">
              <a:solidFill>
                <a:srgbClr val="5B6670"/>
              </a:solidFill>
            </a:endParaRPr>
          </a:p>
          <a:p>
            <a:pPr defTabSz="914378">
              <a:lnSpc>
                <a:spcPct val="114999"/>
              </a:lnSpc>
              <a:defRPr/>
            </a:pPr>
            <a:r>
              <a:rPr lang="nb-NO" dirty="0">
                <a:solidFill>
                  <a:srgbClr val="042827"/>
                </a:solidFill>
              </a:rPr>
              <a:t> "</a:t>
            </a:r>
            <a:r>
              <a:rPr lang="nb-NO" i="1" dirty="0">
                <a:solidFill>
                  <a:srgbClr val="042827"/>
                </a:solidFill>
              </a:rPr>
              <a:t>på hvilken måte dette tiltaket vil kunne hjelpe for hvem og i hvilke situasjoner"</a:t>
            </a:r>
            <a:r>
              <a:rPr lang="nb-NO" dirty="0">
                <a:solidFill>
                  <a:srgbClr val="042827"/>
                </a:solidFill>
              </a:rPr>
              <a:t>. </a:t>
            </a:r>
            <a:endParaRPr lang="nb-NO"/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</a:endParaRPr>
          </a:p>
          <a:p>
            <a:pPr defTabSz="914378">
              <a:buClr>
                <a:srgbClr val="5B6670"/>
              </a:buClr>
              <a:defRPr/>
            </a:pPr>
            <a:r>
              <a:rPr lang="nb-NO" dirty="0">
                <a:solidFill>
                  <a:srgbClr val="042827"/>
                </a:solidFill>
              </a:rPr>
              <a:t>Tenk på: </a:t>
            </a:r>
          </a:p>
          <a:p>
            <a:pPr defTabSz="914378">
              <a:buClr>
                <a:srgbClr val="5B6670"/>
              </a:buClr>
              <a:defRPr/>
            </a:pPr>
            <a:r>
              <a:rPr lang="nb-NO" dirty="0">
                <a:solidFill>
                  <a:srgbClr val="042827"/>
                </a:solidFill>
              </a:rPr>
              <a:t>"</a:t>
            </a:r>
            <a:r>
              <a:rPr lang="nb-NO" i="1" dirty="0">
                <a:solidFill>
                  <a:srgbClr val="042827"/>
                </a:solidFill>
              </a:rPr>
              <a:t>på hvilken måte kan dere som parter sammen sørge for at denne type sykefravær/problem ikke oppstår i fremtiden?" </a:t>
            </a:r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</a:endParaRPr>
          </a:p>
          <a:p>
            <a:pPr defTabSz="914378">
              <a:buClr>
                <a:srgbClr val="5B6670"/>
              </a:buClr>
              <a:defRPr/>
            </a:pPr>
            <a:r>
              <a:rPr lang="nb-NO" dirty="0">
                <a:solidFill>
                  <a:srgbClr val="042827"/>
                </a:solidFill>
              </a:rPr>
              <a:t>Hvis denne hendelsen inntreffer igjen:</a:t>
            </a:r>
          </a:p>
          <a:p>
            <a:pPr defTabSz="914378">
              <a:lnSpc>
                <a:spcPct val="114999"/>
              </a:lnSpc>
              <a:defRPr/>
            </a:pPr>
            <a:r>
              <a:rPr lang="nb-NO" i="1" dirty="0">
                <a:solidFill>
                  <a:srgbClr val="042827"/>
                </a:solidFill>
              </a:rPr>
              <a:t>" hvordan kan vi som parter sammen sørge for at de som opplever den får  den støtten de trenger?"</a:t>
            </a:r>
            <a:endParaRPr lang="nb-NO" i="1" dirty="0"/>
          </a:p>
          <a:p>
            <a:pPr defTabSz="914378">
              <a:lnSpc>
                <a:spcPct val="114999"/>
              </a:lnSpc>
              <a:defRPr/>
            </a:pPr>
            <a:endParaRPr lang="nb-NO" i="1" dirty="0">
              <a:solidFill>
                <a:srgbClr val="042827"/>
              </a:solidFill>
            </a:endParaRPr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</a:endParaRPr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</a:endParaRPr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defTabSz="914378">
              <a:buClr>
                <a:srgbClr val="5B6670"/>
              </a:buClr>
              <a:defRPr/>
            </a:pPr>
            <a:endParaRPr lang="nb-NO">
              <a:solidFill>
                <a:srgbClr val="04282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33A84-0959-4BA4-B2D6-56F287E17059}"/>
              </a:ext>
            </a:extLst>
          </p:cNvPr>
          <p:cNvSpPr txBox="1"/>
          <p:nvPr/>
        </p:nvSpPr>
        <p:spPr>
          <a:xfrm>
            <a:off x="4347155" y="1418646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nb-NO">
                <a:solidFill>
                  <a:srgbClr val="2D7C81"/>
                </a:solidFill>
              </a:rPr>
              <a:t>10 min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EBACB-CAB7-460E-BDD3-2AD367C644AC}"/>
              </a:ext>
            </a:extLst>
          </p:cNvPr>
          <p:cNvSpPr txBox="1"/>
          <p:nvPr/>
        </p:nvSpPr>
        <p:spPr>
          <a:xfrm>
            <a:off x="6939366" y="1416746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nb-NO">
                <a:solidFill>
                  <a:srgbClr val="2D7C81"/>
                </a:solidFill>
              </a:rPr>
              <a:t>35 min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C6D19C6-465A-4D14-82B4-EDAB9AF88783}"/>
              </a:ext>
            </a:extLst>
          </p:cNvPr>
          <p:cNvCxnSpPr>
            <a:cxnSpLocks/>
          </p:cNvCxnSpPr>
          <p:nvPr/>
        </p:nvCxnSpPr>
        <p:spPr>
          <a:xfrm>
            <a:off x="1219940" y="2677202"/>
            <a:ext cx="2114715" cy="0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21FD705-E862-062F-E79E-27734D163FF9}"/>
              </a:ext>
            </a:extLst>
          </p:cNvPr>
          <p:cNvGrpSpPr/>
          <p:nvPr/>
        </p:nvGrpSpPr>
        <p:grpSpPr>
          <a:xfrm>
            <a:off x="1145981" y="1691020"/>
            <a:ext cx="2235386" cy="3046196"/>
            <a:chOff x="1145981" y="1726423"/>
            <a:chExt cx="2235386" cy="3046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0A6091-11D5-436A-A878-7091B9F74648}"/>
                </a:ext>
              </a:extLst>
            </p:cNvPr>
            <p:cNvSpPr/>
            <p:nvPr/>
          </p:nvSpPr>
          <p:spPr>
            <a:xfrm>
              <a:off x="1225112" y="1726423"/>
              <a:ext cx="2109543" cy="3046196"/>
            </a:xfrm>
            <a:prstGeom prst="rect">
              <a:avLst/>
            </a:prstGeom>
            <a:solidFill>
              <a:srgbClr val="2D7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nb-NO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" name="TekstSylinder 1">
              <a:extLst>
                <a:ext uri="{FF2B5EF4-FFF2-40B4-BE49-F238E27FC236}">
                  <a16:creationId xmlns:a16="http://schemas.microsoft.com/office/drawing/2014/main" id="{62A75C73-7122-4D81-A845-51F97EBAE92D}"/>
                </a:ext>
              </a:extLst>
            </p:cNvPr>
            <p:cNvSpPr txBox="1"/>
            <p:nvPr/>
          </p:nvSpPr>
          <p:spPr>
            <a:xfrm>
              <a:off x="1289384" y="1827355"/>
              <a:ext cx="1679105" cy="2117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5" rIns="0" bIns="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indent="0">
                <a:lnSpc>
                  <a:spcPct val="115000"/>
                </a:lnSpc>
                <a:buSzPts val="600"/>
                <a:buNone/>
                <a:defRPr sz="3000" b="1">
                  <a:solidFill>
                    <a:srgbClr val="042827"/>
                  </a:solidFill>
                  <a:latin typeface="Titillium Web"/>
                  <a:ea typeface="Titillium Web"/>
                  <a:cs typeface="Titillium Web"/>
                </a:defRPr>
              </a:lvl1pPr>
              <a:lvl2pPr>
                <a:buSzPts val="600"/>
                <a:buNone/>
                <a:defRPr sz="800"/>
              </a:lvl2pPr>
              <a:lvl3pPr>
                <a:buSzPts val="600"/>
                <a:buNone/>
                <a:defRPr sz="800"/>
              </a:lvl3pPr>
              <a:lvl4pPr>
                <a:buSzPts val="600"/>
                <a:buNone/>
                <a:defRPr sz="800"/>
              </a:lvl4pPr>
              <a:lvl5pPr>
                <a:buSzPts val="600"/>
                <a:buNone/>
                <a:defRPr sz="800"/>
              </a:lvl5pPr>
              <a:lvl6pPr>
                <a:buSzPts val="600"/>
                <a:buNone/>
                <a:defRPr sz="800"/>
              </a:lvl6pPr>
              <a:lvl7pPr>
                <a:buSzPts val="600"/>
                <a:buNone/>
                <a:defRPr sz="800"/>
              </a:lvl7pPr>
              <a:lvl8pPr>
                <a:buSzPts val="600"/>
                <a:buNone/>
                <a:defRPr sz="800"/>
              </a:lvl8pPr>
              <a:lvl9pPr>
                <a:buSzPts val="600"/>
                <a:buNone/>
                <a:defRPr sz="800"/>
              </a:lvl9pPr>
            </a:lstStyle>
            <a:p>
              <a:pPr defTabSz="914378">
                <a:defRPr/>
              </a:pPr>
              <a:br>
                <a:rPr lang="nb-NO" sz="1400">
                  <a:solidFill>
                    <a:srgbClr val="FFFFFF"/>
                  </a:solidFill>
                </a:rPr>
              </a:br>
              <a:r>
                <a:rPr lang="nb-NO" sz="1200">
                  <a:solidFill>
                    <a:srgbClr val="FFFFFF"/>
                  </a:solidFill>
                </a:rPr>
                <a:t>Hensikt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8072B5E-ED49-4D34-9637-EB9C8ADE0BD8}"/>
                </a:ext>
              </a:extLst>
            </p:cNvPr>
            <p:cNvGrpSpPr/>
            <p:nvPr/>
          </p:nvGrpSpPr>
          <p:grpSpPr>
            <a:xfrm>
              <a:off x="1225113" y="2706128"/>
              <a:ext cx="2114716" cy="259204"/>
              <a:chOff x="3485826" y="1644088"/>
              <a:chExt cx="2656628" cy="55587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1BBAF0-5B03-48A4-8CD7-49FA24782CD0}"/>
                  </a:ext>
                </a:extLst>
              </p:cNvPr>
              <p:cNvSpPr/>
              <p:nvPr/>
            </p:nvSpPr>
            <p:spPr>
              <a:xfrm>
                <a:off x="3485826" y="1683982"/>
                <a:ext cx="2656628" cy="515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nb-NO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3" name="TekstSylinder 1">
                <a:extLst>
                  <a:ext uri="{FF2B5EF4-FFF2-40B4-BE49-F238E27FC236}">
                    <a16:creationId xmlns:a16="http://schemas.microsoft.com/office/drawing/2014/main" id="{FFE68B00-CD39-4F05-8DC2-09C4BAA1ED9A}"/>
                  </a:ext>
                </a:extLst>
              </p:cNvPr>
              <p:cNvSpPr txBox="1"/>
              <p:nvPr/>
            </p:nvSpPr>
            <p:spPr>
              <a:xfrm>
                <a:off x="3547756" y="1644088"/>
                <a:ext cx="1545079" cy="53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5" rIns="0" bIns="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15000"/>
                  </a:lnSpc>
                  <a:buSzPts val="600"/>
                  <a:buNone/>
                  <a:defRPr sz="3000" b="1">
                    <a:solidFill>
                      <a:srgbClr val="042827"/>
                    </a:solidFill>
                    <a:latin typeface="Titillium Web"/>
                    <a:ea typeface="Titillium Web"/>
                    <a:cs typeface="Titillium Web"/>
                  </a:defRPr>
                </a:lvl1pPr>
                <a:lvl2pPr>
                  <a:buSzPts val="600"/>
                  <a:buNone/>
                  <a:defRPr sz="800"/>
                </a:lvl2pPr>
                <a:lvl3pPr>
                  <a:buSzPts val="600"/>
                  <a:buNone/>
                  <a:defRPr sz="800"/>
                </a:lvl3pPr>
                <a:lvl4pPr>
                  <a:buSzPts val="600"/>
                  <a:buNone/>
                  <a:defRPr sz="800"/>
                </a:lvl4pPr>
                <a:lvl5pPr>
                  <a:buSzPts val="600"/>
                  <a:buNone/>
                  <a:defRPr sz="800"/>
                </a:lvl5pPr>
                <a:lvl6pPr>
                  <a:buSzPts val="600"/>
                  <a:buNone/>
                  <a:defRPr sz="800"/>
                </a:lvl6pPr>
                <a:lvl7pPr>
                  <a:buSzPts val="600"/>
                  <a:buNone/>
                  <a:defRPr sz="800"/>
                </a:lvl7pPr>
                <a:lvl8pPr>
                  <a:buSzPts val="600"/>
                  <a:buNone/>
                  <a:defRPr sz="800"/>
                </a:lvl8pPr>
                <a:lvl9pPr>
                  <a:buSzPts val="600"/>
                  <a:buNone/>
                  <a:defRPr sz="800"/>
                </a:lvl9pPr>
              </a:lstStyle>
              <a:p>
                <a:pPr defTabSz="914378">
                  <a:defRPr/>
                </a:pPr>
                <a:br>
                  <a:rPr lang="nb-NO" sz="1400"/>
                </a:br>
                <a:r>
                  <a:rPr lang="nb-NO" sz="1200">
                    <a:solidFill>
                      <a:srgbClr val="FFFFFF"/>
                    </a:solidFill>
                  </a:rPr>
                  <a:t>Ønsket Resultat</a:t>
                </a:r>
                <a:endParaRPr lang="nb-NO" sz="1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62572EF-8BE0-4F1A-8F41-B225AC7D1548}"/>
                </a:ext>
              </a:extLst>
            </p:cNvPr>
            <p:cNvGrpSpPr/>
            <p:nvPr/>
          </p:nvGrpSpPr>
          <p:grpSpPr>
            <a:xfrm>
              <a:off x="1225113" y="3644828"/>
              <a:ext cx="2114716" cy="259204"/>
              <a:chOff x="3485826" y="1644088"/>
              <a:chExt cx="2656628" cy="555878"/>
            </a:xfrm>
            <a:solidFill>
              <a:srgbClr val="2D7C81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E686319-76C9-4FB0-87ED-A65F3F91B24E}"/>
                  </a:ext>
                </a:extLst>
              </p:cNvPr>
              <p:cNvSpPr/>
              <p:nvPr/>
            </p:nvSpPr>
            <p:spPr>
              <a:xfrm>
                <a:off x="3485826" y="1683982"/>
                <a:ext cx="2656628" cy="515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>
                  <a:defRPr/>
                </a:pPr>
                <a:endParaRPr lang="nb-NO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1" name="TekstSylinder 1">
                <a:extLst>
                  <a:ext uri="{FF2B5EF4-FFF2-40B4-BE49-F238E27FC236}">
                    <a16:creationId xmlns:a16="http://schemas.microsoft.com/office/drawing/2014/main" id="{46AC2281-9713-41C3-BD67-54530A079A09}"/>
                  </a:ext>
                </a:extLst>
              </p:cNvPr>
              <p:cNvSpPr txBox="1"/>
              <p:nvPr/>
            </p:nvSpPr>
            <p:spPr>
              <a:xfrm>
                <a:off x="3547756" y="1644088"/>
                <a:ext cx="2015010" cy="53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5" rIns="0" bIns="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15000"/>
                  </a:lnSpc>
                  <a:buSzPts val="600"/>
                  <a:buNone/>
                  <a:defRPr sz="3000" b="1">
                    <a:solidFill>
                      <a:srgbClr val="042827"/>
                    </a:solidFill>
                    <a:latin typeface="Titillium Web"/>
                    <a:ea typeface="Titillium Web"/>
                    <a:cs typeface="Titillium Web"/>
                  </a:defRPr>
                </a:lvl1pPr>
                <a:lvl2pPr>
                  <a:buSzPts val="600"/>
                  <a:buNone/>
                  <a:defRPr sz="800"/>
                </a:lvl2pPr>
                <a:lvl3pPr>
                  <a:buSzPts val="600"/>
                  <a:buNone/>
                  <a:defRPr sz="800"/>
                </a:lvl3pPr>
                <a:lvl4pPr>
                  <a:buSzPts val="600"/>
                  <a:buNone/>
                  <a:defRPr sz="800"/>
                </a:lvl4pPr>
                <a:lvl5pPr>
                  <a:buSzPts val="600"/>
                  <a:buNone/>
                  <a:defRPr sz="800"/>
                </a:lvl5pPr>
                <a:lvl6pPr>
                  <a:buSzPts val="600"/>
                  <a:buNone/>
                  <a:defRPr sz="800"/>
                </a:lvl6pPr>
                <a:lvl7pPr>
                  <a:buSzPts val="600"/>
                  <a:buNone/>
                  <a:defRPr sz="800"/>
                </a:lvl7pPr>
                <a:lvl8pPr>
                  <a:buSzPts val="600"/>
                  <a:buNone/>
                  <a:defRPr sz="800"/>
                </a:lvl8pPr>
                <a:lvl9pPr>
                  <a:buSzPts val="600"/>
                  <a:buNone/>
                  <a:defRPr sz="800"/>
                </a:lvl9pPr>
              </a:lstStyle>
              <a:p>
                <a:pPr defTabSz="914378">
                  <a:defRPr/>
                </a:pPr>
                <a:br>
                  <a:rPr lang="nb-NO" sz="1400"/>
                </a:br>
                <a:r>
                  <a:rPr lang="nb-NO" sz="1200">
                    <a:solidFill>
                      <a:srgbClr val="FFFFFF"/>
                    </a:solidFill>
                  </a:rPr>
                  <a:t>Agenda</a:t>
                </a:r>
                <a:endParaRPr lang="nb-NO" sz="1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208EF8-F3CA-44F2-9B20-0A10B9A09956}"/>
                </a:ext>
              </a:extLst>
            </p:cNvPr>
            <p:cNvSpPr txBox="1"/>
            <p:nvPr/>
          </p:nvSpPr>
          <p:spPr>
            <a:xfrm>
              <a:off x="1165319" y="3972400"/>
              <a:ext cx="209524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nb-NO" sz="900" b="1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TID</a:t>
              </a:r>
              <a:r>
                <a:rPr lang="nb-NO" sz="900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: 45 min </a:t>
              </a:r>
            </a:p>
            <a:p>
              <a:pPr defTabSz="91437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nb-NO" sz="900" b="1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Fasilitator</a:t>
              </a:r>
              <a:r>
                <a:rPr lang="nb-NO" sz="900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: IA-rådgiver </a:t>
              </a:r>
            </a:p>
            <a:p>
              <a:pPr defTabSz="914378"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nb-NO" sz="900" b="1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Referent</a:t>
              </a:r>
              <a:r>
                <a:rPr lang="nb-NO" sz="900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: Velg en i gruppen som tar notater.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12A386-96B0-42E6-BF60-060FDD1DB9ED}"/>
                </a:ext>
              </a:extLst>
            </p:cNvPr>
            <p:cNvSpPr txBox="1"/>
            <p:nvPr/>
          </p:nvSpPr>
          <p:spPr>
            <a:xfrm>
              <a:off x="1189782" y="2005234"/>
              <a:ext cx="2191585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>
                <a:spcBef>
                  <a:spcPts val="300"/>
                </a:spcBef>
                <a:spcAft>
                  <a:spcPts val="300"/>
                </a:spcAft>
                <a:buSzPts val="1000"/>
                <a:defRPr/>
              </a:pPr>
              <a:r>
                <a:rPr lang="nb-NO" sz="900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Open Sans"/>
                </a:rPr>
                <a:t>Reflektere over hvilke tiltak som er forebyggende og hvilke tiltak som er gjenopprettende tiltak. </a:t>
              </a:r>
            </a:p>
            <a:p>
              <a:pPr defTabSz="914378">
                <a:spcBef>
                  <a:spcPts val="300"/>
                </a:spcBef>
                <a:spcAft>
                  <a:spcPts val="300"/>
                </a:spcAft>
                <a:buSzPts val="1000"/>
                <a:defRPr/>
              </a:pPr>
              <a:endParaRPr lang="nb-NO" sz="900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  <a:sym typeface="Open San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8D36AC-3290-4A7B-BAEC-A68E2D2FA330}"/>
                </a:ext>
              </a:extLst>
            </p:cNvPr>
            <p:cNvSpPr txBox="1"/>
            <p:nvPr/>
          </p:nvSpPr>
          <p:spPr>
            <a:xfrm>
              <a:off x="1172873" y="2927041"/>
              <a:ext cx="2065087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8">
                <a:spcBef>
                  <a:spcPts val="300"/>
                </a:spcBef>
                <a:spcAft>
                  <a:spcPts val="300"/>
                </a:spcAft>
                <a:buSzPts val="1000"/>
                <a:defRPr/>
              </a:pPr>
              <a:r>
                <a:rPr lang="nb-NO" sz="900" dirty="0" err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Rotårsaken</a:t>
              </a:r>
              <a:r>
                <a:rPr lang="nb-NO" sz="900" dirty="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skal være «løst» med forslag til tiltak. Dere som parter skal ha beskrevet hvordan deres tre ulike roller kan løse dette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85DD5E-ACA6-4DAB-9F9A-168B472FAA77}"/>
                </a:ext>
              </a:extLst>
            </p:cNvPr>
            <p:cNvCxnSpPr>
              <a:cxnSpLocks/>
            </p:cNvCxnSpPr>
            <p:nvPr/>
          </p:nvCxnSpPr>
          <p:spPr>
            <a:xfrm>
              <a:off x="1145981" y="3666195"/>
              <a:ext cx="2114715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7AD31A6-25DC-46FD-9C31-20C95835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0" dirty="0"/>
              <a:t>Introduksjon – gruppeoppgave 2 </a:t>
            </a:r>
            <a:br>
              <a:rPr lang="nb-NO" dirty="0"/>
            </a:br>
            <a:r>
              <a:rPr lang="nb-NO" sz="1800" dirty="0"/>
              <a:t>Tiltak som </a:t>
            </a:r>
            <a:r>
              <a:rPr lang="nb-NO" sz="1800" dirty="0">
                <a:sym typeface="Open Sans"/>
              </a:rPr>
              <a:t>forebygger, tiltak som gjenopprette</a:t>
            </a:r>
            <a:endParaRPr lang="nb-NO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613740-F2D0-43DF-B5EF-F3A5506888C9}"/>
              </a:ext>
            </a:extLst>
          </p:cNvPr>
          <p:cNvGrpSpPr/>
          <p:nvPr/>
        </p:nvGrpSpPr>
        <p:grpSpPr>
          <a:xfrm>
            <a:off x="1" y="1708151"/>
            <a:ext cx="468968" cy="2763177"/>
            <a:chOff x="0" y="0"/>
            <a:chExt cx="833718" cy="6858000"/>
          </a:xfrm>
          <a:solidFill>
            <a:srgbClr val="2E7C8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478696-3F17-4EBB-A348-6CC479B15887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endParaRPr lang="nb-NO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327EFB-F010-4C40-8915-29D40CB7EBCA}"/>
                </a:ext>
              </a:extLst>
            </p:cNvPr>
            <p:cNvSpPr txBox="1"/>
            <p:nvPr/>
          </p:nvSpPr>
          <p:spPr>
            <a:xfrm rot="16200000">
              <a:off x="-1621511" y="2065912"/>
              <a:ext cx="4030439" cy="7181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14337">
                <a:defRPr/>
              </a:pPr>
              <a:r>
                <a:rPr lang="nb-NO" sz="2025">
                  <a:solidFill>
                    <a:srgbClr val="FFFFFF"/>
                  </a:solidFill>
                  <a:latin typeface="Calibri" panose="020F0502020204030204"/>
                </a:rPr>
                <a:t>OPPGAVE</a:t>
              </a:r>
            </a:p>
          </p:txBody>
        </p:sp>
      </p:grp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EDC8ECF-7E3A-43DF-915E-5C4DD98D8CE1}"/>
              </a:ext>
            </a:extLst>
          </p:cNvPr>
          <p:cNvSpPr txBox="1">
            <a:spLocks/>
          </p:cNvSpPr>
          <p:nvPr/>
        </p:nvSpPr>
        <p:spPr>
          <a:xfrm>
            <a:off x="3599071" y="3702443"/>
            <a:ext cx="2199346" cy="99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defTabSz="914378">
              <a:buClr>
                <a:srgbClr val="5B6670"/>
              </a:buClr>
              <a:defRPr/>
            </a:pPr>
            <a:endParaRPr lang="nb-NO" sz="900">
              <a:solidFill>
                <a:srgbClr val="04282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nb-NO" sz="900" b="1">
                <a:solidFill>
                  <a:srgbClr val="042827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b) </a:t>
            </a:r>
            <a:r>
              <a:rPr lang="nb-NO" sz="900" b="1">
                <a:solidFill>
                  <a:schemeClr val="tx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nb-NO" sz="900" b="1">
                <a:solidFill>
                  <a:schemeClr val="tx1"/>
                </a:solidFill>
              </a:rPr>
              <a:t>Prioriter tiltak</a:t>
            </a:r>
            <a:br>
              <a:rPr lang="nb-NO" sz="900"/>
            </a:br>
            <a:r>
              <a:rPr lang="nb-NO" sz="900">
                <a:solidFill>
                  <a:schemeClr val="tx1"/>
                </a:solidFill>
              </a:rPr>
              <a:t>Legg hvert tiltak på «rett plass» i diagrammet</a:t>
            </a:r>
          </a:p>
          <a:p>
            <a:pPr defTabSz="914378">
              <a:buClr>
                <a:srgbClr val="5B6670"/>
              </a:buClr>
              <a:defRPr/>
            </a:pPr>
            <a:endParaRPr lang="nb-NO" sz="900">
              <a:solidFill>
                <a:srgbClr val="042827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C048BA-D022-4C32-9159-08984158D493}"/>
              </a:ext>
            </a:extLst>
          </p:cNvPr>
          <p:cNvSpPr/>
          <p:nvPr/>
        </p:nvSpPr>
        <p:spPr>
          <a:xfrm>
            <a:off x="3601620" y="3741836"/>
            <a:ext cx="2446946" cy="1030783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endParaRPr lang="nb-NO" sz="18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530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36F11EFD-D648-4FB4-A5E5-BF92345221CF}"/>
              </a:ext>
            </a:extLst>
          </p:cNvPr>
          <p:cNvSpPr txBox="1">
            <a:spLocks/>
          </p:cNvSpPr>
          <p:nvPr/>
        </p:nvSpPr>
        <p:spPr>
          <a:xfrm>
            <a:off x="928688" y="231055"/>
            <a:ext cx="5915025" cy="449180"/>
          </a:xfrm>
          <a:prstGeom prst="rect">
            <a:avLst/>
          </a:prstGeom>
        </p:spPr>
        <p:txBody>
          <a:bodyPr/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>
                <a:solidFill>
                  <a:srgbClr val="D5FC7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defTabSz="514337">
              <a:buClrTx/>
              <a:defRPr/>
            </a:pPr>
            <a:r>
              <a:rPr lang="nb-NO" sz="2475" dirty="0">
                <a:solidFill>
                  <a:prstClr val="white"/>
                </a:solidFill>
              </a:rPr>
              <a:t>Hvis... Så...</a:t>
            </a:r>
          </a:p>
        </p:txBody>
      </p: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07E9D975-28DA-426F-B6A6-E7247BE72235}"/>
              </a:ext>
            </a:extLst>
          </p:cNvPr>
          <p:cNvSpPr txBox="1"/>
          <p:nvPr/>
        </p:nvSpPr>
        <p:spPr>
          <a:xfrm>
            <a:off x="1058327" y="1439610"/>
            <a:ext cx="3093321" cy="3286181"/>
          </a:xfrm>
          <a:prstGeom prst="rect">
            <a:avLst/>
          </a:prstGeom>
          <a:noFill/>
        </p:spPr>
        <p:txBody>
          <a:bodyPr wrap="square" lIns="0" tIns="27000" rIns="0" bIns="27000" rtlCol="0" anchor="t">
            <a:spAutoFit/>
          </a:bodyPr>
          <a:lstStyle/>
          <a:p>
            <a:pPr defTabSz="514325">
              <a:defRPr/>
            </a:pP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Nå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som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dere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kjenner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hinderet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,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er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spørsmålet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hva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dere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kan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gjøre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for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å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løse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 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det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?  </a:t>
            </a:r>
          </a:p>
          <a:p>
            <a:pPr defTabSz="514325">
              <a:defRPr/>
            </a:pPr>
            <a:endParaRPr lang="es-ES_tradnl" dirty="0">
              <a:solidFill>
                <a:schemeClr val="bg1"/>
              </a:solidFill>
              <a:latin typeface="Calibri" panose="020F0502020204030204"/>
              <a:cs typeface="Open Sans"/>
            </a:endParaRPr>
          </a:p>
          <a:p>
            <a:pPr defTabSz="514325">
              <a:defRPr/>
            </a:pP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Med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nb-NO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andre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ord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, </a:t>
            </a:r>
            <a:r>
              <a:rPr lang="es-ES_tradnl" dirty="0" err="1">
                <a:solidFill>
                  <a:schemeClr val="bg1"/>
                </a:solidFill>
                <a:latin typeface="Calibri" panose="020F0502020204030204"/>
                <a:cs typeface="Open Sans"/>
              </a:rPr>
              <a:t>hva</a:t>
            </a:r>
            <a:r>
              <a:rPr lang="es-ES_tradnl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</a:t>
            </a:r>
            <a:r>
              <a:rPr lang="nb-NO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er en konkret handling eller endring i hverdagen  som vil hjelpe dere å løse hinderet? Det kan være noe så konkret som å flytte en oppgave til en annen tid?</a:t>
            </a:r>
          </a:p>
          <a:p>
            <a:pPr defTabSz="514325">
              <a:defRPr/>
            </a:pPr>
            <a:r>
              <a:rPr lang="nb-NO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 Hva med omfordeling av ansvar? </a:t>
            </a:r>
          </a:p>
          <a:p>
            <a:pPr defTabSz="514325">
              <a:defRPr/>
            </a:pPr>
            <a:r>
              <a:rPr lang="nb-NO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Eller handler det om å kompetanse? </a:t>
            </a:r>
          </a:p>
          <a:p>
            <a:pPr defTabSz="514325">
              <a:defRPr/>
            </a:pPr>
            <a:endParaRPr lang="nb-NO" dirty="0">
              <a:solidFill>
                <a:schemeClr val="bg1"/>
              </a:solidFill>
              <a:latin typeface="Calibri" panose="020F0502020204030204"/>
              <a:cs typeface="Open Sans"/>
            </a:endParaRPr>
          </a:p>
          <a:p>
            <a:pPr defTabSz="514325">
              <a:defRPr/>
            </a:pPr>
            <a:r>
              <a:rPr lang="nb-NO" dirty="0">
                <a:solidFill>
                  <a:schemeClr val="bg1"/>
                </a:solidFill>
                <a:latin typeface="Calibri" panose="020F0502020204030204"/>
                <a:cs typeface="Open Sans"/>
              </a:rPr>
              <a:t>Vær konkret.</a:t>
            </a:r>
          </a:p>
          <a:p>
            <a:pPr defTabSz="514325">
              <a:defRPr/>
            </a:pPr>
            <a:endParaRPr lang="nb-NO" dirty="0">
              <a:solidFill>
                <a:schemeClr val="bg1"/>
              </a:solidFill>
              <a:latin typeface="Calibri" panose="020F0502020204030204"/>
              <a:cs typeface="Open Sans"/>
            </a:endParaRPr>
          </a:p>
          <a:p>
            <a:pPr defTabSz="514325">
              <a:defRPr/>
            </a:pPr>
            <a:endParaRPr lang="nb-N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3010B76-065B-4477-9B6D-ED066BFB7A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r="15184"/>
          <a:stretch/>
        </p:blipFill>
        <p:spPr>
          <a:xfrm flipH="1">
            <a:off x="4537620" y="1512763"/>
            <a:ext cx="3714732" cy="2603519"/>
          </a:xfrm>
          <a:prstGeom prst="roundRect">
            <a:avLst/>
          </a:prstGeom>
        </p:spPr>
      </p:pic>
      <p:sp>
        <p:nvSpPr>
          <p:cNvPr id="18" name="TekstSylinder 13">
            <a:extLst>
              <a:ext uri="{FF2B5EF4-FFF2-40B4-BE49-F238E27FC236}">
                <a16:creationId xmlns:a16="http://schemas.microsoft.com/office/drawing/2014/main" id="{3B03CB04-1D4E-4FE4-BD4E-3489E2EC336C}"/>
              </a:ext>
            </a:extLst>
          </p:cNvPr>
          <p:cNvSpPr txBox="1"/>
          <p:nvPr/>
        </p:nvSpPr>
        <p:spPr>
          <a:xfrm rot="295520">
            <a:off x="6670389" y="1710534"/>
            <a:ext cx="1566899" cy="418281"/>
          </a:xfrm>
          <a:prstGeom prst="rect">
            <a:avLst/>
          </a:prstGeom>
          <a:noFill/>
        </p:spPr>
        <p:txBody>
          <a:bodyPr wrap="square" lIns="0" tIns="27000" rIns="0" bIns="27000" rtlCol="0">
            <a:spAutoFit/>
          </a:bodyPr>
          <a:lstStyle/>
          <a:p>
            <a:pPr algn="ctr" defTabSz="514325">
              <a:defRPr/>
            </a:pPr>
            <a:r>
              <a:rPr lang="nb-NO" sz="788" b="1" dirty="0">
                <a:latin typeface="Open Sans" panose="020B0604020202020204" charset="0"/>
                <a:ea typeface="+mn-ea"/>
                <a:cs typeface="Open Sans" panose="020B0604020202020204" charset="0"/>
              </a:rPr>
              <a:t>Hvis vi tar en kort evalueringsrunde i  personalmøtet...</a:t>
            </a:r>
          </a:p>
        </p:txBody>
      </p:sp>
      <p:sp>
        <p:nvSpPr>
          <p:cNvPr id="19" name="TekstSylinder 13">
            <a:extLst>
              <a:ext uri="{FF2B5EF4-FFF2-40B4-BE49-F238E27FC236}">
                <a16:creationId xmlns:a16="http://schemas.microsoft.com/office/drawing/2014/main" id="{129C6059-1130-49F2-9A07-E5C54D2FD787}"/>
              </a:ext>
            </a:extLst>
          </p:cNvPr>
          <p:cNvSpPr txBox="1"/>
          <p:nvPr/>
        </p:nvSpPr>
        <p:spPr>
          <a:xfrm rot="454890">
            <a:off x="6677507" y="2204008"/>
            <a:ext cx="1178926" cy="735483"/>
          </a:xfrm>
          <a:prstGeom prst="rect">
            <a:avLst/>
          </a:prstGeom>
          <a:noFill/>
        </p:spPr>
        <p:txBody>
          <a:bodyPr wrap="square" lIns="0" tIns="27000" rIns="0" bIns="27000" rtlCol="0">
            <a:spAutoFit/>
          </a:bodyPr>
          <a:lstStyle/>
          <a:p>
            <a:pPr algn="ctr" defTabSz="514325">
              <a:defRPr/>
            </a:pPr>
            <a:r>
              <a:rPr lang="nb-NO" sz="900" b="1" dirty="0">
                <a:solidFill>
                  <a:srgbClr val="045961"/>
                </a:solidFill>
                <a:latin typeface="Bradley Hand ITC" panose="03070402050302030203" pitchFamily="66" charset="0"/>
                <a:ea typeface="+mn-ea"/>
              </a:rPr>
              <a:t>SÅ sikrer vi gjennom-føring og kontinuitet, og vi oppnår målet om kollegastøtte</a:t>
            </a:r>
            <a:r>
              <a:rPr lang="nb-NO" sz="1000" b="1" dirty="0">
                <a:solidFill>
                  <a:srgbClr val="045961"/>
                </a:solidFill>
                <a:latin typeface="Bradley Hand ITC" panose="03070402050302030203" pitchFamily="66" charset="0"/>
                <a:ea typeface="+mn-ea"/>
              </a:rPr>
              <a:t>.</a:t>
            </a:r>
          </a:p>
          <a:p>
            <a:pPr defTabSz="514325">
              <a:defRPr/>
            </a:pPr>
            <a:endParaRPr lang="nb-NO" sz="675" dirty="0">
              <a:solidFill>
                <a:srgbClr val="045961"/>
              </a:solidFill>
              <a:latin typeface="Calibri" panose="020F0502020204030204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580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0CE8-F2F9-4A0D-941F-3C407547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75" y="411999"/>
            <a:ext cx="8075100" cy="7200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b-NO"/>
              <a:t>Teknikk for idégenerering til tiltak</a:t>
            </a:r>
            <a:br>
              <a:rPr lang="nb-NO"/>
            </a:br>
            <a:endParaRPr lang="nb-NO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BEF6567-B584-4ABA-8FBD-A49D59192A5B}"/>
              </a:ext>
            </a:extLst>
          </p:cNvPr>
          <p:cNvGrpSpPr/>
          <p:nvPr/>
        </p:nvGrpSpPr>
        <p:grpSpPr>
          <a:xfrm>
            <a:off x="2182148" y="1603062"/>
            <a:ext cx="3862011" cy="2585431"/>
            <a:chOff x="627415" y="1828215"/>
            <a:chExt cx="5276538" cy="3090145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F5F42EAF-45B9-4B1C-B140-3D56A178E804}"/>
                </a:ext>
              </a:extLst>
            </p:cNvPr>
            <p:cNvSpPr/>
            <p:nvPr/>
          </p:nvSpPr>
          <p:spPr>
            <a:xfrm rot="5400000">
              <a:off x="3039746" y="2054153"/>
              <a:ext cx="3090145" cy="2638269"/>
            </a:xfrm>
            <a:prstGeom prst="triangle">
              <a:avLst/>
            </a:prstGeom>
            <a:solidFill>
              <a:srgbClr val="8AA1CB"/>
            </a:solidFill>
            <a:ln>
              <a:solidFill>
                <a:srgbClr val="8AA1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8E8EE15C-E41A-4071-8BE5-752952015CEF}"/>
                </a:ext>
              </a:extLst>
            </p:cNvPr>
            <p:cNvSpPr/>
            <p:nvPr/>
          </p:nvSpPr>
          <p:spPr>
            <a:xfrm rot="16200000">
              <a:off x="401477" y="2054153"/>
              <a:ext cx="3090145" cy="2638269"/>
            </a:xfrm>
            <a:prstGeom prst="triangle">
              <a:avLst/>
            </a:prstGeom>
            <a:solidFill>
              <a:srgbClr val="E3F3F4"/>
            </a:solidFill>
            <a:ln>
              <a:solidFill>
                <a:srgbClr val="D9E8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200" b="1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49E592-83D9-4924-8E5B-A3E026C9668F}"/>
                </a:ext>
              </a:extLst>
            </p:cNvPr>
            <p:cNvSpPr txBox="1"/>
            <p:nvPr/>
          </p:nvSpPr>
          <p:spPr>
            <a:xfrm>
              <a:off x="1723869" y="2940929"/>
              <a:ext cx="1206707" cy="33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/>
                <a:t>Idéjakt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30B20A-5581-4F1D-A295-9724A6A051D0}"/>
                </a:ext>
              </a:extLst>
            </p:cNvPr>
            <p:cNvSpPr txBox="1"/>
            <p:nvPr/>
          </p:nvSpPr>
          <p:spPr>
            <a:xfrm>
              <a:off x="3510195" y="2911622"/>
              <a:ext cx="1346617" cy="331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200" b="1"/>
                <a:t>Idéslakt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3B0F152-86E0-43D0-B8EC-C3A9AE022DA0}"/>
              </a:ext>
            </a:extLst>
          </p:cNvPr>
          <p:cNvSpPr txBox="1"/>
          <p:nvPr/>
        </p:nvSpPr>
        <p:spPr>
          <a:xfrm>
            <a:off x="811552" y="2325480"/>
            <a:ext cx="167357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 dirty="0">
                <a:latin typeface="Open Sans"/>
                <a:ea typeface="Open Sans"/>
                <a:cs typeface="Open Sans"/>
              </a:rPr>
              <a:t>Så mange tiltak som mulig. </a:t>
            </a:r>
            <a:endParaRPr lang="en-US"/>
          </a:p>
          <a:p>
            <a:endParaRPr lang="nb-NO" sz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nb-NO" sz="1200" dirty="0">
                <a:latin typeface="Open Sans"/>
                <a:ea typeface="Open Sans"/>
                <a:cs typeface="Open Sans"/>
              </a:rPr>
              <a:t>Bygg videre på et tiltak ved å si JA OG! </a:t>
            </a:r>
            <a:endParaRPr lang="nb-NO" sz="12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1DF86-D5D0-47D9-A911-426E5DEBAEE0}"/>
              </a:ext>
            </a:extLst>
          </p:cNvPr>
          <p:cNvSpPr txBox="1"/>
          <p:nvPr/>
        </p:nvSpPr>
        <p:spPr>
          <a:xfrm>
            <a:off x="6197375" y="1657351"/>
            <a:ext cx="253333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200">
                <a:latin typeface="Open Sans"/>
                <a:ea typeface="Open Sans"/>
                <a:cs typeface="Open Sans"/>
              </a:rPr>
              <a:t>Hvilke tiltak treffer best? </a:t>
            </a:r>
            <a:endParaRPr lang="nb-NO" sz="12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nb-NO" sz="1200">
                <a:latin typeface="Open Sans"/>
                <a:ea typeface="Open Sans"/>
                <a:cs typeface="Open Sans"/>
              </a:rPr>
              <a:t>For å sile ut og finne de beste tiltakene:</a:t>
            </a:r>
          </a:p>
          <a:p>
            <a:endParaRPr lang="nb-NO" sz="12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latin typeface="Open Sans"/>
                <a:ea typeface="Open Sans"/>
                <a:cs typeface="Open Sans"/>
              </a:rPr>
              <a:t>Tror dere på at tiltaket kan gjennomføres i enheten? </a:t>
            </a:r>
            <a:endParaRPr lang="nb-NO" sz="12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latin typeface="Open Sans"/>
                <a:ea typeface="Open Sans"/>
                <a:cs typeface="Open Sans"/>
              </a:rPr>
              <a:t>Vil det løse problemet? </a:t>
            </a:r>
            <a:endParaRPr lang="nb-NO" sz="12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latin typeface="Open Sans"/>
                <a:ea typeface="Open Sans"/>
                <a:cs typeface="Open Sans"/>
              </a:rPr>
              <a:t>Hvilke hindringer kan oppstå i implementeringen av dette tiltaket, og hva er «hvis-så-planen» deres?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>
                <a:latin typeface="Open Sans"/>
                <a:ea typeface="Open Sans"/>
                <a:cs typeface="Open Sans"/>
              </a:rPr>
              <a:t>Tiltakets svakheter? </a:t>
            </a:r>
            <a:endParaRPr lang="nb-NO" sz="120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A0407-EF3F-4199-9746-ADEEF575D9A0}"/>
              </a:ext>
            </a:extLst>
          </p:cNvPr>
          <p:cNvSpPr txBox="1"/>
          <p:nvPr/>
        </p:nvSpPr>
        <p:spPr>
          <a:xfrm>
            <a:off x="2999808" y="4731500"/>
            <a:ext cx="1785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Refleksjon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31A7F-3B96-40FE-AC9C-400E0EA15008}"/>
              </a:ext>
            </a:extLst>
          </p:cNvPr>
          <p:cNvGrpSpPr/>
          <p:nvPr/>
        </p:nvGrpSpPr>
        <p:grpSpPr>
          <a:xfrm>
            <a:off x="1" y="1479551"/>
            <a:ext cx="468968" cy="2763177"/>
            <a:chOff x="0" y="0"/>
            <a:chExt cx="833718" cy="6858000"/>
          </a:xfrm>
          <a:solidFill>
            <a:srgbClr val="2E7C81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95A2ED4-9714-4329-A97F-217ABBD71496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endParaRPr lang="nb-NO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E768A-E792-47B4-93A1-1CE071AC87FE}"/>
                </a:ext>
              </a:extLst>
            </p:cNvPr>
            <p:cNvSpPr txBox="1"/>
            <p:nvPr/>
          </p:nvSpPr>
          <p:spPr>
            <a:xfrm rot="16200000">
              <a:off x="-1621511" y="2065912"/>
              <a:ext cx="4030439" cy="7181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14337">
                <a:defRPr/>
              </a:pPr>
              <a:r>
                <a:rPr lang="nb-NO" sz="2025">
                  <a:solidFill>
                    <a:srgbClr val="FFFFFF"/>
                  </a:solidFill>
                  <a:latin typeface="Calibri" panose="020F0502020204030204"/>
                </a:rPr>
                <a:t>OPPGAVE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3CCE0E-BBA4-403B-90AC-10972283C733}"/>
              </a:ext>
            </a:extLst>
          </p:cNvPr>
          <p:cNvSpPr txBox="1"/>
          <p:nvPr/>
        </p:nvSpPr>
        <p:spPr>
          <a:xfrm>
            <a:off x="4574338" y="4731499"/>
            <a:ext cx="17851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Utveksling</a:t>
            </a:r>
          </a:p>
        </p:txBody>
      </p:sp>
    </p:spTree>
    <p:extLst>
      <p:ext uri="{BB962C8B-B14F-4D97-AF65-F5344CB8AC3E}">
        <p14:creationId xmlns:p14="http://schemas.microsoft.com/office/powerpoint/2010/main" val="2899252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24B1352D-AB5A-45EC-9A5E-C36A52DEB618}"/>
              </a:ext>
            </a:extLst>
          </p:cNvPr>
          <p:cNvSpPr/>
          <p:nvPr/>
        </p:nvSpPr>
        <p:spPr>
          <a:xfrm>
            <a:off x="2847814" y="802828"/>
            <a:ext cx="620892" cy="621398"/>
          </a:xfrm>
          <a:prstGeom prst="ellipse">
            <a:avLst/>
          </a:prstGeom>
          <a:solidFill>
            <a:srgbClr val="A7CA9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ctr"/>
            <a:endParaRPr lang="nb-NO" sz="1125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43DF36E0-1055-4226-B171-31C3D4754605}"/>
              </a:ext>
            </a:extLst>
          </p:cNvPr>
          <p:cNvCxnSpPr>
            <a:stCxn id="14" idx="4"/>
            <a:endCxn id="67" idx="7"/>
          </p:cNvCxnSpPr>
          <p:nvPr/>
        </p:nvCxnSpPr>
        <p:spPr>
          <a:xfrm rot="16200000" flipH="1">
            <a:off x="2751334" y="1015225"/>
            <a:ext cx="980132" cy="461206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Curved 65">
            <a:extLst>
              <a:ext uri="{FF2B5EF4-FFF2-40B4-BE49-F238E27FC236}">
                <a16:creationId xmlns:a16="http://schemas.microsoft.com/office/drawing/2014/main" id="{AF506385-786B-4A54-9180-3C966194837D}"/>
              </a:ext>
            </a:extLst>
          </p:cNvPr>
          <p:cNvCxnSpPr>
            <a:cxnSpLocks/>
            <a:stCxn id="17" idx="4"/>
            <a:endCxn id="67" idx="7"/>
          </p:cNvCxnSpPr>
          <p:nvPr/>
        </p:nvCxnSpPr>
        <p:spPr>
          <a:xfrm rot="5400000">
            <a:off x="3198289" y="1233144"/>
            <a:ext cx="776464" cy="229036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or: Curved 56">
            <a:extLst>
              <a:ext uri="{FF2B5EF4-FFF2-40B4-BE49-F238E27FC236}">
                <a16:creationId xmlns:a16="http://schemas.microsoft.com/office/drawing/2014/main" id="{3779A3F9-35CB-4C10-9D04-0E0F923104D9}"/>
              </a:ext>
            </a:extLst>
          </p:cNvPr>
          <p:cNvCxnSpPr>
            <a:cxnSpLocks/>
            <a:stCxn id="15" idx="4"/>
            <a:endCxn id="67" idx="1"/>
          </p:cNvCxnSpPr>
          <p:nvPr/>
        </p:nvCxnSpPr>
        <p:spPr>
          <a:xfrm rot="5400000">
            <a:off x="1806252" y="1205555"/>
            <a:ext cx="923299" cy="137379"/>
          </a:xfrm>
          <a:prstGeom prst="curvedConnector3">
            <a:avLst>
              <a:gd name="adj1" fmla="val 50000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or: Curved 52">
            <a:extLst>
              <a:ext uri="{FF2B5EF4-FFF2-40B4-BE49-F238E27FC236}">
                <a16:creationId xmlns:a16="http://schemas.microsoft.com/office/drawing/2014/main" id="{C611CFF3-2FD4-4CCD-A82D-442D59597CE1}"/>
              </a:ext>
            </a:extLst>
          </p:cNvPr>
          <p:cNvCxnSpPr>
            <a:stCxn id="12" idx="4"/>
            <a:endCxn id="67" idx="1"/>
          </p:cNvCxnSpPr>
          <p:nvPr/>
        </p:nvCxnSpPr>
        <p:spPr>
          <a:xfrm rot="16200000" flipH="1">
            <a:off x="1409647" y="946330"/>
            <a:ext cx="929250" cy="649877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E305E9B0-BF48-41EF-B17D-8EA8AF7EA90D}"/>
              </a:ext>
            </a:extLst>
          </p:cNvPr>
          <p:cNvSpPr>
            <a:spLocks noChangeAspect="1"/>
          </p:cNvSpPr>
          <p:nvPr/>
        </p:nvSpPr>
        <p:spPr>
          <a:xfrm>
            <a:off x="6752098" y="2117269"/>
            <a:ext cx="1846911" cy="1517402"/>
          </a:xfrm>
          <a:prstGeom prst="ellipse">
            <a:avLst/>
          </a:prstGeom>
          <a:solidFill>
            <a:srgbClr val="D4E5E6"/>
          </a:solidFill>
          <a:ln>
            <a:solidFill>
              <a:srgbClr val="D4E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err="1">
              <a:solidFill>
                <a:schemeClr val="tx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BD4BA3CC-293B-4F05-8507-8C0326909C7D}"/>
              </a:ext>
            </a:extLst>
          </p:cNvPr>
          <p:cNvSpPr txBox="1"/>
          <p:nvPr/>
        </p:nvSpPr>
        <p:spPr>
          <a:xfrm>
            <a:off x="6778570" y="2665591"/>
            <a:ext cx="1793965" cy="277285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800" b="1">
                <a:solidFill>
                  <a:schemeClr val="tx1"/>
                </a:solidFill>
              </a:rPr>
              <a:t>Jobbprestasjon</a:t>
            </a:r>
          </a:p>
        </p:txBody>
      </p:sp>
      <p:sp>
        <p:nvSpPr>
          <p:cNvPr id="94" name="Cloud 93">
            <a:extLst>
              <a:ext uri="{FF2B5EF4-FFF2-40B4-BE49-F238E27FC236}">
                <a16:creationId xmlns:a16="http://schemas.microsoft.com/office/drawing/2014/main" id="{02FBE71A-9EE7-4415-B3A2-63272249E140}"/>
              </a:ext>
            </a:extLst>
          </p:cNvPr>
          <p:cNvSpPr/>
          <p:nvPr/>
        </p:nvSpPr>
        <p:spPr>
          <a:xfrm>
            <a:off x="5017330" y="157304"/>
            <a:ext cx="763263" cy="471730"/>
          </a:xfrm>
          <a:prstGeom prst="cloud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err="1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D0C0D9-63E1-4A55-909B-5B9CD3E46F90}"/>
              </a:ext>
            </a:extLst>
          </p:cNvPr>
          <p:cNvSpPr/>
          <p:nvPr/>
        </p:nvSpPr>
        <p:spPr>
          <a:xfrm>
            <a:off x="1350228" y="833612"/>
            <a:ext cx="751459" cy="640212"/>
          </a:xfrm>
          <a:prstGeom prst="ellipse">
            <a:avLst/>
          </a:prstGeom>
          <a:solidFill>
            <a:srgbClr val="A7C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ctr"/>
            <a:endParaRPr lang="nb-NO" sz="1000" b="1" err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E5059A-18B6-4AFD-A69E-B9DB4F152516}"/>
              </a:ext>
            </a:extLst>
          </p:cNvPr>
          <p:cNvSpPr txBox="1"/>
          <p:nvPr/>
        </p:nvSpPr>
        <p:spPr>
          <a:xfrm>
            <a:off x="1310990" y="1027003"/>
            <a:ext cx="880036" cy="343769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900" b="1">
                <a:solidFill>
                  <a:srgbClr val="277D82"/>
                </a:solidFill>
                <a:latin typeface="+mn-lt"/>
              </a:rPr>
              <a:t>Engasjement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984C442-4BBD-4CE0-98FC-ED7AEE7D6C19}"/>
              </a:ext>
            </a:extLst>
          </p:cNvPr>
          <p:cNvGrpSpPr/>
          <p:nvPr/>
        </p:nvGrpSpPr>
        <p:grpSpPr>
          <a:xfrm>
            <a:off x="2637620" y="96650"/>
            <a:ext cx="746353" cy="659112"/>
            <a:chOff x="9051044" y="2715269"/>
            <a:chExt cx="770964" cy="804583"/>
          </a:xfrm>
          <a:solidFill>
            <a:srgbClr val="A7CA9E">
              <a:alpha val="40000"/>
            </a:srgbClr>
          </a:solidFill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6E9A34B-6D08-49FA-8BFF-019AA4C4829F}"/>
                </a:ext>
              </a:extLst>
            </p:cNvPr>
            <p:cNvSpPr/>
            <p:nvPr/>
          </p:nvSpPr>
          <p:spPr>
            <a:xfrm>
              <a:off x="9051044" y="2715269"/>
              <a:ext cx="770964" cy="8045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ctr"/>
              <a:endParaRPr lang="nb-NO" sz="1000" b="1" err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D232F0-E13A-4113-BBA5-31524C95D1AD}"/>
                </a:ext>
              </a:extLst>
            </p:cNvPr>
            <p:cNvSpPr txBox="1"/>
            <p:nvPr/>
          </p:nvSpPr>
          <p:spPr>
            <a:xfrm>
              <a:off x="9172759" y="2998306"/>
              <a:ext cx="485403" cy="227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40958" tIns="40958" rIns="40958" bIns="40958" rtlCol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nb-NO" sz="1000" b="1">
                  <a:solidFill>
                    <a:srgbClr val="277D82"/>
                  </a:solidFill>
                  <a:latin typeface="+mn-lt"/>
                </a:rPr>
                <a:t>Tillit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7E76697-E341-44CF-A475-469581FCFA2E}"/>
              </a:ext>
            </a:extLst>
          </p:cNvPr>
          <p:cNvGrpSpPr/>
          <p:nvPr/>
        </p:nvGrpSpPr>
        <p:grpSpPr>
          <a:xfrm>
            <a:off x="1237932" y="203207"/>
            <a:ext cx="649878" cy="603437"/>
            <a:chOff x="9355551" y="2986368"/>
            <a:chExt cx="866504" cy="804583"/>
          </a:xfrm>
          <a:solidFill>
            <a:srgbClr val="A7CA9E">
              <a:alpha val="43000"/>
            </a:srgbClr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1D8CAB-6B17-48CA-BC96-592415B80B20}"/>
                </a:ext>
              </a:extLst>
            </p:cNvPr>
            <p:cNvSpPr/>
            <p:nvPr/>
          </p:nvSpPr>
          <p:spPr>
            <a:xfrm>
              <a:off x="9385271" y="2986368"/>
              <a:ext cx="770964" cy="8045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ctr"/>
              <a:endParaRPr lang="nb-NO" sz="1000" b="1" err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FF591C-CAE4-4225-A71C-5F9C95CCB267}"/>
                </a:ext>
              </a:extLst>
            </p:cNvPr>
            <p:cNvSpPr txBox="1"/>
            <p:nvPr/>
          </p:nvSpPr>
          <p:spPr>
            <a:xfrm>
              <a:off x="9355551" y="3195843"/>
              <a:ext cx="866504" cy="308565"/>
            </a:xfrm>
            <a:prstGeom prst="rect">
              <a:avLst/>
            </a:prstGeom>
            <a:noFill/>
          </p:spPr>
          <p:txBody>
            <a:bodyPr wrap="square" lIns="40958" tIns="40958" rIns="40958" bIns="40958" rtlCol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nb-NO" sz="1000" b="1">
                  <a:solidFill>
                    <a:srgbClr val="277D82"/>
                  </a:solidFill>
                  <a:latin typeface="+mn-lt"/>
                </a:rPr>
                <a:t>Trygghet</a:t>
              </a: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A3227FE2-9507-4A77-AF51-3571E192B61F}"/>
              </a:ext>
            </a:extLst>
          </p:cNvPr>
          <p:cNvSpPr/>
          <p:nvPr/>
        </p:nvSpPr>
        <p:spPr>
          <a:xfrm>
            <a:off x="3324751" y="269396"/>
            <a:ext cx="752576" cy="690034"/>
          </a:xfrm>
          <a:prstGeom prst="ellipse">
            <a:avLst/>
          </a:prstGeom>
          <a:solidFill>
            <a:srgbClr val="A7CA9E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ctr"/>
            <a:endParaRPr lang="nb-NO" sz="1000" b="1" err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5D6262-11CD-48CE-A65A-15599287B905}"/>
              </a:ext>
            </a:extLst>
          </p:cNvPr>
          <p:cNvSpPr txBox="1"/>
          <p:nvPr/>
        </p:nvSpPr>
        <p:spPr>
          <a:xfrm>
            <a:off x="2805144" y="980455"/>
            <a:ext cx="623782" cy="231424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000" b="1">
                <a:solidFill>
                  <a:srgbClr val="277D82"/>
                </a:solidFill>
                <a:latin typeface="+mn-lt"/>
              </a:rPr>
              <a:t>Stolthet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5F7362C-C69E-49F4-AFFD-5C05BCCE6F18}"/>
              </a:ext>
            </a:extLst>
          </p:cNvPr>
          <p:cNvGrpSpPr/>
          <p:nvPr/>
        </p:nvGrpSpPr>
        <p:grpSpPr>
          <a:xfrm>
            <a:off x="1929732" y="114874"/>
            <a:ext cx="848715" cy="697721"/>
            <a:chOff x="9504221" y="3382398"/>
            <a:chExt cx="962653" cy="804583"/>
          </a:xfrm>
          <a:solidFill>
            <a:srgbClr val="A7CA9E">
              <a:alpha val="54902"/>
            </a:srgbClr>
          </a:solidFill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D979C2-E6A1-4A72-BDBD-111E318B04C8}"/>
                </a:ext>
              </a:extLst>
            </p:cNvPr>
            <p:cNvSpPr/>
            <p:nvPr/>
          </p:nvSpPr>
          <p:spPr>
            <a:xfrm>
              <a:off x="9580217" y="3382398"/>
              <a:ext cx="770964" cy="8045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ctr"/>
              <a:endParaRPr lang="nb-NO" sz="1000" b="1" err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7A01B93-9AEA-4B2B-BBA6-ED3861DB73DE}"/>
                </a:ext>
              </a:extLst>
            </p:cNvPr>
            <p:cNvSpPr txBox="1"/>
            <p:nvPr/>
          </p:nvSpPr>
          <p:spPr>
            <a:xfrm>
              <a:off x="9504221" y="3634923"/>
              <a:ext cx="962653" cy="308565"/>
            </a:xfrm>
            <a:prstGeom prst="rect">
              <a:avLst/>
            </a:prstGeom>
            <a:noFill/>
          </p:spPr>
          <p:txBody>
            <a:bodyPr wrap="square" lIns="40958" tIns="40958" rIns="40958" bIns="40958" rtlCol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nb-NO" sz="1000" b="1">
                  <a:solidFill>
                    <a:srgbClr val="277D82"/>
                  </a:solidFill>
                  <a:latin typeface="+mn-lt"/>
                </a:rPr>
                <a:t>Toleranse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E559198-E1E9-4186-9A08-340D612775B6}"/>
              </a:ext>
            </a:extLst>
          </p:cNvPr>
          <p:cNvSpPr txBox="1"/>
          <p:nvPr/>
        </p:nvSpPr>
        <p:spPr>
          <a:xfrm>
            <a:off x="3324751" y="421867"/>
            <a:ext cx="779560" cy="231424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000" b="1">
                <a:solidFill>
                  <a:srgbClr val="277D82"/>
                </a:solidFill>
                <a:latin typeface="+mn-lt"/>
              </a:rPr>
              <a:t>Utviklings- orientering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494ADC0-F615-4561-B4ED-A04B0A0B8CAA}"/>
              </a:ext>
            </a:extLst>
          </p:cNvPr>
          <p:cNvGrpSpPr/>
          <p:nvPr/>
        </p:nvGrpSpPr>
        <p:grpSpPr>
          <a:xfrm>
            <a:off x="3468707" y="1010001"/>
            <a:ext cx="775955" cy="655584"/>
            <a:chOff x="9804089" y="4483334"/>
            <a:chExt cx="923616" cy="804583"/>
          </a:xfrm>
          <a:solidFill>
            <a:srgbClr val="A7CA9E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24C15E0-E631-4358-8475-54F03C8D424B}"/>
                </a:ext>
              </a:extLst>
            </p:cNvPr>
            <p:cNvSpPr/>
            <p:nvPr/>
          </p:nvSpPr>
          <p:spPr>
            <a:xfrm>
              <a:off x="9869056" y="4483334"/>
              <a:ext cx="770964" cy="80458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0958" tIns="40958" rIns="40958" bIns="40958" rtlCol="0" anchor="ctr"/>
            <a:lstStyle/>
            <a:p>
              <a:pPr algn="ctr"/>
              <a:endParaRPr lang="nb-NO" sz="1000" b="1" err="1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BFFEFD-7E27-4032-881D-097A0348F5BA}"/>
                </a:ext>
              </a:extLst>
            </p:cNvPr>
            <p:cNvSpPr txBox="1"/>
            <p:nvPr/>
          </p:nvSpPr>
          <p:spPr>
            <a:xfrm>
              <a:off x="9804089" y="4715727"/>
              <a:ext cx="923616" cy="332364"/>
            </a:xfrm>
            <a:prstGeom prst="rect">
              <a:avLst/>
            </a:prstGeom>
            <a:noFill/>
          </p:spPr>
          <p:txBody>
            <a:bodyPr wrap="square" lIns="40958" tIns="40958" rIns="40958" bIns="40958" rtlCol="0">
              <a:noAutofit/>
            </a:bodyPr>
            <a:lstStyle/>
            <a:p>
              <a:pPr algn="ctr">
                <a:spcAft>
                  <a:spcPts val="450"/>
                </a:spcAft>
              </a:pPr>
              <a:r>
                <a:rPr lang="nb-NO" sz="1000" b="1">
                  <a:solidFill>
                    <a:srgbClr val="277D82"/>
                  </a:solidFill>
                  <a:latin typeface="+mn-lt"/>
                </a:rPr>
                <a:t>Åpenhet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34A029C3-11FC-4355-AC0A-187F9FE57AEF}"/>
              </a:ext>
            </a:extLst>
          </p:cNvPr>
          <p:cNvSpPr/>
          <p:nvPr/>
        </p:nvSpPr>
        <p:spPr>
          <a:xfrm>
            <a:off x="1935607" y="1577732"/>
            <a:ext cx="1800000" cy="1080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277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err="1">
              <a:solidFill>
                <a:schemeClr val="bg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E57D17D-447D-4F1C-857F-DA9C53FD4ED3}"/>
              </a:ext>
            </a:extLst>
          </p:cNvPr>
          <p:cNvSpPr txBox="1"/>
          <p:nvPr/>
        </p:nvSpPr>
        <p:spPr>
          <a:xfrm>
            <a:off x="2284517" y="2005823"/>
            <a:ext cx="1102179" cy="211406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>
              <a:spcAft>
                <a:spcPts val="450"/>
              </a:spcAft>
            </a:pPr>
            <a:r>
              <a:rPr lang="nb-NO" sz="1125" b="1">
                <a:solidFill>
                  <a:srgbClr val="277D82"/>
                </a:solidFill>
              </a:rPr>
              <a:t>Jobbressurser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A69F669-1D2C-4A63-9B9C-736D1920C4F9}"/>
              </a:ext>
            </a:extLst>
          </p:cNvPr>
          <p:cNvSpPr/>
          <p:nvPr/>
        </p:nvSpPr>
        <p:spPr>
          <a:xfrm>
            <a:off x="4866556" y="1750877"/>
            <a:ext cx="1638000" cy="720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277D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err="1">
              <a:solidFill>
                <a:schemeClr val="bg1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59C54B1-F87F-46E3-8E70-C32072EA3082}"/>
              </a:ext>
            </a:extLst>
          </p:cNvPr>
          <p:cNvSpPr txBox="1"/>
          <p:nvPr/>
        </p:nvSpPr>
        <p:spPr>
          <a:xfrm>
            <a:off x="4971129" y="2053593"/>
            <a:ext cx="1411551" cy="358061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125" b="1">
                <a:solidFill>
                  <a:srgbClr val="277D82"/>
                </a:solidFill>
              </a:rPr>
              <a:t>Jobbengasjement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C1DB487-DDC6-4ED3-AAA2-009391B63281}"/>
              </a:ext>
            </a:extLst>
          </p:cNvPr>
          <p:cNvCxnSpPr>
            <a:cxnSpLocks/>
            <a:stCxn id="67" idx="6"/>
            <a:endCxn id="69" idx="2"/>
          </p:cNvCxnSpPr>
          <p:nvPr/>
        </p:nvCxnSpPr>
        <p:spPr>
          <a:xfrm flipV="1">
            <a:off x="3735607" y="2110877"/>
            <a:ext cx="1130949" cy="68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8396DA3B-9B6D-4EDA-A6CD-130E169EE123}"/>
              </a:ext>
            </a:extLst>
          </p:cNvPr>
          <p:cNvSpPr txBox="1"/>
          <p:nvPr/>
        </p:nvSpPr>
        <p:spPr>
          <a:xfrm flipV="1">
            <a:off x="3523335" y="1561646"/>
            <a:ext cx="212272" cy="369661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>
              <a:spcAft>
                <a:spcPts val="450"/>
              </a:spcAft>
            </a:pPr>
            <a:r>
              <a:rPr lang="nb-NO" sz="180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A150CAD-6595-4C29-9984-D8DD8DDA1896}"/>
              </a:ext>
            </a:extLst>
          </p:cNvPr>
          <p:cNvCxnSpPr>
            <a:cxnSpLocks/>
            <a:stCxn id="69" idx="6"/>
            <a:endCxn id="155" idx="1"/>
          </p:cNvCxnSpPr>
          <p:nvPr/>
        </p:nvCxnSpPr>
        <p:spPr>
          <a:xfrm>
            <a:off x="6504556" y="2110877"/>
            <a:ext cx="518016" cy="2286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E531A80-9D95-46F2-BB57-8DD5CE7FA06B}"/>
              </a:ext>
            </a:extLst>
          </p:cNvPr>
          <p:cNvSpPr txBox="1"/>
          <p:nvPr/>
        </p:nvSpPr>
        <p:spPr>
          <a:xfrm flipV="1">
            <a:off x="6589460" y="1890898"/>
            <a:ext cx="268611" cy="369661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>
              <a:spcAft>
                <a:spcPts val="450"/>
              </a:spcAft>
            </a:pPr>
            <a:r>
              <a:rPr lang="nb-NO" sz="180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331999A-2E52-4DC9-9250-DDEDF05A5AB7}"/>
              </a:ext>
            </a:extLst>
          </p:cNvPr>
          <p:cNvSpPr/>
          <p:nvPr/>
        </p:nvSpPr>
        <p:spPr>
          <a:xfrm>
            <a:off x="2176246" y="2859190"/>
            <a:ext cx="1800000" cy="1081430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err="1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EC6E26D-90A4-49AE-89A6-FE644DA9099D}"/>
              </a:ext>
            </a:extLst>
          </p:cNvPr>
          <p:cNvSpPr txBox="1"/>
          <p:nvPr/>
        </p:nvSpPr>
        <p:spPr>
          <a:xfrm>
            <a:off x="2446674" y="3323986"/>
            <a:ext cx="1102179" cy="211406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125" b="1">
                <a:solidFill>
                  <a:srgbClr val="00338D"/>
                </a:solidFill>
              </a:rPr>
              <a:t>Jobbkrav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5572925-F7CC-4DF2-A8AD-06B808419D82}"/>
              </a:ext>
            </a:extLst>
          </p:cNvPr>
          <p:cNvSpPr/>
          <p:nvPr/>
        </p:nvSpPr>
        <p:spPr>
          <a:xfrm>
            <a:off x="4866556" y="3032669"/>
            <a:ext cx="1638000" cy="7200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003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err="1">
              <a:solidFill>
                <a:schemeClr val="bg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CF5EBF8-12D3-4B50-920E-CF02B6FA06A2}"/>
              </a:ext>
            </a:extLst>
          </p:cNvPr>
          <p:cNvSpPr txBox="1"/>
          <p:nvPr/>
        </p:nvSpPr>
        <p:spPr>
          <a:xfrm>
            <a:off x="5215131" y="3252464"/>
            <a:ext cx="975377" cy="307568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125" b="1">
                <a:solidFill>
                  <a:srgbClr val="00338D"/>
                </a:solidFill>
              </a:rPr>
              <a:t>Utmattelse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8F5E264-AA27-46DC-BD53-283335073208}"/>
              </a:ext>
            </a:extLst>
          </p:cNvPr>
          <p:cNvSpPr txBox="1"/>
          <p:nvPr/>
        </p:nvSpPr>
        <p:spPr>
          <a:xfrm flipV="1">
            <a:off x="4452881" y="3335673"/>
            <a:ext cx="212272" cy="369661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>
              <a:spcAft>
                <a:spcPts val="450"/>
              </a:spcAft>
            </a:pPr>
            <a:r>
              <a:rPr lang="nb-NO" sz="180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81DE25B-1D6F-4436-9035-B2BBC926D200}"/>
              </a:ext>
            </a:extLst>
          </p:cNvPr>
          <p:cNvCxnSpPr>
            <a:cxnSpLocks/>
            <a:stCxn id="88" idx="6"/>
            <a:endCxn id="90" idx="2"/>
          </p:cNvCxnSpPr>
          <p:nvPr/>
        </p:nvCxnSpPr>
        <p:spPr>
          <a:xfrm flipV="1">
            <a:off x="3976246" y="3392669"/>
            <a:ext cx="890310" cy="7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un 94">
            <a:extLst>
              <a:ext uri="{FF2B5EF4-FFF2-40B4-BE49-F238E27FC236}">
                <a16:creationId xmlns:a16="http://schemas.microsoft.com/office/drawing/2014/main" id="{D6FE11E8-3DDA-44A9-85E5-7C37F1566980}"/>
              </a:ext>
            </a:extLst>
          </p:cNvPr>
          <p:cNvSpPr/>
          <p:nvPr/>
        </p:nvSpPr>
        <p:spPr>
          <a:xfrm>
            <a:off x="587789" y="124650"/>
            <a:ext cx="765399" cy="666996"/>
          </a:xfrm>
          <a:prstGeom prst="sun">
            <a:avLst/>
          </a:prstGeom>
          <a:solidFill>
            <a:srgbClr val="FFC000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err="1">
              <a:solidFill>
                <a:schemeClr val="bg1"/>
              </a:solidFill>
            </a:endParaRPr>
          </a:p>
        </p:txBody>
      </p: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BFC7A9A7-2128-435F-BA2C-3C8512F66BB4}"/>
              </a:ext>
            </a:extLst>
          </p:cNvPr>
          <p:cNvCxnSpPr>
            <a:cxnSpLocks/>
            <a:stCxn id="90" idx="6"/>
            <a:endCxn id="155" idx="3"/>
          </p:cNvCxnSpPr>
          <p:nvPr/>
        </p:nvCxnSpPr>
        <p:spPr>
          <a:xfrm>
            <a:off x="6504556" y="3392669"/>
            <a:ext cx="518016" cy="197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F002DD72-2DD3-4E24-AFBD-CE1DF70AA72E}"/>
              </a:ext>
            </a:extLst>
          </p:cNvPr>
          <p:cNvSpPr txBox="1"/>
          <p:nvPr/>
        </p:nvSpPr>
        <p:spPr>
          <a:xfrm flipV="1">
            <a:off x="6533615" y="3483189"/>
            <a:ext cx="212272" cy="369661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>
              <a:spcAft>
                <a:spcPts val="450"/>
              </a:spcAft>
            </a:pPr>
            <a:r>
              <a:rPr lang="nb-NO" sz="270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1EE9857B-EECF-4D72-870A-366C44B12398}"/>
              </a:ext>
            </a:extLst>
          </p:cNvPr>
          <p:cNvCxnSpPr>
            <a:cxnSpLocks/>
            <a:stCxn id="67" idx="5"/>
          </p:cNvCxnSpPr>
          <p:nvPr/>
        </p:nvCxnSpPr>
        <p:spPr>
          <a:xfrm>
            <a:off x="3472003" y="2499570"/>
            <a:ext cx="902062" cy="89309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0DF0632-4EFE-4145-9C95-B1872078E7E2}"/>
              </a:ext>
            </a:extLst>
          </p:cNvPr>
          <p:cNvCxnSpPr>
            <a:cxnSpLocks/>
            <a:stCxn id="88" idx="7"/>
          </p:cNvCxnSpPr>
          <p:nvPr/>
        </p:nvCxnSpPr>
        <p:spPr>
          <a:xfrm flipV="1">
            <a:off x="3712642" y="2117269"/>
            <a:ext cx="605358" cy="900293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ardrop 158">
            <a:extLst>
              <a:ext uri="{FF2B5EF4-FFF2-40B4-BE49-F238E27FC236}">
                <a16:creationId xmlns:a16="http://schemas.microsoft.com/office/drawing/2014/main" id="{C5EF6324-62F9-4238-A362-F0E542355A43}"/>
              </a:ext>
            </a:extLst>
          </p:cNvPr>
          <p:cNvSpPr>
            <a:spLocks noChangeAspect="1"/>
          </p:cNvSpPr>
          <p:nvPr/>
        </p:nvSpPr>
        <p:spPr>
          <a:xfrm rot="872020">
            <a:off x="592704" y="3943544"/>
            <a:ext cx="743831" cy="648000"/>
          </a:xfrm>
          <a:prstGeom prst="teardrop">
            <a:avLst/>
          </a:prstGeom>
          <a:solidFill>
            <a:srgbClr val="00338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b="1" err="1">
              <a:solidFill>
                <a:schemeClr val="bg1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6C61FD6-1344-4536-842E-438A7E6003A0}"/>
              </a:ext>
            </a:extLst>
          </p:cNvPr>
          <p:cNvSpPr txBox="1"/>
          <p:nvPr/>
        </p:nvSpPr>
        <p:spPr>
          <a:xfrm>
            <a:off x="656289" y="4161410"/>
            <a:ext cx="642427" cy="231425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800" b="1">
                <a:solidFill>
                  <a:schemeClr val="bg1"/>
                </a:solidFill>
              </a:rPr>
              <a:t>Arbeidstid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15A410-194B-4FDC-AE02-8025C2D9688E}"/>
              </a:ext>
            </a:extLst>
          </p:cNvPr>
          <p:cNvSpPr/>
          <p:nvPr/>
        </p:nvSpPr>
        <p:spPr>
          <a:xfrm>
            <a:off x="173936" y="54665"/>
            <a:ext cx="8716616" cy="5024231"/>
          </a:xfrm>
          <a:prstGeom prst="rect">
            <a:avLst/>
          </a:prstGeom>
          <a:noFill/>
          <a:ln w="12700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F1076D-494E-40C8-B1DD-E9F9C8F7DB89}"/>
              </a:ext>
            </a:extLst>
          </p:cNvPr>
          <p:cNvSpPr/>
          <p:nvPr/>
        </p:nvSpPr>
        <p:spPr>
          <a:xfrm>
            <a:off x="2154860" y="694135"/>
            <a:ext cx="649878" cy="620106"/>
          </a:xfrm>
          <a:prstGeom prst="ellipse">
            <a:avLst/>
          </a:prstGeom>
          <a:solidFill>
            <a:srgbClr val="A7C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ctr"/>
            <a:endParaRPr lang="nb-NO" sz="1125" b="1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id="{CA146CCE-C85F-415E-AA86-B94B1E3C6F9A}"/>
              </a:ext>
            </a:extLst>
          </p:cNvPr>
          <p:cNvCxnSpPr>
            <a:cxnSpLocks/>
            <a:stCxn id="20" idx="4"/>
            <a:endCxn id="67" idx="2"/>
          </p:cNvCxnSpPr>
          <p:nvPr/>
        </p:nvCxnSpPr>
        <p:spPr>
          <a:xfrm rot="16200000" flipH="1">
            <a:off x="1120775" y="1302899"/>
            <a:ext cx="561127" cy="1068538"/>
          </a:xfrm>
          <a:prstGeom prst="curvedConnector2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id="{67BC8934-6169-4224-ACA0-008C70CC4DAA}"/>
              </a:ext>
            </a:extLst>
          </p:cNvPr>
          <p:cNvCxnSpPr>
            <a:cxnSpLocks/>
            <a:stCxn id="13" idx="4"/>
            <a:endCxn id="67" idx="2"/>
          </p:cNvCxnSpPr>
          <p:nvPr/>
        </p:nvCxnSpPr>
        <p:spPr>
          <a:xfrm rot="16200000" flipH="1">
            <a:off x="1508828" y="1690953"/>
            <a:ext cx="643908" cy="209649"/>
          </a:xfrm>
          <a:prstGeom prst="curvedConnector2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C97BC1A8-37EE-4113-A5F0-A84574172426}"/>
              </a:ext>
            </a:extLst>
          </p:cNvPr>
          <p:cNvCxnSpPr>
            <a:cxnSpLocks/>
            <a:stCxn id="19" idx="4"/>
            <a:endCxn id="67" idx="0"/>
          </p:cNvCxnSpPr>
          <p:nvPr/>
        </p:nvCxnSpPr>
        <p:spPr>
          <a:xfrm rot="5400000">
            <a:off x="2920181" y="1339653"/>
            <a:ext cx="153506" cy="322653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28515E48-78BF-46E1-97F0-597843A6B175}"/>
              </a:ext>
            </a:extLst>
          </p:cNvPr>
          <p:cNvCxnSpPr>
            <a:cxnSpLocks/>
            <a:stCxn id="16" idx="4"/>
            <a:endCxn id="67" idx="1"/>
          </p:cNvCxnSpPr>
          <p:nvPr/>
        </p:nvCxnSpPr>
        <p:spPr>
          <a:xfrm rot="5400000">
            <a:off x="2128679" y="1384773"/>
            <a:ext cx="421653" cy="280588"/>
          </a:xfrm>
          <a:prstGeom prst="curvedConnector3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ardrop 152">
            <a:extLst>
              <a:ext uri="{FF2B5EF4-FFF2-40B4-BE49-F238E27FC236}">
                <a16:creationId xmlns:a16="http://schemas.microsoft.com/office/drawing/2014/main" id="{2E834165-0E28-4B7B-B56D-BCDD92150CCF}"/>
              </a:ext>
            </a:extLst>
          </p:cNvPr>
          <p:cNvSpPr>
            <a:spLocks noChangeAspect="1"/>
          </p:cNvSpPr>
          <p:nvPr/>
        </p:nvSpPr>
        <p:spPr>
          <a:xfrm rot="20498645">
            <a:off x="1465145" y="3714046"/>
            <a:ext cx="743831" cy="648000"/>
          </a:xfrm>
          <a:prstGeom prst="teardrop">
            <a:avLst/>
          </a:prstGeom>
          <a:solidFill>
            <a:srgbClr val="00338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b="1" err="1">
              <a:solidFill>
                <a:schemeClr val="bg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15072A4-17CE-4D36-A9F0-B181B1F8CF4F}"/>
              </a:ext>
            </a:extLst>
          </p:cNvPr>
          <p:cNvSpPr txBox="1"/>
          <p:nvPr/>
        </p:nvSpPr>
        <p:spPr>
          <a:xfrm>
            <a:off x="1537147" y="3810866"/>
            <a:ext cx="642427" cy="231425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800" b="1">
                <a:solidFill>
                  <a:schemeClr val="bg1"/>
                </a:solidFill>
              </a:rPr>
              <a:t>Jobbe med andre mennesker</a:t>
            </a:r>
          </a:p>
        </p:txBody>
      </p:sp>
      <p:sp>
        <p:nvSpPr>
          <p:cNvPr id="157" name="Teardrop 156">
            <a:extLst>
              <a:ext uri="{FF2B5EF4-FFF2-40B4-BE49-F238E27FC236}">
                <a16:creationId xmlns:a16="http://schemas.microsoft.com/office/drawing/2014/main" id="{60D0C581-ADCF-4FA0-B4BC-8FD27CC52B67}"/>
              </a:ext>
            </a:extLst>
          </p:cNvPr>
          <p:cNvSpPr>
            <a:spLocks noChangeAspect="1"/>
          </p:cNvSpPr>
          <p:nvPr/>
        </p:nvSpPr>
        <p:spPr>
          <a:xfrm>
            <a:off x="1157321" y="4425178"/>
            <a:ext cx="743831" cy="648000"/>
          </a:xfrm>
          <a:prstGeom prst="teardrop">
            <a:avLst/>
          </a:prstGeom>
          <a:solidFill>
            <a:srgbClr val="00338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b="1" err="1">
              <a:solidFill>
                <a:schemeClr val="bg1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7B838E1-BD66-411C-B06A-065B0DC01AF5}"/>
              </a:ext>
            </a:extLst>
          </p:cNvPr>
          <p:cNvSpPr txBox="1"/>
          <p:nvPr/>
        </p:nvSpPr>
        <p:spPr>
          <a:xfrm>
            <a:off x="1185681" y="4577985"/>
            <a:ext cx="642427" cy="231425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800" b="1">
                <a:solidFill>
                  <a:schemeClr val="bg1"/>
                </a:solidFill>
              </a:rPr>
              <a:t>Manuelt arbeid</a:t>
            </a:r>
          </a:p>
        </p:txBody>
      </p:sp>
      <p:sp>
        <p:nvSpPr>
          <p:cNvPr id="163" name="Teardrop 162">
            <a:extLst>
              <a:ext uri="{FF2B5EF4-FFF2-40B4-BE49-F238E27FC236}">
                <a16:creationId xmlns:a16="http://schemas.microsoft.com/office/drawing/2014/main" id="{08E5AC38-A2B3-4D6E-8F4B-DA41B2567866}"/>
              </a:ext>
            </a:extLst>
          </p:cNvPr>
          <p:cNvSpPr>
            <a:spLocks noChangeAspect="1"/>
          </p:cNvSpPr>
          <p:nvPr/>
        </p:nvSpPr>
        <p:spPr>
          <a:xfrm rot="19594071">
            <a:off x="2100194" y="4128373"/>
            <a:ext cx="743831" cy="648000"/>
          </a:xfrm>
          <a:prstGeom prst="teardrop">
            <a:avLst/>
          </a:prstGeom>
          <a:solidFill>
            <a:srgbClr val="00338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b="1" err="1">
              <a:solidFill>
                <a:schemeClr val="bg1"/>
              </a:solidFill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C0FC69D-15C7-4C1B-B718-62B861F8F349}"/>
              </a:ext>
            </a:extLst>
          </p:cNvPr>
          <p:cNvSpPr txBox="1"/>
          <p:nvPr/>
        </p:nvSpPr>
        <p:spPr>
          <a:xfrm>
            <a:off x="2147583" y="4285650"/>
            <a:ext cx="642427" cy="231425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800" b="1">
                <a:solidFill>
                  <a:schemeClr val="bg1"/>
                </a:solidFill>
              </a:rPr>
              <a:t>Omstilling</a:t>
            </a:r>
          </a:p>
        </p:txBody>
      </p:sp>
      <p:sp>
        <p:nvSpPr>
          <p:cNvPr id="165" name="Teardrop 164">
            <a:extLst>
              <a:ext uri="{FF2B5EF4-FFF2-40B4-BE49-F238E27FC236}">
                <a16:creationId xmlns:a16="http://schemas.microsoft.com/office/drawing/2014/main" id="{C05D5EED-ABA5-4568-BC77-8B3514D7FB2C}"/>
              </a:ext>
            </a:extLst>
          </p:cNvPr>
          <p:cNvSpPr>
            <a:spLocks noChangeAspect="1"/>
          </p:cNvSpPr>
          <p:nvPr/>
        </p:nvSpPr>
        <p:spPr>
          <a:xfrm rot="19246629">
            <a:off x="2968896" y="4170896"/>
            <a:ext cx="743831" cy="648000"/>
          </a:xfrm>
          <a:prstGeom prst="teardrop">
            <a:avLst/>
          </a:prstGeom>
          <a:solidFill>
            <a:srgbClr val="00338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b="1" err="1">
              <a:solidFill>
                <a:schemeClr val="bg1"/>
              </a:solidFill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155227C-5B56-4938-8152-2697320BABE9}"/>
              </a:ext>
            </a:extLst>
          </p:cNvPr>
          <p:cNvSpPr txBox="1"/>
          <p:nvPr/>
        </p:nvSpPr>
        <p:spPr>
          <a:xfrm>
            <a:off x="2984184" y="4277096"/>
            <a:ext cx="733541" cy="301347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800" b="1">
                <a:solidFill>
                  <a:schemeClr val="bg1"/>
                </a:solidFill>
              </a:rPr>
              <a:t>Organisering av arbeidet</a:t>
            </a:r>
          </a:p>
        </p:txBody>
      </p:sp>
      <p:sp>
        <p:nvSpPr>
          <p:cNvPr id="167" name="Teardrop 166">
            <a:extLst>
              <a:ext uri="{FF2B5EF4-FFF2-40B4-BE49-F238E27FC236}">
                <a16:creationId xmlns:a16="http://schemas.microsoft.com/office/drawing/2014/main" id="{C35EC48B-7831-4965-BCBB-390B7E2DE963}"/>
              </a:ext>
            </a:extLst>
          </p:cNvPr>
          <p:cNvSpPr>
            <a:spLocks noChangeAspect="1"/>
          </p:cNvSpPr>
          <p:nvPr/>
        </p:nvSpPr>
        <p:spPr>
          <a:xfrm rot="16842380">
            <a:off x="3690699" y="3883971"/>
            <a:ext cx="743831" cy="648000"/>
          </a:xfrm>
          <a:prstGeom prst="teardrop">
            <a:avLst/>
          </a:prstGeom>
          <a:solidFill>
            <a:srgbClr val="00338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b="1" err="1">
              <a:solidFill>
                <a:schemeClr val="bg1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A0759D4-7CEC-4BEE-ADD6-F181F30A1E87}"/>
              </a:ext>
            </a:extLst>
          </p:cNvPr>
          <p:cNvSpPr txBox="1"/>
          <p:nvPr/>
        </p:nvSpPr>
        <p:spPr>
          <a:xfrm>
            <a:off x="3731638" y="4066330"/>
            <a:ext cx="642427" cy="231425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800" b="1">
                <a:solidFill>
                  <a:schemeClr val="bg1"/>
                </a:solidFill>
              </a:rPr>
              <a:t>Tidspress</a:t>
            </a:r>
          </a:p>
        </p:txBody>
      </p:sp>
      <p:sp>
        <p:nvSpPr>
          <p:cNvPr id="169" name="Teardrop 168">
            <a:extLst>
              <a:ext uri="{FF2B5EF4-FFF2-40B4-BE49-F238E27FC236}">
                <a16:creationId xmlns:a16="http://schemas.microsoft.com/office/drawing/2014/main" id="{8FA7D639-2DA4-49EF-B5F2-4C280B791A46}"/>
              </a:ext>
            </a:extLst>
          </p:cNvPr>
          <p:cNvSpPr>
            <a:spLocks noChangeAspect="1"/>
          </p:cNvSpPr>
          <p:nvPr/>
        </p:nvSpPr>
        <p:spPr>
          <a:xfrm rot="872020">
            <a:off x="962501" y="3193583"/>
            <a:ext cx="743831" cy="648000"/>
          </a:xfrm>
          <a:prstGeom prst="teardrop">
            <a:avLst/>
          </a:prstGeom>
          <a:solidFill>
            <a:srgbClr val="00338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l"/>
            <a:endParaRPr lang="nb-NO" sz="1125" b="1" err="1">
              <a:solidFill>
                <a:schemeClr val="bg1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8EF07D7-0943-4914-B869-E015F7BB5925}"/>
              </a:ext>
            </a:extLst>
          </p:cNvPr>
          <p:cNvSpPr txBox="1"/>
          <p:nvPr/>
        </p:nvSpPr>
        <p:spPr>
          <a:xfrm>
            <a:off x="964619" y="3378006"/>
            <a:ext cx="783653" cy="231425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800" b="1">
                <a:solidFill>
                  <a:schemeClr val="bg1"/>
                </a:solidFill>
              </a:rPr>
              <a:t>Arbeidspress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6FFEE04-2BDC-4885-850E-52560B688DD2}"/>
              </a:ext>
            </a:extLst>
          </p:cNvPr>
          <p:cNvSpPr/>
          <p:nvPr/>
        </p:nvSpPr>
        <p:spPr>
          <a:xfrm>
            <a:off x="440989" y="838909"/>
            <a:ext cx="852159" cy="717696"/>
          </a:xfrm>
          <a:prstGeom prst="ellipse">
            <a:avLst/>
          </a:prstGeom>
          <a:solidFill>
            <a:srgbClr val="A7CA9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958" tIns="40958" rIns="40958" bIns="40958" rtlCol="0" anchor="ctr"/>
          <a:lstStyle/>
          <a:p>
            <a:pPr algn="ctr"/>
            <a:endParaRPr lang="nb-NO" sz="10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6316D6D-37EA-4710-A789-A63F80EB6515}"/>
              </a:ext>
            </a:extLst>
          </p:cNvPr>
          <p:cNvSpPr txBox="1"/>
          <p:nvPr/>
        </p:nvSpPr>
        <p:spPr>
          <a:xfrm>
            <a:off x="2153018" y="858124"/>
            <a:ext cx="712738" cy="231424"/>
          </a:xfrm>
          <a:prstGeom prst="rect">
            <a:avLst/>
          </a:prstGeom>
          <a:noFill/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000" b="1">
                <a:solidFill>
                  <a:srgbClr val="277D82"/>
                </a:solidFill>
                <a:latin typeface="+mn-lt"/>
              </a:rPr>
              <a:t>Autonomi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2C3794-531A-4E7D-9B05-E13B95EA7458}"/>
              </a:ext>
            </a:extLst>
          </p:cNvPr>
          <p:cNvSpPr txBox="1"/>
          <p:nvPr/>
        </p:nvSpPr>
        <p:spPr>
          <a:xfrm>
            <a:off x="443878" y="959132"/>
            <a:ext cx="880036" cy="408638"/>
          </a:xfrm>
          <a:prstGeom prst="rect">
            <a:avLst/>
          </a:prstGeom>
          <a:noFill/>
          <a:ln>
            <a:noFill/>
          </a:ln>
        </p:spPr>
        <p:txBody>
          <a:bodyPr wrap="square" lIns="40958" tIns="40958" rIns="40958" bIns="40958" rtlCol="0">
            <a:noAutofit/>
          </a:bodyPr>
          <a:lstStyle/>
          <a:p>
            <a:pPr algn="ctr">
              <a:spcAft>
                <a:spcPts val="450"/>
              </a:spcAft>
            </a:pPr>
            <a:r>
              <a:rPr lang="nb-NO" sz="1000" b="1">
                <a:solidFill>
                  <a:srgbClr val="277D82"/>
                </a:solidFill>
                <a:latin typeface="+mn-lt"/>
              </a:rPr>
              <a:t>Samarbeids-orientering</a:t>
            </a:r>
          </a:p>
        </p:txBody>
      </p: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6761E993-FDEC-45A7-BEF0-3AFA4AF977FD}"/>
              </a:ext>
            </a:extLst>
          </p:cNvPr>
          <p:cNvCxnSpPr>
            <a:cxnSpLocks/>
            <a:stCxn id="18" idx="4"/>
          </p:cNvCxnSpPr>
          <p:nvPr/>
        </p:nvCxnSpPr>
        <p:spPr>
          <a:xfrm rot="5400000">
            <a:off x="3624421" y="1665572"/>
            <a:ext cx="222708" cy="222734"/>
          </a:xfrm>
          <a:prstGeom prst="curvedConnector2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546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212247-F711-5D45-897D-F79818030F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Modul 5 </a:t>
            </a:r>
            <a:br>
              <a:rPr lang="nb-NO" dirty="0"/>
            </a:br>
            <a:r>
              <a:rPr lang="nb-NO" dirty="0"/>
              <a:t>Fellessamling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5A39096-65F2-9C4D-BFCD-51678380C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Kurs i rolleforståelse og partssamarbeid </a:t>
            </a:r>
          </a:p>
          <a:p>
            <a:r>
              <a:rPr lang="nb-NO"/>
              <a:t>for sykehjem og barnehager</a:t>
            </a:r>
          </a:p>
        </p:txBody>
      </p:sp>
    </p:spTree>
    <p:extLst>
      <p:ext uri="{BB962C8B-B14F-4D97-AF65-F5344CB8AC3E}">
        <p14:creationId xmlns:p14="http://schemas.microsoft.com/office/powerpoint/2010/main" val="359824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84E1DE-DEEC-43EE-A57E-B218ACB4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77" y="445025"/>
            <a:ext cx="8280000" cy="574800"/>
          </a:xfrm>
        </p:spPr>
        <p:txBody>
          <a:bodyPr>
            <a:normAutofit fontScale="90000"/>
          </a:bodyPr>
          <a:lstStyle/>
          <a:p>
            <a:r>
              <a:rPr lang="nb-NO"/>
              <a:t>Tiltak idéjakt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9AB6A-B8A1-4E32-8FE9-D2804F99A28C}"/>
              </a:ext>
            </a:extLst>
          </p:cNvPr>
          <p:cNvSpPr/>
          <p:nvPr/>
        </p:nvSpPr>
        <p:spPr>
          <a:xfrm>
            <a:off x="612463" y="1127961"/>
            <a:ext cx="1687285" cy="3570514"/>
          </a:xfrm>
          <a:prstGeom prst="rect">
            <a:avLst/>
          </a:prstGeom>
          <a:noFill/>
          <a:ln>
            <a:solidFill>
              <a:srgbClr val="1A4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BA66D-7B8F-4110-BAD1-E9AF66AF71C4}"/>
              </a:ext>
            </a:extLst>
          </p:cNvPr>
          <p:cNvSpPr/>
          <p:nvPr/>
        </p:nvSpPr>
        <p:spPr>
          <a:xfrm>
            <a:off x="2416062" y="1127961"/>
            <a:ext cx="3138515" cy="3570514"/>
          </a:xfrm>
          <a:prstGeom prst="rect">
            <a:avLst/>
          </a:prstGeom>
          <a:noFill/>
          <a:ln>
            <a:solidFill>
              <a:srgbClr val="E3F3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2E822-1E7F-4CAE-87A6-3D92CAD906BA}"/>
              </a:ext>
            </a:extLst>
          </p:cNvPr>
          <p:cNvSpPr/>
          <p:nvPr/>
        </p:nvSpPr>
        <p:spPr>
          <a:xfrm>
            <a:off x="5677748" y="1127961"/>
            <a:ext cx="3273747" cy="3570514"/>
          </a:xfrm>
          <a:prstGeom prst="rect">
            <a:avLst/>
          </a:prstGeom>
          <a:noFill/>
          <a:ln>
            <a:solidFill>
              <a:srgbClr val="E3F3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0235E-D4EC-41B4-832B-167A6FD7CDE5}"/>
              </a:ext>
            </a:extLst>
          </p:cNvPr>
          <p:cNvSpPr txBox="1"/>
          <p:nvPr/>
        </p:nvSpPr>
        <p:spPr>
          <a:xfrm>
            <a:off x="728777" y="1382486"/>
            <a:ext cx="154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Open Sans" panose="020B0604020202020204" charset="0"/>
                <a:cs typeface="Open Sans" panose="020B0604020202020204" charset="0"/>
              </a:rPr>
              <a:t>Rotårsak</a:t>
            </a:r>
          </a:p>
          <a:p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Beskriv rotårsaken her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2BE3C-0A5D-4086-B324-ABD4E38BBB44}"/>
              </a:ext>
            </a:extLst>
          </p:cNvPr>
          <p:cNvSpPr txBox="1"/>
          <p:nvPr/>
        </p:nvSpPr>
        <p:spPr>
          <a:xfrm>
            <a:off x="2539233" y="1251858"/>
            <a:ext cx="28847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Open Sans" panose="020B0604020202020204" charset="0"/>
                <a:cs typeface="Open Sans" panose="020B0604020202020204" charset="0"/>
              </a:rPr>
              <a:t>Tiltak som forebygger </a:t>
            </a:r>
          </a:p>
          <a:p>
            <a:endParaRPr lang="nb-NO">
              <a:latin typeface="Open Sans" panose="020B0604020202020204" charset="0"/>
              <a:cs typeface="Open Sans" panose="020B0604020202020204" charset="0"/>
            </a:endParaRPr>
          </a:p>
          <a:p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Beskriv tiltaket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71DA7-CA1C-4179-8673-718E67938D33}"/>
              </a:ext>
            </a:extLst>
          </p:cNvPr>
          <p:cNvSpPr txBox="1"/>
          <p:nvPr/>
        </p:nvSpPr>
        <p:spPr>
          <a:xfrm>
            <a:off x="5804948" y="1251858"/>
            <a:ext cx="320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Open Sans" panose="020B0604020202020204" charset="0"/>
                <a:cs typeface="Open Sans" panose="020B0604020202020204" charset="0"/>
              </a:rPr>
              <a:t>Tiltak som gjenoppretter</a:t>
            </a:r>
          </a:p>
          <a:p>
            <a:endParaRPr lang="nb-NO">
              <a:latin typeface="Open Sans" panose="020B0604020202020204" charset="0"/>
              <a:cs typeface="Open Sans" panose="020B0604020202020204" charset="0"/>
            </a:endParaRPr>
          </a:p>
          <a:p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Beskriv tiltaket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919AB2-6406-4C51-9C9C-78C3168446A3}"/>
              </a:ext>
            </a:extLst>
          </p:cNvPr>
          <p:cNvGrpSpPr/>
          <p:nvPr/>
        </p:nvGrpSpPr>
        <p:grpSpPr>
          <a:xfrm>
            <a:off x="1" y="1250951"/>
            <a:ext cx="468968" cy="2763177"/>
            <a:chOff x="0" y="0"/>
            <a:chExt cx="833718" cy="6858000"/>
          </a:xfrm>
          <a:solidFill>
            <a:srgbClr val="2E7C8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39D4EB-614C-4741-9A1C-B035C001C141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endParaRPr lang="nb-NO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E75D2D-56DE-40E2-AACA-DD4A8F5FC25A}"/>
                </a:ext>
              </a:extLst>
            </p:cNvPr>
            <p:cNvSpPr txBox="1"/>
            <p:nvPr/>
          </p:nvSpPr>
          <p:spPr>
            <a:xfrm rot="16200000">
              <a:off x="-1621511" y="2065912"/>
              <a:ext cx="4030439" cy="7181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14337">
                <a:defRPr/>
              </a:pPr>
              <a:r>
                <a:rPr lang="nb-NO" sz="2025">
                  <a:solidFill>
                    <a:srgbClr val="FFFFFF"/>
                  </a:solidFill>
                  <a:latin typeface="Calibri" panose="020F0502020204030204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308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31AFC-D320-4EA5-B741-1125F0D8E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Prioritering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BB8446-BF2B-493B-A7EF-747295452EA8}"/>
              </a:ext>
            </a:extLst>
          </p:cNvPr>
          <p:cNvCxnSpPr/>
          <p:nvPr/>
        </p:nvCxnSpPr>
        <p:spPr>
          <a:xfrm>
            <a:off x="1895193" y="4702577"/>
            <a:ext cx="5846164" cy="0"/>
          </a:xfrm>
          <a:prstGeom prst="straightConnector1">
            <a:avLst/>
          </a:prstGeom>
          <a:ln w="28575">
            <a:solidFill>
              <a:srgbClr val="1A48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606FA8-8A63-4598-9E2F-A72ACF47D952}"/>
              </a:ext>
            </a:extLst>
          </p:cNvPr>
          <p:cNvCxnSpPr/>
          <p:nvPr/>
        </p:nvCxnSpPr>
        <p:spPr>
          <a:xfrm flipV="1">
            <a:off x="1911246" y="1164898"/>
            <a:ext cx="0" cy="3537679"/>
          </a:xfrm>
          <a:prstGeom prst="straightConnector1">
            <a:avLst/>
          </a:prstGeom>
          <a:ln w="28575">
            <a:solidFill>
              <a:srgbClr val="1A48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15D746-D824-42D1-B437-6A9DFD8C1F46}"/>
              </a:ext>
            </a:extLst>
          </p:cNvPr>
          <p:cNvSpPr txBox="1"/>
          <p:nvPr/>
        </p:nvSpPr>
        <p:spPr>
          <a:xfrm>
            <a:off x="4159770" y="4716024"/>
            <a:ext cx="99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Gir verdi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67CA7B-CCBF-47E0-8807-4E6C965C31B8}"/>
              </a:ext>
            </a:extLst>
          </p:cNvPr>
          <p:cNvSpPr txBox="1"/>
          <p:nvPr/>
        </p:nvSpPr>
        <p:spPr>
          <a:xfrm>
            <a:off x="2001187" y="4689131"/>
            <a:ext cx="12891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For noen få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BD5815-8190-42B8-A6FF-5361A93AF5F7}"/>
              </a:ext>
            </a:extLst>
          </p:cNvPr>
          <p:cNvSpPr txBox="1"/>
          <p:nvPr/>
        </p:nvSpPr>
        <p:spPr>
          <a:xfrm>
            <a:off x="6625655" y="4743451"/>
            <a:ext cx="105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/>
              <a:t>For mange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C6353D-D2CD-490A-9B34-4FD15B96A174}"/>
              </a:ext>
            </a:extLst>
          </p:cNvPr>
          <p:cNvSpPr txBox="1"/>
          <p:nvPr/>
        </p:nvSpPr>
        <p:spPr>
          <a:xfrm>
            <a:off x="1346245" y="1958050"/>
            <a:ext cx="400110" cy="23805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b-NO"/>
              <a:t>Gjennomføre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2E9905-8CEC-4799-B095-74727C46F588}"/>
              </a:ext>
            </a:extLst>
          </p:cNvPr>
          <p:cNvSpPr txBox="1"/>
          <p:nvPr/>
        </p:nvSpPr>
        <p:spPr>
          <a:xfrm>
            <a:off x="419725" y="1341620"/>
            <a:ext cx="1401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/>
              <a:t>Enkelt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5D790E-DD44-4B93-8F66-A913B6FB7CD0}"/>
              </a:ext>
            </a:extLst>
          </p:cNvPr>
          <p:cNvSpPr txBox="1"/>
          <p:nvPr/>
        </p:nvSpPr>
        <p:spPr>
          <a:xfrm>
            <a:off x="329785" y="4404317"/>
            <a:ext cx="1401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b="1"/>
              <a:t>Komplisert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0B19A41-3907-4A18-AD9B-0DCB9BD6DD0E}"/>
              </a:ext>
            </a:extLst>
          </p:cNvPr>
          <p:cNvCxnSpPr/>
          <p:nvPr/>
        </p:nvCxnSpPr>
        <p:spPr>
          <a:xfrm>
            <a:off x="1911246" y="2798988"/>
            <a:ext cx="5066675" cy="0"/>
          </a:xfrm>
          <a:prstGeom prst="line">
            <a:avLst/>
          </a:prstGeom>
          <a:ln>
            <a:solidFill>
              <a:srgbClr val="1A48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002CCE-BB8F-4E53-BECC-706A0007BB29}"/>
              </a:ext>
            </a:extLst>
          </p:cNvPr>
          <p:cNvCxnSpPr/>
          <p:nvPr/>
        </p:nvCxnSpPr>
        <p:spPr>
          <a:xfrm>
            <a:off x="4601906" y="1151452"/>
            <a:ext cx="0" cy="3537679"/>
          </a:xfrm>
          <a:prstGeom prst="line">
            <a:avLst/>
          </a:prstGeom>
          <a:ln>
            <a:solidFill>
              <a:srgbClr val="1A48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7653E1-E078-44A1-B7BB-1F1C83E1C979}"/>
              </a:ext>
            </a:extLst>
          </p:cNvPr>
          <p:cNvGrpSpPr/>
          <p:nvPr/>
        </p:nvGrpSpPr>
        <p:grpSpPr>
          <a:xfrm>
            <a:off x="1" y="1250951"/>
            <a:ext cx="468968" cy="2763177"/>
            <a:chOff x="0" y="0"/>
            <a:chExt cx="833718" cy="6858000"/>
          </a:xfrm>
          <a:solidFill>
            <a:srgbClr val="2E7C8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8089CF-1A53-49BE-A89B-F23A7BFD9B38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endParaRPr lang="nb-NO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24BD7F-1E38-41E0-A639-1CCFCABE773F}"/>
                </a:ext>
              </a:extLst>
            </p:cNvPr>
            <p:cNvSpPr txBox="1"/>
            <p:nvPr/>
          </p:nvSpPr>
          <p:spPr>
            <a:xfrm rot="16200000">
              <a:off x="-1621511" y="2065912"/>
              <a:ext cx="4030439" cy="7181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14337">
                <a:defRPr/>
              </a:pPr>
              <a:r>
                <a:rPr lang="nb-NO" sz="2025">
                  <a:solidFill>
                    <a:srgbClr val="FFFFFF"/>
                  </a:solidFill>
                  <a:latin typeface="Calibri" panose="020F0502020204030204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83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184E1DE-DEEC-43EE-A57E-B218ACB4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92" y="445025"/>
            <a:ext cx="8280000" cy="574800"/>
          </a:xfrm>
        </p:spPr>
        <p:txBody>
          <a:bodyPr>
            <a:normAutofit fontScale="90000"/>
          </a:bodyPr>
          <a:lstStyle/>
          <a:p>
            <a:r>
              <a:rPr lang="nb-NO"/>
              <a:t>Detaljer tiltaket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C9AB6A-B8A1-4E32-8FE9-D2804F99A28C}"/>
              </a:ext>
            </a:extLst>
          </p:cNvPr>
          <p:cNvSpPr/>
          <p:nvPr/>
        </p:nvSpPr>
        <p:spPr>
          <a:xfrm>
            <a:off x="732778" y="1127961"/>
            <a:ext cx="1687285" cy="3570514"/>
          </a:xfrm>
          <a:prstGeom prst="rect">
            <a:avLst/>
          </a:prstGeom>
          <a:noFill/>
          <a:ln>
            <a:solidFill>
              <a:srgbClr val="1A48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BA66D-7B8F-4110-BAD1-E9AF66AF71C4}"/>
              </a:ext>
            </a:extLst>
          </p:cNvPr>
          <p:cNvSpPr/>
          <p:nvPr/>
        </p:nvSpPr>
        <p:spPr>
          <a:xfrm>
            <a:off x="2536377" y="1127961"/>
            <a:ext cx="3138515" cy="3570514"/>
          </a:xfrm>
          <a:prstGeom prst="rect">
            <a:avLst/>
          </a:prstGeom>
          <a:noFill/>
          <a:ln>
            <a:solidFill>
              <a:srgbClr val="8AA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92E822-1E7F-4CAE-87A6-3D92CAD906BA}"/>
              </a:ext>
            </a:extLst>
          </p:cNvPr>
          <p:cNvSpPr/>
          <p:nvPr/>
        </p:nvSpPr>
        <p:spPr>
          <a:xfrm>
            <a:off x="5798064" y="1127961"/>
            <a:ext cx="3138516" cy="3570514"/>
          </a:xfrm>
          <a:prstGeom prst="rect">
            <a:avLst/>
          </a:prstGeom>
          <a:noFill/>
          <a:ln>
            <a:solidFill>
              <a:srgbClr val="8AA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20235E-D4EC-41B4-832B-167A6FD7CDE5}"/>
              </a:ext>
            </a:extLst>
          </p:cNvPr>
          <p:cNvSpPr txBox="1"/>
          <p:nvPr/>
        </p:nvSpPr>
        <p:spPr>
          <a:xfrm>
            <a:off x="849092" y="1382486"/>
            <a:ext cx="154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Open Sans" panose="020B0604020202020204" charset="0"/>
                <a:cs typeface="Open Sans" panose="020B0604020202020204" charset="0"/>
              </a:rPr>
              <a:t>Rotårsak</a:t>
            </a:r>
          </a:p>
          <a:p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Beskriv rotårsaken her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A2BE3C-0A5D-4086-B324-ABD4E38BBB44}"/>
              </a:ext>
            </a:extLst>
          </p:cNvPr>
          <p:cNvSpPr txBox="1"/>
          <p:nvPr/>
        </p:nvSpPr>
        <p:spPr>
          <a:xfrm>
            <a:off x="2659548" y="1251858"/>
            <a:ext cx="288471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Open Sans" panose="020B0604020202020204" charset="0"/>
                <a:cs typeface="Open Sans" panose="020B0604020202020204" charset="0"/>
              </a:rPr>
              <a:t>Tiltak som forebygger </a:t>
            </a:r>
          </a:p>
          <a:p>
            <a:endParaRPr lang="nb-NO">
              <a:latin typeface="Open Sans" panose="020B0604020202020204" charset="0"/>
              <a:cs typeface="Open Sans" panose="020B0604020202020204" charset="0"/>
            </a:endParaRPr>
          </a:p>
          <a:p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Beskriv tiltaket med flere ord.  På hvilken måte vil dette tiltaket kunne hjelpe for hvem og i hvilke situasjoner. </a:t>
            </a:r>
          </a:p>
          <a:p>
            <a:endParaRPr lang="nb-NO" sz="1100">
              <a:latin typeface="Open Sans" panose="020B0604020202020204" charset="0"/>
              <a:cs typeface="Open Sans" panose="020B0604020202020204" charset="0"/>
            </a:endParaRPr>
          </a:p>
          <a:p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Eksempel </a:t>
            </a:r>
          </a:p>
          <a:p>
            <a:endParaRPr lang="nb-NO" sz="1100">
              <a:latin typeface="Open Sans" panose="020B0604020202020204" charset="0"/>
              <a:cs typeface="Open Sans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Som leder vil jeg at tv og vo skal være med i prosessen når vi utvikler &lt;</a:t>
            </a:r>
            <a:r>
              <a:rPr lang="nb-NO" sz="1100">
                <a:highlight>
                  <a:srgbClr val="FFFF00"/>
                </a:highlight>
              </a:rPr>
              <a:t>navn på prosess</a:t>
            </a:r>
            <a:r>
              <a:rPr lang="nb-NO" sz="1100"/>
              <a:t>&gt;  heller enn å komme til en ferdig løsning de skal si ja eller nei til.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1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Vi skal utvikle et system for tilbakemeldinger som ansatte skal ha tillit til, og de skal oppleve at det fungerer ved at alle har eierskap til hvordan prosessen foregår. </a:t>
            </a:r>
          </a:p>
          <a:p>
            <a:endParaRPr lang="nb-NO" sz="1100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B71DA7-CA1C-4179-8673-718E67938D33}"/>
              </a:ext>
            </a:extLst>
          </p:cNvPr>
          <p:cNvSpPr txBox="1"/>
          <p:nvPr/>
        </p:nvSpPr>
        <p:spPr>
          <a:xfrm>
            <a:off x="5925263" y="1251858"/>
            <a:ext cx="3203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>
                <a:latin typeface="Open Sans" panose="020B0604020202020204" charset="0"/>
                <a:cs typeface="Open Sans" panose="020B0604020202020204" charset="0"/>
              </a:rPr>
              <a:t>Tiltak som gjenoppretter</a:t>
            </a:r>
          </a:p>
          <a:p>
            <a:r>
              <a:rPr lang="nb-NO" sz="1200">
                <a:latin typeface="Open Sans" panose="020B0604020202020204" charset="0"/>
                <a:cs typeface="Open Sans" panose="020B0604020202020204" charset="0"/>
              </a:rPr>
              <a:t>Tiltak</a:t>
            </a:r>
          </a:p>
          <a:p>
            <a:endParaRPr lang="nb-NO" b="1">
              <a:latin typeface="Open Sans" panose="020B0604020202020204" charset="0"/>
              <a:cs typeface="Open Sans" panose="020B060402020202020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C71355-1E77-40F2-9B05-D83912E6A56A}"/>
              </a:ext>
            </a:extLst>
          </p:cNvPr>
          <p:cNvGrpSpPr/>
          <p:nvPr/>
        </p:nvGrpSpPr>
        <p:grpSpPr>
          <a:xfrm>
            <a:off x="1" y="1250951"/>
            <a:ext cx="468968" cy="2763177"/>
            <a:chOff x="0" y="0"/>
            <a:chExt cx="833718" cy="6858000"/>
          </a:xfrm>
          <a:solidFill>
            <a:srgbClr val="2E7C81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66A7D8-C1DD-41BC-90DD-A3D7CF63960F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>
                <a:defRPr/>
              </a:pPr>
              <a:endParaRPr lang="nb-NO" sz="1013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35885B0-C874-4C12-8225-CF365AE30F04}"/>
                </a:ext>
              </a:extLst>
            </p:cNvPr>
            <p:cNvSpPr txBox="1"/>
            <p:nvPr/>
          </p:nvSpPr>
          <p:spPr>
            <a:xfrm rot="16200000">
              <a:off x="-1621511" y="2065912"/>
              <a:ext cx="4030439" cy="718143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514337">
                <a:defRPr/>
              </a:pPr>
              <a:r>
                <a:rPr lang="nb-NO" sz="2025">
                  <a:solidFill>
                    <a:srgbClr val="FFFFFF"/>
                  </a:solidFill>
                  <a:latin typeface="Calibri" panose="020F0502020204030204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662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B3B5E6-A556-4D9E-BD45-29CA211448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	Dere har 45 min til rådighet i grupperommet</a:t>
            </a:r>
          </a:p>
        </p:txBody>
      </p:sp>
    </p:spTree>
    <p:extLst>
      <p:ext uri="{BB962C8B-B14F-4D97-AF65-F5344CB8AC3E}">
        <p14:creationId xmlns:p14="http://schemas.microsoft.com/office/powerpoint/2010/main" val="170057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5D7F3-C623-3344-816C-0DFC5020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50" y="597425"/>
            <a:ext cx="6079746" cy="1265100"/>
          </a:xfrm>
        </p:spPr>
        <p:txBody>
          <a:bodyPr>
            <a:normAutofit/>
          </a:bodyPr>
          <a:lstStyle/>
          <a:p>
            <a:r>
              <a:rPr lang="nb-NO" sz="2400" dirty="0"/>
              <a:t>Hva kom dere frem til i </a:t>
            </a:r>
            <a:br>
              <a:rPr lang="nb-NO" sz="2400" dirty="0"/>
            </a:br>
            <a:r>
              <a:rPr lang="nb-NO" sz="2400" dirty="0"/>
              <a:t>gruppeoppgave 2?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8933EB-2113-F748-9A7F-D128E4EEF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>
              <a:solidFill>
                <a:schemeClr val="tx1"/>
              </a:solidFill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91D183E-A4FE-4FB2-A9E5-D8C2B27F28B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0464" b="10464"/>
          <a:stretch/>
        </p:blipFill>
        <p:spPr/>
      </p:pic>
    </p:spTree>
    <p:extLst>
      <p:ext uri="{BB962C8B-B14F-4D97-AF65-F5344CB8AC3E}">
        <p14:creationId xmlns:p14="http://schemas.microsoft.com/office/powerpoint/2010/main" val="33935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0657-1988-4F48-94AC-739165E44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915" y="725172"/>
            <a:ext cx="4979170" cy="1265100"/>
          </a:xfrm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ea typeface="Open Sans"/>
                <a:cs typeface="Open Sans"/>
              </a:rPr>
              <a:t>Endrings- og forbedringsarbeid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E7C96-331E-4989-973E-2AB281108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4" y="2126800"/>
            <a:ext cx="4296374" cy="1917724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chemeClr val="tx1"/>
                </a:solidFill>
              </a:rPr>
              <a:t>HMS- og arbeidsmiljøarbeid </a:t>
            </a:r>
            <a:r>
              <a:rPr lang="nb-NO" dirty="0">
                <a:solidFill>
                  <a:schemeClr val="tx1"/>
                </a:solidFill>
              </a:rPr>
              <a:t> gjentar seg gjennom en kontinuerlig forbedringsprosess for å redusere sykefravær og frafall fra arbeidslivet:</a:t>
            </a:r>
            <a:endParaRPr lang="nb-NO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nb-NO" dirty="0">
              <a:solidFill>
                <a:schemeClr val="tx1"/>
              </a:solidFill>
            </a:endParaRPr>
          </a:p>
          <a:p>
            <a:pPr marL="177800" indent="-171450">
              <a:lnSpc>
                <a:spcPct val="114999"/>
              </a:lnSpc>
              <a:buFont typeface="Arial"/>
              <a:buChar char="•"/>
            </a:pPr>
            <a:r>
              <a:rPr lang="nb-NO" dirty="0">
                <a:solidFill>
                  <a:schemeClr val="tx1"/>
                </a:solidFill>
              </a:rPr>
              <a:t>Forberede </a:t>
            </a:r>
          </a:p>
          <a:p>
            <a:pPr marL="177800" indent="-171450">
              <a:lnSpc>
                <a:spcPct val="114999"/>
              </a:lnSpc>
              <a:buFont typeface="Arial"/>
              <a:buChar char="•"/>
            </a:pPr>
            <a:r>
              <a:rPr lang="nb-NO" dirty="0">
                <a:solidFill>
                  <a:schemeClr val="tx1"/>
                </a:solidFill>
              </a:rPr>
              <a:t>Planlegge</a:t>
            </a:r>
          </a:p>
          <a:p>
            <a:pPr marL="177800" indent="-171450">
              <a:lnSpc>
                <a:spcPct val="114999"/>
              </a:lnSpc>
              <a:buFont typeface="Arial"/>
              <a:buChar char="•"/>
            </a:pPr>
            <a:r>
              <a:rPr lang="nb-NO" dirty="0">
                <a:solidFill>
                  <a:schemeClr val="tx1"/>
                </a:solidFill>
              </a:rPr>
              <a:t>Utføre</a:t>
            </a:r>
          </a:p>
          <a:p>
            <a:pPr marL="177800" indent="-171450">
              <a:lnSpc>
                <a:spcPct val="114999"/>
              </a:lnSpc>
              <a:buFont typeface="Arial"/>
              <a:buChar char="•"/>
            </a:pPr>
            <a:r>
              <a:rPr lang="nb-NO" dirty="0">
                <a:solidFill>
                  <a:schemeClr val="tx1"/>
                </a:solidFill>
              </a:rPr>
              <a:t>Evaluere </a:t>
            </a:r>
          </a:p>
          <a:p>
            <a:pPr marL="177800" indent="-171450">
              <a:lnSpc>
                <a:spcPct val="114999"/>
              </a:lnSpc>
              <a:buFont typeface="Arial"/>
              <a:buChar char="•"/>
            </a:pPr>
            <a:r>
              <a:rPr lang="nb-NO" dirty="0">
                <a:solidFill>
                  <a:schemeClr val="tx1"/>
                </a:solidFill>
              </a:rPr>
              <a:t>Følge opp </a:t>
            </a:r>
          </a:p>
          <a:p>
            <a:pPr marL="177800" indent="-171450">
              <a:lnSpc>
                <a:spcPct val="114999"/>
              </a:lnSpc>
              <a:buFont typeface="Arial"/>
              <a:buChar char="•"/>
            </a:pPr>
            <a:endParaRPr lang="nb-NO" dirty="0">
              <a:solidFill>
                <a:schemeClr val="tx1"/>
              </a:solidFill>
            </a:endParaRPr>
          </a:p>
          <a:p>
            <a:pPr marL="177800" indent="-171450">
              <a:lnSpc>
                <a:spcPct val="114999"/>
              </a:lnSpc>
              <a:buFont typeface="Arial"/>
              <a:buChar char="•"/>
            </a:pP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55E4680-BEA4-CA3B-FE0E-BF99F68D6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640" y="973200"/>
            <a:ext cx="3761323" cy="376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689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9EDA-4096-4187-94E0-DA7C9BC2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44" y="651213"/>
            <a:ext cx="5779270" cy="1265100"/>
          </a:xfrm>
        </p:spPr>
        <p:txBody>
          <a:bodyPr>
            <a:noAutofit/>
          </a:bodyPr>
          <a:lstStyle/>
          <a:p>
            <a:r>
              <a:rPr lang="nb-NO" sz="2400" dirty="0">
                <a:solidFill>
                  <a:schemeClr val="tx1"/>
                </a:solidFill>
                <a:cs typeface="Open Sans"/>
              </a:rPr>
              <a:t>Modul 6: Tiltak og implementering</a:t>
            </a:r>
          </a:p>
          <a:p>
            <a:endParaRPr lang="nb-NO" sz="1800" dirty="0">
              <a:solidFill>
                <a:schemeClr val="tx1"/>
              </a:solidFill>
              <a:latin typeface="Titillium Web" panose="00000500000000000000" pitchFamily="2" charset="0"/>
              <a:cs typeface="Open Sans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2CD19-1030-4F75-9D8B-3965DE57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4" y="2126800"/>
            <a:ext cx="4945598" cy="2711100"/>
          </a:xfrm>
        </p:spPr>
        <p:txBody>
          <a:bodyPr>
            <a:normAutofit/>
          </a:bodyPr>
          <a:lstStyle/>
          <a:p>
            <a:endParaRPr lang="nb-NO" sz="12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nb-NO" sz="12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nb-NO" sz="1200" dirty="0">
                <a:solidFill>
                  <a:schemeClr val="tx1"/>
                </a:solidFill>
              </a:rPr>
              <a:t>Til neste gang: </a:t>
            </a:r>
            <a:endParaRPr lang="nb-NO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nb-NO" sz="1200" dirty="0">
              <a:solidFill>
                <a:schemeClr val="tx1"/>
              </a:solidFill>
            </a:endParaRPr>
          </a:p>
          <a:p>
            <a:pPr marL="177800" indent="-171450">
              <a:lnSpc>
                <a:spcPct val="114999"/>
              </a:lnSpc>
              <a:buFont typeface="Calibri"/>
              <a:buChar char="-"/>
            </a:pPr>
            <a:r>
              <a:rPr lang="nb-NO" sz="1200" dirty="0">
                <a:solidFill>
                  <a:schemeClr val="tx1"/>
                </a:solidFill>
              </a:rPr>
              <a:t>Hva kan du begynne med "i morgen </a:t>
            </a:r>
            <a:r>
              <a:rPr lang="nb-NO" sz="1200" dirty="0" err="1">
                <a:solidFill>
                  <a:schemeClr val="tx1"/>
                </a:solidFill>
              </a:rPr>
              <a:t>kl</a:t>
            </a:r>
            <a:r>
              <a:rPr lang="nb-NO" sz="1200" dirty="0">
                <a:solidFill>
                  <a:schemeClr val="tx1"/>
                </a:solidFill>
              </a:rPr>
              <a:t> 0800", og hva må ventes med til senere? </a:t>
            </a:r>
            <a:endParaRPr lang="nb-NO">
              <a:solidFill>
                <a:schemeClr val="tx1"/>
              </a:solidFill>
            </a:endParaRPr>
          </a:p>
          <a:p>
            <a:pPr marL="177800" indent="-171450">
              <a:lnSpc>
                <a:spcPct val="114999"/>
              </a:lnSpc>
              <a:buFont typeface="Calibri"/>
              <a:buChar char="-"/>
            </a:pPr>
            <a:r>
              <a:rPr lang="nb-NO" sz="1200" dirty="0">
                <a:solidFill>
                  <a:schemeClr val="tx1"/>
                </a:solidFill>
              </a:rPr>
              <a:t>Avtale nytt møte med hjelper</a:t>
            </a:r>
          </a:p>
          <a:p>
            <a:pPr marL="177800" indent="-171450">
              <a:lnSpc>
                <a:spcPct val="114999"/>
              </a:lnSpc>
              <a:buFont typeface="Calibri"/>
              <a:buChar char="-"/>
            </a:pPr>
            <a:r>
              <a:rPr lang="nb-NO" sz="1200" dirty="0">
                <a:solidFill>
                  <a:schemeClr val="tx1"/>
                </a:solidFill>
              </a:rPr>
              <a:t>Lage en plan for hvordan dere skal videreføre arbeidet </a:t>
            </a:r>
          </a:p>
          <a:p>
            <a:pPr marL="177800" indent="-171450">
              <a:lnSpc>
                <a:spcPct val="114999"/>
              </a:lnSpc>
              <a:buFont typeface="Calibri"/>
              <a:buChar char="-"/>
            </a:pPr>
            <a:endParaRPr lang="nb-NO" sz="12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r>
              <a:rPr lang="nb-NO" sz="1800" b="1" dirty="0">
                <a:solidFill>
                  <a:schemeClr val="tx1"/>
                </a:solidFill>
              </a:rPr>
              <a:t>Lykke til </a:t>
            </a:r>
            <a:endParaRPr lang="nb-NO" sz="12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nb-NO" sz="1200" dirty="0">
              <a:solidFill>
                <a:schemeClr val="tx1"/>
              </a:solidFill>
            </a:endParaRPr>
          </a:p>
          <a:p>
            <a:pPr>
              <a:lnSpc>
                <a:spcPct val="114999"/>
              </a:lnSpc>
            </a:pPr>
            <a:endParaRPr lang="nb-NO" sz="1200" dirty="0">
              <a:solidFill>
                <a:schemeClr val="tx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047DCB4-47CB-5CF1-F5DC-F43CE1F61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545" y="456731"/>
            <a:ext cx="3224850" cy="438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36C2A-274D-F449-A579-0CA499C2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Velkommen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modul</a:t>
            </a:r>
            <a:r>
              <a:rPr lang="en-US"/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56" descr="Group brainstorm">
            <a:extLst>
              <a:ext uri="{FF2B5EF4-FFF2-40B4-BE49-F238E27FC236}">
                <a16:creationId xmlns:a16="http://schemas.microsoft.com/office/drawing/2014/main" id="{EA28A8B8-A8F4-47EC-B1FA-B45E6F272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2646" y="1218330"/>
            <a:ext cx="783552" cy="617586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BFE2EB2F-9B0B-40A2-BBD3-4E67E9AF6B69}"/>
              </a:ext>
            </a:extLst>
          </p:cNvPr>
          <p:cNvSpPr/>
          <p:nvPr/>
        </p:nvSpPr>
        <p:spPr>
          <a:xfrm>
            <a:off x="208373" y="873901"/>
            <a:ext cx="1620000" cy="361998"/>
          </a:xfrm>
          <a:prstGeom prst="rect">
            <a:avLst/>
          </a:prstGeom>
          <a:solidFill>
            <a:srgbClr val="D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sz="1219" b="1">
                <a:solidFill>
                  <a:schemeClr val="tx1"/>
                </a:solidFill>
              </a:rPr>
              <a:t>Modul 1</a:t>
            </a:r>
            <a:endParaRPr lang="nb-NO" sz="600" b="1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5BFACB9-EC6E-4782-9234-EEC3576AFB20}"/>
              </a:ext>
            </a:extLst>
          </p:cNvPr>
          <p:cNvSpPr/>
          <p:nvPr/>
        </p:nvSpPr>
        <p:spPr>
          <a:xfrm>
            <a:off x="2096408" y="873901"/>
            <a:ext cx="1170000" cy="361998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sz="1219" b="1">
                <a:solidFill>
                  <a:schemeClr val="bg1"/>
                </a:solidFill>
              </a:rPr>
              <a:t>Modul 2</a:t>
            </a:r>
            <a:endParaRPr lang="nb-NO" sz="600" b="1">
              <a:solidFill>
                <a:schemeClr val="bg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D71C49F-86AC-4014-9D56-96ED1622E4BF}"/>
              </a:ext>
            </a:extLst>
          </p:cNvPr>
          <p:cNvSpPr txBox="1"/>
          <p:nvPr/>
        </p:nvSpPr>
        <p:spPr>
          <a:xfrm>
            <a:off x="233015" y="2317509"/>
            <a:ext cx="1725840" cy="18723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Rolleforståelse og partsamarbeid </a:t>
            </a:r>
            <a:endParaRPr lang="nb-NO" sz="1100">
              <a:latin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Arbeidsmiljøarbeid</a:t>
            </a: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Hva er et problem og hva er et symptom</a:t>
            </a: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Hva kan vi gjøre med det?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1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6438D1-1771-4437-B59C-DFD839CCC14C}"/>
              </a:ext>
            </a:extLst>
          </p:cNvPr>
          <p:cNvSpPr/>
          <p:nvPr/>
        </p:nvSpPr>
        <p:spPr>
          <a:xfrm>
            <a:off x="3537799" y="873901"/>
            <a:ext cx="1620000" cy="361998"/>
          </a:xfrm>
          <a:prstGeom prst="rect">
            <a:avLst/>
          </a:prstGeom>
          <a:solidFill>
            <a:srgbClr val="D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sz="1219" b="1">
                <a:solidFill>
                  <a:schemeClr val="tx1"/>
                </a:solidFill>
              </a:rPr>
              <a:t>Modul 3</a:t>
            </a:r>
            <a:endParaRPr lang="nb-NO" sz="600" b="1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2D0CA91-7021-42D3-9A46-F86D67C5025F}"/>
              </a:ext>
            </a:extLst>
          </p:cNvPr>
          <p:cNvGrpSpPr/>
          <p:nvPr/>
        </p:nvGrpSpPr>
        <p:grpSpPr>
          <a:xfrm>
            <a:off x="487001" y="1273015"/>
            <a:ext cx="1245371" cy="558808"/>
            <a:chOff x="333226" y="2488416"/>
            <a:chExt cx="1028391" cy="407209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592150C-92C0-458F-8BA5-B45E7C77B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75"/>
            <a:stretch/>
          </p:blipFill>
          <p:spPr>
            <a:xfrm>
              <a:off x="333226" y="2488416"/>
              <a:ext cx="603170" cy="407209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6091DBC-9A12-4091-9DB4-2F2E5C043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04"/>
            <a:stretch/>
          </p:blipFill>
          <p:spPr>
            <a:xfrm>
              <a:off x="903205" y="2499515"/>
              <a:ext cx="458412" cy="319733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152ECA-AA61-4194-B293-402A53D7948C}"/>
              </a:ext>
            </a:extLst>
          </p:cNvPr>
          <p:cNvGrpSpPr/>
          <p:nvPr/>
        </p:nvGrpSpPr>
        <p:grpSpPr>
          <a:xfrm>
            <a:off x="3808592" y="1274213"/>
            <a:ext cx="1170000" cy="500029"/>
            <a:chOff x="333226" y="2488416"/>
            <a:chExt cx="1028391" cy="40720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4660C940-BC57-4B10-9FB8-E329DA7B0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75"/>
            <a:stretch/>
          </p:blipFill>
          <p:spPr>
            <a:xfrm>
              <a:off x="333226" y="2488416"/>
              <a:ext cx="603170" cy="407209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F2EEBAB-F435-4160-9625-15ADF7F224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04"/>
            <a:stretch/>
          </p:blipFill>
          <p:spPr>
            <a:xfrm>
              <a:off x="903205" y="2499515"/>
              <a:ext cx="458412" cy="319733"/>
            </a:xfrm>
            <a:prstGeom prst="rect">
              <a:avLst/>
            </a:prstGeom>
          </p:spPr>
        </p:pic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23584AB-84A3-4C74-925F-151AF14D63C5}"/>
              </a:ext>
            </a:extLst>
          </p:cNvPr>
          <p:cNvSpPr txBox="1"/>
          <p:nvPr/>
        </p:nvSpPr>
        <p:spPr>
          <a:xfrm>
            <a:off x="3529912" y="2150641"/>
            <a:ext cx="1725840" cy="22749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Hvordan har det gått og jobbe med valgte problemet? </a:t>
            </a:r>
            <a:endParaRPr lang="nb-NO" sz="1100">
              <a:latin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Partsamarbeid</a:t>
            </a:r>
            <a:endParaRPr lang="nb-NO" sz="1100">
              <a:latin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Arbeidsmiljøarbeid</a:t>
            </a: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Hvordan skape varige endringer på arbeidsplassen</a:t>
            </a: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Hvordan vite at man har lykkes</a:t>
            </a:r>
          </a:p>
          <a:p>
            <a:endParaRPr lang="nb-NO" sz="11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14D9680-4CB5-4D77-99F0-6639DFFD2F84}"/>
              </a:ext>
            </a:extLst>
          </p:cNvPr>
          <p:cNvSpPr/>
          <p:nvPr/>
        </p:nvSpPr>
        <p:spPr>
          <a:xfrm>
            <a:off x="5426841" y="884145"/>
            <a:ext cx="1170000" cy="361998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sz="1219" b="1">
                <a:solidFill>
                  <a:schemeClr val="bg1"/>
                </a:solidFill>
              </a:rPr>
              <a:t>Modul 4</a:t>
            </a:r>
            <a:endParaRPr lang="nb-NO" sz="600" b="1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D12C900-C82F-47C5-B5CC-00B57F42D0C0}"/>
              </a:ext>
            </a:extLst>
          </p:cNvPr>
          <p:cNvSpPr txBox="1"/>
          <p:nvPr/>
        </p:nvSpPr>
        <p:spPr>
          <a:xfrm>
            <a:off x="1963905" y="1889031"/>
            <a:ext cx="1474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>
                <a:latin typeface="Open Sans" panose="020B0604020202020204" charset="0"/>
                <a:cs typeface="Open Sans" panose="020B0604020202020204" charset="0"/>
              </a:rPr>
              <a:t>Samling på egen arbeidsplass</a:t>
            </a:r>
          </a:p>
        </p:txBody>
      </p:sp>
      <p:pic>
        <p:nvPicPr>
          <p:cNvPr id="73" name="Graphic 56" descr="Group brainstorm">
            <a:extLst>
              <a:ext uri="{FF2B5EF4-FFF2-40B4-BE49-F238E27FC236}">
                <a16:creationId xmlns:a16="http://schemas.microsoft.com/office/drawing/2014/main" id="{3EE8064B-600E-4E3D-8045-95190251E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5107" y="1252489"/>
            <a:ext cx="783552" cy="617586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3C55A9AA-B895-4AC2-9839-EF5953FF62B8}"/>
              </a:ext>
            </a:extLst>
          </p:cNvPr>
          <p:cNvSpPr txBox="1"/>
          <p:nvPr/>
        </p:nvSpPr>
        <p:spPr>
          <a:xfrm>
            <a:off x="5423577" y="2314089"/>
            <a:ext cx="1507331" cy="10028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Partsamarbeid </a:t>
            </a:r>
            <a:endParaRPr lang="nb-NO" sz="1100">
              <a:latin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Hvordan skal vi jobbe sammen, om hva, når og hvordan.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1360131-0A5F-49C4-9B67-EAD19307AFA9}"/>
              </a:ext>
            </a:extLst>
          </p:cNvPr>
          <p:cNvSpPr txBox="1"/>
          <p:nvPr/>
        </p:nvSpPr>
        <p:spPr>
          <a:xfrm>
            <a:off x="2022970" y="2317509"/>
            <a:ext cx="1387238" cy="10028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Partsamarbeid </a:t>
            </a:r>
            <a:endParaRPr lang="nb-NO" sz="1100">
              <a:latin typeface="Open Sans" panose="020B0604020202020204" charset="0"/>
              <a:cs typeface="Open Sans" panose="020B0604020202020204" charset="0"/>
            </a:endParaRP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/>
                <a:cs typeface="Open Sans"/>
              </a:rPr>
              <a:t>Hvordan skal vi jobbe sammen, om hva, når og hvordan.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4CB14B7-8AB4-40C4-8822-A38FC5147191}"/>
              </a:ext>
            </a:extLst>
          </p:cNvPr>
          <p:cNvSpPr txBox="1"/>
          <p:nvPr/>
        </p:nvSpPr>
        <p:spPr>
          <a:xfrm>
            <a:off x="5309444" y="1889031"/>
            <a:ext cx="1474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100" b="1">
                <a:latin typeface="Open Sans" panose="020B0604020202020204" charset="0"/>
                <a:cs typeface="Open Sans" panose="020B0604020202020204" charset="0"/>
              </a:rPr>
              <a:t>Samling på egen arbeidsplass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CE234EC-01C3-4C7B-82A2-570BB53CB830}"/>
              </a:ext>
            </a:extLst>
          </p:cNvPr>
          <p:cNvSpPr/>
          <p:nvPr/>
        </p:nvSpPr>
        <p:spPr>
          <a:xfrm>
            <a:off x="3555933" y="1889031"/>
            <a:ext cx="1601866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b-NO" sz="1100" b="1">
                <a:latin typeface="Open Sans"/>
                <a:cs typeface="Open Sans"/>
              </a:rPr>
              <a:t>Fellessamling</a:t>
            </a:r>
            <a:endParaRPr lang="nb-NO" sz="1100" b="1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0E2CBF-05B7-4672-9C25-C54D67FBD7C8}"/>
              </a:ext>
            </a:extLst>
          </p:cNvPr>
          <p:cNvSpPr/>
          <p:nvPr/>
        </p:nvSpPr>
        <p:spPr>
          <a:xfrm>
            <a:off x="156291" y="1889031"/>
            <a:ext cx="1620000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b-NO" sz="1100" b="1">
                <a:latin typeface="Open Sans"/>
                <a:cs typeface="Open Sans"/>
              </a:rPr>
              <a:t>Fellessamling</a:t>
            </a:r>
            <a:endParaRPr lang="nb-NO" sz="1100" b="1">
              <a:latin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224959-09E9-4D9C-BD08-50C9213B371D}"/>
              </a:ext>
            </a:extLst>
          </p:cNvPr>
          <p:cNvSpPr/>
          <p:nvPr/>
        </p:nvSpPr>
        <p:spPr>
          <a:xfrm>
            <a:off x="116132" y="4404776"/>
            <a:ext cx="8772525" cy="71143"/>
          </a:xfrm>
          <a:prstGeom prst="rect">
            <a:avLst/>
          </a:prstGeom>
          <a:solidFill>
            <a:srgbClr val="D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Arrow: Pentagon 84">
            <a:extLst>
              <a:ext uri="{FF2B5EF4-FFF2-40B4-BE49-F238E27FC236}">
                <a16:creationId xmlns:a16="http://schemas.microsoft.com/office/drawing/2014/main" id="{6F9979E5-322F-457A-93AE-C9BD179BF13F}"/>
              </a:ext>
            </a:extLst>
          </p:cNvPr>
          <p:cNvSpPr/>
          <p:nvPr/>
        </p:nvSpPr>
        <p:spPr>
          <a:xfrm>
            <a:off x="176262" y="4654259"/>
            <a:ext cx="1155644" cy="378815"/>
          </a:xfrm>
          <a:prstGeom prst="homePlate">
            <a:avLst/>
          </a:prstGeom>
          <a:solidFill>
            <a:srgbClr val="F3A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Informasjon og forberedelse </a:t>
            </a:r>
          </a:p>
        </p:txBody>
      </p:sp>
      <p:sp>
        <p:nvSpPr>
          <p:cNvPr id="87" name="Arrow: Pentagon 86">
            <a:extLst>
              <a:ext uri="{FF2B5EF4-FFF2-40B4-BE49-F238E27FC236}">
                <a16:creationId xmlns:a16="http://schemas.microsoft.com/office/drawing/2014/main" id="{A71D9925-CA4B-4597-9010-F4D017D9C299}"/>
              </a:ext>
            </a:extLst>
          </p:cNvPr>
          <p:cNvSpPr/>
          <p:nvPr/>
        </p:nvSpPr>
        <p:spPr>
          <a:xfrm>
            <a:off x="4976272" y="4654259"/>
            <a:ext cx="1227409" cy="378815"/>
          </a:xfrm>
          <a:prstGeom prst="homePlate">
            <a:avLst/>
          </a:prstGeom>
          <a:solidFill>
            <a:srgbClr val="F3A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Personalmøte</a:t>
            </a:r>
          </a:p>
        </p:txBody>
      </p:sp>
      <p:sp>
        <p:nvSpPr>
          <p:cNvPr id="89" name="Arrow: Pentagon 88">
            <a:extLst>
              <a:ext uri="{FF2B5EF4-FFF2-40B4-BE49-F238E27FC236}">
                <a16:creationId xmlns:a16="http://schemas.microsoft.com/office/drawing/2014/main" id="{0C04B328-540E-4870-BFE5-F375F7AB64CD}"/>
              </a:ext>
            </a:extLst>
          </p:cNvPr>
          <p:cNvSpPr/>
          <p:nvPr/>
        </p:nvSpPr>
        <p:spPr>
          <a:xfrm>
            <a:off x="6508449" y="4654259"/>
            <a:ext cx="1183011" cy="378815"/>
          </a:xfrm>
          <a:prstGeom prst="homePlate">
            <a:avLst/>
          </a:prstGeom>
          <a:solidFill>
            <a:srgbClr val="2C7B81"/>
          </a:solidFill>
          <a:ln>
            <a:solidFill>
              <a:srgbClr val="2C7B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Modul 5</a:t>
            </a:r>
          </a:p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Oppsummering</a:t>
            </a:r>
          </a:p>
        </p:txBody>
      </p:sp>
      <p:sp>
        <p:nvSpPr>
          <p:cNvPr id="90" name="Arrow: Pentagon 89">
            <a:extLst>
              <a:ext uri="{FF2B5EF4-FFF2-40B4-BE49-F238E27FC236}">
                <a16:creationId xmlns:a16="http://schemas.microsoft.com/office/drawing/2014/main" id="{98082B08-47CB-4AD5-B7AE-1B7C399EC901}"/>
              </a:ext>
            </a:extLst>
          </p:cNvPr>
          <p:cNvSpPr/>
          <p:nvPr/>
        </p:nvSpPr>
        <p:spPr>
          <a:xfrm>
            <a:off x="7901989" y="4654259"/>
            <a:ext cx="1044143" cy="378815"/>
          </a:xfrm>
          <a:prstGeom prst="homePlate">
            <a:avLst/>
          </a:prstGeom>
          <a:solidFill>
            <a:srgbClr val="2C7B81"/>
          </a:solidFill>
          <a:ln>
            <a:solidFill>
              <a:srgbClr val="2C7B8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Modul 6</a:t>
            </a:r>
          </a:p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Oppfølging</a:t>
            </a:r>
          </a:p>
        </p:txBody>
      </p:sp>
      <p:sp>
        <p:nvSpPr>
          <p:cNvPr id="30" name="Google Shape;114;gbb9474cba7_0_224">
            <a:extLst>
              <a:ext uri="{FF2B5EF4-FFF2-40B4-BE49-F238E27FC236}">
                <a16:creationId xmlns:a16="http://schemas.microsoft.com/office/drawing/2014/main" id="{D6F7075C-5114-47C4-A9D7-0E6BBD7D30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244" y="83471"/>
            <a:ext cx="7313156" cy="72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nb-NO" sz="2400" dirty="0">
                <a:solidFill>
                  <a:srgbClr val="042827"/>
                </a:solidFill>
                <a:latin typeface="Titillium Web"/>
                <a:ea typeface="Titillium Web"/>
                <a:cs typeface="Titillium Web"/>
                <a:sym typeface="Titillium Web"/>
              </a:rPr>
              <a:t>Kurs</a:t>
            </a:r>
            <a:r>
              <a:rPr lang="nb-NO" sz="2800" dirty="0">
                <a:solidFill>
                  <a:srgbClr val="042827"/>
                </a:solidFill>
                <a:latin typeface="Titillium Web"/>
                <a:ea typeface="Titillium Web"/>
                <a:cs typeface="Titillium Web"/>
                <a:sym typeface="Titillium Web"/>
              </a:rPr>
              <a:t> i rolleforståelse og partsamarbeid </a:t>
            </a:r>
            <a:endParaRPr lang="nb-NO" sz="28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403DA-1825-4DE7-ADD9-FD171A41AB18}"/>
              </a:ext>
            </a:extLst>
          </p:cNvPr>
          <p:cNvSpPr/>
          <p:nvPr/>
        </p:nvSpPr>
        <p:spPr>
          <a:xfrm>
            <a:off x="6952147" y="848581"/>
            <a:ext cx="1958838" cy="3377856"/>
          </a:xfrm>
          <a:prstGeom prst="rect">
            <a:avLst/>
          </a:prstGeom>
          <a:noFill/>
          <a:ln>
            <a:solidFill>
              <a:srgbClr val="F1AE3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Arrow: Pentagon 85">
            <a:extLst>
              <a:ext uri="{FF2B5EF4-FFF2-40B4-BE49-F238E27FC236}">
                <a16:creationId xmlns:a16="http://schemas.microsoft.com/office/drawing/2014/main" id="{EB6625E8-0D85-4923-BF6A-D1CA037E0298}"/>
              </a:ext>
            </a:extLst>
          </p:cNvPr>
          <p:cNvSpPr/>
          <p:nvPr/>
        </p:nvSpPr>
        <p:spPr>
          <a:xfrm>
            <a:off x="1810179" y="4654259"/>
            <a:ext cx="1155644" cy="378815"/>
          </a:xfrm>
          <a:prstGeom prst="homePlate">
            <a:avLst/>
          </a:prstGeom>
          <a:solidFill>
            <a:srgbClr val="F3A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Personalmøte</a:t>
            </a:r>
          </a:p>
        </p:txBody>
      </p:sp>
      <p:sp>
        <p:nvSpPr>
          <p:cNvPr id="88" name="Arrow: Pentagon 87">
            <a:extLst>
              <a:ext uri="{FF2B5EF4-FFF2-40B4-BE49-F238E27FC236}">
                <a16:creationId xmlns:a16="http://schemas.microsoft.com/office/drawing/2014/main" id="{52D8E005-EDF1-4A1A-8763-65F13987E67F}"/>
              </a:ext>
            </a:extLst>
          </p:cNvPr>
          <p:cNvSpPr/>
          <p:nvPr/>
        </p:nvSpPr>
        <p:spPr>
          <a:xfrm>
            <a:off x="3342356" y="4654259"/>
            <a:ext cx="1155644" cy="378815"/>
          </a:xfrm>
          <a:prstGeom prst="homePlate">
            <a:avLst/>
          </a:prstGeom>
          <a:solidFill>
            <a:srgbClr val="F3A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b="1">
                <a:latin typeface="Open Sans" panose="020B0604020202020204" charset="0"/>
                <a:cs typeface="Open Sans" panose="020B0604020202020204" charset="0"/>
              </a:rPr>
              <a:t>Informasjon og forberedelse </a:t>
            </a:r>
          </a:p>
        </p:txBody>
      </p:sp>
      <p:sp>
        <p:nvSpPr>
          <p:cNvPr id="31" name="Rectangle 61">
            <a:extLst>
              <a:ext uri="{FF2B5EF4-FFF2-40B4-BE49-F238E27FC236}">
                <a16:creationId xmlns:a16="http://schemas.microsoft.com/office/drawing/2014/main" id="{A086B3B1-8544-439D-B878-22C1DDCCF942}"/>
              </a:ext>
            </a:extLst>
          </p:cNvPr>
          <p:cNvSpPr/>
          <p:nvPr/>
        </p:nvSpPr>
        <p:spPr>
          <a:xfrm>
            <a:off x="7121566" y="895215"/>
            <a:ext cx="1620000" cy="361998"/>
          </a:xfrm>
          <a:prstGeom prst="rect">
            <a:avLst/>
          </a:prstGeom>
          <a:solidFill>
            <a:srgbClr val="D4E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371" tIns="44371" rIns="44371" bIns="44371" rtlCol="0" anchor="ctr"/>
          <a:lstStyle/>
          <a:p>
            <a:pPr algn="ctr"/>
            <a:r>
              <a:rPr lang="nb-NO" sz="1219" b="1">
                <a:solidFill>
                  <a:schemeClr val="tx1"/>
                </a:solidFill>
              </a:rPr>
              <a:t>Modul 5</a:t>
            </a:r>
            <a:endParaRPr lang="nb-NO" sz="600" b="1">
              <a:solidFill>
                <a:schemeClr val="tx1"/>
              </a:solidFill>
            </a:endParaRPr>
          </a:p>
        </p:txBody>
      </p:sp>
      <p:grpSp>
        <p:nvGrpSpPr>
          <p:cNvPr id="32" name="Group 66">
            <a:extLst>
              <a:ext uri="{FF2B5EF4-FFF2-40B4-BE49-F238E27FC236}">
                <a16:creationId xmlns:a16="http://schemas.microsoft.com/office/drawing/2014/main" id="{28214595-5587-4676-B609-C9E77B494B30}"/>
              </a:ext>
            </a:extLst>
          </p:cNvPr>
          <p:cNvGrpSpPr/>
          <p:nvPr/>
        </p:nvGrpSpPr>
        <p:grpSpPr>
          <a:xfrm>
            <a:off x="7356478" y="1292346"/>
            <a:ext cx="1170000" cy="500029"/>
            <a:chOff x="333226" y="2488416"/>
            <a:chExt cx="1028391" cy="407209"/>
          </a:xfrm>
        </p:grpSpPr>
        <p:pic>
          <p:nvPicPr>
            <p:cNvPr id="33" name="Picture 67">
              <a:extLst>
                <a:ext uri="{FF2B5EF4-FFF2-40B4-BE49-F238E27FC236}">
                  <a16:creationId xmlns:a16="http://schemas.microsoft.com/office/drawing/2014/main" id="{462C8110-0CD3-4439-925D-C008C5C24E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75"/>
            <a:stretch/>
          </p:blipFill>
          <p:spPr>
            <a:xfrm>
              <a:off x="333226" y="2488416"/>
              <a:ext cx="603170" cy="407209"/>
            </a:xfrm>
            <a:prstGeom prst="rect">
              <a:avLst/>
            </a:prstGeom>
          </p:spPr>
        </p:pic>
        <p:pic>
          <p:nvPicPr>
            <p:cNvPr id="34" name="Picture 68">
              <a:extLst>
                <a:ext uri="{FF2B5EF4-FFF2-40B4-BE49-F238E27FC236}">
                  <a16:creationId xmlns:a16="http://schemas.microsoft.com/office/drawing/2014/main" id="{5AB47E40-D1C5-4C11-B917-9175D73BAB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04"/>
            <a:stretch/>
          </p:blipFill>
          <p:spPr>
            <a:xfrm>
              <a:off x="903205" y="2499515"/>
              <a:ext cx="458412" cy="319733"/>
            </a:xfrm>
            <a:prstGeom prst="rect">
              <a:avLst/>
            </a:prstGeom>
          </p:spPr>
        </p:pic>
      </p:grpSp>
      <p:sp>
        <p:nvSpPr>
          <p:cNvPr id="35" name="TextBox 69">
            <a:extLst>
              <a:ext uri="{FF2B5EF4-FFF2-40B4-BE49-F238E27FC236}">
                <a16:creationId xmlns:a16="http://schemas.microsoft.com/office/drawing/2014/main" id="{3489A57E-67D1-4588-BBB0-8B789B3779D6}"/>
              </a:ext>
            </a:extLst>
          </p:cNvPr>
          <p:cNvSpPr txBox="1"/>
          <p:nvPr/>
        </p:nvSpPr>
        <p:spPr>
          <a:xfrm>
            <a:off x="7091021" y="2045484"/>
            <a:ext cx="1725840" cy="2485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Hvordan har det gått og jobbe med valgte problemet? </a:t>
            </a: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Dypdykk: ta tak i det riktige problemet og søke «ut» av de vante banene</a:t>
            </a:r>
          </a:p>
          <a:p>
            <a:pPr marL="171450" indent="-171450">
              <a:spcAft>
                <a:spcPts val="488"/>
              </a:spcAft>
              <a:buFont typeface="Arial" panose="020B0604020202020204" pitchFamily="34" charset="0"/>
              <a:buChar char="•"/>
            </a:pPr>
            <a:r>
              <a:rPr lang="nb-NO" sz="1100">
                <a:latin typeface="Open Sans" panose="020B0604020202020204" charset="0"/>
                <a:cs typeface="Open Sans" panose="020B0604020202020204" charset="0"/>
              </a:rPr>
              <a:t>Rett tiltak til rett problem. Hva betyr dette i praksis Hvordan vite at man har lykkes</a:t>
            </a:r>
          </a:p>
          <a:p>
            <a:endParaRPr lang="nb-NO" sz="1100"/>
          </a:p>
        </p:txBody>
      </p:sp>
      <p:sp>
        <p:nvSpPr>
          <p:cNvPr id="36" name="Rectangle 80">
            <a:extLst>
              <a:ext uri="{FF2B5EF4-FFF2-40B4-BE49-F238E27FC236}">
                <a16:creationId xmlns:a16="http://schemas.microsoft.com/office/drawing/2014/main" id="{A7A2ABD6-4DBB-4A67-B069-E910DAD0CF8D}"/>
              </a:ext>
            </a:extLst>
          </p:cNvPr>
          <p:cNvSpPr/>
          <p:nvPr/>
        </p:nvSpPr>
        <p:spPr>
          <a:xfrm>
            <a:off x="7143678" y="1829585"/>
            <a:ext cx="1601866" cy="2616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b-NO" sz="1100" b="1">
                <a:latin typeface="Open Sans"/>
                <a:cs typeface="Open Sans"/>
              </a:rPr>
              <a:t>Fellessamling</a:t>
            </a:r>
            <a:endParaRPr lang="nb-NO" sz="1100" b="1">
              <a:latin typeface="Open Sans" panose="020B0604020202020204" charset="0"/>
              <a:cs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0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8D9ECAF-E699-4D07-B690-809663F0512F}"/>
              </a:ext>
            </a:extLst>
          </p:cNvPr>
          <p:cNvSpPr/>
          <p:nvPr/>
        </p:nvSpPr>
        <p:spPr>
          <a:xfrm>
            <a:off x="594300" y="2303212"/>
            <a:ext cx="2656628" cy="2458861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86545-4EFA-4F28-8A45-BB717F842C25}"/>
              </a:ext>
            </a:extLst>
          </p:cNvPr>
          <p:cNvSpPr/>
          <p:nvPr/>
        </p:nvSpPr>
        <p:spPr>
          <a:xfrm>
            <a:off x="3485825" y="2313756"/>
            <a:ext cx="2656628" cy="2458861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8BC2EE-8C09-4C37-BB28-319BFAF012A2}"/>
              </a:ext>
            </a:extLst>
          </p:cNvPr>
          <p:cNvSpPr/>
          <p:nvPr/>
        </p:nvSpPr>
        <p:spPr>
          <a:xfrm>
            <a:off x="6335793" y="1677660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7A9260-5029-43F4-BAC9-3D1C283AD81E}"/>
              </a:ext>
            </a:extLst>
          </p:cNvPr>
          <p:cNvSpPr/>
          <p:nvPr/>
        </p:nvSpPr>
        <p:spPr>
          <a:xfrm>
            <a:off x="3485825" y="1683981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51533-FD89-4CCE-8D6B-6F943645C36F}"/>
              </a:ext>
            </a:extLst>
          </p:cNvPr>
          <p:cNvSpPr/>
          <p:nvPr/>
        </p:nvSpPr>
        <p:spPr>
          <a:xfrm>
            <a:off x="594300" y="1677660"/>
            <a:ext cx="2656628" cy="515984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F2E1C-4FED-4385-AA5B-A58E37F9E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649" y="2422929"/>
            <a:ext cx="2534308" cy="1538883"/>
          </a:xfrm>
          <a:noFill/>
          <a:ln w="19050">
            <a:noFill/>
          </a:ln>
        </p:spPr>
        <p:txBody>
          <a:bodyPr/>
          <a:lstStyle/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1"/>
                </a:solidFill>
              </a:rPr>
              <a:t>Fortsette å jobbe sammen som parter og finne årsaker til hva som er utfordringer hos dere, for eksempel høyt sykefravær og dårlig arbeidsmiljø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1"/>
                </a:solidFill>
              </a:rPr>
              <a:t>Trene på å bruke fakta og kunnskap når vi løser problemer</a:t>
            </a:r>
            <a:endParaRPr lang="nb-NO" sz="100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1"/>
                </a:solidFill>
              </a:rPr>
              <a:t>Utarbeide gode og treffsikre tiltak  </a:t>
            </a:r>
            <a:endParaRPr lang="nb-NO" sz="100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E178C06-83E0-4F9D-B7FB-E9FB0B89B8E8}"/>
              </a:ext>
            </a:extLst>
          </p:cNvPr>
          <p:cNvSpPr txBox="1"/>
          <p:nvPr/>
        </p:nvSpPr>
        <p:spPr>
          <a:xfrm>
            <a:off x="594298" y="532867"/>
            <a:ext cx="5844979" cy="5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r>
              <a:rPr lang="nb-NO" sz="4400" dirty="0">
                <a:solidFill>
                  <a:srgbClr val="2C7B81"/>
                </a:solidFill>
              </a:rPr>
              <a:t>HØRA – for modul 5</a:t>
            </a:r>
            <a:br>
              <a:rPr lang="nb-NO" sz="4000" dirty="0">
                <a:solidFill>
                  <a:srgbClr val="2C7B81"/>
                </a:solidFill>
              </a:rPr>
            </a:br>
            <a:endParaRPr lang="nb-NO" sz="4000" dirty="0">
              <a:solidFill>
                <a:srgbClr val="2C7B81"/>
              </a:solidFill>
            </a:endParaRPr>
          </a:p>
        </p:txBody>
      </p:sp>
      <p:sp>
        <p:nvSpPr>
          <p:cNvPr id="5" name="Pil: høyre 4">
            <a:extLst>
              <a:ext uri="{FF2B5EF4-FFF2-40B4-BE49-F238E27FC236}">
                <a16:creationId xmlns:a16="http://schemas.microsoft.com/office/drawing/2014/main" id="{42FCE437-30BD-4E1C-B0DD-E3D18C0E669F}"/>
              </a:ext>
            </a:extLst>
          </p:cNvPr>
          <p:cNvSpPr/>
          <p:nvPr/>
        </p:nvSpPr>
        <p:spPr>
          <a:xfrm rot="5400000">
            <a:off x="7134576" y="784800"/>
            <a:ext cx="532013" cy="527050"/>
          </a:xfrm>
          <a:prstGeom prst="rightArrow">
            <a:avLst/>
          </a:prstGeom>
          <a:solidFill>
            <a:srgbClr val="2C7B81"/>
          </a:solidFill>
          <a:ln>
            <a:solidFill>
              <a:srgbClr val="2C7B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1">
            <a:extLst>
              <a:ext uri="{FF2B5EF4-FFF2-40B4-BE49-F238E27FC236}">
                <a16:creationId xmlns:a16="http://schemas.microsoft.com/office/drawing/2014/main" id="{80CCAF5B-D5F0-4138-A9E3-F16B2618F788}"/>
              </a:ext>
            </a:extLst>
          </p:cNvPr>
          <p:cNvSpPr txBox="1"/>
          <p:nvPr/>
        </p:nvSpPr>
        <p:spPr>
          <a:xfrm>
            <a:off x="829197" y="1725109"/>
            <a:ext cx="1679105" cy="45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br>
              <a:rPr lang="nb-NO" sz="2800">
                <a:solidFill>
                  <a:schemeClr val="bg1"/>
                </a:solidFill>
              </a:rPr>
            </a:br>
            <a:r>
              <a:rPr lang="nb-NO" sz="2400">
                <a:solidFill>
                  <a:schemeClr val="bg1"/>
                </a:solidFill>
              </a:rPr>
              <a:t>Hensikt</a:t>
            </a:r>
          </a:p>
        </p:txBody>
      </p:sp>
      <p:sp>
        <p:nvSpPr>
          <p:cNvPr id="7" name="TekstSylinder 1">
            <a:extLst>
              <a:ext uri="{FF2B5EF4-FFF2-40B4-BE49-F238E27FC236}">
                <a16:creationId xmlns:a16="http://schemas.microsoft.com/office/drawing/2014/main" id="{2E7E991F-F3DF-4AAA-9048-E7343AE81298}"/>
              </a:ext>
            </a:extLst>
          </p:cNvPr>
          <p:cNvSpPr txBox="1"/>
          <p:nvPr/>
        </p:nvSpPr>
        <p:spPr>
          <a:xfrm>
            <a:off x="3547754" y="1644088"/>
            <a:ext cx="2726110" cy="5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br>
              <a:rPr lang="nb-NO" sz="2700"/>
            </a:br>
            <a:r>
              <a:rPr lang="nb-NO" sz="2400">
                <a:solidFill>
                  <a:schemeClr val="bg1"/>
                </a:solidFill>
              </a:rPr>
              <a:t>Ønsket Resultat</a:t>
            </a:r>
            <a:endParaRPr lang="nb-NO" sz="2700">
              <a:solidFill>
                <a:schemeClr val="bg1"/>
              </a:solidFill>
            </a:endParaRPr>
          </a:p>
        </p:txBody>
      </p:sp>
      <p:sp>
        <p:nvSpPr>
          <p:cNvPr id="8" name="TekstSylinder 1">
            <a:extLst>
              <a:ext uri="{FF2B5EF4-FFF2-40B4-BE49-F238E27FC236}">
                <a16:creationId xmlns:a16="http://schemas.microsoft.com/office/drawing/2014/main" id="{61C2E2F2-DA26-40FA-82F8-13995753790B}"/>
              </a:ext>
            </a:extLst>
          </p:cNvPr>
          <p:cNvSpPr txBox="1"/>
          <p:nvPr/>
        </p:nvSpPr>
        <p:spPr>
          <a:xfrm>
            <a:off x="6439279" y="1644088"/>
            <a:ext cx="1679105" cy="53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br>
              <a:rPr lang="nb-NO" sz="2800"/>
            </a:br>
            <a:r>
              <a:rPr lang="nb-NO" sz="24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AEB80AA-D64B-4486-A13B-F7F321E4B927}"/>
              </a:ext>
            </a:extLst>
          </p:cNvPr>
          <p:cNvSpPr txBox="1">
            <a:spLocks/>
          </p:cNvSpPr>
          <p:nvPr/>
        </p:nvSpPr>
        <p:spPr>
          <a:xfrm>
            <a:off x="3547754" y="2378002"/>
            <a:ext cx="2547886" cy="215443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177800" indent="-1714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At dere har lært dere å bruke fakta i problemløsning</a:t>
            </a:r>
          </a:p>
          <a:p>
            <a:pPr marL="177800" indent="-171450">
              <a:buFont typeface="Arial" panose="020B0604020202020204" pitchFamily="34" charset="0"/>
              <a:buChar char="•"/>
            </a:pPr>
            <a:endParaRPr lang="nb-NO" sz="1000" b="1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7800" indent="-1714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At dere ser bredt og utenfor vante baner når dere løser problemer og finner tiltak for å bedre arbeidsmiljøet og få ned sykefraværet </a:t>
            </a:r>
            <a:endParaRPr lang="nb-NO" sz="1000" dirty="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780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780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177800" indent="-171450">
              <a:buFont typeface="Arial" panose="020B0604020202020204" pitchFamily="34" charset="0"/>
              <a:buChar char="•"/>
            </a:pPr>
            <a:r>
              <a:rPr lang="nb-NO" sz="1000" dirty="0">
                <a:solidFill>
                  <a:schemeClr val="bg1"/>
                </a:solidFill>
              </a:rPr>
              <a:t>Bedre forståelse for egen og andres rolle, og hvordan dere kan jobbe godt sammen</a:t>
            </a:r>
          </a:p>
          <a:p>
            <a:pPr marL="228600" indent="0"/>
            <a:endParaRPr lang="nb-NO" sz="1000">
              <a:solidFill>
                <a:schemeClr val="bg1"/>
              </a:solidFill>
              <a:latin typeface="Arial Nova" panose="020B0504020202020204" pitchFamily="34" charset="0"/>
              <a:cs typeface="Open Sans" panose="020B0604020202020204" charset="0"/>
            </a:endParaRPr>
          </a:p>
          <a:p>
            <a:pPr marL="228600" indent="0"/>
            <a:endParaRPr lang="nb-NO" sz="10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81EDA9-01F6-43CC-BD40-97F5B08B06CF}"/>
              </a:ext>
            </a:extLst>
          </p:cNvPr>
          <p:cNvSpPr/>
          <p:nvPr/>
        </p:nvSpPr>
        <p:spPr>
          <a:xfrm>
            <a:off x="6335793" y="2303212"/>
            <a:ext cx="2656628" cy="2458861"/>
          </a:xfrm>
          <a:prstGeom prst="rect">
            <a:avLst/>
          </a:prstGeom>
          <a:solidFill>
            <a:srgbClr val="2C7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D5CAEE-49F1-4872-9504-F8D8D71D9A0A}"/>
              </a:ext>
            </a:extLst>
          </p:cNvPr>
          <p:cNvSpPr txBox="1">
            <a:spLocks/>
          </p:cNvSpPr>
          <p:nvPr/>
        </p:nvSpPr>
        <p:spPr>
          <a:xfrm>
            <a:off x="6377350" y="2440035"/>
            <a:ext cx="2483660" cy="1384995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8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Open Sans"/>
              <a:buNone/>
              <a:defRPr sz="14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40005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  <a:latin typeface="Arial Nova" panose="020B0504020202020204" pitchFamily="34" charset="0"/>
              <a:cs typeface="Open Sans" panose="020B0604020202020204" charset="0"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1"/>
                </a:solidFill>
                <a:latin typeface="Arial Nova" panose="020B0504020202020204" pitchFamily="34" charset="0"/>
                <a:cs typeface="Open Sans" panose="020B0604020202020204" charset="0"/>
              </a:rPr>
              <a:t>Samle trådene fra modul 4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  <a:latin typeface="Arial Nova" panose="020B0504020202020204" pitchFamily="34" charset="0"/>
              <a:cs typeface="Open Sans" panose="020B0604020202020204" charset="0"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1"/>
                </a:solidFill>
                <a:latin typeface="Arial Nova" panose="020B0504020202020204" pitchFamily="34" charset="0"/>
                <a:cs typeface="Open Sans" panose="020B0604020202020204" charset="0"/>
              </a:rPr>
              <a:t>Fortsette med problemløsning 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  <a:latin typeface="Arial Nova" panose="020B0504020202020204" pitchFamily="34" charset="0"/>
              <a:cs typeface="Open Sans" panose="020B0604020202020204" charset="0"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1"/>
                </a:solidFill>
                <a:latin typeface="Arial Nova" panose="020B0504020202020204" pitchFamily="34" charset="0"/>
                <a:cs typeface="Open Sans" panose="020B0604020202020204" charset="0"/>
              </a:rPr>
              <a:t>Rett tiltak 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  <a:latin typeface="Arial Nova" panose="020B0504020202020204" pitchFamily="34" charset="0"/>
              <a:cs typeface="Open Sans" panose="020B0604020202020204" charset="0"/>
            </a:endParaRPr>
          </a:p>
          <a:p>
            <a:pPr marL="400050" indent="-171450"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1"/>
                </a:solidFill>
                <a:latin typeface="Arial Nova" panose="020B0504020202020204" pitchFamily="34" charset="0"/>
                <a:cs typeface="Open Sans" panose="020B0604020202020204" charset="0"/>
              </a:rPr>
              <a:t>Oppsummering i plenum</a:t>
            </a:r>
          </a:p>
          <a:p>
            <a:pPr marL="400050" indent="-171450">
              <a:buFont typeface="Arial" panose="020B0604020202020204" pitchFamily="34" charset="0"/>
              <a:buChar char="•"/>
            </a:pPr>
            <a:endParaRPr lang="nb-NO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3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4;gbb9474cba7_0_224">
            <a:extLst>
              <a:ext uri="{FF2B5EF4-FFF2-40B4-BE49-F238E27FC236}">
                <a16:creationId xmlns:a16="http://schemas.microsoft.com/office/drawing/2014/main" id="{6B4A7494-FFB0-49C5-B526-6CF9EAABFC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9244" y="465254"/>
            <a:ext cx="3570300" cy="72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nb-NO" sz="3000" dirty="0">
                <a:solidFill>
                  <a:srgbClr val="042827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</a:t>
            </a:r>
            <a:endParaRPr lang="nb-NO" sz="30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" name="Google Shape;115;gbb9474cba7_0_224">
            <a:extLst>
              <a:ext uri="{FF2B5EF4-FFF2-40B4-BE49-F238E27FC236}">
                <a16:creationId xmlns:a16="http://schemas.microsoft.com/office/drawing/2014/main" id="{450EAA42-CC05-4D9E-9FB0-2C68FD47E5D4}"/>
              </a:ext>
            </a:extLst>
          </p:cNvPr>
          <p:cNvSpPr txBox="1"/>
          <p:nvPr/>
        </p:nvSpPr>
        <p:spPr>
          <a:xfrm>
            <a:off x="348512" y="1578368"/>
            <a:ext cx="4425824" cy="135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25" rIns="0" bIns="0" anchor="t" anchorCtr="0">
            <a:noAutofit/>
          </a:bodyPr>
          <a:lstStyle/>
          <a:p>
            <a:pPr marL="72000">
              <a:spcAft>
                <a:spcPts val="600"/>
              </a:spcAft>
            </a:pPr>
            <a:r>
              <a:rPr lang="nb-NO" sz="1000" b="1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Kl. 09:00 – 10:15</a:t>
            </a:r>
          </a:p>
          <a:p>
            <a:pPr marL="243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Velkommen og informasjon om dagen </a:t>
            </a:r>
            <a:endParaRPr lang="en-US" sz="100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43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Erfaringer og hva har skjedd siden sist</a:t>
            </a:r>
          </a:p>
          <a:p>
            <a:pPr marL="243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2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Gruppeoppgave 1 </a:t>
            </a:r>
          </a:p>
          <a:p>
            <a:pPr marL="243450" lvl="2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000" b="1">
              <a:solidFill>
                <a:srgbClr val="F1AE3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2000">
              <a:spcAft>
                <a:spcPts val="600"/>
              </a:spcAft>
            </a:pPr>
            <a:r>
              <a:rPr lang="nb-NO" sz="1000" b="1">
                <a:solidFill>
                  <a:srgbClr val="F1AE3E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10:15 – 10:25 Pause</a:t>
            </a:r>
          </a:p>
          <a:p>
            <a:pPr marL="72000">
              <a:spcAft>
                <a:spcPts val="600"/>
              </a:spcAft>
            </a:pPr>
            <a:endParaRPr lang="nb-NO" sz="1000" b="1">
              <a:solidFill>
                <a:srgbClr val="F1AE3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2000">
              <a:spcAft>
                <a:spcPts val="600"/>
              </a:spcAft>
            </a:pPr>
            <a:endParaRPr lang="nb-NO" sz="1000" b="1">
              <a:solidFill>
                <a:srgbClr val="F1AE3E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72000">
              <a:spcAft>
                <a:spcPts val="600"/>
              </a:spcAft>
            </a:pPr>
            <a:endParaRPr lang="nb-NO" sz="100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9" name="Google Shape;115;gbb9474cba7_0_224">
            <a:extLst>
              <a:ext uri="{FF2B5EF4-FFF2-40B4-BE49-F238E27FC236}">
                <a16:creationId xmlns:a16="http://schemas.microsoft.com/office/drawing/2014/main" id="{8838EACF-F5CE-40B3-9090-7A18155C8769}"/>
              </a:ext>
            </a:extLst>
          </p:cNvPr>
          <p:cNvSpPr txBox="1"/>
          <p:nvPr/>
        </p:nvSpPr>
        <p:spPr>
          <a:xfrm>
            <a:off x="540490" y="4536478"/>
            <a:ext cx="3531066" cy="13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25" rIns="0" bIns="0" anchor="t" anchorCtr="0">
            <a:noAutofit/>
          </a:bodyPr>
          <a:lstStyle/>
          <a:p>
            <a:pPr algn="ctr">
              <a:buSzPts val="1000"/>
            </a:pPr>
            <a:br>
              <a:rPr lang="nb-NO" sz="1100" b="1" i="0" u="none" strike="noStrike" cap="none">
                <a:solidFill>
                  <a:srgbClr val="F0B552"/>
                </a:solidFill>
                <a:latin typeface="Open Sans" panose="020B0604020202020204" charset="0"/>
                <a:ea typeface="Open Sans"/>
                <a:cs typeface="Open Sans" panose="020B0604020202020204" charset="0"/>
                <a:sym typeface="Open Sans"/>
              </a:rPr>
            </a:br>
            <a:endParaRPr lang="nb-NO" sz="1100" b="1" i="0" u="none" strike="noStrike" cap="none">
              <a:solidFill>
                <a:srgbClr val="F0B552"/>
              </a:solidFill>
              <a:latin typeface="Open Sans" panose="020B0604020202020204" charset="0"/>
              <a:ea typeface="Open Sans"/>
              <a:cs typeface="Open Sans" panose="020B0604020202020204" charset="0"/>
              <a:sym typeface="Open San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50D37C8-610D-4FCA-91DF-D5CA34C788D9}"/>
              </a:ext>
            </a:extLst>
          </p:cNvPr>
          <p:cNvCxnSpPr>
            <a:cxnSpLocks/>
          </p:cNvCxnSpPr>
          <p:nvPr/>
        </p:nvCxnSpPr>
        <p:spPr>
          <a:xfrm flipV="1">
            <a:off x="328341" y="1165768"/>
            <a:ext cx="3600000" cy="27975"/>
          </a:xfrm>
          <a:prstGeom prst="line">
            <a:avLst/>
          </a:prstGeom>
          <a:ln w="12700">
            <a:solidFill>
              <a:srgbClr val="FFAB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15;gbb9474cba7_0_224">
            <a:extLst>
              <a:ext uri="{FF2B5EF4-FFF2-40B4-BE49-F238E27FC236}">
                <a16:creationId xmlns:a16="http://schemas.microsoft.com/office/drawing/2014/main" id="{F242C1FC-0F30-4FEB-9E30-52C81CD7C518}"/>
              </a:ext>
            </a:extLst>
          </p:cNvPr>
          <p:cNvSpPr txBox="1"/>
          <p:nvPr/>
        </p:nvSpPr>
        <p:spPr>
          <a:xfrm>
            <a:off x="414823" y="3096991"/>
            <a:ext cx="4425824" cy="1386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25" rIns="0" bIns="0" anchor="t" anchorCtr="0">
            <a:noAutofit/>
          </a:bodyPr>
          <a:lstStyle/>
          <a:p>
            <a:pPr marL="71755">
              <a:spcAft>
                <a:spcPts val="600"/>
              </a:spcAft>
            </a:pPr>
            <a:r>
              <a:rPr lang="nb-NO" sz="1000" b="1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Kl. 10:25 -  12:00</a:t>
            </a:r>
            <a:endParaRPr lang="en-US">
              <a:solidFill>
                <a:schemeClr val="bg2"/>
              </a:solidFill>
              <a:latin typeface="Open Sans"/>
              <a:ea typeface="Open Sans"/>
              <a:cs typeface="Open Sans"/>
            </a:endParaRPr>
          </a:p>
          <a:p>
            <a:pPr marL="24320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Gruppeoppgave 2 </a:t>
            </a:r>
            <a:endParaRPr lang="nb-NO" sz="100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24320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Gjennomgang </a:t>
            </a:r>
          </a:p>
          <a:p>
            <a:pPr marL="24320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000">
                <a:solidFill>
                  <a:schemeClr val="bg2"/>
                </a:solidFill>
                <a:latin typeface="Open Sans"/>
                <a:ea typeface="Open Sans"/>
                <a:cs typeface="Open Sans"/>
              </a:rPr>
              <a:t>Avslutning  </a:t>
            </a:r>
            <a:endParaRPr lang="nb-NO" sz="1000">
              <a:solidFill>
                <a:schemeClr val="bg2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98D33AC-94C5-8A84-AE4C-C8F25F2A0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302" y="6724"/>
            <a:ext cx="53872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79469-5E68-4255-9F9B-4D75637E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49" y="597425"/>
            <a:ext cx="3858729" cy="1265100"/>
          </a:xfrm>
        </p:spPr>
        <p:txBody>
          <a:bodyPr>
            <a:normAutofit/>
          </a:bodyPr>
          <a:lstStyle/>
          <a:p>
            <a:r>
              <a:rPr lang="nb-NO" sz="2400" dirty="0"/>
              <a:t>Erfaringer siden sist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DB62C5-A30C-455B-861E-6AF9CC18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3" y="2126800"/>
            <a:ext cx="7043299" cy="2711100"/>
          </a:xfrm>
        </p:spPr>
        <p:txBody>
          <a:bodyPr>
            <a:normAutofit/>
          </a:bodyPr>
          <a:lstStyle/>
          <a:p>
            <a:r>
              <a:rPr lang="nb-NO" sz="1200" dirty="0">
                <a:solidFill>
                  <a:schemeClr val="tx1"/>
                </a:solidFill>
              </a:rPr>
              <a:t>Hvilke erfaringer har dere gjort dere så langt? </a:t>
            </a:r>
          </a:p>
          <a:p>
            <a:endParaRPr lang="nb-NO" sz="1200" dirty="0">
              <a:solidFill>
                <a:schemeClr val="tx1"/>
              </a:solidFill>
            </a:endParaRPr>
          </a:p>
          <a:p>
            <a:r>
              <a:rPr lang="nb-NO" sz="1200" b="1" dirty="0">
                <a:solidFill>
                  <a:schemeClr val="tx1"/>
                </a:solidFill>
              </a:rPr>
              <a:t>Hva har fungert bra? </a:t>
            </a:r>
          </a:p>
          <a:p>
            <a:r>
              <a:rPr lang="nb-NO" sz="1200" b="1" dirty="0">
                <a:solidFill>
                  <a:schemeClr val="tx1"/>
                </a:solidFill>
              </a:rPr>
              <a:t>Hva kunne fungert bedre? </a:t>
            </a:r>
          </a:p>
          <a:p>
            <a:endParaRPr lang="nb-NO" sz="1200" dirty="0">
              <a:solidFill>
                <a:schemeClr val="tx1"/>
              </a:solidFill>
            </a:endParaRPr>
          </a:p>
          <a:p>
            <a:r>
              <a:rPr lang="nb-NO" sz="1200" b="1" dirty="0">
                <a:solidFill>
                  <a:schemeClr val="tx1"/>
                </a:solidFill>
              </a:rPr>
              <a:t>Kontekst: </a:t>
            </a:r>
          </a:p>
          <a:p>
            <a:pPr marL="17780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Hvilken problemstilling skal dere jobbe med og har dere kommet i gang?</a:t>
            </a:r>
          </a:p>
          <a:p>
            <a:pPr marL="17780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tx1"/>
                </a:solidFill>
              </a:rPr>
              <a:t>Hvordan har dere som parter samarbeidet?</a:t>
            </a:r>
          </a:p>
          <a:p>
            <a:pPr marL="177800" indent="-171450">
              <a:buFont typeface="Arial" panose="020B0604020202020204" pitchFamily="34" charset="0"/>
              <a:buChar char="•"/>
            </a:pPr>
            <a:endParaRPr lang="nb-NO" sz="1200" dirty="0">
              <a:solidFill>
                <a:schemeClr val="tx1"/>
              </a:solidFill>
            </a:endParaRPr>
          </a:p>
          <a:p>
            <a:r>
              <a:rPr lang="nb-NO" sz="1200" dirty="0">
                <a:solidFill>
                  <a:schemeClr val="tx1"/>
                </a:solidFill>
              </a:rPr>
              <a:t>To virksomheter deler sine erfaringer 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8588A10-0D98-7312-941B-F42B4B831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068" y="1004298"/>
            <a:ext cx="3467273" cy="339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Sylinder 1">
            <a:extLst>
              <a:ext uri="{FF2B5EF4-FFF2-40B4-BE49-F238E27FC236}">
                <a16:creationId xmlns:a16="http://schemas.microsoft.com/office/drawing/2014/main" id="{62A75C73-7122-4D81-A845-51F97EBAE92D}"/>
              </a:ext>
            </a:extLst>
          </p:cNvPr>
          <p:cNvSpPr txBox="1"/>
          <p:nvPr/>
        </p:nvSpPr>
        <p:spPr>
          <a:xfrm>
            <a:off x="1287041" y="1713723"/>
            <a:ext cx="1679105" cy="21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75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15000"/>
              </a:lnSpc>
              <a:buSzPts val="600"/>
              <a:buNone/>
              <a:defRPr sz="3000" b="1">
                <a:solidFill>
                  <a:srgbClr val="042827"/>
                </a:solidFill>
                <a:latin typeface="Titillium Web"/>
                <a:ea typeface="Titillium Web"/>
                <a:cs typeface="Titillium Web"/>
              </a:defRPr>
            </a:lvl1pPr>
            <a:lvl2pPr>
              <a:buSzPts val="600"/>
              <a:buNone/>
              <a:defRPr sz="800"/>
            </a:lvl2pPr>
            <a:lvl3pPr>
              <a:buSzPts val="600"/>
              <a:buNone/>
              <a:defRPr sz="800"/>
            </a:lvl3pPr>
            <a:lvl4pPr>
              <a:buSzPts val="600"/>
              <a:buNone/>
              <a:defRPr sz="800"/>
            </a:lvl4pPr>
            <a:lvl5pPr>
              <a:buSzPts val="600"/>
              <a:buNone/>
              <a:defRPr sz="800"/>
            </a:lvl5pPr>
            <a:lvl6pPr>
              <a:buSzPts val="600"/>
              <a:buNone/>
              <a:defRPr sz="800"/>
            </a:lvl6pPr>
            <a:lvl7pPr>
              <a:buSzPts val="600"/>
              <a:buNone/>
              <a:defRPr sz="800"/>
            </a:lvl7pPr>
            <a:lvl8pPr>
              <a:buSzPts val="600"/>
              <a:buNone/>
              <a:defRPr sz="800"/>
            </a:lvl8pPr>
            <a:lvl9pPr>
              <a:buSzPts val="600"/>
              <a:buNone/>
              <a:defRPr sz="800"/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tabLst/>
              <a:defRPr/>
            </a:pPr>
            <a:br>
              <a:rPr kumimoji="0" lang="nb-NO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Arial"/>
              </a:rPr>
            </a:br>
            <a:r>
              <a:rPr kumimoji="0" lang="nb-NO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/>
                <a:sym typeface="Arial"/>
              </a:rPr>
              <a:t>Hensikt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EC034E7-FF6F-43DF-8F0F-0E6018ED68A0}"/>
              </a:ext>
            </a:extLst>
          </p:cNvPr>
          <p:cNvSpPr/>
          <p:nvPr/>
        </p:nvSpPr>
        <p:spPr>
          <a:xfrm>
            <a:off x="3603486" y="1650767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AFD589B-BC85-4DC0-BFB7-F96AC26040F9}"/>
              </a:ext>
            </a:extLst>
          </p:cNvPr>
          <p:cNvSpPr txBox="1">
            <a:spLocks/>
          </p:cNvSpPr>
          <p:nvPr/>
        </p:nvSpPr>
        <p:spPr>
          <a:xfrm>
            <a:off x="3576917" y="1654607"/>
            <a:ext cx="2575225" cy="271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sym typeface="Open Sans"/>
              </a:rPr>
              <a:t>Individuell:</a:t>
            </a: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  <a:p>
            <a:pPr>
              <a:buClr>
                <a:srgbClr val="5B6670"/>
              </a:buClr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Start hver for dere med å reflektere rundt utfordringen dere har satt dere på arbeidsplassen. </a:t>
            </a:r>
            <a:endParaRPr lang="nb-NO" dirty="0">
              <a:solidFill>
                <a:srgbClr val="042827"/>
              </a:solidFill>
            </a:endParaRPr>
          </a:p>
          <a:p>
            <a:pPr>
              <a:lnSpc>
                <a:spcPct val="114999"/>
              </a:lnSpc>
              <a:defRPr/>
            </a:pPr>
            <a:endParaRPr lang="nb-NO" dirty="0">
              <a:solidFill>
                <a:srgbClr val="042827"/>
              </a:solidFill>
            </a:endParaRPr>
          </a:p>
          <a:p>
            <a:pPr marL="177800" indent="-171450">
              <a:lnSpc>
                <a:spcPct val="114999"/>
              </a:lnSpc>
              <a:buFont typeface="Calibri"/>
              <a:buChar char="-"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Hva tenker du? </a:t>
            </a:r>
            <a:endParaRPr lang="nb-NO" dirty="0">
              <a:solidFill>
                <a:srgbClr val="5B6670"/>
              </a:solidFill>
            </a:endParaRPr>
          </a:p>
          <a:p>
            <a:pPr marL="177800" indent="-171450">
              <a:lnSpc>
                <a:spcPct val="114999"/>
              </a:lnSpc>
              <a:buFont typeface="Calibri"/>
              <a:buChar char="-"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Er du sikker på at dette er riktig utfordring?</a:t>
            </a:r>
            <a:r>
              <a:rPr lang="nb-NO" dirty="0">
                <a:solidFill>
                  <a:srgbClr val="042827"/>
                </a:solidFill>
              </a:rPr>
              <a:t> </a:t>
            </a:r>
            <a:endParaRPr lang="nb-NO" dirty="0"/>
          </a:p>
          <a:p>
            <a:pPr marL="177800" marR="0" lvl="0" indent="-17145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Char char="-"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Vet dere nok om situasjonen</a:t>
            </a:r>
            <a:r>
              <a:rPr lang="nb-NO" dirty="0">
                <a:solidFill>
                  <a:srgbClr val="042827"/>
                </a:solidFill>
              </a:rPr>
              <a:t> </a:t>
            </a: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på arbeidsplassen?</a:t>
            </a:r>
            <a:endParaRPr lang="nb-NO"/>
          </a:p>
          <a:p>
            <a:pPr marL="177800" marR="0" lvl="0" indent="-1714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Char char="-"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</a:t>
            </a:r>
            <a:r>
              <a:rPr lang="nb-NO" dirty="0">
                <a:solidFill>
                  <a:srgbClr val="042827"/>
                </a:solidFill>
              </a:rPr>
              <a:t>va har dere av fakta dere kan bruke?</a:t>
            </a:r>
            <a:endParaRPr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77800" indent="-171450">
              <a:lnSpc>
                <a:spcPct val="114999"/>
              </a:lnSpc>
              <a:buClr>
                <a:srgbClr val="5B6670"/>
              </a:buClr>
              <a:buChar char="-"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Er det ett problem eller flere?</a:t>
            </a:r>
            <a:r>
              <a:rPr lang="nb-NO" dirty="0">
                <a:solidFill>
                  <a:srgbClr val="042827"/>
                </a:solidFill>
              </a:rPr>
              <a:t> </a:t>
            </a:r>
            <a:endParaRPr lang="nb-NO" dirty="0"/>
          </a:p>
          <a:p>
            <a:pPr>
              <a:lnSpc>
                <a:spcPct val="114999"/>
              </a:lnSpc>
              <a:defRPr/>
            </a:pPr>
            <a:endParaRPr lang="nb-NO" dirty="0">
              <a:solidFill>
                <a:srgbClr val="042827"/>
              </a:solidFill>
            </a:endParaRPr>
          </a:p>
          <a:p>
            <a:pPr marL="6350" marR="0" lvl="0" indent="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000"/>
              <a:buFontTx/>
              <a:buNone/>
              <a:tabLst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Hver og en reflekterer over hva som er årsakene til utfordringene.</a:t>
            </a:r>
            <a:endParaRPr lang="nb-NO"/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2834C04-8B58-40FB-8DEA-9347039CD141}"/>
              </a:ext>
            </a:extLst>
          </p:cNvPr>
          <p:cNvSpPr/>
          <p:nvPr/>
        </p:nvSpPr>
        <p:spPr>
          <a:xfrm>
            <a:off x="6262686" y="1648970"/>
            <a:ext cx="2446946" cy="3094957"/>
          </a:xfrm>
          <a:prstGeom prst="rect">
            <a:avLst/>
          </a:prstGeom>
          <a:noFill/>
          <a:ln>
            <a:solidFill>
              <a:srgbClr val="2D7C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289327D-8E54-48F1-9B1D-9409A2F13CDF}"/>
              </a:ext>
            </a:extLst>
          </p:cNvPr>
          <p:cNvSpPr txBox="1">
            <a:spLocks/>
          </p:cNvSpPr>
          <p:nvPr/>
        </p:nvSpPr>
        <p:spPr>
          <a:xfrm>
            <a:off x="6261247" y="1622464"/>
            <a:ext cx="2446946" cy="293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350" marR="0" lvl="0" indent="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Tx/>
              <a:buNone/>
              <a:tabLst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●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○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921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Char char="■"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r>
              <a:rPr kumimoji="0" lang="nb-NO" sz="1000" b="1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sym typeface="Open Sans"/>
              </a:rPr>
              <a:t>Felles</a:t>
            </a:r>
            <a:r>
              <a:rPr lang="nb-NO" b="1" dirty="0">
                <a:solidFill>
                  <a:srgbClr val="042827"/>
                </a:solidFill>
              </a:rPr>
              <a:t>:</a:t>
            </a:r>
            <a:endParaRPr kumimoji="0" lang="nb-NO" sz="1000" b="1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>
              <a:buClr>
                <a:srgbClr val="5B6670"/>
              </a:buClr>
              <a:defRPr/>
            </a:pPr>
            <a:endParaRPr lang="nb-NO" dirty="0">
              <a:solidFill>
                <a:srgbClr val="042827"/>
              </a:solidFill>
            </a:endParaRPr>
          </a:p>
          <a:p>
            <a:pPr>
              <a:lnSpc>
                <a:spcPct val="114999"/>
              </a:lnSpc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Del refleksjoner i gruppene. Gå gjennom </a:t>
            </a:r>
            <a:r>
              <a:rPr kumimoji="0" lang="nb-NO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rotårsaksanalysen</a:t>
            </a: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dere har laget på nytt, eller start på </a:t>
            </a:r>
            <a:r>
              <a:rPr lang="nb-NO" dirty="0">
                <a:solidFill>
                  <a:srgbClr val="042827"/>
                </a:solidFill>
              </a:rPr>
              <a:t>en ny analyse</a:t>
            </a: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nb-NO" dirty="0">
                <a:solidFill>
                  <a:srgbClr val="042827"/>
                </a:solidFill>
              </a:rPr>
              <a:t> </a:t>
            </a:r>
            <a:endParaRPr lang="nb-NO" dirty="0"/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lang="nb-NO" dirty="0">
              <a:solidFill>
                <a:srgbClr val="042827"/>
              </a:solidFill>
            </a:endParaRPr>
          </a:p>
          <a:p>
            <a:pPr marL="177800" indent="-171450">
              <a:buClr>
                <a:srgbClr val="5B6670"/>
              </a:buClr>
              <a:buFont typeface="Calibri"/>
              <a:buChar char="-"/>
              <a:defRPr/>
            </a:pPr>
            <a:r>
              <a:rPr kumimoji="0" lang="nb-NO" sz="10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Er det elementer eller fakta dere kan ta med dere for å sikre at dere jobber med problemet og ikke et symptom?</a:t>
            </a:r>
            <a:r>
              <a:rPr lang="nb-NO" dirty="0">
                <a:solidFill>
                  <a:srgbClr val="042827"/>
                </a:solidFill>
              </a:rPr>
              <a:t> </a:t>
            </a:r>
            <a:endParaRPr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177800" indent="-171450">
              <a:lnSpc>
                <a:spcPct val="114999"/>
              </a:lnSpc>
              <a:buClr>
                <a:srgbClr val="5B6670"/>
              </a:buClr>
              <a:buFont typeface="Calibri"/>
              <a:buChar char="-"/>
              <a:defRPr/>
            </a:pPr>
            <a:r>
              <a:rPr lang="nb-NO" dirty="0">
                <a:solidFill>
                  <a:srgbClr val="042827"/>
                </a:solidFill>
              </a:rPr>
              <a:t>Finnes det tall/fakta dere kan basere det på?</a:t>
            </a:r>
            <a:endParaRPr lang="nb-NO" dirty="0">
              <a:solidFill>
                <a:srgbClr val="5B6670"/>
              </a:solidFill>
            </a:endParaRPr>
          </a:p>
          <a:p>
            <a:pPr marL="177800" marR="0" lvl="0" indent="-171450" algn="l" defTabSz="91440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 typeface="Calibri"/>
              <a:buChar char="-"/>
              <a:tabLst/>
              <a:defRPr/>
            </a:pPr>
            <a:r>
              <a:rPr lang="nb-NO" dirty="0">
                <a:solidFill>
                  <a:srgbClr val="042827"/>
                </a:solidFill>
              </a:rPr>
              <a:t>Kan det være noe dere ikke vet?</a:t>
            </a:r>
            <a:endParaRPr lang="nb-NO" sz="1000" b="0" i="0" u="none" strike="noStrike" kern="0" cap="none" spc="0" normalizeH="0" baseline="0" noProof="0" dirty="0">
              <a:ln>
                <a:noFill/>
              </a:ln>
              <a:solidFill>
                <a:srgbClr val="5B6670"/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  <a:p>
            <a:pPr marL="63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6670"/>
              </a:buClr>
              <a:buSzPts val="1000"/>
              <a:buFontTx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042827"/>
              </a:solidFill>
              <a:effectLst/>
              <a:uLnTx/>
              <a:uFillTx/>
              <a:latin typeface="Open Sans" panose="020B0604020202020204" charset="0"/>
              <a:ea typeface="Open Sans" panose="020B0604020202020204" charset="0"/>
              <a:cs typeface="Open Sans" panose="020B0604020202020204" charset="0"/>
              <a:sym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333A84-0959-4BA4-B2D6-56F287E17059}"/>
              </a:ext>
            </a:extLst>
          </p:cNvPr>
          <p:cNvSpPr txBox="1"/>
          <p:nvPr/>
        </p:nvSpPr>
        <p:spPr>
          <a:xfrm>
            <a:off x="4401835" y="1391752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>
                <a:solidFill>
                  <a:srgbClr val="2D7C81"/>
                </a:solidFill>
              </a:rPr>
              <a:t>5</a:t>
            </a: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min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4EBACB-CAB7-460E-BDD3-2AD367C644AC}"/>
              </a:ext>
            </a:extLst>
          </p:cNvPr>
          <p:cNvSpPr txBox="1"/>
          <p:nvPr/>
        </p:nvSpPr>
        <p:spPr>
          <a:xfrm>
            <a:off x="7049679" y="1374678"/>
            <a:ext cx="951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nb-NO">
                <a:solidFill>
                  <a:srgbClr val="2D7C81"/>
                </a:solidFill>
              </a:rPr>
              <a:t>2</a:t>
            </a:r>
            <a:r>
              <a: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2D7C8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 min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893D1D-A044-F4F7-F565-3F1194C57798}"/>
              </a:ext>
            </a:extLst>
          </p:cNvPr>
          <p:cNvGrpSpPr/>
          <p:nvPr/>
        </p:nvGrpSpPr>
        <p:grpSpPr>
          <a:xfrm>
            <a:off x="1165318" y="1669443"/>
            <a:ext cx="2216048" cy="3069557"/>
            <a:chOff x="1165318" y="1676167"/>
            <a:chExt cx="2216048" cy="306955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60A6091-11D5-436A-A878-7091B9F74648}"/>
                </a:ext>
              </a:extLst>
            </p:cNvPr>
            <p:cNvSpPr/>
            <p:nvPr/>
          </p:nvSpPr>
          <p:spPr>
            <a:xfrm>
              <a:off x="1225111" y="1893038"/>
              <a:ext cx="2109543" cy="2852686"/>
            </a:xfrm>
            <a:prstGeom prst="rect">
              <a:avLst/>
            </a:prstGeom>
            <a:solidFill>
              <a:srgbClr val="2D7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nb-NO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8072B5E-ED49-4D34-9637-EB9C8ADE0BD8}"/>
                </a:ext>
              </a:extLst>
            </p:cNvPr>
            <p:cNvGrpSpPr/>
            <p:nvPr/>
          </p:nvGrpSpPr>
          <p:grpSpPr>
            <a:xfrm>
              <a:off x="1225112" y="2679233"/>
              <a:ext cx="2114716" cy="259204"/>
              <a:chOff x="3485826" y="1644088"/>
              <a:chExt cx="2656628" cy="55587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61BBAF0-5B03-48A4-8CD7-49FA24782CD0}"/>
                  </a:ext>
                </a:extLst>
              </p:cNvPr>
              <p:cNvSpPr/>
              <p:nvPr/>
            </p:nvSpPr>
            <p:spPr>
              <a:xfrm>
                <a:off x="3485826" y="1683982"/>
                <a:ext cx="2656628" cy="515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nb-NO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23" name="TekstSylinder 1">
                <a:extLst>
                  <a:ext uri="{FF2B5EF4-FFF2-40B4-BE49-F238E27FC236}">
                    <a16:creationId xmlns:a16="http://schemas.microsoft.com/office/drawing/2014/main" id="{FFE68B00-CD39-4F05-8DC2-09C4BAA1ED9A}"/>
                  </a:ext>
                </a:extLst>
              </p:cNvPr>
              <p:cNvSpPr txBox="1"/>
              <p:nvPr/>
            </p:nvSpPr>
            <p:spPr>
              <a:xfrm>
                <a:off x="3547756" y="1644088"/>
                <a:ext cx="1545079" cy="53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5" rIns="0" bIns="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15000"/>
                  </a:lnSpc>
                  <a:buSzPts val="600"/>
                  <a:buNone/>
                  <a:defRPr sz="3000" b="1">
                    <a:solidFill>
                      <a:srgbClr val="042827"/>
                    </a:solidFill>
                    <a:latin typeface="Titillium Web"/>
                    <a:ea typeface="Titillium Web"/>
                    <a:cs typeface="Titillium Web"/>
                  </a:defRPr>
                </a:lvl1pPr>
                <a:lvl2pPr>
                  <a:buSzPts val="600"/>
                  <a:buNone/>
                  <a:defRPr sz="800"/>
                </a:lvl2pPr>
                <a:lvl3pPr>
                  <a:buSzPts val="600"/>
                  <a:buNone/>
                  <a:defRPr sz="800"/>
                </a:lvl3pPr>
                <a:lvl4pPr>
                  <a:buSzPts val="600"/>
                  <a:buNone/>
                  <a:defRPr sz="800"/>
                </a:lvl4pPr>
                <a:lvl5pPr>
                  <a:buSzPts val="600"/>
                  <a:buNone/>
                  <a:defRPr sz="800"/>
                </a:lvl5pPr>
                <a:lvl6pPr>
                  <a:buSzPts val="600"/>
                  <a:buNone/>
                  <a:defRPr sz="800"/>
                </a:lvl6pPr>
                <a:lvl7pPr>
                  <a:buSzPts val="600"/>
                  <a:buNone/>
                  <a:defRPr sz="800"/>
                </a:lvl7pPr>
                <a:lvl8pPr>
                  <a:buSzPts val="600"/>
                  <a:buNone/>
                  <a:defRPr sz="800"/>
                </a:lvl8pPr>
                <a:lvl9pPr>
                  <a:buSzPts val="600"/>
                  <a:buNone/>
                  <a:defRPr sz="800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br>
                  <a:rPr kumimoji="0" lang="nb-NO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42827"/>
                    </a:solidFill>
                    <a:effectLst/>
                    <a:uLnTx/>
                    <a:uFillTx/>
                    <a:latin typeface="Titillium Web"/>
                    <a:sym typeface="Arial"/>
                  </a:rPr>
                </a:br>
                <a:r>
                  <a:rPr kumimoji="0" lang="nb-NO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"/>
                    <a:sym typeface="Arial"/>
                  </a:rPr>
                  <a:t>Ønsket Resultat</a:t>
                </a:r>
                <a:endPara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"/>
                  <a:sym typeface="Arial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62572EF-8BE0-4F1A-8F41-B225AC7D1548}"/>
                </a:ext>
              </a:extLst>
            </p:cNvPr>
            <p:cNvGrpSpPr/>
            <p:nvPr/>
          </p:nvGrpSpPr>
          <p:grpSpPr>
            <a:xfrm>
              <a:off x="1225112" y="3617933"/>
              <a:ext cx="2114716" cy="259204"/>
              <a:chOff x="3485826" y="1644088"/>
              <a:chExt cx="2656628" cy="555878"/>
            </a:xfrm>
            <a:solidFill>
              <a:srgbClr val="2D7C81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E686319-76C9-4FB0-87ED-A65F3F91B24E}"/>
                  </a:ext>
                </a:extLst>
              </p:cNvPr>
              <p:cNvSpPr/>
              <p:nvPr/>
            </p:nvSpPr>
            <p:spPr>
              <a:xfrm>
                <a:off x="3485826" y="1683982"/>
                <a:ext cx="2656628" cy="515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nb-NO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31" name="TekstSylinder 1">
                <a:extLst>
                  <a:ext uri="{FF2B5EF4-FFF2-40B4-BE49-F238E27FC236}">
                    <a16:creationId xmlns:a16="http://schemas.microsoft.com/office/drawing/2014/main" id="{46AC2281-9713-41C3-BD67-54530A079A09}"/>
                  </a:ext>
                </a:extLst>
              </p:cNvPr>
              <p:cNvSpPr txBox="1"/>
              <p:nvPr/>
            </p:nvSpPr>
            <p:spPr>
              <a:xfrm>
                <a:off x="3547756" y="1644088"/>
                <a:ext cx="2015010" cy="5320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5775" rIns="0" bIns="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indent="0">
                  <a:lnSpc>
                    <a:spcPct val="115000"/>
                  </a:lnSpc>
                  <a:buSzPts val="600"/>
                  <a:buNone/>
                  <a:defRPr sz="3000" b="1">
                    <a:solidFill>
                      <a:srgbClr val="042827"/>
                    </a:solidFill>
                    <a:latin typeface="Titillium Web"/>
                    <a:ea typeface="Titillium Web"/>
                    <a:cs typeface="Titillium Web"/>
                  </a:defRPr>
                </a:lvl1pPr>
                <a:lvl2pPr>
                  <a:buSzPts val="600"/>
                  <a:buNone/>
                  <a:defRPr sz="800"/>
                </a:lvl2pPr>
                <a:lvl3pPr>
                  <a:buSzPts val="600"/>
                  <a:buNone/>
                  <a:defRPr sz="800"/>
                </a:lvl3pPr>
                <a:lvl4pPr>
                  <a:buSzPts val="600"/>
                  <a:buNone/>
                  <a:defRPr sz="800"/>
                </a:lvl4pPr>
                <a:lvl5pPr>
                  <a:buSzPts val="600"/>
                  <a:buNone/>
                  <a:defRPr sz="800"/>
                </a:lvl5pPr>
                <a:lvl6pPr>
                  <a:buSzPts val="600"/>
                  <a:buNone/>
                  <a:defRPr sz="800"/>
                </a:lvl6pPr>
                <a:lvl7pPr>
                  <a:buSzPts val="600"/>
                  <a:buNone/>
                  <a:defRPr sz="800"/>
                </a:lvl7pPr>
                <a:lvl8pPr>
                  <a:buSzPts val="600"/>
                  <a:buNone/>
                  <a:defRPr sz="800"/>
                </a:lvl8pPr>
                <a:lvl9pPr>
                  <a:buSzPts val="600"/>
                  <a:buNone/>
                  <a:defRPr sz="800"/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600"/>
                  <a:buFont typeface="Arial"/>
                  <a:buNone/>
                  <a:tabLst/>
                  <a:defRPr/>
                </a:pPr>
                <a:br>
                  <a:rPr kumimoji="0" lang="nb-NO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042827"/>
                    </a:solidFill>
                    <a:effectLst/>
                    <a:uLnTx/>
                    <a:uFillTx/>
                    <a:latin typeface="Titillium Web"/>
                    <a:sym typeface="Arial"/>
                  </a:rPr>
                </a:br>
                <a:r>
                  <a:rPr kumimoji="0" lang="nb-NO" sz="12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tillium Web"/>
                    <a:sym typeface="Arial"/>
                  </a:rPr>
                  <a:t>Agenda</a:t>
                </a:r>
                <a:endParaRPr kumimoji="0" lang="nb-NO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tillium Web"/>
                  <a:sym typeface="Arial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F208EF8-F3CA-44F2-9B20-0A10B9A09956}"/>
                </a:ext>
              </a:extLst>
            </p:cNvPr>
            <p:cNvSpPr txBox="1"/>
            <p:nvPr/>
          </p:nvSpPr>
          <p:spPr>
            <a:xfrm>
              <a:off x="1165318" y="3945505"/>
              <a:ext cx="209524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b-NO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TID</a:t>
              </a:r>
              <a:r>
                <a:rPr kumimoji="0" lang="nb-NO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: </a:t>
              </a:r>
              <a:r>
                <a:rPr lang="nb-NO" sz="900">
                  <a:solidFill>
                    <a:srgbClr val="FFFFFF"/>
                  </a:solidFill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</a:rPr>
                <a:t>30</a:t>
              </a:r>
              <a:r>
                <a:rPr kumimoji="0" lang="nb-NO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 min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b-NO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Fasilitator</a:t>
              </a:r>
              <a:r>
                <a:rPr kumimoji="0" lang="nb-NO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: IA-rådgiver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nb-NO" sz="9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Referent</a:t>
              </a:r>
              <a:r>
                <a:rPr kumimoji="0" lang="nb-NO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Arial"/>
                </a:rPr>
                <a:t>: Velg en i gruppen som tar notater.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12A386-96B0-42E6-BF60-060FDD1DB9ED}"/>
                </a:ext>
              </a:extLst>
            </p:cNvPr>
            <p:cNvSpPr txBox="1"/>
            <p:nvPr/>
          </p:nvSpPr>
          <p:spPr>
            <a:xfrm>
              <a:off x="1189781" y="1978339"/>
              <a:ext cx="21915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nb-NO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 panose="020B0604020202020204" charset="0"/>
                  <a:cs typeface="Open Sans" panose="020B0604020202020204" charset="0"/>
                  <a:sym typeface="Open Sans"/>
                </a:rPr>
                <a:t>Trene på å tenke faktabasert når dere jobber med problemløsning og partssamarbeid. Sikre at dere jobber med de riktige utfordringene.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8D36AC-3290-4A7B-BAEC-A68E2D2FA330}"/>
                </a:ext>
              </a:extLst>
            </p:cNvPr>
            <p:cNvSpPr txBox="1"/>
            <p:nvPr/>
          </p:nvSpPr>
          <p:spPr>
            <a:xfrm>
              <a:off x="1191041" y="2937418"/>
              <a:ext cx="2095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r>
                <a:rPr kumimoji="0" lang="nb-NO" sz="9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 panose="020B0604020202020204" charset="0"/>
                  <a:ea typeface="Open Sans"/>
                  <a:cs typeface="Open Sans" panose="020B0604020202020204" charset="0"/>
                  <a:sym typeface="Open Sans"/>
                </a:rPr>
                <a:t>Være tryggere på at </a:t>
              </a:r>
              <a:r>
                <a:rPr lang="nb-NO" sz="900">
                  <a:solidFill>
                    <a:srgbClr val="FFFFFF"/>
                  </a:solidFill>
                  <a:latin typeface="Open Sans" panose="020B0604020202020204" charset="0"/>
                  <a:ea typeface="Open Sans"/>
                  <a:cs typeface="Open Sans" panose="020B0604020202020204" charset="0"/>
                  <a:sym typeface="Open Sans"/>
                </a:rPr>
                <a:t>arbeidsplassen jobber med riktige utfordringer og kan sette seg mål som har effekt for arbeidet</a:t>
              </a:r>
              <a:endParaRPr kumimoji="0" lang="nb-NO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 charset="0"/>
                <a:ea typeface="Open Sans"/>
                <a:cs typeface="Open Sans" panose="020B0604020202020204" charset="0"/>
                <a:sym typeface="Open Sans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C6D19C6-465A-4D14-82B4-EDAB9AF88783}"/>
                </a:ext>
              </a:extLst>
            </p:cNvPr>
            <p:cNvCxnSpPr>
              <a:cxnSpLocks/>
            </p:cNvCxnSpPr>
            <p:nvPr/>
          </p:nvCxnSpPr>
          <p:spPr>
            <a:xfrm>
              <a:off x="1219939" y="2650308"/>
              <a:ext cx="2114715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E85DD5E-ACA6-4DAB-9F9A-168B472FAA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9939" y="3646025"/>
              <a:ext cx="2114715" cy="0"/>
            </a:xfrm>
            <a:prstGeom prst="line">
              <a:avLst/>
            </a:prstGeom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1C80BF4-C803-4E14-9529-4C4F8A28720B}"/>
                </a:ext>
              </a:extLst>
            </p:cNvPr>
            <p:cNvSpPr/>
            <p:nvPr/>
          </p:nvSpPr>
          <p:spPr>
            <a:xfrm>
              <a:off x="1219939" y="1676167"/>
              <a:ext cx="2114716" cy="242270"/>
            </a:xfrm>
            <a:prstGeom prst="rect">
              <a:avLst/>
            </a:prstGeom>
            <a:solidFill>
              <a:srgbClr val="2D7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defRPr/>
              </a:pPr>
              <a:r>
                <a:rPr lang="nb-NO" sz="1200" b="1" dirty="0">
                  <a:solidFill>
                    <a:srgbClr val="FFFFFF"/>
                  </a:solidFill>
                  <a:latin typeface="Arial"/>
                  <a:cs typeface="Arial"/>
                </a:rPr>
                <a:t>Hensikt </a:t>
              </a:r>
              <a:endParaRPr 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F7AD31A6-25DC-46FD-9C31-20C95835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b="0" dirty="0">
                <a:solidFill>
                  <a:srgbClr val="042827"/>
                </a:solidFill>
                <a:ea typeface="Open Sans"/>
                <a:cs typeface="Open Sans"/>
                <a:sym typeface="Open Sans"/>
              </a:rPr>
              <a:t>Introduksjon - gruppeoppgave</a:t>
            </a:r>
            <a:r>
              <a:rPr kumimoji="0" lang="nb-NO" sz="2800" b="0" i="0" u="none" strike="noStrike" kern="0" cap="none" spc="0" normalizeH="0" baseline="0" noProof="0" dirty="0">
                <a:ln>
                  <a:noFill/>
                </a:ln>
                <a:solidFill>
                  <a:srgbClr val="042827"/>
                </a:solidFill>
                <a:effectLst/>
                <a:uLnTx/>
                <a:uFillTx/>
                <a:ea typeface="Open Sans"/>
                <a:cs typeface="Open Sans"/>
                <a:sym typeface="Open Sans"/>
              </a:rPr>
              <a:t> 1</a:t>
            </a:r>
            <a:br>
              <a:rPr lang="nb-NO" sz="2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4020202020204" charset="0"/>
                <a:ea typeface="Open Sans"/>
                <a:cs typeface="Open Sans" panose="020B0604020202020204" charset="0"/>
              </a:rPr>
            </a:br>
            <a:endParaRPr lang="nb-NO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B613740-F2D0-43DF-B5EF-F3A5506888C9}"/>
              </a:ext>
            </a:extLst>
          </p:cNvPr>
          <p:cNvGrpSpPr/>
          <p:nvPr/>
        </p:nvGrpSpPr>
        <p:grpSpPr>
          <a:xfrm>
            <a:off x="1" y="1681256"/>
            <a:ext cx="468967" cy="2763177"/>
            <a:chOff x="0" y="0"/>
            <a:chExt cx="833718" cy="6858000"/>
          </a:xfrm>
          <a:solidFill>
            <a:srgbClr val="2D7C8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0478696-3F17-4EBB-A348-6CC479B15887}"/>
                </a:ext>
              </a:extLst>
            </p:cNvPr>
            <p:cNvSpPr/>
            <p:nvPr/>
          </p:nvSpPr>
          <p:spPr>
            <a:xfrm>
              <a:off x="0" y="0"/>
              <a:ext cx="833718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nb-NO" sz="1013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F327EFB-F010-4C40-8915-29D40CB7EBCA}"/>
                </a:ext>
              </a:extLst>
            </p:cNvPr>
            <p:cNvSpPr txBox="1"/>
            <p:nvPr/>
          </p:nvSpPr>
          <p:spPr>
            <a:xfrm rot="16200000">
              <a:off x="-1621509" y="2065912"/>
              <a:ext cx="4030439" cy="71814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514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nb-NO" sz="2025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rPr>
                <a:t>OPPGAVE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44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F1E4C-9791-4AF4-819F-940EFC0D9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50" y="758790"/>
            <a:ext cx="3930300" cy="1265100"/>
          </a:xfrm>
        </p:spPr>
        <p:txBody>
          <a:bodyPr/>
          <a:lstStyle/>
          <a:p>
            <a:r>
              <a:rPr lang="nb-NO" dirty="0">
                <a:latin typeface="Titillium Web" panose="00000500000000000000" pitchFamily="2" charset="0"/>
              </a:rPr>
              <a:t>Rotårsaksanalyse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EFAF1-CC08-4A72-8636-E62054174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Fokus på hva som er årsak </a:t>
            </a:r>
            <a:endParaRPr lang="en-US"/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Spørre hvorfor </a:t>
            </a: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Konstruktiv</a:t>
            </a: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Interessert </a:t>
            </a: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Åpen for nye perspektiver</a:t>
            </a: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Undersøkende</a:t>
            </a:r>
          </a:p>
          <a:p>
            <a:pPr marL="57150" indent="-285750">
              <a:buFont typeface="Arial"/>
              <a:buChar char="•"/>
            </a:pPr>
            <a:r>
              <a:rPr lang="nb-NO" sz="1400" dirty="0">
                <a:solidFill>
                  <a:schemeClr val="tx1"/>
                </a:solidFill>
                <a:latin typeface="Titillium Web" panose="00000500000000000000" pitchFamily="2" charset="0"/>
              </a:rPr>
              <a:t>Inkludere alle berørte parter</a:t>
            </a:r>
          </a:p>
          <a:p>
            <a:endParaRPr lang="nb-NO" sz="110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50F0E17-22F6-4C9A-9EEB-217154207646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90149F-B5CB-4F01-BDCD-BAC9BB13D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327" y="34389"/>
            <a:ext cx="5232408" cy="510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e300bfcf-0c89-405a-9826-0432212c4a3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heme/theme1.xml><?xml version="1.0" encoding="utf-8"?>
<a:theme xmlns:a="http://schemas.openxmlformats.org/drawingml/2006/main" name="IA Bransjeprogram">
  <a:themeElements>
    <a:clrScheme name="Egendefinert 1">
      <a:dk1>
        <a:srgbClr val="042827"/>
      </a:dk1>
      <a:lt1>
        <a:srgbClr val="FFFFFF"/>
      </a:lt1>
      <a:dk2>
        <a:srgbClr val="5B6670"/>
      </a:dk2>
      <a:lt2>
        <a:srgbClr val="EEEEEE"/>
      </a:lt2>
      <a:accent1>
        <a:srgbClr val="F1AE3E"/>
      </a:accent1>
      <a:accent2>
        <a:srgbClr val="86BF5B"/>
      </a:accent2>
      <a:accent3>
        <a:srgbClr val="EC5F46"/>
      </a:accent3>
      <a:accent4>
        <a:srgbClr val="FFAB40"/>
      </a:accent4>
      <a:accent5>
        <a:srgbClr val="BE3424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1B1237BE-7789-A84C-890E-BD2BD36EC3E3}" vid="{4813B401-264E-9642-A427-0BFBB1BDED0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a1d6ba1-9b3f-4323-91cc-2f90896f5160">
      <UserInfo>
        <DisplayName>KS - Rolleforståelse bransjeprogram Members</DisplayName>
        <AccountId>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50F4F24AFC9A842A3B6E3059C30DB3E" ma:contentTypeVersion="9" ma:contentTypeDescription="Opprett et nytt dokument." ma:contentTypeScope="" ma:versionID="2a4c65d394a4029fa29e905fe2345812">
  <xsd:schema xmlns:xsd="http://www.w3.org/2001/XMLSchema" xmlns:xs="http://www.w3.org/2001/XMLSchema" xmlns:p="http://schemas.microsoft.com/office/2006/metadata/properties" xmlns:ns2="5bdb1535-6949-4d32-b8a3-16daa77d51dc" xmlns:ns3="6a1d6ba1-9b3f-4323-91cc-2f90896f5160" targetNamespace="http://schemas.microsoft.com/office/2006/metadata/properties" ma:root="true" ma:fieldsID="c12f5b86ddd52dbe356c170467db6631" ns2:_="" ns3:_="">
    <xsd:import namespace="5bdb1535-6949-4d32-b8a3-16daa77d51dc"/>
    <xsd:import namespace="6a1d6ba1-9b3f-4323-91cc-2f90896f5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db1535-6949-4d32-b8a3-16daa77d51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d6ba1-9b3f-4323-91cc-2f90896f5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BE3397-126D-41C0-A29D-4C62A4C5A1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C7E391-4AEB-4849-9227-353BA7001E38}">
  <ds:schemaRefs>
    <ds:schemaRef ds:uri="http://www.w3.org/XML/1998/namespace"/>
    <ds:schemaRef ds:uri="5bdb1535-6949-4d32-b8a3-16daa77d51dc"/>
    <ds:schemaRef ds:uri="http://purl.org/dc/elements/1.1/"/>
    <ds:schemaRef ds:uri="6a1d6ba1-9b3f-4323-91cc-2f90896f5160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B793667-315B-4B3C-87AC-5FB97BD93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db1535-6949-4d32-b8a3-16daa77d51dc"/>
    <ds:schemaRef ds:uri="6a1d6ba1-9b3f-4323-91cc-2f90896f5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Presentasjon1</Template>
  <TotalTime>150</TotalTime>
  <Words>2013</Words>
  <Application>Microsoft Office PowerPoint</Application>
  <PresentationFormat>On-screen Show (16:9)</PresentationFormat>
  <Paragraphs>322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IA Bransjeprogram</vt:lpstr>
      <vt:lpstr>PowerPoint Presentation</vt:lpstr>
      <vt:lpstr>Modul 5  Fellessamling</vt:lpstr>
      <vt:lpstr>Velkommen til modul 5</vt:lpstr>
      <vt:lpstr>Kurs i rolleforståelse og partsamarbeid </vt:lpstr>
      <vt:lpstr>PowerPoint Presentation</vt:lpstr>
      <vt:lpstr>Agenda</vt:lpstr>
      <vt:lpstr>Erfaringer siden sist</vt:lpstr>
      <vt:lpstr>Introduksjon - gruppeoppgave 1 </vt:lpstr>
      <vt:lpstr>Rotårsaksanalyse</vt:lpstr>
      <vt:lpstr>Hvorfor?  </vt:lpstr>
      <vt:lpstr>Sjekk blindsonen</vt:lpstr>
      <vt:lpstr>PowerPoint Presentation</vt:lpstr>
      <vt:lpstr>Hva kom dere frem til i gruppeoppgave 1?</vt:lpstr>
      <vt:lpstr>Pause 10 min</vt:lpstr>
      <vt:lpstr>Introduksjon til gruppeoppgave 2</vt:lpstr>
      <vt:lpstr>Introduksjon – gruppeoppgave 2  Tiltak som forebygger, tiltak som gjenopprette</vt:lpstr>
      <vt:lpstr>PowerPoint Presentation</vt:lpstr>
      <vt:lpstr>Teknikk for idégenerering til tiltak </vt:lpstr>
      <vt:lpstr>PowerPoint Presentation</vt:lpstr>
      <vt:lpstr>Tiltak idéjakt</vt:lpstr>
      <vt:lpstr>Prioritering</vt:lpstr>
      <vt:lpstr>Detaljer tiltaket</vt:lpstr>
      <vt:lpstr>PowerPoint Presentation</vt:lpstr>
      <vt:lpstr>Hva kom dere frem til i  gruppeoppgave 2?</vt:lpstr>
      <vt:lpstr>Endrings- og forbedringsarbeid</vt:lpstr>
      <vt:lpstr>Modul 6: Tiltak og implementering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Marit</dc:creator>
  <cp:lastModifiedBy>Kristin Gustavsen Haugsvold</cp:lastModifiedBy>
  <cp:revision>187</cp:revision>
  <cp:lastPrinted>2021-11-19T07:10:02Z</cp:lastPrinted>
  <dcterms:created xsi:type="dcterms:W3CDTF">2021-03-15T13:30:42Z</dcterms:created>
  <dcterms:modified xsi:type="dcterms:W3CDTF">2023-11-28T13:17:22Z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0x010100950F4F24AFC9A842A3B6E3059C30DB3E</vt:lpwstr>
  </property>
  <property fmtid="{D5CDD505-2E9C-101B-9397-08002B2CF9AE}" pid="3" name="CloudStatistics_StoryID">
    <vt:lpwstr>998f3a1b-e8e0-4032-86b4-292361246825</vt:lpwstr>
  </property>
</Properties>
</file>