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20.xml" ContentType="application/vnd.openxmlformats-officedocument.presentationml.slideLayout+xml"/>
  <Override PartName="/ppt/slideLayouts/slideLayout18.xml" ContentType="application/vnd.openxmlformats-officedocument.presentationml.slideLayout+xml"/>
  <Override PartName="/ppt/slideLayouts/slideLayout38.xml" ContentType="application/vnd.openxmlformats-officedocument.presentationml.slideLayout+xml"/>
  <Override PartName="/ppt/slideLayouts/slideLayout37.xml" ContentType="application/vnd.openxmlformats-officedocument.presentationml.slideLayout+xml"/>
  <Override PartName="/ppt/slideLayouts/slideLayout36.xml" ContentType="application/vnd.openxmlformats-officedocument.presentationml.slideLayout+xml"/>
  <Override PartName="/ppt/slideLayouts/slideLayout35.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41.xml" ContentType="application/vnd.openxmlformats-officedocument.presentationml.slideLayout+xml"/>
  <Override PartName="/ppt/slideLayouts/slideLayout40.xml" ContentType="application/vnd.openxmlformats-officedocument.presentationml.slideLayout+xml"/>
  <Override PartName="/ppt/slideLayouts/slideLayout39.xml" ContentType="application/vnd.openxmlformats-officedocument.presentationml.slideLayout+xml"/>
  <Override PartName="/ppt/slideLayouts/slideLayout14.xml" ContentType="application/vnd.openxmlformats-officedocument.presentationml.slideLayout+xml"/>
  <Override PartName="/ppt/slideLayouts/slideLayout34.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slideLayouts/slideLayout19.xml" ContentType="application/vnd.openxmlformats-officedocument.presentationml.slideLayout+xml"/>
  <Override PartName="/ppt/slideLayouts/slideLayout42.xml" ContentType="application/vnd.openxmlformats-officedocument.presentationml.slideLayout+xml"/>
  <Override PartName="/ppt/slideLayouts/slideLayout44.xml" ContentType="application/vnd.openxmlformats-officedocument.presentationml.slideLayout+xml"/>
  <Override PartName="/ppt/slideLayouts/slideLayout43.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10.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9.xml" ContentType="application/vnd.openxmlformats-officedocument.presentationml.slideLayout+xml"/>
  <Override PartName="/ppt/slideLayouts/slideLayout48.xml" ContentType="application/vnd.openxmlformats-officedocument.presentationml.slideLayout+xml"/>
  <Override PartName="/ppt/slideLayouts/slideLayout47.xml" ContentType="application/vnd.openxmlformats-officedocument.presentationml.slideLayout+xml"/>
  <Override PartName="/ppt/slideLayouts/slideLayout13.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notesMasters/notesMaster1.xml" ContentType="application/vnd.openxmlformats-officedocument.presentationml.notesMaster+xml"/>
  <Override PartName="/ppt/webextensions/taskpanes.xml" ContentType="application/vnd.ms-office.webextensiontaskpanes+xml"/>
  <Override PartName="/ppt/handoutMasters/handoutMaster1.xml" ContentType="application/vnd.openxmlformats-officedocument.presentationml.handoutMaster+xml"/>
  <Override PartName="/ppt/theme/theme1.xml" ContentType="application/vnd.openxmlformats-officedocument.theme+xml"/>
  <Override PartName="/ppt/webextensions/webextension1.xml" ContentType="application/vnd.ms-office.webextension+xml"/>
  <Override PartName="/ppt/theme/theme4.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ustom.xml" ContentType="application/vnd.openxmlformats-officedocument.custom-properties+xml"/>
  <Override PartName="/ppt/tags/tag2.xml" ContentType="application/vnd.openxmlformats-officedocument.presentationml.tags+xml"/>
  <Override PartName="/ppt/tags/tag3.xml" ContentType="application/vnd.openxmlformats-officedocument.presentationml.tags+xml"/>
  <Override PartName="/docProps/app.xml" ContentType="application/vnd.openxmlformats-officedocument.extended-properties+xml"/>
  <Override PartName="/ppt/tags/tag1.xml" ContentType="application/vnd.openxmlformats-officedocument.presentationml.tag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33" r:id="rId1"/>
    <p:sldMasterId id="2147483799" r:id="rId2"/>
  </p:sldMasterIdLst>
  <p:notesMasterIdLst>
    <p:notesMasterId r:id="rId11"/>
  </p:notesMasterIdLst>
  <p:handoutMasterIdLst>
    <p:handoutMasterId r:id="rId12"/>
  </p:handoutMasterIdLst>
  <p:sldIdLst>
    <p:sldId id="257" r:id="rId3"/>
    <p:sldId id="256" r:id="rId4"/>
    <p:sldId id="264" r:id="rId5"/>
    <p:sldId id="258" r:id="rId6"/>
    <p:sldId id="259" r:id="rId7"/>
    <p:sldId id="260" r:id="rId8"/>
    <p:sldId id="261" r:id="rId9"/>
    <p:sldId id="265" r:id="rId10"/>
  </p:sldIdLst>
  <p:sldSz cx="12190413" cy="6859588"/>
  <p:notesSz cx="6858000" cy="9144000"/>
  <p:custDataLst>
    <p:tags r:id="rId13"/>
  </p:custDataLst>
  <p:defaultTextStyle>
    <a:defPPr>
      <a:defRPr lang="en-US"/>
    </a:defPPr>
    <a:lvl1pPr marL="0" indent="0" algn="l" defTabSz="457189" rtl="0" eaLnBrk="1" fontAlgn="base" hangingPunct="1">
      <a:lnSpc>
        <a:spcPct val="100000"/>
      </a:lnSpc>
      <a:spcBef>
        <a:spcPct val="0"/>
      </a:spcBef>
      <a:spcAft>
        <a:spcPts val="1200"/>
      </a:spcAft>
      <a:buFont typeface="Arial" panose="020B0604020202020204" pitchFamily="34" charset="0"/>
      <a:buChar char="​"/>
      <a:defRPr kern="1200" spc="-50" baseline="0">
        <a:solidFill>
          <a:schemeClr val="tx1"/>
        </a:solidFill>
        <a:latin typeface="Verdana"/>
        <a:ea typeface="Verdana" pitchFamily="34" charset="0"/>
        <a:cs typeface="Verdana" pitchFamily="34" charset="0"/>
      </a:defRPr>
    </a:lvl1pPr>
    <a:lvl2pPr marL="252000" indent="-252000" algn="l" defTabSz="457189" rtl="0" eaLnBrk="1" fontAlgn="base" hangingPunct="1">
      <a:lnSpc>
        <a:spcPct val="100000"/>
      </a:lnSpc>
      <a:spcBef>
        <a:spcPct val="0"/>
      </a:spcBef>
      <a:spcAft>
        <a:spcPts val="1200"/>
      </a:spcAft>
      <a:buFont typeface="Verdana" pitchFamily="34" charset="0"/>
      <a:buChar char="•"/>
      <a:defRPr sz="1800" kern="1200" spc="-50">
        <a:solidFill>
          <a:schemeClr val="tx1"/>
        </a:solidFill>
        <a:latin typeface="Verdana"/>
        <a:ea typeface="Verdana" pitchFamily="34" charset="0"/>
        <a:cs typeface="+mn-cs"/>
      </a:defRPr>
    </a:lvl2pPr>
    <a:lvl3pPr marL="648000" indent="-252000" algn="l" defTabSz="457189" rtl="0" eaLnBrk="1" fontAlgn="base" hangingPunct="1">
      <a:lnSpc>
        <a:spcPct val="100000"/>
      </a:lnSpc>
      <a:spcBef>
        <a:spcPct val="0"/>
      </a:spcBef>
      <a:spcAft>
        <a:spcPts val="1200"/>
      </a:spcAft>
      <a:buFont typeface="Verdana" pitchFamily="34" charset="0"/>
      <a:buChar char="•"/>
      <a:defRPr sz="1600" kern="1200" spc="-50">
        <a:solidFill>
          <a:schemeClr val="tx1"/>
        </a:solidFill>
        <a:latin typeface="Verdana"/>
        <a:ea typeface="Verdana" pitchFamily="34" charset="0"/>
        <a:cs typeface="+mn-cs"/>
      </a:defRPr>
    </a:lvl3pPr>
    <a:lvl4pPr marL="979200" indent="-252000" algn="l" defTabSz="457189" rtl="0" eaLnBrk="1" fontAlgn="base" hangingPunct="1">
      <a:lnSpc>
        <a:spcPct val="100000"/>
      </a:lnSpc>
      <a:spcBef>
        <a:spcPct val="0"/>
      </a:spcBef>
      <a:spcAft>
        <a:spcPts val="1200"/>
      </a:spcAft>
      <a:buFont typeface="Verdana" panose="020B0604030504040204" pitchFamily="34" charset="0"/>
      <a:buChar char="•"/>
      <a:defRPr sz="1400" kern="1200" spc="-50">
        <a:solidFill>
          <a:schemeClr val="tx1"/>
        </a:solidFill>
        <a:latin typeface="Verdana"/>
        <a:ea typeface="Verdana" pitchFamily="34" charset="0"/>
        <a:cs typeface="+mn-cs"/>
      </a:defRPr>
    </a:lvl4pPr>
    <a:lvl5pPr marL="0" indent="0" algn="l" defTabSz="457189" rtl="0" eaLnBrk="1" fontAlgn="base" hangingPunct="1">
      <a:lnSpc>
        <a:spcPct val="80000"/>
      </a:lnSpc>
      <a:spcBef>
        <a:spcPct val="0"/>
      </a:spcBef>
      <a:spcAft>
        <a:spcPts val="1200"/>
      </a:spcAft>
      <a:buFont typeface="Arial" panose="020B0604020202020204" pitchFamily="34" charset="0"/>
      <a:buChar char="​"/>
      <a:defRPr sz="4800" b="1" kern="1200" cap="all" spc="-50" baseline="0">
        <a:solidFill>
          <a:schemeClr val="tx1"/>
        </a:solidFill>
        <a:latin typeface="Verdana"/>
        <a:ea typeface="Verdana" pitchFamily="34" charset="0"/>
        <a:cs typeface="+mn-cs"/>
      </a:defRPr>
    </a:lvl5pPr>
    <a:lvl6pPr marL="0" indent="0" algn="l" defTabSz="457189" rtl="0" eaLnBrk="1" latinLnBrk="0" hangingPunct="1">
      <a:spcBef>
        <a:spcPts val="0"/>
      </a:spcBef>
      <a:spcAft>
        <a:spcPts val="600"/>
      </a:spcAft>
      <a:buClr>
        <a:schemeClr val="tx2"/>
      </a:buClr>
      <a:buFont typeface="Arial" panose="020B0604020202020204" pitchFamily="34" charset="0"/>
      <a:buChar char="​"/>
      <a:defRPr sz="1800" b="1" kern="1200" cap="all" spc="-50" baseline="0">
        <a:solidFill>
          <a:schemeClr val="tx2"/>
        </a:solidFill>
        <a:latin typeface="+mn-lt"/>
        <a:ea typeface="+mn-ea"/>
        <a:cs typeface="+mn-cs"/>
      </a:defRPr>
    </a:lvl6pPr>
    <a:lvl7pPr marL="0" indent="0" algn="l" defTabSz="457189" rtl="0" eaLnBrk="1" latinLnBrk="0" hangingPunct="1">
      <a:spcBef>
        <a:spcPts val="0"/>
      </a:spcBef>
      <a:spcAft>
        <a:spcPts val="1200"/>
      </a:spcAft>
      <a:buFont typeface="Arial" panose="020B0604020202020204" pitchFamily="34" charset="0"/>
      <a:buChar char="​"/>
      <a:defRPr sz="1800" i="1" kern="1200" spc="-50">
        <a:solidFill>
          <a:schemeClr val="bg2"/>
        </a:solidFill>
        <a:latin typeface="+mn-lt"/>
        <a:ea typeface="+mn-ea"/>
        <a:cs typeface="+mn-cs"/>
      </a:defRPr>
    </a:lvl7pPr>
    <a:lvl8pPr marL="648000" indent="-252000" algn="l" defTabSz="457189" rtl="0" eaLnBrk="1" latinLnBrk="0" hangingPunct="1">
      <a:spcBef>
        <a:spcPts val="0"/>
      </a:spcBef>
      <a:spcAft>
        <a:spcPts val="1200"/>
      </a:spcAft>
      <a:buClr>
        <a:schemeClr val="bg2"/>
      </a:buClr>
      <a:buFont typeface="+mj-lt"/>
      <a:buAutoNum type="arabicPeriod"/>
      <a:defRPr sz="1600" kern="1200" spc="-50">
        <a:solidFill>
          <a:schemeClr val="tx1"/>
        </a:solidFill>
        <a:latin typeface="+mn-lt"/>
        <a:ea typeface="+mn-ea"/>
        <a:cs typeface="+mn-cs"/>
      </a:defRPr>
    </a:lvl8pPr>
    <a:lvl9pPr marL="648000" indent="-252000" algn="l" defTabSz="457189" rtl="0" eaLnBrk="1" latinLnBrk="0" hangingPunct="1">
      <a:spcBef>
        <a:spcPts val="0"/>
      </a:spcBef>
      <a:spcAft>
        <a:spcPts val="1200"/>
      </a:spcAft>
      <a:buClr>
        <a:schemeClr val="bg2"/>
      </a:buClr>
      <a:buFont typeface="+mj-lt"/>
      <a:buAutoNum type="alphaUcPeriod"/>
      <a:defRPr sz="1600" kern="1200" spc="-5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0074" autoAdjust="0"/>
  </p:normalViewPr>
  <p:slideViewPr>
    <p:cSldViewPr snapToGrid="0">
      <p:cViewPr varScale="1">
        <p:scale>
          <a:sx n="81" d="100"/>
          <a:sy n="81" d="100"/>
        </p:scale>
        <p:origin x="1056" y="90"/>
      </p:cViewPr>
      <p:guideLst/>
    </p:cSldViewPr>
  </p:slideViewPr>
  <p:outlineViewPr>
    <p:cViewPr>
      <p:scale>
        <a:sx n="33" d="100"/>
        <a:sy n="33" d="100"/>
      </p:scale>
      <p:origin x="0" y="-20226"/>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69" d="100"/>
          <a:sy n="69" d="100"/>
        </p:scale>
        <p:origin x="3264" y="6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gs" Target="tags/tag1.xml"/><Relationship Id="rId18" Type="http://schemas.openxmlformats.org/officeDocument/2006/relationships/customXml" Target="../customXml/item1.xml"/><Relationship Id="rId3" Type="http://schemas.openxmlformats.org/officeDocument/2006/relationships/slide" Target="slides/slide1.xml"/><Relationship Id="rId21" Type="http://schemas.openxmlformats.org/officeDocument/2006/relationships/customXml" Target="../customXml/item4.xml"/><Relationship Id="rId7" Type="http://schemas.openxmlformats.org/officeDocument/2006/relationships/slide" Target="slides/slide5.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2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customXml" Target="../customXml/item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en-GB" dirty="0"/>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en-GB"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8B7588AC-F512-4847-9233-601F4B16DDFE}" type="slidenum">
              <a:rPr lang="en-GB" smtClean="0"/>
              <a:pPr/>
              <a:t>‹#›</a:t>
            </a:fld>
            <a:endParaRPr lang="en-GB" dirty="0"/>
          </a:p>
        </p:txBody>
      </p:sp>
      <p:sp>
        <p:nvSpPr>
          <p:cNvPr id="3" name="Date Placeholder 2">
            <a:extLst>
              <a:ext uri="{FF2B5EF4-FFF2-40B4-BE49-F238E27FC236}">
                <a16:creationId xmlns:a16="http://schemas.microsoft.com/office/drawing/2014/main" id="{E73E8A3B-3A63-46A9-95E1-03CE2FCF9C3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AF6A870-D0BC-44DB-AD81-D5E8B04AE8D4}" type="datetimeFigureOut">
              <a:rPr lang="da-DK" smtClean="0"/>
              <a:t>30-11-2018</a:t>
            </a:fld>
            <a:endParaRPr lang="da-DK"/>
          </a:p>
        </p:txBody>
      </p:sp>
    </p:spTree>
    <p:extLst>
      <p:ext uri="{BB962C8B-B14F-4D97-AF65-F5344CB8AC3E}">
        <p14:creationId xmlns:p14="http://schemas.microsoft.com/office/powerpoint/2010/main" val="125414525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en-GB" noProof="0"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0F5B7C09-5A60-450F-8B1D-B16CDE8563A2}" type="datetime1">
              <a:rPr lang="en-GB" noProof="0" smtClean="0"/>
              <a:pPr/>
              <a:t>30/11/2018</a:t>
            </a:fld>
            <a:endParaRPr lang="en-GB" noProof="0"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3175">
            <a:solidFill>
              <a:schemeClr val="accent6"/>
            </a:solidFill>
          </a:ln>
        </p:spPr>
        <p:txBody>
          <a:bodyPr vert="horz" wrap="square" lIns="91440" tIns="45720" rIns="91440" bIns="45720" numCol="1" anchor="ctr" anchorCtr="0" compatLnSpc="1">
            <a:prstTxWarp prst="textNoShape">
              <a:avLst/>
            </a:prstTxWarp>
          </a:bodyP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en-GB" noProof="0"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A1F2F6E2-CA2D-40A7-8BE4-C30E5CF2054D}" type="slidenum">
              <a:rPr lang="en-GB" noProof="0" smtClean="0"/>
              <a:pPr/>
              <a:t>‹#›</a:t>
            </a:fld>
            <a:endParaRPr lang="en-GB" noProof="0" dirty="0"/>
          </a:p>
        </p:txBody>
      </p:sp>
    </p:spTree>
    <p:extLst>
      <p:ext uri="{BB962C8B-B14F-4D97-AF65-F5344CB8AC3E}">
        <p14:creationId xmlns:p14="http://schemas.microsoft.com/office/powerpoint/2010/main" val="3365346767"/>
      </p:ext>
    </p:extLst>
  </p:cSld>
  <p:clrMap bg1="lt1" tx1="dk1" bg2="lt2" tx2="dk2" accent1="accent1" accent2="accent2" accent3="accent3" accent4="accent4" accent5="accent5" accent6="accent6" hlink="hlink" folHlink="folHlink"/>
  <p:hf hdr="0" ftr="0" dt="0"/>
  <p:notesStyle>
    <a:lvl1pPr algn="l" defTabSz="457189" rtl="0" eaLnBrk="0" fontAlgn="base" hangingPunct="0">
      <a:spcBef>
        <a:spcPct val="30000"/>
      </a:spcBef>
      <a:spcAft>
        <a:spcPct val="0"/>
      </a:spcAft>
      <a:defRPr sz="1200" kern="1200">
        <a:solidFill>
          <a:schemeClr val="tx1"/>
        </a:solidFill>
        <a:latin typeface="Verdana" pitchFamily="34" charset="0"/>
        <a:ea typeface="Verdana" pitchFamily="34" charset="0"/>
        <a:cs typeface="Verdana" pitchFamily="34" charset="0"/>
      </a:defRPr>
    </a:lvl1pPr>
    <a:lvl2pPr marL="457189" algn="l" defTabSz="457189" rtl="0" eaLnBrk="0" fontAlgn="base" hangingPunct="0">
      <a:spcBef>
        <a:spcPct val="30000"/>
      </a:spcBef>
      <a:spcAft>
        <a:spcPct val="0"/>
      </a:spcAft>
      <a:defRPr sz="1200" kern="1200">
        <a:solidFill>
          <a:schemeClr val="tx1"/>
        </a:solidFill>
        <a:latin typeface="Verdana" pitchFamily="34" charset="0"/>
        <a:ea typeface="Verdana" pitchFamily="34" charset="0"/>
        <a:cs typeface="+mn-cs"/>
      </a:defRPr>
    </a:lvl2pPr>
    <a:lvl3pPr marL="914377" algn="l" defTabSz="457189" rtl="0" eaLnBrk="0" fontAlgn="base" hangingPunct="0">
      <a:spcBef>
        <a:spcPct val="30000"/>
      </a:spcBef>
      <a:spcAft>
        <a:spcPct val="0"/>
      </a:spcAft>
      <a:defRPr sz="1200" kern="1200">
        <a:solidFill>
          <a:schemeClr val="tx1"/>
        </a:solidFill>
        <a:latin typeface="Verdana" pitchFamily="34" charset="0"/>
        <a:ea typeface="Verdana" pitchFamily="34" charset="0"/>
        <a:cs typeface="+mn-cs"/>
      </a:defRPr>
    </a:lvl3pPr>
    <a:lvl4pPr marL="1371566" algn="l" defTabSz="457189" rtl="0" eaLnBrk="0" fontAlgn="base" hangingPunct="0">
      <a:spcBef>
        <a:spcPct val="30000"/>
      </a:spcBef>
      <a:spcAft>
        <a:spcPct val="0"/>
      </a:spcAft>
      <a:defRPr sz="1200" kern="1200">
        <a:solidFill>
          <a:schemeClr val="tx1"/>
        </a:solidFill>
        <a:latin typeface="Verdana" pitchFamily="34" charset="0"/>
        <a:ea typeface="Verdana" pitchFamily="34" charset="0"/>
        <a:cs typeface="+mn-cs"/>
      </a:defRPr>
    </a:lvl4pPr>
    <a:lvl5pPr marL="1828754" algn="l" defTabSz="457189" rtl="0" eaLnBrk="0" fontAlgn="base" hangingPunct="0">
      <a:spcBef>
        <a:spcPct val="30000"/>
      </a:spcBef>
      <a:spcAft>
        <a:spcPct val="0"/>
      </a:spcAft>
      <a:defRPr sz="1200" kern="1200">
        <a:solidFill>
          <a:schemeClr val="tx1"/>
        </a:solidFill>
        <a:latin typeface="Verdana" pitchFamily="34" charset="0"/>
        <a:ea typeface="Verdana" pitchFamily="34" charset="0"/>
        <a:cs typeface="+mn-cs"/>
      </a:defRPr>
    </a:lvl5pPr>
    <a:lvl6pPr marL="2285943" algn="l" defTabSz="457189" rtl="0" eaLnBrk="1" latinLnBrk="0" hangingPunct="1">
      <a:defRPr sz="1200" kern="1200">
        <a:solidFill>
          <a:schemeClr val="tx1"/>
        </a:solidFill>
        <a:latin typeface="+mn-lt"/>
        <a:ea typeface="+mn-ea"/>
        <a:cs typeface="+mn-cs"/>
      </a:defRPr>
    </a:lvl6pPr>
    <a:lvl7pPr marL="2743131" algn="l" defTabSz="457189" rtl="0" eaLnBrk="1" latinLnBrk="0" hangingPunct="1">
      <a:defRPr sz="1200" kern="1200">
        <a:solidFill>
          <a:schemeClr val="tx1"/>
        </a:solidFill>
        <a:latin typeface="+mn-lt"/>
        <a:ea typeface="+mn-ea"/>
        <a:cs typeface="+mn-cs"/>
      </a:defRPr>
    </a:lvl7pPr>
    <a:lvl8pPr marL="3200320" algn="l" defTabSz="457189" rtl="0" eaLnBrk="1" latinLnBrk="0" hangingPunct="1">
      <a:defRPr sz="1200" kern="1200">
        <a:solidFill>
          <a:schemeClr val="tx1"/>
        </a:solidFill>
        <a:latin typeface="+mn-lt"/>
        <a:ea typeface="+mn-ea"/>
        <a:cs typeface="+mn-cs"/>
      </a:defRPr>
    </a:lvl8pPr>
    <a:lvl9pPr marL="3657509" algn="l" defTabSz="45718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1F2F6E2-CA2D-40A7-8BE4-C30E5CF2054D}" type="slidenum">
              <a:rPr lang="en-GB" noProof="0" smtClean="0"/>
              <a:pPr/>
              <a:t>1</a:t>
            </a:fld>
            <a:endParaRPr lang="en-GB" noProof="0" dirty="0"/>
          </a:p>
        </p:txBody>
      </p:sp>
    </p:spTree>
    <p:extLst>
      <p:ext uri="{BB962C8B-B14F-4D97-AF65-F5344CB8AC3E}">
        <p14:creationId xmlns:p14="http://schemas.microsoft.com/office/powerpoint/2010/main" val="2466448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1F2F6E2-CA2D-40A7-8BE4-C30E5CF2054D}" type="slidenum">
              <a:rPr lang="en-GB" noProof="0" smtClean="0"/>
              <a:pPr/>
              <a:t>2</a:t>
            </a:fld>
            <a:endParaRPr lang="en-GB" noProof="0" dirty="0"/>
          </a:p>
        </p:txBody>
      </p:sp>
    </p:spTree>
    <p:extLst>
      <p:ext uri="{BB962C8B-B14F-4D97-AF65-F5344CB8AC3E}">
        <p14:creationId xmlns:p14="http://schemas.microsoft.com/office/powerpoint/2010/main" val="24445574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Logo_fonden"/>
          <p:cNvSpPr>
            <a:spLocks noChangeAspect="1"/>
          </p:cNvSpPr>
          <p:nvPr userDrawn="1"/>
        </p:nvSpPr>
        <p:spPr>
          <a:xfrm>
            <a:off x="817200" y="6159600"/>
            <a:ext cx="1319093" cy="298800"/>
          </a:xfrm>
          <a:prstGeom prst="rect">
            <a:avLst/>
          </a:prstGeom>
          <a:noFill/>
          <a:ln>
            <a:noFill/>
          </a:ln>
          <a:effectLst/>
          <a:extLst>
            <a:ext uri="{909E8E84-426E-40DD-AFC4-6F175D3DCCD1}">
              <a14:hiddenFill xmlns:a14="http://schemas.microsoft.com/office/drawing/2010/main">
                <a:solidFill>
                  <a:schemeClr val="accent6"/>
                </a:solidFill>
              </a14:hiddenFill>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8" name="FLD_PresentationTitle">
            <a:extLst>
              <a:ext uri="{FF2B5EF4-FFF2-40B4-BE49-F238E27FC236}">
                <a16:creationId xmlns:a16="http://schemas.microsoft.com/office/drawing/2014/main" id="{B1DAA5DF-5AA7-49EC-ACBF-10E8A1971277}"/>
              </a:ext>
            </a:extLst>
          </p:cNvPr>
          <p:cNvSpPr>
            <a:spLocks noGrp="1"/>
          </p:cNvSpPr>
          <p:nvPr>
            <p:ph type="ctrTitle" hasCustomPrompt="1"/>
          </p:nvPr>
        </p:nvSpPr>
        <p:spPr>
          <a:xfrm>
            <a:off x="798513" y="409569"/>
            <a:ext cx="9773112" cy="681548"/>
          </a:xfrm>
        </p:spPr>
        <p:txBody>
          <a:bodyPr tIns="0" anchor="t" anchorCtr="0"/>
          <a:lstStyle>
            <a:lvl1pPr>
              <a:defRPr sz="4800" cap="all" spc="-150" baseline="0" smtClean="0">
                <a:solidFill>
                  <a:schemeClr val="tx1"/>
                </a:solidFill>
                <a:latin typeface="Verdana" pitchFamily="34" charset="0"/>
              </a:defRPr>
            </a:lvl1pPr>
          </a:lstStyle>
          <a:p>
            <a:r>
              <a:rPr lang="en-GB" noProof="0" dirty="0"/>
              <a:t>Headline</a:t>
            </a:r>
          </a:p>
        </p:txBody>
      </p:sp>
      <p:sp>
        <p:nvSpPr>
          <p:cNvPr id="19" name="FLD_PresentationTitle_2">
            <a:extLst>
              <a:ext uri="{FF2B5EF4-FFF2-40B4-BE49-F238E27FC236}">
                <a16:creationId xmlns:a16="http://schemas.microsoft.com/office/drawing/2014/main" id="{5B27253C-39D7-4448-BD0F-A9FC3677BCBD}"/>
              </a:ext>
            </a:extLst>
          </p:cNvPr>
          <p:cNvSpPr>
            <a:spLocks noGrp="1" noChangeArrowheads="1"/>
          </p:cNvSpPr>
          <p:nvPr>
            <p:ph type="subTitle" sz="quarter" idx="1" hasCustomPrompt="1"/>
          </p:nvPr>
        </p:nvSpPr>
        <p:spPr>
          <a:xfrm>
            <a:off x="798512" y="1139744"/>
            <a:ext cx="9772652" cy="1254562"/>
          </a:xfrm>
        </p:spPr>
        <p:txBody>
          <a:bodyPr lIns="0"/>
          <a:lstStyle>
            <a:lvl1pPr marL="0" indent="0">
              <a:lnSpc>
                <a:spcPct val="100000"/>
              </a:lnSpc>
              <a:spcAft>
                <a:spcPts val="0"/>
              </a:spcAft>
              <a:buFontTx/>
              <a:buNone/>
              <a:defRPr sz="4800" b="1" cap="all" spc="-150" baseline="0" smtClean="0">
                <a:solidFill>
                  <a:schemeClr val="tx2"/>
                </a:solidFill>
                <a:latin typeface="Verdana" pitchFamily="34" charset="0"/>
              </a:defRPr>
            </a:lvl1pPr>
          </a:lstStyle>
          <a:p>
            <a:r>
              <a:rPr lang="en-GB" noProof="0" dirty="0"/>
              <a:t>Headline</a:t>
            </a:r>
          </a:p>
        </p:txBody>
      </p:sp>
      <p:sp>
        <p:nvSpPr>
          <p:cNvPr id="20" name="FLD_PresentationSubtitle">
            <a:extLst>
              <a:ext uri="{FF2B5EF4-FFF2-40B4-BE49-F238E27FC236}">
                <a16:creationId xmlns:a16="http://schemas.microsoft.com/office/drawing/2014/main" id="{735D5C9D-0ACC-4AA8-AD82-A264D57A9D7E}"/>
              </a:ext>
            </a:extLst>
          </p:cNvPr>
          <p:cNvSpPr>
            <a:spLocks noGrp="1"/>
          </p:cNvSpPr>
          <p:nvPr>
            <p:ph type="body" sz="quarter" idx="11" hasCustomPrompt="1"/>
          </p:nvPr>
        </p:nvSpPr>
        <p:spPr>
          <a:xfrm>
            <a:off x="798513" y="5020098"/>
            <a:ext cx="8136879" cy="1084262"/>
          </a:xfrm>
        </p:spPr>
        <p:txBody>
          <a:bodyPr lIns="0"/>
          <a:lstStyle>
            <a:lvl1pPr marL="0" indent="0">
              <a:buFont typeface="Arial" panose="020B0604020202020204" pitchFamily="34" charset="0"/>
              <a:buChar char="​"/>
              <a:defRPr sz="1600"/>
            </a:lvl1pPr>
          </a:lstStyle>
          <a:p>
            <a:pPr lvl="0"/>
            <a:r>
              <a:rPr lang="en-GB"/>
              <a:t>Subtitle</a:t>
            </a:r>
            <a:endParaRPr lang="en-GB" dirty="0"/>
          </a:p>
        </p:txBody>
      </p:sp>
      <p:sp>
        <p:nvSpPr>
          <p:cNvPr id="9" name="Slide Number Placeholder 5"/>
          <p:cNvSpPr>
            <a:spLocks noGrp="1"/>
          </p:cNvSpPr>
          <p:nvPr>
            <p:ph type="sldNum" sz="quarter" idx="4"/>
          </p:nvPr>
        </p:nvSpPr>
        <p:spPr>
          <a:xfrm>
            <a:off x="10907200" y="6284782"/>
            <a:ext cx="479938" cy="155611"/>
          </a:xfrm>
          <a:prstGeom prst="rect">
            <a:avLst/>
          </a:prstGeom>
        </p:spPr>
        <p:txBody>
          <a:bodyPr vert="horz" wrap="square" lIns="0" tIns="0" rIns="0" bIns="0" numCol="1" anchor="ctr" anchorCtr="0" compatLnSpc="1">
            <a:prstTxWarp prst="textNoShape">
              <a:avLst/>
            </a:prstTxWarp>
          </a:bodyPr>
          <a:lstStyle>
            <a:lvl1pPr algn="r">
              <a:defRPr sz="800">
                <a:solidFill>
                  <a:schemeClr val="tx1"/>
                </a:solidFill>
              </a:defRPr>
            </a:lvl1pPr>
          </a:lstStyle>
          <a:p>
            <a:fld id="{31421AFA-3AE7-4CEA-BC9B-447859BED57B}" type="slidenum">
              <a:rPr lang="en-GB" smtClean="0"/>
              <a:pPr/>
              <a:t>‹#›</a:t>
            </a:fld>
            <a:endParaRPr lang="en-GB" dirty="0"/>
          </a:p>
        </p:txBody>
      </p:sp>
      <p:sp>
        <p:nvSpPr>
          <p:cNvPr id="11" name="Footer Placeholder 4">
            <a:extLst>
              <a:ext uri="{FF2B5EF4-FFF2-40B4-BE49-F238E27FC236}">
                <a16:creationId xmlns:a16="http://schemas.microsoft.com/office/drawing/2014/main" id="{FC6EA742-E999-426B-9F1C-33524D47AEA4}"/>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r>
              <a:rPr lang="en-GB"/>
              <a:t>KS FoU-prosjekt 184002</a:t>
            </a:r>
            <a:endParaRPr lang="en-GB" dirty="0"/>
          </a:p>
        </p:txBody>
      </p:sp>
      <p:sp>
        <p:nvSpPr>
          <p:cNvPr id="12" name="Date_DateCustomA">
            <a:extLst>
              <a:ext uri="{FF2B5EF4-FFF2-40B4-BE49-F238E27FC236}">
                <a16:creationId xmlns:a16="http://schemas.microsoft.com/office/drawing/2014/main" id="{09BA1C59-AB8D-4ACE-A4C9-3A97AB0B83EC}"/>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E5D4693A-15A6-4237-B6FF-74C1968391EE}" type="datetime1">
              <a:rPr lang="en-GB" smtClean="0"/>
              <a:t>30/11/2018</a:t>
            </a:fld>
            <a:endParaRPr lang="en-GB" dirty="0"/>
          </a:p>
        </p:txBody>
      </p:sp>
    </p:spTree>
    <p:extLst>
      <p:ext uri="{BB962C8B-B14F-4D97-AF65-F5344CB8AC3E}">
        <p14:creationId xmlns:p14="http://schemas.microsoft.com/office/powerpoint/2010/main" val="5428761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C)">
    <p:spTree>
      <p:nvGrpSpPr>
        <p:cNvPr id="1" name=""/>
        <p:cNvGrpSpPr/>
        <p:nvPr/>
      </p:nvGrpSpPr>
      <p:grpSpPr>
        <a:xfrm>
          <a:off x="0" y="0"/>
          <a:ext cx="0" cy="0"/>
          <a:chOff x="0" y="0"/>
          <a:chExt cx="0" cy="0"/>
        </a:xfrm>
      </p:grpSpPr>
      <p:sp>
        <p:nvSpPr>
          <p:cNvPr id="4" name="Title 1"/>
          <p:cNvSpPr>
            <a:spLocks noGrp="1"/>
          </p:cNvSpPr>
          <p:nvPr>
            <p:ph type="title"/>
          </p:nvPr>
        </p:nvSpPr>
        <p:spPr>
          <a:xfrm>
            <a:off x="798512" y="452543"/>
            <a:ext cx="10588625" cy="748800"/>
          </a:xfrm>
        </p:spPr>
        <p:txBody>
          <a:bodyPr/>
          <a:lstStyle/>
          <a:p>
            <a:r>
              <a:rPr lang="en-US"/>
              <a:t>Click to edit Master title style</a:t>
            </a:r>
            <a:endParaRPr lang="en-GB" dirty="0"/>
          </a:p>
        </p:txBody>
      </p:sp>
      <p:sp>
        <p:nvSpPr>
          <p:cNvPr id="35" name="Content Placeholder 2">
            <a:extLst>
              <a:ext uri="{FF2B5EF4-FFF2-40B4-BE49-F238E27FC236}">
                <a16:creationId xmlns:a16="http://schemas.microsoft.com/office/drawing/2014/main" id="{AE865576-C688-4E63-82CB-FB6477AAE622}"/>
              </a:ext>
            </a:extLst>
          </p:cNvPr>
          <p:cNvSpPr>
            <a:spLocks noGrp="1"/>
          </p:cNvSpPr>
          <p:nvPr>
            <p:ph idx="12" hasCustomPrompt="1"/>
          </p:nvPr>
        </p:nvSpPr>
        <p:spPr>
          <a:xfrm>
            <a:off x="798513" y="1645033"/>
            <a:ext cx="5700712" cy="4063354"/>
          </a:xfrm>
        </p:spPr>
        <p:txBody>
          <a:bodyPr/>
          <a:lstStyle>
            <a:lvl5pPr>
              <a:defRPr spc="-100" baseline="0"/>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7" name="Content Placeholder 4">
            <a:extLst>
              <a:ext uri="{FF2B5EF4-FFF2-40B4-BE49-F238E27FC236}">
                <a16:creationId xmlns:a16="http://schemas.microsoft.com/office/drawing/2014/main" id="{414EC495-A6B9-4C60-A011-7047269C9CE9}"/>
              </a:ext>
            </a:extLst>
          </p:cNvPr>
          <p:cNvSpPr>
            <a:spLocks noGrp="1"/>
          </p:cNvSpPr>
          <p:nvPr>
            <p:ph sz="quarter" idx="16"/>
          </p:nvPr>
        </p:nvSpPr>
        <p:spPr>
          <a:xfrm>
            <a:off x="7313612" y="1645032"/>
            <a:ext cx="4073525" cy="406335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6" name="Footer Placeholder 4">
            <a:extLst>
              <a:ext uri="{FF2B5EF4-FFF2-40B4-BE49-F238E27FC236}">
                <a16:creationId xmlns:a16="http://schemas.microsoft.com/office/drawing/2014/main" id="{B60EC9E1-A6E7-4EDC-A604-820C98771D29}"/>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r>
              <a:rPr lang="en-GB"/>
              <a:t>KS FoU-prosjekt 184002</a:t>
            </a:r>
            <a:endParaRPr lang="en-GB" dirty="0"/>
          </a:p>
        </p:txBody>
      </p:sp>
      <p:sp>
        <p:nvSpPr>
          <p:cNvPr id="9" name="Date_DateCustomA">
            <a:extLst>
              <a:ext uri="{FF2B5EF4-FFF2-40B4-BE49-F238E27FC236}">
                <a16:creationId xmlns:a16="http://schemas.microsoft.com/office/drawing/2014/main" id="{73643761-53E5-4729-8F9C-AC57323CEE05}"/>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1E45AC82-92FF-46F5-92C3-217D13BE4699}" type="datetime1">
              <a:rPr lang="en-GB" smtClean="0"/>
              <a:t>30/11/2018</a:t>
            </a:fld>
            <a:endParaRPr lang="en-GB" dirty="0"/>
          </a:p>
        </p:txBody>
      </p:sp>
    </p:spTree>
    <p:extLst>
      <p:ext uri="{BB962C8B-B14F-4D97-AF65-F5344CB8AC3E}">
        <p14:creationId xmlns:p14="http://schemas.microsoft.com/office/powerpoint/2010/main" val="4162539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and icon (A)">
    <p:spTree>
      <p:nvGrpSpPr>
        <p:cNvPr id="1" name=""/>
        <p:cNvGrpSpPr/>
        <p:nvPr/>
      </p:nvGrpSpPr>
      <p:grpSpPr>
        <a:xfrm>
          <a:off x="0" y="0"/>
          <a:ext cx="0" cy="0"/>
          <a:chOff x="0" y="0"/>
          <a:chExt cx="0" cy="0"/>
        </a:xfrm>
      </p:grpSpPr>
      <p:sp>
        <p:nvSpPr>
          <p:cNvPr id="4" name="Title 1"/>
          <p:cNvSpPr>
            <a:spLocks noGrp="1"/>
          </p:cNvSpPr>
          <p:nvPr>
            <p:ph type="title"/>
          </p:nvPr>
        </p:nvSpPr>
        <p:spPr>
          <a:xfrm>
            <a:off x="798513" y="452543"/>
            <a:ext cx="8958262" cy="748800"/>
          </a:xfrm>
        </p:spPr>
        <p:txBody>
          <a:bodyPr/>
          <a:lstStyle/>
          <a:p>
            <a:r>
              <a:rPr lang="en-US"/>
              <a:t>Click to edit Master title style</a:t>
            </a:r>
            <a:endParaRPr lang="en-GB" dirty="0"/>
          </a:p>
        </p:txBody>
      </p:sp>
      <p:sp>
        <p:nvSpPr>
          <p:cNvPr id="3" name="Content Placeholder 2"/>
          <p:cNvSpPr>
            <a:spLocks noGrp="1"/>
          </p:cNvSpPr>
          <p:nvPr>
            <p:ph idx="1" hasCustomPrompt="1"/>
          </p:nvPr>
        </p:nvSpPr>
        <p:spPr>
          <a:xfrm>
            <a:off x="798512" y="1645033"/>
            <a:ext cx="10588625" cy="4063354"/>
          </a:xfrm>
        </p:spPr>
        <p:txBody>
          <a:bodyPr/>
          <a:lstStyle>
            <a:lvl5pPr>
              <a:defRPr spc="-100" baseline="0"/>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Picture Placeholder 3">
            <a:extLst>
              <a:ext uri="{FF2B5EF4-FFF2-40B4-BE49-F238E27FC236}">
                <a16:creationId xmlns:a16="http://schemas.microsoft.com/office/drawing/2014/main" id="{6FB39600-48A6-438C-ACEE-E7C3FBF9C3A2}"/>
              </a:ext>
            </a:extLst>
          </p:cNvPr>
          <p:cNvSpPr>
            <a:spLocks noGrp="1"/>
          </p:cNvSpPr>
          <p:nvPr>
            <p:ph type="pic" sz="quarter" idx="11" hasCustomPrompt="1"/>
          </p:nvPr>
        </p:nvSpPr>
        <p:spPr>
          <a:xfrm>
            <a:off x="10571163" y="452544"/>
            <a:ext cx="800964" cy="800964"/>
          </a:xfrm>
          <a:noFill/>
          <a:ln>
            <a:noFill/>
          </a:ln>
        </p:spPr>
        <p:txBody>
          <a:bodyPr lIns="38399" tIns="0" anchor="t" anchorCtr="0"/>
          <a:lstStyle>
            <a:lvl1pPr marL="0" indent="0">
              <a:buNone/>
              <a:defRPr sz="1800">
                <a:solidFill>
                  <a:schemeClr val="tx1"/>
                </a:solidFill>
              </a:defRPr>
            </a:lvl1pPr>
          </a:lstStyle>
          <a:p>
            <a:r>
              <a:rPr lang="en-GB" noProof="0"/>
              <a:t>icon</a:t>
            </a:r>
            <a:endParaRPr lang="en-GB" noProof="0" dirty="0"/>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6" name="Footer Placeholder 4">
            <a:extLst>
              <a:ext uri="{FF2B5EF4-FFF2-40B4-BE49-F238E27FC236}">
                <a16:creationId xmlns:a16="http://schemas.microsoft.com/office/drawing/2014/main" id="{C4DE7E55-1B3D-4B43-B1B5-DE5E4FAB9891}"/>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r>
              <a:rPr lang="en-GB"/>
              <a:t>KS FoU-prosjekt 184002</a:t>
            </a:r>
            <a:endParaRPr lang="en-GB" dirty="0"/>
          </a:p>
        </p:txBody>
      </p:sp>
      <p:sp>
        <p:nvSpPr>
          <p:cNvPr id="8" name="Date_DateCustomA">
            <a:extLst>
              <a:ext uri="{FF2B5EF4-FFF2-40B4-BE49-F238E27FC236}">
                <a16:creationId xmlns:a16="http://schemas.microsoft.com/office/drawing/2014/main" id="{F5D459F2-4C14-4DC3-8A9D-B1E9DF21E4CF}"/>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0E30149F-83BF-4B28-B703-FAC9D8F78FF5}" type="datetime1">
              <a:rPr lang="en-GB" smtClean="0"/>
              <a:t>30/11/2018</a:t>
            </a:fld>
            <a:endParaRPr lang="en-GB" dirty="0"/>
          </a:p>
        </p:txBody>
      </p:sp>
    </p:spTree>
    <p:extLst>
      <p:ext uri="{BB962C8B-B14F-4D97-AF65-F5344CB8AC3E}">
        <p14:creationId xmlns:p14="http://schemas.microsoft.com/office/powerpoint/2010/main" val="29991854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and icon (B)">
    <p:spTree>
      <p:nvGrpSpPr>
        <p:cNvPr id="1" name=""/>
        <p:cNvGrpSpPr/>
        <p:nvPr/>
      </p:nvGrpSpPr>
      <p:grpSpPr>
        <a:xfrm>
          <a:off x="0" y="0"/>
          <a:ext cx="0" cy="0"/>
          <a:chOff x="0" y="0"/>
          <a:chExt cx="0" cy="0"/>
        </a:xfrm>
      </p:grpSpPr>
      <p:sp>
        <p:nvSpPr>
          <p:cNvPr id="4" name="Title 1"/>
          <p:cNvSpPr>
            <a:spLocks noGrp="1"/>
          </p:cNvSpPr>
          <p:nvPr>
            <p:ph type="title"/>
          </p:nvPr>
        </p:nvSpPr>
        <p:spPr>
          <a:xfrm>
            <a:off x="798512" y="452543"/>
            <a:ext cx="10588625" cy="748800"/>
          </a:xfrm>
        </p:spPr>
        <p:txBody>
          <a:bodyPr/>
          <a:lstStyle/>
          <a:p>
            <a:r>
              <a:rPr lang="en-US"/>
              <a:t>Click to edit Master title style</a:t>
            </a:r>
            <a:endParaRPr lang="en-GB" dirty="0"/>
          </a:p>
        </p:txBody>
      </p:sp>
      <p:sp>
        <p:nvSpPr>
          <p:cNvPr id="10" name="Content Placeholder 2">
            <a:extLst>
              <a:ext uri="{FF2B5EF4-FFF2-40B4-BE49-F238E27FC236}">
                <a16:creationId xmlns:a16="http://schemas.microsoft.com/office/drawing/2014/main" id="{F487125B-AD53-4CA5-922E-72C96A67D7AA}"/>
              </a:ext>
            </a:extLst>
          </p:cNvPr>
          <p:cNvSpPr>
            <a:spLocks noGrp="1"/>
          </p:cNvSpPr>
          <p:nvPr>
            <p:ph idx="12" hasCustomPrompt="1"/>
          </p:nvPr>
        </p:nvSpPr>
        <p:spPr>
          <a:xfrm>
            <a:off x="798513" y="1645033"/>
            <a:ext cx="8958262" cy="4063354"/>
          </a:xfrm>
        </p:spPr>
        <p:txBody>
          <a:bodyPr/>
          <a:lstStyle>
            <a:lvl5pPr>
              <a:defRPr spc="-100" baseline="0"/>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Picture Placeholder 3">
            <a:extLst>
              <a:ext uri="{FF2B5EF4-FFF2-40B4-BE49-F238E27FC236}">
                <a16:creationId xmlns:a16="http://schemas.microsoft.com/office/drawing/2014/main" id="{9CFFD8C0-0E93-4388-A9E5-6DB36C4D48D1}"/>
              </a:ext>
            </a:extLst>
          </p:cNvPr>
          <p:cNvSpPr>
            <a:spLocks noGrp="1"/>
          </p:cNvSpPr>
          <p:nvPr>
            <p:ph type="pic" sz="quarter" idx="11" hasCustomPrompt="1"/>
          </p:nvPr>
        </p:nvSpPr>
        <p:spPr>
          <a:xfrm>
            <a:off x="10571162" y="1645033"/>
            <a:ext cx="818165" cy="818165"/>
          </a:xfrm>
          <a:noFill/>
          <a:ln>
            <a:noFill/>
          </a:ln>
        </p:spPr>
        <p:txBody>
          <a:bodyPr lIns="38399" tIns="0" anchor="t" anchorCtr="0"/>
          <a:lstStyle>
            <a:lvl1pPr marL="0" indent="0">
              <a:buNone/>
              <a:defRPr sz="1800">
                <a:solidFill>
                  <a:schemeClr val="tx1"/>
                </a:solidFill>
              </a:defRPr>
            </a:lvl1pPr>
          </a:lstStyle>
          <a:p>
            <a:r>
              <a:rPr lang="en-GB" noProof="0"/>
              <a:t>icon</a:t>
            </a:r>
            <a:endParaRPr lang="en-GB" noProof="0" dirty="0"/>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6" name="Footer Placeholder 4">
            <a:extLst>
              <a:ext uri="{FF2B5EF4-FFF2-40B4-BE49-F238E27FC236}">
                <a16:creationId xmlns:a16="http://schemas.microsoft.com/office/drawing/2014/main" id="{E31502FD-B05E-464F-8932-42D027579D97}"/>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r>
              <a:rPr lang="en-GB"/>
              <a:t>KS FoU-prosjekt 184002</a:t>
            </a:r>
            <a:endParaRPr lang="en-GB" dirty="0"/>
          </a:p>
        </p:txBody>
      </p:sp>
      <p:sp>
        <p:nvSpPr>
          <p:cNvPr id="9" name="Date_DateCustomA">
            <a:extLst>
              <a:ext uri="{FF2B5EF4-FFF2-40B4-BE49-F238E27FC236}">
                <a16:creationId xmlns:a16="http://schemas.microsoft.com/office/drawing/2014/main" id="{AA65EC4C-43E8-483C-B54B-30D5535BB4C8}"/>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953BCEAF-6782-4F4C-AFA1-88A110352A8D}" type="datetime1">
              <a:rPr lang="en-GB" smtClean="0"/>
              <a:t>30/11/2018</a:t>
            </a:fld>
            <a:endParaRPr lang="en-GB" dirty="0"/>
          </a:p>
        </p:txBody>
      </p:sp>
    </p:spTree>
    <p:extLst>
      <p:ext uri="{BB962C8B-B14F-4D97-AF65-F5344CB8AC3E}">
        <p14:creationId xmlns:p14="http://schemas.microsoft.com/office/powerpoint/2010/main" val="37713214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and illustration (A)">
    <p:spTree>
      <p:nvGrpSpPr>
        <p:cNvPr id="1" name=""/>
        <p:cNvGrpSpPr/>
        <p:nvPr/>
      </p:nvGrpSpPr>
      <p:grpSpPr>
        <a:xfrm>
          <a:off x="0" y="0"/>
          <a:ext cx="0" cy="0"/>
          <a:chOff x="0" y="0"/>
          <a:chExt cx="0" cy="0"/>
        </a:xfrm>
      </p:grpSpPr>
      <p:sp>
        <p:nvSpPr>
          <p:cNvPr id="4" name="Title 1"/>
          <p:cNvSpPr>
            <a:spLocks noGrp="1"/>
          </p:cNvSpPr>
          <p:nvPr>
            <p:ph type="title"/>
          </p:nvPr>
        </p:nvSpPr>
        <p:spPr>
          <a:xfrm>
            <a:off x="798512" y="452543"/>
            <a:ext cx="10588625" cy="748800"/>
          </a:xfrm>
        </p:spPr>
        <p:txBody>
          <a:bodyPr/>
          <a:lstStyle/>
          <a:p>
            <a:r>
              <a:rPr lang="en-US"/>
              <a:t>Click to edit Master title style</a:t>
            </a:r>
            <a:endParaRPr lang="en-GB" dirty="0"/>
          </a:p>
        </p:txBody>
      </p:sp>
      <p:sp>
        <p:nvSpPr>
          <p:cNvPr id="10" name="Content Placeholder 2">
            <a:extLst>
              <a:ext uri="{FF2B5EF4-FFF2-40B4-BE49-F238E27FC236}">
                <a16:creationId xmlns:a16="http://schemas.microsoft.com/office/drawing/2014/main" id="{F487125B-AD53-4CA5-922E-72C96A67D7AA}"/>
              </a:ext>
            </a:extLst>
          </p:cNvPr>
          <p:cNvSpPr>
            <a:spLocks noGrp="1"/>
          </p:cNvSpPr>
          <p:nvPr>
            <p:ph idx="12" hasCustomPrompt="1"/>
          </p:nvPr>
        </p:nvSpPr>
        <p:spPr>
          <a:xfrm>
            <a:off x="798513" y="1645033"/>
            <a:ext cx="6515100" cy="4063354"/>
          </a:xfrm>
        </p:spPr>
        <p:txBody>
          <a:bodyPr/>
          <a:lstStyle>
            <a:lvl5pPr>
              <a:defRPr spc="-100" baseline="0"/>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Picture Placeholder 3">
            <a:extLst>
              <a:ext uri="{FF2B5EF4-FFF2-40B4-BE49-F238E27FC236}">
                <a16:creationId xmlns:a16="http://schemas.microsoft.com/office/drawing/2014/main" id="{9CFFD8C0-0E93-4388-A9E5-6DB36C4D48D1}"/>
              </a:ext>
            </a:extLst>
          </p:cNvPr>
          <p:cNvSpPr>
            <a:spLocks noGrp="1"/>
          </p:cNvSpPr>
          <p:nvPr>
            <p:ph type="pic" sz="quarter" idx="11" hasCustomPrompt="1"/>
          </p:nvPr>
        </p:nvSpPr>
        <p:spPr>
          <a:xfrm>
            <a:off x="8128000" y="1645033"/>
            <a:ext cx="3259138" cy="3240691"/>
          </a:xfrm>
          <a:noFill/>
          <a:ln>
            <a:noFill/>
          </a:ln>
        </p:spPr>
        <p:txBody>
          <a:bodyPr lIns="38399" tIns="0" anchor="t" anchorCtr="0"/>
          <a:lstStyle>
            <a:lvl1pPr marL="0" indent="0">
              <a:buNone/>
              <a:defRPr sz="1800">
                <a:solidFill>
                  <a:schemeClr val="tx1"/>
                </a:solidFill>
              </a:defRPr>
            </a:lvl1pPr>
          </a:lstStyle>
          <a:p>
            <a:r>
              <a:rPr lang="en-GB">
                <a:effectLst/>
              </a:rPr>
              <a:t>illustration</a:t>
            </a:r>
            <a:endParaRPr lang="en-GB" noProof="0" dirty="0"/>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6" name="Footer Placeholder 4">
            <a:extLst>
              <a:ext uri="{FF2B5EF4-FFF2-40B4-BE49-F238E27FC236}">
                <a16:creationId xmlns:a16="http://schemas.microsoft.com/office/drawing/2014/main" id="{FB97A6BE-821A-4BF5-AFE7-9A048351C6D9}"/>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r>
              <a:rPr lang="en-GB"/>
              <a:t>KS FoU-prosjekt 184002</a:t>
            </a:r>
            <a:endParaRPr lang="en-GB" dirty="0"/>
          </a:p>
        </p:txBody>
      </p:sp>
      <p:sp>
        <p:nvSpPr>
          <p:cNvPr id="9" name="Date_DateCustomA">
            <a:extLst>
              <a:ext uri="{FF2B5EF4-FFF2-40B4-BE49-F238E27FC236}">
                <a16:creationId xmlns:a16="http://schemas.microsoft.com/office/drawing/2014/main" id="{11815BEB-2C63-4CBF-9795-6F15022666B4}"/>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95718A16-7468-49C4-AF13-EF5D95D2742B}" type="datetime1">
              <a:rPr lang="en-GB" smtClean="0"/>
              <a:t>30/11/2018</a:t>
            </a:fld>
            <a:endParaRPr lang="en-GB" dirty="0"/>
          </a:p>
        </p:txBody>
      </p:sp>
    </p:spTree>
    <p:extLst>
      <p:ext uri="{BB962C8B-B14F-4D97-AF65-F5344CB8AC3E}">
        <p14:creationId xmlns:p14="http://schemas.microsoft.com/office/powerpoint/2010/main" val="4745376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and  illustration (B)">
    <p:spTree>
      <p:nvGrpSpPr>
        <p:cNvPr id="1" name=""/>
        <p:cNvGrpSpPr/>
        <p:nvPr/>
      </p:nvGrpSpPr>
      <p:grpSpPr>
        <a:xfrm>
          <a:off x="0" y="0"/>
          <a:ext cx="0" cy="0"/>
          <a:chOff x="0" y="0"/>
          <a:chExt cx="0" cy="0"/>
        </a:xfrm>
      </p:grpSpPr>
      <p:sp>
        <p:nvSpPr>
          <p:cNvPr id="4" name="Title 1"/>
          <p:cNvSpPr>
            <a:spLocks noGrp="1"/>
          </p:cNvSpPr>
          <p:nvPr>
            <p:ph type="title"/>
          </p:nvPr>
        </p:nvSpPr>
        <p:spPr>
          <a:xfrm>
            <a:off x="798512" y="452543"/>
            <a:ext cx="10588625" cy="748800"/>
          </a:xfrm>
        </p:spPr>
        <p:txBody>
          <a:bodyPr/>
          <a:lstStyle/>
          <a:p>
            <a:r>
              <a:rPr lang="en-US"/>
              <a:t>Click to edit Master title style</a:t>
            </a:r>
            <a:endParaRPr lang="en-GB" dirty="0"/>
          </a:p>
        </p:txBody>
      </p:sp>
      <p:sp>
        <p:nvSpPr>
          <p:cNvPr id="35" name="Content Placeholder 2">
            <a:extLst>
              <a:ext uri="{FF2B5EF4-FFF2-40B4-BE49-F238E27FC236}">
                <a16:creationId xmlns:a16="http://schemas.microsoft.com/office/drawing/2014/main" id="{AE865576-C688-4E63-82CB-FB6477AAE622}"/>
              </a:ext>
            </a:extLst>
          </p:cNvPr>
          <p:cNvSpPr>
            <a:spLocks noGrp="1"/>
          </p:cNvSpPr>
          <p:nvPr>
            <p:ph idx="12" hasCustomPrompt="1"/>
          </p:nvPr>
        </p:nvSpPr>
        <p:spPr>
          <a:xfrm>
            <a:off x="798513" y="1645033"/>
            <a:ext cx="5700712" cy="4063354"/>
          </a:xfrm>
        </p:spPr>
        <p:txBody>
          <a:bodyPr/>
          <a:lstStyle>
            <a:lvl5pPr>
              <a:defRPr spc="-100" baseline="0"/>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Picture Placeholder 4">
            <a:extLst>
              <a:ext uri="{FF2B5EF4-FFF2-40B4-BE49-F238E27FC236}">
                <a16:creationId xmlns:a16="http://schemas.microsoft.com/office/drawing/2014/main" id="{286587FC-F18B-4FBE-8CD2-663B9BA8C734}"/>
              </a:ext>
            </a:extLst>
          </p:cNvPr>
          <p:cNvSpPr>
            <a:spLocks noGrp="1"/>
          </p:cNvSpPr>
          <p:nvPr>
            <p:ph type="pic" sz="quarter" idx="14" hasCustomPrompt="1"/>
          </p:nvPr>
        </p:nvSpPr>
        <p:spPr>
          <a:xfrm>
            <a:off x="7313613" y="1644649"/>
            <a:ext cx="4073525" cy="4063738"/>
          </a:xfrm>
        </p:spPr>
        <p:txBody>
          <a:bodyPr/>
          <a:lstStyle>
            <a:lvl1pPr marL="0" indent="0">
              <a:buNone/>
              <a:defRPr/>
            </a:lvl1pPr>
          </a:lstStyle>
          <a:p>
            <a:r>
              <a:rPr lang="en-GB">
                <a:effectLst/>
              </a:rPr>
              <a:t>illustration</a:t>
            </a:r>
            <a:endParaRPr lang="en-GB" noProof="0" dirty="0"/>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6" name="Footer Placeholder 4">
            <a:extLst>
              <a:ext uri="{FF2B5EF4-FFF2-40B4-BE49-F238E27FC236}">
                <a16:creationId xmlns:a16="http://schemas.microsoft.com/office/drawing/2014/main" id="{9B89233D-8149-4491-95B2-DE11051C8619}"/>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r>
              <a:rPr lang="en-GB"/>
              <a:t>KS FoU-prosjekt 184002</a:t>
            </a:r>
            <a:endParaRPr lang="en-GB" dirty="0"/>
          </a:p>
        </p:txBody>
      </p:sp>
      <p:sp>
        <p:nvSpPr>
          <p:cNvPr id="8" name="Date_DateCustomA">
            <a:extLst>
              <a:ext uri="{FF2B5EF4-FFF2-40B4-BE49-F238E27FC236}">
                <a16:creationId xmlns:a16="http://schemas.microsoft.com/office/drawing/2014/main" id="{D2C9554E-F561-4DDA-B278-92702108D9BF}"/>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A2CA054C-ECEE-4B35-8E92-01C7B8A82C36}" type="datetime1">
              <a:rPr lang="en-GB" smtClean="0"/>
              <a:t>30/11/2018</a:t>
            </a:fld>
            <a:endParaRPr lang="en-GB" dirty="0"/>
          </a:p>
        </p:txBody>
      </p:sp>
    </p:spTree>
    <p:extLst>
      <p:ext uri="{BB962C8B-B14F-4D97-AF65-F5344CB8AC3E}">
        <p14:creationId xmlns:p14="http://schemas.microsoft.com/office/powerpoint/2010/main" val="1143756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and fact text">
    <p:spTree>
      <p:nvGrpSpPr>
        <p:cNvPr id="1" name=""/>
        <p:cNvGrpSpPr/>
        <p:nvPr/>
      </p:nvGrpSpPr>
      <p:grpSpPr>
        <a:xfrm>
          <a:off x="0" y="0"/>
          <a:ext cx="0" cy="0"/>
          <a:chOff x="0" y="0"/>
          <a:chExt cx="0" cy="0"/>
        </a:xfrm>
      </p:grpSpPr>
      <p:sp>
        <p:nvSpPr>
          <p:cNvPr id="4" name="Title 1"/>
          <p:cNvSpPr>
            <a:spLocks noGrp="1"/>
          </p:cNvSpPr>
          <p:nvPr>
            <p:ph type="title"/>
          </p:nvPr>
        </p:nvSpPr>
        <p:spPr>
          <a:xfrm>
            <a:off x="798512" y="452543"/>
            <a:ext cx="10588625" cy="748800"/>
          </a:xfrm>
        </p:spPr>
        <p:txBody>
          <a:bodyPr/>
          <a:lstStyle/>
          <a:p>
            <a:r>
              <a:rPr lang="en-US"/>
              <a:t>Click to edit Master title style</a:t>
            </a:r>
            <a:endParaRPr lang="en-GB" dirty="0"/>
          </a:p>
        </p:txBody>
      </p:sp>
      <p:sp>
        <p:nvSpPr>
          <p:cNvPr id="11" name="Content Placeholder 2">
            <a:extLst>
              <a:ext uri="{FF2B5EF4-FFF2-40B4-BE49-F238E27FC236}">
                <a16:creationId xmlns:a16="http://schemas.microsoft.com/office/drawing/2014/main" id="{BB9C9E16-4544-49A4-A136-929E64BE7AAF}"/>
              </a:ext>
            </a:extLst>
          </p:cNvPr>
          <p:cNvSpPr>
            <a:spLocks noGrp="1"/>
          </p:cNvSpPr>
          <p:nvPr>
            <p:ph idx="12" hasCustomPrompt="1"/>
          </p:nvPr>
        </p:nvSpPr>
        <p:spPr>
          <a:xfrm>
            <a:off x="798513" y="1645033"/>
            <a:ext cx="7329487" cy="4063354"/>
          </a:xfrm>
        </p:spPr>
        <p:txBody>
          <a:bodyPr/>
          <a:lstStyle>
            <a:lvl5pPr>
              <a:defRPr spc="-100" baseline="0"/>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7" name="Text Placeholder 6">
            <a:extLst>
              <a:ext uri="{FF2B5EF4-FFF2-40B4-BE49-F238E27FC236}">
                <a16:creationId xmlns:a16="http://schemas.microsoft.com/office/drawing/2014/main" id="{89007D2D-A158-459C-BE2E-0A1D348DA7C9}"/>
              </a:ext>
            </a:extLst>
          </p:cNvPr>
          <p:cNvSpPr>
            <a:spLocks noGrp="1"/>
          </p:cNvSpPr>
          <p:nvPr>
            <p:ph type="body" sz="quarter" idx="15" hasCustomPrompt="1"/>
          </p:nvPr>
        </p:nvSpPr>
        <p:spPr>
          <a:xfrm>
            <a:off x="8942387" y="1644771"/>
            <a:ext cx="2444751" cy="4063616"/>
          </a:xfrm>
        </p:spPr>
        <p:txBody>
          <a:bodyPr lIns="0"/>
          <a:lstStyle>
            <a:lvl1pPr marL="0" indent="0">
              <a:lnSpc>
                <a:spcPct val="80000"/>
              </a:lnSpc>
              <a:spcAft>
                <a:spcPts val="1200"/>
              </a:spcAft>
              <a:buFont typeface="Arial" panose="020B0604020202020204" pitchFamily="34" charset="0"/>
              <a:buChar char="​"/>
              <a:defRPr sz="4800" b="1" cap="all" spc="-150" baseline="0">
                <a:solidFill>
                  <a:schemeClr val="tx2"/>
                </a:solidFill>
              </a:defRPr>
            </a:lvl1pPr>
            <a:lvl2pPr marL="0" indent="0">
              <a:lnSpc>
                <a:spcPct val="100000"/>
              </a:lnSpc>
              <a:buFont typeface="Arial" panose="020B0604020202020204" pitchFamily="34" charset="0"/>
              <a:buChar char="​"/>
              <a:defRPr sz="1600" baseline="0">
                <a:solidFill>
                  <a:schemeClr val="tx2"/>
                </a:solidFill>
              </a:defRPr>
            </a:lvl2pPr>
            <a:lvl3pPr marL="252000" indent="-252000">
              <a:lnSpc>
                <a:spcPct val="100000"/>
              </a:lnSpc>
              <a:buFont typeface="Verdana" panose="020B0604030504040204" pitchFamily="34" charset="0"/>
              <a:buChar char="•"/>
              <a:defRPr sz="1600" i="0" baseline="0">
                <a:solidFill>
                  <a:schemeClr val="tx2"/>
                </a:solidFill>
              </a:defRPr>
            </a:lvl3pPr>
            <a:lvl4pPr marL="271463" indent="-271463">
              <a:lnSpc>
                <a:spcPct val="100000"/>
              </a:lnSpc>
              <a:buFont typeface="+mj-lt"/>
              <a:buAutoNum type="arabicPeriod"/>
              <a:defRPr sz="1600">
                <a:solidFill>
                  <a:schemeClr val="tx2"/>
                </a:solidFill>
              </a:defRPr>
            </a:lvl4pPr>
            <a:lvl5pPr marL="271463" indent="-271463">
              <a:lnSpc>
                <a:spcPct val="100000"/>
              </a:lnSpc>
              <a:buFont typeface="+mj-lt"/>
              <a:buAutoNum type="alphaUcPeriod"/>
              <a:defRPr sz="1600" b="0" cap="none" spc="-50" baseline="0">
                <a:solidFill>
                  <a:schemeClr val="tx2"/>
                </a:solidFill>
              </a:defRPr>
            </a:lvl5pPr>
            <a:lvl6pPr>
              <a:defRPr sz="1600"/>
            </a:lvl6pPr>
            <a:lvl7pPr>
              <a:defRPr sz="1600">
                <a:solidFill>
                  <a:schemeClr val="tx2"/>
                </a:solidFill>
              </a:defRPr>
            </a:lvl7pPr>
            <a:lvl8pPr marL="271463" indent="-271463">
              <a:buClr>
                <a:schemeClr val="tx2"/>
              </a:buClr>
              <a:buFont typeface="+mj-lt"/>
              <a:buAutoNum type="arabicParenR"/>
              <a:defRPr sz="1000">
                <a:solidFill>
                  <a:schemeClr val="tx2"/>
                </a:solidFill>
              </a:defRPr>
            </a:lvl8pPr>
            <a:lvl9pPr marL="271463" indent="-271463">
              <a:buClr>
                <a:schemeClr val="tx2"/>
              </a:buClr>
              <a:buFont typeface="+mj-lt"/>
              <a:buAutoNum type="alphaLcParenR"/>
              <a:defRPr sz="1000">
                <a:solidFill>
                  <a:schemeClr val="tx2"/>
                </a:solidFill>
              </a:defRPr>
            </a:lvl9pPr>
          </a:lstStyle>
          <a:p>
            <a:pPr lvl="0"/>
            <a:r>
              <a:rPr lang="en-GB"/>
              <a:t>12,3</a:t>
            </a:r>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endParaRPr lang="en-GB" dirty="0"/>
          </a:p>
        </p:txBody>
      </p:sp>
      <p:sp>
        <p:nvSpPr>
          <p:cNvPr id="13" name="Text Placeholder 6">
            <a:extLst>
              <a:ext uri="{FF2B5EF4-FFF2-40B4-BE49-F238E27FC236}">
                <a16:creationId xmlns:a16="http://schemas.microsoft.com/office/drawing/2014/main" id="{99C5C721-7970-4C21-B42B-33753616C1B3}"/>
              </a:ext>
            </a:extLst>
          </p:cNvPr>
          <p:cNvSpPr>
            <a:spLocks noGrp="1"/>
          </p:cNvSpPr>
          <p:nvPr>
            <p:ph type="body" sz="quarter" idx="14" hasCustomPrompt="1"/>
          </p:nvPr>
        </p:nvSpPr>
        <p:spPr>
          <a:xfrm>
            <a:off x="8942388" y="4992414"/>
            <a:ext cx="2444750" cy="715973"/>
          </a:xfrm>
        </p:spPr>
        <p:txBody>
          <a:bodyPr lIns="0" anchor="b" anchorCtr="0"/>
          <a:lstStyle>
            <a:lvl1pPr marL="228600" indent="-228600">
              <a:lnSpc>
                <a:spcPct val="80000"/>
              </a:lnSpc>
              <a:spcAft>
                <a:spcPts val="1200"/>
              </a:spcAft>
              <a:buFont typeface="+mj-lt"/>
              <a:buAutoNum type="arabicParenR"/>
              <a:defRPr sz="1000" b="0" i="1" cap="none" spc="0" baseline="0">
                <a:solidFill>
                  <a:schemeClr val="bg2"/>
                </a:solidFill>
              </a:defRPr>
            </a:lvl1pPr>
            <a:lvl2pPr marL="0" indent="0">
              <a:lnSpc>
                <a:spcPct val="100000"/>
              </a:lnSpc>
              <a:buFont typeface="Arial" panose="020B0604020202020204" pitchFamily="34" charset="0"/>
              <a:buNone/>
              <a:defRPr sz="2400" baseline="0">
                <a:solidFill>
                  <a:schemeClr val="tx2"/>
                </a:solidFill>
              </a:defRPr>
            </a:lvl2pPr>
            <a:lvl3pPr marL="0" indent="0">
              <a:lnSpc>
                <a:spcPct val="100000"/>
              </a:lnSpc>
              <a:buFont typeface="Arial" panose="020B0604020202020204" pitchFamily="34" charset="0"/>
              <a:buChar char="​"/>
              <a:defRPr sz="1050" i="1">
                <a:solidFill>
                  <a:schemeClr val="bg2"/>
                </a:solidFill>
              </a:defRPr>
            </a:lvl3pPr>
            <a:lvl4pPr marL="176213" indent="-176213">
              <a:lnSpc>
                <a:spcPct val="100000"/>
              </a:lnSpc>
              <a:buFont typeface="+mj-lt"/>
              <a:buAutoNum type="arabicPeriod"/>
              <a:defRPr sz="1200">
                <a:solidFill>
                  <a:schemeClr val="bg2"/>
                </a:solidFill>
              </a:defRPr>
            </a:lvl4pPr>
            <a:lvl5pPr marL="176213" indent="-176213">
              <a:lnSpc>
                <a:spcPct val="100000"/>
              </a:lnSpc>
              <a:buFont typeface="+mj-lt"/>
              <a:buAutoNum type="alphaUcPeriod"/>
              <a:defRPr sz="1200" b="0" cap="none" baseline="0">
                <a:solidFill>
                  <a:schemeClr val="bg2"/>
                </a:solidFill>
              </a:defRPr>
            </a:lvl5pPr>
          </a:lstStyle>
          <a:p>
            <a:pPr lvl="0"/>
            <a:r>
              <a:rPr lang="en-GB"/>
              <a:t>Note</a:t>
            </a:r>
            <a:endParaRPr lang="en-GB" dirty="0"/>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grpSp>
        <p:nvGrpSpPr>
          <p:cNvPr id="3" name="Group 2">
            <a:extLst>
              <a:ext uri="{FF2B5EF4-FFF2-40B4-BE49-F238E27FC236}">
                <a16:creationId xmlns:a16="http://schemas.microsoft.com/office/drawing/2014/main" id="{CBDD567F-EFA3-4304-9F2D-5128B34EFFF1}"/>
              </a:ext>
            </a:extLst>
          </p:cNvPr>
          <p:cNvGrpSpPr/>
          <p:nvPr userDrawn="1"/>
        </p:nvGrpSpPr>
        <p:grpSpPr>
          <a:xfrm>
            <a:off x="12339858" y="1634370"/>
            <a:ext cx="1796791" cy="2907588"/>
            <a:chOff x="12403271" y="-1"/>
            <a:chExt cx="1796791" cy="2907588"/>
          </a:xfrm>
        </p:grpSpPr>
        <p:pic>
          <p:nvPicPr>
            <p:cNvPr id="9" name="Picture 8">
              <a:extLst>
                <a:ext uri="{FF2B5EF4-FFF2-40B4-BE49-F238E27FC236}">
                  <a16:creationId xmlns:a16="http://schemas.microsoft.com/office/drawing/2014/main" id="{760E582F-46F7-4DF2-ABCB-E07E85419FF4}"/>
                </a:ext>
              </a:extLst>
            </p:cNvPr>
            <p:cNvPicPr>
              <a:picLocks noChangeAspect="1"/>
            </p:cNvPicPr>
            <p:nvPr userDrawn="1"/>
          </p:nvPicPr>
          <p:blipFill>
            <a:blip r:embed="rId2"/>
            <a:stretch>
              <a:fillRect/>
            </a:stretch>
          </p:blipFill>
          <p:spPr>
            <a:xfrm>
              <a:off x="12414617" y="1122667"/>
              <a:ext cx="1261627" cy="1565633"/>
            </a:xfrm>
            <a:prstGeom prst="rect">
              <a:avLst/>
            </a:prstGeom>
          </p:spPr>
        </p:pic>
        <p:grpSp>
          <p:nvGrpSpPr>
            <p:cNvPr id="12" name="Group 11">
              <a:extLst>
                <a:ext uri="{FF2B5EF4-FFF2-40B4-BE49-F238E27FC236}">
                  <a16:creationId xmlns:a16="http://schemas.microsoft.com/office/drawing/2014/main" id="{FA367DCD-123C-45F4-87EB-1586FA603E3A}"/>
                </a:ext>
              </a:extLst>
            </p:cNvPr>
            <p:cNvGrpSpPr/>
            <p:nvPr userDrawn="1"/>
          </p:nvGrpSpPr>
          <p:grpSpPr>
            <a:xfrm>
              <a:off x="12403271" y="-1"/>
              <a:ext cx="1796791" cy="2907588"/>
              <a:chOff x="9009867" y="1645032"/>
              <a:chExt cx="2365739" cy="3828268"/>
            </a:xfrm>
          </p:grpSpPr>
          <p:pic>
            <p:nvPicPr>
              <p:cNvPr id="15" name="Picture 14">
                <a:extLst>
                  <a:ext uri="{FF2B5EF4-FFF2-40B4-BE49-F238E27FC236}">
                    <a16:creationId xmlns:a16="http://schemas.microsoft.com/office/drawing/2014/main" id="{132FA97E-008F-4B07-B688-A7B22404D82A}"/>
                  </a:ext>
                </a:extLst>
              </p:cNvPr>
              <p:cNvPicPr>
                <a:picLocks noChangeAspect="1"/>
              </p:cNvPicPr>
              <p:nvPr/>
            </p:nvPicPr>
            <p:blipFill>
              <a:blip r:embed="rId3"/>
              <a:stretch>
                <a:fillRect/>
              </a:stretch>
            </p:blipFill>
            <p:spPr>
              <a:xfrm>
                <a:off x="9182748" y="1852126"/>
                <a:ext cx="599367" cy="280555"/>
              </a:xfrm>
              <a:prstGeom prst="rect">
                <a:avLst/>
              </a:prstGeom>
            </p:spPr>
          </p:pic>
          <p:sp>
            <p:nvSpPr>
              <p:cNvPr id="16" name="TextBox 15">
                <a:extLst>
                  <a:ext uri="{FF2B5EF4-FFF2-40B4-BE49-F238E27FC236}">
                    <a16:creationId xmlns:a16="http://schemas.microsoft.com/office/drawing/2014/main" id="{8F49FA4C-A0C7-484D-9CD0-A2B1528B3A2E}"/>
                  </a:ext>
                </a:extLst>
              </p:cNvPr>
              <p:cNvSpPr txBox="1"/>
              <p:nvPr/>
            </p:nvSpPr>
            <p:spPr bwMode="auto">
              <a:xfrm>
                <a:off x="9199275" y="2239970"/>
                <a:ext cx="1887588" cy="85099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marL="12700" marR="0" indent="-25400" algn="l" defTabSz="457200" rtl="0" eaLnBrk="0" fontAlgn="base" latinLnBrk="0" hangingPunct="0">
                  <a:spcBef>
                    <a:spcPct val="0"/>
                  </a:spcBef>
                  <a:spcAft>
                    <a:spcPts val="600"/>
                  </a:spcAft>
                  <a:buClrTx/>
                  <a:buSzTx/>
                  <a:tabLst/>
                </a:pPr>
                <a:r>
                  <a:rPr kumimoji="0" lang="en-GB" sz="700" b="0" i="0"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t>LIST LEVELS (BULLET LEVELS) </a:t>
                </a:r>
                <a:br>
                  <a:rPr kumimoji="0" lang="en-GB" sz="700" b="0" i="0"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br>
                <a:br>
                  <a:rPr kumimoji="0" lang="en-GB" sz="700" b="0" i="0"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br>
                <a:r>
                  <a:rPr kumimoji="0" lang="en-GB" sz="700" b="0" i="0"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t>USE ABOVE TOOL IN THE TAB HOME TO CHANGE TEXT STYLES (ALSO USE TAB FUNCTION)</a:t>
                </a:r>
              </a:p>
            </p:txBody>
          </p:sp>
          <p:sp>
            <p:nvSpPr>
              <p:cNvPr id="17" name="Rectangle: Rounded Corners 16">
                <a:extLst>
                  <a:ext uri="{FF2B5EF4-FFF2-40B4-BE49-F238E27FC236}">
                    <a16:creationId xmlns:a16="http://schemas.microsoft.com/office/drawing/2014/main" id="{93B8FE7B-9EF6-429C-AC7B-79E85DFB481D}"/>
                  </a:ext>
                </a:extLst>
              </p:cNvPr>
              <p:cNvSpPr/>
              <p:nvPr/>
            </p:nvSpPr>
            <p:spPr>
              <a:xfrm>
                <a:off x="9009867" y="1645032"/>
                <a:ext cx="2365739" cy="3828268"/>
              </a:xfrm>
              <a:prstGeom prst="roundRect">
                <a:avLst>
                  <a:gd name="adj" fmla="val 2970"/>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solidFill>
                    <a:schemeClr val="accent3"/>
                  </a:solidFill>
                </a:endParaRPr>
              </a:p>
            </p:txBody>
          </p:sp>
        </p:grpSp>
      </p:grpSp>
      <p:sp>
        <p:nvSpPr>
          <p:cNvPr id="14" name="Footer Placeholder 4">
            <a:extLst>
              <a:ext uri="{FF2B5EF4-FFF2-40B4-BE49-F238E27FC236}">
                <a16:creationId xmlns:a16="http://schemas.microsoft.com/office/drawing/2014/main" id="{67D61A51-31AF-4082-AFF9-2D4AE9DB7C87}"/>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r>
              <a:rPr lang="en-GB"/>
              <a:t>KS FoU-prosjekt 184002</a:t>
            </a:r>
            <a:endParaRPr lang="en-GB" dirty="0"/>
          </a:p>
        </p:txBody>
      </p:sp>
      <p:sp>
        <p:nvSpPr>
          <p:cNvPr id="19" name="Date_DateCustomA">
            <a:extLst>
              <a:ext uri="{FF2B5EF4-FFF2-40B4-BE49-F238E27FC236}">
                <a16:creationId xmlns:a16="http://schemas.microsoft.com/office/drawing/2014/main" id="{8BB7FA2D-0C66-4D42-8CC8-567BD958137F}"/>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1331E137-C797-4ADD-8CB0-22F4BB77DA2E}" type="datetime1">
              <a:rPr lang="en-GB" smtClean="0"/>
              <a:t>30/11/2018</a:t>
            </a:fld>
            <a:endParaRPr lang="en-GB" dirty="0"/>
          </a:p>
        </p:txBody>
      </p:sp>
    </p:spTree>
    <p:extLst>
      <p:ext uri="{BB962C8B-B14F-4D97-AF65-F5344CB8AC3E}">
        <p14:creationId xmlns:p14="http://schemas.microsoft.com/office/powerpoint/2010/main" val="35112220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and two fact texts">
    <p:spTree>
      <p:nvGrpSpPr>
        <p:cNvPr id="1" name=""/>
        <p:cNvGrpSpPr/>
        <p:nvPr/>
      </p:nvGrpSpPr>
      <p:grpSpPr>
        <a:xfrm>
          <a:off x="0" y="0"/>
          <a:ext cx="0" cy="0"/>
          <a:chOff x="0" y="0"/>
          <a:chExt cx="0" cy="0"/>
        </a:xfrm>
      </p:grpSpPr>
      <p:sp>
        <p:nvSpPr>
          <p:cNvPr id="4" name="Title 1"/>
          <p:cNvSpPr>
            <a:spLocks noGrp="1"/>
          </p:cNvSpPr>
          <p:nvPr>
            <p:ph type="title"/>
          </p:nvPr>
        </p:nvSpPr>
        <p:spPr>
          <a:xfrm>
            <a:off x="798512" y="452543"/>
            <a:ext cx="10588625" cy="748800"/>
          </a:xfrm>
        </p:spPr>
        <p:txBody>
          <a:bodyPr/>
          <a:lstStyle/>
          <a:p>
            <a:r>
              <a:rPr lang="en-US"/>
              <a:t>Click to edit Master title style</a:t>
            </a:r>
            <a:endParaRPr lang="en-GB" dirty="0"/>
          </a:p>
        </p:txBody>
      </p:sp>
      <p:sp>
        <p:nvSpPr>
          <p:cNvPr id="11" name="Content Placeholder 2">
            <a:extLst>
              <a:ext uri="{FF2B5EF4-FFF2-40B4-BE49-F238E27FC236}">
                <a16:creationId xmlns:a16="http://schemas.microsoft.com/office/drawing/2014/main" id="{BB9C9E16-4544-49A4-A136-929E64BE7AAF}"/>
              </a:ext>
            </a:extLst>
          </p:cNvPr>
          <p:cNvSpPr>
            <a:spLocks noGrp="1"/>
          </p:cNvSpPr>
          <p:nvPr>
            <p:ph idx="12" hasCustomPrompt="1"/>
          </p:nvPr>
        </p:nvSpPr>
        <p:spPr>
          <a:xfrm>
            <a:off x="798514" y="1645033"/>
            <a:ext cx="4071936" cy="4063354"/>
          </a:xfrm>
        </p:spPr>
        <p:txBody>
          <a:bodyPr/>
          <a:lstStyle>
            <a:lvl5pPr>
              <a:defRPr spc="-100" baseline="0"/>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7" name="Text Placeholder 6">
            <a:extLst>
              <a:ext uri="{FF2B5EF4-FFF2-40B4-BE49-F238E27FC236}">
                <a16:creationId xmlns:a16="http://schemas.microsoft.com/office/drawing/2014/main" id="{559CAE46-C6D8-48BD-A372-1CDE93E9CCA9}"/>
              </a:ext>
            </a:extLst>
          </p:cNvPr>
          <p:cNvSpPr>
            <a:spLocks noGrp="1"/>
          </p:cNvSpPr>
          <p:nvPr>
            <p:ph type="body" sz="quarter" idx="13" hasCustomPrompt="1"/>
          </p:nvPr>
        </p:nvSpPr>
        <p:spPr>
          <a:xfrm>
            <a:off x="5684838" y="1644771"/>
            <a:ext cx="2443161" cy="4063616"/>
          </a:xfrm>
        </p:spPr>
        <p:txBody>
          <a:bodyPr lIns="0"/>
          <a:lstStyle>
            <a:lvl1pPr marL="0" indent="0">
              <a:lnSpc>
                <a:spcPct val="80000"/>
              </a:lnSpc>
              <a:spcAft>
                <a:spcPts val="1200"/>
              </a:spcAft>
              <a:buFont typeface="Arial" panose="020B0604020202020204" pitchFamily="34" charset="0"/>
              <a:buChar char="​"/>
              <a:defRPr sz="4800" b="1" cap="all" spc="-150" baseline="0">
                <a:solidFill>
                  <a:schemeClr val="tx2"/>
                </a:solidFill>
              </a:defRPr>
            </a:lvl1pPr>
            <a:lvl2pPr marL="0" indent="0">
              <a:lnSpc>
                <a:spcPct val="100000"/>
              </a:lnSpc>
              <a:buFont typeface="Arial" panose="020B0604020202020204" pitchFamily="34" charset="0"/>
              <a:buChar char="​"/>
              <a:defRPr sz="1600" baseline="0">
                <a:solidFill>
                  <a:schemeClr val="tx2"/>
                </a:solidFill>
              </a:defRPr>
            </a:lvl2pPr>
            <a:lvl3pPr marL="252000" indent="-252000">
              <a:lnSpc>
                <a:spcPct val="100000"/>
              </a:lnSpc>
              <a:buFont typeface="Verdana" panose="020B0604030504040204" pitchFamily="34" charset="0"/>
              <a:buChar char="•"/>
              <a:defRPr sz="1600" i="0" baseline="0">
                <a:solidFill>
                  <a:schemeClr val="tx2"/>
                </a:solidFill>
              </a:defRPr>
            </a:lvl3pPr>
            <a:lvl4pPr marL="271463" indent="-271463">
              <a:lnSpc>
                <a:spcPct val="100000"/>
              </a:lnSpc>
              <a:buFont typeface="+mj-lt"/>
              <a:buAutoNum type="arabicPeriod"/>
              <a:defRPr sz="1600">
                <a:solidFill>
                  <a:schemeClr val="tx2"/>
                </a:solidFill>
              </a:defRPr>
            </a:lvl4pPr>
            <a:lvl5pPr marL="271463" indent="-271463">
              <a:lnSpc>
                <a:spcPct val="100000"/>
              </a:lnSpc>
              <a:buFont typeface="+mj-lt"/>
              <a:buAutoNum type="alphaUcPeriod"/>
              <a:defRPr sz="1600" b="0" cap="none" spc="-50" baseline="0">
                <a:solidFill>
                  <a:schemeClr val="tx2"/>
                </a:solidFill>
              </a:defRPr>
            </a:lvl5pPr>
            <a:lvl6pPr>
              <a:defRPr sz="1600"/>
            </a:lvl6pPr>
            <a:lvl7pPr>
              <a:defRPr sz="1600">
                <a:solidFill>
                  <a:schemeClr val="tx2"/>
                </a:solidFill>
              </a:defRPr>
            </a:lvl7pPr>
            <a:lvl8pPr marL="271463" indent="-271463">
              <a:buClr>
                <a:schemeClr val="tx2"/>
              </a:buClr>
              <a:buFont typeface="+mj-lt"/>
              <a:buAutoNum type="arabicParenR"/>
              <a:defRPr sz="1000">
                <a:solidFill>
                  <a:schemeClr val="tx2"/>
                </a:solidFill>
              </a:defRPr>
            </a:lvl8pPr>
            <a:lvl9pPr marL="271463" indent="-271463">
              <a:buClr>
                <a:schemeClr val="tx2"/>
              </a:buClr>
              <a:buFont typeface="+mj-lt"/>
              <a:buAutoNum type="alphaLcParenR"/>
              <a:defRPr sz="1000">
                <a:solidFill>
                  <a:schemeClr val="tx2"/>
                </a:solidFill>
              </a:defRPr>
            </a:lvl9pPr>
          </a:lstStyle>
          <a:p>
            <a:pPr lvl="0"/>
            <a:r>
              <a:rPr lang="en-GB"/>
              <a:t>12,9%</a:t>
            </a:r>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endParaRPr lang="en-GB" dirty="0"/>
          </a:p>
        </p:txBody>
      </p:sp>
      <p:sp>
        <p:nvSpPr>
          <p:cNvPr id="8" name="Text Placeholder 6">
            <a:extLst>
              <a:ext uri="{FF2B5EF4-FFF2-40B4-BE49-F238E27FC236}">
                <a16:creationId xmlns:a16="http://schemas.microsoft.com/office/drawing/2014/main" id="{67908BB7-3AA9-46B8-9F51-F98F86B5DB18}"/>
              </a:ext>
            </a:extLst>
          </p:cNvPr>
          <p:cNvSpPr>
            <a:spLocks noGrp="1"/>
          </p:cNvSpPr>
          <p:nvPr>
            <p:ph type="body" sz="quarter" idx="14" hasCustomPrompt="1"/>
          </p:nvPr>
        </p:nvSpPr>
        <p:spPr>
          <a:xfrm>
            <a:off x="8942388" y="1644771"/>
            <a:ext cx="2444750" cy="4063616"/>
          </a:xfrm>
        </p:spPr>
        <p:txBody>
          <a:bodyPr lIns="0"/>
          <a:lstStyle>
            <a:lvl1pPr marL="0" indent="0">
              <a:lnSpc>
                <a:spcPct val="80000"/>
              </a:lnSpc>
              <a:spcAft>
                <a:spcPts val="1200"/>
              </a:spcAft>
              <a:buFont typeface="Arial" panose="020B0604020202020204" pitchFamily="34" charset="0"/>
              <a:buChar char="​"/>
              <a:defRPr sz="4800" b="1" cap="all" spc="-150" baseline="0">
                <a:solidFill>
                  <a:schemeClr val="tx2"/>
                </a:solidFill>
              </a:defRPr>
            </a:lvl1pPr>
            <a:lvl2pPr marL="0" indent="0">
              <a:lnSpc>
                <a:spcPct val="100000"/>
              </a:lnSpc>
              <a:buFont typeface="Arial" panose="020B0604020202020204" pitchFamily="34" charset="0"/>
              <a:buChar char="​"/>
              <a:defRPr sz="1600" baseline="0">
                <a:solidFill>
                  <a:schemeClr val="tx2"/>
                </a:solidFill>
              </a:defRPr>
            </a:lvl2pPr>
            <a:lvl3pPr marL="252000" indent="-252000">
              <a:lnSpc>
                <a:spcPct val="100000"/>
              </a:lnSpc>
              <a:buFont typeface="Verdana" panose="020B0604030504040204" pitchFamily="34" charset="0"/>
              <a:buChar char="•"/>
              <a:defRPr sz="1600" i="0" baseline="0">
                <a:solidFill>
                  <a:schemeClr val="tx2"/>
                </a:solidFill>
              </a:defRPr>
            </a:lvl3pPr>
            <a:lvl4pPr marL="271463" indent="-271463">
              <a:lnSpc>
                <a:spcPct val="100000"/>
              </a:lnSpc>
              <a:buFont typeface="+mj-lt"/>
              <a:buAutoNum type="arabicPeriod"/>
              <a:defRPr sz="1600">
                <a:solidFill>
                  <a:schemeClr val="tx2"/>
                </a:solidFill>
              </a:defRPr>
            </a:lvl4pPr>
            <a:lvl5pPr marL="271463" indent="-271463">
              <a:lnSpc>
                <a:spcPct val="100000"/>
              </a:lnSpc>
              <a:buFont typeface="+mj-lt"/>
              <a:buAutoNum type="alphaUcPeriod"/>
              <a:defRPr sz="1600" b="0" cap="none" spc="-50" baseline="0">
                <a:solidFill>
                  <a:schemeClr val="tx2"/>
                </a:solidFill>
              </a:defRPr>
            </a:lvl5pPr>
            <a:lvl6pPr>
              <a:defRPr sz="1600"/>
            </a:lvl6pPr>
            <a:lvl7pPr>
              <a:defRPr sz="1600">
                <a:solidFill>
                  <a:schemeClr val="tx2"/>
                </a:solidFill>
              </a:defRPr>
            </a:lvl7pPr>
            <a:lvl8pPr marL="271463" indent="-271463">
              <a:buClr>
                <a:schemeClr val="tx2"/>
              </a:buClr>
              <a:buFont typeface="+mj-lt"/>
              <a:buAutoNum type="arabicParenR"/>
              <a:defRPr sz="1000">
                <a:solidFill>
                  <a:schemeClr val="tx2"/>
                </a:solidFill>
              </a:defRPr>
            </a:lvl8pPr>
            <a:lvl9pPr marL="271463" indent="-271463">
              <a:buClr>
                <a:schemeClr val="tx2"/>
              </a:buClr>
              <a:buFont typeface="+mj-lt"/>
              <a:buAutoNum type="alphaLcParenR"/>
              <a:defRPr sz="1000">
                <a:solidFill>
                  <a:schemeClr val="tx2"/>
                </a:solidFill>
              </a:defRPr>
            </a:lvl9pPr>
          </a:lstStyle>
          <a:p>
            <a:pPr lvl="0"/>
            <a:r>
              <a:rPr lang="en-GB"/>
              <a:t>12,9%</a:t>
            </a:r>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endParaRPr lang="en-GB" dirty="0"/>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grpSp>
        <p:nvGrpSpPr>
          <p:cNvPr id="16" name="Group 15">
            <a:extLst>
              <a:ext uri="{FF2B5EF4-FFF2-40B4-BE49-F238E27FC236}">
                <a16:creationId xmlns:a16="http://schemas.microsoft.com/office/drawing/2014/main" id="{F92F4B53-30AD-4697-89D7-9D962CE965E5}"/>
              </a:ext>
            </a:extLst>
          </p:cNvPr>
          <p:cNvGrpSpPr/>
          <p:nvPr userDrawn="1"/>
        </p:nvGrpSpPr>
        <p:grpSpPr>
          <a:xfrm>
            <a:off x="12339858" y="1634370"/>
            <a:ext cx="1796791" cy="2907588"/>
            <a:chOff x="12403271" y="-1"/>
            <a:chExt cx="1796791" cy="2907588"/>
          </a:xfrm>
        </p:grpSpPr>
        <p:pic>
          <p:nvPicPr>
            <p:cNvPr id="17" name="Picture 16">
              <a:extLst>
                <a:ext uri="{FF2B5EF4-FFF2-40B4-BE49-F238E27FC236}">
                  <a16:creationId xmlns:a16="http://schemas.microsoft.com/office/drawing/2014/main" id="{AF0FEF35-0958-440B-A77A-2699A83990A6}"/>
                </a:ext>
              </a:extLst>
            </p:cNvPr>
            <p:cNvPicPr>
              <a:picLocks noChangeAspect="1"/>
            </p:cNvPicPr>
            <p:nvPr userDrawn="1"/>
          </p:nvPicPr>
          <p:blipFill>
            <a:blip r:embed="rId2"/>
            <a:stretch>
              <a:fillRect/>
            </a:stretch>
          </p:blipFill>
          <p:spPr>
            <a:xfrm>
              <a:off x="12414617" y="1122667"/>
              <a:ext cx="1261627" cy="1565633"/>
            </a:xfrm>
            <a:prstGeom prst="rect">
              <a:avLst/>
            </a:prstGeom>
          </p:spPr>
        </p:pic>
        <p:grpSp>
          <p:nvGrpSpPr>
            <p:cNvPr id="18" name="Group 17">
              <a:extLst>
                <a:ext uri="{FF2B5EF4-FFF2-40B4-BE49-F238E27FC236}">
                  <a16:creationId xmlns:a16="http://schemas.microsoft.com/office/drawing/2014/main" id="{24203BB4-30A9-4057-A809-926EDEDB9F4F}"/>
                </a:ext>
              </a:extLst>
            </p:cNvPr>
            <p:cNvGrpSpPr/>
            <p:nvPr userDrawn="1"/>
          </p:nvGrpSpPr>
          <p:grpSpPr>
            <a:xfrm>
              <a:off x="12403271" y="-1"/>
              <a:ext cx="1796791" cy="2907588"/>
              <a:chOff x="9009867" y="1645032"/>
              <a:chExt cx="2365739" cy="3828268"/>
            </a:xfrm>
          </p:grpSpPr>
          <p:pic>
            <p:nvPicPr>
              <p:cNvPr id="19" name="Picture 18">
                <a:extLst>
                  <a:ext uri="{FF2B5EF4-FFF2-40B4-BE49-F238E27FC236}">
                    <a16:creationId xmlns:a16="http://schemas.microsoft.com/office/drawing/2014/main" id="{7139BD4A-714C-44AF-902B-B7BB51BF1ECF}"/>
                  </a:ext>
                </a:extLst>
              </p:cNvPr>
              <p:cNvPicPr>
                <a:picLocks noChangeAspect="1"/>
              </p:cNvPicPr>
              <p:nvPr/>
            </p:nvPicPr>
            <p:blipFill>
              <a:blip r:embed="rId3"/>
              <a:stretch>
                <a:fillRect/>
              </a:stretch>
            </p:blipFill>
            <p:spPr>
              <a:xfrm>
                <a:off x="9182748" y="1852126"/>
                <a:ext cx="599367" cy="280555"/>
              </a:xfrm>
              <a:prstGeom prst="rect">
                <a:avLst/>
              </a:prstGeom>
            </p:spPr>
          </p:pic>
          <p:sp>
            <p:nvSpPr>
              <p:cNvPr id="20" name="TextBox 19">
                <a:extLst>
                  <a:ext uri="{FF2B5EF4-FFF2-40B4-BE49-F238E27FC236}">
                    <a16:creationId xmlns:a16="http://schemas.microsoft.com/office/drawing/2014/main" id="{FBB5C133-0407-4A77-B2F7-7E365D047DE4}"/>
                  </a:ext>
                </a:extLst>
              </p:cNvPr>
              <p:cNvSpPr txBox="1"/>
              <p:nvPr/>
            </p:nvSpPr>
            <p:spPr bwMode="auto">
              <a:xfrm>
                <a:off x="9199275" y="2239970"/>
                <a:ext cx="1887588" cy="85099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marL="12700" marR="0" indent="-25400" algn="l" defTabSz="457200" rtl="0" eaLnBrk="0" fontAlgn="base" latinLnBrk="0" hangingPunct="0">
                  <a:spcBef>
                    <a:spcPct val="0"/>
                  </a:spcBef>
                  <a:spcAft>
                    <a:spcPts val="600"/>
                  </a:spcAft>
                  <a:buClrTx/>
                  <a:buSzTx/>
                  <a:tabLst/>
                </a:pPr>
                <a:r>
                  <a:rPr kumimoji="0" lang="en-GB" sz="700" b="0" i="0"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t>LIST LEVELS (BULLET LEVELS) </a:t>
                </a:r>
                <a:br>
                  <a:rPr kumimoji="0" lang="en-GB" sz="700" b="0" i="0"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br>
                <a:br>
                  <a:rPr kumimoji="0" lang="en-GB" sz="700" b="0" i="0"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br>
                <a:r>
                  <a:rPr kumimoji="0" lang="en-GB" sz="700" b="0" i="0"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t>USE ABOVE TOOL IN THE TAB HOME TO CHANGE TEXT STYLES (ALSO USE TAB FUNCTION)</a:t>
                </a:r>
              </a:p>
            </p:txBody>
          </p:sp>
          <p:sp>
            <p:nvSpPr>
              <p:cNvPr id="21" name="Rectangle: Rounded Corners 20">
                <a:extLst>
                  <a:ext uri="{FF2B5EF4-FFF2-40B4-BE49-F238E27FC236}">
                    <a16:creationId xmlns:a16="http://schemas.microsoft.com/office/drawing/2014/main" id="{1BBC228B-197B-44A3-99D0-D56237507B14}"/>
                  </a:ext>
                </a:extLst>
              </p:cNvPr>
              <p:cNvSpPr/>
              <p:nvPr/>
            </p:nvSpPr>
            <p:spPr>
              <a:xfrm>
                <a:off x="9009867" y="1645032"/>
                <a:ext cx="2365739" cy="3828268"/>
              </a:xfrm>
              <a:prstGeom prst="roundRect">
                <a:avLst>
                  <a:gd name="adj" fmla="val 2970"/>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solidFill>
                    <a:schemeClr val="accent3"/>
                  </a:solidFill>
                </a:endParaRPr>
              </a:p>
            </p:txBody>
          </p:sp>
        </p:grpSp>
      </p:grpSp>
      <p:sp>
        <p:nvSpPr>
          <p:cNvPr id="13" name="Footer Placeholder 4">
            <a:extLst>
              <a:ext uri="{FF2B5EF4-FFF2-40B4-BE49-F238E27FC236}">
                <a16:creationId xmlns:a16="http://schemas.microsoft.com/office/drawing/2014/main" id="{CE9B38D5-AD3D-4AE8-88F2-0F9D25BB30CD}"/>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r>
              <a:rPr lang="en-GB"/>
              <a:t>KS FoU-prosjekt 184002</a:t>
            </a:r>
            <a:endParaRPr lang="en-GB" dirty="0"/>
          </a:p>
        </p:txBody>
      </p:sp>
      <p:sp>
        <p:nvSpPr>
          <p:cNvPr id="15" name="Date_DateCustomA">
            <a:extLst>
              <a:ext uri="{FF2B5EF4-FFF2-40B4-BE49-F238E27FC236}">
                <a16:creationId xmlns:a16="http://schemas.microsoft.com/office/drawing/2014/main" id="{1AC23FC6-140A-4E04-B1F9-995F52FC873F}"/>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018BBEC8-FBB3-446D-8484-37CB82F50241}" type="datetime1">
              <a:rPr lang="en-GB" smtClean="0"/>
              <a:t>30/11/2018</a:t>
            </a:fld>
            <a:endParaRPr lang="en-GB" dirty="0"/>
          </a:p>
        </p:txBody>
      </p:sp>
    </p:spTree>
    <p:extLst>
      <p:ext uri="{BB962C8B-B14F-4D97-AF65-F5344CB8AC3E}">
        <p14:creationId xmlns:p14="http://schemas.microsoft.com/office/powerpoint/2010/main" val="4606591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act text and content">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868B673-9D9F-4BF4-8D81-D1B3477E6F0F}"/>
              </a:ext>
            </a:extLst>
          </p:cNvPr>
          <p:cNvGrpSpPr/>
          <p:nvPr userDrawn="1"/>
        </p:nvGrpSpPr>
        <p:grpSpPr>
          <a:xfrm>
            <a:off x="-1972094" y="1634370"/>
            <a:ext cx="1796791" cy="2907588"/>
            <a:chOff x="12339857" y="1634370"/>
            <a:chExt cx="1796791" cy="2907588"/>
          </a:xfrm>
        </p:grpSpPr>
        <p:sp>
          <p:nvSpPr>
            <p:cNvPr id="19" name="Rectangle: Rounded Corners 18">
              <a:extLst>
                <a:ext uri="{FF2B5EF4-FFF2-40B4-BE49-F238E27FC236}">
                  <a16:creationId xmlns:a16="http://schemas.microsoft.com/office/drawing/2014/main" id="{9F61C6D9-96E6-46EB-8545-E257C98220F8}"/>
                </a:ext>
              </a:extLst>
            </p:cNvPr>
            <p:cNvSpPr/>
            <p:nvPr/>
          </p:nvSpPr>
          <p:spPr>
            <a:xfrm>
              <a:off x="12339857" y="1634370"/>
              <a:ext cx="1796791" cy="2907588"/>
            </a:xfrm>
            <a:prstGeom prst="roundRect">
              <a:avLst>
                <a:gd name="adj" fmla="val 2970"/>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solidFill>
                  <a:schemeClr val="accent3"/>
                </a:solidFill>
              </a:endParaRPr>
            </a:p>
          </p:txBody>
        </p:sp>
        <p:pic>
          <p:nvPicPr>
            <p:cNvPr id="17" name="Picture 16">
              <a:extLst>
                <a:ext uri="{FF2B5EF4-FFF2-40B4-BE49-F238E27FC236}">
                  <a16:creationId xmlns:a16="http://schemas.microsoft.com/office/drawing/2014/main" id="{23EC8C10-6A9E-4C2B-B6BA-69C39462851D}"/>
                </a:ext>
              </a:extLst>
            </p:cNvPr>
            <p:cNvPicPr>
              <a:picLocks noChangeAspect="1"/>
            </p:cNvPicPr>
            <p:nvPr/>
          </p:nvPicPr>
          <p:blipFill>
            <a:blip r:embed="rId2"/>
            <a:stretch>
              <a:fillRect/>
            </a:stretch>
          </p:blipFill>
          <p:spPr>
            <a:xfrm>
              <a:off x="12471161" y="1791659"/>
              <a:ext cx="455222" cy="213083"/>
            </a:xfrm>
            <a:prstGeom prst="rect">
              <a:avLst/>
            </a:prstGeom>
          </p:spPr>
        </p:pic>
        <p:sp>
          <p:nvSpPr>
            <p:cNvPr id="18" name="TextBox 17">
              <a:extLst>
                <a:ext uri="{FF2B5EF4-FFF2-40B4-BE49-F238E27FC236}">
                  <a16:creationId xmlns:a16="http://schemas.microsoft.com/office/drawing/2014/main" id="{BF580C90-4416-41DC-ADAC-F1014BB16E65}"/>
                </a:ext>
              </a:extLst>
            </p:cNvPr>
            <p:cNvSpPr txBox="1"/>
            <p:nvPr/>
          </p:nvSpPr>
          <p:spPr bwMode="auto">
            <a:xfrm>
              <a:off x="12483714" y="2086228"/>
              <a:ext cx="1433633" cy="646331"/>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marL="12700" marR="0" indent="-25400" algn="l" defTabSz="457200" rtl="0" eaLnBrk="0" fontAlgn="base" latinLnBrk="0" hangingPunct="0">
                <a:spcBef>
                  <a:spcPct val="0"/>
                </a:spcBef>
                <a:spcAft>
                  <a:spcPts val="600"/>
                </a:spcAft>
                <a:buClrTx/>
                <a:buSzTx/>
                <a:tabLst/>
              </a:pPr>
              <a:r>
                <a:rPr kumimoji="0" lang="en-GB" sz="700" b="0" i="0"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t>LIST LEVELS (BULLET LEVELS) </a:t>
              </a:r>
              <a:br>
                <a:rPr kumimoji="0" lang="en-GB" sz="700" b="0" i="0"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br>
              <a:br>
                <a:rPr kumimoji="0" lang="en-GB" sz="700" b="0" i="0"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br>
              <a:r>
                <a:rPr kumimoji="0" lang="en-GB" sz="700" b="0" i="0"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t>USE ABOVE TOOL IN THE TAB HOME TO CHANGE TEXT STYLES (ALSO USE TAB FUNCTION)</a:t>
              </a:r>
            </a:p>
          </p:txBody>
        </p:sp>
        <p:pic>
          <p:nvPicPr>
            <p:cNvPr id="15" name="Picture 14">
              <a:extLst>
                <a:ext uri="{FF2B5EF4-FFF2-40B4-BE49-F238E27FC236}">
                  <a16:creationId xmlns:a16="http://schemas.microsoft.com/office/drawing/2014/main" id="{22C7FA45-BEB8-4FA0-89DA-4AF47CEA9ACF}"/>
                </a:ext>
              </a:extLst>
            </p:cNvPr>
            <p:cNvPicPr>
              <a:picLocks noChangeAspect="1"/>
            </p:cNvPicPr>
            <p:nvPr userDrawn="1"/>
          </p:nvPicPr>
          <p:blipFill>
            <a:blip r:embed="rId3"/>
            <a:stretch>
              <a:fillRect/>
            </a:stretch>
          </p:blipFill>
          <p:spPr>
            <a:xfrm>
              <a:off x="12351204" y="2757038"/>
              <a:ext cx="1261627" cy="1565633"/>
            </a:xfrm>
            <a:prstGeom prst="rect">
              <a:avLst/>
            </a:prstGeom>
          </p:spPr>
        </p:pic>
      </p:grpSp>
      <p:grpSp>
        <p:nvGrpSpPr>
          <p:cNvPr id="21" name="Group 20">
            <a:extLst>
              <a:ext uri="{FF2B5EF4-FFF2-40B4-BE49-F238E27FC236}">
                <a16:creationId xmlns:a16="http://schemas.microsoft.com/office/drawing/2014/main" id="{21327CDE-D280-433E-A1DD-9B88BC9A9D74}"/>
              </a:ext>
            </a:extLst>
          </p:cNvPr>
          <p:cNvGrpSpPr/>
          <p:nvPr userDrawn="1"/>
        </p:nvGrpSpPr>
        <p:grpSpPr>
          <a:xfrm>
            <a:off x="12339858" y="1634370"/>
            <a:ext cx="1796791" cy="2907588"/>
            <a:chOff x="-1899137" y="-1"/>
            <a:chExt cx="1796791" cy="2907588"/>
          </a:xfrm>
        </p:grpSpPr>
        <p:grpSp>
          <p:nvGrpSpPr>
            <p:cNvPr id="22" name="Group 21">
              <a:extLst>
                <a:ext uri="{FF2B5EF4-FFF2-40B4-BE49-F238E27FC236}">
                  <a16:creationId xmlns:a16="http://schemas.microsoft.com/office/drawing/2014/main" id="{4AE14B58-12EA-4B20-8931-337F0DC7BE74}"/>
                </a:ext>
              </a:extLst>
            </p:cNvPr>
            <p:cNvGrpSpPr/>
            <p:nvPr userDrawn="1"/>
          </p:nvGrpSpPr>
          <p:grpSpPr>
            <a:xfrm>
              <a:off x="-1899137" y="-1"/>
              <a:ext cx="1796791" cy="2907588"/>
              <a:chOff x="9009867" y="1645032"/>
              <a:chExt cx="2365739" cy="3828268"/>
            </a:xfrm>
          </p:grpSpPr>
          <p:pic>
            <p:nvPicPr>
              <p:cNvPr id="24" name="Picture 23">
                <a:extLst>
                  <a:ext uri="{FF2B5EF4-FFF2-40B4-BE49-F238E27FC236}">
                    <a16:creationId xmlns:a16="http://schemas.microsoft.com/office/drawing/2014/main" id="{E1E15413-4664-4681-9444-310804612302}"/>
                  </a:ext>
                </a:extLst>
              </p:cNvPr>
              <p:cNvPicPr>
                <a:picLocks noChangeAspect="1"/>
              </p:cNvPicPr>
              <p:nvPr/>
            </p:nvPicPr>
            <p:blipFill>
              <a:blip r:embed="rId2"/>
              <a:stretch>
                <a:fillRect/>
              </a:stretch>
            </p:blipFill>
            <p:spPr>
              <a:xfrm>
                <a:off x="9182748" y="1852126"/>
                <a:ext cx="599367" cy="280555"/>
              </a:xfrm>
              <a:prstGeom prst="rect">
                <a:avLst/>
              </a:prstGeom>
            </p:spPr>
          </p:pic>
          <p:sp>
            <p:nvSpPr>
              <p:cNvPr id="25" name="TextBox 24">
                <a:extLst>
                  <a:ext uri="{FF2B5EF4-FFF2-40B4-BE49-F238E27FC236}">
                    <a16:creationId xmlns:a16="http://schemas.microsoft.com/office/drawing/2014/main" id="{D2D38E9D-D309-4835-BB4A-24E940357F1D}"/>
                  </a:ext>
                </a:extLst>
              </p:cNvPr>
              <p:cNvSpPr txBox="1"/>
              <p:nvPr/>
            </p:nvSpPr>
            <p:spPr bwMode="auto">
              <a:xfrm>
                <a:off x="9199275" y="2239970"/>
                <a:ext cx="1887588" cy="85099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marL="12700" marR="0" indent="-25400" algn="l" defTabSz="457200" rtl="0" eaLnBrk="0" fontAlgn="base" latinLnBrk="0" hangingPunct="0">
                  <a:spcBef>
                    <a:spcPct val="0"/>
                  </a:spcBef>
                  <a:spcAft>
                    <a:spcPts val="600"/>
                  </a:spcAft>
                  <a:buClrTx/>
                  <a:buSzTx/>
                  <a:tabLst/>
                </a:pPr>
                <a:r>
                  <a:rPr kumimoji="0" lang="en-GB" sz="700" b="0" i="0"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t>LIST LEVELS (BULLET LEVELS) </a:t>
                </a:r>
                <a:br>
                  <a:rPr kumimoji="0" lang="en-GB" sz="700" b="0" i="0"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br>
                <a:br>
                  <a:rPr kumimoji="0" lang="en-GB" sz="700" b="0" i="0"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br>
                <a:r>
                  <a:rPr kumimoji="0" lang="en-GB" sz="700" b="0" i="0"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t>USE ABOVE TOOL IN THE TAB HOME TO CHANGE TEXT STYLES (ALSO USE TAB FUNCTION)</a:t>
                </a:r>
              </a:p>
            </p:txBody>
          </p:sp>
          <p:sp>
            <p:nvSpPr>
              <p:cNvPr id="26" name="Rectangle: Rounded Corners 25">
                <a:extLst>
                  <a:ext uri="{FF2B5EF4-FFF2-40B4-BE49-F238E27FC236}">
                    <a16:creationId xmlns:a16="http://schemas.microsoft.com/office/drawing/2014/main" id="{3408A5E0-BE3B-4CF6-B031-C7BDEAE8EF42}"/>
                  </a:ext>
                </a:extLst>
              </p:cNvPr>
              <p:cNvSpPr/>
              <p:nvPr/>
            </p:nvSpPr>
            <p:spPr>
              <a:xfrm>
                <a:off x="9009867" y="1645032"/>
                <a:ext cx="2365739" cy="3828268"/>
              </a:xfrm>
              <a:prstGeom prst="roundRect">
                <a:avLst>
                  <a:gd name="adj" fmla="val 3193"/>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solidFill>
                    <a:schemeClr val="accent3"/>
                  </a:solidFill>
                </a:endParaRPr>
              </a:p>
            </p:txBody>
          </p:sp>
        </p:grpSp>
        <p:pic>
          <p:nvPicPr>
            <p:cNvPr id="23" name="Picture 22">
              <a:extLst>
                <a:ext uri="{FF2B5EF4-FFF2-40B4-BE49-F238E27FC236}">
                  <a16:creationId xmlns:a16="http://schemas.microsoft.com/office/drawing/2014/main" id="{74467B95-2571-401A-B1E8-0E4825008764}"/>
                </a:ext>
              </a:extLst>
            </p:cNvPr>
            <p:cNvPicPr>
              <a:picLocks noChangeAspect="1"/>
            </p:cNvPicPr>
            <p:nvPr userDrawn="1"/>
          </p:nvPicPr>
          <p:blipFill>
            <a:blip r:embed="rId4"/>
            <a:stretch>
              <a:fillRect/>
            </a:stretch>
          </p:blipFill>
          <p:spPr>
            <a:xfrm>
              <a:off x="-1884053" y="1200637"/>
              <a:ext cx="1418614" cy="1444137"/>
            </a:xfrm>
            <a:prstGeom prst="rect">
              <a:avLst/>
            </a:prstGeom>
          </p:spPr>
        </p:pic>
      </p:grpSp>
      <p:sp>
        <p:nvSpPr>
          <p:cNvPr id="4" name="Title 1"/>
          <p:cNvSpPr>
            <a:spLocks noGrp="1"/>
          </p:cNvSpPr>
          <p:nvPr>
            <p:ph type="title"/>
          </p:nvPr>
        </p:nvSpPr>
        <p:spPr>
          <a:xfrm>
            <a:off x="798514" y="453600"/>
            <a:ext cx="10588624" cy="748800"/>
          </a:xfrm>
        </p:spPr>
        <p:txBody>
          <a:bodyPr/>
          <a:lstStyle/>
          <a:p>
            <a:r>
              <a:rPr lang="en-US"/>
              <a:t>Click to edit Master title style</a:t>
            </a:r>
            <a:endParaRPr lang="en-GB" dirty="0"/>
          </a:p>
        </p:txBody>
      </p:sp>
      <p:sp>
        <p:nvSpPr>
          <p:cNvPr id="3" name="Content Placeholder 2"/>
          <p:cNvSpPr>
            <a:spLocks noGrp="1"/>
          </p:cNvSpPr>
          <p:nvPr>
            <p:ph idx="1" hasCustomPrompt="1"/>
          </p:nvPr>
        </p:nvSpPr>
        <p:spPr>
          <a:xfrm>
            <a:off x="4056064" y="1645033"/>
            <a:ext cx="7331074" cy="4063354"/>
          </a:xfrm>
        </p:spPr>
        <p:txBody>
          <a:bodyPr/>
          <a:lstStyle>
            <a:lvl5pPr>
              <a:defRPr spc="-100" baseline="0"/>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9" name="Text Placeholder 6">
            <a:extLst>
              <a:ext uri="{FF2B5EF4-FFF2-40B4-BE49-F238E27FC236}">
                <a16:creationId xmlns:a16="http://schemas.microsoft.com/office/drawing/2014/main" id="{344D76E6-1904-4038-80C4-8BC46CEBB703}"/>
              </a:ext>
            </a:extLst>
          </p:cNvPr>
          <p:cNvSpPr>
            <a:spLocks noGrp="1"/>
          </p:cNvSpPr>
          <p:nvPr>
            <p:ph type="body" sz="quarter" idx="15" hasCustomPrompt="1"/>
          </p:nvPr>
        </p:nvSpPr>
        <p:spPr>
          <a:xfrm>
            <a:off x="798514" y="1644771"/>
            <a:ext cx="2443162" cy="4063616"/>
          </a:xfrm>
        </p:spPr>
        <p:txBody>
          <a:bodyPr lIns="0"/>
          <a:lstStyle>
            <a:lvl1pPr marL="0" indent="0">
              <a:lnSpc>
                <a:spcPct val="80000"/>
              </a:lnSpc>
              <a:spcAft>
                <a:spcPts val="1200"/>
              </a:spcAft>
              <a:buFont typeface="Arial" panose="020B0604020202020204" pitchFamily="34" charset="0"/>
              <a:buChar char="​"/>
              <a:defRPr sz="4800" b="1" cap="all" spc="-150" baseline="0">
                <a:solidFill>
                  <a:schemeClr val="tx2"/>
                </a:solidFill>
              </a:defRPr>
            </a:lvl1pPr>
            <a:lvl2pPr marL="0" indent="0">
              <a:lnSpc>
                <a:spcPct val="100000"/>
              </a:lnSpc>
              <a:buFont typeface="Arial" panose="020B0604020202020204" pitchFamily="34" charset="0"/>
              <a:buChar char="​"/>
              <a:defRPr sz="1600" baseline="0">
                <a:solidFill>
                  <a:schemeClr val="tx2"/>
                </a:solidFill>
              </a:defRPr>
            </a:lvl2pPr>
            <a:lvl3pPr marL="252000" indent="-252000">
              <a:lnSpc>
                <a:spcPct val="100000"/>
              </a:lnSpc>
              <a:buFont typeface="Verdana" panose="020B0604030504040204" pitchFamily="34" charset="0"/>
              <a:buChar char="•"/>
              <a:defRPr sz="1600" i="0" baseline="0">
                <a:solidFill>
                  <a:schemeClr val="tx2"/>
                </a:solidFill>
              </a:defRPr>
            </a:lvl3pPr>
            <a:lvl4pPr marL="271463" indent="-271463">
              <a:lnSpc>
                <a:spcPct val="100000"/>
              </a:lnSpc>
              <a:buFont typeface="+mj-lt"/>
              <a:buAutoNum type="arabicPeriod"/>
              <a:defRPr sz="1600">
                <a:solidFill>
                  <a:schemeClr val="tx2"/>
                </a:solidFill>
              </a:defRPr>
            </a:lvl4pPr>
            <a:lvl5pPr marL="271463" indent="-271463">
              <a:lnSpc>
                <a:spcPct val="100000"/>
              </a:lnSpc>
              <a:buFont typeface="+mj-lt"/>
              <a:buAutoNum type="alphaUcPeriod"/>
              <a:defRPr sz="1600" b="0" cap="none" spc="-50" baseline="0">
                <a:solidFill>
                  <a:schemeClr val="tx2"/>
                </a:solidFill>
              </a:defRPr>
            </a:lvl5pPr>
            <a:lvl6pPr>
              <a:defRPr sz="1600"/>
            </a:lvl6pPr>
            <a:lvl7pPr>
              <a:defRPr sz="1600">
                <a:solidFill>
                  <a:schemeClr val="tx2"/>
                </a:solidFill>
              </a:defRPr>
            </a:lvl7pPr>
            <a:lvl8pPr marL="271463" indent="-271463">
              <a:buClr>
                <a:schemeClr val="tx2"/>
              </a:buClr>
              <a:buFont typeface="+mj-lt"/>
              <a:buAutoNum type="arabicParenR"/>
              <a:defRPr sz="1000">
                <a:solidFill>
                  <a:schemeClr val="tx2"/>
                </a:solidFill>
              </a:defRPr>
            </a:lvl8pPr>
            <a:lvl9pPr marL="271463" indent="-271463">
              <a:buClr>
                <a:schemeClr val="tx2"/>
              </a:buClr>
              <a:buFont typeface="+mj-lt"/>
              <a:buAutoNum type="alphaLcParenR"/>
              <a:defRPr sz="1000">
                <a:solidFill>
                  <a:schemeClr val="tx2"/>
                </a:solidFill>
              </a:defRPr>
            </a:lvl9pPr>
          </a:lstStyle>
          <a:p>
            <a:pPr lvl="0"/>
            <a:r>
              <a:rPr lang="en-GB"/>
              <a:t>12,9%</a:t>
            </a:r>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endParaRPr lang="en-GB" dirty="0"/>
          </a:p>
        </p:txBody>
      </p:sp>
      <p:sp>
        <p:nvSpPr>
          <p:cNvPr id="20" name="Text Placeholder 6">
            <a:extLst>
              <a:ext uri="{FF2B5EF4-FFF2-40B4-BE49-F238E27FC236}">
                <a16:creationId xmlns:a16="http://schemas.microsoft.com/office/drawing/2014/main" id="{6CAB1BFF-44E8-48FF-AF80-4144B6650AAE}"/>
              </a:ext>
            </a:extLst>
          </p:cNvPr>
          <p:cNvSpPr>
            <a:spLocks noGrp="1"/>
          </p:cNvSpPr>
          <p:nvPr>
            <p:ph type="body" sz="quarter" idx="14" hasCustomPrompt="1"/>
          </p:nvPr>
        </p:nvSpPr>
        <p:spPr>
          <a:xfrm>
            <a:off x="798514" y="4992414"/>
            <a:ext cx="2443161" cy="715973"/>
          </a:xfrm>
        </p:spPr>
        <p:txBody>
          <a:bodyPr lIns="0" anchor="b" anchorCtr="0"/>
          <a:lstStyle>
            <a:lvl1pPr marL="228600" indent="-228600">
              <a:lnSpc>
                <a:spcPct val="80000"/>
              </a:lnSpc>
              <a:spcAft>
                <a:spcPts val="1200"/>
              </a:spcAft>
              <a:buFont typeface="+mj-lt"/>
              <a:buAutoNum type="arabicParenR"/>
              <a:defRPr sz="1000" b="0" i="1" cap="none" spc="0" baseline="0">
                <a:solidFill>
                  <a:schemeClr val="bg2"/>
                </a:solidFill>
              </a:defRPr>
            </a:lvl1pPr>
            <a:lvl2pPr marL="0" indent="0">
              <a:lnSpc>
                <a:spcPct val="100000"/>
              </a:lnSpc>
              <a:buFont typeface="Arial" panose="020B0604020202020204" pitchFamily="34" charset="0"/>
              <a:buNone/>
              <a:defRPr sz="2400" baseline="0">
                <a:solidFill>
                  <a:schemeClr val="tx2"/>
                </a:solidFill>
              </a:defRPr>
            </a:lvl2pPr>
            <a:lvl3pPr marL="0" indent="0">
              <a:lnSpc>
                <a:spcPct val="100000"/>
              </a:lnSpc>
              <a:buFont typeface="Arial" panose="020B0604020202020204" pitchFamily="34" charset="0"/>
              <a:buChar char="​"/>
              <a:defRPr sz="1050" i="1">
                <a:solidFill>
                  <a:schemeClr val="bg2"/>
                </a:solidFill>
              </a:defRPr>
            </a:lvl3pPr>
            <a:lvl4pPr marL="176213" indent="-176213">
              <a:lnSpc>
                <a:spcPct val="100000"/>
              </a:lnSpc>
              <a:buFont typeface="+mj-lt"/>
              <a:buAutoNum type="arabicPeriod"/>
              <a:defRPr sz="1200">
                <a:solidFill>
                  <a:schemeClr val="bg2"/>
                </a:solidFill>
              </a:defRPr>
            </a:lvl4pPr>
            <a:lvl5pPr marL="176213" indent="-176213">
              <a:lnSpc>
                <a:spcPct val="100000"/>
              </a:lnSpc>
              <a:buFont typeface="+mj-lt"/>
              <a:buAutoNum type="alphaUcPeriod"/>
              <a:defRPr sz="1200" b="0" cap="none" baseline="0">
                <a:solidFill>
                  <a:schemeClr val="bg2"/>
                </a:solidFill>
              </a:defRPr>
            </a:lvl5pPr>
          </a:lstStyle>
          <a:p>
            <a:pPr lvl="0"/>
            <a:r>
              <a:rPr lang="en-GB"/>
              <a:t>Note</a:t>
            </a:r>
            <a:endParaRPr lang="en-GB" dirty="0"/>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27" name="Footer Placeholder 4">
            <a:extLst>
              <a:ext uri="{FF2B5EF4-FFF2-40B4-BE49-F238E27FC236}">
                <a16:creationId xmlns:a16="http://schemas.microsoft.com/office/drawing/2014/main" id="{BB98BEF1-8B24-44DD-B00E-B069E4D5CA5D}"/>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r>
              <a:rPr lang="en-GB"/>
              <a:t>KS FoU-prosjekt 184002</a:t>
            </a:r>
            <a:endParaRPr lang="en-GB" dirty="0"/>
          </a:p>
        </p:txBody>
      </p:sp>
      <p:sp>
        <p:nvSpPr>
          <p:cNvPr id="29" name="Date_DateCustomA">
            <a:extLst>
              <a:ext uri="{FF2B5EF4-FFF2-40B4-BE49-F238E27FC236}">
                <a16:creationId xmlns:a16="http://schemas.microsoft.com/office/drawing/2014/main" id="{5AF2CA37-37E6-4F35-A8D3-13E15E8256C8}"/>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86BD44EA-438A-4D98-8E96-EF5167CCA4FD}" type="datetime1">
              <a:rPr lang="en-GB" smtClean="0"/>
              <a:t>30/11/2018</a:t>
            </a:fld>
            <a:endParaRPr lang="en-GB" dirty="0"/>
          </a:p>
        </p:txBody>
      </p:sp>
    </p:spTree>
    <p:extLst>
      <p:ext uri="{BB962C8B-B14F-4D97-AF65-F5344CB8AC3E}">
        <p14:creationId xmlns:p14="http://schemas.microsoft.com/office/powerpoint/2010/main" val="253538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and image (A)">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B6556C8-A731-4240-9800-194A4F70A1D8}"/>
              </a:ext>
            </a:extLst>
          </p:cNvPr>
          <p:cNvSpPr>
            <a:spLocks noGrp="1"/>
          </p:cNvSpPr>
          <p:nvPr>
            <p:ph type="title"/>
          </p:nvPr>
        </p:nvSpPr>
        <p:spPr>
          <a:xfrm>
            <a:off x="798514" y="452543"/>
            <a:ext cx="4071936" cy="748800"/>
          </a:xfrm>
        </p:spPr>
        <p:txBody>
          <a:bodyPr/>
          <a:lstStyle/>
          <a:p>
            <a:r>
              <a:rPr lang="en-US"/>
              <a:t>Click to edit Master title style</a:t>
            </a:r>
            <a:endParaRPr lang="en-GB" dirty="0"/>
          </a:p>
        </p:txBody>
      </p:sp>
      <p:sp>
        <p:nvSpPr>
          <p:cNvPr id="7" name="Content Placeholder 2">
            <a:extLst>
              <a:ext uri="{FF2B5EF4-FFF2-40B4-BE49-F238E27FC236}">
                <a16:creationId xmlns:a16="http://schemas.microsoft.com/office/drawing/2014/main" id="{F530FD33-AB9C-4A88-9BBB-1E385B91358C}"/>
              </a:ext>
            </a:extLst>
          </p:cNvPr>
          <p:cNvSpPr>
            <a:spLocks noGrp="1"/>
          </p:cNvSpPr>
          <p:nvPr>
            <p:ph idx="17" hasCustomPrompt="1"/>
          </p:nvPr>
        </p:nvSpPr>
        <p:spPr>
          <a:xfrm>
            <a:off x="798513" y="1645033"/>
            <a:ext cx="4071937" cy="4063354"/>
          </a:xfrm>
        </p:spPr>
        <p:txBody>
          <a:bodyPr/>
          <a:lstStyle>
            <a:lvl5pPr>
              <a:defRPr spc="-100" baseline="0"/>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6" name="Text Placeholder 6">
            <a:extLst>
              <a:ext uri="{FF2B5EF4-FFF2-40B4-BE49-F238E27FC236}">
                <a16:creationId xmlns:a16="http://schemas.microsoft.com/office/drawing/2014/main" id="{9C52035C-C8B1-4C44-976C-626BFFA7790E}"/>
              </a:ext>
            </a:extLst>
          </p:cNvPr>
          <p:cNvSpPr>
            <a:spLocks noGrp="1"/>
          </p:cNvSpPr>
          <p:nvPr>
            <p:ph type="body" sz="quarter" idx="14" hasCustomPrompt="1"/>
          </p:nvPr>
        </p:nvSpPr>
        <p:spPr>
          <a:xfrm>
            <a:off x="5684838" y="5390147"/>
            <a:ext cx="5702300" cy="318240"/>
          </a:xfrm>
        </p:spPr>
        <p:txBody>
          <a:bodyPr lIns="0" anchor="b" anchorCtr="0"/>
          <a:lstStyle>
            <a:lvl1pPr marL="0" indent="0">
              <a:lnSpc>
                <a:spcPct val="80000"/>
              </a:lnSpc>
              <a:spcAft>
                <a:spcPts val="0"/>
              </a:spcAft>
              <a:buFont typeface="Arial" panose="020B0604020202020204" pitchFamily="34" charset="0"/>
              <a:buChar char="​"/>
              <a:defRPr sz="1100" b="1" i="0" cap="all" spc="-50" baseline="0">
                <a:solidFill>
                  <a:schemeClr val="tx1"/>
                </a:solidFill>
              </a:defRPr>
            </a:lvl1pPr>
            <a:lvl2pPr marL="0" indent="0">
              <a:lnSpc>
                <a:spcPct val="100000"/>
              </a:lnSpc>
              <a:buFont typeface="Arial" panose="020B0604020202020204" pitchFamily="34" charset="0"/>
              <a:buNone/>
              <a:defRPr sz="2400" baseline="0">
                <a:solidFill>
                  <a:schemeClr val="tx2"/>
                </a:solidFill>
              </a:defRPr>
            </a:lvl2pPr>
            <a:lvl3pPr marL="0" indent="0">
              <a:lnSpc>
                <a:spcPct val="100000"/>
              </a:lnSpc>
              <a:buFont typeface="Arial" panose="020B0604020202020204" pitchFamily="34" charset="0"/>
              <a:buChar char="​"/>
              <a:defRPr sz="1050" i="1">
                <a:solidFill>
                  <a:schemeClr val="bg2"/>
                </a:solidFill>
              </a:defRPr>
            </a:lvl3pPr>
            <a:lvl4pPr marL="176213" indent="-176213">
              <a:lnSpc>
                <a:spcPct val="100000"/>
              </a:lnSpc>
              <a:buFont typeface="+mj-lt"/>
              <a:buAutoNum type="arabicPeriod"/>
              <a:defRPr sz="1200">
                <a:solidFill>
                  <a:schemeClr val="bg2"/>
                </a:solidFill>
              </a:defRPr>
            </a:lvl4pPr>
            <a:lvl5pPr marL="176213" indent="-176213">
              <a:lnSpc>
                <a:spcPct val="100000"/>
              </a:lnSpc>
              <a:buFont typeface="+mj-lt"/>
              <a:buAutoNum type="alphaUcPeriod"/>
              <a:defRPr sz="1200" b="0" cap="none" baseline="0">
                <a:solidFill>
                  <a:schemeClr val="bg2"/>
                </a:solidFill>
              </a:defRPr>
            </a:lvl5pPr>
          </a:lstStyle>
          <a:p>
            <a:pPr lvl="0"/>
            <a:r>
              <a:rPr lang="en-GB"/>
              <a:t>IMAGE TEXT</a:t>
            </a:r>
            <a:endParaRPr lang="en-GB" dirty="0"/>
          </a:p>
        </p:txBody>
      </p:sp>
      <p:sp>
        <p:nvSpPr>
          <p:cNvPr id="10" name="Picture Placeholder 3">
            <a:extLst>
              <a:ext uri="{FF2B5EF4-FFF2-40B4-BE49-F238E27FC236}">
                <a16:creationId xmlns:a16="http://schemas.microsoft.com/office/drawing/2014/main" id="{D7B8568A-A4E1-4039-824E-AC07066BFE6C}"/>
              </a:ext>
            </a:extLst>
          </p:cNvPr>
          <p:cNvSpPr>
            <a:spLocks noGrp="1"/>
          </p:cNvSpPr>
          <p:nvPr>
            <p:ph type="pic" sz="quarter" idx="16" hasCustomPrompt="1"/>
          </p:nvPr>
        </p:nvSpPr>
        <p:spPr>
          <a:xfrm>
            <a:off x="5684838" y="537029"/>
            <a:ext cx="5702300" cy="4853118"/>
          </a:xfrm>
          <a:solidFill>
            <a:srgbClr val="F6F6F4"/>
          </a:solidFill>
        </p:spPr>
        <p:txBody>
          <a:bodyPr tIns="0" anchor="t" anchorCtr="0"/>
          <a:lstStyle>
            <a:lvl1pPr>
              <a:buNone/>
              <a:defRPr/>
            </a:lvl1pPr>
          </a:lstStyle>
          <a:p>
            <a:r>
              <a:rPr lang="en-GB" noProof="0"/>
              <a:t>Mark placeholder to insert image</a:t>
            </a:r>
            <a:endParaRPr lang="en-GB" noProof="0" dirty="0"/>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8" name="Footer Placeholder 4">
            <a:extLst>
              <a:ext uri="{FF2B5EF4-FFF2-40B4-BE49-F238E27FC236}">
                <a16:creationId xmlns:a16="http://schemas.microsoft.com/office/drawing/2014/main" id="{49DC368E-8BDB-41BB-B406-A3B0A25665D3}"/>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r>
              <a:rPr lang="en-GB"/>
              <a:t>KS FoU-prosjekt 184002</a:t>
            </a:r>
            <a:endParaRPr lang="en-GB" dirty="0"/>
          </a:p>
        </p:txBody>
      </p:sp>
      <p:sp>
        <p:nvSpPr>
          <p:cNvPr id="11" name="Date_DateCustomA">
            <a:extLst>
              <a:ext uri="{FF2B5EF4-FFF2-40B4-BE49-F238E27FC236}">
                <a16:creationId xmlns:a16="http://schemas.microsoft.com/office/drawing/2014/main" id="{6531AD21-BE76-4592-909B-A3B963868059}"/>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EBDE0661-2604-484E-BC45-0434DFEDB972}" type="datetime1">
              <a:rPr lang="en-GB" smtClean="0"/>
              <a:t>30/11/2018</a:t>
            </a:fld>
            <a:endParaRPr lang="en-GB" dirty="0"/>
          </a:p>
        </p:txBody>
      </p:sp>
    </p:spTree>
    <p:extLst>
      <p:ext uri="{BB962C8B-B14F-4D97-AF65-F5344CB8AC3E}">
        <p14:creationId xmlns:p14="http://schemas.microsoft.com/office/powerpoint/2010/main" val="11239951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and image (B)">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2CDE71F-8FC2-4DE4-9423-EE57143478CB}"/>
              </a:ext>
            </a:extLst>
          </p:cNvPr>
          <p:cNvSpPr>
            <a:spLocks noGrp="1"/>
          </p:cNvSpPr>
          <p:nvPr>
            <p:ph type="title"/>
          </p:nvPr>
        </p:nvSpPr>
        <p:spPr>
          <a:xfrm>
            <a:off x="798513" y="452543"/>
            <a:ext cx="2443162" cy="748800"/>
          </a:xfrm>
        </p:spPr>
        <p:txBody>
          <a:bodyPr/>
          <a:lstStyle/>
          <a:p>
            <a:r>
              <a:rPr lang="en-US"/>
              <a:t>Click to edit Master title style</a:t>
            </a:r>
            <a:endParaRPr lang="en-GB" dirty="0"/>
          </a:p>
        </p:txBody>
      </p:sp>
      <p:sp>
        <p:nvSpPr>
          <p:cNvPr id="13" name="Content Placeholder 2">
            <a:extLst>
              <a:ext uri="{FF2B5EF4-FFF2-40B4-BE49-F238E27FC236}">
                <a16:creationId xmlns:a16="http://schemas.microsoft.com/office/drawing/2014/main" id="{BBB1DDA8-1E6E-4FBF-BB03-A4586ACC43CE}"/>
              </a:ext>
            </a:extLst>
          </p:cNvPr>
          <p:cNvSpPr>
            <a:spLocks noGrp="1"/>
          </p:cNvSpPr>
          <p:nvPr>
            <p:ph idx="12" hasCustomPrompt="1"/>
          </p:nvPr>
        </p:nvSpPr>
        <p:spPr>
          <a:xfrm>
            <a:off x="798514" y="1645033"/>
            <a:ext cx="2443162" cy="4062030"/>
          </a:xfrm>
        </p:spPr>
        <p:txBody>
          <a:bodyPr/>
          <a:lstStyle>
            <a:lvl4pPr>
              <a:defRPr sz="1400"/>
            </a:lvl4pPr>
            <a:lvl5pPr>
              <a:defRPr spc="-100" baseline="0"/>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Text Placeholder 6">
            <a:extLst>
              <a:ext uri="{FF2B5EF4-FFF2-40B4-BE49-F238E27FC236}">
                <a16:creationId xmlns:a16="http://schemas.microsoft.com/office/drawing/2014/main" id="{9159BA8D-3D13-45A1-A0BE-92A0162F204C}"/>
              </a:ext>
            </a:extLst>
          </p:cNvPr>
          <p:cNvSpPr>
            <a:spLocks noGrp="1"/>
          </p:cNvSpPr>
          <p:nvPr>
            <p:ph type="body" sz="quarter" idx="14" hasCustomPrompt="1"/>
          </p:nvPr>
        </p:nvSpPr>
        <p:spPr>
          <a:xfrm>
            <a:off x="4056063" y="5390147"/>
            <a:ext cx="7331075" cy="318240"/>
          </a:xfrm>
        </p:spPr>
        <p:txBody>
          <a:bodyPr lIns="0" anchor="b" anchorCtr="0"/>
          <a:lstStyle>
            <a:lvl1pPr marL="0" indent="0">
              <a:lnSpc>
                <a:spcPct val="80000"/>
              </a:lnSpc>
              <a:spcAft>
                <a:spcPts val="0"/>
              </a:spcAft>
              <a:buFont typeface="Arial" panose="020B0604020202020204" pitchFamily="34" charset="0"/>
              <a:buChar char="​"/>
              <a:defRPr sz="1100" b="1" i="0" cap="all" spc="-50" baseline="0">
                <a:solidFill>
                  <a:schemeClr val="tx1"/>
                </a:solidFill>
              </a:defRPr>
            </a:lvl1pPr>
            <a:lvl2pPr marL="0" indent="0">
              <a:lnSpc>
                <a:spcPct val="100000"/>
              </a:lnSpc>
              <a:buFont typeface="Arial" panose="020B0604020202020204" pitchFamily="34" charset="0"/>
              <a:buNone/>
              <a:defRPr sz="2400" baseline="0">
                <a:solidFill>
                  <a:schemeClr val="tx2"/>
                </a:solidFill>
              </a:defRPr>
            </a:lvl2pPr>
            <a:lvl3pPr marL="0" indent="0">
              <a:lnSpc>
                <a:spcPct val="100000"/>
              </a:lnSpc>
              <a:buFont typeface="Arial" panose="020B0604020202020204" pitchFamily="34" charset="0"/>
              <a:buChar char="​"/>
              <a:defRPr sz="1050" i="1">
                <a:solidFill>
                  <a:schemeClr val="bg2"/>
                </a:solidFill>
              </a:defRPr>
            </a:lvl3pPr>
            <a:lvl4pPr marL="176213" indent="-176213">
              <a:lnSpc>
                <a:spcPct val="100000"/>
              </a:lnSpc>
              <a:buFont typeface="+mj-lt"/>
              <a:buAutoNum type="arabicPeriod"/>
              <a:defRPr sz="1200">
                <a:solidFill>
                  <a:schemeClr val="bg2"/>
                </a:solidFill>
              </a:defRPr>
            </a:lvl4pPr>
            <a:lvl5pPr marL="176213" indent="-176213">
              <a:lnSpc>
                <a:spcPct val="100000"/>
              </a:lnSpc>
              <a:buFont typeface="+mj-lt"/>
              <a:buAutoNum type="alphaUcPeriod"/>
              <a:defRPr sz="1200" b="0" cap="none" baseline="0">
                <a:solidFill>
                  <a:schemeClr val="bg2"/>
                </a:solidFill>
              </a:defRPr>
            </a:lvl5pPr>
          </a:lstStyle>
          <a:p>
            <a:pPr lvl="0"/>
            <a:r>
              <a:rPr lang="en-GB"/>
              <a:t>IMAGE TEXT</a:t>
            </a:r>
            <a:endParaRPr lang="en-GB" dirty="0"/>
          </a:p>
        </p:txBody>
      </p:sp>
      <p:sp>
        <p:nvSpPr>
          <p:cNvPr id="10" name="Picture Placeholder 3">
            <a:extLst>
              <a:ext uri="{FF2B5EF4-FFF2-40B4-BE49-F238E27FC236}">
                <a16:creationId xmlns:a16="http://schemas.microsoft.com/office/drawing/2014/main" id="{D7B8568A-A4E1-4039-824E-AC07066BFE6C}"/>
              </a:ext>
            </a:extLst>
          </p:cNvPr>
          <p:cNvSpPr>
            <a:spLocks noGrp="1"/>
          </p:cNvSpPr>
          <p:nvPr>
            <p:ph type="pic" sz="quarter" idx="16" hasCustomPrompt="1"/>
          </p:nvPr>
        </p:nvSpPr>
        <p:spPr>
          <a:xfrm>
            <a:off x="4056063" y="537029"/>
            <a:ext cx="7331075" cy="4853118"/>
          </a:xfrm>
          <a:solidFill>
            <a:srgbClr val="F6F6F4"/>
          </a:solidFill>
        </p:spPr>
        <p:txBody>
          <a:bodyPr tIns="0" anchor="t" anchorCtr="0"/>
          <a:lstStyle>
            <a:lvl1pPr>
              <a:buNone/>
              <a:defRPr/>
            </a:lvl1pPr>
          </a:lstStyle>
          <a:p>
            <a:r>
              <a:rPr lang="en-GB" noProof="0"/>
              <a:t>Mark placeholder to insert image</a:t>
            </a:r>
            <a:endParaRPr lang="en-GB" noProof="0" dirty="0"/>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7" name="Footer Placeholder 4">
            <a:extLst>
              <a:ext uri="{FF2B5EF4-FFF2-40B4-BE49-F238E27FC236}">
                <a16:creationId xmlns:a16="http://schemas.microsoft.com/office/drawing/2014/main" id="{E7D9B79D-FD5C-45BD-97EA-6B24E7C00453}"/>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r>
              <a:rPr lang="en-GB"/>
              <a:t>KS FoU-prosjekt 184002</a:t>
            </a:r>
            <a:endParaRPr lang="en-GB" dirty="0"/>
          </a:p>
        </p:txBody>
      </p:sp>
      <p:sp>
        <p:nvSpPr>
          <p:cNvPr id="9" name="Date_DateCustomA">
            <a:extLst>
              <a:ext uri="{FF2B5EF4-FFF2-40B4-BE49-F238E27FC236}">
                <a16:creationId xmlns:a16="http://schemas.microsoft.com/office/drawing/2014/main" id="{11E666E0-9E5A-4A77-8B2D-91C35C22746F}"/>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F9AD5CA2-AE8E-4046-A05D-FD154D952AF2}" type="datetime1">
              <a:rPr lang="en-GB" smtClean="0"/>
              <a:t>30/11/2018</a:t>
            </a:fld>
            <a:endParaRPr lang="en-GB" dirty="0"/>
          </a:p>
        </p:txBody>
      </p:sp>
    </p:spTree>
    <p:extLst>
      <p:ext uri="{BB962C8B-B14F-4D97-AF65-F5344CB8AC3E}">
        <p14:creationId xmlns:p14="http://schemas.microsoft.com/office/powerpoint/2010/main" val="1106443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bright image ">
    <p:spTree>
      <p:nvGrpSpPr>
        <p:cNvPr id="1" name=""/>
        <p:cNvGrpSpPr/>
        <p:nvPr/>
      </p:nvGrpSpPr>
      <p:grpSpPr>
        <a:xfrm>
          <a:off x="0" y="0"/>
          <a:ext cx="0" cy="0"/>
          <a:chOff x="0" y="0"/>
          <a:chExt cx="0" cy="0"/>
        </a:xfrm>
      </p:grpSpPr>
      <p:sp>
        <p:nvSpPr>
          <p:cNvPr id="21" name="Picture Placeholder 9">
            <a:extLst>
              <a:ext uri="{FF2B5EF4-FFF2-40B4-BE49-F238E27FC236}">
                <a16:creationId xmlns:a16="http://schemas.microsoft.com/office/drawing/2014/main" id="{645FE9CD-1ED4-4BAB-A2E6-81FAE97D5AA5}"/>
              </a:ext>
            </a:extLst>
          </p:cNvPr>
          <p:cNvSpPr>
            <a:spLocks noGrp="1"/>
          </p:cNvSpPr>
          <p:nvPr>
            <p:ph type="pic" sz="quarter" idx="10" hasCustomPrompt="1"/>
          </p:nvPr>
        </p:nvSpPr>
        <p:spPr>
          <a:xfrm>
            <a:off x="0" y="0"/>
            <a:ext cx="12190413" cy="6859588"/>
          </a:xfrm>
          <a:noFill/>
          <a:ln>
            <a:noFill/>
          </a:ln>
        </p:spPr>
        <p:txBody>
          <a:bodyPr tIns="0" anchor="t" anchorCtr="0"/>
          <a:lstStyle>
            <a:lvl1pPr algn="ctr">
              <a:buNone/>
              <a:defRPr>
                <a:solidFill>
                  <a:schemeClr val="tx1"/>
                </a:solidFill>
              </a:defRPr>
            </a:lvl1pPr>
          </a:lstStyle>
          <a:p>
            <a:r>
              <a:rPr lang="en-GB" noProof="0"/>
              <a:t>Mark placeholder to insert image</a:t>
            </a:r>
            <a:endParaRPr lang="en-GB" noProof="0" dirty="0"/>
          </a:p>
        </p:txBody>
      </p:sp>
      <p:sp>
        <p:nvSpPr>
          <p:cNvPr id="13" name="FLD_PresentationTitle">
            <a:extLst>
              <a:ext uri="{FF2B5EF4-FFF2-40B4-BE49-F238E27FC236}">
                <a16:creationId xmlns:a16="http://schemas.microsoft.com/office/drawing/2014/main" id="{14D760D6-4511-4FB6-834E-914C8197AE93}"/>
              </a:ext>
            </a:extLst>
          </p:cNvPr>
          <p:cNvSpPr>
            <a:spLocks noGrp="1"/>
          </p:cNvSpPr>
          <p:nvPr>
            <p:ph type="ctrTitle" hasCustomPrompt="1"/>
          </p:nvPr>
        </p:nvSpPr>
        <p:spPr>
          <a:xfrm>
            <a:off x="798513" y="409569"/>
            <a:ext cx="9772651" cy="681548"/>
          </a:xfrm>
        </p:spPr>
        <p:txBody>
          <a:bodyPr tIns="0" anchor="t" anchorCtr="0"/>
          <a:lstStyle>
            <a:lvl1pPr>
              <a:defRPr sz="4800" cap="all" spc="-150" baseline="0" smtClean="0">
                <a:solidFill>
                  <a:schemeClr val="tx1"/>
                </a:solidFill>
                <a:latin typeface="Verdana" pitchFamily="34" charset="0"/>
              </a:defRPr>
            </a:lvl1pPr>
          </a:lstStyle>
          <a:p>
            <a:r>
              <a:rPr lang="en-GB" noProof="0" dirty="0"/>
              <a:t>Headline</a:t>
            </a:r>
          </a:p>
        </p:txBody>
      </p:sp>
      <p:sp>
        <p:nvSpPr>
          <p:cNvPr id="15" name="FLD_PresentationTitle_2">
            <a:extLst>
              <a:ext uri="{FF2B5EF4-FFF2-40B4-BE49-F238E27FC236}">
                <a16:creationId xmlns:a16="http://schemas.microsoft.com/office/drawing/2014/main" id="{97052B4B-9CE9-499F-8A38-BF912EBD1177}"/>
              </a:ext>
            </a:extLst>
          </p:cNvPr>
          <p:cNvSpPr>
            <a:spLocks noGrp="1" noChangeArrowheads="1"/>
          </p:cNvSpPr>
          <p:nvPr>
            <p:ph type="subTitle" sz="quarter" idx="1" hasCustomPrompt="1"/>
          </p:nvPr>
        </p:nvSpPr>
        <p:spPr>
          <a:xfrm>
            <a:off x="798512" y="1139744"/>
            <a:ext cx="9772191" cy="1254562"/>
          </a:xfrm>
        </p:spPr>
        <p:txBody>
          <a:bodyPr lIns="0"/>
          <a:lstStyle>
            <a:lvl1pPr marL="0" indent="0">
              <a:lnSpc>
                <a:spcPct val="100000"/>
              </a:lnSpc>
              <a:spcAft>
                <a:spcPts val="0"/>
              </a:spcAft>
              <a:buFontTx/>
              <a:buNone/>
              <a:defRPr sz="4800" b="1" cap="all" spc="-150" baseline="0" smtClean="0">
                <a:solidFill>
                  <a:schemeClr val="tx2"/>
                </a:solidFill>
                <a:latin typeface="Verdana" pitchFamily="34" charset="0"/>
              </a:defRPr>
            </a:lvl1pPr>
          </a:lstStyle>
          <a:p>
            <a:r>
              <a:rPr lang="en-GB" noProof="0" dirty="0"/>
              <a:t>Headline</a:t>
            </a:r>
          </a:p>
        </p:txBody>
      </p:sp>
      <p:sp>
        <p:nvSpPr>
          <p:cNvPr id="20" name="FLD_PresentationSubtitle">
            <a:extLst>
              <a:ext uri="{FF2B5EF4-FFF2-40B4-BE49-F238E27FC236}">
                <a16:creationId xmlns:a16="http://schemas.microsoft.com/office/drawing/2014/main" id="{735D5C9D-0ACC-4AA8-AD82-A264D57A9D7E}"/>
              </a:ext>
            </a:extLst>
          </p:cNvPr>
          <p:cNvSpPr>
            <a:spLocks noGrp="1"/>
          </p:cNvSpPr>
          <p:nvPr>
            <p:ph type="body" sz="quarter" idx="11" hasCustomPrompt="1"/>
          </p:nvPr>
        </p:nvSpPr>
        <p:spPr>
          <a:xfrm>
            <a:off x="798513" y="5020098"/>
            <a:ext cx="8136879" cy="1084262"/>
          </a:xfrm>
        </p:spPr>
        <p:txBody>
          <a:bodyPr lIns="0"/>
          <a:lstStyle>
            <a:lvl1pPr marL="0" indent="0">
              <a:buFont typeface="Arial" panose="020B0604020202020204" pitchFamily="34" charset="0"/>
              <a:buChar char="​"/>
              <a:defRPr sz="1600"/>
            </a:lvl1pPr>
          </a:lstStyle>
          <a:p>
            <a:pPr lvl="0"/>
            <a:r>
              <a:rPr lang="en-GB"/>
              <a:t>Subtitle</a:t>
            </a:r>
            <a:endParaRPr lang="en-GB" dirty="0"/>
          </a:p>
        </p:txBody>
      </p:sp>
      <p:sp>
        <p:nvSpPr>
          <p:cNvPr id="7" name="SD_FLD_DocumentDate"/>
          <p:cNvSpPr txBox="1"/>
          <p:nvPr userDrawn="1"/>
        </p:nvSpPr>
        <p:spPr bwMode="auto">
          <a:xfrm>
            <a:off x="6092207" y="6281954"/>
            <a:ext cx="5260115" cy="158437"/>
          </a:xfrm>
          <a:prstGeom prst="rect">
            <a:avLst/>
          </a:prstGeom>
          <a:noFill/>
          <a:ln w="9525">
            <a:noFill/>
            <a:miter lim="800000"/>
            <a:headEnd/>
            <a:tailEnd/>
          </a:ln>
          <a:effectLst/>
        </p:spPr>
        <p:txBody>
          <a:bodyPr vert="horz" wrap="square" lIns="35999" tIns="0" rIns="0" bIns="0" numCol="1" rtlCol="0" anchor="ctr" anchorCtr="0" compatLnSpc="1">
            <a:prstTxWarp prst="textNoShape">
              <a:avLst/>
            </a:prstTxWarp>
            <a:noAutofit/>
          </a:bodyPr>
          <a:lstStyle/>
          <a:p>
            <a:pPr marL="0" marR="0" indent="0" algn="r" defTabSz="457189" rtl="0" eaLnBrk="0" fontAlgn="base" latinLnBrk="0" hangingPunct="0">
              <a:lnSpc>
                <a:spcPct val="100000"/>
              </a:lnSpc>
              <a:spcBef>
                <a:spcPts val="480"/>
              </a:spcBef>
              <a:spcAft>
                <a:spcPts val="0"/>
              </a:spcAft>
              <a:buClrTx/>
              <a:buSzTx/>
              <a:tabLst/>
            </a:pPr>
            <a:endParaRPr kumimoji="0" lang="en-GB" sz="800" b="0" i="0" u="none" strike="noStrike" kern="1200" cap="all" spc="0" normalizeH="0" baseline="0" noProof="0" dirty="0">
              <a:ln>
                <a:noFill/>
              </a:ln>
              <a:solidFill>
                <a:schemeClr val="tx1"/>
              </a:solidFill>
              <a:effectLst/>
              <a:uLnTx/>
              <a:uFillTx/>
              <a:latin typeface="Verdana"/>
              <a:ea typeface="Verdana" pitchFamily="34" charset="0"/>
              <a:cs typeface="Verdana" pitchFamily="34" charset="0"/>
            </a:endParaRPr>
          </a:p>
        </p:txBody>
      </p:sp>
      <p:sp>
        <p:nvSpPr>
          <p:cNvPr id="8" name="SD_FLD_Name"/>
          <p:cNvSpPr txBox="1"/>
          <p:nvPr userDrawn="1"/>
        </p:nvSpPr>
        <p:spPr bwMode="auto">
          <a:xfrm>
            <a:off x="6092207" y="6129519"/>
            <a:ext cx="5260115" cy="158437"/>
          </a:xfrm>
          <a:prstGeom prst="rect">
            <a:avLst/>
          </a:prstGeom>
          <a:noFill/>
          <a:ln w="9525">
            <a:noFill/>
            <a:miter lim="800000"/>
            <a:headEnd/>
            <a:tailEnd/>
          </a:ln>
          <a:effectLst/>
        </p:spPr>
        <p:txBody>
          <a:bodyPr vert="horz" wrap="square" lIns="35999" tIns="0" rIns="0" bIns="0" numCol="1" rtlCol="0" anchor="ctr" anchorCtr="0" compatLnSpc="1">
            <a:prstTxWarp prst="textNoShape">
              <a:avLst/>
            </a:prstTxWarp>
            <a:noAutofit/>
          </a:bodyPr>
          <a:lstStyle/>
          <a:p>
            <a:pPr marL="0" marR="0" indent="0" algn="r" defTabSz="457189" rtl="0" eaLnBrk="0" fontAlgn="base" latinLnBrk="0" hangingPunct="0">
              <a:lnSpc>
                <a:spcPct val="100000"/>
              </a:lnSpc>
              <a:spcBef>
                <a:spcPts val="480"/>
              </a:spcBef>
              <a:spcAft>
                <a:spcPts val="0"/>
              </a:spcAft>
              <a:buClrTx/>
              <a:buSzTx/>
              <a:tabLst/>
            </a:pPr>
            <a:endParaRPr kumimoji="0" lang="en-GB" sz="800" b="0" i="0" u="none" strike="noStrike" kern="1200" cap="all" spc="0" normalizeH="0" baseline="0" noProof="0" dirty="0">
              <a:ln>
                <a:noFill/>
              </a:ln>
              <a:solidFill>
                <a:schemeClr val="tx1"/>
              </a:solidFill>
              <a:effectLst/>
              <a:uLnTx/>
              <a:uFillTx/>
              <a:latin typeface="Verdana"/>
              <a:ea typeface="Verdana" pitchFamily="34" charset="0"/>
              <a:cs typeface="Verdana" pitchFamily="34" charset="0"/>
            </a:endParaRPr>
          </a:p>
        </p:txBody>
      </p:sp>
      <p:sp>
        <p:nvSpPr>
          <p:cNvPr id="16" name="Text Placeholder 15">
            <a:extLst>
              <a:ext uri="{FF2B5EF4-FFF2-40B4-BE49-F238E27FC236}">
                <a16:creationId xmlns:a16="http://schemas.microsoft.com/office/drawing/2014/main" id="{D3344F44-1D4C-407D-B0CE-FCFEE29BE51A}"/>
              </a:ext>
            </a:extLst>
          </p:cNvPr>
          <p:cNvSpPr>
            <a:spLocks noGrp="1"/>
          </p:cNvSpPr>
          <p:nvPr>
            <p:ph type="body" sz="quarter" idx="12" hasCustomPrompt="1"/>
          </p:nvPr>
        </p:nvSpPr>
        <p:spPr bwMode="auto">
          <a:xfrm>
            <a:off x="798513" y="6159600"/>
            <a:ext cx="1220400" cy="255600"/>
          </a:xfrm>
          <a:custGeom>
            <a:avLst/>
            <a:gdLst>
              <a:gd name="connsiteX0" fmla="*/ 10555461 w 20742935"/>
              <a:gd name="connsiteY0" fmla="*/ 2313797 h 4374000"/>
              <a:gd name="connsiteX1" fmla="*/ 11078393 w 20742935"/>
              <a:gd name="connsiteY1" fmla="*/ 2313797 h 4374000"/>
              <a:gd name="connsiteX2" fmla="*/ 11427013 w 20742935"/>
              <a:gd name="connsiteY2" fmla="*/ 2549249 h 4374000"/>
              <a:gd name="connsiteX3" fmla="*/ 11097761 w 20742935"/>
              <a:gd name="connsiteY3" fmla="*/ 2784701 h 4374000"/>
              <a:gd name="connsiteX4" fmla="*/ 10555461 w 20742935"/>
              <a:gd name="connsiteY4" fmla="*/ 2784701 h 4374000"/>
              <a:gd name="connsiteX5" fmla="*/ 10555461 w 20742935"/>
              <a:gd name="connsiteY5" fmla="*/ 2313797 h 4374000"/>
              <a:gd name="connsiteX6" fmla="*/ 5442357 w 20742935"/>
              <a:gd name="connsiteY6" fmla="*/ 1627063 h 4374000"/>
              <a:gd name="connsiteX7" fmla="*/ 5732875 w 20742935"/>
              <a:gd name="connsiteY7" fmla="*/ 2313797 h 4374000"/>
              <a:gd name="connsiteX8" fmla="*/ 5151840 w 20742935"/>
              <a:gd name="connsiteY8" fmla="*/ 2313797 h 4374000"/>
              <a:gd name="connsiteX9" fmla="*/ 2556552 w 20742935"/>
              <a:gd name="connsiteY9" fmla="*/ 1509337 h 4374000"/>
              <a:gd name="connsiteX10" fmla="*/ 3002012 w 20742935"/>
              <a:gd name="connsiteY10" fmla="*/ 1509337 h 4374000"/>
              <a:gd name="connsiteX11" fmla="*/ 3350633 w 20742935"/>
              <a:gd name="connsiteY11" fmla="*/ 1803652 h 4374000"/>
              <a:gd name="connsiteX12" fmla="*/ 3002012 w 20742935"/>
              <a:gd name="connsiteY12" fmla="*/ 2117588 h 4374000"/>
              <a:gd name="connsiteX13" fmla="*/ 2556552 w 20742935"/>
              <a:gd name="connsiteY13" fmla="*/ 2117588 h 4374000"/>
              <a:gd name="connsiteX14" fmla="*/ 2556552 w 20742935"/>
              <a:gd name="connsiteY14" fmla="*/ 1509337 h 4374000"/>
              <a:gd name="connsiteX15" fmla="*/ 10555461 w 20742935"/>
              <a:gd name="connsiteY15" fmla="*/ 1489716 h 4374000"/>
              <a:gd name="connsiteX16" fmla="*/ 11000921 w 20742935"/>
              <a:gd name="connsiteY16" fmla="*/ 1489716 h 4374000"/>
              <a:gd name="connsiteX17" fmla="*/ 11310807 w 20742935"/>
              <a:gd name="connsiteY17" fmla="*/ 1725168 h 4374000"/>
              <a:gd name="connsiteX18" fmla="*/ 10981553 w 20742935"/>
              <a:gd name="connsiteY18" fmla="*/ 1940999 h 4374000"/>
              <a:gd name="connsiteX19" fmla="*/ 10555461 w 20742935"/>
              <a:gd name="connsiteY19" fmla="*/ 1940999 h 4374000"/>
              <a:gd name="connsiteX20" fmla="*/ 10555461 w 20742935"/>
              <a:gd name="connsiteY20" fmla="*/ 1489716 h 4374000"/>
              <a:gd name="connsiteX21" fmla="*/ 10342417 w 20742935"/>
              <a:gd name="connsiteY21" fmla="*/ 1097297 h 4374000"/>
              <a:gd name="connsiteX22" fmla="*/ 10110001 w 20742935"/>
              <a:gd name="connsiteY22" fmla="*/ 1332749 h 4374000"/>
              <a:gd name="connsiteX23" fmla="*/ 10110001 w 20742935"/>
              <a:gd name="connsiteY23" fmla="*/ 2941669 h 4374000"/>
              <a:gd name="connsiteX24" fmla="*/ 10342417 w 20742935"/>
              <a:gd name="connsiteY24" fmla="*/ 3177120 h 4374000"/>
              <a:gd name="connsiteX25" fmla="*/ 11097761 w 20742935"/>
              <a:gd name="connsiteY25" fmla="*/ 3177120 h 4374000"/>
              <a:gd name="connsiteX26" fmla="*/ 11872473 w 20742935"/>
              <a:gd name="connsiteY26" fmla="*/ 2608112 h 4374000"/>
              <a:gd name="connsiteX27" fmla="*/ 11485117 w 20742935"/>
              <a:gd name="connsiteY27" fmla="*/ 2097967 h 4374000"/>
              <a:gd name="connsiteX28" fmla="*/ 11756267 w 20742935"/>
              <a:gd name="connsiteY28" fmla="*/ 1627063 h 4374000"/>
              <a:gd name="connsiteX29" fmla="*/ 11620693 w 20742935"/>
              <a:gd name="connsiteY29" fmla="*/ 1273886 h 4374000"/>
              <a:gd name="connsiteX30" fmla="*/ 11078393 w 20742935"/>
              <a:gd name="connsiteY30" fmla="*/ 1097297 h 4374000"/>
              <a:gd name="connsiteX31" fmla="*/ 2324139 w 20742935"/>
              <a:gd name="connsiteY31" fmla="*/ 1097297 h 4374000"/>
              <a:gd name="connsiteX32" fmla="*/ 2091725 w 20742935"/>
              <a:gd name="connsiteY32" fmla="*/ 1332749 h 4374000"/>
              <a:gd name="connsiteX33" fmla="*/ 2091725 w 20742935"/>
              <a:gd name="connsiteY33" fmla="*/ 2961290 h 4374000"/>
              <a:gd name="connsiteX34" fmla="*/ 2324139 w 20742935"/>
              <a:gd name="connsiteY34" fmla="*/ 3196741 h 4374000"/>
              <a:gd name="connsiteX35" fmla="*/ 2556552 w 20742935"/>
              <a:gd name="connsiteY35" fmla="*/ 2961290 h 4374000"/>
              <a:gd name="connsiteX36" fmla="*/ 2556552 w 20742935"/>
              <a:gd name="connsiteY36" fmla="*/ 2510007 h 4374000"/>
              <a:gd name="connsiteX37" fmla="*/ 2905173 w 20742935"/>
              <a:gd name="connsiteY37" fmla="*/ 2510007 h 4374000"/>
              <a:gd name="connsiteX38" fmla="*/ 3350633 w 20742935"/>
              <a:gd name="connsiteY38" fmla="*/ 3079016 h 4374000"/>
              <a:gd name="connsiteX39" fmla="*/ 3563679 w 20742935"/>
              <a:gd name="connsiteY39" fmla="*/ 3196741 h 4374000"/>
              <a:gd name="connsiteX40" fmla="*/ 3796093 w 20742935"/>
              <a:gd name="connsiteY40" fmla="*/ 2980911 h 4374000"/>
              <a:gd name="connsiteX41" fmla="*/ 3718621 w 20742935"/>
              <a:gd name="connsiteY41" fmla="*/ 2804322 h 4374000"/>
              <a:gd name="connsiteX42" fmla="*/ 3408736 w 20742935"/>
              <a:gd name="connsiteY42" fmla="*/ 2431523 h 4374000"/>
              <a:gd name="connsiteX43" fmla="*/ 3815461 w 20742935"/>
              <a:gd name="connsiteY43" fmla="*/ 1784031 h 4374000"/>
              <a:gd name="connsiteX44" fmla="*/ 3641150 w 20742935"/>
              <a:gd name="connsiteY44" fmla="*/ 1313128 h 4374000"/>
              <a:gd name="connsiteX45" fmla="*/ 3040748 w 20742935"/>
              <a:gd name="connsiteY45" fmla="*/ 1097297 h 4374000"/>
              <a:gd name="connsiteX46" fmla="*/ 2324139 w 20742935"/>
              <a:gd name="connsiteY46" fmla="*/ 1097297 h 4374000"/>
              <a:gd name="connsiteX47" fmla="*/ 17799025 w 20742935"/>
              <a:gd name="connsiteY47" fmla="*/ 1077676 h 4374000"/>
              <a:gd name="connsiteX48" fmla="*/ 17585981 w 20742935"/>
              <a:gd name="connsiteY48" fmla="*/ 1313128 h 4374000"/>
              <a:gd name="connsiteX49" fmla="*/ 17585981 w 20742935"/>
              <a:gd name="connsiteY49" fmla="*/ 2941669 h 4374000"/>
              <a:gd name="connsiteX50" fmla="*/ 17799025 w 20742935"/>
              <a:gd name="connsiteY50" fmla="*/ 3177120 h 4374000"/>
              <a:gd name="connsiteX51" fmla="*/ 18883625 w 20742935"/>
              <a:gd name="connsiteY51" fmla="*/ 3177120 h 4374000"/>
              <a:gd name="connsiteX52" fmla="*/ 19077301 w 20742935"/>
              <a:gd name="connsiteY52" fmla="*/ 2980911 h 4374000"/>
              <a:gd name="connsiteX53" fmla="*/ 18883625 w 20742935"/>
              <a:gd name="connsiteY53" fmla="*/ 2765080 h 4374000"/>
              <a:gd name="connsiteX54" fmla="*/ 18031441 w 20742935"/>
              <a:gd name="connsiteY54" fmla="*/ 2765080 h 4374000"/>
              <a:gd name="connsiteX55" fmla="*/ 18031441 w 20742935"/>
              <a:gd name="connsiteY55" fmla="*/ 1313128 h 4374000"/>
              <a:gd name="connsiteX56" fmla="*/ 17799025 w 20742935"/>
              <a:gd name="connsiteY56" fmla="*/ 1077676 h 4374000"/>
              <a:gd name="connsiteX57" fmla="*/ 15707301 w 20742935"/>
              <a:gd name="connsiteY57" fmla="*/ 1077676 h 4374000"/>
              <a:gd name="connsiteX58" fmla="*/ 15474889 w 20742935"/>
              <a:gd name="connsiteY58" fmla="*/ 1313128 h 4374000"/>
              <a:gd name="connsiteX59" fmla="*/ 15474889 w 20742935"/>
              <a:gd name="connsiteY59" fmla="*/ 2941669 h 4374000"/>
              <a:gd name="connsiteX60" fmla="*/ 15707301 w 20742935"/>
              <a:gd name="connsiteY60" fmla="*/ 3177120 h 4374000"/>
              <a:gd name="connsiteX61" fmla="*/ 16772533 w 20742935"/>
              <a:gd name="connsiteY61" fmla="*/ 3177120 h 4374000"/>
              <a:gd name="connsiteX62" fmla="*/ 16985577 w 20742935"/>
              <a:gd name="connsiteY62" fmla="*/ 2980911 h 4374000"/>
              <a:gd name="connsiteX63" fmla="*/ 16772533 w 20742935"/>
              <a:gd name="connsiteY63" fmla="*/ 2765080 h 4374000"/>
              <a:gd name="connsiteX64" fmla="*/ 15939717 w 20742935"/>
              <a:gd name="connsiteY64" fmla="*/ 2765080 h 4374000"/>
              <a:gd name="connsiteX65" fmla="*/ 15939717 w 20742935"/>
              <a:gd name="connsiteY65" fmla="*/ 1313128 h 4374000"/>
              <a:gd name="connsiteX66" fmla="*/ 15707301 w 20742935"/>
              <a:gd name="connsiteY66" fmla="*/ 1077676 h 4374000"/>
              <a:gd name="connsiteX67" fmla="*/ 7417875 w 20742935"/>
              <a:gd name="connsiteY67" fmla="*/ 1077676 h 4374000"/>
              <a:gd name="connsiteX68" fmla="*/ 7166093 w 20742935"/>
              <a:gd name="connsiteY68" fmla="*/ 1293507 h 4374000"/>
              <a:gd name="connsiteX69" fmla="*/ 7166093 w 20742935"/>
              <a:gd name="connsiteY69" fmla="*/ 2961290 h 4374000"/>
              <a:gd name="connsiteX70" fmla="*/ 7398507 w 20742935"/>
              <a:gd name="connsiteY70" fmla="*/ 3196741 h 4374000"/>
              <a:gd name="connsiteX71" fmla="*/ 7611553 w 20742935"/>
              <a:gd name="connsiteY71" fmla="*/ 2961290 h 4374000"/>
              <a:gd name="connsiteX72" fmla="*/ 7611553 w 20742935"/>
              <a:gd name="connsiteY72" fmla="*/ 1940999 h 4374000"/>
              <a:gd name="connsiteX73" fmla="*/ 7998909 w 20742935"/>
              <a:gd name="connsiteY73" fmla="*/ 2549249 h 4374000"/>
              <a:gd name="connsiteX74" fmla="*/ 8192589 w 20742935"/>
              <a:gd name="connsiteY74" fmla="*/ 2666975 h 4374000"/>
              <a:gd name="connsiteX75" fmla="*/ 8386265 w 20742935"/>
              <a:gd name="connsiteY75" fmla="*/ 2549249 h 4374000"/>
              <a:gd name="connsiteX76" fmla="*/ 8773621 w 20742935"/>
              <a:gd name="connsiteY76" fmla="*/ 1921378 h 4374000"/>
              <a:gd name="connsiteX77" fmla="*/ 8773621 w 20742935"/>
              <a:gd name="connsiteY77" fmla="*/ 2961290 h 4374000"/>
              <a:gd name="connsiteX78" fmla="*/ 9006037 w 20742935"/>
              <a:gd name="connsiteY78" fmla="*/ 3196741 h 4374000"/>
              <a:gd name="connsiteX79" fmla="*/ 9238449 w 20742935"/>
              <a:gd name="connsiteY79" fmla="*/ 2961290 h 4374000"/>
              <a:gd name="connsiteX80" fmla="*/ 9238449 w 20742935"/>
              <a:gd name="connsiteY80" fmla="*/ 1293507 h 4374000"/>
              <a:gd name="connsiteX81" fmla="*/ 8986669 w 20742935"/>
              <a:gd name="connsiteY81" fmla="*/ 1077676 h 4374000"/>
              <a:gd name="connsiteX82" fmla="*/ 8734887 w 20742935"/>
              <a:gd name="connsiteY82" fmla="*/ 1215023 h 4374000"/>
              <a:gd name="connsiteX83" fmla="*/ 8211955 w 20742935"/>
              <a:gd name="connsiteY83" fmla="*/ 2097967 h 4374000"/>
              <a:gd name="connsiteX84" fmla="*/ 7669657 w 20742935"/>
              <a:gd name="connsiteY84" fmla="*/ 1215023 h 4374000"/>
              <a:gd name="connsiteX85" fmla="*/ 7417875 w 20742935"/>
              <a:gd name="connsiteY85" fmla="*/ 1077676 h 4374000"/>
              <a:gd name="connsiteX86" fmla="*/ 5461725 w 20742935"/>
              <a:gd name="connsiteY86" fmla="*/ 1058055 h 4374000"/>
              <a:gd name="connsiteX87" fmla="*/ 5171208 w 20742935"/>
              <a:gd name="connsiteY87" fmla="*/ 1234644 h 4374000"/>
              <a:gd name="connsiteX88" fmla="*/ 4454599 w 20742935"/>
              <a:gd name="connsiteY88" fmla="*/ 2882806 h 4374000"/>
              <a:gd name="connsiteX89" fmla="*/ 4435231 w 20742935"/>
              <a:gd name="connsiteY89" fmla="*/ 3000532 h 4374000"/>
              <a:gd name="connsiteX90" fmla="*/ 4648277 w 20742935"/>
              <a:gd name="connsiteY90" fmla="*/ 3196741 h 4374000"/>
              <a:gd name="connsiteX91" fmla="*/ 4841955 w 20742935"/>
              <a:gd name="connsiteY91" fmla="*/ 3059395 h 4374000"/>
              <a:gd name="connsiteX92" fmla="*/ 4996897 w 20742935"/>
              <a:gd name="connsiteY92" fmla="*/ 2706217 h 4374000"/>
              <a:gd name="connsiteX93" fmla="*/ 5907185 w 20742935"/>
              <a:gd name="connsiteY93" fmla="*/ 2706217 h 4374000"/>
              <a:gd name="connsiteX94" fmla="*/ 6042760 w 20742935"/>
              <a:gd name="connsiteY94" fmla="*/ 3059395 h 4374000"/>
              <a:gd name="connsiteX95" fmla="*/ 6255805 w 20742935"/>
              <a:gd name="connsiteY95" fmla="*/ 3196741 h 4374000"/>
              <a:gd name="connsiteX96" fmla="*/ 6468853 w 20742935"/>
              <a:gd name="connsiteY96" fmla="*/ 3000532 h 4374000"/>
              <a:gd name="connsiteX97" fmla="*/ 6449485 w 20742935"/>
              <a:gd name="connsiteY97" fmla="*/ 2882806 h 4374000"/>
              <a:gd name="connsiteX98" fmla="*/ 5732875 w 20742935"/>
              <a:gd name="connsiteY98" fmla="*/ 1234644 h 4374000"/>
              <a:gd name="connsiteX99" fmla="*/ 5461725 w 20742935"/>
              <a:gd name="connsiteY99" fmla="*/ 1058055 h 4374000"/>
              <a:gd name="connsiteX100" fmla="*/ 847119 w 20742935"/>
              <a:gd name="connsiteY100" fmla="*/ 0 h 4374000"/>
              <a:gd name="connsiteX101" fmla="*/ 14021983 w 20742935"/>
              <a:gd name="connsiteY101" fmla="*/ 0 h 4374000"/>
              <a:gd name="connsiteX102" fmla="*/ 14021847 w 20742935"/>
              <a:gd name="connsiteY102" fmla="*/ 630 h 4374000"/>
              <a:gd name="connsiteX103" fmla="*/ 13789889 w 20742935"/>
              <a:gd name="connsiteY103" fmla="*/ 1077676 h 4374000"/>
              <a:gd name="connsiteX104" fmla="*/ 13615577 w 20742935"/>
              <a:gd name="connsiteY104" fmla="*/ 1058055 h 4374000"/>
              <a:gd name="connsiteX105" fmla="*/ 12511613 w 20742935"/>
              <a:gd name="connsiteY105" fmla="*/ 2137209 h 4374000"/>
              <a:gd name="connsiteX106" fmla="*/ 13596209 w 20742935"/>
              <a:gd name="connsiteY106" fmla="*/ 3216362 h 4374000"/>
              <a:gd name="connsiteX107" fmla="*/ 14700175 w 20742935"/>
              <a:gd name="connsiteY107" fmla="*/ 2137209 h 4374000"/>
              <a:gd name="connsiteX108" fmla="*/ 14583969 w 20742935"/>
              <a:gd name="connsiteY108" fmla="*/ 1646684 h 4374000"/>
              <a:gd name="connsiteX109" fmla="*/ 14196613 w 20742935"/>
              <a:gd name="connsiteY109" fmla="*/ 1940999 h 4374000"/>
              <a:gd name="connsiteX110" fmla="*/ 14235349 w 20742935"/>
              <a:gd name="connsiteY110" fmla="*/ 2137209 h 4374000"/>
              <a:gd name="connsiteX111" fmla="*/ 13615577 w 20742935"/>
              <a:gd name="connsiteY111" fmla="*/ 2784701 h 4374000"/>
              <a:gd name="connsiteX112" fmla="*/ 12976439 w 20742935"/>
              <a:gd name="connsiteY112" fmla="*/ 2137209 h 4374000"/>
              <a:gd name="connsiteX113" fmla="*/ 13596209 w 20742935"/>
              <a:gd name="connsiteY113" fmla="*/ 1489716 h 4374000"/>
              <a:gd name="connsiteX114" fmla="*/ 13693049 w 20742935"/>
              <a:gd name="connsiteY114" fmla="*/ 1489716 h 4374000"/>
              <a:gd name="connsiteX115" fmla="*/ 13518737 w 20742935"/>
              <a:gd name="connsiteY115" fmla="*/ 2274556 h 4374000"/>
              <a:gd name="connsiteX116" fmla="*/ 13576841 w 20742935"/>
              <a:gd name="connsiteY116" fmla="*/ 2313797 h 4374000"/>
              <a:gd name="connsiteX117" fmla="*/ 15302449 w 20742935"/>
              <a:gd name="connsiteY117" fmla="*/ 208867 h 4374000"/>
              <a:gd name="connsiteX118" fmla="*/ 15473677 w 20742935"/>
              <a:gd name="connsiteY118" fmla="*/ 0 h 4374000"/>
              <a:gd name="connsiteX119" fmla="*/ 19895817 w 20742935"/>
              <a:gd name="connsiteY119" fmla="*/ 0 h 4374000"/>
              <a:gd name="connsiteX120" fmla="*/ 20086775 w 20742935"/>
              <a:gd name="connsiteY120" fmla="*/ 11552 h 4374000"/>
              <a:gd name="connsiteX121" fmla="*/ 20739957 w 20742935"/>
              <a:gd name="connsiteY121" fmla="*/ 787481 h 4374000"/>
              <a:gd name="connsiteX122" fmla="*/ 20742935 w 20742935"/>
              <a:gd name="connsiteY122" fmla="*/ 901016 h 4374000"/>
              <a:gd name="connsiteX123" fmla="*/ 20742935 w 20742935"/>
              <a:gd name="connsiteY123" fmla="*/ 3471506 h 4374000"/>
              <a:gd name="connsiteX124" fmla="*/ 20739957 w 20742935"/>
              <a:gd name="connsiteY124" fmla="*/ 3585041 h 4374000"/>
              <a:gd name="connsiteX125" fmla="*/ 19871385 w 20742935"/>
              <a:gd name="connsiteY125" fmla="*/ 4374000 h 4374000"/>
              <a:gd name="connsiteX126" fmla="*/ 871552 w 20742935"/>
              <a:gd name="connsiteY126" fmla="*/ 4374000 h 4374000"/>
              <a:gd name="connsiteX127" fmla="*/ 0 w 20742935"/>
              <a:gd name="connsiteY127" fmla="*/ 3471435 h 4374000"/>
              <a:gd name="connsiteX128" fmla="*/ 0 w 20742935"/>
              <a:gd name="connsiteY128" fmla="*/ 901087 h 4374000"/>
              <a:gd name="connsiteX129" fmla="*/ 656161 w 20742935"/>
              <a:gd name="connsiteY129" fmla="*/ 11552 h 437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20742935" h="4374000">
                <a:moveTo>
                  <a:pt x="10555461" y="2313797"/>
                </a:moveTo>
                <a:cubicBezTo>
                  <a:pt x="10555461" y="2313797"/>
                  <a:pt x="10555461" y="2313797"/>
                  <a:pt x="11078393" y="2313797"/>
                </a:cubicBezTo>
                <a:cubicBezTo>
                  <a:pt x="11310807" y="2313797"/>
                  <a:pt x="11427013" y="2411902"/>
                  <a:pt x="11427013" y="2549249"/>
                </a:cubicBezTo>
                <a:cubicBezTo>
                  <a:pt x="11427013" y="2706217"/>
                  <a:pt x="11291439" y="2784701"/>
                  <a:pt x="11097761" y="2784701"/>
                </a:cubicBezTo>
                <a:cubicBezTo>
                  <a:pt x="11097761" y="2784701"/>
                  <a:pt x="11097761" y="2784701"/>
                  <a:pt x="10555461" y="2784701"/>
                </a:cubicBezTo>
                <a:cubicBezTo>
                  <a:pt x="10555461" y="2784701"/>
                  <a:pt x="10555461" y="2784701"/>
                  <a:pt x="10555461" y="2313797"/>
                </a:cubicBezTo>
                <a:close/>
                <a:moveTo>
                  <a:pt x="5442357" y="1627063"/>
                </a:moveTo>
                <a:cubicBezTo>
                  <a:pt x="5442357" y="1627063"/>
                  <a:pt x="5442357" y="1627063"/>
                  <a:pt x="5732875" y="2313797"/>
                </a:cubicBezTo>
                <a:cubicBezTo>
                  <a:pt x="5732875" y="2313797"/>
                  <a:pt x="5732875" y="2313797"/>
                  <a:pt x="5151840" y="2313797"/>
                </a:cubicBezTo>
                <a:close/>
                <a:moveTo>
                  <a:pt x="2556552" y="1509337"/>
                </a:moveTo>
                <a:cubicBezTo>
                  <a:pt x="2556552" y="1509337"/>
                  <a:pt x="2556552" y="1509337"/>
                  <a:pt x="3002012" y="1509337"/>
                </a:cubicBezTo>
                <a:cubicBezTo>
                  <a:pt x="3215058" y="1509337"/>
                  <a:pt x="3350633" y="1607442"/>
                  <a:pt x="3350633" y="1803652"/>
                </a:cubicBezTo>
                <a:cubicBezTo>
                  <a:pt x="3350633" y="1980241"/>
                  <a:pt x="3234426" y="2117588"/>
                  <a:pt x="3002012" y="2117588"/>
                </a:cubicBezTo>
                <a:cubicBezTo>
                  <a:pt x="3002012" y="2117588"/>
                  <a:pt x="3002012" y="2117588"/>
                  <a:pt x="2556552" y="2117588"/>
                </a:cubicBezTo>
                <a:cubicBezTo>
                  <a:pt x="2556552" y="2117588"/>
                  <a:pt x="2556552" y="2117588"/>
                  <a:pt x="2556552" y="1509337"/>
                </a:cubicBezTo>
                <a:close/>
                <a:moveTo>
                  <a:pt x="10555461" y="1489716"/>
                </a:moveTo>
                <a:cubicBezTo>
                  <a:pt x="10555461" y="1489716"/>
                  <a:pt x="10555461" y="1489716"/>
                  <a:pt x="11000921" y="1489716"/>
                </a:cubicBezTo>
                <a:cubicBezTo>
                  <a:pt x="11194601" y="1489716"/>
                  <a:pt x="11310807" y="1568200"/>
                  <a:pt x="11310807" y="1725168"/>
                </a:cubicBezTo>
                <a:cubicBezTo>
                  <a:pt x="11310807" y="1882136"/>
                  <a:pt x="11175233" y="1940999"/>
                  <a:pt x="10981553" y="1940999"/>
                </a:cubicBezTo>
                <a:cubicBezTo>
                  <a:pt x="10981553" y="1940999"/>
                  <a:pt x="10981553" y="1940999"/>
                  <a:pt x="10555461" y="1940999"/>
                </a:cubicBezTo>
                <a:cubicBezTo>
                  <a:pt x="10555461" y="1940999"/>
                  <a:pt x="10555461" y="1940999"/>
                  <a:pt x="10555461" y="1489716"/>
                </a:cubicBezTo>
                <a:close/>
                <a:moveTo>
                  <a:pt x="10342417" y="1097297"/>
                </a:moveTo>
                <a:cubicBezTo>
                  <a:pt x="10206841" y="1097297"/>
                  <a:pt x="10110001" y="1175781"/>
                  <a:pt x="10110001" y="1332749"/>
                </a:cubicBezTo>
                <a:cubicBezTo>
                  <a:pt x="10110001" y="1332749"/>
                  <a:pt x="10110001" y="1332749"/>
                  <a:pt x="10110001" y="2941669"/>
                </a:cubicBezTo>
                <a:cubicBezTo>
                  <a:pt x="10110001" y="3098637"/>
                  <a:pt x="10206841" y="3177120"/>
                  <a:pt x="10342417" y="3177120"/>
                </a:cubicBezTo>
                <a:cubicBezTo>
                  <a:pt x="10342417" y="3177120"/>
                  <a:pt x="10342417" y="3177120"/>
                  <a:pt x="11097761" y="3177120"/>
                </a:cubicBezTo>
                <a:cubicBezTo>
                  <a:pt x="11562589" y="3177120"/>
                  <a:pt x="11872473" y="3000532"/>
                  <a:pt x="11872473" y="2608112"/>
                </a:cubicBezTo>
                <a:cubicBezTo>
                  <a:pt x="11872473" y="2313797"/>
                  <a:pt x="11717531" y="2176451"/>
                  <a:pt x="11485117" y="2097967"/>
                </a:cubicBezTo>
                <a:cubicBezTo>
                  <a:pt x="11640061" y="1999862"/>
                  <a:pt x="11756267" y="1882136"/>
                  <a:pt x="11756267" y="1627063"/>
                </a:cubicBezTo>
                <a:cubicBezTo>
                  <a:pt x="11756267" y="1489716"/>
                  <a:pt x="11717531" y="1371991"/>
                  <a:pt x="11620693" y="1273886"/>
                </a:cubicBezTo>
                <a:cubicBezTo>
                  <a:pt x="11504485" y="1156160"/>
                  <a:pt x="11310807" y="1097297"/>
                  <a:pt x="11078393" y="1097297"/>
                </a:cubicBezTo>
                <a:close/>
                <a:moveTo>
                  <a:pt x="2324139" y="1097297"/>
                </a:moveTo>
                <a:cubicBezTo>
                  <a:pt x="2188564" y="1097297"/>
                  <a:pt x="2091725" y="1175781"/>
                  <a:pt x="2091725" y="1332749"/>
                </a:cubicBezTo>
                <a:lnTo>
                  <a:pt x="2091725" y="2961290"/>
                </a:lnTo>
                <a:cubicBezTo>
                  <a:pt x="2091725" y="3118258"/>
                  <a:pt x="2188564" y="3196741"/>
                  <a:pt x="2324139" y="3196741"/>
                </a:cubicBezTo>
                <a:cubicBezTo>
                  <a:pt x="2459713" y="3196741"/>
                  <a:pt x="2556552" y="3118258"/>
                  <a:pt x="2556552" y="2961290"/>
                </a:cubicBezTo>
                <a:cubicBezTo>
                  <a:pt x="2556552" y="2961290"/>
                  <a:pt x="2556552" y="2961290"/>
                  <a:pt x="2556552" y="2510007"/>
                </a:cubicBezTo>
                <a:cubicBezTo>
                  <a:pt x="2556552" y="2510007"/>
                  <a:pt x="2556552" y="2510007"/>
                  <a:pt x="2905173" y="2510007"/>
                </a:cubicBezTo>
                <a:cubicBezTo>
                  <a:pt x="2905173" y="2510007"/>
                  <a:pt x="2905173" y="2510007"/>
                  <a:pt x="3350633" y="3079016"/>
                </a:cubicBezTo>
                <a:cubicBezTo>
                  <a:pt x="3408736" y="3157500"/>
                  <a:pt x="3466840" y="3196741"/>
                  <a:pt x="3563679" y="3196741"/>
                </a:cubicBezTo>
                <a:cubicBezTo>
                  <a:pt x="3679886" y="3196741"/>
                  <a:pt x="3796093" y="3098637"/>
                  <a:pt x="3796093" y="2980911"/>
                </a:cubicBezTo>
                <a:cubicBezTo>
                  <a:pt x="3796093" y="2902427"/>
                  <a:pt x="3757357" y="2863185"/>
                  <a:pt x="3718621" y="2804322"/>
                </a:cubicBezTo>
                <a:cubicBezTo>
                  <a:pt x="3718621" y="2804322"/>
                  <a:pt x="3718621" y="2804322"/>
                  <a:pt x="3408736" y="2431523"/>
                </a:cubicBezTo>
                <a:cubicBezTo>
                  <a:pt x="3660518" y="2313797"/>
                  <a:pt x="3815461" y="2117588"/>
                  <a:pt x="3815461" y="1784031"/>
                </a:cubicBezTo>
                <a:cubicBezTo>
                  <a:pt x="3815461" y="1587821"/>
                  <a:pt x="3757357" y="1430854"/>
                  <a:pt x="3641150" y="1313128"/>
                </a:cubicBezTo>
                <a:cubicBezTo>
                  <a:pt x="3505575" y="1175781"/>
                  <a:pt x="3311897" y="1097297"/>
                  <a:pt x="3040748" y="1097297"/>
                </a:cubicBezTo>
                <a:cubicBezTo>
                  <a:pt x="3040748" y="1097297"/>
                  <a:pt x="3040748" y="1097297"/>
                  <a:pt x="2324139" y="1097297"/>
                </a:cubicBezTo>
                <a:close/>
                <a:moveTo>
                  <a:pt x="17799025" y="1077676"/>
                </a:moveTo>
                <a:cubicBezTo>
                  <a:pt x="17682821" y="1077676"/>
                  <a:pt x="17585981" y="1156160"/>
                  <a:pt x="17585981" y="1313128"/>
                </a:cubicBezTo>
                <a:cubicBezTo>
                  <a:pt x="17585981" y="1313128"/>
                  <a:pt x="17585981" y="1313128"/>
                  <a:pt x="17585981" y="2941669"/>
                </a:cubicBezTo>
                <a:cubicBezTo>
                  <a:pt x="17585981" y="3098637"/>
                  <a:pt x="17682821" y="3177120"/>
                  <a:pt x="17799025" y="3177120"/>
                </a:cubicBezTo>
                <a:lnTo>
                  <a:pt x="18883625" y="3177120"/>
                </a:lnTo>
                <a:cubicBezTo>
                  <a:pt x="18999833" y="3177120"/>
                  <a:pt x="19077301" y="3098637"/>
                  <a:pt x="19077301" y="2980911"/>
                </a:cubicBezTo>
                <a:cubicBezTo>
                  <a:pt x="19077301" y="2843564"/>
                  <a:pt x="18999833" y="2765080"/>
                  <a:pt x="18883625" y="2765080"/>
                </a:cubicBezTo>
                <a:cubicBezTo>
                  <a:pt x="18883625" y="2765080"/>
                  <a:pt x="18883625" y="2765080"/>
                  <a:pt x="18031441" y="2765080"/>
                </a:cubicBezTo>
                <a:cubicBezTo>
                  <a:pt x="18031441" y="2765080"/>
                  <a:pt x="18031441" y="2765080"/>
                  <a:pt x="18031441" y="1313128"/>
                </a:cubicBezTo>
                <a:cubicBezTo>
                  <a:pt x="18031441" y="1156160"/>
                  <a:pt x="17934601" y="1077676"/>
                  <a:pt x="17799025" y="1077676"/>
                </a:cubicBezTo>
                <a:close/>
                <a:moveTo>
                  <a:pt x="15707301" y="1077676"/>
                </a:moveTo>
                <a:cubicBezTo>
                  <a:pt x="15571727" y="1077676"/>
                  <a:pt x="15474889" y="1156160"/>
                  <a:pt x="15474889" y="1313128"/>
                </a:cubicBezTo>
                <a:cubicBezTo>
                  <a:pt x="15474889" y="1313128"/>
                  <a:pt x="15474889" y="1313128"/>
                  <a:pt x="15474889" y="2941669"/>
                </a:cubicBezTo>
                <a:cubicBezTo>
                  <a:pt x="15474889" y="3098637"/>
                  <a:pt x="15571727" y="3177120"/>
                  <a:pt x="15707301" y="3177120"/>
                </a:cubicBezTo>
                <a:lnTo>
                  <a:pt x="16772533" y="3177120"/>
                </a:lnTo>
                <a:cubicBezTo>
                  <a:pt x="16888737" y="3177120"/>
                  <a:pt x="16985577" y="3098637"/>
                  <a:pt x="16985577" y="2980911"/>
                </a:cubicBezTo>
                <a:cubicBezTo>
                  <a:pt x="16985577" y="2843564"/>
                  <a:pt x="16888737" y="2765080"/>
                  <a:pt x="16772533" y="2765080"/>
                </a:cubicBezTo>
                <a:cubicBezTo>
                  <a:pt x="16772533" y="2765080"/>
                  <a:pt x="16772533" y="2765080"/>
                  <a:pt x="15939717" y="2765080"/>
                </a:cubicBezTo>
                <a:cubicBezTo>
                  <a:pt x="15939717" y="2765080"/>
                  <a:pt x="15939717" y="2765080"/>
                  <a:pt x="15939717" y="1313128"/>
                </a:cubicBezTo>
                <a:cubicBezTo>
                  <a:pt x="15939717" y="1156160"/>
                  <a:pt x="15842877" y="1077676"/>
                  <a:pt x="15707301" y="1077676"/>
                </a:cubicBezTo>
                <a:close/>
                <a:moveTo>
                  <a:pt x="7417875" y="1077676"/>
                </a:moveTo>
                <a:cubicBezTo>
                  <a:pt x="7301669" y="1077676"/>
                  <a:pt x="7166093" y="1156160"/>
                  <a:pt x="7166093" y="1293507"/>
                </a:cubicBezTo>
                <a:cubicBezTo>
                  <a:pt x="7166093" y="1293507"/>
                  <a:pt x="7166093" y="1293507"/>
                  <a:pt x="7166093" y="2961290"/>
                </a:cubicBezTo>
                <a:cubicBezTo>
                  <a:pt x="7166093" y="3118258"/>
                  <a:pt x="7262933" y="3196741"/>
                  <a:pt x="7398507" y="3196741"/>
                </a:cubicBezTo>
                <a:cubicBezTo>
                  <a:pt x="7514713" y="3196741"/>
                  <a:pt x="7611553" y="3118258"/>
                  <a:pt x="7611553" y="2961290"/>
                </a:cubicBezTo>
                <a:cubicBezTo>
                  <a:pt x="7611553" y="2961290"/>
                  <a:pt x="7611553" y="2961290"/>
                  <a:pt x="7611553" y="1940999"/>
                </a:cubicBezTo>
                <a:cubicBezTo>
                  <a:pt x="7611553" y="1940999"/>
                  <a:pt x="7611553" y="1940999"/>
                  <a:pt x="7998909" y="2549249"/>
                </a:cubicBezTo>
                <a:cubicBezTo>
                  <a:pt x="8057013" y="2627733"/>
                  <a:pt x="8115117" y="2666975"/>
                  <a:pt x="8192589" y="2666975"/>
                </a:cubicBezTo>
                <a:cubicBezTo>
                  <a:pt x="8289427" y="2666975"/>
                  <a:pt x="8347531" y="2627733"/>
                  <a:pt x="8386265" y="2549249"/>
                </a:cubicBezTo>
                <a:cubicBezTo>
                  <a:pt x="8386265" y="2549249"/>
                  <a:pt x="8386265" y="2549249"/>
                  <a:pt x="8773621" y="1921378"/>
                </a:cubicBezTo>
                <a:cubicBezTo>
                  <a:pt x="8773621" y="1921378"/>
                  <a:pt x="8773621" y="1921378"/>
                  <a:pt x="8773621" y="2961290"/>
                </a:cubicBezTo>
                <a:cubicBezTo>
                  <a:pt x="8773621" y="3118258"/>
                  <a:pt x="8870461" y="3196741"/>
                  <a:pt x="9006037" y="3196741"/>
                </a:cubicBezTo>
                <a:cubicBezTo>
                  <a:pt x="9141611" y="3196741"/>
                  <a:pt x="9238449" y="3118258"/>
                  <a:pt x="9238449" y="2961290"/>
                </a:cubicBezTo>
                <a:lnTo>
                  <a:pt x="9238449" y="1293507"/>
                </a:lnTo>
                <a:cubicBezTo>
                  <a:pt x="9238449" y="1156160"/>
                  <a:pt x="9102875" y="1077676"/>
                  <a:pt x="8986669" y="1077676"/>
                </a:cubicBezTo>
                <a:cubicBezTo>
                  <a:pt x="8870461" y="1077676"/>
                  <a:pt x="8792989" y="1116918"/>
                  <a:pt x="8734887" y="1215023"/>
                </a:cubicBezTo>
                <a:cubicBezTo>
                  <a:pt x="8734887" y="1215023"/>
                  <a:pt x="8734887" y="1215023"/>
                  <a:pt x="8211955" y="2097967"/>
                </a:cubicBezTo>
                <a:cubicBezTo>
                  <a:pt x="8211955" y="2097967"/>
                  <a:pt x="8211955" y="2097967"/>
                  <a:pt x="7669657" y="1215023"/>
                </a:cubicBezTo>
                <a:cubicBezTo>
                  <a:pt x="7611553" y="1116918"/>
                  <a:pt x="7534081" y="1077676"/>
                  <a:pt x="7417875" y="1077676"/>
                </a:cubicBezTo>
                <a:close/>
                <a:moveTo>
                  <a:pt x="5461725" y="1058055"/>
                </a:moveTo>
                <a:cubicBezTo>
                  <a:pt x="5306783" y="1058055"/>
                  <a:pt x="5229311" y="1136539"/>
                  <a:pt x="5171208" y="1234644"/>
                </a:cubicBezTo>
                <a:cubicBezTo>
                  <a:pt x="5171208" y="1234644"/>
                  <a:pt x="5171208" y="1234644"/>
                  <a:pt x="4454599" y="2882806"/>
                </a:cubicBezTo>
                <a:cubicBezTo>
                  <a:pt x="4435231" y="2922048"/>
                  <a:pt x="4435231" y="2961290"/>
                  <a:pt x="4435231" y="3000532"/>
                </a:cubicBezTo>
                <a:cubicBezTo>
                  <a:pt x="4435231" y="3118258"/>
                  <a:pt x="4532070" y="3196741"/>
                  <a:pt x="4648277" y="3196741"/>
                </a:cubicBezTo>
                <a:cubicBezTo>
                  <a:pt x="4745116" y="3196741"/>
                  <a:pt x="4803219" y="3157500"/>
                  <a:pt x="4841955" y="3059395"/>
                </a:cubicBezTo>
                <a:cubicBezTo>
                  <a:pt x="4841955" y="3059395"/>
                  <a:pt x="4841955" y="3059395"/>
                  <a:pt x="4996897" y="2706217"/>
                </a:cubicBezTo>
                <a:cubicBezTo>
                  <a:pt x="4996897" y="2706217"/>
                  <a:pt x="4996897" y="2706217"/>
                  <a:pt x="5907185" y="2706217"/>
                </a:cubicBezTo>
                <a:lnTo>
                  <a:pt x="6042760" y="3059395"/>
                </a:lnTo>
                <a:cubicBezTo>
                  <a:pt x="6081495" y="3157500"/>
                  <a:pt x="6158967" y="3196741"/>
                  <a:pt x="6255805" y="3196741"/>
                </a:cubicBezTo>
                <a:cubicBezTo>
                  <a:pt x="6372013" y="3196741"/>
                  <a:pt x="6468853" y="3118258"/>
                  <a:pt x="6468853" y="3000532"/>
                </a:cubicBezTo>
                <a:cubicBezTo>
                  <a:pt x="6468853" y="2961290"/>
                  <a:pt x="6468853" y="2922048"/>
                  <a:pt x="6449485" y="2882806"/>
                </a:cubicBezTo>
                <a:cubicBezTo>
                  <a:pt x="6449485" y="2882806"/>
                  <a:pt x="6449485" y="2882806"/>
                  <a:pt x="5732875" y="1234644"/>
                </a:cubicBezTo>
                <a:cubicBezTo>
                  <a:pt x="5674771" y="1136539"/>
                  <a:pt x="5597300" y="1058055"/>
                  <a:pt x="5461725" y="1058055"/>
                </a:cubicBezTo>
                <a:close/>
                <a:moveTo>
                  <a:pt x="847119" y="0"/>
                </a:moveTo>
                <a:lnTo>
                  <a:pt x="14021983" y="0"/>
                </a:lnTo>
                <a:lnTo>
                  <a:pt x="14021847" y="630"/>
                </a:lnTo>
                <a:cubicBezTo>
                  <a:pt x="14018669" y="15384"/>
                  <a:pt x="13993249" y="133416"/>
                  <a:pt x="13789889" y="1077676"/>
                </a:cubicBezTo>
                <a:cubicBezTo>
                  <a:pt x="13731785" y="1058055"/>
                  <a:pt x="13673681" y="1058055"/>
                  <a:pt x="13615577" y="1058055"/>
                </a:cubicBezTo>
                <a:cubicBezTo>
                  <a:pt x="12976439" y="1058055"/>
                  <a:pt x="12511613" y="1548579"/>
                  <a:pt x="12511613" y="2137209"/>
                </a:cubicBezTo>
                <a:cubicBezTo>
                  <a:pt x="12511613" y="2745459"/>
                  <a:pt x="12957071" y="3216362"/>
                  <a:pt x="13596209" y="3216362"/>
                </a:cubicBezTo>
                <a:cubicBezTo>
                  <a:pt x="14235349" y="3216362"/>
                  <a:pt x="14700175" y="2725838"/>
                  <a:pt x="14700175" y="2137209"/>
                </a:cubicBezTo>
                <a:cubicBezTo>
                  <a:pt x="14700175" y="1960620"/>
                  <a:pt x="14661441" y="1784031"/>
                  <a:pt x="14583969" y="1646684"/>
                </a:cubicBezTo>
                <a:cubicBezTo>
                  <a:pt x="14583969" y="1646684"/>
                  <a:pt x="14583969" y="1646684"/>
                  <a:pt x="14196613" y="1940999"/>
                </a:cubicBezTo>
                <a:cubicBezTo>
                  <a:pt x="14215981" y="1999862"/>
                  <a:pt x="14235349" y="2078346"/>
                  <a:pt x="14235349" y="2137209"/>
                </a:cubicBezTo>
                <a:cubicBezTo>
                  <a:pt x="14235349" y="2510007"/>
                  <a:pt x="13983565" y="2784701"/>
                  <a:pt x="13615577" y="2784701"/>
                </a:cubicBezTo>
                <a:cubicBezTo>
                  <a:pt x="13247589" y="2784701"/>
                  <a:pt x="12976439" y="2490386"/>
                  <a:pt x="12976439" y="2137209"/>
                </a:cubicBezTo>
                <a:cubicBezTo>
                  <a:pt x="12976439" y="1784031"/>
                  <a:pt x="13228221" y="1489716"/>
                  <a:pt x="13596209" y="1489716"/>
                </a:cubicBezTo>
                <a:cubicBezTo>
                  <a:pt x="13634945" y="1489716"/>
                  <a:pt x="13654313" y="1489716"/>
                  <a:pt x="13693049" y="1489716"/>
                </a:cubicBezTo>
                <a:cubicBezTo>
                  <a:pt x="13693049" y="1489716"/>
                  <a:pt x="13693049" y="1489716"/>
                  <a:pt x="13518737" y="2274556"/>
                </a:cubicBezTo>
                <a:cubicBezTo>
                  <a:pt x="13518737" y="2274556"/>
                  <a:pt x="13518737" y="2274556"/>
                  <a:pt x="13576841" y="2313797"/>
                </a:cubicBezTo>
                <a:cubicBezTo>
                  <a:pt x="13576841" y="2313797"/>
                  <a:pt x="13576841" y="2313797"/>
                  <a:pt x="15302449" y="208867"/>
                </a:cubicBezTo>
                <a:lnTo>
                  <a:pt x="15473677" y="0"/>
                </a:lnTo>
                <a:lnTo>
                  <a:pt x="19895817" y="0"/>
                </a:lnTo>
                <a:lnTo>
                  <a:pt x="20086775" y="11552"/>
                </a:lnTo>
                <a:cubicBezTo>
                  <a:pt x="20517065" y="68345"/>
                  <a:pt x="20714017" y="312956"/>
                  <a:pt x="20739957" y="787481"/>
                </a:cubicBezTo>
                <a:lnTo>
                  <a:pt x="20742935" y="901016"/>
                </a:lnTo>
                <a:lnTo>
                  <a:pt x="20742935" y="3471506"/>
                </a:lnTo>
                <a:lnTo>
                  <a:pt x="20739957" y="3585041"/>
                </a:lnTo>
                <a:cubicBezTo>
                  <a:pt x="20710027" y="4132570"/>
                  <a:pt x="20452417" y="4374000"/>
                  <a:pt x="19871385" y="4374000"/>
                </a:cubicBezTo>
                <a:lnTo>
                  <a:pt x="871552" y="4374000"/>
                </a:lnTo>
                <a:cubicBezTo>
                  <a:pt x="251782" y="4374000"/>
                  <a:pt x="0" y="4099306"/>
                  <a:pt x="0" y="3471435"/>
                </a:cubicBezTo>
                <a:cubicBezTo>
                  <a:pt x="0" y="3471435"/>
                  <a:pt x="0" y="3471435"/>
                  <a:pt x="0" y="901087"/>
                </a:cubicBezTo>
                <a:cubicBezTo>
                  <a:pt x="0" y="351700"/>
                  <a:pt x="192771" y="72714"/>
                  <a:pt x="656161" y="11552"/>
                </a:cubicBezTo>
                <a:close/>
              </a:path>
            </a:pathLst>
          </a:custGeom>
          <a:solidFill>
            <a:srgbClr val="009DF0"/>
          </a:solidFill>
          <a:ln w="9525">
            <a:noFill/>
            <a:miter lim="800000"/>
            <a:headEnd/>
            <a:tailEnd/>
          </a:ln>
          <a:effectLst/>
        </p:spPr>
        <p:txBody>
          <a:bodyPr wrap="square">
            <a:noAutofit/>
          </a:bodyPr>
          <a:lstStyle>
            <a:lvl1pPr marL="0" indent="0">
              <a:buNone/>
              <a:defRPr sz="100">
                <a:noFill/>
              </a:defRPr>
            </a:lvl1pPr>
            <a:lvl2pPr>
              <a:defRPr>
                <a:noFill/>
              </a:defRPr>
            </a:lvl2pPr>
            <a:lvl3pPr>
              <a:defRPr>
                <a:noFill/>
              </a:defRPr>
            </a:lvl3pPr>
            <a:lvl4pPr>
              <a:defRPr>
                <a:noFill/>
              </a:defRPr>
            </a:lvl4pPr>
            <a:lvl5pPr>
              <a:defRPr>
                <a:noFill/>
              </a:defRPr>
            </a:lvl5pPr>
          </a:lstStyle>
          <a:p>
            <a:pPr lvl="0"/>
            <a:r>
              <a:rPr lang="en-GB"/>
              <a:t>vel</a:t>
            </a:r>
            <a:endParaRPr lang="en-GB" dirty="0"/>
          </a:p>
        </p:txBody>
      </p:sp>
      <p:sp>
        <p:nvSpPr>
          <p:cNvPr id="9" name="Slide Number Placeholder 5" hidden="1"/>
          <p:cNvSpPr>
            <a:spLocks noGrp="1"/>
          </p:cNvSpPr>
          <p:nvPr>
            <p:ph type="sldNum" sz="quarter" idx="4"/>
          </p:nvPr>
        </p:nvSpPr>
        <p:spPr>
          <a:xfrm>
            <a:off x="0" y="6912000"/>
            <a:ext cx="0" cy="0"/>
          </a:xfrm>
          <a:prstGeom prst="rect">
            <a:avLst/>
          </a:prstGeom>
        </p:spPr>
        <p:txBody>
          <a:bodyPr vert="horz" wrap="square" lIns="0" tIns="0" rIns="0" bIns="0" numCol="1" anchor="ctr" anchorCtr="0" compatLnSpc="1">
            <a:prstTxWarp prst="textNoShape">
              <a:avLst/>
            </a:prstTxWarp>
          </a:bodyPr>
          <a:lstStyle>
            <a:lvl1pPr algn="r">
              <a:defRPr sz="100">
                <a:noFill/>
              </a:defRPr>
            </a:lvl1pPr>
          </a:lstStyle>
          <a:p>
            <a:endParaRPr lang="en-GB" dirty="0"/>
          </a:p>
        </p:txBody>
      </p:sp>
      <p:sp>
        <p:nvSpPr>
          <p:cNvPr id="17" name="Footer Placeholder 4" hidden="1">
            <a:extLst>
              <a:ext uri="{FF2B5EF4-FFF2-40B4-BE49-F238E27FC236}">
                <a16:creationId xmlns:a16="http://schemas.microsoft.com/office/drawing/2014/main" id="{32F99A81-D9A2-4F30-8989-49FBFDFFBC22}"/>
              </a:ext>
            </a:extLst>
          </p:cNvPr>
          <p:cNvSpPr>
            <a:spLocks noGrp="1"/>
          </p:cNvSpPr>
          <p:nvPr>
            <p:ph type="ftr" sz="quarter" idx="3"/>
          </p:nvPr>
        </p:nvSpPr>
        <p:spPr>
          <a:xfrm>
            <a:off x="0" y="6912000"/>
            <a:ext cx="0" cy="0"/>
          </a:xfrm>
          <a:prstGeom prst="rect">
            <a:avLst/>
          </a:prstGeom>
        </p:spPr>
        <p:txBody>
          <a:bodyPr vert="horz" wrap="square" lIns="0" tIns="0" rIns="0" bIns="0" numCol="1" anchor="ctr" anchorCtr="0" compatLnSpc="1">
            <a:prstTxWarp prst="textNoShape">
              <a:avLst/>
            </a:prstTxWarp>
          </a:bodyPr>
          <a:lstStyle>
            <a:lvl1pPr>
              <a:defRPr lang="en-GB" sz="100" baseline="0">
                <a:noFill/>
              </a:defRPr>
            </a:lvl1pPr>
          </a:lstStyle>
          <a:p>
            <a:pPr algn="r"/>
            <a:r>
              <a:rPr lang="nb-NO"/>
              <a:t>KS FoU-prosjekt 184002</a:t>
            </a:r>
            <a:endParaRPr lang="en-DK" dirty="0"/>
          </a:p>
        </p:txBody>
      </p:sp>
      <p:sp>
        <p:nvSpPr>
          <p:cNvPr id="18" name="Date_DateCustomA" hidden="1">
            <a:extLst>
              <a:ext uri="{FF2B5EF4-FFF2-40B4-BE49-F238E27FC236}">
                <a16:creationId xmlns:a16="http://schemas.microsoft.com/office/drawing/2014/main" id="{4677BC5A-C865-45E8-BEA2-32CF74611B59}"/>
              </a:ext>
            </a:extLst>
          </p:cNvPr>
          <p:cNvSpPr>
            <a:spLocks noGrp="1"/>
          </p:cNvSpPr>
          <p:nvPr>
            <p:ph type="dt" sz="half" idx="2"/>
          </p:nvPr>
        </p:nvSpPr>
        <p:spPr>
          <a:xfrm>
            <a:off x="0" y="6912000"/>
            <a:ext cx="0" cy="0"/>
          </a:xfrm>
          <a:prstGeom prst="rect">
            <a:avLst/>
          </a:prstGeom>
        </p:spPr>
        <p:txBody>
          <a:bodyPr vert="horz" wrap="square" lIns="0" tIns="0" rIns="0" bIns="0" numCol="1" anchor="ctr" anchorCtr="0" compatLnSpc="1">
            <a:prstTxWarp prst="textNoShape">
              <a:avLst/>
            </a:prstTxWarp>
          </a:bodyPr>
          <a:lstStyle>
            <a:lvl1pPr>
              <a:buNone/>
              <a:defRPr lang="en-GB" sz="100" smtClean="0">
                <a:noFill/>
              </a:defRPr>
            </a:lvl1pPr>
          </a:lstStyle>
          <a:p>
            <a:pPr algn="r"/>
            <a:fld id="{B13EBEEC-4978-4EE5-B432-E2422A5E35A9}" type="datetime1">
              <a:rPr lang="en-GB" smtClean="0"/>
              <a:t>30/11/2018</a:t>
            </a:fld>
            <a:endParaRPr lang="en-DK"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and image (C)">
    <p:spTree>
      <p:nvGrpSpPr>
        <p:cNvPr id="1" name=""/>
        <p:cNvGrpSpPr/>
        <p:nvPr/>
      </p:nvGrpSpPr>
      <p:grpSpPr>
        <a:xfrm>
          <a:off x="0" y="0"/>
          <a:ext cx="0" cy="0"/>
          <a:chOff x="0" y="0"/>
          <a:chExt cx="0" cy="0"/>
        </a:xfrm>
      </p:grpSpPr>
      <p:sp>
        <p:nvSpPr>
          <p:cNvPr id="4" name="Title 1"/>
          <p:cNvSpPr>
            <a:spLocks noGrp="1"/>
          </p:cNvSpPr>
          <p:nvPr>
            <p:ph type="title"/>
          </p:nvPr>
        </p:nvSpPr>
        <p:spPr>
          <a:xfrm>
            <a:off x="798513" y="452543"/>
            <a:ext cx="10588625" cy="748800"/>
          </a:xfrm>
        </p:spPr>
        <p:txBody>
          <a:bodyPr/>
          <a:lstStyle/>
          <a:p>
            <a:r>
              <a:rPr lang="en-US"/>
              <a:t>Click to edit Master title style</a:t>
            </a:r>
            <a:endParaRPr lang="en-GB" dirty="0"/>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10" name="Picture Placeholder 3">
            <a:extLst>
              <a:ext uri="{FF2B5EF4-FFF2-40B4-BE49-F238E27FC236}">
                <a16:creationId xmlns:a16="http://schemas.microsoft.com/office/drawing/2014/main" id="{D7B8568A-A4E1-4039-824E-AC07066BFE6C}"/>
              </a:ext>
            </a:extLst>
          </p:cNvPr>
          <p:cNvSpPr>
            <a:spLocks noGrp="1"/>
          </p:cNvSpPr>
          <p:nvPr>
            <p:ph type="pic" sz="quarter" idx="16" hasCustomPrompt="1"/>
          </p:nvPr>
        </p:nvSpPr>
        <p:spPr>
          <a:xfrm>
            <a:off x="5684839" y="1645033"/>
            <a:ext cx="5702299" cy="3745114"/>
          </a:xfrm>
          <a:solidFill>
            <a:srgbClr val="F6F6F4"/>
          </a:solidFill>
        </p:spPr>
        <p:txBody>
          <a:bodyPr tIns="0" anchor="t" anchorCtr="0"/>
          <a:lstStyle>
            <a:lvl1pPr>
              <a:buNone/>
              <a:defRPr/>
            </a:lvl1pPr>
          </a:lstStyle>
          <a:p>
            <a:r>
              <a:rPr lang="en-GB" noProof="0"/>
              <a:t>Mark placeholder to insert image</a:t>
            </a:r>
            <a:endParaRPr lang="en-GB" noProof="0" dirty="0"/>
          </a:p>
        </p:txBody>
      </p:sp>
      <p:sp>
        <p:nvSpPr>
          <p:cNvPr id="13" name="Content Placeholder 2">
            <a:extLst>
              <a:ext uri="{FF2B5EF4-FFF2-40B4-BE49-F238E27FC236}">
                <a16:creationId xmlns:a16="http://schemas.microsoft.com/office/drawing/2014/main" id="{BBB1DDA8-1E6E-4FBF-BB03-A4586ACC43CE}"/>
              </a:ext>
            </a:extLst>
          </p:cNvPr>
          <p:cNvSpPr>
            <a:spLocks noGrp="1"/>
          </p:cNvSpPr>
          <p:nvPr>
            <p:ph idx="12" hasCustomPrompt="1"/>
          </p:nvPr>
        </p:nvSpPr>
        <p:spPr>
          <a:xfrm>
            <a:off x="798513" y="1645033"/>
            <a:ext cx="4071937" cy="4063354"/>
          </a:xfrm>
        </p:spPr>
        <p:txBody>
          <a:bodyPr/>
          <a:lstStyle>
            <a:lvl4pPr>
              <a:defRPr sz="1400"/>
            </a:lvl4pPr>
            <a:lvl5pPr>
              <a:defRPr spc="-100" baseline="0"/>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Text Placeholder 6">
            <a:extLst>
              <a:ext uri="{FF2B5EF4-FFF2-40B4-BE49-F238E27FC236}">
                <a16:creationId xmlns:a16="http://schemas.microsoft.com/office/drawing/2014/main" id="{385A6CB6-503A-43E4-95E9-49CCA6BE0AA8}"/>
              </a:ext>
            </a:extLst>
          </p:cNvPr>
          <p:cNvSpPr>
            <a:spLocks noGrp="1"/>
          </p:cNvSpPr>
          <p:nvPr>
            <p:ph type="body" sz="quarter" idx="14" hasCustomPrompt="1"/>
          </p:nvPr>
        </p:nvSpPr>
        <p:spPr>
          <a:xfrm>
            <a:off x="5684838" y="5390147"/>
            <a:ext cx="5702300" cy="318240"/>
          </a:xfrm>
        </p:spPr>
        <p:txBody>
          <a:bodyPr lIns="0" anchor="b" anchorCtr="0"/>
          <a:lstStyle>
            <a:lvl1pPr marL="0" indent="0">
              <a:lnSpc>
                <a:spcPct val="80000"/>
              </a:lnSpc>
              <a:spcAft>
                <a:spcPts val="0"/>
              </a:spcAft>
              <a:buFont typeface="Arial" panose="020B0604020202020204" pitchFamily="34" charset="0"/>
              <a:buChar char="​"/>
              <a:defRPr sz="1100" b="1" i="0" cap="all" spc="-50" baseline="0">
                <a:solidFill>
                  <a:schemeClr val="tx1"/>
                </a:solidFill>
              </a:defRPr>
            </a:lvl1pPr>
            <a:lvl2pPr marL="0" indent="0">
              <a:lnSpc>
                <a:spcPct val="100000"/>
              </a:lnSpc>
              <a:buFont typeface="Arial" panose="020B0604020202020204" pitchFamily="34" charset="0"/>
              <a:buNone/>
              <a:defRPr sz="2400" baseline="0">
                <a:solidFill>
                  <a:schemeClr val="tx2"/>
                </a:solidFill>
              </a:defRPr>
            </a:lvl2pPr>
            <a:lvl3pPr marL="0" indent="0">
              <a:lnSpc>
                <a:spcPct val="100000"/>
              </a:lnSpc>
              <a:buFont typeface="Arial" panose="020B0604020202020204" pitchFamily="34" charset="0"/>
              <a:buChar char="​"/>
              <a:defRPr sz="1050" i="1">
                <a:solidFill>
                  <a:schemeClr val="bg2"/>
                </a:solidFill>
              </a:defRPr>
            </a:lvl3pPr>
            <a:lvl4pPr marL="176213" indent="-176213">
              <a:lnSpc>
                <a:spcPct val="100000"/>
              </a:lnSpc>
              <a:buFont typeface="+mj-lt"/>
              <a:buAutoNum type="arabicPeriod"/>
              <a:defRPr sz="1200">
                <a:solidFill>
                  <a:schemeClr val="bg2"/>
                </a:solidFill>
              </a:defRPr>
            </a:lvl4pPr>
            <a:lvl5pPr marL="176213" indent="-176213">
              <a:lnSpc>
                <a:spcPct val="100000"/>
              </a:lnSpc>
              <a:buFont typeface="+mj-lt"/>
              <a:buAutoNum type="alphaUcPeriod"/>
              <a:defRPr sz="1200" b="0" cap="none" baseline="0">
                <a:solidFill>
                  <a:schemeClr val="bg2"/>
                </a:solidFill>
              </a:defRPr>
            </a:lvl5pPr>
          </a:lstStyle>
          <a:p>
            <a:pPr lvl="0"/>
            <a:r>
              <a:rPr lang="en-GB"/>
              <a:t>IMAGE TEXT</a:t>
            </a:r>
            <a:endParaRPr lang="en-GB" dirty="0"/>
          </a:p>
        </p:txBody>
      </p:sp>
      <p:sp>
        <p:nvSpPr>
          <p:cNvPr id="7" name="Footer Placeholder 4">
            <a:extLst>
              <a:ext uri="{FF2B5EF4-FFF2-40B4-BE49-F238E27FC236}">
                <a16:creationId xmlns:a16="http://schemas.microsoft.com/office/drawing/2014/main" id="{5BE177DB-3D97-4178-B41E-C5E88E6EF6FE}"/>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r>
              <a:rPr lang="en-GB"/>
              <a:t>KS FoU-prosjekt 184002</a:t>
            </a:r>
            <a:endParaRPr lang="en-GB" dirty="0"/>
          </a:p>
        </p:txBody>
      </p:sp>
      <p:sp>
        <p:nvSpPr>
          <p:cNvPr id="11" name="Date_DateCustomA">
            <a:extLst>
              <a:ext uri="{FF2B5EF4-FFF2-40B4-BE49-F238E27FC236}">
                <a16:creationId xmlns:a16="http://schemas.microsoft.com/office/drawing/2014/main" id="{A29EE775-E260-4614-9C8B-28623B33C6B7}"/>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BE816789-DADE-4022-8688-4417D1FA2642}" type="datetime1">
              <a:rPr lang="en-GB" smtClean="0"/>
              <a:t>30/11/2018</a:t>
            </a:fld>
            <a:endParaRPr lang="en-GB" dirty="0"/>
          </a:p>
        </p:txBody>
      </p:sp>
    </p:spTree>
    <p:extLst>
      <p:ext uri="{BB962C8B-B14F-4D97-AF65-F5344CB8AC3E}">
        <p14:creationId xmlns:p14="http://schemas.microsoft.com/office/powerpoint/2010/main" val="28084997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mage and text">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D7B8568A-A4E1-4039-824E-AC07066BFE6C}"/>
              </a:ext>
            </a:extLst>
          </p:cNvPr>
          <p:cNvSpPr>
            <a:spLocks noGrp="1"/>
          </p:cNvSpPr>
          <p:nvPr>
            <p:ph type="pic" sz="quarter" idx="16" hasCustomPrompt="1"/>
          </p:nvPr>
        </p:nvSpPr>
        <p:spPr>
          <a:xfrm>
            <a:off x="798514" y="1645033"/>
            <a:ext cx="2443162" cy="3745114"/>
          </a:xfrm>
          <a:solidFill>
            <a:srgbClr val="F6F6F4"/>
          </a:solidFill>
        </p:spPr>
        <p:txBody>
          <a:bodyPr tIns="0" anchor="t" anchorCtr="0"/>
          <a:lstStyle>
            <a:lvl1pPr marL="0" indent="0">
              <a:buNone/>
              <a:defRPr/>
            </a:lvl1pPr>
          </a:lstStyle>
          <a:p>
            <a:r>
              <a:rPr lang="en-GB" noProof="0"/>
              <a:t>Mark placeholder to insert image</a:t>
            </a:r>
            <a:endParaRPr lang="en-GB" noProof="0" dirty="0"/>
          </a:p>
        </p:txBody>
      </p:sp>
      <p:sp>
        <p:nvSpPr>
          <p:cNvPr id="3" name="Title 2">
            <a:extLst>
              <a:ext uri="{FF2B5EF4-FFF2-40B4-BE49-F238E27FC236}">
                <a16:creationId xmlns:a16="http://schemas.microsoft.com/office/drawing/2014/main" id="{D10A7420-B42B-4A1E-801C-58F73E98E720}"/>
              </a:ext>
            </a:extLst>
          </p:cNvPr>
          <p:cNvSpPr>
            <a:spLocks noGrp="1"/>
          </p:cNvSpPr>
          <p:nvPr>
            <p:ph type="title"/>
          </p:nvPr>
        </p:nvSpPr>
        <p:spPr>
          <a:xfrm>
            <a:off x="798512" y="452543"/>
            <a:ext cx="10588625" cy="748800"/>
          </a:xfrm>
        </p:spPr>
        <p:txBody>
          <a:bodyPr/>
          <a:lstStyle/>
          <a:p>
            <a:r>
              <a:rPr lang="en-US"/>
              <a:t>Click to edit Master title style</a:t>
            </a:r>
            <a:endParaRPr lang="en-GB" dirty="0"/>
          </a:p>
        </p:txBody>
      </p:sp>
      <p:sp>
        <p:nvSpPr>
          <p:cNvPr id="6" name="Content Placeholder 2">
            <a:extLst>
              <a:ext uri="{FF2B5EF4-FFF2-40B4-BE49-F238E27FC236}">
                <a16:creationId xmlns:a16="http://schemas.microsoft.com/office/drawing/2014/main" id="{EE94D7C6-6298-49CF-9E54-6442A65BE7EB}"/>
              </a:ext>
            </a:extLst>
          </p:cNvPr>
          <p:cNvSpPr>
            <a:spLocks noGrp="1"/>
          </p:cNvSpPr>
          <p:nvPr>
            <p:ph idx="1" hasCustomPrompt="1"/>
          </p:nvPr>
        </p:nvSpPr>
        <p:spPr>
          <a:xfrm>
            <a:off x="4056063" y="1645033"/>
            <a:ext cx="7331075" cy="4063354"/>
          </a:xfrm>
        </p:spPr>
        <p:txBody>
          <a:bodyPr/>
          <a:lstStyle>
            <a:lvl5pPr>
              <a:defRPr spc="-100" baseline="0"/>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Text Placeholder 6">
            <a:extLst>
              <a:ext uri="{FF2B5EF4-FFF2-40B4-BE49-F238E27FC236}">
                <a16:creationId xmlns:a16="http://schemas.microsoft.com/office/drawing/2014/main" id="{36C9629C-CF41-41C8-B234-06D2B62B588B}"/>
              </a:ext>
            </a:extLst>
          </p:cNvPr>
          <p:cNvSpPr>
            <a:spLocks noGrp="1"/>
          </p:cNvSpPr>
          <p:nvPr>
            <p:ph type="body" sz="quarter" idx="14" hasCustomPrompt="1"/>
          </p:nvPr>
        </p:nvSpPr>
        <p:spPr>
          <a:xfrm>
            <a:off x="796925" y="5390147"/>
            <a:ext cx="2444750" cy="318240"/>
          </a:xfrm>
        </p:spPr>
        <p:txBody>
          <a:bodyPr lIns="0" anchor="b" anchorCtr="0"/>
          <a:lstStyle>
            <a:lvl1pPr marL="0" indent="0">
              <a:lnSpc>
                <a:spcPct val="80000"/>
              </a:lnSpc>
              <a:spcAft>
                <a:spcPts val="0"/>
              </a:spcAft>
              <a:buFont typeface="Arial" panose="020B0604020202020204" pitchFamily="34" charset="0"/>
              <a:buChar char="​"/>
              <a:defRPr sz="1100" b="1" i="0" cap="all" spc="-50" baseline="0">
                <a:solidFill>
                  <a:schemeClr val="tx1"/>
                </a:solidFill>
              </a:defRPr>
            </a:lvl1pPr>
            <a:lvl2pPr marL="0" indent="0">
              <a:lnSpc>
                <a:spcPct val="100000"/>
              </a:lnSpc>
              <a:buFont typeface="Arial" panose="020B0604020202020204" pitchFamily="34" charset="0"/>
              <a:buNone/>
              <a:defRPr sz="2400" baseline="0">
                <a:solidFill>
                  <a:schemeClr val="tx2"/>
                </a:solidFill>
              </a:defRPr>
            </a:lvl2pPr>
            <a:lvl3pPr marL="0" indent="0">
              <a:lnSpc>
                <a:spcPct val="100000"/>
              </a:lnSpc>
              <a:buFont typeface="Arial" panose="020B0604020202020204" pitchFamily="34" charset="0"/>
              <a:buChar char="​"/>
              <a:defRPr sz="1050" i="1">
                <a:solidFill>
                  <a:schemeClr val="bg2"/>
                </a:solidFill>
              </a:defRPr>
            </a:lvl3pPr>
            <a:lvl4pPr marL="176213" indent="-176213">
              <a:lnSpc>
                <a:spcPct val="100000"/>
              </a:lnSpc>
              <a:buFont typeface="+mj-lt"/>
              <a:buAutoNum type="arabicPeriod"/>
              <a:defRPr sz="1200">
                <a:solidFill>
                  <a:schemeClr val="bg2"/>
                </a:solidFill>
              </a:defRPr>
            </a:lvl4pPr>
            <a:lvl5pPr marL="176213" indent="-176213">
              <a:lnSpc>
                <a:spcPct val="100000"/>
              </a:lnSpc>
              <a:buFont typeface="+mj-lt"/>
              <a:buAutoNum type="alphaUcPeriod"/>
              <a:defRPr sz="1200" b="0" cap="none" baseline="0">
                <a:solidFill>
                  <a:schemeClr val="bg2"/>
                </a:solidFill>
              </a:defRPr>
            </a:lvl5pPr>
          </a:lstStyle>
          <a:p>
            <a:pPr lvl="0"/>
            <a:r>
              <a:rPr lang="en-GB"/>
              <a:t>IMAGE TEXT</a:t>
            </a:r>
            <a:endParaRPr lang="en-GB" dirty="0"/>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7" name="Footer Placeholder 4">
            <a:extLst>
              <a:ext uri="{FF2B5EF4-FFF2-40B4-BE49-F238E27FC236}">
                <a16:creationId xmlns:a16="http://schemas.microsoft.com/office/drawing/2014/main" id="{F72ED723-2034-4873-8F5F-84CD3DF067D2}"/>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r>
              <a:rPr lang="en-GB"/>
              <a:t>KS FoU-prosjekt 184002</a:t>
            </a:r>
            <a:endParaRPr lang="en-GB" dirty="0"/>
          </a:p>
        </p:txBody>
      </p:sp>
      <p:sp>
        <p:nvSpPr>
          <p:cNvPr id="11" name="Date_DateCustomA">
            <a:extLst>
              <a:ext uri="{FF2B5EF4-FFF2-40B4-BE49-F238E27FC236}">
                <a16:creationId xmlns:a16="http://schemas.microsoft.com/office/drawing/2014/main" id="{70AABF26-1E97-4163-9AEB-8A08056A2CF2}"/>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A43A2E35-45EA-4171-9D75-7966DE677E06}" type="datetime1">
              <a:rPr lang="en-GB" smtClean="0"/>
              <a:t>30/11/2018</a:t>
            </a:fld>
            <a:endParaRPr lang="en-GB" dirty="0"/>
          </a:p>
        </p:txBody>
      </p:sp>
    </p:spTree>
    <p:extLst>
      <p:ext uri="{BB962C8B-B14F-4D97-AF65-F5344CB8AC3E}">
        <p14:creationId xmlns:p14="http://schemas.microsoft.com/office/powerpoint/2010/main" val="26040784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One image">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D7B8568A-A4E1-4039-824E-AC07066BFE6C}"/>
              </a:ext>
            </a:extLst>
          </p:cNvPr>
          <p:cNvSpPr>
            <a:spLocks noGrp="1"/>
          </p:cNvSpPr>
          <p:nvPr>
            <p:ph type="pic" sz="quarter" idx="16" hasCustomPrompt="1"/>
          </p:nvPr>
        </p:nvSpPr>
        <p:spPr>
          <a:xfrm>
            <a:off x="798514" y="537029"/>
            <a:ext cx="10588624" cy="4853117"/>
          </a:xfrm>
          <a:solidFill>
            <a:srgbClr val="F6F6F4"/>
          </a:solidFill>
        </p:spPr>
        <p:txBody>
          <a:bodyPr tIns="0" anchor="t" anchorCtr="0"/>
          <a:lstStyle>
            <a:lvl1pPr>
              <a:buNone/>
              <a:defRPr/>
            </a:lvl1pPr>
          </a:lstStyle>
          <a:p>
            <a:r>
              <a:rPr lang="en-GB" noProof="0"/>
              <a:t>Mark placeholder to insert image</a:t>
            </a:r>
            <a:endParaRPr lang="en-GB" noProof="0" dirty="0"/>
          </a:p>
        </p:txBody>
      </p:sp>
      <p:sp>
        <p:nvSpPr>
          <p:cNvPr id="4" name="Title 1"/>
          <p:cNvSpPr>
            <a:spLocks noGrp="1"/>
          </p:cNvSpPr>
          <p:nvPr>
            <p:ph type="title"/>
          </p:nvPr>
        </p:nvSpPr>
        <p:spPr>
          <a:xfrm>
            <a:off x="1612900" y="906698"/>
            <a:ext cx="3257550" cy="2158049"/>
          </a:xfrm>
        </p:spPr>
        <p:txBody>
          <a:bodyPr/>
          <a:lstStyle/>
          <a:p>
            <a:r>
              <a:rPr lang="en-US"/>
              <a:t>Click to edit Master title style</a:t>
            </a:r>
            <a:endParaRPr lang="en-GB" dirty="0"/>
          </a:p>
        </p:txBody>
      </p:sp>
      <p:sp>
        <p:nvSpPr>
          <p:cNvPr id="6" name="Text Placeholder 6">
            <a:extLst>
              <a:ext uri="{FF2B5EF4-FFF2-40B4-BE49-F238E27FC236}">
                <a16:creationId xmlns:a16="http://schemas.microsoft.com/office/drawing/2014/main" id="{9159BA8D-3D13-45A1-A0BE-92A0162F204C}"/>
              </a:ext>
            </a:extLst>
          </p:cNvPr>
          <p:cNvSpPr>
            <a:spLocks noGrp="1"/>
          </p:cNvSpPr>
          <p:nvPr>
            <p:ph type="body" sz="quarter" idx="14" hasCustomPrompt="1"/>
          </p:nvPr>
        </p:nvSpPr>
        <p:spPr>
          <a:xfrm>
            <a:off x="796925" y="5390147"/>
            <a:ext cx="10590213" cy="318240"/>
          </a:xfrm>
        </p:spPr>
        <p:txBody>
          <a:bodyPr lIns="0" anchor="b" anchorCtr="0"/>
          <a:lstStyle>
            <a:lvl1pPr marL="0" indent="0">
              <a:lnSpc>
                <a:spcPct val="80000"/>
              </a:lnSpc>
              <a:spcAft>
                <a:spcPts val="0"/>
              </a:spcAft>
              <a:buFont typeface="Arial" panose="020B0604020202020204" pitchFamily="34" charset="0"/>
              <a:buChar char="​"/>
              <a:defRPr sz="1100" b="1" i="0" cap="all" spc="-50" baseline="0">
                <a:solidFill>
                  <a:schemeClr val="tx1"/>
                </a:solidFill>
              </a:defRPr>
            </a:lvl1pPr>
            <a:lvl2pPr marL="0" indent="0">
              <a:lnSpc>
                <a:spcPct val="100000"/>
              </a:lnSpc>
              <a:buFont typeface="Arial" panose="020B0604020202020204" pitchFamily="34" charset="0"/>
              <a:buNone/>
              <a:defRPr sz="2400" baseline="0">
                <a:solidFill>
                  <a:schemeClr val="tx2"/>
                </a:solidFill>
              </a:defRPr>
            </a:lvl2pPr>
            <a:lvl3pPr marL="0" indent="0">
              <a:lnSpc>
                <a:spcPct val="100000"/>
              </a:lnSpc>
              <a:buFont typeface="Arial" panose="020B0604020202020204" pitchFamily="34" charset="0"/>
              <a:buChar char="​"/>
              <a:defRPr sz="1050" i="1">
                <a:solidFill>
                  <a:schemeClr val="bg2"/>
                </a:solidFill>
              </a:defRPr>
            </a:lvl3pPr>
            <a:lvl4pPr marL="176213" indent="-176213">
              <a:lnSpc>
                <a:spcPct val="100000"/>
              </a:lnSpc>
              <a:buFont typeface="+mj-lt"/>
              <a:buAutoNum type="arabicPeriod"/>
              <a:defRPr sz="1200">
                <a:solidFill>
                  <a:schemeClr val="bg2"/>
                </a:solidFill>
              </a:defRPr>
            </a:lvl4pPr>
            <a:lvl5pPr marL="176213" indent="-176213">
              <a:lnSpc>
                <a:spcPct val="100000"/>
              </a:lnSpc>
              <a:buFont typeface="+mj-lt"/>
              <a:buAutoNum type="alphaUcPeriod"/>
              <a:defRPr sz="1200" b="0" cap="none" baseline="0">
                <a:solidFill>
                  <a:schemeClr val="bg2"/>
                </a:solidFill>
              </a:defRPr>
            </a:lvl5pPr>
          </a:lstStyle>
          <a:p>
            <a:pPr lvl="0"/>
            <a:r>
              <a:rPr lang="en-GB"/>
              <a:t>IMAGE TEXT</a:t>
            </a:r>
            <a:endParaRPr lang="en-GB" dirty="0"/>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7" name="Footer Placeholder 4">
            <a:extLst>
              <a:ext uri="{FF2B5EF4-FFF2-40B4-BE49-F238E27FC236}">
                <a16:creationId xmlns:a16="http://schemas.microsoft.com/office/drawing/2014/main" id="{040854D9-4A7F-43DD-ADEE-729ECE38A71B}"/>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r>
              <a:rPr lang="en-GB"/>
              <a:t>KS FoU-prosjekt 184002</a:t>
            </a:r>
            <a:endParaRPr lang="en-GB" dirty="0"/>
          </a:p>
        </p:txBody>
      </p:sp>
      <p:sp>
        <p:nvSpPr>
          <p:cNvPr id="9" name="Date_DateCustomA">
            <a:extLst>
              <a:ext uri="{FF2B5EF4-FFF2-40B4-BE49-F238E27FC236}">
                <a16:creationId xmlns:a16="http://schemas.microsoft.com/office/drawing/2014/main" id="{13B009AD-71AF-4311-AB8D-836DCA3740CC}"/>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825B9F40-F3AB-43C9-82AC-3D284FA50D7E}" type="datetime1">
              <a:rPr lang="en-GB" smtClean="0"/>
              <a:t>30/11/2018</a:t>
            </a:fld>
            <a:endParaRPr lang="en-GB" dirty="0"/>
          </a:p>
        </p:txBody>
      </p:sp>
    </p:spTree>
    <p:extLst>
      <p:ext uri="{BB962C8B-B14F-4D97-AF65-F5344CB8AC3E}">
        <p14:creationId xmlns:p14="http://schemas.microsoft.com/office/powerpoint/2010/main" val="39104837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images (A)">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A48E567-47F5-4B08-99D6-069385ECECE3}"/>
              </a:ext>
            </a:extLst>
          </p:cNvPr>
          <p:cNvSpPr>
            <a:spLocks noGrp="1"/>
          </p:cNvSpPr>
          <p:nvPr>
            <p:ph type="title"/>
          </p:nvPr>
        </p:nvSpPr>
        <p:spPr>
          <a:xfrm>
            <a:off x="798512" y="452543"/>
            <a:ext cx="10588625" cy="748800"/>
          </a:xfrm>
        </p:spPr>
        <p:txBody>
          <a:bodyPr/>
          <a:lstStyle/>
          <a:p>
            <a:r>
              <a:rPr lang="en-US"/>
              <a:t>Click to edit Master title style</a:t>
            </a:r>
            <a:endParaRPr lang="en-GB" dirty="0"/>
          </a:p>
        </p:txBody>
      </p:sp>
      <p:sp>
        <p:nvSpPr>
          <p:cNvPr id="11" name="Text Placeholder 3">
            <a:extLst>
              <a:ext uri="{FF2B5EF4-FFF2-40B4-BE49-F238E27FC236}">
                <a16:creationId xmlns:a16="http://schemas.microsoft.com/office/drawing/2014/main" id="{E3950CBF-72E1-4385-99DA-211C9A719C86}"/>
              </a:ext>
            </a:extLst>
          </p:cNvPr>
          <p:cNvSpPr>
            <a:spLocks noGrp="1"/>
          </p:cNvSpPr>
          <p:nvPr>
            <p:ph type="body" sz="quarter" idx="18" hasCustomPrompt="1"/>
          </p:nvPr>
        </p:nvSpPr>
        <p:spPr>
          <a:xfrm>
            <a:off x="796925" y="5389081"/>
            <a:ext cx="4073525" cy="317981"/>
          </a:xfrm>
        </p:spPr>
        <p:txBody>
          <a:bodyPr lIns="0" anchor="b" anchorCtr="0"/>
          <a:lstStyle>
            <a:lvl1pPr marL="0" indent="0">
              <a:lnSpc>
                <a:spcPct val="80000"/>
              </a:lnSpc>
              <a:spcAft>
                <a:spcPts val="0"/>
              </a:spcAft>
              <a:buFont typeface="Arial" panose="020B0604020202020204" pitchFamily="34" charset="0"/>
              <a:buChar char="​"/>
              <a:defRPr sz="1100" b="1" i="0" cap="all" spc="-50" baseline="0">
                <a:solidFill>
                  <a:schemeClr val="tx1"/>
                </a:solidFill>
              </a:defRPr>
            </a:lvl1pPr>
            <a:lvl2pPr marL="0" indent="0">
              <a:lnSpc>
                <a:spcPct val="100000"/>
              </a:lnSpc>
              <a:buFont typeface="Arial" panose="020B0604020202020204" pitchFamily="34" charset="0"/>
              <a:buNone/>
              <a:defRPr sz="2400" baseline="0">
                <a:solidFill>
                  <a:schemeClr val="tx2"/>
                </a:solidFill>
              </a:defRPr>
            </a:lvl2pPr>
            <a:lvl3pPr marL="0" indent="0">
              <a:lnSpc>
                <a:spcPct val="100000"/>
              </a:lnSpc>
              <a:buFont typeface="Arial" panose="020B0604020202020204" pitchFamily="34" charset="0"/>
              <a:buChar char="​"/>
              <a:defRPr sz="1050" i="1">
                <a:solidFill>
                  <a:schemeClr val="bg2"/>
                </a:solidFill>
              </a:defRPr>
            </a:lvl3pPr>
            <a:lvl4pPr marL="176213" indent="-176213">
              <a:lnSpc>
                <a:spcPct val="100000"/>
              </a:lnSpc>
              <a:buFont typeface="+mj-lt"/>
              <a:buAutoNum type="arabicPeriod"/>
              <a:defRPr sz="1200">
                <a:solidFill>
                  <a:schemeClr val="bg2"/>
                </a:solidFill>
              </a:defRPr>
            </a:lvl4pPr>
            <a:lvl5pPr marL="176213" indent="-176213">
              <a:lnSpc>
                <a:spcPct val="100000"/>
              </a:lnSpc>
              <a:buFont typeface="+mj-lt"/>
              <a:buAutoNum type="alphaUcPeriod"/>
              <a:defRPr sz="1200" b="0" cap="none" baseline="0">
                <a:solidFill>
                  <a:schemeClr val="bg2"/>
                </a:solidFill>
              </a:defRPr>
            </a:lvl5pPr>
          </a:lstStyle>
          <a:p>
            <a:pPr lvl="0"/>
            <a:r>
              <a:rPr lang="en-GB"/>
              <a:t>IMAGE TEXT</a:t>
            </a:r>
            <a:endParaRPr lang="en-GB" dirty="0"/>
          </a:p>
        </p:txBody>
      </p:sp>
      <p:sp>
        <p:nvSpPr>
          <p:cNvPr id="5" name="Text Placeholder 4">
            <a:extLst>
              <a:ext uri="{FF2B5EF4-FFF2-40B4-BE49-F238E27FC236}">
                <a16:creationId xmlns:a16="http://schemas.microsoft.com/office/drawing/2014/main" id="{45D561B5-A7F3-463C-BD8C-C2813F3D379D}"/>
              </a:ext>
            </a:extLst>
          </p:cNvPr>
          <p:cNvSpPr>
            <a:spLocks noGrp="1"/>
          </p:cNvSpPr>
          <p:nvPr>
            <p:ph type="body" sz="quarter" idx="19" hasCustomPrompt="1"/>
          </p:nvPr>
        </p:nvSpPr>
        <p:spPr>
          <a:xfrm>
            <a:off x="5684838" y="5389082"/>
            <a:ext cx="5702300" cy="317981"/>
          </a:xfrm>
        </p:spPr>
        <p:txBody>
          <a:bodyPr lIns="0" anchor="b" anchorCtr="0"/>
          <a:lstStyle>
            <a:lvl1pPr marL="0" indent="0">
              <a:lnSpc>
                <a:spcPct val="80000"/>
              </a:lnSpc>
              <a:spcAft>
                <a:spcPts val="0"/>
              </a:spcAft>
              <a:buNone/>
              <a:defRPr sz="1100" b="1" cap="all" baseline="0"/>
            </a:lvl1pPr>
            <a:lvl2pPr marL="0" indent="0">
              <a:lnSpc>
                <a:spcPct val="80000"/>
              </a:lnSpc>
              <a:spcAft>
                <a:spcPts val="0"/>
              </a:spcAft>
              <a:buNone/>
              <a:defRPr sz="1100" b="1" cap="all" baseline="0"/>
            </a:lvl2pPr>
            <a:lvl3pPr marL="0" indent="0">
              <a:lnSpc>
                <a:spcPct val="80000"/>
              </a:lnSpc>
              <a:spcAft>
                <a:spcPts val="0"/>
              </a:spcAft>
              <a:buNone/>
              <a:defRPr sz="1100" b="1" cap="all" baseline="0"/>
            </a:lvl3pPr>
            <a:lvl4pPr>
              <a:lnSpc>
                <a:spcPct val="80000"/>
              </a:lnSpc>
              <a:spcAft>
                <a:spcPts val="0"/>
              </a:spcAft>
              <a:buNone/>
              <a:defRPr sz="1100" b="1" cap="all" baseline="0"/>
            </a:lvl4pPr>
            <a:lvl5pPr>
              <a:spcAft>
                <a:spcPts val="0"/>
              </a:spcAft>
              <a:buNone/>
              <a:defRPr sz="1100" b="1" cap="all" baseline="0"/>
            </a:lvl5pPr>
          </a:lstStyle>
          <a:p>
            <a:pPr lvl="0"/>
            <a:r>
              <a:rPr lang="en-GB"/>
              <a:t>IMAGE TEXT</a:t>
            </a:r>
            <a:endParaRPr lang="en-GB" dirty="0"/>
          </a:p>
        </p:txBody>
      </p:sp>
      <p:sp>
        <p:nvSpPr>
          <p:cNvPr id="6" name="Picture Placeholder 3">
            <a:extLst>
              <a:ext uri="{FF2B5EF4-FFF2-40B4-BE49-F238E27FC236}">
                <a16:creationId xmlns:a16="http://schemas.microsoft.com/office/drawing/2014/main" id="{79B77179-6BCC-4E37-AE98-B3C52EB6D1B1}"/>
              </a:ext>
            </a:extLst>
          </p:cNvPr>
          <p:cNvSpPr>
            <a:spLocks noGrp="1"/>
          </p:cNvSpPr>
          <p:nvPr>
            <p:ph type="pic" sz="quarter" idx="17" hasCustomPrompt="1"/>
          </p:nvPr>
        </p:nvSpPr>
        <p:spPr>
          <a:xfrm>
            <a:off x="798513" y="1645033"/>
            <a:ext cx="4071937" cy="3744048"/>
          </a:xfrm>
          <a:solidFill>
            <a:srgbClr val="F6F6F4"/>
          </a:solidFill>
        </p:spPr>
        <p:txBody>
          <a:bodyPr tIns="0" anchor="t" anchorCtr="0"/>
          <a:lstStyle>
            <a:lvl1pPr>
              <a:buNone/>
              <a:defRPr/>
            </a:lvl1pPr>
          </a:lstStyle>
          <a:p>
            <a:r>
              <a:rPr lang="en-GB" noProof="0"/>
              <a:t>Mark placeholder to insert image</a:t>
            </a:r>
            <a:endParaRPr lang="en-GB" noProof="0" dirty="0"/>
          </a:p>
        </p:txBody>
      </p:sp>
      <p:sp>
        <p:nvSpPr>
          <p:cNvPr id="10" name="Picture Placeholder 3">
            <a:extLst>
              <a:ext uri="{FF2B5EF4-FFF2-40B4-BE49-F238E27FC236}">
                <a16:creationId xmlns:a16="http://schemas.microsoft.com/office/drawing/2014/main" id="{D7B8568A-A4E1-4039-824E-AC07066BFE6C}"/>
              </a:ext>
            </a:extLst>
          </p:cNvPr>
          <p:cNvSpPr>
            <a:spLocks noGrp="1"/>
          </p:cNvSpPr>
          <p:nvPr>
            <p:ph type="pic" sz="quarter" idx="16" hasCustomPrompt="1"/>
          </p:nvPr>
        </p:nvSpPr>
        <p:spPr>
          <a:xfrm>
            <a:off x="5684838" y="1645033"/>
            <a:ext cx="5702300" cy="3745114"/>
          </a:xfrm>
          <a:solidFill>
            <a:srgbClr val="F6F6F4"/>
          </a:solidFill>
        </p:spPr>
        <p:txBody>
          <a:bodyPr tIns="0" anchor="t" anchorCtr="0"/>
          <a:lstStyle>
            <a:lvl1pPr>
              <a:buNone/>
              <a:defRPr/>
            </a:lvl1pPr>
          </a:lstStyle>
          <a:p>
            <a:r>
              <a:rPr lang="en-GB" noProof="0"/>
              <a:t>Mark placeholder to insert image</a:t>
            </a:r>
            <a:endParaRPr lang="en-GB" noProof="0" dirty="0"/>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8" name="Footer Placeholder 4">
            <a:extLst>
              <a:ext uri="{FF2B5EF4-FFF2-40B4-BE49-F238E27FC236}">
                <a16:creationId xmlns:a16="http://schemas.microsoft.com/office/drawing/2014/main" id="{C5F701B6-51A4-429E-BAE7-303D346C10AB}"/>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r>
              <a:rPr lang="en-GB"/>
              <a:t>KS FoU-prosjekt 184002</a:t>
            </a:r>
            <a:endParaRPr lang="en-GB" dirty="0"/>
          </a:p>
        </p:txBody>
      </p:sp>
      <p:sp>
        <p:nvSpPr>
          <p:cNvPr id="12" name="Date_DateCustomA">
            <a:extLst>
              <a:ext uri="{FF2B5EF4-FFF2-40B4-BE49-F238E27FC236}">
                <a16:creationId xmlns:a16="http://schemas.microsoft.com/office/drawing/2014/main" id="{AF6FCEB8-934A-4A77-A838-C33FC03CC5FA}"/>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7B0EC15E-B41A-4A46-9131-549E3C21DC5F}" type="datetime1">
              <a:rPr lang="en-GB" smtClean="0"/>
              <a:t>30/11/2018</a:t>
            </a:fld>
            <a:endParaRPr lang="en-GB" dirty="0"/>
          </a:p>
        </p:txBody>
      </p:sp>
    </p:spTree>
    <p:extLst>
      <p:ext uri="{BB962C8B-B14F-4D97-AF65-F5344CB8AC3E}">
        <p14:creationId xmlns:p14="http://schemas.microsoft.com/office/powerpoint/2010/main" val="11940087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images (B)">
    <p:spTree>
      <p:nvGrpSpPr>
        <p:cNvPr id="1" name=""/>
        <p:cNvGrpSpPr/>
        <p:nvPr/>
      </p:nvGrpSpPr>
      <p:grpSpPr>
        <a:xfrm>
          <a:off x="0" y="0"/>
          <a:ext cx="0" cy="0"/>
          <a:chOff x="0" y="0"/>
          <a:chExt cx="0" cy="0"/>
        </a:xfrm>
      </p:grpSpPr>
      <p:sp>
        <p:nvSpPr>
          <p:cNvPr id="4" name="Title 1"/>
          <p:cNvSpPr>
            <a:spLocks noGrp="1"/>
          </p:cNvSpPr>
          <p:nvPr>
            <p:ph type="title"/>
          </p:nvPr>
        </p:nvSpPr>
        <p:spPr>
          <a:xfrm>
            <a:off x="798514" y="452543"/>
            <a:ext cx="10588624" cy="748800"/>
          </a:xfrm>
        </p:spPr>
        <p:txBody>
          <a:bodyPr/>
          <a:lstStyle/>
          <a:p>
            <a:r>
              <a:rPr lang="en-US"/>
              <a:t>Click to edit Master title style</a:t>
            </a:r>
            <a:endParaRPr lang="en-GB" dirty="0"/>
          </a:p>
        </p:txBody>
      </p:sp>
      <p:sp>
        <p:nvSpPr>
          <p:cNvPr id="10" name="Picture Placeholder 3">
            <a:extLst>
              <a:ext uri="{FF2B5EF4-FFF2-40B4-BE49-F238E27FC236}">
                <a16:creationId xmlns:a16="http://schemas.microsoft.com/office/drawing/2014/main" id="{D7B8568A-A4E1-4039-824E-AC07066BFE6C}"/>
              </a:ext>
            </a:extLst>
          </p:cNvPr>
          <p:cNvSpPr>
            <a:spLocks noGrp="1"/>
          </p:cNvSpPr>
          <p:nvPr>
            <p:ph type="pic" sz="quarter" idx="16" hasCustomPrompt="1"/>
          </p:nvPr>
        </p:nvSpPr>
        <p:spPr>
          <a:xfrm>
            <a:off x="798513" y="1645033"/>
            <a:ext cx="8143875" cy="3745114"/>
          </a:xfrm>
          <a:solidFill>
            <a:srgbClr val="F6F6F4"/>
          </a:solidFill>
        </p:spPr>
        <p:txBody>
          <a:bodyPr tIns="0" anchor="t" anchorCtr="0"/>
          <a:lstStyle>
            <a:lvl1pPr>
              <a:buNone/>
              <a:defRPr/>
            </a:lvl1pPr>
          </a:lstStyle>
          <a:p>
            <a:r>
              <a:rPr lang="en-GB" noProof="0"/>
              <a:t>Mark placeholder to insert image</a:t>
            </a:r>
            <a:endParaRPr lang="en-GB" noProof="0" dirty="0"/>
          </a:p>
        </p:txBody>
      </p:sp>
      <p:sp>
        <p:nvSpPr>
          <p:cNvPr id="9" name="Text Placeholder 3">
            <a:extLst>
              <a:ext uri="{FF2B5EF4-FFF2-40B4-BE49-F238E27FC236}">
                <a16:creationId xmlns:a16="http://schemas.microsoft.com/office/drawing/2014/main" id="{CEF889C6-83CD-4604-AD8C-C94AFB21FCA2}"/>
              </a:ext>
            </a:extLst>
          </p:cNvPr>
          <p:cNvSpPr>
            <a:spLocks noGrp="1"/>
          </p:cNvSpPr>
          <p:nvPr>
            <p:ph type="body" sz="quarter" idx="14" hasCustomPrompt="1"/>
          </p:nvPr>
        </p:nvSpPr>
        <p:spPr>
          <a:xfrm>
            <a:off x="798513" y="5389082"/>
            <a:ext cx="8143875" cy="317981"/>
          </a:xfrm>
        </p:spPr>
        <p:txBody>
          <a:bodyPr lIns="0" anchor="b" anchorCtr="0"/>
          <a:lstStyle>
            <a:lvl1pPr marL="0" indent="0">
              <a:lnSpc>
                <a:spcPct val="80000"/>
              </a:lnSpc>
              <a:spcAft>
                <a:spcPts val="0"/>
              </a:spcAft>
              <a:buFont typeface="Arial" panose="020B0604020202020204" pitchFamily="34" charset="0"/>
              <a:buChar char="​"/>
              <a:defRPr sz="1100" b="1" i="0" cap="all" spc="-50" baseline="0">
                <a:solidFill>
                  <a:schemeClr val="tx1"/>
                </a:solidFill>
              </a:defRPr>
            </a:lvl1pPr>
            <a:lvl2pPr marL="0" indent="0">
              <a:lnSpc>
                <a:spcPct val="100000"/>
              </a:lnSpc>
              <a:buFont typeface="Arial" panose="020B0604020202020204" pitchFamily="34" charset="0"/>
              <a:buNone/>
              <a:defRPr sz="2400" baseline="0">
                <a:solidFill>
                  <a:schemeClr val="tx2"/>
                </a:solidFill>
              </a:defRPr>
            </a:lvl2pPr>
            <a:lvl3pPr marL="0" indent="0">
              <a:lnSpc>
                <a:spcPct val="100000"/>
              </a:lnSpc>
              <a:buFont typeface="Arial" panose="020B0604020202020204" pitchFamily="34" charset="0"/>
              <a:buChar char="​"/>
              <a:defRPr sz="1050" i="1">
                <a:solidFill>
                  <a:schemeClr val="bg2"/>
                </a:solidFill>
              </a:defRPr>
            </a:lvl3pPr>
            <a:lvl4pPr marL="176213" indent="-176213">
              <a:lnSpc>
                <a:spcPct val="100000"/>
              </a:lnSpc>
              <a:buFont typeface="+mj-lt"/>
              <a:buAutoNum type="arabicPeriod"/>
              <a:defRPr sz="1200">
                <a:solidFill>
                  <a:schemeClr val="bg2"/>
                </a:solidFill>
              </a:defRPr>
            </a:lvl4pPr>
            <a:lvl5pPr marL="176213" indent="-176213">
              <a:lnSpc>
                <a:spcPct val="100000"/>
              </a:lnSpc>
              <a:buFont typeface="+mj-lt"/>
              <a:buAutoNum type="alphaUcPeriod"/>
              <a:defRPr sz="1200" b="0" cap="none" baseline="0">
                <a:solidFill>
                  <a:schemeClr val="bg2"/>
                </a:solidFill>
              </a:defRPr>
            </a:lvl5pPr>
          </a:lstStyle>
          <a:p>
            <a:pPr lvl="0"/>
            <a:r>
              <a:rPr lang="en-GB"/>
              <a:t>IMAGE TEXT</a:t>
            </a:r>
            <a:endParaRPr lang="en-GB" dirty="0"/>
          </a:p>
        </p:txBody>
      </p:sp>
      <p:sp>
        <p:nvSpPr>
          <p:cNvPr id="12" name="Picture Placeholder 3">
            <a:extLst>
              <a:ext uri="{FF2B5EF4-FFF2-40B4-BE49-F238E27FC236}">
                <a16:creationId xmlns:a16="http://schemas.microsoft.com/office/drawing/2014/main" id="{89424118-58CD-42CA-86D2-8D172442E460}"/>
              </a:ext>
            </a:extLst>
          </p:cNvPr>
          <p:cNvSpPr>
            <a:spLocks noGrp="1"/>
          </p:cNvSpPr>
          <p:nvPr>
            <p:ph type="pic" sz="quarter" idx="17" hasCustomPrompt="1"/>
          </p:nvPr>
        </p:nvSpPr>
        <p:spPr>
          <a:xfrm>
            <a:off x="9756775" y="1645032"/>
            <a:ext cx="1630363" cy="3745115"/>
          </a:xfrm>
          <a:solidFill>
            <a:srgbClr val="F6F6F4"/>
          </a:solidFill>
        </p:spPr>
        <p:txBody>
          <a:bodyPr tIns="0" anchor="t" anchorCtr="0"/>
          <a:lstStyle>
            <a:lvl1pPr marL="0" indent="0">
              <a:buNone/>
              <a:defRPr/>
            </a:lvl1pPr>
          </a:lstStyle>
          <a:p>
            <a:r>
              <a:rPr lang="en-GB" noProof="0"/>
              <a:t>Mark placeholder to insert image</a:t>
            </a:r>
            <a:endParaRPr lang="en-GB" noProof="0" dirty="0"/>
          </a:p>
        </p:txBody>
      </p:sp>
      <p:sp>
        <p:nvSpPr>
          <p:cNvPr id="8" name="Text Placeholder 4">
            <a:extLst>
              <a:ext uri="{FF2B5EF4-FFF2-40B4-BE49-F238E27FC236}">
                <a16:creationId xmlns:a16="http://schemas.microsoft.com/office/drawing/2014/main" id="{45AEC6E4-C3EF-4192-856D-9039F171C484}"/>
              </a:ext>
            </a:extLst>
          </p:cNvPr>
          <p:cNvSpPr>
            <a:spLocks noGrp="1"/>
          </p:cNvSpPr>
          <p:nvPr>
            <p:ph type="body" sz="quarter" idx="19" hasCustomPrompt="1"/>
          </p:nvPr>
        </p:nvSpPr>
        <p:spPr>
          <a:xfrm>
            <a:off x="9756775" y="5389082"/>
            <a:ext cx="1630363" cy="317981"/>
          </a:xfrm>
        </p:spPr>
        <p:txBody>
          <a:bodyPr lIns="0" anchor="b" anchorCtr="0"/>
          <a:lstStyle>
            <a:lvl1pPr marL="0" indent="0">
              <a:lnSpc>
                <a:spcPct val="80000"/>
              </a:lnSpc>
              <a:spcAft>
                <a:spcPts val="0"/>
              </a:spcAft>
              <a:buNone/>
              <a:defRPr sz="1100" b="1" cap="all" baseline="0"/>
            </a:lvl1pPr>
            <a:lvl2pPr marL="0" indent="0">
              <a:lnSpc>
                <a:spcPct val="80000"/>
              </a:lnSpc>
              <a:spcAft>
                <a:spcPts val="0"/>
              </a:spcAft>
              <a:buNone/>
              <a:defRPr sz="1100" b="1" cap="all" baseline="0"/>
            </a:lvl2pPr>
            <a:lvl3pPr marL="0" indent="0">
              <a:lnSpc>
                <a:spcPct val="80000"/>
              </a:lnSpc>
              <a:spcAft>
                <a:spcPts val="0"/>
              </a:spcAft>
              <a:buNone/>
              <a:defRPr sz="1100" b="1" cap="all" baseline="0"/>
            </a:lvl3pPr>
            <a:lvl4pPr>
              <a:lnSpc>
                <a:spcPct val="80000"/>
              </a:lnSpc>
              <a:spcAft>
                <a:spcPts val="0"/>
              </a:spcAft>
              <a:buNone/>
              <a:defRPr sz="1100" b="1" cap="all" baseline="0"/>
            </a:lvl4pPr>
            <a:lvl5pPr>
              <a:spcAft>
                <a:spcPts val="0"/>
              </a:spcAft>
              <a:buNone/>
              <a:defRPr sz="1100" b="1" cap="all" baseline="0"/>
            </a:lvl5pPr>
          </a:lstStyle>
          <a:p>
            <a:pPr lvl="0"/>
            <a:r>
              <a:rPr lang="en-GB"/>
              <a:t>IMAGE TEXT</a:t>
            </a:r>
            <a:endParaRPr lang="en-GB" dirty="0"/>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11" name="Footer Placeholder 4">
            <a:extLst>
              <a:ext uri="{FF2B5EF4-FFF2-40B4-BE49-F238E27FC236}">
                <a16:creationId xmlns:a16="http://schemas.microsoft.com/office/drawing/2014/main" id="{C5D31929-EC68-4BA9-818F-D9E7F43918EA}"/>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r>
              <a:rPr lang="en-GB"/>
              <a:t>KS FoU-prosjekt 184002</a:t>
            </a:r>
            <a:endParaRPr lang="en-GB" dirty="0"/>
          </a:p>
        </p:txBody>
      </p:sp>
      <p:sp>
        <p:nvSpPr>
          <p:cNvPr id="14" name="Date_DateCustomA">
            <a:extLst>
              <a:ext uri="{FF2B5EF4-FFF2-40B4-BE49-F238E27FC236}">
                <a16:creationId xmlns:a16="http://schemas.microsoft.com/office/drawing/2014/main" id="{F7836BF7-FD55-405A-874B-61C805C2E3C4}"/>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EDB56DE9-B922-4C28-BCF0-5E80E1C9B483}" type="datetime1">
              <a:rPr lang="en-GB" smtClean="0"/>
              <a:t>30/11/2018</a:t>
            </a:fld>
            <a:endParaRPr lang="en-GB" dirty="0"/>
          </a:p>
        </p:txBody>
      </p:sp>
    </p:spTree>
    <p:extLst>
      <p:ext uri="{BB962C8B-B14F-4D97-AF65-F5344CB8AC3E}">
        <p14:creationId xmlns:p14="http://schemas.microsoft.com/office/powerpoint/2010/main" val="28937825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images and fact tex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2AD88E7-3B12-4449-81F1-3C8219EE77CB}"/>
              </a:ext>
            </a:extLst>
          </p:cNvPr>
          <p:cNvSpPr>
            <a:spLocks noGrp="1"/>
          </p:cNvSpPr>
          <p:nvPr>
            <p:ph type="title"/>
          </p:nvPr>
        </p:nvSpPr>
        <p:spPr>
          <a:xfrm>
            <a:off x="798512" y="452543"/>
            <a:ext cx="10588625" cy="748800"/>
          </a:xfrm>
        </p:spPr>
        <p:txBody>
          <a:bodyPr/>
          <a:lstStyle/>
          <a:p>
            <a:r>
              <a:rPr lang="en-US"/>
              <a:t>Click to edit Master title style</a:t>
            </a:r>
            <a:endParaRPr lang="en-GB" dirty="0"/>
          </a:p>
        </p:txBody>
      </p:sp>
      <p:sp>
        <p:nvSpPr>
          <p:cNvPr id="9" name="Text Placeholder 3">
            <a:extLst>
              <a:ext uri="{FF2B5EF4-FFF2-40B4-BE49-F238E27FC236}">
                <a16:creationId xmlns:a16="http://schemas.microsoft.com/office/drawing/2014/main" id="{CEF889C6-83CD-4604-AD8C-C94AFB21FCA2}"/>
              </a:ext>
            </a:extLst>
          </p:cNvPr>
          <p:cNvSpPr>
            <a:spLocks noGrp="1"/>
          </p:cNvSpPr>
          <p:nvPr>
            <p:ph type="body" sz="quarter" idx="14" hasCustomPrompt="1"/>
          </p:nvPr>
        </p:nvSpPr>
        <p:spPr>
          <a:xfrm>
            <a:off x="798514" y="5389082"/>
            <a:ext cx="3257550" cy="317981"/>
          </a:xfrm>
        </p:spPr>
        <p:txBody>
          <a:bodyPr lIns="0" anchor="b" anchorCtr="0"/>
          <a:lstStyle>
            <a:lvl1pPr marL="0" indent="0">
              <a:lnSpc>
                <a:spcPct val="80000"/>
              </a:lnSpc>
              <a:spcAft>
                <a:spcPts val="0"/>
              </a:spcAft>
              <a:buFont typeface="Arial" panose="020B0604020202020204" pitchFamily="34" charset="0"/>
              <a:buChar char="​"/>
              <a:defRPr sz="1100" b="1" i="0" cap="all" spc="-50" baseline="0">
                <a:solidFill>
                  <a:schemeClr val="tx1"/>
                </a:solidFill>
              </a:defRPr>
            </a:lvl1pPr>
            <a:lvl2pPr marL="0" indent="0">
              <a:lnSpc>
                <a:spcPct val="100000"/>
              </a:lnSpc>
              <a:buFont typeface="Arial" panose="020B0604020202020204" pitchFamily="34" charset="0"/>
              <a:buNone/>
              <a:defRPr sz="2400" baseline="0">
                <a:solidFill>
                  <a:schemeClr val="tx2"/>
                </a:solidFill>
              </a:defRPr>
            </a:lvl2pPr>
            <a:lvl3pPr marL="0" indent="0">
              <a:lnSpc>
                <a:spcPct val="100000"/>
              </a:lnSpc>
              <a:buFont typeface="Arial" panose="020B0604020202020204" pitchFamily="34" charset="0"/>
              <a:buChar char="​"/>
              <a:defRPr sz="1050" i="1">
                <a:solidFill>
                  <a:schemeClr val="bg2"/>
                </a:solidFill>
              </a:defRPr>
            </a:lvl3pPr>
            <a:lvl4pPr marL="176213" indent="-176213">
              <a:lnSpc>
                <a:spcPct val="100000"/>
              </a:lnSpc>
              <a:buFont typeface="+mj-lt"/>
              <a:buAutoNum type="arabicPeriod"/>
              <a:defRPr sz="1200">
                <a:solidFill>
                  <a:schemeClr val="bg2"/>
                </a:solidFill>
              </a:defRPr>
            </a:lvl4pPr>
            <a:lvl5pPr marL="176213" indent="-176213">
              <a:lnSpc>
                <a:spcPct val="100000"/>
              </a:lnSpc>
              <a:buFont typeface="+mj-lt"/>
              <a:buAutoNum type="alphaUcPeriod"/>
              <a:defRPr sz="1200" b="0" cap="none" baseline="0">
                <a:solidFill>
                  <a:schemeClr val="bg2"/>
                </a:solidFill>
              </a:defRPr>
            </a:lvl5pPr>
          </a:lstStyle>
          <a:p>
            <a:pPr lvl="0"/>
            <a:r>
              <a:rPr lang="en-GB"/>
              <a:t>IMAGE TEXT</a:t>
            </a:r>
            <a:endParaRPr lang="en-GB" dirty="0"/>
          </a:p>
        </p:txBody>
      </p:sp>
      <p:sp>
        <p:nvSpPr>
          <p:cNvPr id="11" name="Text Placeholder 4">
            <a:extLst>
              <a:ext uri="{FF2B5EF4-FFF2-40B4-BE49-F238E27FC236}">
                <a16:creationId xmlns:a16="http://schemas.microsoft.com/office/drawing/2014/main" id="{F7D20742-1518-4D1C-84E0-A50DB3F71AB2}"/>
              </a:ext>
            </a:extLst>
          </p:cNvPr>
          <p:cNvSpPr>
            <a:spLocks noGrp="1"/>
          </p:cNvSpPr>
          <p:nvPr>
            <p:ph type="body" sz="quarter" idx="25" hasCustomPrompt="1"/>
          </p:nvPr>
        </p:nvSpPr>
        <p:spPr>
          <a:xfrm>
            <a:off x="4870450" y="5389082"/>
            <a:ext cx="3257550" cy="317981"/>
          </a:xfrm>
        </p:spPr>
        <p:txBody>
          <a:bodyPr lIns="0" anchor="b" anchorCtr="0"/>
          <a:lstStyle>
            <a:lvl1pPr marL="0" indent="0">
              <a:lnSpc>
                <a:spcPct val="80000"/>
              </a:lnSpc>
              <a:spcAft>
                <a:spcPts val="0"/>
              </a:spcAft>
              <a:buNone/>
              <a:defRPr sz="1100" b="1" cap="all" baseline="0"/>
            </a:lvl1pPr>
            <a:lvl2pPr marL="0" indent="0">
              <a:lnSpc>
                <a:spcPct val="80000"/>
              </a:lnSpc>
              <a:spcAft>
                <a:spcPts val="0"/>
              </a:spcAft>
              <a:buNone/>
              <a:defRPr sz="1100" b="1" cap="all" baseline="0"/>
            </a:lvl2pPr>
            <a:lvl3pPr marL="0" indent="0">
              <a:lnSpc>
                <a:spcPct val="80000"/>
              </a:lnSpc>
              <a:spcAft>
                <a:spcPts val="0"/>
              </a:spcAft>
              <a:buNone/>
              <a:defRPr sz="1100" b="1" cap="all" baseline="0"/>
            </a:lvl3pPr>
            <a:lvl4pPr>
              <a:lnSpc>
                <a:spcPct val="80000"/>
              </a:lnSpc>
              <a:spcAft>
                <a:spcPts val="0"/>
              </a:spcAft>
              <a:buNone/>
              <a:defRPr sz="1100" b="1" cap="all" baseline="0"/>
            </a:lvl4pPr>
            <a:lvl5pPr>
              <a:spcAft>
                <a:spcPts val="0"/>
              </a:spcAft>
              <a:buNone/>
              <a:defRPr sz="1100" b="1" cap="all" baseline="0"/>
            </a:lvl5pPr>
          </a:lstStyle>
          <a:p>
            <a:pPr lvl="0"/>
            <a:r>
              <a:rPr lang="en-GB"/>
              <a:t>IMAGE TEXT</a:t>
            </a:r>
            <a:endParaRPr lang="en-GB" dirty="0"/>
          </a:p>
        </p:txBody>
      </p:sp>
      <p:sp>
        <p:nvSpPr>
          <p:cNvPr id="10" name="Picture Placeholder 3">
            <a:extLst>
              <a:ext uri="{FF2B5EF4-FFF2-40B4-BE49-F238E27FC236}">
                <a16:creationId xmlns:a16="http://schemas.microsoft.com/office/drawing/2014/main" id="{D7B8568A-A4E1-4039-824E-AC07066BFE6C}"/>
              </a:ext>
            </a:extLst>
          </p:cNvPr>
          <p:cNvSpPr>
            <a:spLocks noGrp="1"/>
          </p:cNvSpPr>
          <p:nvPr>
            <p:ph type="pic" sz="quarter" idx="16" hasCustomPrompt="1"/>
          </p:nvPr>
        </p:nvSpPr>
        <p:spPr>
          <a:xfrm>
            <a:off x="798514" y="1645033"/>
            <a:ext cx="3257550" cy="3745114"/>
          </a:xfrm>
          <a:solidFill>
            <a:srgbClr val="F6F6F4"/>
          </a:solidFill>
        </p:spPr>
        <p:txBody>
          <a:bodyPr tIns="0" anchor="t" anchorCtr="0"/>
          <a:lstStyle>
            <a:lvl1pPr marL="0" indent="0">
              <a:buNone/>
              <a:defRPr/>
            </a:lvl1pPr>
          </a:lstStyle>
          <a:p>
            <a:r>
              <a:rPr lang="en-GB" noProof="0"/>
              <a:t>Mark placeholder to insert image</a:t>
            </a:r>
            <a:endParaRPr lang="en-GB" noProof="0" dirty="0"/>
          </a:p>
        </p:txBody>
      </p:sp>
      <p:sp>
        <p:nvSpPr>
          <p:cNvPr id="14" name="Picture Placeholder 3">
            <a:extLst>
              <a:ext uri="{FF2B5EF4-FFF2-40B4-BE49-F238E27FC236}">
                <a16:creationId xmlns:a16="http://schemas.microsoft.com/office/drawing/2014/main" id="{CF0DD355-BD0E-4C7A-AAD1-CDB85E6B5D3D}"/>
              </a:ext>
            </a:extLst>
          </p:cNvPr>
          <p:cNvSpPr>
            <a:spLocks noGrp="1"/>
          </p:cNvSpPr>
          <p:nvPr>
            <p:ph type="pic" sz="quarter" idx="19" hasCustomPrompt="1"/>
          </p:nvPr>
        </p:nvSpPr>
        <p:spPr>
          <a:xfrm>
            <a:off x="4870450" y="1645031"/>
            <a:ext cx="3257549" cy="3745116"/>
          </a:xfrm>
          <a:solidFill>
            <a:srgbClr val="F6F6F4"/>
          </a:solidFill>
        </p:spPr>
        <p:txBody>
          <a:bodyPr tIns="0" anchor="t" anchorCtr="0"/>
          <a:lstStyle>
            <a:lvl1pPr marL="0" indent="0">
              <a:buNone/>
              <a:defRPr/>
            </a:lvl1pPr>
          </a:lstStyle>
          <a:p>
            <a:r>
              <a:rPr lang="en-GB" noProof="0"/>
              <a:t>Mark placeholder to insert image</a:t>
            </a:r>
            <a:endParaRPr lang="en-GB" noProof="0" dirty="0"/>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12" name="Text Placeholder 6">
            <a:extLst>
              <a:ext uri="{FF2B5EF4-FFF2-40B4-BE49-F238E27FC236}">
                <a16:creationId xmlns:a16="http://schemas.microsoft.com/office/drawing/2014/main" id="{2AD0405A-0FD7-4F0F-AF7F-B2047DF5CF9E}"/>
              </a:ext>
            </a:extLst>
          </p:cNvPr>
          <p:cNvSpPr>
            <a:spLocks noGrp="1"/>
          </p:cNvSpPr>
          <p:nvPr>
            <p:ph type="body" sz="quarter" idx="15" hasCustomPrompt="1"/>
          </p:nvPr>
        </p:nvSpPr>
        <p:spPr>
          <a:xfrm>
            <a:off x="8942387" y="1644771"/>
            <a:ext cx="2444751" cy="4063616"/>
          </a:xfrm>
        </p:spPr>
        <p:txBody>
          <a:bodyPr lIns="0"/>
          <a:lstStyle>
            <a:lvl1pPr marL="0" indent="0">
              <a:lnSpc>
                <a:spcPct val="80000"/>
              </a:lnSpc>
              <a:spcAft>
                <a:spcPts val="1200"/>
              </a:spcAft>
              <a:buFont typeface="Arial" panose="020B0604020202020204" pitchFamily="34" charset="0"/>
              <a:buChar char="​"/>
              <a:defRPr sz="4800" b="1" cap="all" spc="-150" baseline="0">
                <a:solidFill>
                  <a:schemeClr val="tx2"/>
                </a:solidFill>
              </a:defRPr>
            </a:lvl1pPr>
            <a:lvl2pPr marL="0" indent="0">
              <a:lnSpc>
                <a:spcPct val="100000"/>
              </a:lnSpc>
              <a:buFont typeface="Arial" panose="020B0604020202020204" pitchFamily="34" charset="0"/>
              <a:buChar char="​"/>
              <a:defRPr sz="1600" baseline="0">
                <a:solidFill>
                  <a:schemeClr val="tx2"/>
                </a:solidFill>
              </a:defRPr>
            </a:lvl2pPr>
            <a:lvl3pPr marL="252000" indent="-252000">
              <a:lnSpc>
                <a:spcPct val="100000"/>
              </a:lnSpc>
              <a:buFont typeface="Verdana" panose="020B0604030504040204" pitchFamily="34" charset="0"/>
              <a:buChar char="•"/>
              <a:defRPr sz="1600" i="0" baseline="0">
                <a:solidFill>
                  <a:schemeClr val="tx2"/>
                </a:solidFill>
              </a:defRPr>
            </a:lvl3pPr>
            <a:lvl4pPr marL="271463" indent="-271463">
              <a:lnSpc>
                <a:spcPct val="100000"/>
              </a:lnSpc>
              <a:buFont typeface="+mj-lt"/>
              <a:buAutoNum type="arabicPeriod"/>
              <a:defRPr sz="1600">
                <a:solidFill>
                  <a:schemeClr val="tx2"/>
                </a:solidFill>
              </a:defRPr>
            </a:lvl4pPr>
            <a:lvl5pPr marL="271463" indent="-271463">
              <a:lnSpc>
                <a:spcPct val="100000"/>
              </a:lnSpc>
              <a:buFont typeface="+mj-lt"/>
              <a:buAutoNum type="alphaUcPeriod"/>
              <a:defRPr sz="1600" b="0" cap="none" spc="-50" baseline="0">
                <a:solidFill>
                  <a:schemeClr val="tx2"/>
                </a:solidFill>
              </a:defRPr>
            </a:lvl5pPr>
            <a:lvl6pPr>
              <a:defRPr sz="1600"/>
            </a:lvl6pPr>
            <a:lvl7pPr>
              <a:defRPr sz="1600">
                <a:solidFill>
                  <a:schemeClr val="tx2"/>
                </a:solidFill>
              </a:defRPr>
            </a:lvl7pPr>
            <a:lvl8pPr marL="271463" indent="-271463">
              <a:buClr>
                <a:schemeClr val="tx2"/>
              </a:buClr>
              <a:buFont typeface="+mj-lt"/>
              <a:buAutoNum type="arabicParenR"/>
              <a:defRPr sz="1000">
                <a:solidFill>
                  <a:schemeClr val="tx2"/>
                </a:solidFill>
              </a:defRPr>
            </a:lvl8pPr>
            <a:lvl9pPr marL="271463" indent="-271463">
              <a:buClr>
                <a:schemeClr val="tx2"/>
              </a:buClr>
              <a:buFont typeface="+mj-lt"/>
              <a:buAutoNum type="alphaLcParenR"/>
              <a:defRPr sz="1000">
                <a:solidFill>
                  <a:schemeClr val="tx2"/>
                </a:solidFill>
              </a:defRPr>
            </a:lvl9pPr>
          </a:lstStyle>
          <a:p>
            <a:pPr lvl="0"/>
            <a:r>
              <a:rPr lang="en-GB"/>
              <a:t>12,9%</a:t>
            </a:r>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endParaRPr lang="en-GB" dirty="0"/>
          </a:p>
        </p:txBody>
      </p:sp>
      <p:sp>
        <p:nvSpPr>
          <p:cNvPr id="13" name="Footer Placeholder 4">
            <a:extLst>
              <a:ext uri="{FF2B5EF4-FFF2-40B4-BE49-F238E27FC236}">
                <a16:creationId xmlns:a16="http://schemas.microsoft.com/office/drawing/2014/main" id="{918E1753-D849-4306-90F0-AE9E3B1E439A}"/>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r>
              <a:rPr lang="en-GB"/>
              <a:t>KS FoU-prosjekt 184002</a:t>
            </a:r>
            <a:endParaRPr lang="en-GB" dirty="0"/>
          </a:p>
        </p:txBody>
      </p:sp>
      <p:sp>
        <p:nvSpPr>
          <p:cNvPr id="16" name="Date_DateCustomA">
            <a:extLst>
              <a:ext uri="{FF2B5EF4-FFF2-40B4-BE49-F238E27FC236}">
                <a16:creationId xmlns:a16="http://schemas.microsoft.com/office/drawing/2014/main" id="{4824DA6C-1660-454E-AE9F-DA89A04C5D00}"/>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EBB22173-D7AA-47F0-8668-C70C3413F5BF}" type="datetime1">
              <a:rPr lang="en-GB" smtClean="0"/>
              <a:t>30/11/2018</a:t>
            </a:fld>
            <a:endParaRPr lang="en-GB" dirty="0"/>
          </a:p>
        </p:txBody>
      </p:sp>
    </p:spTree>
    <p:extLst>
      <p:ext uri="{BB962C8B-B14F-4D97-AF65-F5344CB8AC3E}">
        <p14:creationId xmlns:p14="http://schemas.microsoft.com/office/powerpoint/2010/main" val="6349154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hree images (A)">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A0290B9-8984-4B63-9584-E3AE12BC8408}"/>
              </a:ext>
            </a:extLst>
          </p:cNvPr>
          <p:cNvSpPr>
            <a:spLocks noGrp="1"/>
          </p:cNvSpPr>
          <p:nvPr>
            <p:ph type="title"/>
          </p:nvPr>
        </p:nvSpPr>
        <p:spPr>
          <a:xfrm>
            <a:off x="798512" y="452543"/>
            <a:ext cx="10588625" cy="748800"/>
          </a:xfrm>
        </p:spPr>
        <p:txBody>
          <a:bodyPr/>
          <a:lstStyle/>
          <a:p>
            <a:r>
              <a:rPr lang="en-US"/>
              <a:t>Click to edit Master title style</a:t>
            </a:r>
            <a:endParaRPr lang="en-GB" dirty="0"/>
          </a:p>
        </p:txBody>
      </p:sp>
      <p:sp>
        <p:nvSpPr>
          <p:cNvPr id="9" name="Text Placeholder 3">
            <a:extLst>
              <a:ext uri="{FF2B5EF4-FFF2-40B4-BE49-F238E27FC236}">
                <a16:creationId xmlns:a16="http://schemas.microsoft.com/office/drawing/2014/main" id="{CEF889C6-83CD-4604-AD8C-C94AFB21FCA2}"/>
              </a:ext>
            </a:extLst>
          </p:cNvPr>
          <p:cNvSpPr>
            <a:spLocks noGrp="1"/>
          </p:cNvSpPr>
          <p:nvPr>
            <p:ph type="body" sz="quarter" idx="14" hasCustomPrompt="1"/>
          </p:nvPr>
        </p:nvSpPr>
        <p:spPr>
          <a:xfrm>
            <a:off x="798513" y="5389082"/>
            <a:ext cx="4886325" cy="317981"/>
          </a:xfrm>
        </p:spPr>
        <p:txBody>
          <a:bodyPr lIns="0" anchor="b" anchorCtr="0"/>
          <a:lstStyle>
            <a:lvl1pPr marL="0" indent="0">
              <a:lnSpc>
                <a:spcPct val="80000"/>
              </a:lnSpc>
              <a:spcAft>
                <a:spcPts val="0"/>
              </a:spcAft>
              <a:buFont typeface="Arial" panose="020B0604020202020204" pitchFamily="34" charset="0"/>
              <a:buChar char="​"/>
              <a:defRPr sz="1100" b="1" i="0" cap="all" spc="-50" baseline="0">
                <a:solidFill>
                  <a:schemeClr val="tx1"/>
                </a:solidFill>
              </a:defRPr>
            </a:lvl1pPr>
            <a:lvl2pPr marL="0" indent="0">
              <a:lnSpc>
                <a:spcPct val="100000"/>
              </a:lnSpc>
              <a:buFont typeface="Arial" panose="020B0604020202020204" pitchFamily="34" charset="0"/>
              <a:buNone/>
              <a:defRPr sz="2400" baseline="0">
                <a:solidFill>
                  <a:schemeClr val="tx2"/>
                </a:solidFill>
              </a:defRPr>
            </a:lvl2pPr>
            <a:lvl3pPr marL="0" indent="0">
              <a:lnSpc>
                <a:spcPct val="100000"/>
              </a:lnSpc>
              <a:buFont typeface="Arial" panose="020B0604020202020204" pitchFamily="34" charset="0"/>
              <a:buChar char="​"/>
              <a:defRPr sz="1050" i="1">
                <a:solidFill>
                  <a:schemeClr val="bg2"/>
                </a:solidFill>
              </a:defRPr>
            </a:lvl3pPr>
            <a:lvl4pPr marL="176213" indent="-176213">
              <a:lnSpc>
                <a:spcPct val="100000"/>
              </a:lnSpc>
              <a:buFont typeface="+mj-lt"/>
              <a:buAutoNum type="arabicPeriod"/>
              <a:defRPr sz="1200">
                <a:solidFill>
                  <a:schemeClr val="bg2"/>
                </a:solidFill>
              </a:defRPr>
            </a:lvl4pPr>
            <a:lvl5pPr marL="176213" indent="-176213">
              <a:lnSpc>
                <a:spcPct val="100000"/>
              </a:lnSpc>
              <a:buFont typeface="+mj-lt"/>
              <a:buAutoNum type="alphaUcPeriod"/>
              <a:defRPr sz="1200" b="0" cap="none" baseline="0">
                <a:solidFill>
                  <a:schemeClr val="bg2"/>
                </a:solidFill>
              </a:defRPr>
            </a:lvl5pPr>
          </a:lstStyle>
          <a:p>
            <a:pPr lvl="0"/>
            <a:r>
              <a:rPr lang="en-GB"/>
              <a:t>IMAGE TEXT</a:t>
            </a:r>
            <a:endParaRPr lang="en-GB" dirty="0"/>
          </a:p>
        </p:txBody>
      </p:sp>
      <p:sp>
        <p:nvSpPr>
          <p:cNvPr id="11" name="Text Placeholder 4">
            <a:extLst>
              <a:ext uri="{FF2B5EF4-FFF2-40B4-BE49-F238E27FC236}">
                <a16:creationId xmlns:a16="http://schemas.microsoft.com/office/drawing/2014/main" id="{A7ABCE10-41F5-4BFF-B780-36E38A40F95C}"/>
              </a:ext>
            </a:extLst>
          </p:cNvPr>
          <p:cNvSpPr>
            <a:spLocks noGrp="1"/>
          </p:cNvSpPr>
          <p:nvPr>
            <p:ph type="body" sz="quarter" idx="25" hasCustomPrompt="1"/>
          </p:nvPr>
        </p:nvSpPr>
        <p:spPr>
          <a:xfrm>
            <a:off x="6499224" y="5389082"/>
            <a:ext cx="2443164" cy="317982"/>
          </a:xfrm>
        </p:spPr>
        <p:txBody>
          <a:bodyPr lIns="0" anchor="b" anchorCtr="0"/>
          <a:lstStyle>
            <a:lvl1pPr marL="0" indent="0">
              <a:lnSpc>
                <a:spcPct val="80000"/>
              </a:lnSpc>
              <a:spcAft>
                <a:spcPts val="0"/>
              </a:spcAft>
              <a:buNone/>
              <a:defRPr sz="1100" b="1" cap="all" baseline="0"/>
            </a:lvl1pPr>
            <a:lvl2pPr marL="0" indent="0">
              <a:lnSpc>
                <a:spcPct val="80000"/>
              </a:lnSpc>
              <a:spcAft>
                <a:spcPts val="0"/>
              </a:spcAft>
              <a:buNone/>
              <a:defRPr sz="1100" b="1" cap="all" baseline="0"/>
            </a:lvl2pPr>
            <a:lvl3pPr marL="0" indent="0">
              <a:lnSpc>
                <a:spcPct val="80000"/>
              </a:lnSpc>
              <a:spcAft>
                <a:spcPts val="0"/>
              </a:spcAft>
              <a:buNone/>
              <a:defRPr sz="1100" b="1" cap="all" baseline="0"/>
            </a:lvl3pPr>
            <a:lvl4pPr>
              <a:lnSpc>
                <a:spcPct val="80000"/>
              </a:lnSpc>
              <a:spcAft>
                <a:spcPts val="0"/>
              </a:spcAft>
              <a:buNone/>
              <a:defRPr sz="1100" b="1" cap="all" baseline="0"/>
            </a:lvl4pPr>
            <a:lvl5pPr>
              <a:spcAft>
                <a:spcPts val="0"/>
              </a:spcAft>
              <a:buNone/>
              <a:defRPr sz="1100" b="1" cap="all" baseline="0"/>
            </a:lvl5pPr>
          </a:lstStyle>
          <a:p>
            <a:pPr lvl="0"/>
            <a:r>
              <a:rPr lang="en-GB"/>
              <a:t>IMAGE TEXT</a:t>
            </a:r>
            <a:endParaRPr lang="en-GB" dirty="0"/>
          </a:p>
        </p:txBody>
      </p:sp>
      <p:sp>
        <p:nvSpPr>
          <p:cNvPr id="5" name="Text Placeholder 5">
            <a:extLst>
              <a:ext uri="{FF2B5EF4-FFF2-40B4-BE49-F238E27FC236}">
                <a16:creationId xmlns:a16="http://schemas.microsoft.com/office/drawing/2014/main" id="{6B139212-6CFC-41D2-8FC4-04AFFFB5F675}"/>
              </a:ext>
            </a:extLst>
          </p:cNvPr>
          <p:cNvSpPr>
            <a:spLocks noGrp="1"/>
          </p:cNvSpPr>
          <p:nvPr>
            <p:ph type="body" sz="quarter" idx="26" hasCustomPrompt="1"/>
          </p:nvPr>
        </p:nvSpPr>
        <p:spPr>
          <a:xfrm>
            <a:off x="9756775" y="5389082"/>
            <a:ext cx="1630363" cy="317981"/>
          </a:xfrm>
        </p:spPr>
        <p:txBody>
          <a:bodyPr lIns="0" anchor="b" anchorCtr="0"/>
          <a:lstStyle>
            <a:lvl1pPr marL="0" indent="0" algn="l">
              <a:lnSpc>
                <a:spcPct val="80000"/>
              </a:lnSpc>
              <a:spcAft>
                <a:spcPts val="0"/>
              </a:spcAft>
              <a:buNone/>
              <a:defRPr sz="1100" b="1" cap="all" baseline="0"/>
            </a:lvl1pPr>
            <a:lvl2pPr marL="0" indent="0">
              <a:lnSpc>
                <a:spcPct val="80000"/>
              </a:lnSpc>
              <a:spcAft>
                <a:spcPts val="0"/>
              </a:spcAft>
              <a:buNone/>
              <a:defRPr sz="1100" b="1" cap="all" baseline="0"/>
            </a:lvl2pPr>
            <a:lvl3pPr marL="0" indent="0">
              <a:lnSpc>
                <a:spcPct val="80000"/>
              </a:lnSpc>
              <a:spcAft>
                <a:spcPts val="0"/>
              </a:spcAft>
              <a:buNone/>
              <a:defRPr sz="1100" b="1" cap="all" baseline="0"/>
            </a:lvl3pPr>
            <a:lvl4pPr>
              <a:lnSpc>
                <a:spcPct val="80000"/>
              </a:lnSpc>
              <a:spcAft>
                <a:spcPts val="0"/>
              </a:spcAft>
              <a:buNone/>
              <a:defRPr sz="1100" b="1" cap="all" baseline="0"/>
            </a:lvl4pPr>
            <a:lvl5pPr>
              <a:lnSpc>
                <a:spcPct val="80000"/>
              </a:lnSpc>
              <a:spcAft>
                <a:spcPts val="0"/>
              </a:spcAft>
              <a:buNone/>
              <a:defRPr sz="1100" b="1" cap="all" baseline="0"/>
            </a:lvl5pPr>
          </a:lstStyle>
          <a:p>
            <a:pPr lvl="0"/>
            <a:r>
              <a:rPr lang="en-GB"/>
              <a:t>IMAGE TEXT</a:t>
            </a:r>
            <a:endParaRPr lang="en-GB" dirty="0"/>
          </a:p>
        </p:txBody>
      </p:sp>
      <p:sp>
        <p:nvSpPr>
          <p:cNvPr id="10" name="Picture Placeholder 3">
            <a:extLst>
              <a:ext uri="{FF2B5EF4-FFF2-40B4-BE49-F238E27FC236}">
                <a16:creationId xmlns:a16="http://schemas.microsoft.com/office/drawing/2014/main" id="{D7B8568A-A4E1-4039-824E-AC07066BFE6C}"/>
              </a:ext>
            </a:extLst>
          </p:cNvPr>
          <p:cNvSpPr>
            <a:spLocks noGrp="1"/>
          </p:cNvSpPr>
          <p:nvPr>
            <p:ph type="pic" sz="quarter" idx="16" hasCustomPrompt="1"/>
          </p:nvPr>
        </p:nvSpPr>
        <p:spPr>
          <a:xfrm>
            <a:off x="798513" y="1645033"/>
            <a:ext cx="4886325" cy="3745114"/>
          </a:xfrm>
          <a:solidFill>
            <a:srgbClr val="F6F6F4"/>
          </a:solidFill>
        </p:spPr>
        <p:txBody>
          <a:bodyPr tIns="0" anchor="t" anchorCtr="0"/>
          <a:lstStyle>
            <a:lvl1pPr>
              <a:buNone/>
              <a:defRPr/>
            </a:lvl1pPr>
          </a:lstStyle>
          <a:p>
            <a:r>
              <a:rPr lang="en-GB" noProof="0"/>
              <a:t>Mark placeholder to insert image</a:t>
            </a:r>
            <a:endParaRPr lang="en-GB" noProof="0" dirty="0"/>
          </a:p>
        </p:txBody>
      </p:sp>
      <p:sp>
        <p:nvSpPr>
          <p:cNvPr id="14" name="Picture Placeholder 3">
            <a:extLst>
              <a:ext uri="{FF2B5EF4-FFF2-40B4-BE49-F238E27FC236}">
                <a16:creationId xmlns:a16="http://schemas.microsoft.com/office/drawing/2014/main" id="{CF0DD355-BD0E-4C7A-AAD1-CDB85E6B5D3D}"/>
              </a:ext>
            </a:extLst>
          </p:cNvPr>
          <p:cNvSpPr>
            <a:spLocks noGrp="1"/>
          </p:cNvSpPr>
          <p:nvPr>
            <p:ph type="pic" sz="quarter" idx="19" hasCustomPrompt="1"/>
          </p:nvPr>
        </p:nvSpPr>
        <p:spPr>
          <a:xfrm>
            <a:off x="6499225" y="1645031"/>
            <a:ext cx="2443162" cy="3745116"/>
          </a:xfrm>
          <a:solidFill>
            <a:srgbClr val="F6F6F4"/>
          </a:solidFill>
        </p:spPr>
        <p:txBody>
          <a:bodyPr tIns="0" anchor="t" anchorCtr="0"/>
          <a:lstStyle>
            <a:lvl1pPr marL="0" indent="0">
              <a:spcAft>
                <a:spcPts val="0"/>
              </a:spcAft>
              <a:buNone/>
              <a:defRPr/>
            </a:lvl1pPr>
          </a:lstStyle>
          <a:p>
            <a:r>
              <a:rPr lang="en-GB" noProof="0"/>
              <a:t>Mark placeholder to insert image</a:t>
            </a:r>
            <a:endParaRPr lang="en-GB" noProof="0" dirty="0"/>
          </a:p>
        </p:txBody>
      </p:sp>
      <p:sp>
        <p:nvSpPr>
          <p:cNvPr id="6" name="Picture Placeholder 3">
            <a:extLst>
              <a:ext uri="{FF2B5EF4-FFF2-40B4-BE49-F238E27FC236}">
                <a16:creationId xmlns:a16="http://schemas.microsoft.com/office/drawing/2014/main" id="{79B77179-6BCC-4E37-AE98-B3C52EB6D1B1}"/>
              </a:ext>
            </a:extLst>
          </p:cNvPr>
          <p:cNvSpPr>
            <a:spLocks noGrp="1"/>
          </p:cNvSpPr>
          <p:nvPr>
            <p:ph type="pic" sz="quarter" idx="17" hasCustomPrompt="1"/>
          </p:nvPr>
        </p:nvSpPr>
        <p:spPr>
          <a:xfrm>
            <a:off x="9756775" y="1645032"/>
            <a:ext cx="1630363" cy="3745115"/>
          </a:xfrm>
          <a:solidFill>
            <a:srgbClr val="F6F6F4"/>
          </a:solidFill>
        </p:spPr>
        <p:txBody>
          <a:bodyPr tIns="0" anchor="t" anchorCtr="0"/>
          <a:lstStyle>
            <a:lvl1pPr marL="0" indent="0">
              <a:spcAft>
                <a:spcPts val="0"/>
              </a:spcAft>
              <a:buNone/>
              <a:defRPr/>
            </a:lvl1pPr>
          </a:lstStyle>
          <a:p>
            <a:r>
              <a:rPr lang="en-GB" noProof="0"/>
              <a:t>Mark placeholder to insert image</a:t>
            </a:r>
            <a:endParaRPr lang="en-GB" noProof="0" dirty="0"/>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12" name="Footer Placeholder 4">
            <a:extLst>
              <a:ext uri="{FF2B5EF4-FFF2-40B4-BE49-F238E27FC236}">
                <a16:creationId xmlns:a16="http://schemas.microsoft.com/office/drawing/2014/main" id="{5874BC50-6BE9-4C0E-B354-8E1950E1DEC6}"/>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r>
              <a:rPr lang="en-GB"/>
              <a:t>KS FoU-prosjekt 184002</a:t>
            </a:r>
            <a:endParaRPr lang="en-GB" dirty="0"/>
          </a:p>
        </p:txBody>
      </p:sp>
      <p:sp>
        <p:nvSpPr>
          <p:cNvPr id="15" name="Date_DateCustomA">
            <a:extLst>
              <a:ext uri="{FF2B5EF4-FFF2-40B4-BE49-F238E27FC236}">
                <a16:creationId xmlns:a16="http://schemas.microsoft.com/office/drawing/2014/main" id="{A27BE1DC-8318-4E12-A678-697DBD2158D0}"/>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576187F6-6A86-474F-8783-BE4A9805E359}" type="datetime1">
              <a:rPr lang="en-GB" smtClean="0"/>
              <a:t>30/11/2018</a:t>
            </a:fld>
            <a:endParaRPr lang="en-GB" dirty="0"/>
          </a:p>
        </p:txBody>
      </p:sp>
    </p:spTree>
    <p:extLst>
      <p:ext uri="{BB962C8B-B14F-4D97-AF65-F5344CB8AC3E}">
        <p14:creationId xmlns:p14="http://schemas.microsoft.com/office/powerpoint/2010/main" val="23827418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ree images (B)">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69AAF93-6D36-4195-82B9-DF0720EC521B}"/>
              </a:ext>
            </a:extLst>
          </p:cNvPr>
          <p:cNvSpPr>
            <a:spLocks noGrp="1"/>
          </p:cNvSpPr>
          <p:nvPr>
            <p:ph type="title"/>
          </p:nvPr>
        </p:nvSpPr>
        <p:spPr>
          <a:xfrm>
            <a:off x="798512" y="452543"/>
            <a:ext cx="10588625" cy="748800"/>
          </a:xfrm>
        </p:spPr>
        <p:txBody>
          <a:bodyPr/>
          <a:lstStyle/>
          <a:p>
            <a:r>
              <a:rPr lang="en-US"/>
              <a:t>Click to edit Master title style</a:t>
            </a:r>
            <a:endParaRPr lang="en-GB" dirty="0"/>
          </a:p>
        </p:txBody>
      </p:sp>
      <p:sp>
        <p:nvSpPr>
          <p:cNvPr id="9" name="Text Placeholder 3">
            <a:extLst>
              <a:ext uri="{FF2B5EF4-FFF2-40B4-BE49-F238E27FC236}">
                <a16:creationId xmlns:a16="http://schemas.microsoft.com/office/drawing/2014/main" id="{CEF889C6-83CD-4604-AD8C-C94AFB21FCA2}"/>
              </a:ext>
            </a:extLst>
          </p:cNvPr>
          <p:cNvSpPr>
            <a:spLocks noGrp="1"/>
          </p:cNvSpPr>
          <p:nvPr>
            <p:ph type="body" sz="quarter" idx="14" hasCustomPrompt="1"/>
          </p:nvPr>
        </p:nvSpPr>
        <p:spPr>
          <a:xfrm>
            <a:off x="798513" y="5389082"/>
            <a:ext cx="5700712" cy="318240"/>
          </a:xfrm>
        </p:spPr>
        <p:txBody>
          <a:bodyPr lIns="0" anchor="b" anchorCtr="0"/>
          <a:lstStyle>
            <a:lvl1pPr marL="0" indent="0">
              <a:lnSpc>
                <a:spcPct val="80000"/>
              </a:lnSpc>
              <a:spcAft>
                <a:spcPts val="0"/>
              </a:spcAft>
              <a:buFont typeface="Arial" panose="020B0604020202020204" pitchFamily="34" charset="0"/>
              <a:buChar char="​"/>
              <a:defRPr sz="1100" b="1" i="0" cap="all" spc="-50" baseline="0">
                <a:solidFill>
                  <a:schemeClr val="tx1"/>
                </a:solidFill>
              </a:defRPr>
            </a:lvl1pPr>
            <a:lvl2pPr marL="0" indent="0">
              <a:lnSpc>
                <a:spcPct val="100000"/>
              </a:lnSpc>
              <a:buFont typeface="Arial" panose="020B0604020202020204" pitchFamily="34" charset="0"/>
              <a:buNone/>
              <a:defRPr sz="2400" baseline="0">
                <a:solidFill>
                  <a:schemeClr val="tx2"/>
                </a:solidFill>
              </a:defRPr>
            </a:lvl2pPr>
            <a:lvl3pPr marL="0" indent="0">
              <a:lnSpc>
                <a:spcPct val="100000"/>
              </a:lnSpc>
              <a:buFont typeface="Arial" panose="020B0604020202020204" pitchFamily="34" charset="0"/>
              <a:buChar char="​"/>
              <a:defRPr sz="1050" i="1">
                <a:solidFill>
                  <a:schemeClr val="bg2"/>
                </a:solidFill>
              </a:defRPr>
            </a:lvl3pPr>
            <a:lvl4pPr marL="176213" indent="-176213">
              <a:lnSpc>
                <a:spcPct val="100000"/>
              </a:lnSpc>
              <a:buFont typeface="+mj-lt"/>
              <a:buAutoNum type="arabicPeriod"/>
              <a:defRPr sz="1200">
                <a:solidFill>
                  <a:schemeClr val="bg2"/>
                </a:solidFill>
              </a:defRPr>
            </a:lvl4pPr>
            <a:lvl5pPr marL="176213" indent="-176213">
              <a:lnSpc>
                <a:spcPct val="100000"/>
              </a:lnSpc>
              <a:buFont typeface="+mj-lt"/>
              <a:buAutoNum type="alphaUcPeriod"/>
              <a:defRPr sz="1200" b="0" cap="none" baseline="0">
                <a:solidFill>
                  <a:schemeClr val="bg2"/>
                </a:solidFill>
              </a:defRPr>
            </a:lvl5pPr>
          </a:lstStyle>
          <a:p>
            <a:pPr lvl="0"/>
            <a:r>
              <a:rPr lang="en-GB"/>
              <a:t>IMAGE TEXT</a:t>
            </a:r>
            <a:endParaRPr lang="en-GB" dirty="0"/>
          </a:p>
        </p:txBody>
      </p:sp>
      <p:sp>
        <p:nvSpPr>
          <p:cNvPr id="11" name="Text Placeholder 4">
            <a:extLst>
              <a:ext uri="{FF2B5EF4-FFF2-40B4-BE49-F238E27FC236}">
                <a16:creationId xmlns:a16="http://schemas.microsoft.com/office/drawing/2014/main" id="{3E2CB951-B63B-4713-9C55-151E8F70764A}"/>
              </a:ext>
            </a:extLst>
          </p:cNvPr>
          <p:cNvSpPr>
            <a:spLocks noGrp="1"/>
          </p:cNvSpPr>
          <p:nvPr>
            <p:ph type="body" sz="quarter" idx="25" hasCustomPrompt="1"/>
          </p:nvPr>
        </p:nvSpPr>
        <p:spPr>
          <a:xfrm>
            <a:off x="7313612" y="5389082"/>
            <a:ext cx="1628776" cy="318240"/>
          </a:xfrm>
        </p:spPr>
        <p:txBody>
          <a:bodyPr lIns="0" anchor="b" anchorCtr="0"/>
          <a:lstStyle>
            <a:lvl1pPr marL="0" indent="0">
              <a:lnSpc>
                <a:spcPct val="80000"/>
              </a:lnSpc>
              <a:spcAft>
                <a:spcPts val="0"/>
              </a:spcAft>
              <a:buNone/>
              <a:defRPr sz="1100" b="1" cap="all" baseline="0"/>
            </a:lvl1pPr>
            <a:lvl2pPr marL="0" indent="0">
              <a:lnSpc>
                <a:spcPct val="80000"/>
              </a:lnSpc>
              <a:spcAft>
                <a:spcPts val="0"/>
              </a:spcAft>
              <a:buNone/>
              <a:defRPr sz="1100" b="1" cap="all" baseline="0"/>
            </a:lvl2pPr>
            <a:lvl3pPr marL="0" indent="0">
              <a:lnSpc>
                <a:spcPct val="80000"/>
              </a:lnSpc>
              <a:spcAft>
                <a:spcPts val="0"/>
              </a:spcAft>
              <a:buNone/>
              <a:defRPr sz="1100" b="1" cap="all" baseline="0"/>
            </a:lvl3pPr>
            <a:lvl4pPr>
              <a:lnSpc>
                <a:spcPct val="80000"/>
              </a:lnSpc>
              <a:spcAft>
                <a:spcPts val="0"/>
              </a:spcAft>
              <a:buNone/>
              <a:defRPr sz="1100" b="1" cap="all" baseline="0"/>
            </a:lvl4pPr>
            <a:lvl5pPr>
              <a:spcAft>
                <a:spcPts val="0"/>
              </a:spcAft>
              <a:buNone/>
              <a:defRPr sz="1100" b="1" cap="all" baseline="0"/>
            </a:lvl5pPr>
          </a:lstStyle>
          <a:p>
            <a:pPr lvl="0"/>
            <a:r>
              <a:rPr lang="en-GB"/>
              <a:t>IMAGE TEXT</a:t>
            </a:r>
            <a:endParaRPr lang="en-GB" dirty="0"/>
          </a:p>
        </p:txBody>
      </p:sp>
      <p:sp>
        <p:nvSpPr>
          <p:cNvPr id="12" name="Text Placeholder 5">
            <a:extLst>
              <a:ext uri="{FF2B5EF4-FFF2-40B4-BE49-F238E27FC236}">
                <a16:creationId xmlns:a16="http://schemas.microsoft.com/office/drawing/2014/main" id="{4ABF96D0-72C6-404F-8711-EC888AA24B29}"/>
              </a:ext>
            </a:extLst>
          </p:cNvPr>
          <p:cNvSpPr>
            <a:spLocks noGrp="1"/>
          </p:cNvSpPr>
          <p:nvPr>
            <p:ph type="body" sz="quarter" idx="26" hasCustomPrompt="1"/>
          </p:nvPr>
        </p:nvSpPr>
        <p:spPr>
          <a:xfrm>
            <a:off x="9756775" y="5389082"/>
            <a:ext cx="1630363" cy="318240"/>
          </a:xfrm>
        </p:spPr>
        <p:txBody>
          <a:bodyPr lIns="0" anchor="b" anchorCtr="0"/>
          <a:lstStyle>
            <a:lvl1pPr marL="0" indent="0" algn="l">
              <a:lnSpc>
                <a:spcPct val="80000"/>
              </a:lnSpc>
              <a:spcAft>
                <a:spcPts val="0"/>
              </a:spcAft>
              <a:buNone/>
              <a:defRPr sz="1100" b="1" cap="all" baseline="0"/>
            </a:lvl1pPr>
            <a:lvl2pPr marL="0" indent="0">
              <a:lnSpc>
                <a:spcPct val="80000"/>
              </a:lnSpc>
              <a:spcAft>
                <a:spcPts val="0"/>
              </a:spcAft>
              <a:buNone/>
              <a:defRPr sz="1100" b="1" cap="all" baseline="0"/>
            </a:lvl2pPr>
            <a:lvl3pPr marL="0" indent="0">
              <a:lnSpc>
                <a:spcPct val="80000"/>
              </a:lnSpc>
              <a:spcAft>
                <a:spcPts val="0"/>
              </a:spcAft>
              <a:buNone/>
              <a:defRPr sz="1100" b="1" cap="all" baseline="0"/>
            </a:lvl3pPr>
            <a:lvl4pPr>
              <a:lnSpc>
                <a:spcPct val="80000"/>
              </a:lnSpc>
              <a:spcAft>
                <a:spcPts val="0"/>
              </a:spcAft>
              <a:buNone/>
              <a:defRPr sz="1100" b="1" cap="all" baseline="0"/>
            </a:lvl4pPr>
            <a:lvl5pPr>
              <a:lnSpc>
                <a:spcPct val="80000"/>
              </a:lnSpc>
              <a:spcAft>
                <a:spcPts val="0"/>
              </a:spcAft>
              <a:buNone/>
              <a:defRPr sz="1100" b="1" cap="all" baseline="0"/>
            </a:lvl5pPr>
          </a:lstStyle>
          <a:p>
            <a:pPr lvl="0"/>
            <a:r>
              <a:rPr lang="en-GB"/>
              <a:t>IMAGE TEXT</a:t>
            </a:r>
            <a:endParaRPr lang="en-GB" dirty="0"/>
          </a:p>
        </p:txBody>
      </p:sp>
      <p:sp>
        <p:nvSpPr>
          <p:cNvPr id="10" name="Picture Placeholder 3">
            <a:extLst>
              <a:ext uri="{FF2B5EF4-FFF2-40B4-BE49-F238E27FC236}">
                <a16:creationId xmlns:a16="http://schemas.microsoft.com/office/drawing/2014/main" id="{D7B8568A-A4E1-4039-824E-AC07066BFE6C}"/>
              </a:ext>
            </a:extLst>
          </p:cNvPr>
          <p:cNvSpPr>
            <a:spLocks noGrp="1"/>
          </p:cNvSpPr>
          <p:nvPr>
            <p:ph type="pic" sz="quarter" idx="16" hasCustomPrompt="1"/>
          </p:nvPr>
        </p:nvSpPr>
        <p:spPr>
          <a:xfrm>
            <a:off x="796925" y="1645033"/>
            <a:ext cx="5702300" cy="3745114"/>
          </a:xfrm>
          <a:solidFill>
            <a:srgbClr val="F6F6F4"/>
          </a:solidFill>
        </p:spPr>
        <p:txBody>
          <a:bodyPr tIns="0" anchor="t" anchorCtr="0"/>
          <a:lstStyle>
            <a:lvl1pPr>
              <a:buNone/>
              <a:defRPr/>
            </a:lvl1pPr>
          </a:lstStyle>
          <a:p>
            <a:r>
              <a:rPr lang="en-GB" noProof="0"/>
              <a:t>Mark placeholder to insert image</a:t>
            </a:r>
            <a:endParaRPr lang="en-GB" noProof="0" dirty="0"/>
          </a:p>
        </p:txBody>
      </p:sp>
      <p:sp>
        <p:nvSpPr>
          <p:cNvPr id="14" name="Picture Placeholder 3">
            <a:extLst>
              <a:ext uri="{FF2B5EF4-FFF2-40B4-BE49-F238E27FC236}">
                <a16:creationId xmlns:a16="http://schemas.microsoft.com/office/drawing/2014/main" id="{CF0DD355-BD0E-4C7A-AAD1-CDB85E6B5D3D}"/>
              </a:ext>
            </a:extLst>
          </p:cNvPr>
          <p:cNvSpPr>
            <a:spLocks noGrp="1"/>
          </p:cNvSpPr>
          <p:nvPr>
            <p:ph type="pic" sz="quarter" idx="19" hasCustomPrompt="1"/>
          </p:nvPr>
        </p:nvSpPr>
        <p:spPr>
          <a:xfrm>
            <a:off x="7313612" y="1645031"/>
            <a:ext cx="1628776" cy="3745116"/>
          </a:xfrm>
          <a:solidFill>
            <a:srgbClr val="F6F6F4"/>
          </a:solidFill>
        </p:spPr>
        <p:txBody>
          <a:bodyPr tIns="0" anchor="t" anchorCtr="0"/>
          <a:lstStyle>
            <a:lvl1pPr marL="0" indent="0">
              <a:buNone/>
              <a:defRPr/>
            </a:lvl1pPr>
          </a:lstStyle>
          <a:p>
            <a:r>
              <a:rPr lang="en-GB" noProof="0"/>
              <a:t>Mark placeholder to insert image</a:t>
            </a:r>
            <a:endParaRPr lang="en-GB" noProof="0" dirty="0"/>
          </a:p>
        </p:txBody>
      </p:sp>
      <p:sp>
        <p:nvSpPr>
          <p:cNvPr id="6" name="Picture Placeholder 3">
            <a:extLst>
              <a:ext uri="{FF2B5EF4-FFF2-40B4-BE49-F238E27FC236}">
                <a16:creationId xmlns:a16="http://schemas.microsoft.com/office/drawing/2014/main" id="{79B77179-6BCC-4E37-AE98-B3C52EB6D1B1}"/>
              </a:ext>
            </a:extLst>
          </p:cNvPr>
          <p:cNvSpPr>
            <a:spLocks noGrp="1"/>
          </p:cNvSpPr>
          <p:nvPr>
            <p:ph type="pic" sz="quarter" idx="17" hasCustomPrompt="1"/>
          </p:nvPr>
        </p:nvSpPr>
        <p:spPr>
          <a:xfrm>
            <a:off x="9756775" y="1645032"/>
            <a:ext cx="1630363" cy="3745115"/>
          </a:xfrm>
          <a:solidFill>
            <a:srgbClr val="F6F6F4"/>
          </a:solidFill>
        </p:spPr>
        <p:txBody>
          <a:bodyPr tIns="0" anchor="t" anchorCtr="0"/>
          <a:lstStyle>
            <a:lvl1pPr marL="0" indent="0">
              <a:buNone/>
              <a:defRPr/>
            </a:lvl1pPr>
          </a:lstStyle>
          <a:p>
            <a:r>
              <a:rPr lang="en-GB" noProof="0"/>
              <a:t>Mark placeholder to insert image</a:t>
            </a:r>
            <a:endParaRPr lang="en-GB" noProof="0" dirty="0"/>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13" name="Footer Placeholder 4">
            <a:extLst>
              <a:ext uri="{FF2B5EF4-FFF2-40B4-BE49-F238E27FC236}">
                <a16:creationId xmlns:a16="http://schemas.microsoft.com/office/drawing/2014/main" id="{B6ABE9CB-A3E8-48D2-82D8-BB162FBC2ACE}"/>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r>
              <a:rPr lang="en-GB"/>
              <a:t>KS FoU-prosjekt 184002</a:t>
            </a:r>
            <a:endParaRPr lang="en-GB" dirty="0"/>
          </a:p>
        </p:txBody>
      </p:sp>
      <p:sp>
        <p:nvSpPr>
          <p:cNvPr id="16" name="Date_DateCustomA">
            <a:extLst>
              <a:ext uri="{FF2B5EF4-FFF2-40B4-BE49-F238E27FC236}">
                <a16:creationId xmlns:a16="http://schemas.microsoft.com/office/drawing/2014/main" id="{F8AC17EF-756D-46C0-9E6D-5F5BC146218E}"/>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53565820-C976-4A6C-A202-AF49C56D59E1}" type="datetime1">
              <a:rPr lang="en-GB" smtClean="0"/>
              <a:t>30/11/2018</a:t>
            </a:fld>
            <a:endParaRPr lang="en-GB" dirty="0"/>
          </a:p>
        </p:txBody>
      </p:sp>
    </p:spTree>
    <p:extLst>
      <p:ext uri="{BB962C8B-B14F-4D97-AF65-F5344CB8AC3E}">
        <p14:creationId xmlns:p14="http://schemas.microsoft.com/office/powerpoint/2010/main" val="34492597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our images (A)">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23A1CA0-6B95-4682-8F2B-A2CB29E9A06F}"/>
              </a:ext>
            </a:extLst>
          </p:cNvPr>
          <p:cNvSpPr>
            <a:spLocks noGrp="1"/>
          </p:cNvSpPr>
          <p:nvPr>
            <p:ph type="title"/>
          </p:nvPr>
        </p:nvSpPr>
        <p:spPr>
          <a:xfrm>
            <a:off x="798512" y="452543"/>
            <a:ext cx="10588625" cy="748800"/>
          </a:xfrm>
        </p:spPr>
        <p:txBody>
          <a:bodyPr/>
          <a:lstStyle/>
          <a:p>
            <a:r>
              <a:rPr lang="en-US"/>
              <a:t>Click to edit Master title style</a:t>
            </a:r>
            <a:endParaRPr lang="en-GB" dirty="0"/>
          </a:p>
        </p:txBody>
      </p:sp>
      <p:sp>
        <p:nvSpPr>
          <p:cNvPr id="9" name="Text Placeholder 3">
            <a:extLst>
              <a:ext uri="{FF2B5EF4-FFF2-40B4-BE49-F238E27FC236}">
                <a16:creationId xmlns:a16="http://schemas.microsoft.com/office/drawing/2014/main" id="{CEF889C6-83CD-4604-AD8C-C94AFB21FCA2}"/>
              </a:ext>
            </a:extLst>
          </p:cNvPr>
          <p:cNvSpPr>
            <a:spLocks noGrp="1"/>
          </p:cNvSpPr>
          <p:nvPr>
            <p:ph type="body" sz="quarter" idx="14" hasCustomPrompt="1"/>
          </p:nvPr>
        </p:nvSpPr>
        <p:spPr>
          <a:xfrm>
            <a:off x="796925" y="5389082"/>
            <a:ext cx="5702299" cy="318240"/>
          </a:xfrm>
        </p:spPr>
        <p:txBody>
          <a:bodyPr lIns="0" anchor="b" anchorCtr="0"/>
          <a:lstStyle>
            <a:lvl1pPr marL="0" indent="0">
              <a:lnSpc>
                <a:spcPct val="80000"/>
              </a:lnSpc>
              <a:spcAft>
                <a:spcPts val="0"/>
              </a:spcAft>
              <a:buFont typeface="Arial" panose="020B0604020202020204" pitchFamily="34" charset="0"/>
              <a:buChar char="​"/>
              <a:defRPr sz="1100" b="1" i="0" cap="all" spc="-50" baseline="0">
                <a:solidFill>
                  <a:schemeClr val="tx1"/>
                </a:solidFill>
              </a:defRPr>
            </a:lvl1pPr>
            <a:lvl2pPr marL="0" indent="0">
              <a:lnSpc>
                <a:spcPct val="100000"/>
              </a:lnSpc>
              <a:buFont typeface="Arial" panose="020B0604020202020204" pitchFamily="34" charset="0"/>
              <a:buNone/>
              <a:defRPr sz="2400" baseline="0">
                <a:solidFill>
                  <a:schemeClr val="tx2"/>
                </a:solidFill>
              </a:defRPr>
            </a:lvl2pPr>
            <a:lvl3pPr marL="0" indent="0">
              <a:lnSpc>
                <a:spcPct val="100000"/>
              </a:lnSpc>
              <a:buFont typeface="Arial" panose="020B0604020202020204" pitchFamily="34" charset="0"/>
              <a:buChar char="​"/>
              <a:defRPr sz="1050" i="1">
                <a:solidFill>
                  <a:schemeClr val="bg2"/>
                </a:solidFill>
              </a:defRPr>
            </a:lvl3pPr>
            <a:lvl4pPr marL="176213" indent="-176213">
              <a:lnSpc>
                <a:spcPct val="100000"/>
              </a:lnSpc>
              <a:buFont typeface="+mj-lt"/>
              <a:buAutoNum type="arabicPeriod"/>
              <a:defRPr sz="1200">
                <a:solidFill>
                  <a:schemeClr val="bg2"/>
                </a:solidFill>
              </a:defRPr>
            </a:lvl4pPr>
            <a:lvl5pPr marL="176213" indent="-176213">
              <a:lnSpc>
                <a:spcPct val="100000"/>
              </a:lnSpc>
              <a:buFont typeface="+mj-lt"/>
              <a:buAutoNum type="alphaUcPeriod"/>
              <a:defRPr sz="1200" b="0" cap="none" baseline="0">
                <a:solidFill>
                  <a:schemeClr val="bg2"/>
                </a:solidFill>
              </a:defRPr>
            </a:lvl5pPr>
          </a:lstStyle>
          <a:p>
            <a:pPr lvl="0"/>
            <a:r>
              <a:rPr lang="en-GB"/>
              <a:t>Image text</a:t>
            </a:r>
            <a:endParaRPr lang="en-GB" dirty="0"/>
          </a:p>
        </p:txBody>
      </p:sp>
      <p:sp>
        <p:nvSpPr>
          <p:cNvPr id="12" name="Text Placeholder 4">
            <a:extLst>
              <a:ext uri="{FF2B5EF4-FFF2-40B4-BE49-F238E27FC236}">
                <a16:creationId xmlns:a16="http://schemas.microsoft.com/office/drawing/2014/main" id="{7F8FEFC5-5B98-4110-A017-739F63CE87B2}"/>
              </a:ext>
            </a:extLst>
          </p:cNvPr>
          <p:cNvSpPr>
            <a:spLocks noGrp="1"/>
          </p:cNvSpPr>
          <p:nvPr>
            <p:ph type="body" sz="quarter" idx="25" hasCustomPrompt="1"/>
          </p:nvPr>
        </p:nvSpPr>
        <p:spPr>
          <a:xfrm>
            <a:off x="7313612" y="5389082"/>
            <a:ext cx="1628775" cy="318240"/>
          </a:xfrm>
        </p:spPr>
        <p:txBody>
          <a:bodyPr lIns="0" anchor="b" anchorCtr="0"/>
          <a:lstStyle>
            <a:lvl1pPr marL="0" indent="0">
              <a:lnSpc>
                <a:spcPct val="80000"/>
              </a:lnSpc>
              <a:spcAft>
                <a:spcPts val="0"/>
              </a:spcAft>
              <a:buNone/>
              <a:defRPr sz="1100" b="1" cap="all" baseline="0"/>
            </a:lvl1pPr>
            <a:lvl2pPr marL="0" indent="0">
              <a:lnSpc>
                <a:spcPct val="80000"/>
              </a:lnSpc>
              <a:spcAft>
                <a:spcPts val="0"/>
              </a:spcAft>
              <a:buNone/>
              <a:defRPr sz="1100" b="1" cap="all" baseline="0"/>
            </a:lvl2pPr>
            <a:lvl3pPr marL="0" indent="0">
              <a:lnSpc>
                <a:spcPct val="80000"/>
              </a:lnSpc>
              <a:spcAft>
                <a:spcPts val="0"/>
              </a:spcAft>
              <a:buNone/>
              <a:defRPr sz="1100" b="1" cap="all" baseline="0"/>
            </a:lvl3pPr>
            <a:lvl4pPr>
              <a:lnSpc>
                <a:spcPct val="80000"/>
              </a:lnSpc>
              <a:spcAft>
                <a:spcPts val="0"/>
              </a:spcAft>
              <a:buNone/>
              <a:defRPr sz="1100" b="1" cap="all" baseline="0"/>
            </a:lvl4pPr>
            <a:lvl5pPr>
              <a:spcAft>
                <a:spcPts val="0"/>
              </a:spcAft>
              <a:buNone/>
              <a:defRPr sz="1100" b="1" cap="all" baseline="0"/>
            </a:lvl5pPr>
          </a:lstStyle>
          <a:p>
            <a:pPr lvl="0"/>
            <a:r>
              <a:rPr lang="en-GB"/>
              <a:t>Image text</a:t>
            </a:r>
            <a:endParaRPr lang="en-GB" dirty="0"/>
          </a:p>
        </p:txBody>
      </p:sp>
      <p:sp>
        <p:nvSpPr>
          <p:cNvPr id="13" name="Text Placeholder 5">
            <a:extLst>
              <a:ext uri="{FF2B5EF4-FFF2-40B4-BE49-F238E27FC236}">
                <a16:creationId xmlns:a16="http://schemas.microsoft.com/office/drawing/2014/main" id="{EED6E484-ADE4-491D-A306-116A904F4278}"/>
              </a:ext>
            </a:extLst>
          </p:cNvPr>
          <p:cNvSpPr>
            <a:spLocks noGrp="1"/>
          </p:cNvSpPr>
          <p:nvPr>
            <p:ph type="body" sz="quarter" idx="26" hasCustomPrompt="1"/>
          </p:nvPr>
        </p:nvSpPr>
        <p:spPr>
          <a:xfrm>
            <a:off x="9756775" y="3145100"/>
            <a:ext cx="1630363" cy="318240"/>
          </a:xfrm>
        </p:spPr>
        <p:txBody>
          <a:bodyPr lIns="0" anchor="b" anchorCtr="0"/>
          <a:lstStyle>
            <a:lvl1pPr marL="0" indent="0" algn="l">
              <a:lnSpc>
                <a:spcPct val="80000"/>
              </a:lnSpc>
              <a:spcAft>
                <a:spcPts val="0"/>
              </a:spcAft>
              <a:buNone/>
              <a:defRPr sz="1100" b="1" cap="all" baseline="0"/>
            </a:lvl1pPr>
            <a:lvl2pPr marL="0" indent="0">
              <a:lnSpc>
                <a:spcPct val="80000"/>
              </a:lnSpc>
              <a:spcAft>
                <a:spcPts val="0"/>
              </a:spcAft>
              <a:buNone/>
              <a:defRPr sz="1100" b="1" cap="all" baseline="0"/>
            </a:lvl2pPr>
            <a:lvl3pPr marL="0" indent="0">
              <a:lnSpc>
                <a:spcPct val="80000"/>
              </a:lnSpc>
              <a:spcAft>
                <a:spcPts val="0"/>
              </a:spcAft>
              <a:buNone/>
              <a:defRPr sz="1100" b="1" cap="all" baseline="0"/>
            </a:lvl3pPr>
            <a:lvl4pPr>
              <a:lnSpc>
                <a:spcPct val="80000"/>
              </a:lnSpc>
              <a:spcAft>
                <a:spcPts val="0"/>
              </a:spcAft>
              <a:buNone/>
              <a:defRPr sz="1100" b="1" cap="all" baseline="0"/>
            </a:lvl4pPr>
            <a:lvl5pPr>
              <a:lnSpc>
                <a:spcPct val="80000"/>
              </a:lnSpc>
              <a:spcAft>
                <a:spcPts val="0"/>
              </a:spcAft>
              <a:buNone/>
              <a:defRPr sz="1100" b="1" cap="all" baseline="0"/>
            </a:lvl5pPr>
          </a:lstStyle>
          <a:p>
            <a:pPr lvl="0"/>
            <a:r>
              <a:rPr lang="en-GB"/>
              <a:t>Image text</a:t>
            </a:r>
            <a:endParaRPr lang="en-GB" dirty="0"/>
          </a:p>
        </p:txBody>
      </p:sp>
      <p:sp>
        <p:nvSpPr>
          <p:cNvPr id="5" name="Text Placeholder 6">
            <a:extLst>
              <a:ext uri="{FF2B5EF4-FFF2-40B4-BE49-F238E27FC236}">
                <a16:creationId xmlns:a16="http://schemas.microsoft.com/office/drawing/2014/main" id="{1D494126-0696-4DB9-B563-2B5C9722422F}"/>
              </a:ext>
            </a:extLst>
          </p:cNvPr>
          <p:cNvSpPr>
            <a:spLocks noGrp="1"/>
          </p:cNvSpPr>
          <p:nvPr>
            <p:ph type="body" sz="quarter" idx="27" hasCustomPrompt="1"/>
          </p:nvPr>
        </p:nvSpPr>
        <p:spPr>
          <a:xfrm>
            <a:off x="9756775" y="5389082"/>
            <a:ext cx="1630363" cy="318240"/>
          </a:xfrm>
        </p:spPr>
        <p:txBody>
          <a:bodyPr lIns="0" anchor="b" anchorCtr="0"/>
          <a:lstStyle>
            <a:lvl1pPr marL="0" indent="0">
              <a:lnSpc>
                <a:spcPct val="80000"/>
              </a:lnSpc>
              <a:spcAft>
                <a:spcPts val="0"/>
              </a:spcAft>
              <a:buNone/>
              <a:defRPr sz="1100" b="1" cap="all" baseline="0"/>
            </a:lvl1pPr>
            <a:lvl2pPr marL="0" indent="0">
              <a:lnSpc>
                <a:spcPct val="80000"/>
              </a:lnSpc>
              <a:spcAft>
                <a:spcPts val="0"/>
              </a:spcAft>
              <a:buNone/>
              <a:defRPr sz="1100" b="1" cap="all" baseline="0"/>
            </a:lvl2pPr>
            <a:lvl3pPr marL="0" indent="0">
              <a:lnSpc>
                <a:spcPct val="80000"/>
              </a:lnSpc>
              <a:spcAft>
                <a:spcPts val="0"/>
              </a:spcAft>
              <a:buNone/>
              <a:defRPr sz="1100" b="1" cap="all" baseline="0"/>
            </a:lvl3pPr>
            <a:lvl4pPr indent="0">
              <a:lnSpc>
                <a:spcPct val="80000"/>
              </a:lnSpc>
              <a:spcAft>
                <a:spcPts val="0"/>
              </a:spcAft>
              <a:buNone/>
              <a:defRPr sz="1100" b="1" cap="all" baseline="0"/>
            </a:lvl4pPr>
            <a:lvl5pPr indent="0">
              <a:lnSpc>
                <a:spcPct val="80000"/>
              </a:lnSpc>
              <a:spcAft>
                <a:spcPts val="0"/>
              </a:spcAft>
              <a:buNone/>
              <a:defRPr sz="1100" b="1" cap="all" baseline="0"/>
            </a:lvl5pPr>
          </a:lstStyle>
          <a:p>
            <a:pPr lvl="0"/>
            <a:r>
              <a:rPr lang="en-GB"/>
              <a:t>Image text</a:t>
            </a:r>
            <a:endParaRPr lang="en-GB" dirty="0"/>
          </a:p>
        </p:txBody>
      </p:sp>
      <p:sp>
        <p:nvSpPr>
          <p:cNvPr id="10" name="Picture Placeholder 3">
            <a:extLst>
              <a:ext uri="{FF2B5EF4-FFF2-40B4-BE49-F238E27FC236}">
                <a16:creationId xmlns:a16="http://schemas.microsoft.com/office/drawing/2014/main" id="{D7B8568A-A4E1-4039-824E-AC07066BFE6C}"/>
              </a:ext>
            </a:extLst>
          </p:cNvPr>
          <p:cNvSpPr>
            <a:spLocks noGrp="1"/>
          </p:cNvSpPr>
          <p:nvPr>
            <p:ph type="pic" sz="quarter" idx="16" hasCustomPrompt="1"/>
          </p:nvPr>
        </p:nvSpPr>
        <p:spPr>
          <a:xfrm>
            <a:off x="798513" y="1645033"/>
            <a:ext cx="5700711" cy="3745114"/>
          </a:xfrm>
          <a:solidFill>
            <a:srgbClr val="F6F6F4"/>
          </a:solidFill>
        </p:spPr>
        <p:txBody>
          <a:bodyPr tIns="0" anchor="t" anchorCtr="0"/>
          <a:lstStyle>
            <a:lvl1pPr marL="0" indent="0">
              <a:spcAft>
                <a:spcPts val="0"/>
              </a:spcAft>
              <a:buNone/>
              <a:defRPr/>
            </a:lvl1pPr>
          </a:lstStyle>
          <a:p>
            <a:r>
              <a:rPr lang="en-GB" noProof="0"/>
              <a:t>Mark placeholder to insert image</a:t>
            </a:r>
            <a:endParaRPr lang="en-GB" noProof="0" dirty="0"/>
          </a:p>
        </p:txBody>
      </p:sp>
      <p:sp>
        <p:nvSpPr>
          <p:cNvPr id="14" name="Picture Placeholder 3">
            <a:extLst>
              <a:ext uri="{FF2B5EF4-FFF2-40B4-BE49-F238E27FC236}">
                <a16:creationId xmlns:a16="http://schemas.microsoft.com/office/drawing/2014/main" id="{CF0DD355-BD0E-4C7A-AAD1-CDB85E6B5D3D}"/>
              </a:ext>
            </a:extLst>
          </p:cNvPr>
          <p:cNvSpPr>
            <a:spLocks noGrp="1"/>
          </p:cNvSpPr>
          <p:nvPr>
            <p:ph type="pic" sz="quarter" idx="19" hasCustomPrompt="1"/>
          </p:nvPr>
        </p:nvSpPr>
        <p:spPr>
          <a:xfrm>
            <a:off x="7313613" y="1645031"/>
            <a:ext cx="1628775" cy="3745116"/>
          </a:xfrm>
          <a:solidFill>
            <a:srgbClr val="F6F6F4"/>
          </a:solidFill>
        </p:spPr>
        <p:txBody>
          <a:bodyPr tIns="0" anchor="t" anchorCtr="0"/>
          <a:lstStyle>
            <a:lvl1pPr marL="0" indent="0">
              <a:spcAft>
                <a:spcPts val="0"/>
              </a:spcAft>
              <a:buNone/>
              <a:defRPr/>
            </a:lvl1pPr>
          </a:lstStyle>
          <a:p>
            <a:r>
              <a:rPr lang="en-GB" noProof="0"/>
              <a:t>Mark placeholder to insert image</a:t>
            </a:r>
            <a:endParaRPr lang="en-GB" noProof="0" dirty="0"/>
          </a:p>
        </p:txBody>
      </p:sp>
      <p:sp>
        <p:nvSpPr>
          <p:cNvPr id="6" name="Picture Placeholder 3">
            <a:extLst>
              <a:ext uri="{FF2B5EF4-FFF2-40B4-BE49-F238E27FC236}">
                <a16:creationId xmlns:a16="http://schemas.microsoft.com/office/drawing/2014/main" id="{79B77179-6BCC-4E37-AE98-B3C52EB6D1B1}"/>
              </a:ext>
            </a:extLst>
          </p:cNvPr>
          <p:cNvSpPr>
            <a:spLocks noGrp="1"/>
          </p:cNvSpPr>
          <p:nvPr>
            <p:ph type="pic" sz="quarter" idx="17" hasCustomPrompt="1"/>
          </p:nvPr>
        </p:nvSpPr>
        <p:spPr>
          <a:xfrm>
            <a:off x="9756775" y="1645032"/>
            <a:ext cx="1630363" cy="1483869"/>
          </a:xfrm>
          <a:solidFill>
            <a:srgbClr val="F6F6F4"/>
          </a:solidFill>
        </p:spPr>
        <p:txBody>
          <a:bodyPr tIns="0" anchor="t" anchorCtr="0"/>
          <a:lstStyle>
            <a:lvl1pPr marL="0" indent="0">
              <a:spcAft>
                <a:spcPts val="0"/>
              </a:spcAft>
              <a:buNone/>
              <a:defRPr/>
            </a:lvl1pPr>
          </a:lstStyle>
          <a:p>
            <a:r>
              <a:rPr lang="en-GB" noProof="0"/>
              <a:t>Mark placeholder to insert image</a:t>
            </a:r>
            <a:endParaRPr lang="en-GB" noProof="0" dirty="0"/>
          </a:p>
        </p:txBody>
      </p:sp>
      <p:sp>
        <p:nvSpPr>
          <p:cNvPr id="16" name="Picture Placeholder 3">
            <a:extLst>
              <a:ext uri="{FF2B5EF4-FFF2-40B4-BE49-F238E27FC236}">
                <a16:creationId xmlns:a16="http://schemas.microsoft.com/office/drawing/2014/main" id="{4FC1400A-42D9-4C67-90D8-FACAEC662237}"/>
              </a:ext>
            </a:extLst>
          </p:cNvPr>
          <p:cNvSpPr>
            <a:spLocks noGrp="1"/>
          </p:cNvSpPr>
          <p:nvPr>
            <p:ph type="pic" sz="quarter" idx="21" hasCustomPrompt="1"/>
          </p:nvPr>
        </p:nvSpPr>
        <p:spPr>
          <a:xfrm>
            <a:off x="9756775" y="3906279"/>
            <a:ext cx="1630363" cy="1483869"/>
          </a:xfrm>
          <a:solidFill>
            <a:srgbClr val="F6F6F4"/>
          </a:solidFill>
        </p:spPr>
        <p:txBody>
          <a:bodyPr tIns="0" anchor="t" anchorCtr="0"/>
          <a:lstStyle>
            <a:lvl1pPr marL="0" indent="0">
              <a:spcAft>
                <a:spcPts val="0"/>
              </a:spcAft>
              <a:buNone/>
              <a:defRPr/>
            </a:lvl1pPr>
          </a:lstStyle>
          <a:p>
            <a:r>
              <a:rPr lang="en-GB" noProof="0"/>
              <a:t>Mark placeholder to insert image</a:t>
            </a:r>
            <a:endParaRPr lang="en-GB" noProof="0" dirty="0"/>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15" name="Footer Placeholder 4">
            <a:extLst>
              <a:ext uri="{FF2B5EF4-FFF2-40B4-BE49-F238E27FC236}">
                <a16:creationId xmlns:a16="http://schemas.microsoft.com/office/drawing/2014/main" id="{4567020D-E32F-49AD-ADAE-9E64ADBB8FDF}"/>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r>
              <a:rPr lang="en-GB"/>
              <a:t>KS FoU-prosjekt 184002</a:t>
            </a:r>
            <a:endParaRPr lang="en-GB" dirty="0"/>
          </a:p>
        </p:txBody>
      </p:sp>
      <p:sp>
        <p:nvSpPr>
          <p:cNvPr id="18" name="Date_DateCustomA">
            <a:extLst>
              <a:ext uri="{FF2B5EF4-FFF2-40B4-BE49-F238E27FC236}">
                <a16:creationId xmlns:a16="http://schemas.microsoft.com/office/drawing/2014/main" id="{32279A45-1217-4472-8344-3C0A19130A7A}"/>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E731C4CA-FF60-4A4E-AF31-FBC4474C5A7C}" type="datetime1">
              <a:rPr lang="en-GB" smtClean="0"/>
              <a:t>30/11/2018</a:t>
            </a:fld>
            <a:endParaRPr lang="en-GB" dirty="0"/>
          </a:p>
        </p:txBody>
      </p:sp>
    </p:spTree>
    <p:extLst>
      <p:ext uri="{BB962C8B-B14F-4D97-AF65-F5344CB8AC3E}">
        <p14:creationId xmlns:p14="http://schemas.microsoft.com/office/powerpoint/2010/main" val="3338985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our images (B)">
    <p:spTree>
      <p:nvGrpSpPr>
        <p:cNvPr id="1" name=""/>
        <p:cNvGrpSpPr/>
        <p:nvPr/>
      </p:nvGrpSpPr>
      <p:grpSpPr>
        <a:xfrm>
          <a:off x="0" y="0"/>
          <a:ext cx="0" cy="0"/>
          <a:chOff x="0" y="0"/>
          <a:chExt cx="0" cy="0"/>
        </a:xfrm>
      </p:grpSpPr>
      <p:sp>
        <p:nvSpPr>
          <p:cNvPr id="17" name="Title 7">
            <a:extLst>
              <a:ext uri="{FF2B5EF4-FFF2-40B4-BE49-F238E27FC236}">
                <a16:creationId xmlns:a16="http://schemas.microsoft.com/office/drawing/2014/main" id="{6DA88F43-D409-4504-A063-DA4B451A4720}"/>
              </a:ext>
            </a:extLst>
          </p:cNvPr>
          <p:cNvSpPr>
            <a:spLocks noGrp="1"/>
          </p:cNvSpPr>
          <p:nvPr>
            <p:ph type="title"/>
          </p:nvPr>
        </p:nvSpPr>
        <p:spPr>
          <a:xfrm>
            <a:off x="798512" y="452543"/>
            <a:ext cx="10588625" cy="748800"/>
          </a:xfrm>
        </p:spPr>
        <p:txBody>
          <a:bodyPr/>
          <a:lstStyle/>
          <a:p>
            <a:r>
              <a:rPr lang="en-US"/>
              <a:t>Click to edit Master title style</a:t>
            </a:r>
            <a:endParaRPr lang="en-GB" dirty="0"/>
          </a:p>
        </p:txBody>
      </p:sp>
      <p:sp>
        <p:nvSpPr>
          <p:cNvPr id="10" name="Picture Placeholder 3">
            <a:extLst>
              <a:ext uri="{FF2B5EF4-FFF2-40B4-BE49-F238E27FC236}">
                <a16:creationId xmlns:a16="http://schemas.microsoft.com/office/drawing/2014/main" id="{D7B8568A-A4E1-4039-824E-AC07066BFE6C}"/>
              </a:ext>
            </a:extLst>
          </p:cNvPr>
          <p:cNvSpPr>
            <a:spLocks noGrp="1"/>
          </p:cNvSpPr>
          <p:nvPr>
            <p:ph type="pic" sz="quarter" idx="16" hasCustomPrompt="1"/>
          </p:nvPr>
        </p:nvSpPr>
        <p:spPr>
          <a:xfrm>
            <a:off x="798513" y="1645033"/>
            <a:ext cx="5700711" cy="3745114"/>
          </a:xfrm>
          <a:solidFill>
            <a:srgbClr val="F6F6F4"/>
          </a:solidFill>
        </p:spPr>
        <p:txBody>
          <a:bodyPr tIns="0" anchor="t" anchorCtr="0"/>
          <a:lstStyle>
            <a:lvl1pPr>
              <a:buNone/>
              <a:defRPr/>
            </a:lvl1pPr>
          </a:lstStyle>
          <a:p>
            <a:r>
              <a:rPr lang="en-GB" noProof="0"/>
              <a:t>Mark placeholder to insert image</a:t>
            </a:r>
            <a:endParaRPr lang="en-GB" noProof="0" dirty="0"/>
          </a:p>
        </p:txBody>
      </p:sp>
      <p:sp>
        <p:nvSpPr>
          <p:cNvPr id="9" name="Text Placeholder 3">
            <a:extLst>
              <a:ext uri="{FF2B5EF4-FFF2-40B4-BE49-F238E27FC236}">
                <a16:creationId xmlns:a16="http://schemas.microsoft.com/office/drawing/2014/main" id="{CEF889C6-83CD-4604-AD8C-C94AFB21FCA2}"/>
              </a:ext>
            </a:extLst>
          </p:cNvPr>
          <p:cNvSpPr>
            <a:spLocks noGrp="1"/>
          </p:cNvSpPr>
          <p:nvPr>
            <p:ph type="body" sz="quarter" idx="14" hasCustomPrompt="1"/>
          </p:nvPr>
        </p:nvSpPr>
        <p:spPr>
          <a:xfrm>
            <a:off x="796926" y="5389082"/>
            <a:ext cx="5702300" cy="317981"/>
          </a:xfrm>
        </p:spPr>
        <p:txBody>
          <a:bodyPr lIns="0" anchor="b" anchorCtr="0"/>
          <a:lstStyle>
            <a:lvl1pPr marL="0" indent="0">
              <a:lnSpc>
                <a:spcPct val="80000"/>
              </a:lnSpc>
              <a:spcAft>
                <a:spcPts val="0"/>
              </a:spcAft>
              <a:buFont typeface="Arial" panose="020B0604020202020204" pitchFamily="34" charset="0"/>
              <a:buChar char="​"/>
              <a:defRPr sz="1100" b="1" i="0" cap="all" spc="-50" baseline="0">
                <a:solidFill>
                  <a:schemeClr val="tx1"/>
                </a:solidFill>
              </a:defRPr>
            </a:lvl1pPr>
            <a:lvl2pPr marL="0" indent="0">
              <a:lnSpc>
                <a:spcPct val="100000"/>
              </a:lnSpc>
              <a:buFont typeface="Arial" panose="020B0604020202020204" pitchFamily="34" charset="0"/>
              <a:buNone/>
              <a:defRPr sz="2400" baseline="0">
                <a:solidFill>
                  <a:schemeClr val="tx2"/>
                </a:solidFill>
              </a:defRPr>
            </a:lvl2pPr>
            <a:lvl3pPr marL="0" indent="0">
              <a:lnSpc>
                <a:spcPct val="100000"/>
              </a:lnSpc>
              <a:buFont typeface="Arial" panose="020B0604020202020204" pitchFamily="34" charset="0"/>
              <a:buChar char="​"/>
              <a:defRPr sz="1050" i="1">
                <a:solidFill>
                  <a:schemeClr val="bg2"/>
                </a:solidFill>
              </a:defRPr>
            </a:lvl3pPr>
            <a:lvl4pPr marL="176213" indent="-176213">
              <a:lnSpc>
                <a:spcPct val="100000"/>
              </a:lnSpc>
              <a:buFont typeface="+mj-lt"/>
              <a:buAutoNum type="arabicPeriod"/>
              <a:defRPr sz="1200">
                <a:solidFill>
                  <a:schemeClr val="bg2"/>
                </a:solidFill>
              </a:defRPr>
            </a:lvl4pPr>
            <a:lvl5pPr marL="176213" indent="-176213">
              <a:lnSpc>
                <a:spcPct val="100000"/>
              </a:lnSpc>
              <a:buFont typeface="+mj-lt"/>
              <a:buAutoNum type="alphaUcPeriod"/>
              <a:defRPr sz="1200" b="0" cap="none" baseline="0">
                <a:solidFill>
                  <a:schemeClr val="bg2"/>
                </a:solidFill>
              </a:defRPr>
            </a:lvl5pPr>
          </a:lstStyle>
          <a:p>
            <a:pPr lvl="0"/>
            <a:r>
              <a:rPr lang="en-GB"/>
              <a:t>IMAGE TEXT</a:t>
            </a:r>
            <a:endParaRPr lang="en-GB" dirty="0"/>
          </a:p>
        </p:txBody>
      </p:sp>
      <p:sp>
        <p:nvSpPr>
          <p:cNvPr id="12" name="Text Placeholder 4">
            <a:extLst>
              <a:ext uri="{FF2B5EF4-FFF2-40B4-BE49-F238E27FC236}">
                <a16:creationId xmlns:a16="http://schemas.microsoft.com/office/drawing/2014/main" id="{A1F7B2BE-FFF8-4897-A35A-DDFEEB4911B6}"/>
              </a:ext>
            </a:extLst>
          </p:cNvPr>
          <p:cNvSpPr>
            <a:spLocks noGrp="1"/>
          </p:cNvSpPr>
          <p:nvPr>
            <p:ph type="body" sz="quarter" idx="25" hasCustomPrompt="1"/>
          </p:nvPr>
        </p:nvSpPr>
        <p:spPr>
          <a:xfrm>
            <a:off x="7313612" y="3146400"/>
            <a:ext cx="4073526" cy="318240"/>
          </a:xfrm>
        </p:spPr>
        <p:txBody>
          <a:bodyPr lIns="0" anchor="b" anchorCtr="0"/>
          <a:lstStyle>
            <a:lvl1pPr marL="0" indent="0">
              <a:lnSpc>
                <a:spcPct val="80000"/>
              </a:lnSpc>
              <a:spcAft>
                <a:spcPts val="0"/>
              </a:spcAft>
              <a:buNone/>
              <a:defRPr sz="1100" b="1" cap="all" baseline="0"/>
            </a:lvl1pPr>
            <a:lvl2pPr marL="0" indent="0">
              <a:lnSpc>
                <a:spcPct val="80000"/>
              </a:lnSpc>
              <a:spcAft>
                <a:spcPts val="0"/>
              </a:spcAft>
              <a:buNone/>
              <a:defRPr sz="1100" b="1" cap="all" baseline="0"/>
            </a:lvl2pPr>
            <a:lvl3pPr marL="0" indent="0">
              <a:lnSpc>
                <a:spcPct val="80000"/>
              </a:lnSpc>
              <a:spcAft>
                <a:spcPts val="0"/>
              </a:spcAft>
              <a:buNone/>
              <a:defRPr sz="1100" b="1" cap="all" baseline="0"/>
            </a:lvl3pPr>
            <a:lvl4pPr>
              <a:lnSpc>
                <a:spcPct val="80000"/>
              </a:lnSpc>
              <a:spcAft>
                <a:spcPts val="0"/>
              </a:spcAft>
              <a:buNone/>
              <a:defRPr sz="1100" b="1" cap="all" baseline="0"/>
            </a:lvl4pPr>
            <a:lvl5pPr>
              <a:spcAft>
                <a:spcPts val="0"/>
              </a:spcAft>
              <a:buNone/>
              <a:defRPr sz="1100" b="1" cap="all" baseline="0"/>
            </a:lvl5pPr>
          </a:lstStyle>
          <a:p>
            <a:pPr lvl="0"/>
            <a:r>
              <a:rPr lang="en-GB"/>
              <a:t>Image text</a:t>
            </a:r>
            <a:endParaRPr lang="en-GB" dirty="0"/>
          </a:p>
        </p:txBody>
      </p:sp>
      <p:sp>
        <p:nvSpPr>
          <p:cNvPr id="14" name="Picture Placeholder 3">
            <a:extLst>
              <a:ext uri="{FF2B5EF4-FFF2-40B4-BE49-F238E27FC236}">
                <a16:creationId xmlns:a16="http://schemas.microsoft.com/office/drawing/2014/main" id="{CF0DD355-BD0E-4C7A-AAD1-CDB85E6B5D3D}"/>
              </a:ext>
            </a:extLst>
          </p:cNvPr>
          <p:cNvSpPr>
            <a:spLocks noGrp="1"/>
          </p:cNvSpPr>
          <p:nvPr>
            <p:ph type="pic" sz="quarter" idx="19" hasCustomPrompt="1"/>
          </p:nvPr>
        </p:nvSpPr>
        <p:spPr>
          <a:xfrm>
            <a:off x="7313612" y="1645031"/>
            <a:ext cx="4073526" cy="1483869"/>
          </a:xfrm>
          <a:solidFill>
            <a:srgbClr val="F6F6F4"/>
          </a:solidFill>
        </p:spPr>
        <p:txBody>
          <a:bodyPr tIns="0" anchor="t" anchorCtr="0"/>
          <a:lstStyle>
            <a:lvl1pPr>
              <a:buNone/>
              <a:defRPr/>
            </a:lvl1pPr>
          </a:lstStyle>
          <a:p>
            <a:r>
              <a:rPr lang="en-GB" noProof="0"/>
              <a:t>Mark placeholder to insert image</a:t>
            </a:r>
            <a:endParaRPr lang="en-GB" noProof="0" dirty="0"/>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13" name="Text Placeholder 5">
            <a:extLst>
              <a:ext uri="{FF2B5EF4-FFF2-40B4-BE49-F238E27FC236}">
                <a16:creationId xmlns:a16="http://schemas.microsoft.com/office/drawing/2014/main" id="{735B3C8D-4ACE-428F-8AD3-7A13F1213FD2}"/>
              </a:ext>
            </a:extLst>
          </p:cNvPr>
          <p:cNvSpPr>
            <a:spLocks noGrp="1"/>
          </p:cNvSpPr>
          <p:nvPr>
            <p:ph type="body" sz="quarter" idx="26" hasCustomPrompt="1"/>
          </p:nvPr>
        </p:nvSpPr>
        <p:spPr>
          <a:xfrm>
            <a:off x="7313613" y="5389082"/>
            <a:ext cx="1628775" cy="318240"/>
          </a:xfrm>
        </p:spPr>
        <p:txBody>
          <a:bodyPr lIns="0" anchor="b" anchorCtr="0"/>
          <a:lstStyle>
            <a:lvl1pPr marL="0" indent="0" algn="l">
              <a:lnSpc>
                <a:spcPct val="80000"/>
              </a:lnSpc>
              <a:spcAft>
                <a:spcPts val="0"/>
              </a:spcAft>
              <a:buNone/>
              <a:defRPr sz="1100" b="1" cap="all" baseline="0"/>
            </a:lvl1pPr>
            <a:lvl2pPr marL="0" indent="0">
              <a:lnSpc>
                <a:spcPct val="80000"/>
              </a:lnSpc>
              <a:spcAft>
                <a:spcPts val="0"/>
              </a:spcAft>
              <a:buNone/>
              <a:defRPr sz="1100" b="1" cap="all" baseline="0"/>
            </a:lvl2pPr>
            <a:lvl3pPr marL="0" indent="0">
              <a:lnSpc>
                <a:spcPct val="80000"/>
              </a:lnSpc>
              <a:spcAft>
                <a:spcPts val="0"/>
              </a:spcAft>
              <a:buNone/>
              <a:defRPr sz="1100" b="1" cap="all" baseline="0"/>
            </a:lvl3pPr>
            <a:lvl4pPr>
              <a:lnSpc>
                <a:spcPct val="80000"/>
              </a:lnSpc>
              <a:spcAft>
                <a:spcPts val="0"/>
              </a:spcAft>
              <a:buNone/>
              <a:defRPr sz="1100" b="1" cap="all" baseline="0"/>
            </a:lvl4pPr>
            <a:lvl5pPr>
              <a:lnSpc>
                <a:spcPct val="80000"/>
              </a:lnSpc>
              <a:spcAft>
                <a:spcPts val="0"/>
              </a:spcAft>
              <a:buNone/>
              <a:defRPr sz="1100" b="1" cap="all" baseline="0"/>
            </a:lvl5pPr>
          </a:lstStyle>
          <a:p>
            <a:pPr lvl="0"/>
            <a:r>
              <a:rPr lang="en-GB"/>
              <a:t>Image text</a:t>
            </a:r>
            <a:endParaRPr lang="en-GB" dirty="0"/>
          </a:p>
        </p:txBody>
      </p:sp>
      <p:sp>
        <p:nvSpPr>
          <p:cNvPr id="15" name="Text Placeholder 6">
            <a:extLst>
              <a:ext uri="{FF2B5EF4-FFF2-40B4-BE49-F238E27FC236}">
                <a16:creationId xmlns:a16="http://schemas.microsoft.com/office/drawing/2014/main" id="{C7A95160-7865-47B1-BBD0-32DA9C96FEC4}"/>
              </a:ext>
            </a:extLst>
          </p:cNvPr>
          <p:cNvSpPr>
            <a:spLocks noGrp="1"/>
          </p:cNvSpPr>
          <p:nvPr>
            <p:ph type="body" sz="quarter" idx="27" hasCustomPrompt="1"/>
          </p:nvPr>
        </p:nvSpPr>
        <p:spPr>
          <a:xfrm>
            <a:off x="9756774" y="5389082"/>
            <a:ext cx="1630364" cy="318240"/>
          </a:xfrm>
        </p:spPr>
        <p:txBody>
          <a:bodyPr lIns="0" anchor="b" anchorCtr="0"/>
          <a:lstStyle>
            <a:lvl1pPr marL="0" indent="0">
              <a:lnSpc>
                <a:spcPct val="80000"/>
              </a:lnSpc>
              <a:spcAft>
                <a:spcPts val="0"/>
              </a:spcAft>
              <a:buNone/>
              <a:defRPr sz="1100" b="1" cap="all" baseline="0"/>
            </a:lvl1pPr>
            <a:lvl2pPr marL="0" indent="0">
              <a:lnSpc>
                <a:spcPct val="80000"/>
              </a:lnSpc>
              <a:spcAft>
                <a:spcPts val="0"/>
              </a:spcAft>
              <a:buNone/>
              <a:defRPr sz="1100" b="1" cap="all" baseline="0"/>
            </a:lvl2pPr>
            <a:lvl3pPr marL="0" indent="0">
              <a:lnSpc>
                <a:spcPct val="80000"/>
              </a:lnSpc>
              <a:spcAft>
                <a:spcPts val="0"/>
              </a:spcAft>
              <a:buNone/>
              <a:defRPr sz="1100" b="1" cap="all" baseline="0"/>
            </a:lvl3pPr>
            <a:lvl4pPr indent="0">
              <a:lnSpc>
                <a:spcPct val="80000"/>
              </a:lnSpc>
              <a:spcAft>
                <a:spcPts val="0"/>
              </a:spcAft>
              <a:buNone/>
              <a:defRPr sz="1100" b="1" cap="all" baseline="0"/>
            </a:lvl4pPr>
            <a:lvl5pPr indent="0">
              <a:lnSpc>
                <a:spcPct val="80000"/>
              </a:lnSpc>
              <a:spcAft>
                <a:spcPts val="0"/>
              </a:spcAft>
              <a:buNone/>
              <a:defRPr sz="1100" b="1" cap="all" baseline="0"/>
            </a:lvl5pPr>
          </a:lstStyle>
          <a:p>
            <a:pPr lvl="0"/>
            <a:r>
              <a:rPr lang="en-GB"/>
              <a:t>Image text</a:t>
            </a:r>
            <a:endParaRPr lang="en-GB" dirty="0"/>
          </a:p>
        </p:txBody>
      </p:sp>
      <p:sp>
        <p:nvSpPr>
          <p:cNvPr id="18" name="Picture Placeholder 3">
            <a:extLst>
              <a:ext uri="{FF2B5EF4-FFF2-40B4-BE49-F238E27FC236}">
                <a16:creationId xmlns:a16="http://schemas.microsoft.com/office/drawing/2014/main" id="{E3623DC9-8DA0-4C2E-9B79-E43514C6D031}"/>
              </a:ext>
            </a:extLst>
          </p:cNvPr>
          <p:cNvSpPr>
            <a:spLocks noGrp="1"/>
          </p:cNvSpPr>
          <p:nvPr>
            <p:ph type="pic" sz="quarter" idx="23" hasCustomPrompt="1"/>
          </p:nvPr>
        </p:nvSpPr>
        <p:spPr>
          <a:xfrm>
            <a:off x="7313613" y="3906278"/>
            <a:ext cx="1628775" cy="1483869"/>
          </a:xfrm>
          <a:solidFill>
            <a:srgbClr val="F6F6F4"/>
          </a:solidFill>
        </p:spPr>
        <p:txBody>
          <a:bodyPr tIns="0" anchor="t" anchorCtr="0"/>
          <a:lstStyle>
            <a:lvl1pPr marL="0" indent="0">
              <a:buNone/>
              <a:defRPr/>
            </a:lvl1pPr>
          </a:lstStyle>
          <a:p>
            <a:r>
              <a:rPr lang="en-GB" noProof="0"/>
              <a:t>Mark placeholder to insert image</a:t>
            </a:r>
            <a:endParaRPr lang="en-GB" noProof="0" dirty="0"/>
          </a:p>
        </p:txBody>
      </p:sp>
      <p:sp>
        <p:nvSpPr>
          <p:cNvPr id="16" name="Picture Placeholder 3">
            <a:extLst>
              <a:ext uri="{FF2B5EF4-FFF2-40B4-BE49-F238E27FC236}">
                <a16:creationId xmlns:a16="http://schemas.microsoft.com/office/drawing/2014/main" id="{4FC1400A-42D9-4C67-90D8-FACAEC662237}"/>
              </a:ext>
            </a:extLst>
          </p:cNvPr>
          <p:cNvSpPr>
            <a:spLocks noGrp="1"/>
          </p:cNvSpPr>
          <p:nvPr>
            <p:ph type="pic" sz="quarter" idx="21" hasCustomPrompt="1"/>
          </p:nvPr>
        </p:nvSpPr>
        <p:spPr>
          <a:xfrm>
            <a:off x="9756774" y="3906279"/>
            <a:ext cx="1630364" cy="1483869"/>
          </a:xfrm>
          <a:solidFill>
            <a:srgbClr val="F6F6F4"/>
          </a:solidFill>
        </p:spPr>
        <p:txBody>
          <a:bodyPr tIns="0" anchor="t" anchorCtr="0"/>
          <a:lstStyle>
            <a:lvl1pPr marL="0" indent="0">
              <a:buNone/>
              <a:defRPr/>
            </a:lvl1pPr>
          </a:lstStyle>
          <a:p>
            <a:r>
              <a:rPr lang="en-GB" noProof="0"/>
              <a:t>Mark placeholder to insert image</a:t>
            </a:r>
            <a:endParaRPr lang="en-GB" noProof="0" dirty="0"/>
          </a:p>
        </p:txBody>
      </p:sp>
      <p:sp>
        <p:nvSpPr>
          <p:cNvPr id="19" name="Footer Placeholder 4">
            <a:extLst>
              <a:ext uri="{FF2B5EF4-FFF2-40B4-BE49-F238E27FC236}">
                <a16:creationId xmlns:a16="http://schemas.microsoft.com/office/drawing/2014/main" id="{651A90D8-504E-4DC5-901B-5180BA0DE165}"/>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r>
              <a:rPr lang="en-GB"/>
              <a:t>KS FoU-prosjekt 184002</a:t>
            </a:r>
            <a:endParaRPr lang="en-GB" dirty="0"/>
          </a:p>
        </p:txBody>
      </p:sp>
      <p:sp>
        <p:nvSpPr>
          <p:cNvPr id="21" name="Date_DateCustomA">
            <a:extLst>
              <a:ext uri="{FF2B5EF4-FFF2-40B4-BE49-F238E27FC236}">
                <a16:creationId xmlns:a16="http://schemas.microsoft.com/office/drawing/2014/main" id="{C64ACC7F-7EC9-4D88-B2D9-4BD783C75A0C}"/>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3BAE3317-AD77-41CA-9F36-ECD95C276155}" type="datetime1">
              <a:rPr lang="en-GB" smtClean="0"/>
              <a:t>30/11/2018</a:t>
            </a:fld>
            <a:endParaRPr lang="en-GB" dirty="0"/>
          </a:p>
        </p:txBody>
      </p:sp>
    </p:spTree>
    <p:extLst>
      <p:ext uri="{BB962C8B-B14F-4D97-AF65-F5344CB8AC3E}">
        <p14:creationId xmlns:p14="http://schemas.microsoft.com/office/powerpoint/2010/main" val="5430060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dark image ">
    <p:spTree>
      <p:nvGrpSpPr>
        <p:cNvPr id="1" name=""/>
        <p:cNvGrpSpPr/>
        <p:nvPr/>
      </p:nvGrpSpPr>
      <p:grpSpPr>
        <a:xfrm>
          <a:off x="0" y="0"/>
          <a:ext cx="0" cy="0"/>
          <a:chOff x="0" y="0"/>
          <a:chExt cx="0" cy="0"/>
        </a:xfrm>
      </p:grpSpPr>
      <p:sp>
        <p:nvSpPr>
          <p:cNvPr id="21" name="Picture Placeholder 9">
            <a:extLst>
              <a:ext uri="{FF2B5EF4-FFF2-40B4-BE49-F238E27FC236}">
                <a16:creationId xmlns:a16="http://schemas.microsoft.com/office/drawing/2014/main" id="{645FE9CD-1ED4-4BAB-A2E6-81FAE97D5AA5}"/>
              </a:ext>
            </a:extLst>
          </p:cNvPr>
          <p:cNvSpPr>
            <a:spLocks noGrp="1"/>
          </p:cNvSpPr>
          <p:nvPr>
            <p:ph type="pic" sz="quarter" idx="10" hasCustomPrompt="1"/>
          </p:nvPr>
        </p:nvSpPr>
        <p:spPr>
          <a:xfrm>
            <a:off x="0" y="0"/>
            <a:ext cx="12190413" cy="6859588"/>
          </a:xfrm>
          <a:solidFill>
            <a:srgbClr val="F6F6F4"/>
          </a:solidFill>
          <a:ln>
            <a:noFill/>
          </a:ln>
        </p:spPr>
        <p:txBody>
          <a:bodyPr tIns="0" anchor="t" anchorCtr="0"/>
          <a:lstStyle>
            <a:lvl1pPr algn="ctr">
              <a:buNone/>
              <a:defRPr>
                <a:solidFill>
                  <a:schemeClr val="tx1"/>
                </a:solidFill>
              </a:defRPr>
            </a:lvl1pPr>
          </a:lstStyle>
          <a:p>
            <a:r>
              <a:rPr lang="en-GB" noProof="0"/>
              <a:t>Mark placeholder to insert image</a:t>
            </a:r>
            <a:endParaRPr lang="en-GB" noProof="0" dirty="0"/>
          </a:p>
        </p:txBody>
      </p:sp>
      <p:sp>
        <p:nvSpPr>
          <p:cNvPr id="14" name="Logo_ramboll"/>
          <p:cNvSpPr>
            <a:spLocks/>
          </p:cNvSpPr>
          <p:nvPr userDrawn="1"/>
        </p:nvSpPr>
        <p:spPr>
          <a:xfrm>
            <a:off x="817201" y="6159600"/>
            <a:ext cx="896400" cy="255600"/>
          </a:xfrm>
          <a:prstGeom prst="rect">
            <a:avLst/>
          </a:prstGeom>
          <a:noFill/>
          <a:ln>
            <a:noFill/>
          </a:ln>
          <a:effectLst/>
          <a:extLst>
            <a:ext uri="{909E8E84-426E-40DD-AFC4-6F175D3DCCD1}">
              <a14:hiddenFill xmlns:a14="http://schemas.microsoft.com/office/drawing/2010/main">
                <a:solidFill>
                  <a:schemeClr val="accent6"/>
                </a:solidFill>
              </a14:hiddenFill>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0" name="Logo_fonden"/>
          <p:cNvSpPr>
            <a:spLocks noChangeAspect="1"/>
          </p:cNvSpPr>
          <p:nvPr userDrawn="1"/>
        </p:nvSpPr>
        <p:spPr>
          <a:xfrm>
            <a:off x="817200" y="6159600"/>
            <a:ext cx="1319093" cy="298800"/>
          </a:xfrm>
          <a:prstGeom prst="rect">
            <a:avLst/>
          </a:prstGeom>
          <a:noFill/>
          <a:ln>
            <a:noFill/>
          </a:ln>
          <a:effectLst/>
          <a:extLst>
            <a:ext uri="{909E8E84-426E-40DD-AFC4-6F175D3DCCD1}">
              <a14:hiddenFill xmlns:a14="http://schemas.microsoft.com/office/drawing/2010/main">
                <a:solidFill>
                  <a:schemeClr val="accent6"/>
                </a:solidFill>
              </a14:hiddenFill>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3" name="FLD_PresentationTitle">
            <a:extLst>
              <a:ext uri="{FF2B5EF4-FFF2-40B4-BE49-F238E27FC236}">
                <a16:creationId xmlns:a16="http://schemas.microsoft.com/office/drawing/2014/main" id="{14D760D6-4511-4FB6-834E-914C8197AE93}"/>
              </a:ext>
            </a:extLst>
          </p:cNvPr>
          <p:cNvSpPr>
            <a:spLocks noGrp="1"/>
          </p:cNvSpPr>
          <p:nvPr>
            <p:ph type="ctrTitle" hasCustomPrompt="1"/>
          </p:nvPr>
        </p:nvSpPr>
        <p:spPr>
          <a:xfrm>
            <a:off x="798513" y="409569"/>
            <a:ext cx="9773110" cy="681548"/>
          </a:xfrm>
        </p:spPr>
        <p:txBody>
          <a:bodyPr tIns="0" anchor="t" anchorCtr="0"/>
          <a:lstStyle>
            <a:lvl1pPr>
              <a:defRPr sz="4800" cap="all" spc="-150" baseline="0" smtClean="0">
                <a:solidFill>
                  <a:schemeClr val="tx2"/>
                </a:solidFill>
                <a:latin typeface="Verdana" pitchFamily="34" charset="0"/>
              </a:defRPr>
            </a:lvl1pPr>
          </a:lstStyle>
          <a:p>
            <a:r>
              <a:rPr lang="en-GB" noProof="0" dirty="0"/>
              <a:t>Headline</a:t>
            </a:r>
          </a:p>
        </p:txBody>
      </p:sp>
      <p:sp>
        <p:nvSpPr>
          <p:cNvPr id="15" name="FLD_PresentationTitle_2">
            <a:extLst>
              <a:ext uri="{FF2B5EF4-FFF2-40B4-BE49-F238E27FC236}">
                <a16:creationId xmlns:a16="http://schemas.microsoft.com/office/drawing/2014/main" id="{97052B4B-9CE9-499F-8A38-BF912EBD1177}"/>
              </a:ext>
            </a:extLst>
          </p:cNvPr>
          <p:cNvSpPr>
            <a:spLocks noGrp="1" noChangeArrowheads="1"/>
          </p:cNvSpPr>
          <p:nvPr>
            <p:ph type="subTitle" sz="quarter" idx="1" hasCustomPrompt="1"/>
          </p:nvPr>
        </p:nvSpPr>
        <p:spPr>
          <a:xfrm>
            <a:off x="798513" y="1139744"/>
            <a:ext cx="9772650" cy="1254562"/>
          </a:xfrm>
        </p:spPr>
        <p:txBody>
          <a:bodyPr lIns="0"/>
          <a:lstStyle>
            <a:lvl1pPr marL="0" indent="0">
              <a:lnSpc>
                <a:spcPct val="100000"/>
              </a:lnSpc>
              <a:spcAft>
                <a:spcPts val="0"/>
              </a:spcAft>
              <a:buFontTx/>
              <a:buNone/>
              <a:defRPr sz="4800" b="1" cap="all" spc="-150" baseline="0" smtClean="0">
                <a:solidFill>
                  <a:schemeClr val="bg1"/>
                </a:solidFill>
                <a:latin typeface="Verdana" pitchFamily="34" charset="0"/>
              </a:defRPr>
            </a:lvl1pPr>
          </a:lstStyle>
          <a:p>
            <a:r>
              <a:rPr lang="en-GB" noProof="0" dirty="0"/>
              <a:t>Headline</a:t>
            </a:r>
          </a:p>
        </p:txBody>
      </p:sp>
      <p:sp>
        <p:nvSpPr>
          <p:cNvPr id="20" name="FLD_PresentationSubtitle">
            <a:extLst>
              <a:ext uri="{FF2B5EF4-FFF2-40B4-BE49-F238E27FC236}">
                <a16:creationId xmlns:a16="http://schemas.microsoft.com/office/drawing/2014/main" id="{735D5C9D-0ACC-4AA8-AD82-A264D57A9D7E}"/>
              </a:ext>
            </a:extLst>
          </p:cNvPr>
          <p:cNvSpPr>
            <a:spLocks noGrp="1"/>
          </p:cNvSpPr>
          <p:nvPr>
            <p:ph type="body" sz="quarter" idx="11" hasCustomPrompt="1"/>
          </p:nvPr>
        </p:nvSpPr>
        <p:spPr>
          <a:xfrm>
            <a:off x="798513" y="5020098"/>
            <a:ext cx="8136879" cy="1084262"/>
          </a:xfrm>
        </p:spPr>
        <p:txBody>
          <a:bodyPr lIns="0"/>
          <a:lstStyle>
            <a:lvl1pPr marL="0" indent="0">
              <a:buFont typeface="Arial" panose="020B0604020202020204" pitchFamily="34" charset="0"/>
              <a:buChar char="​"/>
              <a:defRPr sz="1600">
                <a:solidFill>
                  <a:schemeClr val="bg1"/>
                </a:solidFill>
              </a:defRPr>
            </a:lvl1pPr>
          </a:lstStyle>
          <a:p>
            <a:pPr lvl="0"/>
            <a:r>
              <a:rPr lang="en-GB"/>
              <a:t>Subtitle</a:t>
            </a:r>
            <a:endParaRPr lang="en-GB" dirty="0"/>
          </a:p>
        </p:txBody>
      </p:sp>
      <p:sp>
        <p:nvSpPr>
          <p:cNvPr id="7" name="SD_FLD_DocumentDate"/>
          <p:cNvSpPr txBox="1"/>
          <p:nvPr userDrawn="1"/>
        </p:nvSpPr>
        <p:spPr bwMode="auto">
          <a:xfrm>
            <a:off x="6092207" y="6281954"/>
            <a:ext cx="5260115" cy="158437"/>
          </a:xfrm>
          <a:prstGeom prst="rect">
            <a:avLst/>
          </a:prstGeom>
          <a:noFill/>
          <a:ln w="9525">
            <a:noFill/>
            <a:miter lim="800000"/>
            <a:headEnd/>
            <a:tailEnd/>
          </a:ln>
          <a:effectLst/>
        </p:spPr>
        <p:txBody>
          <a:bodyPr vert="horz" wrap="square" lIns="35999" tIns="0" rIns="0" bIns="0" numCol="1" rtlCol="0" anchor="ctr" anchorCtr="0" compatLnSpc="1">
            <a:prstTxWarp prst="textNoShape">
              <a:avLst/>
            </a:prstTxWarp>
            <a:noAutofit/>
          </a:bodyPr>
          <a:lstStyle/>
          <a:p>
            <a:pPr marL="0" marR="0" indent="0" algn="r" defTabSz="457189" rtl="0" eaLnBrk="0" fontAlgn="base" latinLnBrk="0" hangingPunct="0">
              <a:lnSpc>
                <a:spcPct val="100000"/>
              </a:lnSpc>
              <a:spcBef>
                <a:spcPts val="480"/>
              </a:spcBef>
              <a:spcAft>
                <a:spcPts val="0"/>
              </a:spcAft>
              <a:buClrTx/>
              <a:buSzTx/>
              <a:tabLst/>
            </a:pPr>
            <a:endParaRPr kumimoji="0" lang="en-GB" sz="800" b="0" i="0" u="none" strike="noStrike" kern="1200" cap="all" spc="0" normalizeH="0" baseline="0" noProof="0" dirty="0">
              <a:ln>
                <a:noFill/>
              </a:ln>
              <a:solidFill>
                <a:schemeClr val="tx1"/>
              </a:solidFill>
              <a:effectLst/>
              <a:uLnTx/>
              <a:uFillTx/>
              <a:latin typeface="Verdana"/>
              <a:ea typeface="Verdana" pitchFamily="34" charset="0"/>
              <a:cs typeface="Verdana" pitchFamily="34" charset="0"/>
            </a:endParaRPr>
          </a:p>
        </p:txBody>
      </p:sp>
      <p:sp>
        <p:nvSpPr>
          <p:cNvPr id="8" name="SD_FLD_Name"/>
          <p:cNvSpPr txBox="1"/>
          <p:nvPr userDrawn="1"/>
        </p:nvSpPr>
        <p:spPr bwMode="auto">
          <a:xfrm>
            <a:off x="6092207" y="6129519"/>
            <a:ext cx="5260115" cy="158437"/>
          </a:xfrm>
          <a:prstGeom prst="rect">
            <a:avLst/>
          </a:prstGeom>
          <a:noFill/>
          <a:ln w="9525">
            <a:noFill/>
            <a:miter lim="800000"/>
            <a:headEnd/>
            <a:tailEnd/>
          </a:ln>
          <a:effectLst/>
        </p:spPr>
        <p:txBody>
          <a:bodyPr vert="horz" wrap="square" lIns="35999" tIns="0" rIns="0" bIns="0" numCol="1" rtlCol="0" anchor="ctr" anchorCtr="0" compatLnSpc="1">
            <a:prstTxWarp prst="textNoShape">
              <a:avLst/>
            </a:prstTxWarp>
            <a:noAutofit/>
          </a:bodyPr>
          <a:lstStyle/>
          <a:p>
            <a:pPr marL="0" marR="0" indent="0" algn="r" defTabSz="457189" rtl="0" eaLnBrk="0" fontAlgn="base" latinLnBrk="0" hangingPunct="0">
              <a:lnSpc>
                <a:spcPct val="100000"/>
              </a:lnSpc>
              <a:spcBef>
                <a:spcPts val="480"/>
              </a:spcBef>
              <a:spcAft>
                <a:spcPts val="0"/>
              </a:spcAft>
              <a:buClrTx/>
              <a:buSzTx/>
              <a:tabLst/>
            </a:pPr>
            <a:endParaRPr kumimoji="0" lang="en-GB" sz="800" b="0" i="0" u="none" strike="noStrike" kern="1200" cap="all" spc="0" normalizeH="0" baseline="0" noProof="0" dirty="0">
              <a:ln>
                <a:noFill/>
              </a:ln>
              <a:solidFill>
                <a:schemeClr val="tx1"/>
              </a:solidFill>
              <a:effectLst/>
              <a:uLnTx/>
              <a:uFillTx/>
              <a:latin typeface="Verdana"/>
              <a:ea typeface="Verdana" pitchFamily="34" charset="0"/>
              <a:cs typeface="Verdana" pitchFamily="34" charset="0"/>
            </a:endParaRPr>
          </a:p>
        </p:txBody>
      </p:sp>
      <p:sp>
        <p:nvSpPr>
          <p:cNvPr id="16" name="Text Placeholder 15">
            <a:extLst>
              <a:ext uri="{FF2B5EF4-FFF2-40B4-BE49-F238E27FC236}">
                <a16:creationId xmlns:a16="http://schemas.microsoft.com/office/drawing/2014/main" id="{D3344F44-1D4C-407D-B0CE-FCFEE29BE51A}"/>
              </a:ext>
            </a:extLst>
          </p:cNvPr>
          <p:cNvSpPr>
            <a:spLocks noGrp="1"/>
          </p:cNvSpPr>
          <p:nvPr>
            <p:ph type="body" sz="quarter" idx="12" hasCustomPrompt="1"/>
          </p:nvPr>
        </p:nvSpPr>
        <p:spPr bwMode="auto">
          <a:xfrm>
            <a:off x="798513" y="6159600"/>
            <a:ext cx="1220400" cy="255600"/>
          </a:xfrm>
          <a:custGeom>
            <a:avLst/>
            <a:gdLst>
              <a:gd name="connsiteX0" fmla="*/ 10555461 w 20742935"/>
              <a:gd name="connsiteY0" fmla="*/ 2313797 h 4374000"/>
              <a:gd name="connsiteX1" fmla="*/ 11078393 w 20742935"/>
              <a:gd name="connsiteY1" fmla="*/ 2313797 h 4374000"/>
              <a:gd name="connsiteX2" fmla="*/ 11427013 w 20742935"/>
              <a:gd name="connsiteY2" fmla="*/ 2549249 h 4374000"/>
              <a:gd name="connsiteX3" fmla="*/ 11097761 w 20742935"/>
              <a:gd name="connsiteY3" fmla="*/ 2784701 h 4374000"/>
              <a:gd name="connsiteX4" fmla="*/ 10555461 w 20742935"/>
              <a:gd name="connsiteY4" fmla="*/ 2784701 h 4374000"/>
              <a:gd name="connsiteX5" fmla="*/ 10555461 w 20742935"/>
              <a:gd name="connsiteY5" fmla="*/ 2313797 h 4374000"/>
              <a:gd name="connsiteX6" fmla="*/ 5442357 w 20742935"/>
              <a:gd name="connsiteY6" fmla="*/ 1627063 h 4374000"/>
              <a:gd name="connsiteX7" fmla="*/ 5732875 w 20742935"/>
              <a:gd name="connsiteY7" fmla="*/ 2313797 h 4374000"/>
              <a:gd name="connsiteX8" fmla="*/ 5151840 w 20742935"/>
              <a:gd name="connsiteY8" fmla="*/ 2313797 h 4374000"/>
              <a:gd name="connsiteX9" fmla="*/ 2556552 w 20742935"/>
              <a:gd name="connsiteY9" fmla="*/ 1509337 h 4374000"/>
              <a:gd name="connsiteX10" fmla="*/ 3002012 w 20742935"/>
              <a:gd name="connsiteY10" fmla="*/ 1509337 h 4374000"/>
              <a:gd name="connsiteX11" fmla="*/ 3350633 w 20742935"/>
              <a:gd name="connsiteY11" fmla="*/ 1803652 h 4374000"/>
              <a:gd name="connsiteX12" fmla="*/ 3002012 w 20742935"/>
              <a:gd name="connsiteY12" fmla="*/ 2117588 h 4374000"/>
              <a:gd name="connsiteX13" fmla="*/ 2556552 w 20742935"/>
              <a:gd name="connsiteY13" fmla="*/ 2117588 h 4374000"/>
              <a:gd name="connsiteX14" fmla="*/ 2556552 w 20742935"/>
              <a:gd name="connsiteY14" fmla="*/ 1509337 h 4374000"/>
              <a:gd name="connsiteX15" fmla="*/ 10555461 w 20742935"/>
              <a:gd name="connsiteY15" fmla="*/ 1489716 h 4374000"/>
              <a:gd name="connsiteX16" fmla="*/ 11000921 w 20742935"/>
              <a:gd name="connsiteY16" fmla="*/ 1489716 h 4374000"/>
              <a:gd name="connsiteX17" fmla="*/ 11310807 w 20742935"/>
              <a:gd name="connsiteY17" fmla="*/ 1725168 h 4374000"/>
              <a:gd name="connsiteX18" fmla="*/ 10981553 w 20742935"/>
              <a:gd name="connsiteY18" fmla="*/ 1940999 h 4374000"/>
              <a:gd name="connsiteX19" fmla="*/ 10555461 w 20742935"/>
              <a:gd name="connsiteY19" fmla="*/ 1940999 h 4374000"/>
              <a:gd name="connsiteX20" fmla="*/ 10555461 w 20742935"/>
              <a:gd name="connsiteY20" fmla="*/ 1489716 h 4374000"/>
              <a:gd name="connsiteX21" fmla="*/ 10342417 w 20742935"/>
              <a:gd name="connsiteY21" fmla="*/ 1097297 h 4374000"/>
              <a:gd name="connsiteX22" fmla="*/ 10110001 w 20742935"/>
              <a:gd name="connsiteY22" fmla="*/ 1332749 h 4374000"/>
              <a:gd name="connsiteX23" fmla="*/ 10110001 w 20742935"/>
              <a:gd name="connsiteY23" fmla="*/ 2941669 h 4374000"/>
              <a:gd name="connsiteX24" fmla="*/ 10342417 w 20742935"/>
              <a:gd name="connsiteY24" fmla="*/ 3177120 h 4374000"/>
              <a:gd name="connsiteX25" fmla="*/ 11097761 w 20742935"/>
              <a:gd name="connsiteY25" fmla="*/ 3177120 h 4374000"/>
              <a:gd name="connsiteX26" fmla="*/ 11872473 w 20742935"/>
              <a:gd name="connsiteY26" fmla="*/ 2608112 h 4374000"/>
              <a:gd name="connsiteX27" fmla="*/ 11485117 w 20742935"/>
              <a:gd name="connsiteY27" fmla="*/ 2097967 h 4374000"/>
              <a:gd name="connsiteX28" fmla="*/ 11756267 w 20742935"/>
              <a:gd name="connsiteY28" fmla="*/ 1627063 h 4374000"/>
              <a:gd name="connsiteX29" fmla="*/ 11620693 w 20742935"/>
              <a:gd name="connsiteY29" fmla="*/ 1273886 h 4374000"/>
              <a:gd name="connsiteX30" fmla="*/ 11078393 w 20742935"/>
              <a:gd name="connsiteY30" fmla="*/ 1097297 h 4374000"/>
              <a:gd name="connsiteX31" fmla="*/ 2324139 w 20742935"/>
              <a:gd name="connsiteY31" fmla="*/ 1097297 h 4374000"/>
              <a:gd name="connsiteX32" fmla="*/ 2091725 w 20742935"/>
              <a:gd name="connsiteY32" fmla="*/ 1332749 h 4374000"/>
              <a:gd name="connsiteX33" fmla="*/ 2091725 w 20742935"/>
              <a:gd name="connsiteY33" fmla="*/ 2961290 h 4374000"/>
              <a:gd name="connsiteX34" fmla="*/ 2324139 w 20742935"/>
              <a:gd name="connsiteY34" fmla="*/ 3196741 h 4374000"/>
              <a:gd name="connsiteX35" fmla="*/ 2556552 w 20742935"/>
              <a:gd name="connsiteY35" fmla="*/ 2961290 h 4374000"/>
              <a:gd name="connsiteX36" fmla="*/ 2556552 w 20742935"/>
              <a:gd name="connsiteY36" fmla="*/ 2510007 h 4374000"/>
              <a:gd name="connsiteX37" fmla="*/ 2905173 w 20742935"/>
              <a:gd name="connsiteY37" fmla="*/ 2510007 h 4374000"/>
              <a:gd name="connsiteX38" fmla="*/ 3350633 w 20742935"/>
              <a:gd name="connsiteY38" fmla="*/ 3079016 h 4374000"/>
              <a:gd name="connsiteX39" fmla="*/ 3563679 w 20742935"/>
              <a:gd name="connsiteY39" fmla="*/ 3196741 h 4374000"/>
              <a:gd name="connsiteX40" fmla="*/ 3796093 w 20742935"/>
              <a:gd name="connsiteY40" fmla="*/ 2980911 h 4374000"/>
              <a:gd name="connsiteX41" fmla="*/ 3718621 w 20742935"/>
              <a:gd name="connsiteY41" fmla="*/ 2804322 h 4374000"/>
              <a:gd name="connsiteX42" fmla="*/ 3408736 w 20742935"/>
              <a:gd name="connsiteY42" fmla="*/ 2431523 h 4374000"/>
              <a:gd name="connsiteX43" fmla="*/ 3815461 w 20742935"/>
              <a:gd name="connsiteY43" fmla="*/ 1784031 h 4374000"/>
              <a:gd name="connsiteX44" fmla="*/ 3641150 w 20742935"/>
              <a:gd name="connsiteY44" fmla="*/ 1313128 h 4374000"/>
              <a:gd name="connsiteX45" fmla="*/ 3040748 w 20742935"/>
              <a:gd name="connsiteY45" fmla="*/ 1097297 h 4374000"/>
              <a:gd name="connsiteX46" fmla="*/ 2324139 w 20742935"/>
              <a:gd name="connsiteY46" fmla="*/ 1097297 h 4374000"/>
              <a:gd name="connsiteX47" fmla="*/ 17799025 w 20742935"/>
              <a:gd name="connsiteY47" fmla="*/ 1077676 h 4374000"/>
              <a:gd name="connsiteX48" fmla="*/ 17585981 w 20742935"/>
              <a:gd name="connsiteY48" fmla="*/ 1313128 h 4374000"/>
              <a:gd name="connsiteX49" fmla="*/ 17585981 w 20742935"/>
              <a:gd name="connsiteY49" fmla="*/ 2941669 h 4374000"/>
              <a:gd name="connsiteX50" fmla="*/ 17799025 w 20742935"/>
              <a:gd name="connsiteY50" fmla="*/ 3177120 h 4374000"/>
              <a:gd name="connsiteX51" fmla="*/ 18883625 w 20742935"/>
              <a:gd name="connsiteY51" fmla="*/ 3177120 h 4374000"/>
              <a:gd name="connsiteX52" fmla="*/ 19077301 w 20742935"/>
              <a:gd name="connsiteY52" fmla="*/ 2980911 h 4374000"/>
              <a:gd name="connsiteX53" fmla="*/ 18883625 w 20742935"/>
              <a:gd name="connsiteY53" fmla="*/ 2765080 h 4374000"/>
              <a:gd name="connsiteX54" fmla="*/ 18031441 w 20742935"/>
              <a:gd name="connsiteY54" fmla="*/ 2765080 h 4374000"/>
              <a:gd name="connsiteX55" fmla="*/ 18031441 w 20742935"/>
              <a:gd name="connsiteY55" fmla="*/ 1313128 h 4374000"/>
              <a:gd name="connsiteX56" fmla="*/ 17799025 w 20742935"/>
              <a:gd name="connsiteY56" fmla="*/ 1077676 h 4374000"/>
              <a:gd name="connsiteX57" fmla="*/ 15707301 w 20742935"/>
              <a:gd name="connsiteY57" fmla="*/ 1077676 h 4374000"/>
              <a:gd name="connsiteX58" fmla="*/ 15474889 w 20742935"/>
              <a:gd name="connsiteY58" fmla="*/ 1313128 h 4374000"/>
              <a:gd name="connsiteX59" fmla="*/ 15474889 w 20742935"/>
              <a:gd name="connsiteY59" fmla="*/ 2941669 h 4374000"/>
              <a:gd name="connsiteX60" fmla="*/ 15707301 w 20742935"/>
              <a:gd name="connsiteY60" fmla="*/ 3177120 h 4374000"/>
              <a:gd name="connsiteX61" fmla="*/ 16772533 w 20742935"/>
              <a:gd name="connsiteY61" fmla="*/ 3177120 h 4374000"/>
              <a:gd name="connsiteX62" fmla="*/ 16985577 w 20742935"/>
              <a:gd name="connsiteY62" fmla="*/ 2980911 h 4374000"/>
              <a:gd name="connsiteX63" fmla="*/ 16772533 w 20742935"/>
              <a:gd name="connsiteY63" fmla="*/ 2765080 h 4374000"/>
              <a:gd name="connsiteX64" fmla="*/ 15939717 w 20742935"/>
              <a:gd name="connsiteY64" fmla="*/ 2765080 h 4374000"/>
              <a:gd name="connsiteX65" fmla="*/ 15939717 w 20742935"/>
              <a:gd name="connsiteY65" fmla="*/ 1313128 h 4374000"/>
              <a:gd name="connsiteX66" fmla="*/ 15707301 w 20742935"/>
              <a:gd name="connsiteY66" fmla="*/ 1077676 h 4374000"/>
              <a:gd name="connsiteX67" fmla="*/ 7417875 w 20742935"/>
              <a:gd name="connsiteY67" fmla="*/ 1077676 h 4374000"/>
              <a:gd name="connsiteX68" fmla="*/ 7166093 w 20742935"/>
              <a:gd name="connsiteY68" fmla="*/ 1293507 h 4374000"/>
              <a:gd name="connsiteX69" fmla="*/ 7166093 w 20742935"/>
              <a:gd name="connsiteY69" fmla="*/ 2961290 h 4374000"/>
              <a:gd name="connsiteX70" fmla="*/ 7398507 w 20742935"/>
              <a:gd name="connsiteY70" fmla="*/ 3196741 h 4374000"/>
              <a:gd name="connsiteX71" fmla="*/ 7611553 w 20742935"/>
              <a:gd name="connsiteY71" fmla="*/ 2961290 h 4374000"/>
              <a:gd name="connsiteX72" fmla="*/ 7611553 w 20742935"/>
              <a:gd name="connsiteY72" fmla="*/ 1940999 h 4374000"/>
              <a:gd name="connsiteX73" fmla="*/ 7998909 w 20742935"/>
              <a:gd name="connsiteY73" fmla="*/ 2549249 h 4374000"/>
              <a:gd name="connsiteX74" fmla="*/ 8192589 w 20742935"/>
              <a:gd name="connsiteY74" fmla="*/ 2666975 h 4374000"/>
              <a:gd name="connsiteX75" fmla="*/ 8386265 w 20742935"/>
              <a:gd name="connsiteY75" fmla="*/ 2549249 h 4374000"/>
              <a:gd name="connsiteX76" fmla="*/ 8773621 w 20742935"/>
              <a:gd name="connsiteY76" fmla="*/ 1921378 h 4374000"/>
              <a:gd name="connsiteX77" fmla="*/ 8773621 w 20742935"/>
              <a:gd name="connsiteY77" fmla="*/ 2961290 h 4374000"/>
              <a:gd name="connsiteX78" fmla="*/ 9006037 w 20742935"/>
              <a:gd name="connsiteY78" fmla="*/ 3196741 h 4374000"/>
              <a:gd name="connsiteX79" fmla="*/ 9238449 w 20742935"/>
              <a:gd name="connsiteY79" fmla="*/ 2961290 h 4374000"/>
              <a:gd name="connsiteX80" fmla="*/ 9238449 w 20742935"/>
              <a:gd name="connsiteY80" fmla="*/ 1293507 h 4374000"/>
              <a:gd name="connsiteX81" fmla="*/ 8986669 w 20742935"/>
              <a:gd name="connsiteY81" fmla="*/ 1077676 h 4374000"/>
              <a:gd name="connsiteX82" fmla="*/ 8734887 w 20742935"/>
              <a:gd name="connsiteY82" fmla="*/ 1215023 h 4374000"/>
              <a:gd name="connsiteX83" fmla="*/ 8211955 w 20742935"/>
              <a:gd name="connsiteY83" fmla="*/ 2097967 h 4374000"/>
              <a:gd name="connsiteX84" fmla="*/ 7669657 w 20742935"/>
              <a:gd name="connsiteY84" fmla="*/ 1215023 h 4374000"/>
              <a:gd name="connsiteX85" fmla="*/ 7417875 w 20742935"/>
              <a:gd name="connsiteY85" fmla="*/ 1077676 h 4374000"/>
              <a:gd name="connsiteX86" fmla="*/ 5461725 w 20742935"/>
              <a:gd name="connsiteY86" fmla="*/ 1058055 h 4374000"/>
              <a:gd name="connsiteX87" fmla="*/ 5171208 w 20742935"/>
              <a:gd name="connsiteY87" fmla="*/ 1234644 h 4374000"/>
              <a:gd name="connsiteX88" fmla="*/ 4454599 w 20742935"/>
              <a:gd name="connsiteY88" fmla="*/ 2882806 h 4374000"/>
              <a:gd name="connsiteX89" fmla="*/ 4435231 w 20742935"/>
              <a:gd name="connsiteY89" fmla="*/ 3000532 h 4374000"/>
              <a:gd name="connsiteX90" fmla="*/ 4648277 w 20742935"/>
              <a:gd name="connsiteY90" fmla="*/ 3196741 h 4374000"/>
              <a:gd name="connsiteX91" fmla="*/ 4841955 w 20742935"/>
              <a:gd name="connsiteY91" fmla="*/ 3059395 h 4374000"/>
              <a:gd name="connsiteX92" fmla="*/ 4996897 w 20742935"/>
              <a:gd name="connsiteY92" fmla="*/ 2706217 h 4374000"/>
              <a:gd name="connsiteX93" fmla="*/ 5907185 w 20742935"/>
              <a:gd name="connsiteY93" fmla="*/ 2706217 h 4374000"/>
              <a:gd name="connsiteX94" fmla="*/ 6042760 w 20742935"/>
              <a:gd name="connsiteY94" fmla="*/ 3059395 h 4374000"/>
              <a:gd name="connsiteX95" fmla="*/ 6255805 w 20742935"/>
              <a:gd name="connsiteY95" fmla="*/ 3196741 h 4374000"/>
              <a:gd name="connsiteX96" fmla="*/ 6468853 w 20742935"/>
              <a:gd name="connsiteY96" fmla="*/ 3000532 h 4374000"/>
              <a:gd name="connsiteX97" fmla="*/ 6449485 w 20742935"/>
              <a:gd name="connsiteY97" fmla="*/ 2882806 h 4374000"/>
              <a:gd name="connsiteX98" fmla="*/ 5732875 w 20742935"/>
              <a:gd name="connsiteY98" fmla="*/ 1234644 h 4374000"/>
              <a:gd name="connsiteX99" fmla="*/ 5461725 w 20742935"/>
              <a:gd name="connsiteY99" fmla="*/ 1058055 h 4374000"/>
              <a:gd name="connsiteX100" fmla="*/ 847119 w 20742935"/>
              <a:gd name="connsiteY100" fmla="*/ 0 h 4374000"/>
              <a:gd name="connsiteX101" fmla="*/ 14021983 w 20742935"/>
              <a:gd name="connsiteY101" fmla="*/ 0 h 4374000"/>
              <a:gd name="connsiteX102" fmla="*/ 14021847 w 20742935"/>
              <a:gd name="connsiteY102" fmla="*/ 630 h 4374000"/>
              <a:gd name="connsiteX103" fmla="*/ 13789889 w 20742935"/>
              <a:gd name="connsiteY103" fmla="*/ 1077676 h 4374000"/>
              <a:gd name="connsiteX104" fmla="*/ 13615577 w 20742935"/>
              <a:gd name="connsiteY104" fmla="*/ 1058055 h 4374000"/>
              <a:gd name="connsiteX105" fmla="*/ 12511613 w 20742935"/>
              <a:gd name="connsiteY105" fmla="*/ 2137209 h 4374000"/>
              <a:gd name="connsiteX106" fmla="*/ 13596209 w 20742935"/>
              <a:gd name="connsiteY106" fmla="*/ 3216362 h 4374000"/>
              <a:gd name="connsiteX107" fmla="*/ 14700175 w 20742935"/>
              <a:gd name="connsiteY107" fmla="*/ 2137209 h 4374000"/>
              <a:gd name="connsiteX108" fmla="*/ 14583969 w 20742935"/>
              <a:gd name="connsiteY108" fmla="*/ 1646684 h 4374000"/>
              <a:gd name="connsiteX109" fmla="*/ 14196613 w 20742935"/>
              <a:gd name="connsiteY109" fmla="*/ 1940999 h 4374000"/>
              <a:gd name="connsiteX110" fmla="*/ 14235349 w 20742935"/>
              <a:gd name="connsiteY110" fmla="*/ 2137209 h 4374000"/>
              <a:gd name="connsiteX111" fmla="*/ 13615577 w 20742935"/>
              <a:gd name="connsiteY111" fmla="*/ 2784701 h 4374000"/>
              <a:gd name="connsiteX112" fmla="*/ 12976439 w 20742935"/>
              <a:gd name="connsiteY112" fmla="*/ 2137209 h 4374000"/>
              <a:gd name="connsiteX113" fmla="*/ 13596209 w 20742935"/>
              <a:gd name="connsiteY113" fmla="*/ 1489716 h 4374000"/>
              <a:gd name="connsiteX114" fmla="*/ 13693049 w 20742935"/>
              <a:gd name="connsiteY114" fmla="*/ 1489716 h 4374000"/>
              <a:gd name="connsiteX115" fmla="*/ 13518737 w 20742935"/>
              <a:gd name="connsiteY115" fmla="*/ 2274556 h 4374000"/>
              <a:gd name="connsiteX116" fmla="*/ 13576841 w 20742935"/>
              <a:gd name="connsiteY116" fmla="*/ 2313797 h 4374000"/>
              <a:gd name="connsiteX117" fmla="*/ 15302449 w 20742935"/>
              <a:gd name="connsiteY117" fmla="*/ 208867 h 4374000"/>
              <a:gd name="connsiteX118" fmla="*/ 15473677 w 20742935"/>
              <a:gd name="connsiteY118" fmla="*/ 0 h 4374000"/>
              <a:gd name="connsiteX119" fmla="*/ 19895817 w 20742935"/>
              <a:gd name="connsiteY119" fmla="*/ 0 h 4374000"/>
              <a:gd name="connsiteX120" fmla="*/ 20086775 w 20742935"/>
              <a:gd name="connsiteY120" fmla="*/ 11552 h 4374000"/>
              <a:gd name="connsiteX121" fmla="*/ 20739957 w 20742935"/>
              <a:gd name="connsiteY121" fmla="*/ 787481 h 4374000"/>
              <a:gd name="connsiteX122" fmla="*/ 20742935 w 20742935"/>
              <a:gd name="connsiteY122" fmla="*/ 901016 h 4374000"/>
              <a:gd name="connsiteX123" fmla="*/ 20742935 w 20742935"/>
              <a:gd name="connsiteY123" fmla="*/ 3471506 h 4374000"/>
              <a:gd name="connsiteX124" fmla="*/ 20739957 w 20742935"/>
              <a:gd name="connsiteY124" fmla="*/ 3585041 h 4374000"/>
              <a:gd name="connsiteX125" fmla="*/ 19871385 w 20742935"/>
              <a:gd name="connsiteY125" fmla="*/ 4374000 h 4374000"/>
              <a:gd name="connsiteX126" fmla="*/ 871552 w 20742935"/>
              <a:gd name="connsiteY126" fmla="*/ 4374000 h 4374000"/>
              <a:gd name="connsiteX127" fmla="*/ 0 w 20742935"/>
              <a:gd name="connsiteY127" fmla="*/ 3471435 h 4374000"/>
              <a:gd name="connsiteX128" fmla="*/ 0 w 20742935"/>
              <a:gd name="connsiteY128" fmla="*/ 901087 h 4374000"/>
              <a:gd name="connsiteX129" fmla="*/ 656161 w 20742935"/>
              <a:gd name="connsiteY129" fmla="*/ 11552 h 437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20742935" h="4374000">
                <a:moveTo>
                  <a:pt x="10555461" y="2313797"/>
                </a:moveTo>
                <a:cubicBezTo>
                  <a:pt x="10555461" y="2313797"/>
                  <a:pt x="10555461" y="2313797"/>
                  <a:pt x="11078393" y="2313797"/>
                </a:cubicBezTo>
                <a:cubicBezTo>
                  <a:pt x="11310807" y="2313797"/>
                  <a:pt x="11427013" y="2411902"/>
                  <a:pt x="11427013" y="2549249"/>
                </a:cubicBezTo>
                <a:cubicBezTo>
                  <a:pt x="11427013" y="2706217"/>
                  <a:pt x="11291439" y="2784701"/>
                  <a:pt x="11097761" y="2784701"/>
                </a:cubicBezTo>
                <a:cubicBezTo>
                  <a:pt x="11097761" y="2784701"/>
                  <a:pt x="11097761" y="2784701"/>
                  <a:pt x="10555461" y="2784701"/>
                </a:cubicBezTo>
                <a:cubicBezTo>
                  <a:pt x="10555461" y="2784701"/>
                  <a:pt x="10555461" y="2784701"/>
                  <a:pt x="10555461" y="2313797"/>
                </a:cubicBezTo>
                <a:close/>
                <a:moveTo>
                  <a:pt x="5442357" y="1627063"/>
                </a:moveTo>
                <a:cubicBezTo>
                  <a:pt x="5442357" y="1627063"/>
                  <a:pt x="5442357" y="1627063"/>
                  <a:pt x="5732875" y="2313797"/>
                </a:cubicBezTo>
                <a:cubicBezTo>
                  <a:pt x="5732875" y="2313797"/>
                  <a:pt x="5732875" y="2313797"/>
                  <a:pt x="5151840" y="2313797"/>
                </a:cubicBezTo>
                <a:close/>
                <a:moveTo>
                  <a:pt x="2556552" y="1509337"/>
                </a:moveTo>
                <a:cubicBezTo>
                  <a:pt x="2556552" y="1509337"/>
                  <a:pt x="2556552" y="1509337"/>
                  <a:pt x="3002012" y="1509337"/>
                </a:cubicBezTo>
                <a:cubicBezTo>
                  <a:pt x="3215058" y="1509337"/>
                  <a:pt x="3350633" y="1607442"/>
                  <a:pt x="3350633" y="1803652"/>
                </a:cubicBezTo>
                <a:cubicBezTo>
                  <a:pt x="3350633" y="1980241"/>
                  <a:pt x="3234426" y="2117588"/>
                  <a:pt x="3002012" y="2117588"/>
                </a:cubicBezTo>
                <a:cubicBezTo>
                  <a:pt x="3002012" y="2117588"/>
                  <a:pt x="3002012" y="2117588"/>
                  <a:pt x="2556552" y="2117588"/>
                </a:cubicBezTo>
                <a:cubicBezTo>
                  <a:pt x="2556552" y="2117588"/>
                  <a:pt x="2556552" y="2117588"/>
                  <a:pt x="2556552" y="1509337"/>
                </a:cubicBezTo>
                <a:close/>
                <a:moveTo>
                  <a:pt x="10555461" y="1489716"/>
                </a:moveTo>
                <a:cubicBezTo>
                  <a:pt x="10555461" y="1489716"/>
                  <a:pt x="10555461" y="1489716"/>
                  <a:pt x="11000921" y="1489716"/>
                </a:cubicBezTo>
                <a:cubicBezTo>
                  <a:pt x="11194601" y="1489716"/>
                  <a:pt x="11310807" y="1568200"/>
                  <a:pt x="11310807" y="1725168"/>
                </a:cubicBezTo>
                <a:cubicBezTo>
                  <a:pt x="11310807" y="1882136"/>
                  <a:pt x="11175233" y="1940999"/>
                  <a:pt x="10981553" y="1940999"/>
                </a:cubicBezTo>
                <a:cubicBezTo>
                  <a:pt x="10981553" y="1940999"/>
                  <a:pt x="10981553" y="1940999"/>
                  <a:pt x="10555461" y="1940999"/>
                </a:cubicBezTo>
                <a:cubicBezTo>
                  <a:pt x="10555461" y="1940999"/>
                  <a:pt x="10555461" y="1940999"/>
                  <a:pt x="10555461" y="1489716"/>
                </a:cubicBezTo>
                <a:close/>
                <a:moveTo>
                  <a:pt x="10342417" y="1097297"/>
                </a:moveTo>
                <a:cubicBezTo>
                  <a:pt x="10206841" y="1097297"/>
                  <a:pt x="10110001" y="1175781"/>
                  <a:pt x="10110001" y="1332749"/>
                </a:cubicBezTo>
                <a:cubicBezTo>
                  <a:pt x="10110001" y="1332749"/>
                  <a:pt x="10110001" y="1332749"/>
                  <a:pt x="10110001" y="2941669"/>
                </a:cubicBezTo>
                <a:cubicBezTo>
                  <a:pt x="10110001" y="3098637"/>
                  <a:pt x="10206841" y="3177120"/>
                  <a:pt x="10342417" y="3177120"/>
                </a:cubicBezTo>
                <a:cubicBezTo>
                  <a:pt x="10342417" y="3177120"/>
                  <a:pt x="10342417" y="3177120"/>
                  <a:pt x="11097761" y="3177120"/>
                </a:cubicBezTo>
                <a:cubicBezTo>
                  <a:pt x="11562589" y="3177120"/>
                  <a:pt x="11872473" y="3000532"/>
                  <a:pt x="11872473" y="2608112"/>
                </a:cubicBezTo>
                <a:cubicBezTo>
                  <a:pt x="11872473" y="2313797"/>
                  <a:pt x="11717531" y="2176451"/>
                  <a:pt x="11485117" y="2097967"/>
                </a:cubicBezTo>
                <a:cubicBezTo>
                  <a:pt x="11640061" y="1999862"/>
                  <a:pt x="11756267" y="1882136"/>
                  <a:pt x="11756267" y="1627063"/>
                </a:cubicBezTo>
                <a:cubicBezTo>
                  <a:pt x="11756267" y="1489716"/>
                  <a:pt x="11717531" y="1371991"/>
                  <a:pt x="11620693" y="1273886"/>
                </a:cubicBezTo>
                <a:cubicBezTo>
                  <a:pt x="11504485" y="1156160"/>
                  <a:pt x="11310807" y="1097297"/>
                  <a:pt x="11078393" y="1097297"/>
                </a:cubicBezTo>
                <a:close/>
                <a:moveTo>
                  <a:pt x="2324139" y="1097297"/>
                </a:moveTo>
                <a:cubicBezTo>
                  <a:pt x="2188564" y="1097297"/>
                  <a:pt x="2091725" y="1175781"/>
                  <a:pt x="2091725" y="1332749"/>
                </a:cubicBezTo>
                <a:lnTo>
                  <a:pt x="2091725" y="2961290"/>
                </a:lnTo>
                <a:cubicBezTo>
                  <a:pt x="2091725" y="3118258"/>
                  <a:pt x="2188564" y="3196741"/>
                  <a:pt x="2324139" y="3196741"/>
                </a:cubicBezTo>
                <a:cubicBezTo>
                  <a:pt x="2459713" y="3196741"/>
                  <a:pt x="2556552" y="3118258"/>
                  <a:pt x="2556552" y="2961290"/>
                </a:cubicBezTo>
                <a:cubicBezTo>
                  <a:pt x="2556552" y="2961290"/>
                  <a:pt x="2556552" y="2961290"/>
                  <a:pt x="2556552" y="2510007"/>
                </a:cubicBezTo>
                <a:cubicBezTo>
                  <a:pt x="2556552" y="2510007"/>
                  <a:pt x="2556552" y="2510007"/>
                  <a:pt x="2905173" y="2510007"/>
                </a:cubicBezTo>
                <a:cubicBezTo>
                  <a:pt x="2905173" y="2510007"/>
                  <a:pt x="2905173" y="2510007"/>
                  <a:pt x="3350633" y="3079016"/>
                </a:cubicBezTo>
                <a:cubicBezTo>
                  <a:pt x="3408736" y="3157500"/>
                  <a:pt x="3466840" y="3196741"/>
                  <a:pt x="3563679" y="3196741"/>
                </a:cubicBezTo>
                <a:cubicBezTo>
                  <a:pt x="3679886" y="3196741"/>
                  <a:pt x="3796093" y="3098637"/>
                  <a:pt x="3796093" y="2980911"/>
                </a:cubicBezTo>
                <a:cubicBezTo>
                  <a:pt x="3796093" y="2902427"/>
                  <a:pt x="3757357" y="2863185"/>
                  <a:pt x="3718621" y="2804322"/>
                </a:cubicBezTo>
                <a:cubicBezTo>
                  <a:pt x="3718621" y="2804322"/>
                  <a:pt x="3718621" y="2804322"/>
                  <a:pt x="3408736" y="2431523"/>
                </a:cubicBezTo>
                <a:cubicBezTo>
                  <a:pt x="3660518" y="2313797"/>
                  <a:pt x="3815461" y="2117588"/>
                  <a:pt x="3815461" y="1784031"/>
                </a:cubicBezTo>
                <a:cubicBezTo>
                  <a:pt x="3815461" y="1587821"/>
                  <a:pt x="3757357" y="1430854"/>
                  <a:pt x="3641150" y="1313128"/>
                </a:cubicBezTo>
                <a:cubicBezTo>
                  <a:pt x="3505575" y="1175781"/>
                  <a:pt x="3311897" y="1097297"/>
                  <a:pt x="3040748" y="1097297"/>
                </a:cubicBezTo>
                <a:cubicBezTo>
                  <a:pt x="3040748" y="1097297"/>
                  <a:pt x="3040748" y="1097297"/>
                  <a:pt x="2324139" y="1097297"/>
                </a:cubicBezTo>
                <a:close/>
                <a:moveTo>
                  <a:pt x="17799025" y="1077676"/>
                </a:moveTo>
                <a:cubicBezTo>
                  <a:pt x="17682821" y="1077676"/>
                  <a:pt x="17585981" y="1156160"/>
                  <a:pt x="17585981" y="1313128"/>
                </a:cubicBezTo>
                <a:cubicBezTo>
                  <a:pt x="17585981" y="1313128"/>
                  <a:pt x="17585981" y="1313128"/>
                  <a:pt x="17585981" y="2941669"/>
                </a:cubicBezTo>
                <a:cubicBezTo>
                  <a:pt x="17585981" y="3098637"/>
                  <a:pt x="17682821" y="3177120"/>
                  <a:pt x="17799025" y="3177120"/>
                </a:cubicBezTo>
                <a:lnTo>
                  <a:pt x="18883625" y="3177120"/>
                </a:lnTo>
                <a:cubicBezTo>
                  <a:pt x="18999833" y="3177120"/>
                  <a:pt x="19077301" y="3098637"/>
                  <a:pt x="19077301" y="2980911"/>
                </a:cubicBezTo>
                <a:cubicBezTo>
                  <a:pt x="19077301" y="2843564"/>
                  <a:pt x="18999833" y="2765080"/>
                  <a:pt x="18883625" y="2765080"/>
                </a:cubicBezTo>
                <a:cubicBezTo>
                  <a:pt x="18883625" y="2765080"/>
                  <a:pt x="18883625" y="2765080"/>
                  <a:pt x="18031441" y="2765080"/>
                </a:cubicBezTo>
                <a:cubicBezTo>
                  <a:pt x="18031441" y="2765080"/>
                  <a:pt x="18031441" y="2765080"/>
                  <a:pt x="18031441" y="1313128"/>
                </a:cubicBezTo>
                <a:cubicBezTo>
                  <a:pt x="18031441" y="1156160"/>
                  <a:pt x="17934601" y="1077676"/>
                  <a:pt x="17799025" y="1077676"/>
                </a:cubicBezTo>
                <a:close/>
                <a:moveTo>
                  <a:pt x="15707301" y="1077676"/>
                </a:moveTo>
                <a:cubicBezTo>
                  <a:pt x="15571727" y="1077676"/>
                  <a:pt x="15474889" y="1156160"/>
                  <a:pt x="15474889" y="1313128"/>
                </a:cubicBezTo>
                <a:cubicBezTo>
                  <a:pt x="15474889" y="1313128"/>
                  <a:pt x="15474889" y="1313128"/>
                  <a:pt x="15474889" y="2941669"/>
                </a:cubicBezTo>
                <a:cubicBezTo>
                  <a:pt x="15474889" y="3098637"/>
                  <a:pt x="15571727" y="3177120"/>
                  <a:pt x="15707301" y="3177120"/>
                </a:cubicBezTo>
                <a:lnTo>
                  <a:pt x="16772533" y="3177120"/>
                </a:lnTo>
                <a:cubicBezTo>
                  <a:pt x="16888737" y="3177120"/>
                  <a:pt x="16985577" y="3098637"/>
                  <a:pt x="16985577" y="2980911"/>
                </a:cubicBezTo>
                <a:cubicBezTo>
                  <a:pt x="16985577" y="2843564"/>
                  <a:pt x="16888737" y="2765080"/>
                  <a:pt x="16772533" y="2765080"/>
                </a:cubicBezTo>
                <a:cubicBezTo>
                  <a:pt x="16772533" y="2765080"/>
                  <a:pt x="16772533" y="2765080"/>
                  <a:pt x="15939717" y="2765080"/>
                </a:cubicBezTo>
                <a:cubicBezTo>
                  <a:pt x="15939717" y="2765080"/>
                  <a:pt x="15939717" y="2765080"/>
                  <a:pt x="15939717" y="1313128"/>
                </a:cubicBezTo>
                <a:cubicBezTo>
                  <a:pt x="15939717" y="1156160"/>
                  <a:pt x="15842877" y="1077676"/>
                  <a:pt x="15707301" y="1077676"/>
                </a:cubicBezTo>
                <a:close/>
                <a:moveTo>
                  <a:pt x="7417875" y="1077676"/>
                </a:moveTo>
                <a:cubicBezTo>
                  <a:pt x="7301669" y="1077676"/>
                  <a:pt x="7166093" y="1156160"/>
                  <a:pt x="7166093" y="1293507"/>
                </a:cubicBezTo>
                <a:cubicBezTo>
                  <a:pt x="7166093" y="1293507"/>
                  <a:pt x="7166093" y="1293507"/>
                  <a:pt x="7166093" y="2961290"/>
                </a:cubicBezTo>
                <a:cubicBezTo>
                  <a:pt x="7166093" y="3118258"/>
                  <a:pt x="7262933" y="3196741"/>
                  <a:pt x="7398507" y="3196741"/>
                </a:cubicBezTo>
                <a:cubicBezTo>
                  <a:pt x="7514713" y="3196741"/>
                  <a:pt x="7611553" y="3118258"/>
                  <a:pt x="7611553" y="2961290"/>
                </a:cubicBezTo>
                <a:cubicBezTo>
                  <a:pt x="7611553" y="2961290"/>
                  <a:pt x="7611553" y="2961290"/>
                  <a:pt x="7611553" y="1940999"/>
                </a:cubicBezTo>
                <a:cubicBezTo>
                  <a:pt x="7611553" y="1940999"/>
                  <a:pt x="7611553" y="1940999"/>
                  <a:pt x="7998909" y="2549249"/>
                </a:cubicBezTo>
                <a:cubicBezTo>
                  <a:pt x="8057013" y="2627733"/>
                  <a:pt x="8115117" y="2666975"/>
                  <a:pt x="8192589" y="2666975"/>
                </a:cubicBezTo>
                <a:cubicBezTo>
                  <a:pt x="8289427" y="2666975"/>
                  <a:pt x="8347531" y="2627733"/>
                  <a:pt x="8386265" y="2549249"/>
                </a:cubicBezTo>
                <a:cubicBezTo>
                  <a:pt x="8386265" y="2549249"/>
                  <a:pt x="8386265" y="2549249"/>
                  <a:pt x="8773621" y="1921378"/>
                </a:cubicBezTo>
                <a:cubicBezTo>
                  <a:pt x="8773621" y="1921378"/>
                  <a:pt x="8773621" y="1921378"/>
                  <a:pt x="8773621" y="2961290"/>
                </a:cubicBezTo>
                <a:cubicBezTo>
                  <a:pt x="8773621" y="3118258"/>
                  <a:pt x="8870461" y="3196741"/>
                  <a:pt x="9006037" y="3196741"/>
                </a:cubicBezTo>
                <a:cubicBezTo>
                  <a:pt x="9141611" y="3196741"/>
                  <a:pt x="9238449" y="3118258"/>
                  <a:pt x="9238449" y="2961290"/>
                </a:cubicBezTo>
                <a:lnTo>
                  <a:pt x="9238449" y="1293507"/>
                </a:lnTo>
                <a:cubicBezTo>
                  <a:pt x="9238449" y="1156160"/>
                  <a:pt x="9102875" y="1077676"/>
                  <a:pt x="8986669" y="1077676"/>
                </a:cubicBezTo>
                <a:cubicBezTo>
                  <a:pt x="8870461" y="1077676"/>
                  <a:pt x="8792989" y="1116918"/>
                  <a:pt x="8734887" y="1215023"/>
                </a:cubicBezTo>
                <a:cubicBezTo>
                  <a:pt x="8734887" y="1215023"/>
                  <a:pt x="8734887" y="1215023"/>
                  <a:pt x="8211955" y="2097967"/>
                </a:cubicBezTo>
                <a:cubicBezTo>
                  <a:pt x="8211955" y="2097967"/>
                  <a:pt x="8211955" y="2097967"/>
                  <a:pt x="7669657" y="1215023"/>
                </a:cubicBezTo>
                <a:cubicBezTo>
                  <a:pt x="7611553" y="1116918"/>
                  <a:pt x="7534081" y="1077676"/>
                  <a:pt x="7417875" y="1077676"/>
                </a:cubicBezTo>
                <a:close/>
                <a:moveTo>
                  <a:pt x="5461725" y="1058055"/>
                </a:moveTo>
                <a:cubicBezTo>
                  <a:pt x="5306783" y="1058055"/>
                  <a:pt x="5229311" y="1136539"/>
                  <a:pt x="5171208" y="1234644"/>
                </a:cubicBezTo>
                <a:cubicBezTo>
                  <a:pt x="5171208" y="1234644"/>
                  <a:pt x="5171208" y="1234644"/>
                  <a:pt x="4454599" y="2882806"/>
                </a:cubicBezTo>
                <a:cubicBezTo>
                  <a:pt x="4435231" y="2922048"/>
                  <a:pt x="4435231" y="2961290"/>
                  <a:pt x="4435231" y="3000532"/>
                </a:cubicBezTo>
                <a:cubicBezTo>
                  <a:pt x="4435231" y="3118258"/>
                  <a:pt x="4532070" y="3196741"/>
                  <a:pt x="4648277" y="3196741"/>
                </a:cubicBezTo>
                <a:cubicBezTo>
                  <a:pt x="4745116" y="3196741"/>
                  <a:pt x="4803219" y="3157500"/>
                  <a:pt x="4841955" y="3059395"/>
                </a:cubicBezTo>
                <a:cubicBezTo>
                  <a:pt x="4841955" y="3059395"/>
                  <a:pt x="4841955" y="3059395"/>
                  <a:pt x="4996897" y="2706217"/>
                </a:cubicBezTo>
                <a:cubicBezTo>
                  <a:pt x="4996897" y="2706217"/>
                  <a:pt x="4996897" y="2706217"/>
                  <a:pt x="5907185" y="2706217"/>
                </a:cubicBezTo>
                <a:lnTo>
                  <a:pt x="6042760" y="3059395"/>
                </a:lnTo>
                <a:cubicBezTo>
                  <a:pt x="6081495" y="3157500"/>
                  <a:pt x="6158967" y="3196741"/>
                  <a:pt x="6255805" y="3196741"/>
                </a:cubicBezTo>
                <a:cubicBezTo>
                  <a:pt x="6372013" y="3196741"/>
                  <a:pt x="6468853" y="3118258"/>
                  <a:pt x="6468853" y="3000532"/>
                </a:cubicBezTo>
                <a:cubicBezTo>
                  <a:pt x="6468853" y="2961290"/>
                  <a:pt x="6468853" y="2922048"/>
                  <a:pt x="6449485" y="2882806"/>
                </a:cubicBezTo>
                <a:cubicBezTo>
                  <a:pt x="6449485" y="2882806"/>
                  <a:pt x="6449485" y="2882806"/>
                  <a:pt x="5732875" y="1234644"/>
                </a:cubicBezTo>
                <a:cubicBezTo>
                  <a:pt x="5674771" y="1136539"/>
                  <a:pt x="5597300" y="1058055"/>
                  <a:pt x="5461725" y="1058055"/>
                </a:cubicBezTo>
                <a:close/>
                <a:moveTo>
                  <a:pt x="847119" y="0"/>
                </a:moveTo>
                <a:lnTo>
                  <a:pt x="14021983" y="0"/>
                </a:lnTo>
                <a:lnTo>
                  <a:pt x="14021847" y="630"/>
                </a:lnTo>
                <a:cubicBezTo>
                  <a:pt x="14018669" y="15384"/>
                  <a:pt x="13993249" y="133416"/>
                  <a:pt x="13789889" y="1077676"/>
                </a:cubicBezTo>
                <a:cubicBezTo>
                  <a:pt x="13731785" y="1058055"/>
                  <a:pt x="13673681" y="1058055"/>
                  <a:pt x="13615577" y="1058055"/>
                </a:cubicBezTo>
                <a:cubicBezTo>
                  <a:pt x="12976439" y="1058055"/>
                  <a:pt x="12511613" y="1548579"/>
                  <a:pt x="12511613" y="2137209"/>
                </a:cubicBezTo>
                <a:cubicBezTo>
                  <a:pt x="12511613" y="2745459"/>
                  <a:pt x="12957071" y="3216362"/>
                  <a:pt x="13596209" y="3216362"/>
                </a:cubicBezTo>
                <a:cubicBezTo>
                  <a:pt x="14235349" y="3216362"/>
                  <a:pt x="14700175" y="2725838"/>
                  <a:pt x="14700175" y="2137209"/>
                </a:cubicBezTo>
                <a:cubicBezTo>
                  <a:pt x="14700175" y="1960620"/>
                  <a:pt x="14661441" y="1784031"/>
                  <a:pt x="14583969" y="1646684"/>
                </a:cubicBezTo>
                <a:cubicBezTo>
                  <a:pt x="14583969" y="1646684"/>
                  <a:pt x="14583969" y="1646684"/>
                  <a:pt x="14196613" y="1940999"/>
                </a:cubicBezTo>
                <a:cubicBezTo>
                  <a:pt x="14215981" y="1999862"/>
                  <a:pt x="14235349" y="2078346"/>
                  <a:pt x="14235349" y="2137209"/>
                </a:cubicBezTo>
                <a:cubicBezTo>
                  <a:pt x="14235349" y="2510007"/>
                  <a:pt x="13983565" y="2784701"/>
                  <a:pt x="13615577" y="2784701"/>
                </a:cubicBezTo>
                <a:cubicBezTo>
                  <a:pt x="13247589" y="2784701"/>
                  <a:pt x="12976439" y="2490386"/>
                  <a:pt x="12976439" y="2137209"/>
                </a:cubicBezTo>
                <a:cubicBezTo>
                  <a:pt x="12976439" y="1784031"/>
                  <a:pt x="13228221" y="1489716"/>
                  <a:pt x="13596209" y="1489716"/>
                </a:cubicBezTo>
                <a:cubicBezTo>
                  <a:pt x="13634945" y="1489716"/>
                  <a:pt x="13654313" y="1489716"/>
                  <a:pt x="13693049" y="1489716"/>
                </a:cubicBezTo>
                <a:cubicBezTo>
                  <a:pt x="13693049" y="1489716"/>
                  <a:pt x="13693049" y="1489716"/>
                  <a:pt x="13518737" y="2274556"/>
                </a:cubicBezTo>
                <a:cubicBezTo>
                  <a:pt x="13518737" y="2274556"/>
                  <a:pt x="13518737" y="2274556"/>
                  <a:pt x="13576841" y="2313797"/>
                </a:cubicBezTo>
                <a:cubicBezTo>
                  <a:pt x="13576841" y="2313797"/>
                  <a:pt x="13576841" y="2313797"/>
                  <a:pt x="15302449" y="208867"/>
                </a:cubicBezTo>
                <a:lnTo>
                  <a:pt x="15473677" y="0"/>
                </a:lnTo>
                <a:lnTo>
                  <a:pt x="19895817" y="0"/>
                </a:lnTo>
                <a:lnTo>
                  <a:pt x="20086775" y="11552"/>
                </a:lnTo>
                <a:cubicBezTo>
                  <a:pt x="20517065" y="68345"/>
                  <a:pt x="20714017" y="312956"/>
                  <a:pt x="20739957" y="787481"/>
                </a:cubicBezTo>
                <a:lnTo>
                  <a:pt x="20742935" y="901016"/>
                </a:lnTo>
                <a:lnTo>
                  <a:pt x="20742935" y="3471506"/>
                </a:lnTo>
                <a:lnTo>
                  <a:pt x="20739957" y="3585041"/>
                </a:lnTo>
                <a:cubicBezTo>
                  <a:pt x="20710027" y="4132570"/>
                  <a:pt x="20452417" y="4374000"/>
                  <a:pt x="19871385" y="4374000"/>
                </a:cubicBezTo>
                <a:lnTo>
                  <a:pt x="871552" y="4374000"/>
                </a:lnTo>
                <a:cubicBezTo>
                  <a:pt x="251782" y="4374000"/>
                  <a:pt x="0" y="4099306"/>
                  <a:pt x="0" y="3471435"/>
                </a:cubicBezTo>
                <a:cubicBezTo>
                  <a:pt x="0" y="3471435"/>
                  <a:pt x="0" y="3471435"/>
                  <a:pt x="0" y="901087"/>
                </a:cubicBezTo>
                <a:cubicBezTo>
                  <a:pt x="0" y="351700"/>
                  <a:pt x="192771" y="72714"/>
                  <a:pt x="656161" y="11552"/>
                </a:cubicBezTo>
                <a:close/>
              </a:path>
            </a:pathLst>
          </a:custGeom>
          <a:solidFill>
            <a:schemeClr val="bg1"/>
          </a:solidFill>
          <a:ln w="9525">
            <a:noFill/>
            <a:miter lim="800000"/>
            <a:headEnd/>
            <a:tailEnd/>
          </a:ln>
          <a:effectLst/>
        </p:spPr>
        <p:txBody>
          <a:bodyPr wrap="square">
            <a:noAutofit/>
          </a:bodyPr>
          <a:lstStyle>
            <a:lvl1pPr marL="0" indent="0">
              <a:buNone/>
              <a:defRPr sz="100">
                <a:noFill/>
              </a:defRPr>
            </a:lvl1pPr>
            <a:lvl2pPr>
              <a:defRPr>
                <a:noFill/>
              </a:defRPr>
            </a:lvl2pPr>
            <a:lvl3pPr>
              <a:defRPr>
                <a:noFill/>
              </a:defRPr>
            </a:lvl3pPr>
            <a:lvl4pPr>
              <a:defRPr>
                <a:noFill/>
              </a:defRPr>
            </a:lvl4pPr>
            <a:lvl5pPr>
              <a:defRPr>
                <a:noFill/>
              </a:defRPr>
            </a:lvl5pPr>
          </a:lstStyle>
          <a:p>
            <a:pPr lvl="0"/>
            <a:r>
              <a:rPr lang="en-GB"/>
              <a:t>.</a:t>
            </a:r>
            <a:endParaRPr lang="en-GB" dirty="0"/>
          </a:p>
        </p:txBody>
      </p:sp>
      <p:sp>
        <p:nvSpPr>
          <p:cNvPr id="19" name="Slide Number Placeholder 5" hidden="1">
            <a:extLst>
              <a:ext uri="{FF2B5EF4-FFF2-40B4-BE49-F238E27FC236}">
                <a16:creationId xmlns:a16="http://schemas.microsoft.com/office/drawing/2014/main" id="{F31626DF-C504-456C-BABA-F9E112AEAE62}"/>
              </a:ext>
            </a:extLst>
          </p:cNvPr>
          <p:cNvSpPr>
            <a:spLocks noGrp="1"/>
          </p:cNvSpPr>
          <p:nvPr>
            <p:ph type="sldNum" sz="quarter" idx="4"/>
          </p:nvPr>
        </p:nvSpPr>
        <p:spPr>
          <a:xfrm>
            <a:off x="0" y="6912000"/>
            <a:ext cx="0" cy="0"/>
          </a:xfrm>
          <a:prstGeom prst="rect">
            <a:avLst/>
          </a:prstGeom>
        </p:spPr>
        <p:txBody>
          <a:bodyPr vert="horz" wrap="square" lIns="0" tIns="0" rIns="0" bIns="0" numCol="1" anchor="ctr" anchorCtr="0" compatLnSpc="1">
            <a:prstTxWarp prst="textNoShape">
              <a:avLst/>
            </a:prstTxWarp>
          </a:bodyPr>
          <a:lstStyle>
            <a:lvl1pPr algn="r">
              <a:defRPr sz="100">
                <a:noFill/>
              </a:defRPr>
            </a:lvl1pPr>
          </a:lstStyle>
          <a:p>
            <a:endParaRPr lang="en-GB" dirty="0"/>
          </a:p>
        </p:txBody>
      </p:sp>
      <p:sp>
        <p:nvSpPr>
          <p:cNvPr id="22" name="Footer Placeholder 4" hidden="1">
            <a:extLst>
              <a:ext uri="{FF2B5EF4-FFF2-40B4-BE49-F238E27FC236}">
                <a16:creationId xmlns:a16="http://schemas.microsoft.com/office/drawing/2014/main" id="{148EA343-9CD9-4A35-8E70-A9FAF3855BD9}"/>
              </a:ext>
            </a:extLst>
          </p:cNvPr>
          <p:cNvSpPr>
            <a:spLocks noGrp="1"/>
          </p:cNvSpPr>
          <p:nvPr>
            <p:ph type="ftr" sz="quarter" idx="3"/>
          </p:nvPr>
        </p:nvSpPr>
        <p:spPr>
          <a:xfrm>
            <a:off x="0" y="6912000"/>
            <a:ext cx="0" cy="0"/>
          </a:xfrm>
          <a:prstGeom prst="rect">
            <a:avLst/>
          </a:prstGeom>
        </p:spPr>
        <p:txBody>
          <a:bodyPr vert="horz" wrap="square" lIns="0" tIns="0" rIns="0" bIns="0" numCol="1" anchor="ctr" anchorCtr="0" compatLnSpc="1">
            <a:prstTxWarp prst="textNoShape">
              <a:avLst/>
            </a:prstTxWarp>
          </a:bodyPr>
          <a:lstStyle>
            <a:lvl1pPr>
              <a:defRPr lang="en-GB" sz="100" baseline="0">
                <a:noFill/>
              </a:defRPr>
            </a:lvl1pPr>
          </a:lstStyle>
          <a:p>
            <a:pPr algn="r"/>
            <a:r>
              <a:rPr lang="nb-NO"/>
              <a:t>KS FoU-prosjekt 184002</a:t>
            </a:r>
            <a:endParaRPr lang="en-DK" dirty="0"/>
          </a:p>
        </p:txBody>
      </p:sp>
      <p:sp>
        <p:nvSpPr>
          <p:cNvPr id="23" name="Date_DateCustomA" hidden="1">
            <a:extLst>
              <a:ext uri="{FF2B5EF4-FFF2-40B4-BE49-F238E27FC236}">
                <a16:creationId xmlns:a16="http://schemas.microsoft.com/office/drawing/2014/main" id="{D46E539C-AF02-4268-B134-91B646ABB7B9}"/>
              </a:ext>
            </a:extLst>
          </p:cNvPr>
          <p:cNvSpPr>
            <a:spLocks noGrp="1"/>
          </p:cNvSpPr>
          <p:nvPr>
            <p:ph type="dt" sz="half" idx="2"/>
          </p:nvPr>
        </p:nvSpPr>
        <p:spPr>
          <a:xfrm>
            <a:off x="0" y="6912000"/>
            <a:ext cx="0" cy="0"/>
          </a:xfrm>
          <a:prstGeom prst="rect">
            <a:avLst/>
          </a:prstGeom>
        </p:spPr>
        <p:txBody>
          <a:bodyPr vert="horz" wrap="square" lIns="0" tIns="0" rIns="0" bIns="0" numCol="1" anchor="ctr" anchorCtr="0" compatLnSpc="1">
            <a:prstTxWarp prst="textNoShape">
              <a:avLst/>
            </a:prstTxWarp>
          </a:bodyPr>
          <a:lstStyle>
            <a:lvl1pPr>
              <a:buNone/>
              <a:defRPr lang="en-GB" sz="100" smtClean="0">
                <a:noFill/>
              </a:defRPr>
            </a:lvl1pPr>
          </a:lstStyle>
          <a:p>
            <a:pPr algn="r"/>
            <a:fld id="{76F10862-6500-40EA-A843-72061585137A}" type="datetime1">
              <a:rPr lang="en-GB" smtClean="0"/>
              <a:t>30/11/2018</a:t>
            </a:fld>
            <a:endParaRPr lang="en-DK" dirty="0"/>
          </a:p>
        </p:txBody>
      </p:sp>
    </p:spTree>
    <p:extLst>
      <p:ext uri="{BB962C8B-B14F-4D97-AF65-F5344CB8AC3E}">
        <p14:creationId xmlns:p14="http://schemas.microsoft.com/office/powerpoint/2010/main" val="25986852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ive images (A)">
    <p:spTree>
      <p:nvGrpSpPr>
        <p:cNvPr id="1" name=""/>
        <p:cNvGrpSpPr/>
        <p:nvPr/>
      </p:nvGrpSpPr>
      <p:grpSpPr>
        <a:xfrm>
          <a:off x="0" y="0"/>
          <a:ext cx="0" cy="0"/>
          <a:chOff x="0" y="0"/>
          <a:chExt cx="0" cy="0"/>
        </a:xfrm>
      </p:grpSpPr>
      <p:sp>
        <p:nvSpPr>
          <p:cNvPr id="9" name="Text Placeholder 3">
            <a:extLst>
              <a:ext uri="{FF2B5EF4-FFF2-40B4-BE49-F238E27FC236}">
                <a16:creationId xmlns:a16="http://schemas.microsoft.com/office/drawing/2014/main" id="{CEF889C6-83CD-4604-AD8C-C94AFB21FCA2}"/>
              </a:ext>
            </a:extLst>
          </p:cNvPr>
          <p:cNvSpPr>
            <a:spLocks noGrp="1"/>
          </p:cNvSpPr>
          <p:nvPr>
            <p:ph type="body" sz="quarter" idx="14" hasCustomPrompt="1"/>
          </p:nvPr>
        </p:nvSpPr>
        <p:spPr>
          <a:xfrm>
            <a:off x="796926" y="5390147"/>
            <a:ext cx="5702300" cy="316916"/>
          </a:xfrm>
        </p:spPr>
        <p:txBody>
          <a:bodyPr lIns="0" anchor="b" anchorCtr="0"/>
          <a:lstStyle>
            <a:lvl1pPr marL="0" indent="0">
              <a:lnSpc>
                <a:spcPct val="80000"/>
              </a:lnSpc>
              <a:spcAft>
                <a:spcPts val="0"/>
              </a:spcAft>
              <a:buFont typeface="Arial" panose="020B0604020202020204" pitchFamily="34" charset="0"/>
              <a:buChar char="​"/>
              <a:defRPr sz="1100" b="1" i="0" cap="all" spc="-50" baseline="0">
                <a:solidFill>
                  <a:schemeClr val="tx1"/>
                </a:solidFill>
              </a:defRPr>
            </a:lvl1pPr>
            <a:lvl2pPr marL="0" indent="0">
              <a:lnSpc>
                <a:spcPct val="100000"/>
              </a:lnSpc>
              <a:buFont typeface="Arial" panose="020B0604020202020204" pitchFamily="34" charset="0"/>
              <a:buNone/>
              <a:defRPr sz="2400" baseline="0">
                <a:solidFill>
                  <a:schemeClr val="tx2"/>
                </a:solidFill>
              </a:defRPr>
            </a:lvl2pPr>
            <a:lvl3pPr marL="0" indent="0">
              <a:lnSpc>
                <a:spcPct val="100000"/>
              </a:lnSpc>
              <a:buFont typeface="Arial" panose="020B0604020202020204" pitchFamily="34" charset="0"/>
              <a:buChar char="​"/>
              <a:defRPr sz="1050" i="1">
                <a:solidFill>
                  <a:schemeClr val="bg2"/>
                </a:solidFill>
              </a:defRPr>
            </a:lvl3pPr>
            <a:lvl4pPr marL="176213" indent="-176213">
              <a:lnSpc>
                <a:spcPct val="100000"/>
              </a:lnSpc>
              <a:buFont typeface="+mj-lt"/>
              <a:buAutoNum type="arabicPeriod"/>
              <a:defRPr sz="1200">
                <a:solidFill>
                  <a:schemeClr val="bg2"/>
                </a:solidFill>
              </a:defRPr>
            </a:lvl4pPr>
            <a:lvl5pPr marL="176213" indent="-176213">
              <a:lnSpc>
                <a:spcPct val="100000"/>
              </a:lnSpc>
              <a:buFont typeface="+mj-lt"/>
              <a:buAutoNum type="alphaUcPeriod"/>
              <a:defRPr sz="1200" b="0" cap="none" baseline="0">
                <a:solidFill>
                  <a:schemeClr val="bg2"/>
                </a:solidFill>
              </a:defRPr>
            </a:lvl5pPr>
          </a:lstStyle>
          <a:p>
            <a:pPr lvl="0"/>
            <a:r>
              <a:rPr lang="en-GB"/>
              <a:t>Image text</a:t>
            </a:r>
            <a:endParaRPr lang="en-GB" dirty="0"/>
          </a:p>
        </p:txBody>
      </p:sp>
      <p:sp>
        <p:nvSpPr>
          <p:cNvPr id="20" name="Text Placeholder 4">
            <a:extLst>
              <a:ext uri="{FF2B5EF4-FFF2-40B4-BE49-F238E27FC236}">
                <a16:creationId xmlns:a16="http://schemas.microsoft.com/office/drawing/2014/main" id="{42DF0A72-5AF0-4ACE-B2DB-4155F465E0B5}"/>
              </a:ext>
            </a:extLst>
          </p:cNvPr>
          <p:cNvSpPr>
            <a:spLocks noGrp="1"/>
          </p:cNvSpPr>
          <p:nvPr>
            <p:ph type="body" sz="quarter" idx="25" hasCustomPrompt="1"/>
          </p:nvPr>
        </p:nvSpPr>
        <p:spPr>
          <a:xfrm>
            <a:off x="7313612" y="3144921"/>
            <a:ext cx="1628776" cy="318240"/>
          </a:xfrm>
        </p:spPr>
        <p:txBody>
          <a:bodyPr lIns="0" anchor="b" anchorCtr="0"/>
          <a:lstStyle>
            <a:lvl1pPr marL="0" indent="0">
              <a:lnSpc>
                <a:spcPct val="80000"/>
              </a:lnSpc>
              <a:spcAft>
                <a:spcPts val="0"/>
              </a:spcAft>
              <a:buNone/>
              <a:defRPr sz="1100" b="1" cap="all" baseline="0"/>
            </a:lvl1pPr>
            <a:lvl2pPr marL="0" indent="0">
              <a:lnSpc>
                <a:spcPct val="80000"/>
              </a:lnSpc>
              <a:spcAft>
                <a:spcPts val="0"/>
              </a:spcAft>
              <a:buNone/>
              <a:defRPr sz="1100" b="1" cap="all" baseline="0"/>
            </a:lvl2pPr>
            <a:lvl3pPr marL="0" indent="0">
              <a:lnSpc>
                <a:spcPct val="80000"/>
              </a:lnSpc>
              <a:spcAft>
                <a:spcPts val="0"/>
              </a:spcAft>
              <a:buNone/>
              <a:defRPr sz="1100" b="1" cap="all" baseline="0"/>
            </a:lvl3pPr>
            <a:lvl4pPr>
              <a:lnSpc>
                <a:spcPct val="80000"/>
              </a:lnSpc>
              <a:spcAft>
                <a:spcPts val="0"/>
              </a:spcAft>
              <a:buNone/>
              <a:defRPr sz="1100" b="1" cap="all" baseline="0"/>
            </a:lvl4pPr>
            <a:lvl5pPr>
              <a:spcAft>
                <a:spcPts val="0"/>
              </a:spcAft>
              <a:buNone/>
              <a:defRPr sz="1100" b="1" cap="all" baseline="0"/>
            </a:lvl5pPr>
          </a:lstStyle>
          <a:p>
            <a:pPr lvl="0"/>
            <a:r>
              <a:rPr lang="en-GB"/>
              <a:t>Image text</a:t>
            </a:r>
            <a:endParaRPr lang="en-GB" dirty="0"/>
          </a:p>
        </p:txBody>
      </p:sp>
      <p:sp>
        <p:nvSpPr>
          <p:cNvPr id="21" name="Text Placeholder 5">
            <a:extLst>
              <a:ext uri="{FF2B5EF4-FFF2-40B4-BE49-F238E27FC236}">
                <a16:creationId xmlns:a16="http://schemas.microsoft.com/office/drawing/2014/main" id="{0F958486-0A01-4664-898B-849018028B9C}"/>
              </a:ext>
            </a:extLst>
          </p:cNvPr>
          <p:cNvSpPr>
            <a:spLocks noGrp="1"/>
          </p:cNvSpPr>
          <p:nvPr>
            <p:ph type="body" sz="quarter" idx="26" hasCustomPrompt="1"/>
          </p:nvPr>
        </p:nvSpPr>
        <p:spPr>
          <a:xfrm>
            <a:off x="7313612" y="5389200"/>
            <a:ext cx="1628776" cy="318240"/>
          </a:xfrm>
        </p:spPr>
        <p:txBody>
          <a:bodyPr lIns="0" anchor="b" anchorCtr="0"/>
          <a:lstStyle>
            <a:lvl1pPr marL="0" indent="0" algn="l">
              <a:lnSpc>
                <a:spcPct val="80000"/>
              </a:lnSpc>
              <a:spcAft>
                <a:spcPts val="0"/>
              </a:spcAft>
              <a:buNone/>
              <a:defRPr sz="1100" b="1" cap="all" baseline="0"/>
            </a:lvl1pPr>
            <a:lvl2pPr marL="0" indent="0">
              <a:lnSpc>
                <a:spcPct val="80000"/>
              </a:lnSpc>
              <a:spcAft>
                <a:spcPts val="0"/>
              </a:spcAft>
              <a:buNone/>
              <a:defRPr sz="1100" b="1" cap="all" baseline="0"/>
            </a:lvl2pPr>
            <a:lvl3pPr marL="0" indent="0">
              <a:lnSpc>
                <a:spcPct val="80000"/>
              </a:lnSpc>
              <a:spcAft>
                <a:spcPts val="0"/>
              </a:spcAft>
              <a:buNone/>
              <a:defRPr sz="1100" b="1" cap="all" baseline="0"/>
            </a:lvl3pPr>
            <a:lvl4pPr>
              <a:lnSpc>
                <a:spcPct val="80000"/>
              </a:lnSpc>
              <a:spcAft>
                <a:spcPts val="0"/>
              </a:spcAft>
              <a:buNone/>
              <a:defRPr sz="1100" b="1" cap="all" baseline="0"/>
            </a:lvl4pPr>
            <a:lvl5pPr>
              <a:lnSpc>
                <a:spcPct val="80000"/>
              </a:lnSpc>
              <a:spcAft>
                <a:spcPts val="0"/>
              </a:spcAft>
              <a:buNone/>
              <a:defRPr sz="1100" b="1" cap="all" baseline="0"/>
            </a:lvl5pPr>
          </a:lstStyle>
          <a:p>
            <a:pPr lvl="0"/>
            <a:r>
              <a:rPr lang="en-GB"/>
              <a:t>Image text</a:t>
            </a:r>
            <a:endParaRPr lang="en-GB" dirty="0"/>
          </a:p>
        </p:txBody>
      </p:sp>
      <p:sp>
        <p:nvSpPr>
          <p:cNvPr id="22" name="Text Placeholder 6">
            <a:extLst>
              <a:ext uri="{FF2B5EF4-FFF2-40B4-BE49-F238E27FC236}">
                <a16:creationId xmlns:a16="http://schemas.microsoft.com/office/drawing/2014/main" id="{72AE0D8A-202F-43F6-AB72-839F68F575A8}"/>
              </a:ext>
            </a:extLst>
          </p:cNvPr>
          <p:cNvSpPr>
            <a:spLocks noGrp="1"/>
          </p:cNvSpPr>
          <p:nvPr>
            <p:ph type="body" sz="quarter" idx="27" hasCustomPrompt="1"/>
          </p:nvPr>
        </p:nvSpPr>
        <p:spPr>
          <a:xfrm>
            <a:off x="9756774" y="3144921"/>
            <a:ext cx="1630364" cy="318240"/>
          </a:xfrm>
        </p:spPr>
        <p:txBody>
          <a:bodyPr lIns="0" anchor="b" anchorCtr="0"/>
          <a:lstStyle>
            <a:lvl1pPr marL="0" indent="0">
              <a:lnSpc>
                <a:spcPct val="80000"/>
              </a:lnSpc>
              <a:spcAft>
                <a:spcPts val="0"/>
              </a:spcAft>
              <a:buNone/>
              <a:defRPr sz="1100" b="1" cap="all" baseline="0"/>
            </a:lvl1pPr>
            <a:lvl2pPr marL="0" indent="0">
              <a:lnSpc>
                <a:spcPct val="80000"/>
              </a:lnSpc>
              <a:spcAft>
                <a:spcPts val="0"/>
              </a:spcAft>
              <a:buNone/>
              <a:defRPr sz="1100" b="1" cap="all" baseline="0"/>
            </a:lvl2pPr>
            <a:lvl3pPr marL="0" indent="0">
              <a:lnSpc>
                <a:spcPct val="80000"/>
              </a:lnSpc>
              <a:spcAft>
                <a:spcPts val="0"/>
              </a:spcAft>
              <a:buNone/>
              <a:defRPr sz="1100" b="1" cap="all" baseline="0"/>
            </a:lvl3pPr>
            <a:lvl4pPr indent="0">
              <a:lnSpc>
                <a:spcPct val="80000"/>
              </a:lnSpc>
              <a:spcAft>
                <a:spcPts val="0"/>
              </a:spcAft>
              <a:buNone/>
              <a:defRPr sz="1100" b="1" cap="all" baseline="0"/>
            </a:lvl4pPr>
            <a:lvl5pPr indent="0">
              <a:lnSpc>
                <a:spcPct val="80000"/>
              </a:lnSpc>
              <a:spcAft>
                <a:spcPts val="0"/>
              </a:spcAft>
              <a:buNone/>
              <a:defRPr sz="1100" b="1" cap="all" baseline="0"/>
            </a:lvl5pPr>
          </a:lstStyle>
          <a:p>
            <a:pPr lvl="0"/>
            <a:r>
              <a:rPr lang="en-GB"/>
              <a:t>Image text</a:t>
            </a:r>
            <a:endParaRPr lang="en-GB" dirty="0"/>
          </a:p>
        </p:txBody>
      </p:sp>
      <p:sp>
        <p:nvSpPr>
          <p:cNvPr id="5" name="Text Placeholder 7">
            <a:extLst>
              <a:ext uri="{FF2B5EF4-FFF2-40B4-BE49-F238E27FC236}">
                <a16:creationId xmlns:a16="http://schemas.microsoft.com/office/drawing/2014/main" id="{553D49DA-A17B-44D7-8EBB-64C685A23079}"/>
              </a:ext>
            </a:extLst>
          </p:cNvPr>
          <p:cNvSpPr>
            <a:spLocks noGrp="1"/>
          </p:cNvSpPr>
          <p:nvPr>
            <p:ph type="body" sz="quarter" idx="28" hasCustomPrompt="1"/>
          </p:nvPr>
        </p:nvSpPr>
        <p:spPr>
          <a:xfrm>
            <a:off x="9756774" y="5389200"/>
            <a:ext cx="1630364" cy="318240"/>
          </a:xfrm>
        </p:spPr>
        <p:txBody>
          <a:bodyPr lIns="0" anchor="b" anchorCtr="0"/>
          <a:lstStyle>
            <a:lvl1pPr marL="0" indent="0">
              <a:lnSpc>
                <a:spcPct val="80000"/>
              </a:lnSpc>
              <a:spcAft>
                <a:spcPts val="0"/>
              </a:spcAft>
              <a:buNone/>
              <a:defRPr sz="1100" b="1" cap="all" baseline="0"/>
            </a:lvl1pPr>
            <a:lvl2pPr marL="0" indent="0">
              <a:lnSpc>
                <a:spcPct val="80000"/>
              </a:lnSpc>
              <a:spcAft>
                <a:spcPts val="0"/>
              </a:spcAft>
              <a:buNone/>
              <a:defRPr sz="1100" b="1" cap="all" baseline="0"/>
            </a:lvl2pPr>
            <a:lvl3pPr marL="0" indent="0">
              <a:lnSpc>
                <a:spcPct val="80000"/>
              </a:lnSpc>
              <a:spcAft>
                <a:spcPts val="0"/>
              </a:spcAft>
              <a:buNone/>
              <a:defRPr sz="1100" b="1" cap="all" baseline="0"/>
            </a:lvl3pPr>
            <a:lvl4pPr>
              <a:lnSpc>
                <a:spcPct val="80000"/>
              </a:lnSpc>
              <a:spcAft>
                <a:spcPts val="0"/>
              </a:spcAft>
              <a:buNone/>
              <a:defRPr sz="1100" b="1" cap="all" baseline="0"/>
            </a:lvl4pPr>
            <a:lvl5pPr>
              <a:lnSpc>
                <a:spcPct val="80000"/>
              </a:lnSpc>
              <a:spcAft>
                <a:spcPts val="0"/>
              </a:spcAft>
              <a:buNone/>
              <a:defRPr sz="1100" b="1" cap="all" baseline="0"/>
            </a:lvl5pPr>
          </a:lstStyle>
          <a:p>
            <a:pPr lvl="0"/>
            <a:r>
              <a:rPr lang="en-GB"/>
              <a:t>Image text</a:t>
            </a:r>
            <a:endParaRPr lang="en-GB" dirty="0"/>
          </a:p>
        </p:txBody>
      </p:sp>
      <p:sp>
        <p:nvSpPr>
          <p:cNvPr id="10" name="Picture Placeholder 3">
            <a:extLst>
              <a:ext uri="{FF2B5EF4-FFF2-40B4-BE49-F238E27FC236}">
                <a16:creationId xmlns:a16="http://schemas.microsoft.com/office/drawing/2014/main" id="{D7B8568A-A4E1-4039-824E-AC07066BFE6C}"/>
              </a:ext>
            </a:extLst>
          </p:cNvPr>
          <p:cNvSpPr>
            <a:spLocks noGrp="1"/>
          </p:cNvSpPr>
          <p:nvPr>
            <p:ph type="pic" sz="quarter" idx="16" hasCustomPrompt="1"/>
          </p:nvPr>
        </p:nvSpPr>
        <p:spPr>
          <a:xfrm>
            <a:off x="798513" y="1645033"/>
            <a:ext cx="5700711" cy="3745114"/>
          </a:xfrm>
          <a:solidFill>
            <a:srgbClr val="F6F6F4"/>
          </a:solidFill>
        </p:spPr>
        <p:txBody>
          <a:bodyPr tIns="0" anchor="t" anchorCtr="0"/>
          <a:lstStyle>
            <a:lvl1pPr>
              <a:buNone/>
              <a:defRPr/>
            </a:lvl1pPr>
          </a:lstStyle>
          <a:p>
            <a:r>
              <a:rPr lang="en-GB" noProof="0"/>
              <a:t>Mark placeholder to insert image</a:t>
            </a:r>
            <a:endParaRPr lang="en-GB" noProof="0" dirty="0"/>
          </a:p>
        </p:txBody>
      </p:sp>
      <p:sp>
        <p:nvSpPr>
          <p:cNvPr id="14" name="Picture Placeholder 3">
            <a:extLst>
              <a:ext uri="{FF2B5EF4-FFF2-40B4-BE49-F238E27FC236}">
                <a16:creationId xmlns:a16="http://schemas.microsoft.com/office/drawing/2014/main" id="{CF0DD355-BD0E-4C7A-AAD1-CDB85E6B5D3D}"/>
              </a:ext>
            </a:extLst>
          </p:cNvPr>
          <p:cNvSpPr>
            <a:spLocks noGrp="1"/>
          </p:cNvSpPr>
          <p:nvPr>
            <p:ph type="pic" sz="quarter" idx="19" hasCustomPrompt="1"/>
          </p:nvPr>
        </p:nvSpPr>
        <p:spPr>
          <a:xfrm>
            <a:off x="7313612" y="1645031"/>
            <a:ext cx="1628776" cy="1483869"/>
          </a:xfrm>
          <a:solidFill>
            <a:srgbClr val="F6F6F4"/>
          </a:solidFill>
        </p:spPr>
        <p:txBody>
          <a:bodyPr tIns="0" anchor="t" anchorCtr="0"/>
          <a:lstStyle>
            <a:lvl1pPr marL="0" indent="0">
              <a:buNone/>
              <a:defRPr/>
            </a:lvl1pPr>
          </a:lstStyle>
          <a:p>
            <a:r>
              <a:rPr lang="en-GB" noProof="0"/>
              <a:t>Mark placeholder to insert image</a:t>
            </a:r>
            <a:endParaRPr lang="en-GB" noProof="0" dirty="0"/>
          </a:p>
        </p:txBody>
      </p:sp>
      <p:sp>
        <p:nvSpPr>
          <p:cNvPr id="18" name="Picture Placeholder 3">
            <a:extLst>
              <a:ext uri="{FF2B5EF4-FFF2-40B4-BE49-F238E27FC236}">
                <a16:creationId xmlns:a16="http://schemas.microsoft.com/office/drawing/2014/main" id="{E3623DC9-8DA0-4C2E-9B79-E43514C6D031}"/>
              </a:ext>
            </a:extLst>
          </p:cNvPr>
          <p:cNvSpPr>
            <a:spLocks noGrp="1"/>
          </p:cNvSpPr>
          <p:nvPr>
            <p:ph type="pic" sz="quarter" idx="23" hasCustomPrompt="1"/>
          </p:nvPr>
        </p:nvSpPr>
        <p:spPr>
          <a:xfrm>
            <a:off x="7313612" y="3906278"/>
            <a:ext cx="1628776" cy="1483869"/>
          </a:xfrm>
          <a:solidFill>
            <a:srgbClr val="F6F6F4"/>
          </a:solidFill>
        </p:spPr>
        <p:txBody>
          <a:bodyPr tIns="0" anchor="t" anchorCtr="0"/>
          <a:lstStyle>
            <a:lvl1pPr marL="0" indent="0">
              <a:buNone/>
              <a:defRPr/>
            </a:lvl1pPr>
          </a:lstStyle>
          <a:p>
            <a:r>
              <a:rPr lang="en-GB" noProof="0"/>
              <a:t>Mark placeholder to insert image</a:t>
            </a:r>
            <a:endParaRPr lang="en-GB" noProof="0" dirty="0"/>
          </a:p>
        </p:txBody>
      </p:sp>
      <p:sp>
        <p:nvSpPr>
          <p:cNvPr id="6" name="Picture Placeholder 3">
            <a:extLst>
              <a:ext uri="{FF2B5EF4-FFF2-40B4-BE49-F238E27FC236}">
                <a16:creationId xmlns:a16="http://schemas.microsoft.com/office/drawing/2014/main" id="{79B77179-6BCC-4E37-AE98-B3C52EB6D1B1}"/>
              </a:ext>
            </a:extLst>
          </p:cNvPr>
          <p:cNvSpPr>
            <a:spLocks noGrp="1"/>
          </p:cNvSpPr>
          <p:nvPr>
            <p:ph type="pic" sz="quarter" idx="17" hasCustomPrompt="1"/>
          </p:nvPr>
        </p:nvSpPr>
        <p:spPr>
          <a:xfrm>
            <a:off x="9756774" y="1645032"/>
            <a:ext cx="1630364" cy="1483869"/>
          </a:xfrm>
          <a:solidFill>
            <a:srgbClr val="F6F6F4"/>
          </a:solidFill>
        </p:spPr>
        <p:txBody>
          <a:bodyPr tIns="0" anchor="t" anchorCtr="0"/>
          <a:lstStyle>
            <a:lvl1pPr marL="0" indent="0">
              <a:buNone/>
              <a:defRPr/>
            </a:lvl1pPr>
          </a:lstStyle>
          <a:p>
            <a:r>
              <a:rPr lang="en-GB" noProof="0"/>
              <a:t>Mark placeholder to insert image</a:t>
            </a:r>
            <a:endParaRPr lang="en-GB" noProof="0" dirty="0"/>
          </a:p>
        </p:txBody>
      </p:sp>
      <p:sp>
        <p:nvSpPr>
          <p:cNvPr id="16" name="Picture Placeholder 3">
            <a:extLst>
              <a:ext uri="{FF2B5EF4-FFF2-40B4-BE49-F238E27FC236}">
                <a16:creationId xmlns:a16="http://schemas.microsoft.com/office/drawing/2014/main" id="{4FC1400A-42D9-4C67-90D8-FACAEC662237}"/>
              </a:ext>
            </a:extLst>
          </p:cNvPr>
          <p:cNvSpPr>
            <a:spLocks noGrp="1"/>
          </p:cNvSpPr>
          <p:nvPr>
            <p:ph type="pic" sz="quarter" idx="21" hasCustomPrompt="1"/>
          </p:nvPr>
        </p:nvSpPr>
        <p:spPr>
          <a:xfrm>
            <a:off x="9756774" y="3906279"/>
            <a:ext cx="1630363" cy="1483869"/>
          </a:xfrm>
          <a:solidFill>
            <a:srgbClr val="F6F6F4"/>
          </a:solidFill>
        </p:spPr>
        <p:txBody>
          <a:bodyPr tIns="0" anchor="t" anchorCtr="0"/>
          <a:lstStyle>
            <a:lvl1pPr marL="0" indent="0">
              <a:buNone/>
              <a:defRPr/>
            </a:lvl1pPr>
          </a:lstStyle>
          <a:p>
            <a:r>
              <a:rPr lang="en-GB" noProof="0"/>
              <a:t>Mark placeholder to insert image</a:t>
            </a:r>
            <a:endParaRPr lang="en-GB" noProof="0" dirty="0"/>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15" name="Title 7">
            <a:extLst>
              <a:ext uri="{FF2B5EF4-FFF2-40B4-BE49-F238E27FC236}">
                <a16:creationId xmlns:a16="http://schemas.microsoft.com/office/drawing/2014/main" id="{109E8909-9BF2-426F-A556-859081C99CFB}"/>
              </a:ext>
            </a:extLst>
          </p:cNvPr>
          <p:cNvSpPr>
            <a:spLocks noGrp="1"/>
          </p:cNvSpPr>
          <p:nvPr>
            <p:ph type="title"/>
          </p:nvPr>
        </p:nvSpPr>
        <p:spPr>
          <a:xfrm>
            <a:off x="798512" y="452543"/>
            <a:ext cx="10588625" cy="748800"/>
          </a:xfrm>
        </p:spPr>
        <p:txBody>
          <a:bodyPr/>
          <a:lstStyle/>
          <a:p>
            <a:r>
              <a:rPr lang="en-US"/>
              <a:t>Click to edit Master title style</a:t>
            </a:r>
            <a:endParaRPr lang="en-GB" dirty="0"/>
          </a:p>
        </p:txBody>
      </p:sp>
      <p:sp>
        <p:nvSpPr>
          <p:cNvPr id="17" name="Footer Placeholder 4">
            <a:extLst>
              <a:ext uri="{FF2B5EF4-FFF2-40B4-BE49-F238E27FC236}">
                <a16:creationId xmlns:a16="http://schemas.microsoft.com/office/drawing/2014/main" id="{89EC51AE-5F71-4517-A9E0-7E30DE0DEAED}"/>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r>
              <a:rPr lang="en-GB"/>
              <a:t>KS FoU-prosjekt 184002</a:t>
            </a:r>
            <a:endParaRPr lang="en-GB" dirty="0"/>
          </a:p>
        </p:txBody>
      </p:sp>
      <p:sp>
        <p:nvSpPr>
          <p:cNvPr id="23" name="Date_DateCustomA">
            <a:extLst>
              <a:ext uri="{FF2B5EF4-FFF2-40B4-BE49-F238E27FC236}">
                <a16:creationId xmlns:a16="http://schemas.microsoft.com/office/drawing/2014/main" id="{9986C71A-FB30-4BC3-80B0-20BC5417034B}"/>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C31B7C59-331F-49DE-A4E9-C4C4D195C4C7}" type="datetime1">
              <a:rPr lang="en-GB" smtClean="0"/>
              <a:t>30/11/2018</a:t>
            </a:fld>
            <a:endParaRPr lang="en-GB" dirty="0"/>
          </a:p>
        </p:txBody>
      </p:sp>
    </p:spTree>
    <p:extLst>
      <p:ext uri="{BB962C8B-B14F-4D97-AF65-F5344CB8AC3E}">
        <p14:creationId xmlns:p14="http://schemas.microsoft.com/office/powerpoint/2010/main" val="10050115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ive images (B)">
    <p:spTree>
      <p:nvGrpSpPr>
        <p:cNvPr id="1" name=""/>
        <p:cNvGrpSpPr/>
        <p:nvPr/>
      </p:nvGrpSpPr>
      <p:grpSpPr>
        <a:xfrm>
          <a:off x="0" y="0"/>
          <a:ext cx="0" cy="0"/>
          <a:chOff x="0" y="0"/>
          <a:chExt cx="0" cy="0"/>
        </a:xfrm>
      </p:grpSpPr>
      <p:sp>
        <p:nvSpPr>
          <p:cNvPr id="9" name="Text Placeholder 3">
            <a:extLst>
              <a:ext uri="{FF2B5EF4-FFF2-40B4-BE49-F238E27FC236}">
                <a16:creationId xmlns:a16="http://schemas.microsoft.com/office/drawing/2014/main" id="{CEF889C6-83CD-4604-AD8C-C94AFB21FCA2}"/>
              </a:ext>
            </a:extLst>
          </p:cNvPr>
          <p:cNvSpPr>
            <a:spLocks noGrp="1"/>
          </p:cNvSpPr>
          <p:nvPr>
            <p:ph type="body" sz="quarter" idx="14" hasCustomPrompt="1"/>
          </p:nvPr>
        </p:nvSpPr>
        <p:spPr>
          <a:xfrm>
            <a:off x="796925" y="5389200"/>
            <a:ext cx="3259138" cy="318240"/>
          </a:xfrm>
        </p:spPr>
        <p:txBody>
          <a:bodyPr lIns="0" anchor="b" anchorCtr="0"/>
          <a:lstStyle>
            <a:lvl1pPr marL="0" indent="0">
              <a:lnSpc>
                <a:spcPct val="80000"/>
              </a:lnSpc>
              <a:spcAft>
                <a:spcPts val="0"/>
              </a:spcAft>
              <a:buFont typeface="Arial" panose="020B0604020202020204" pitchFamily="34" charset="0"/>
              <a:buChar char="​"/>
              <a:defRPr sz="1100" b="1" i="0" cap="all" spc="-50" baseline="0">
                <a:solidFill>
                  <a:schemeClr val="tx1"/>
                </a:solidFill>
              </a:defRPr>
            </a:lvl1pPr>
            <a:lvl2pPr marL="0" indent="0">
              <a:lnSpc>
                <a:spcPct val="100000"/>
              </a:lnSpc>
              <a:buFont typeface="Arial" panose="020B0604020202020204" pitchFamily="34" charset="0"/>
              <a:buNone/>
              <a:defRPr sz="2400" baseline="0">
                <a:solidFill>
                  <a:schemeClr val="tx2"/>
                </a:solidFill>
              </a:defRPr>
            </a:lvl2pPr>
            <a:lvl3pPr marL="0" indent="0">
              <a:lnSpc>
                <a:spcPct val="100000"/>
              </a:lnSpc>
              <a:buFont typeface="Arial" panose="020B0604020202020204" pitchFamily="34" charset="0"/>
              <a:buChar char="​"/>
              <a:defRPr sz="1050" i="1">
                <a:solidFill>
                  <a:schemeClr val="bg2"/>
                </a:solidFill>
              </a:defRPr>
            </a:lvl3pPr>
            <a:lvl4pPr marL="176213" indent="-176213">
              <a:lnSpc>
                <a:spcPct val="100000"/>
              </a:lnSpc>
              <a:buFont typeface="+mj-lt"/>
              <a:buAutoNum type="arabicPeriod"/>
              <a:defRPr sz="1200">
                <a:solidFill>
                  <a:schemeClr val="bg2"/>
                </a:solidFill>
              </a:defRPr>
            </a:lvl4pPr>
            <a:lvl5pPr marL="176213" indent="-176213">
              <a:lnSpc>
                <a:spcPct val="100000"/>
              </a:lnSpc>
              <a:buFont typeface="+mj-lt"/>
              <a:buAutoNum type="alphaUcPeriod"/>
              <a:defRPr sz="1200" b="0" cap="none" baseline="0">
                <a:solidFill>
                  <a:schemeClr val="bg2"/>
                </a:solidFill>
              </a:defRPr>
            </a:lvl5pPr>
          </a:lstStyle>
          <a:p>
            <a:pPr lvl="0"/>
            <a:r>
              <a:rPr lang="en-GB"/>
              <a:t>Image text</a:t>
            </a:r>
            <a:endParaRPr lang="en-GB" dirty="0"/>
          </a:p>
        </p:txBody>
      </p:sp>
      <p:sp>
        <p:nvSpPr>
          <p:cNvPr id="15" name="Text Placeholder 4">
            <a:extLst>
              <a:ext uri="{FF2B5EF4-FFF2-40B4-BE49-F238E27FC236}">
                <a16:creationId xmlns:a16="http://schemas.microsoft.com/office/drawing/2014/main" id="{F02B0B2F-7F53-4AFC-9446-DB6C5777E698}"/>
              </a:ext>
            </a:extLst>
          </p:cNvPr>
          <p:cNvSpPr>
            <a:spLocks noGrp="1"/>
          </p:cNvSpPr>
          <p:nvPr>
            <p:ph type="body" sz="quarter" idx="27" hasCustomPrompt="1"/>
          </p:nvPr>
        </p:nvSpPr>
        <p:spPr>
          <a:xfrm>
            <a:off x="4875214" y="3146400"/>
            <a:ext cx="6485932" cy="318240"/>
          </a:xfrm>
        </p:spPr>
        <p:txBody>
          <a:bodyPr lIns="0" anchor="b" anchorCtr="0"/>
          <a:lstStyle>
            <a:lvl1pPr marL="0" indent="0">
              <a:lnSpc>
                <a:spcPct val="80000"/>
              </a:lnSpc>
              <a:spcAft>
                <a:spcPts val="0"/>
              </a:spcAft>
              <a:buNone/>
              <a:defRPr sz="1100" b="1" cap="all" baseline="0"/>
            </a:lvl1pPr>
            <a:lvl2pPr marL="0" indent="0">
              <a:lnSpc>
                <a:spcPct val="80000"/>
              </a:lnSpc>
              <a:spcAft>
                <a:spcPts val="0"/>
              </a:spcAft>
              <a:buNone/>
              <a:defRPr sz="1100" b="1" cap="all" baseline="0"/>
            </a:lvl2pPr>
            <a:lvl3pPr marL="0" indent="0">
              <a:lnSpc>
                <a:spcPct val="80000"/>
              </a:lnSpc>
              <a:spcAft>
                <a:spcPts val="0"/>
              </a:spcAft>
              <a:buNone/>
              <a:defRPr sz="1100" b="1" cap="all" baseline="0"/>
            </a:lvl3pPr>
            <a:lvl4pPr>
              <a:lnSpc>
                <a:spcPct val="80000"/>
              </a:lnSpc>
              <a:spcAft>
                <a:spcPts val="0"/>
              </a:spcAft>
              <a:buNone/>
              <a:defRPr sz="1100" b="1" cap="all" baseline="0"/>
            </a:lvl4pPr>
            <a:lvl5pPr>
              <a:spcAft>
                <a:spcPts val="0"/>
              </a:spcAft>
              <a:buNone/>
              <a:defRPr sz="1100" b="1" cap="all" baseline="0"/>
            </a:lvl5pPr>
          </a:lstStyle>
          <a:p>
            <a:pPr lvl="0"/>
            <a:r>
              <a:rPr lang="en-GB"/>
              <a:t>Image Text</a:t>
            </a:r>
            <a:endParaRPr lang="en-GB" dirty="0"/>
          </a:p>
        </p:txBody>
      </p:sp>
      <p:sp>
        <p:nvSpPr>
          <p:cNvPr id="20" name="Text Placeholder 5">
            <a:extLst>
              <a:ext uri="{FF2B5EF4-FFF2-40B4-BE49-F238E27FC236}">
                <a16:creationId xmlns:a16="http://schemas.microsoft.com/office/drawing/2014/main" id="{0662756F-E3F0-402D-9E22-0BE6B392C8C9}"/>
              </a:ext>
            </a:extLst>
          </p:cNvPr>
          <p:cNvSpPr>
            <a:spLocks noGrp="1"/>
          </p:cNvSpPr>
          <p:nvPr>
            <p:ph type="body" sz="quarter" idx="28" hasCustomPrompt="1"/>
          </p:nvPr>
        </p:nvSpPr>
        <p:spPr>
          <a:xfrm>
            <a:off x="4870451" y="5389200"/>
            <a:ext cx="1625600" cy="318240"/>
          </a:xfrm>
        </p:spPr>
        <p:txBody>
          <a:bodyPr lIns="0" anchor="b" anchorCtr="0"/>
          <a:lstStyle>
            <a:lvl1pPr marL="0" indent="0" algn="l">
              <a:lnSpc>
                <a:spcPct val="80000"/>
              </a:lnSpc>
              <a:spcAft>
                <a:spcPts val="0"/>
              </a:spcAft>
              <a:buNone/>
              <a:defRPr sz="1100" b="1" cap="all" baseline="0"/>
            </a:lvl1pPr>
            <a:lvl2pPr marL="0" indent="0">
              <a:lnSpc>
                <a:spcPct val="80000"/>
              </a:lnSpc>
              <a:spcAft>
                <a:spcPts val="0"/>
              </a:spcAft>
              <a:buNone/>
              <a:defRPr sz="1100" b="1" cap="all" baseline="0"/>
            </a:lvl2pPr>
            <a:lvl3pPr marL="0" indent="0">
              <a:lnSpc>
                <a:spcPct val="80000"/>
              </a:lnSpc>
              <a:spcAft>
                <a:spcPts val="0"/>
              </a:spcAft>
              <a:buNone/>
              <a:defRPr sz="1100" b="1" cap="all" baseline="0"/>
            </a:lvl3pPr>
            <a:lvl4pPr>
              <a:lnSpc>
                <a:spcPct val="80000"/>
              </a:lnSpc>
              <a:spcAft>
                <a:spcPts val="0"/>
              </a:spcAft>
              <a:buNone/>
              <a:defRPr sz="1100" b="1" cap="all" baseline="0"/>
            </a:lvl4pPr>
            <a:lvl5pPr>
              <a:lnSpc>
                <a:spcPct val="80000"/>
              </a:lnSpc>
              <a:spcAft>
                <a:spcPts val="0"/>
              </a:spcAft>
              <a:buNone/>
              <a:defRPr sz="1100" b="1" cap="all" baseline="0"/>
            </a:lvl5pPr>
          </a:lstStyle>
          <a:p>
            <a:pPr lvl="0"/>
            <a:r>
              <a:rPr lang="en-GB"/>
              <a:t>Image text</a:t>
            </a:r>
            <a:endParaRPr lang="en-GB" dirty="0"/>
          </a:p>
        </p:txBody>
      </p:sp>
      <p:sp>
        <p:nvSpPr>
          <p:cNvPr id="21" name="Text Placeholder 6">
            <a:extLst>
              <a:ext uri="{FF2B5EF4-FFF2-40B4-BE49-F238E27FC236}">
                <a16:creationId xmlns:a16="http://schemas.microsoft.com/office/drawing/2014/main" id="{BE7208CB-CE86-4F3D-B12C-D8268891AA47}"/>
              </a:ext>
            </a:extLst>
          </p:cNvPr>
          <p:cNvSpPr>
            <a:spLocks noGrp="1"/>
          </p:cNvSpPr>
          <p:nvPr>
            <p:ph type="body" sz="quarter" idx="29" hasCustomPrompt="1"/>
          </p:nvPr>
        </p:nvSpPr>
        <p:spPr>
          <a:xfrm>
            <a:off x="7313613" y="5389200"/>
            <a:ext cx="1628775" cy="318240"/>
          </a:xfrm>
        </p:spPr>
        <p:txBody>
          <a:bodyPr lIns="0" anchor="b" anchorCtr="0"/>
          <a:lstStyle>
            <a:lvl1pPr marL="0" indent="0">
              <a:lnSpc>
                <a:spcPct val="80000"/>
              </a:lnSpc>
              <a:spcAft>
                <a:spcPts val="0"/>
              </a:spcAft>
              <a:buNone/>
              <a:defRPr sz="1100" b="1" cap="all" baseline="0"/>
            </a:lvl1pPr>
            <a:lvl2pPr marL="0" indent="0">
              <a:lnSpc>
                <a:spcPct val="80000"/>
              </a:lnSpc>
              <a:spcAft>
                <a:spcPts val="0"/>
              </a:spcAft>
              <a:buNone/>
              <a:defRPr sz="1100" b="1" cap="all" baseline="0"/>
            </a:lvl2pPr>
            <a:lvl3pPr marL="0" indent="0">
              <a:lnSpc>
                <a:spcPct val="80000"/>
              </a:lnSpc>
              <a:spcAft>
                <a:spcPts val="0"/>
              </a:spcAft>
              <a:buNone/>
              <a:defRPr sz="1100" b="1" cap="all" baseline="0"/>
            </a:lvl3pPr>
            <a:lvl4pPr indent="0">
              <a:lnSpc>
                <a:spcPct val="80000"/>
              </a:lnSpc>
              <a:spcAft>
                <a:spcPts val="0"/>
              </a:spcAft>
              <a:buNone/>
              <a:defRPr sz="1100" b="1" cap="all" baseline="0"/>
            </a:lvl4pPr>
            <a:lvl5pPr indent="0">
              <a:lnSpc>
                <a:spcPct val="80000"/>
              </a:lnSpc>
              <a:spcAft>
                <a:spcPts val="0"/>
              </a:spcAft>
              <a:buNone/>
              <a:defRPr sz="1100" b="1" cap="all" baseline="0"/>
            </a:lvl5pPr>
          </a:lstStyle>
          <a:p>
            <a:pPr lvl="0"/>
            <a:r>
              <a:rPr lang="en-GB"/>
              <a:t>Image text</a:t>
            </a:r>
            <a:endParaRPr lang="en-GB" dirty="0"/>
          </a:p>
        </p:txBody>
      </p:sp>
      <p:sp>
        <p:nvSpPr>
          <p:cNvPr id="22" name="Text Placeholder 7">
            <a:extLst>
              <a:ext uri="{FF2B5EF4-FFF2-40B4-BE49-F238E27FC236}">
                <a16:creationId xmlns:a16="http://schemas.microsoft.com/office/drawing/2014/main" id="{06E02B92-F862-4F76-B8DC-8C3D1FC7F977}"/>
              </a:ext>
            </a:extLst>
          </p:cNvPr>
          <p:cNvSpPr>
            <a:spLocks noGrp="1"/>
          </p:cNvSpPr>
          <p:nvPr>
            <p:ph type="body" sz="quarter" idx="30" hasCustomPrompt="1"/>
          </p:nvPr>
        </p:nvSpPr>
        <p:spPr>
          <a:xfrm>
            <a:off x="9756775" y="5389200"/>
            <a:ext cx="1630363" cy="318240"/>
          </a:xfrm>
        </p:spPr>
        <p:txBody>
          <a:bodyPr lIns="0" anchor="b" anchorCtr="0"/>
          <a:lstStyle>
            <a:lvl1pPr marL="0" indent="0">
              <a:lnSpc>
                <a:spcPct val="80000"/>
              </a:lnSpc>
              <a:spcAft>
                <a:spcPts val="0"/>
              </a:spcAft>
              <a:buNone/>
              <a:defRPr sz="1100" b="1" cap="all" baseline="0"/>
            </a:lvl1pPr>
            <a:lvl2pPr marL="0" indent="0">
              <a:lnSpc>
                <a:spcPct val="80000"/>
              </a:lnSpc>
              <a:spcAft>
                <a:spcPts val="0"/>
              </a:spcAft>
              <a:buNone/>
              <a:defRPr sz="1100" b="1" cap="all" baseline="0"/>
            </a:lvl2pPr>
            <a:lvl3pPr marL="0" indent="0">
              <a:lnSpc>
                <a:spcPct val="80000"/>
              </a:lnSpc>
              <a:spcAft>
                <a:spcPts val="0"/>
              </a:spcAft>
              <a:buNone/>
              <a:defRPr sz="1100" b="1" cap="all" baseline="0"/>
            </a:lvl3pPr>
            <a:lvl4pPr>
              <a:lnSpc>
                <a:spcPct val="80000"/>
              </a:lnSpc>
              <a:spcAft>
                <a:spcPts val="0"/>
              </a:spcAft>
              <a:buNone/>
              <a:defRPr sz="1100" b="1" cap="all" baseline="0"/>
            </a:lvl4pPr>
            <a:lvl5pPr>
              <a:lnSpc>
                <a:spcPct val="80000"/>
              </a:lnSpc>
              <a:spcAft>
                <a:spcPts val="0"/>
              </a:spcAft>
              <a:buNone/>
              <a:defRPr sz="1100" b="1" cap="all" baseline="0"/>
            </a:lvl5pPr>
          </a:lstStyle>
          <a:p>
            <a:pPr lvl="0"/>
            <a:r>
              <a:rPr lang="en-GB"/>
              <a:t>Image text</a:t>
            </a:r>
            <a:endParaRPr lang="en-GB" dirty="0"/>
          </a:p>
        </p:txBody>
      </p:sp>
      <p:sp>
        <p:nvSpPr>
          <p:cNvPr id="10" name="Picture Placeholder 3">
            <a:extLst>
              <a:ext uri="{FF2B5EF4-FFF2-40B4-BE49-F238E27FC236}">
                <a16:creationId xmlns:a16="http://schemas.microsoft.com/office/drawing/2014/main" id="{D7B8568A-A4E1-4039-824E-AC07066BFE6C}"/>
              </a:ext>
            </a:extLst>
          </p:cNvPr>
          <p:cNvSpPr>
            <a:spLocks noGrp="1"/>
          </p:cNvSpPr>
          <p:nvPr>
            <p:ph type="pic" sz="quarter" idx="16" hasCustomPrompt="1"/>
          </p:nvPr>
        </p:nvSpPr>
        <p:spPr>
          <a:xfrm>
            <a:off x="798514" y="1645033"/>
            <a:ext cx="3257550" cy="3745114"/>
          </a:xfrm>
          <a:solidFill>
            <a:srgbClr val="F6F6F4"/>
          </a:solidFill>
        </p:spPr>
        <p:txBody>
          <a:bodyPr tIns="0" anchor="t" anchorCtr="0"/>
          <a:lstStyle>
            <a:lvl1pPr marL="0" indent="0">
              <a:buNone/>
              <a:defRPr/>
            </a:lvl1pPr>
          </a:lstStyle>
          <a:p>
            <a:r>
              <a:rPr lang="en-GB" noProof="0"/>
              <a:t>Mark placeholder to insert image</a:t>
            </a:r>
            <a:endParaRPr lang="en-GB" noProof="0" dirty="0"/>
          </a:p>
        </p:txBody>
      </p:sp>
      <p:sp>
        <p:nvSpPr>
          <p:cNvPr id="14" name="Picture Placeholder 3">
            <a:extLst>
              <a:ext uri="{FF2B5EF4-FFF2-40B4-BE49-F238E27FC236}">
                <a16:creationId xmlns:a16="http://schemas.microsoft.com/office/drawing/2014/main" id="{CF0DD355-BD0E-4C7A-AAD1-CDB85E6B5D3D}"/>
              </a:ext>
            </a:extLst>
          </p:cNvPr>
          <p:cNvSpPr>
            <a:spLocks noGrp="1"/>
          </p:cNvSpPr>
          <p:nvPr>
            <p:ph type="pic" sz="quarter" idx="19" hasCustomPrompt="1"/>
          </p:nvPr>
        </p:nvSpPr>
        <p:spPr>
          <a:xfrm>
            <a:off x="4870450" y="1645031"/>
            <a:ext cx="6516688" cy="1483869"/>
          </a:xfrm>
          <a:solidFill>
            <a:srgbClr val="F6F6F4"/>
          </a:solidFill>
        </p:spPr>
        <p:txBody>
          <a:bodyPr tIns="0" anchor="t" anchorCtr="0"/>
          <a:lstStyle>
            <a:lvl1pPr marL="0" indent="0">
              <a:buNone/>
              <a:defRPr/>
            </a:lvl1pPr>
          </a:lstStyle>
          <a:p>
            <a:r>
              <a:rPr lang="en-GB" noProof="0"/>
              <a:t>Mark placeholder to insert image</a:t>
            </a:r>
            <a:endParaRPr lang="en-GB" noProof="0" dirty="0"/>
          </a:p>
        </p:txBody>
      </p:sp>
      <p:sp>
        <p:nvSpPr>
          <p:cNvPr id="32" name="Picture Placeholder 3">
            <a:extLst>
              <a:ext uri="{FF2B5EF4-FFF2-40B4-BE49-F238E27FC236}">
                <a16:creationId xmlns:a16="http://schemas.microsoft.com/office/drawing/2014/main" id="{BD840AF9-BBF8-4202-BC96-375E5BEB71AA}"/>
              </a:ext>
            </a:extLst>
          </p:cNvPr>
          <p:cNvSpPr>
            <a:spLocks noGrp="1"/>
          </p:cNvSpPr>
          <p:nvPr>
            <p:ph type="pic" sz="quarter" idx="26" hasCustomPrompt="1"/>
          </p:nvPr>
        </p:nvSpPr>
        <p:spPr>
          <a:xfrm>
            <a:off x="4870450" y="3906000"/>
            <a:ext cx="1628775" cy="1483869"/>
          </a:xfrm>
          <a:solidFill>
            <a:srgbClr val="F6F6F4"/>
          </a:solidFill>
        </p:spPr>
        <p:txBody>
          <a:bodyPr tIns="0" anchor="t" anchorCtr="0"/>
          <a:lstStyle>
            <a:lvl1pPr marL="0" indent="0">
              <a:buNone/>
              <a:defRPr/>
            </a:lvl1pPr>
          </a:lstStyle>
          <a:p>
            <a:r>
              <a:rPr lang="en-GB" noProof="0"/>
              <a:t>Mark placeholder to insert image</a:t>
            </a:r>
            <a:endParaRPr lang="en-GB" noProof="0" dirty="0"/>
          </a:p>
        </p:txBody>
      </p:sp>
      <p:sp>
        <p:nvSpPr>
          <p:cNvPr id="18" name="Picture Placeholder 3">
            <a:extLst>
              <a:ext uri="{FF2B5EF4-FFF2-40B4-BE49-F238E27FC236}">
                <a16:creationId xmlns:a16="http://schemas.microsoft.com/office/drawing/2014/main" id="{E3623DC9-8DA0-4C2E-9B79-E43514C6D031}"/>
              </a:ext>
            </a:extLst>
          </p:cNvPr>
          <p:cNvSpPr>
            <a:spLocks noGrp="1"/>
          </p:cNvSpPr>
          <p:nvPr>
            <p:ph type="pic" sz="quarter" idx="23" hasCustomPrompt="1"/>
          </p:nvPr>
        </p:nvSpPr>
        <p:spPr>
          <a:xfrm>
            <a:off x="7313613" y="3906278"/>
            <a:ext cx="1628775" cy="1483869"/>
          </a:xfrm>
          <a:solidFill>
            <a:srgbClr val="F6F6F4"/>
          </a:solidFill>
        </p:spPr>
        <p:txBody>
          <a:bodyPr tIns="0" anchor="t" anchorCtr="0"/>
          <a:lstStyle>
            <a:lvl1pPr marL="0" indent="0">
              <a:buNone/>
              <a:defRPr/>
            </a:lvl1pPr>
          </a:lstStyle>
          <a:p>
            <a:r>
              <a:rPr lang="en-GB" noProof="0"/>
              <a:t>Mark placeholder to insert image</a:t>
            </a:r>
            <a:endParaRPr lang="en-GB" noProof="0" dirty="0"/>
          </a:p>
        </p:txBody>
      </p:sp>
      <p:sp>
        <p:nvSpPr>
          <p:cNvPr id="16" name="Picture Placeholder 3">
            <a:extLst>
              <a:ext uri="{FF2B5EF4-FFF2-40B4-BE49-F238E27FC236}">
                <a16:creationId xmlns:a16="http://schemas.microsoft.com/office/drawing/2014/main" id="{4FC1400A-42D9-4C67-90D8-FACAEC662237}"/>
              </a:ext>
            </a:extLst>
          </p:cNvPr>
          <p:cNvSpPr>
            <a:spLocks noGrp="1"/>
          </p:cNvSpPr>
          <p:nvPr>
            <p:ph type="pic" sz="quarter" idx="21" hasCustomPrompt="1"/>
          </p:nvPr>
        </p:nvSpPr>
        <p:spPr>
          <a:xfrm>
            <a:off x="9756774" y="3906279"/>
            <a:ext cx="1630363" cy="1483869"/>
          </a:xfrm>
          <a:solidFill>
            <a:srgbClr val="F6F6F4"/>
          </a:solidFill>
        </p:spPr>
        <p:txBody>
          <a:bodyPr tIns="0" anchor="t" anchorCtr="0"/>
          <a:lstStyle>
            <a:lvl1pPr marL="0" indent="0">
              <a:buNone/>
              <a:defRPr/>
            </a:lvl1pPr>
          </a:lstStyle>
          <a:p>
            <a:r>
              <a:rPr lang="en-GB" noProof="0"/>
              <a:t>Mark placeholder to insert image</a:t>
            </a:r>
            <a:endParaRPr lang="en-GB" noProof="0" dirty="0"/>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17" name="Title 7">
            <a:extLst>
              <a:ext uri="{FF2B5EF4-FFF2-40B4-BE49-F238E27FC236}">
                <a16:creationId xmlns:a16="http://schemas.microsoft.com/office/drawing/2014/main" id="{299AE5C6-8512-40FE-B386-E39B5659754F}"/>
              </a:ext>
            </a:extLst>
          </p:cNvPr>
          <p:cNvSpPr>
            <a:spLocks noGrp="1"/>
          </p:cNvSpPr>
          <p:nvPr>
            <p:ph type="title"/>
          </p:nvPr>
        </p:nvSpPr>
        <p:spPr>
          <a:xfrm>
            <a:off x="798512" y="452543"/>
            <a:ext cx="10588625" cy="748800"/>
          </a:xfrm>
        </p:spPr>
        <p:txBody>
          <a:bodyPr/>
          <a:lstStyle/>
          <a:p>
            <a:r>
              <a:rPr lang="en-US"/>
              <a:t>Click to edit Master title style</a:t>
            </a:r>
            <a:endParaRPr lang="en-GB" dirty="0"/>
          </a:p>
        </p:txBody>
      </p:sp>
      <p:sp>
        <p:nvSpPr>
          <p:cNvPr id="19" name="Footer Placeholder 4">
            <a:extLst>
              <a:ext uri="{FF2B5EF4-FFF2-40B4-BE49-F238E27FC236}">
                <a16:creationId xmlns:a16="http://schemas.microsoft.com/office/drawing/2014/main" id="{DB9DA6D0-8869-4337-BEAF-0ADAFE06FB4B}"/>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r>
              <a:rPr lang="en-GB"/>
              <a:t>KS FoU-prosjekt 184002</a:t>
            </a:r>
            <a:endParaRPr lang="en-GB" dirty="0"/>
          </a:p>
        </p:txBody>
      </p:sp>
      <p:sp>
        <p:nvSpPr>
          <p:cNvPr id="24" name="Date_DateCustomA">
            <a:extLst>
              <a:ext uri="{FF2B5EF4-FFF2-40B4-BE49-F238E27FC236}">
                <a16:creationId xmlns:a16="http://schemas.microsoft.com/office/drawing/2014/main" id="{A387D7D7-69FC-41FF-BDFD-687A499B6122}"/>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4AF798DB-5376-4BF7-A6E6-A36F00231942}" type="datetime1">
              <a:rPr lang="en-GB" smtClean="0"/>
              <a:t>30/11/2018</a:t>
            </a:fld>
            <a:endParaRPr lang="en-GB" dirty="0"/>
          </a:p>
        </p:txBody>
      </p:sp>
    </p:spTree>
    <p:extLst>
      <p:ext uri="{BB962C8B-B14F-4D97-AF65-F5344CB8AC3E}">
        <p14:creationId xmlns:p14="http://schemas.microsoft.com/office/powerpoint/2010/main" val="22259722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full slide image">
    <p:spTree>
      <p:nvGrpSpPr>
        <p:cNvPr id="1" name=""/>
        <p:cNvGrpSpPr/>
        <p:nvPr/>
      </p:nvGrpSpPr>
      <p:grpSpPr>
        <a:xfrm>
          <a:off x="0" y="0"/>
          <a:ext cx="0" cy="0"/>
          <a:chOff x="0" y="0"/>
          <a:chExt cx="0" cy="0"/>
        </a:xfrm>
      </p:grpSpPr>
      <p:sp>
        <p:nvSpPr>
          <p:cNvPr id="4" name="Background"/>
          <p:cNvSpPr/>
          <p:nvPr userDrawn="1"/>
        </p:nvSpPr>
        <p:spPr>
          <a:xfrm>
            <a:off x="0" y="0"/>
            <a:ext cx="121896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7" name="Picture Placeholder 5"/>
          <p:cNvSpPr>
            <a:spLocks noGrp="1"/>
          </p:cNvSpPr>
          <p:nvPr>
            <p:ph type="pic" sz="quarter" idx="10" hasCustomPrompt="1"/>
          </p:nvPr>
        </p:nvSpPr>
        <p:spPr>
          <a:xfrm>
            <a:off x="-1" y="0"/>
            <a:ext cx="12193200" cy="6861600"/>
          </a:xfrm>
          <a:solidFill>
            <a:srgbClr val="F6F6F4"/>
          </a:solidFill>
        </p:spPr>
        <p:txBody>
          <a:bodyPr tIns="0" anchor="t" anchorCtr="0"/>
          <a:lstStyle>
            <a:lvl1pPr algn="ctr">
              <a:buNone/>
              <a:defRPr>
                <a:solidFill>
                  <a:schemeClr val="tx1"/>
                </a:solidFill>
              </a:defRPr>
            </a:lvl1pPr>
          </a:lstStyle>
          <a:p>
            <a:r>
              <a:rPr lang="en-GB" noProof="0"/>
              <a:t>Mark placeholder to insert image</a:t>
            </a:r>
            <a:endParaRPr lang="en-GB" noProof="0" dirty="0"/>
          </a:p>
        </p:txBody>
      </p:sp>
      <p:sp>
        <p:nvSpPr>
          <p:cNvPr id="2" name="Title 1"/>
          <p:cNvSpPr>
            <a:spLocks noGrp="1"/>
          </p:cNvSpPr>
          <p:nvPr>
            <p:ph type="title"/>
          </p:nvPr>
        </p:nvSpPr>
        <p:spPr>
          <a:xfrm>
            <a:off x="816928" y="452543"/>
            <a:ext cx="10555200" cy="1056245"/>
          </a:xfrm>
        </p:spPr>
        <p:txBody>
          <a:bodyPr/>
          <a:lstStyle>
            <a:lvl1pPr>
              <a:defRPr>
                <a:solidFill>
                  <a:schemeClr val="tx2"/>
                </a:solidFill>
              </a:defRPr>
            </a:lvl1pPr>
          </a:lstStyle>
          <a:p>
            <a:r>
              <a:rPr lang="en-US" noProof="0"/>
              <a:t>Click to edit Master title style</a:t>
            </a:r>
            <a:endParaRPr lang="en-GB" noProof="0" dirty="0"/>
          </a:p>
        </p:txBody>
      </p:sp>
      <p:sp>
        <p:nvSpPr>
          <p:cNvPr id="9" name="Text Placeholder 15">
            <a:extLst>
              <a:ext uri="{FF2B5EF4-FFF2-40B4-BE49-F238E27FC236}">
                <a16:creationId xmlns:a16="http://schemas.microsoft.com/office/drawing/2014/main" id="{1C804A56-02C2-4000-8DE1-4C682601C756}"/>
              </a:ext>
            </a:extLst>
          </p:cNvPr>
          <p:cNvSpPr>
            <a:spLocks noGrp="1"/>
          </p:cNvSpPr>
          <p:nvPr>
            <p:ph type="body" sz="quarter" idx="12" hasCustomPrompt="1"/>
          </p:nvPr>
        </p:nvSpPr>
        <p:spPr bwMode="auto">
          <a:xfrm>
            <a:off x="798513" y="6159600"/>
            <a:ext cx="1220400" cy="255600"/>
          </a:xfrm>
          <a:custGeom>
            <a:avLst/>
            <a:gdLst>
              <a:gd name="connsiteX0" fmla="*/ 10555461 w 20742935"/>
              <a:gd name="connsiteY0" fmla="*/ 2313797 h 4374000"/>
              <a:gd name="connsiteX1" fmla="*/ 11078393 w 20742935"/>
              <a:gd name="connsiteY1" fmla="*/ 2313797 h 4374000"/>
              <a:gd name="connsiteX2" fmla="*/ 11427013 w 20742935"/>
              <a:gd name="connsiteY2" fmla="*/ 2549249 h 4374000"/>
              <a:gd name="connsiteX3" fmla="*/ 11097761 w 20742935"/>
              <a:gd name="connsiteY3" fmla="*/ 2784701 h 4374000"/>
              <a:gd name="connsiteX4" fmla="*/ 10555461 w 20742935"/>
              <a:gd name="connsiteY4" fmla="*/ 2784701 h 4374000"/>
              <a:gd name="connsiteX5" fmla="*/ 10555461 w 20742935"/>
              <a:gd name="connsiteY5" fmla="*/ 2313797 h 4374000"/>
              <a:gd name="connsiteX6" fmla="*/ 5442357 w 20742935"/>
              <a:gd name="connsiteY6" fmla="*/ 1627063 h 4374000"/>
              <a:gd name="connsiteX7" fmla="*/ 5732875 w 20742935"/>
              <a:gd name="connsiteY7" fmla="*/ 2313797 h 4374000"/>
              <a:gd name="connsiteX8" fmla="*/ 5151840 w 20742935"/>
              <a:gd name="connsiteY8" fmla="*/ 2313797 h 4374000"/>
              <a:gd name="connsiteX9" fmla="*/ 2556552 w 20742935"/>
              <a:gd name="connsiteY9" fmla="*/ 1509337 h 4374000"/>
              <a:gd name="connsiteX10" fmla="*/ 3002012 w 20742935"/>
              <a:gd name="connsiteY10" fmla="*/ 1509337 h 4374000"/>
              <a:gd name="connsiteX11" fmla="*/ 3350633 w 20742935"/>
              <a:gd name="connsiteY11" fmla="*/ 1803652 h 4374000"/>
              <a:gd name="connsiteX12" fmla="*/ 3002012 w 20742935"/>
              <a:gd name="connsiteY12" fmla="*/ 2117588 h 4374000"/>
              <a:gd name="connsiteX13" fmla="*/ 2556552 w 20742935"/>
              <a:gd name="connsiteY13" fmla="*/ 2117588 h 4374000"/>
              <a:gd name="connsiteX14" fmla="*/ 2556552 w 20742935"/>
              <a:gd name="connsiteY14" fmla="*/ 1509337 h 4374000"/>
              <a:gd name="connsiteX15" fmla="*/ 10555461 w 20742935"/>
              <a:gd name="connsiteY15" fmla="*/ 1489716 h 4374000"/>
              <a:gd name="connsiteX16" fmla="*/ 11000921 w 20742935"/>
              <a:gd name="connsiteY16" fmla="*/ 1489716 h 4374000"/>
              <a:gd name="connsiteX17" fmla="*/ 11310807 w 20742935"/>
              <a:gd name="connsiteY17" fmla="*/ 1725168 h 4374000"/>
              <a:gd name="connsiteX18" fmla="*/ 10981553 w 20742935"/>
              <a:gd name="connsiteY18" fmla="*/ 1940999 h 4374000"/>
              <a:gd name="connsiteX19" fmla="*/ 10555461 w 20742935"/>
              <a:gd name="connsiteY19" fmla="*/ 1940999 h 4374000"/>
              <a:gd name="connsiteX20" fmla="*/ 10555461 w 20742935"/>
              <a:gd name="connsiteY20" fmla="*/ 1489716 h 4374000"/>
              <a:gd name="connsiteX21" fmla="*/ 10342417 w 20742935"/>
              <a:gd name="connsiteY21" fmla="*/ 1097297 h 4374000"/>
              <a:gd name="connsiteX22" fmla="*/ 10110001 w 20742935"/>
              <a:gd name="connsiteY22" fmla="*/ 1332749 h 4374000"/>
              <a:gd name="connsiteX23" fmla="*/ 10110001 w 20742935"/>
              <a:gd name="connsiteY23" fmla="*/ 2941669 h 4374000"/>
              <a:gd name="connsiteX24" fmla="*/ 10342417 w 20742935"/>
              <a:gd name="connsiteY24" fmla="*/ 3177120 h 4374000"/>
              <a:gd name="connsiteX25" fmla="*/ 11097761 w 20742935"/>
              <a:gd name="connsiteY25" fmla="*/ 3177120 h 4374000"/>
              <a:gd name="connsiteX26" fmla="*/ 11872473 w 20742935"/>
              <a:gd name="connsiteY26" fmla="*/ 2608112 h 4374000"/>
              <a:gd name="connsiteX27" fmla="*/ 11485117 w 20742935"/>
              <a:gd name="connsiteY27" fmla="*/ 2097967 h 4374000"/>
              <a:gd name="connsiteX28" fmla="*/ 11756267 w 20742935"/>
              <a:gd name="connsiteY28" fmla="*/ 1627063 h 4374000"/>
              <a:gd name="connsiteX29" fmla="*/ 11620693 w 20742935"/>
              <a:gd name="connsiteY29" fmla="*/ 1273886 h 4374000"/>
              <a:gd name="connsiteX30" fmla="*/ 11078393 w 20742935"/>
              <a:gd name="connsiteY30" fmla="*/ 1097297 h 4374000"/>
              <a:gd name="connsiteX31" fmla="*/ 2324139 w 20742935"/>
              <a:gd name="connsiteY31" fmla="*/ 1097297 h 4374000"/>
              <a:gd name="connsiteX32" fmla="*/ 2091725 w 20742935"/>
              <a:gd name="connsiteY32" fmla="*/ 1332749 h 4374000"/>
              <a:gd name="connsiteX33" fmla="*/ 2091725 w 20742935"/>
              <a:gd name="connsiteY33" fmla="*/ 2961290 h 4374000"/>
              <a:gd name="connsiteX34" fmla="*/ 2324139 w 20742935"/>
              <a:gd name="connsiteY34" fmla="*/ 3196741 h 4374000"/>
              <a:gd name="connsiteX35" fmla="*/ 2556552 w 20742935"/>
              <a:gd name="connsiteY35" fmla="*/ 2961290 h 4374000"/>
              <a:gd name="connsiteX36" fmla="*/ 2556552 w 20742935"/>
              <a:gd name="connsiteY36" fmla="*/ 2510007 h 4374000"/>
              <a:gd name="connsiteX37" fmla="*/ 2905173 w 20742935"/>
              <a:gd name="connsiteY37" fmla="*/ 2510007 h 4374000"/>
              <a:gd name="connsiteX38" fmla="*/ 3350633 w 20742935"/>
              <a:gd name="connsiteY38" fmla="*/ 3079016 h 4374000"/>
              <a:gd name="connsiteX39" fmla="*/ 3563679 w 20742935"/>
              <a:gd name="connsiteY39" fmla="*/ 3196741 h 4374000"/>
              <a:gd name="connsiteX40" fmla="*/ 3796093 w 20742935"/>
              <a:gd name="connsiteY40" fmla="*/ 2980911 h 4374000"/>
              <a:gd name="connsiteX41" fmla="*/ 3718621 w 20742935"/>
              <a:gd name="connsiteY41" fmla="*/ 2804322 h 4374000"/>
              <a:gd name="connsiteX42" fmla="*/ 3408736 w 20742935"/>
              <a:gd name="connsiteY42" fmla="*/ 2431523 h 4374000"/>
              <a:gd name="connsiteX43" fmla="*/ 3815461 w 20742935"/>
              <a:gd name="connsiteY43" fmla="*/ 1784031 h 4374000"/>
              <a:gd name="connsiteX44" fmla="*/ 3641150 w 20742935"/>
              <a:gd name="connsiteY44" fmla="*/ 1313128 h 4374000"/>
              <a:gd name="connsiteX45" fmla="*/ 3040748 w 20742935"/>
              <a:gd name="connsiteY45" fmla="*/ 1097297 h 4374000"/>
              <a:gd name="connsiteX46" fmla="*/ 2324139 w 20742935"/>
              <a:gd name="connsiteY46" fmla="*/ 1097297 h 4374000"/>
              <a:gd name="connsiteX47" fmla="*/ 17799025 w 20742935"/>
              <a:gd name="connsiteY47" fmla="*/ 1077676 h 4374000"/>
              <a:gd name="connsiteX48" fmla="*/ 17585981 w 20742935"/>
              <a:gd name="connsiteY48" fmla="*/ 1313128 h 4374000"/>
              <a:gd name="connsiteX49" fmla="*/ 17585981 w 20742935"/>
              <a:gd name="connsiteY49" fmla="*/ 2941669 h 4374000"/>
              <a:gd name="connsiteX50" fmla="*/ 17799025 w 20742935"/>
              <a:gd name="connsiteY50" fmla="*/ 3177120 h 4374000"/>
              <a:gd name="connsiteX51" fmla="*/ 18883625 w 20742935"/>
              <a:gd name="connsiteY51" fmla="*/ 3177120 h 4374000"/>
              <a:gd name="connsiteX52" fmla="*/ 19077301 w 20742935"/>
              <a:gd name="connsiteY52" fmla="*/ 2980911 h 4374000"/>
              <a:gd name="connsiteX53" fmla="*/ 18883625 w 20742935"/>
              <a:gd name="connsiteY53" fmla="*/ 2765080 h 4374000"/>
              <a:gd name="connsiteX54" fmla="*/ 18031441 w 20742935"/>
              <a:gd name="connsiteY54" fmla="*/ 2765080 h 4374000"/>
              <a:gd name="connsiteX55" fmla="*/ 18031441 w 20742935"/>
              <a:gd name="connsiteY55" fmla="*/ 1313128 h 4374000"/>
              <a:gd name="connsiteX56" fmla="*/ 17799025 w 20742935"/>
              <a:gd name="connsiteY56" fmla="*/ 1077676 h 4374000"/>
              <a:gd name="connsiteX57" fmla="*/ 15707301 w 20742935"/>
              <a:gd name="connsiteY57" fmla="*/ 1077676 h 4374000"/>
              <a:gd name="connsiteX58" fmla="*/ 15474889 w 20742935"/>
              <a:gd name="connsiteY58" fmla="*/ 1313128 h 4374000"/>
              <a:gd name="connsiteX59" fmla="*/ 15474889 w 20742935"/>
              <a:gd name="connsiteY59" fmla="*/ 2941669 h 4374000"/>
              <a:gd name="connsiteX60" fmla="*/ 15707301 w 20742935"/>
              <a:gd name="connsiteY60" fmla="*/ 3177120 h 4374000"/>
              <a:gd name="connsiteX61" fmla="*/ 16772533 w 20742935"/>
              <a:gd name="connsiteY61" fmla="*/ 3177120 h 4374000"/>
              <a:gd name="connsiteX62" fmla="*/ 16985577 w 20742935"/>
              <a:gd name="connsiteY62" fmla="*/ 2980911 h 4374000"/>
              <a:gd name="connsiteX63" fmla="*/ 16772533 w 20742935"/>
              <a:gd name="connsiteY63" fmla="*/ 2765080 h 4374000"/>
              <a:gd name="connsiteX64" fmla="*/ 15939717 w 20742935"/>
              <a:gd name="connsiteY64" fmla="*/ 2765080 h 4374000"/>
              <a:gd name="connsiteX65" fmla="*/ 15939717 w 20742935"/>
              <a:gd name="connsiteY65" fmla="*/ 1313128 h 4374000"/>
              <a:gd name="connsiteX66" fmla="*/ 15707301 w 20742935"/>
              <a:gd name="connsiteY66" fmla="*/ 1077676 h 4374000"/>
              <a:gd name="connsiteX67" fmla="*/ 7417875 w 20742935"/>
              <a:gd name="connsiteY67" fmla="*/ 1077676 h 4374000"/>
              <a:gd name="connsiteX68" fmla="*/ 7166093 w 20742935"/>
              <a:gd name="connsiteY68" fmla="*/ 1293507 h 4374000"/>
              <a:gd name="connsiteX69" fmla="*/ 7166093 w 20742935"/>
              <a:gd name="connsiteY69" fmla="*/ 2961290 h 4374000"/>
              <a:gd name="connsiteX70" fmla="*/ 7398507 w 20742935"/>
              <a:gd name="connsiteY70" fmla="*/ 3196741 h 4374000"/>
              <a:gd name="connsiteX71" fmla="*/ 7611553 w 20742935"/>
              <a:gd name="connsiteY71" fmla="*/ 2961290 h 4374000"/>
              <a:gd name="connsiteX72" fmla="*/ 7611553 w 20742935"/>
              <a:gd name="connsiteY72" fmla="*/ 1940999 h 4374000"/>
              <a:gd name="connsiteX73" fmla="*/ 7998909 w 20742935"/>
              <a:gd name="connsiteY73" fmla="*/ 2549249 h 4374000"/>
              <a:gd name="connsiteX74" fmla="*/ 8192589 w 20742935"/>
              <a:gd name="connsiteY74" fmla="*/ 2666975 h 4374000"/>
              <a:gd name="connsiteX75" fmla="*/ 8386265 w 20742935"/>
              <a:gd name="connsiteY75" fmla="*/ 2549249 h 4374000"/>
              <a:gd name="connsiteX76" fmla="*/ 8773621 w 20742935"/>
              <a:gd name="connsiteY76" fmla="*/ 1921378 h 4374000"/>
              <a:gd name="connsiteX77" fmla="*/ 8773621 w 20742935"/>
              <a:gd name="connsiteY77" fmla="*/ 2961290 h 4374000"/>
              <a:gd name="connsiteX78" fmla="*/ 9006037 w 20742935"/>
              <a:gd name="connsiteY78" fmla="*/ 3196741 h 4374000"/>
              <a:gd name="connsiteX79" fmla="*/ 9238449 w 20742935"/>
              <a:gd name="connsiteY79" fmla="*/ 2961290 h 4374000"/>
              <a:gd name="connsiteX80" fmla="*/ 9238449 w 20742935"/>
              <a:gd name="connsiteY80" fmla="*/ 1293507 h 4374000"/>
              <a:gd name="connsiteX81" fmla="*/ 8986669 w 20742935"/>
              <a:gd name="connsiteY81" fmla="*/ 1077676 h 4374000"/>
              <a:gd name="connsiteX82" fmla="*/ 8734887 w 20742935"/>
              <a:gd name="connsiteY82" fmla="*/ 1215023 h 4374000"/>
              <a:gd name="connsiteX83" fmla="*/ 8211955 w 20742935"/>
              <a:gd name="connsiteY83" fmla="*/ 2097967 h 4374000"/>
              <a:gd name="connsiteX84" fmla="*/ 7669657 w 20742935"/>
              <a:gd name="connsiteY84" fmla="*/ 1215023 h 4374000"/>
              <a:gd name="connsiteX85" fmla="*/ 7417875 w 20742935"/>
              <a:gd name="connsiteY85" fmla="*/ 1077676 h 4374000"/>
              <a:gd name="connsiteX86" fmla="*/ 5461725 w 20742935"/>
              <a:gd name="connsiteY86" fmla="*/ 1058055 h 4374000"/>
              <a:gd name="connsiteX87" fmla="*/ 5171208 w 20742935"/>
              <a:gd name="connsiteY87" fmla="*/ 1234644 h 4374000"/>
              <a:gd name="connsiteX88" fmla="*/ 4454599 w 20742935"/>
              <a:gd name="connsiteY88" fmla="*/ 2882806 h 4374000"/>
              <a:gd name="connsiteX89" fmla="*/ 4435231 w 20742935"/>
              <a:gd name="connsiteY89" fmla="*/ 3000532 h 4374000"/>
              <a:gd name="connsiteX90" fmla="*/ 4648277 w 20742935"/>
              <a:gd name="connsiteY90" fmla="*/ 3196741 h 4374000"/>
              <a:gd name="connsiteX91" fmla="*/ 4841955 w 20742935"/>
              <a:gd name="connsiteY91" fmla="*/ 3059395 h 4374000"/>
              <a:gd name="connsiteX92" fmla="*/ 4996897 w 20742935"/>
              <a:gd name="connsiteY92" fmla="*/ 2706217 h 4374000"/>
              <a:gd name="connsiteX93" fmla="*/ 5907185 w 20742935"/>
              <a:gd name="connsiteY93" fmla="*/ 2706217 h 4374000"/>
              <a:gd name="connsiteX94" fmla="*/ 6042760 w 20742935"/>
              <a:gd name="connsiteY94" fmla="*/ 3059395 h 4374000"/>
              <a:gd name="connsiteX95" fmla="*/ 6255805 w 20742935"/>
              <a:gd name="connsiteY95" fmla="*/ 3196741 h 4374000"/>
              <a:gd name="connsiteX96" fmla="*/ 6468853 w 20742935"/>
              <a:gd name="connsiteY96" fmla="*/ 3000532 h 4374000"/>
              <a:gd name="connsiteX97" fmla="*/ 6449485 w 20742935"/>
              <a:gd name="connsiteY97" fmla="*/ 2882806 h 4374000"/>
              <a:gd name="connsiteX98" fmla="*/ 5732875 w 20742935"/>
              <a:gd name="connsiteY98" fmla="*/ 1234644 h 4374000"/>
              <a:gd name="connsiteX99" fmla="*/ 5461725 w 20742935"/>
              <a:gd name="connsiteY99" fmla="*/ 1058055 h 4374000"/>
              <a:gd name="connsiteX100" fmla="*/ 847119 w 20742935"/>
              <a:gd name="connsiteY100" fmla="*/ 0 h 4374000"/>
              <a:gd name="connsiteX101" fmla="*/ 14021983 w 20742935"/>
              <a:gd name="connsiteY101" fmla="*/ 0 h 4374000"/>
              <a:gd name="connsiteX102" fmla="*/ 14021847 w 20742935"/>
              <a:gd name="connsiteY102" fmla="*/ 630 h 4374000"/>
              <a:gd name="connsiteX103" fmla="*/ 13789889 w 20742935"/>
              <a:gd name="connsiteY103" fmla="*/ 1077676 h 4374000"/>
              <a:gd name="connsiteX104" fmla="*/ 13615577 w 20742935"/>
              <a:gd name="connsiteY104" fmla="*/ 1058055 h 4374000"/>
              <a:gd name="connsiteX105" fmla="*/ 12511613 w 20742935"/>
              <a:gd name="connsiteY105" fmla="*/ 2137209 h 4374000"/>
              <a:gd name="connsiteX106" fmla="*/ 13596209 w 20742935"/>
              <a:gd name="connsiteY106" fmla="*/ 3216362 h 4374000"/>
              <a:gd name="connsiteX107" fmla="*/ 14700175 w 20742935"/>
              <a:gd name="connsiteY107" fmla="*/ 2137209 h 4374000"/>
              <a:gd name="connsiteX108" fmla="*/ 14583969 w 20742935"/>
              <a:gd name="connsiteY108" fmla="*/ 1646684 h 4374000"/>
              <a:gd name="connsiteX109" fmla="*/ 14196613 w 20742935"/>
              <a:gd name="connsiteY109" fmla="*/ 1940999 h 4374000"/>
              <a:gd name="connsiteX110" fmla="*/ 14235349 w 20742935"/>
              <a:gd name="connsiteY110" fmla="*/ 2137209 h 4374000"/>
              <a:gd name="connsiteX111" fmla="*/ 13615577 w 20742935"/>
              <a:gd name="connsiteY111" fmla="*/ 2784701 h 4374000"/>
              <a:gd name="connsiteX112" fmla="*/ 12976439 w 20742935"/>
              <a:gd name="connsiteY112" fmla="*/ 2137209 h 4374000"/>
              <a:gd name="connsiteX113" fmla="*/ 13596209 w 20742935"/>
              <a:gd name="connsiteY113" fmla="*/ 1489716 h 4374000"/>
              <a:gd name="connsiteX114" fmla="*/ 13693049 w 20742935"/>
              <a:gd name="connsiteY114" fmla="*/ 1489716 h 4374000"/>
              <a:gd name="connsiteX115" fmla="*/ 13518737 w 20742935"/>
              <a:gd name="connsiteY115" fmla="*/ 2274556 h 4374000"/>
              <a:gd name="connsiteX116" fmla="*/ 13576841 w 20742935"/>
              <a:gd name="connsiteY116" fmla="*/ 2313797 h 4374000"/>
              <a:gd name="connsiteX117" fmla="*/ 15302449 w 20742935"/>
              <a:gd name="connsiteY117" fmla="*/ 208867 h 4374000"/>
              <a:gd name="connsiteX118" fmla="*/ 15473677 w 20742935"/>
              <a:gd name="connsiteY118" fmla="*/ 0 h 4374000"/>
              <a:gd name="connsiteX119" fmla="*/ 19895817 w 20742935"/>
              <a:gd name="connsiteY119" fmla="*/ 0 h 4374000"/>
              <a:gd name="connsiteX120" fmla="*/ 20086775 w 20742935"/>
              <a:gd name="connsiteY120" fmla="*/ 11552 h 4374000"/>
              <a:gd name="connsiteX121" fmla="*/ 20739957 w 20742935"/>
              <a:gd name="connsiteY121" fmla="*/ 787481 h 4374000"/>
              <a:gd name="connsiteX122" fmla="*/ 20742935 w 20742935"/>
              <a:gd name="connsiteY122" fmla="*/ 901016 h 4374000"/>
              <a:gd name="connsiteX123" fmla="*/ 20742935 w 20742935"/>
              <a:gd name="connsiteY123" fmla="*/ 3471506 h 4374000"/>
              <a:gd name="connsiteX124" fmla="*/ 20739957 w 20742935"/>
              <a:gd name="connsiteY124" fmla="*/ 3585041 h 4374000"/>
              <a:gd name="connsiteX125" fmla="*/ 19871385 w 20742935"/>
              <a:gd name="connsiteY125" fmla="*/ 4374000 h 4374000"/>
              <a:gd name="connsiteX126" fmla="*/ 871552 w 20742935"/>
              <a:gd name="connsiteY126" fmla="*/ 4374000 h 4374000"/>
              <a:gd name="connsiteX127" fmla="*/ 0 w 20742935"/>
              <a:gd name="connsiteY127" fmla="*/ 3471435 h 4374000"/>
              <a:gd name="connsiteX128" fmla="*/ 0 w 20742935"/>
              <a:gd name="connsiteY128" fmla="*/ 901087 h 4374000"/>
              <a:gd name="connsiteX129" fmla="*/ 656161 w 20742935"/>
              <a:gd name="connsiteY129" fmla="*/ 11552 h 437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20742935" h="4374000">
                <a:moveTo>
                  <a:pt x="10555461" y="2313797"/>
                </a:moveTo>
                <a:cubicBezTo>
                  <a:pt x="10555461" y="2313797"/>
                  <a:pt x="10555461" y="2313797"/>
                  <a:pt x="11078393" y="2313797"/>
                </a:cubicBezTo>
                <a:cubicBezTo>
                  <a:pt x="11310807" y="2313797"/>
                  <a:pt x="11427013" y="2411902"/>
                  <a:pt x="11427013" y="2549249"/>
                </a:cubicBezTo>
                <a:cubicBezTo>
                  <a:pt x="11427013" y="2706217"/>
                  <a:pt x="11291439" y="2784701"/>
                  <a:pt x="11097761" y="2784701"/>
                </a:cubicBezTo>
                <a:cubicBezTo>
                  <a:pt x="11097761" y="2784701"/>
                  <a:pt x="11097761" y="2784701"/>
                  <a:pt x="10555461" y="2784701"/>
                </a:cubicBezTo>
                <a:cubicBezTo>
                  <a:pt x="10555461" y="2784701"/>
                  <a:pt x="10555461" y="2784701"/>
                  <a:pt x="10555461" y="2313797"/>
                </a:cubicBezTo>
                <a:close/>
                <a:moveTo>
                  <a:pt x="5442357" y="1627063"/>
                </a:moveTo>
                <a:cubicBezTo>
                  <a:pt x="5442357" y="1627063"/>
                  <a:pt x="5442357" y="1627063"/>
                  <a:pt x="5732875" y="2313797"/>
                </a:cubicBezTo>
                <a:cubicBezTo>
                  <a:pt x="5732875" y="2313797"/>
                  <a:pt x="5732875" y="2313797"/>
                  <a:pt x="5151840" y="2313797"/>
                </a:cubicBezTo>
                <a:close/>
                <a:moveTo>
                  <a:pt x="2556552" y="1509337"/>
                </a:moveTo>
                <a:cubicBezTo>
                  <a:pt x="2556552" y="1509337"/>
                  <a:pt x="2556552" y="1509337"/>
                  <a:pt x="3002012" y="1509337"/>
                </a:cubicBezTo>
                <a:cubicBezTo>
                  <a:pt x="3215058" y="1509337"/>
                  <a:pt x="3350633" y="1607442"/>
                  <a:pt x="3350633" y="1803652"/>
                </a:cubicBezTo>
                <a:cubicBezTo>
                  <a:pt x="3350633" y="1980241"/>
                  <a:pt x="3234426" y="2117588"/>
                  <a:pt x="3002012" y="2117588"/>
                </a:cubicBezTo>
                <a:cubicBezTo>
                  <a:pt x="3002012" y="2117588"/>
                  <a:pt x="3002012" y="2117588"/>
                  <a:pt x="2556552" y="2117588"/>
                </a:cubicBezTo>
                <a:cubicBezTo>
                  <a:pt x="2556552" y="2117588"/>
                  <a:pt x="2556552" y="2117588"/>
                  <a:pt x="2556552" y="1509337"/>
                </a:cubicBezTo>
                <a:close/>
                <a:moveTo>
                  <a:pt x="10555461" y="1489716"/>
                </a:moveTo>
                <a:cubicBezTo>
                  <a:pt x="10555461" y="1489716"/>
                  <a:pt x="10555461" y="1489716"/>
                  <a:pt x="11000921" y="1489716"/>
                </a:cubicBezTo>
                <a:cubicBezTo>
                  <a:pt x="11194601" y="1489716"/>
                  <a:pt x="11310807" y="1568200"/>
                  <a:pt x="11310807" y="1725168"/>
                </a:cubicBezTo>
                <a:cubicBezTo>
                  <a:pt x="11310807" y="1882136"/>
                  <a:pt x="11175233" y="1940999"/>
                  <a:pt x="10981553" y="1940999"/>
                </a:cubicBezTo>
                <a:cubicBezTo>
                  <a:pt x="10981553" y="1940999"/>
                  <a:pt x="10981553" y="1940999"/>
                  <a:pt x="10555461" y="1940999"/>
                </a:cubicBezTo>
                <a:cubicBezTo>
                  <a:pt x="10555461" y="1940999"/>
                  <a:pt x="10555461" y="1940999"/>
                  <a:pt x="10555461" y="1489716"/>
                </a:cubicBezTo>
                <a:close/>
                <a:moveTo>
                  <a:pt x="10342417" y="1097297"/>
                </a:moveTo>
                <a:cubicBezTo>
                  <a:pt x="10206841" y="1097297"/>
                  <a:pt x="10110001" y="1175781"/>
                  <a:pt x="10110001" y="1332749"/>
                </a:cubicBezTo>
                <a:cubicBezTo>
                  <a:pt x="10110001" y="1332749"/>
                  <a:pt x="10110001" y="1332749"/>
                  <a:pt x="10110001" y="2941669"/>
                </a:cubicBezTo>
                <a:cubicBezTo>
                  <a:pt x="10110001" y="3098637"/>
                  <a:pt x="10206841" y="3177120"/>
                  <a:pt x="10342417" y="3177120"/>
                </a:cubicBezTo>
                <a:cubicBezTo>
                  <a:pt x="10342417" y="3177120"/>
                  <a:pt x="10342417" y="3177120"/>
                  <a:pt x="11097761" y="3177120"/>
                </a:cubicBezTo>
                <a:cubicBezTo>
                  <a:pt x="11562589" y="3177120"/>
                  <a:pt x="11872473" y="3000532"/>
                  <a:pt x="11872473" y="2608112"/>
                </a:cubicBezTo>
                <a:cubicBezTo>
                  <a:pt x="11872473" y="2313797"/>
                  <a:pt x="11717531" y="2176451"/>
                  <a:pt x="11485117" y="2097967"/>
                </a:cubicBezTo>
                <a:cubicBezTo>
                  <a:pt x="11640061" y="1999862"/>
                  <a:pt x="11756267" y="1882136"/>
                  <a:pt x="11756267" y="1627063"/>
                </a:cubicBezTo>
                <a:cubicBezTo>
                  <a:pt x="11756267" y="1489716"/>
                  <a:pt x="11717531" y="1371991"/>
                  <a:pt x="11620693" y="1273886"/>
                </a:cubicBezTo>
                <a:cubicBezTo>
                  <a:pt x="11504485" y="1156160"/>
                  <a:pt x="11310807" y="1097297"/>
                  <a:pt x="11078393" y="1097297"/>
                </a:cubicBezTo>
                <a:close/>
                <a:moveTo>
                  <a:pt x="2324139" y="1097297"/>
                </a:moveTo>
                <a:cubicBezTo>
                  <a:pt x="2188564" y="1097297"/>
                  <a:pt x="2091725" y="1175781"/>
                  <a:pt x="2091725" y="1332749"/>
                </a:cubicBezTo>
                <a:lnTo>
                  <a:pt x="2091725" y="2961290"/>
                </a:lnTo>
                <a:cubicBezTo>
                  <a:pt x="2091725" y="3118258"/>
                  <a:pt x="2188564" y="3196741"/>
                  <a:pt x="2324139" y="3196741"/>
                </a:cubicBezTo>
                <a:cubicBezTo>
                  <a:pt x="2459713" y="3196741"/>
                  <a:pt x="2556552" y="3118258"/>
                  <a:pt x="2556552" y="2961290"/>
                </a:cubicBezTo>
                <a:cubicBezTo>
                  <a:pt x="2556552" y="2961290"/>
                  <a:pt x="2556552" y="2961290"/>
                  <a:pt x="2556552" y="2510007"/>
                </a:cubicBezTo>
                <a:cubicBezTo>
                  <a:pt x="2556552" y="2510007"/>
                  <a:pt x="2556552" y="2510007"/>
                  <a:pt x="2905173" y="2510007"/>
                </a:cubicBezTo>
                <a:cubicBezTo>
                  <a:pt x="2905173" y="2510007"/>
                  <a:pt x="2905173" y="2510007"/>
                  <a:pt x="3350633" y="3079016"/>
                </a:cubicBezTo>
                <a:cubicBezTo>
                  <a:pt x="3408736" y="3157500"/>
                  <a:pt x="3466840" y="3196741"/>
                  <a:pt x="3563679" y="3196741"/>
                </a:cubicBezTo>
                <a:cubicBezTo>
                  <a:pt x="3679886" y="3196741"/>
                  <a:pt x="3796093" y="3098637"/>
                  <a:pt x="3796093" y="2980911"/>
                </a:cubicBezTo>
                <a:cubicBezTo>
                  <a:pt x="3796093" y="2902427"/>
                  <a:pt x="3757357" y="2863185"/>
                  <a:pt x="3718621" y="2804322"/>
                </a:cubicBezTo>
                <a:cubicBezTo>
                  <a:pt x="3718621" y="2804322"/>
                  <a:pt x="3718621" y="2804322"/>
                  <a:pt x="3408736" y="2431523"/>
                </a:cubicBezTo>
                <a:cubicBezTo>
                  <a:pt x="3660518" y="2313797"/>
                  <a:pt x="3815461" y="2117588"/>
                  <a:pt x="3815461" y="1784031"/>
                </a:cubicBezTo>
                <a:cubicBezTo>
                  <a:pt x="3815461" y="1587821"/>
                  <a:pt x="3757357" y="1430854"/>
                  <a:pt x="3641150" y="1313128"/>
                </a:cubicBezTo>
                <a:cubicBezTo>
                  <a:pt x="3505575" y="1175781"/>
                  <a:pt x="3311897" y="1097297"/>
                  <a:pt x="3040748" y="1097297"/>
                </a:cubicBezTo>
                <a:cubicBezTo>
                  <a:pt x="3040748" y="1097297"/>
                  <a:pt x="3040748" y="1097297"/>
                  <a:pt x="2324139" y="1097297"/>
                </a:cubicBezTo>
                <a:close/>
                <a:moveTo>
                  <a:pt x="17799025" y="1077676"/>
                </a:moveTo>
                <a:cubicBezTo>
                  <a:pt x="17682821" y="1077676"/>
                  <a:pt x="17585981" y="1156160"/>
                  <a:pt x="17585981" y="1313128"/>
                </a:cubicBezTo>
                <a:cubicBezTo>
                  <a:pt x="17585981" y="1313128"/>
                  <a:pt x="17585981" y="1313128"/>
                  <a:pt x="17585981" y="2941669"/>
                </a:cubicBezTo>
                <a:cubicBezTo>
                  <a:pt x="17585981" y="3098637"/>
                  <a:pt x="17682821" y="3177120"/>
                  <a:pt x="17799025" y="3177120"/>
                </a:cubicBezTo>
                <a:lnTo>
                  <a:pt x="18883625" y="3177120"/>
                </a:lnTo>
                <a:cubicBezTo>
                  <a:pt x="18999833" y="3177120"/>
                  <a:pt x="19077301" y="3098637"/>
                  <a:pt x="19077301" y="2980911"/>
                </a:cubicBezTo>
                <a:cubicBezTo>
                  <a:pt x="19077301" y="2843564"/>
                  <a:pt x="18999833" y="2765080"/>
                  <a:pt x="18883625" y="2765080"/>
                </a:cubicBezTo>
                <a:cubicBezTo>
                  <a:pt x="18883625" y="2765080"/>
                  <a:pt x="18883625" y="2765080"/>
                  <a:pt x="18031441" y="2765080"/>
                </a:cubicBezTo>
                <a:cubicBezTo>
                  <a:pt x="18031441" y="2765080"/>
                  <a:pt x="18031441" y="2765080"/>
                  <a:pt x="18031441" y="1313128"/>
                </a:cubicBezTo>
                <a:cubicBezTo>
                  <a:pt x="18031441" y="1156160"/>
                  <a:pt x="17934601" y="1077676"/>
                  <a:pt x="17799025" y="1077676"/>
                </a:cubicBezTo>
                <a:close/>
                <a:moveTo>
                  <a:pt x="15707301" y="1077676"/>
                </a:moveTo>
                <a:cubicBezTo>
                  <a:pt x="15571727" y="1077676"/>
                  <a:pt x="15474889" y="1156160"/>
                  <a:pt x="15474889" y="1313128"/>
                </a:cubicBezTo>
                <a:cubicBezTo>
                  <a:pt x="15474889" y="1313128"/>
                  <a:pt x="15474889" y="1313128"/>
                  <a:pt x="15474889" y="2941669"/>
                </a:cubicBezTo>
                <a:cubicBezTo>
                  <a:pt x="15474889" y="3098637"/>
                  <a:pt x="15571727" y="3177120"/>
                  <a:pt x="15707301" y="3177120"/>
                </a:cubicBezTo>
                <a:lnTo>
                  <a:pt x="16772533" y="3177120"/>
                </a:lnTo>
                <a:cubicBezTo>
                  <a:pt x="16888737" y="3177120"/>
                  <a:pt x="16985577" y="3098637"/>
                  <a:pt x="16985577" y="2980911"/>
                </a:cubicBezTo>
                <a:cubicBezTo>
                  <a:pt x="16985577" y="2843564"/>
                  <a:pt x="16888737" y="2765080"/>
                  <a:pt x="16772533" y="2765080"/>
                </a:cubicBezTo>
                <a:cubicBezTo>
                  <a:pt x="16772533" y="2765080"/>
                  <a:pt x="16772533" y="2765080"/>
                  <a:pt x="15939717" y="2765080"/>
                </a:cubicBezTo>
                <a:cubicBezTo>
                  <a:pt x="15939717" y="2765080"/>
                  <a:pt x="15939717" y="2765080"/>
                  <a:pt x="15939717" y="1313128"/>
                </a:cubicBezTo>
                <a:cubicBezTo>
                  <a:pt x="15939717" y="1156160"/>
                  <a:pt x="15842877" y="1077676"/>
                  <a:pt x="15707301" y="1077676"/>
                </a:cubicBezTo>
                <a:close/>
                <a:moveTo>
                  <a:pt x="7417875" y="1077676"/>
                </a:moveTo>
                <a:cubicBezTo>
                  <a:pt x="7301669" y="1077676"/>
                  <a:pt x="7166093" y="1156160"/>
                  <a:pt x="7166093" y="1293507"/>
                </a:cubicBezTo>
                <a:cubicBezTo>
                  <a:pt x="7166093" y="1293507"/>
                  <a:pt x="7166093" y="1293507"/>
                  <a:pt x="7166093" y="2961290"/>
                </a:cubicBezTo>
                <a:cubicBezTo>
                  <a:pt x="7166093" y="3118258"/>
                  <a:pt x="7262933" y="3196741"/>
                  <a:pt x="7398507" y="3196741"/>
                </a:cubicBezTo>
                <a:cubicBezTo>
                  <a:pt x="7514713" y="3196741"/>
                  <a:pt x="7611553" y="3118258"/>
                  <a:pt x="7611553" y="2961290"/>
                </a:cubicBezTo>
                <a:cubicBezTo>
                  <a:pt x="7611553" y="2961290"/>
                  <a:pt x="7611553" y="2961290"/>
                  <a:pt x="7611553" y="1940999"/>
                </a:cubicBezTo>
                <a:cubicBezTo>
                  <a:pt x="7611553" y="1940999"/>
                  <a:pt x="7611553" y="1940999"/>
                  <a:pt x="7998909" y="2549249"/>
                </a:cubicBezTo>
                <a:cubicBezTo>
                  <a:pt x="8057013" y="2627733"/>
                  <a:pt x="8115117" y="2666975"/>
                  <a:pt x="8192589" y="2666975"/>
                </a:cubicBezTo>
                <a:cubicBezTo>
                  <a:pt x="8289427" y="2666975"/>
                  <a:pt x="8347531" y="2627733"/>
                  <a:pt x="8386265" y="2549249"/>
                </a:cubicBezTo>
                <a:cubicBezTo>
                  <a:pt x="8386265" y="2549249"/>
                  <a:pt x="8386265" y="2549249"/>
                  <a:pt x="8773621" y="1921378"/>
                </a:cubicBezTo>
                <a:cubicBezTo>
                  <a:pt x="8773621" y="1921378"/>
                  <a:pt x="8773621" y="1921378"/>
                  <a:pt x="8773621" y="2961290"/>
                </a:cubicBezTo>
                <a:cubicBezTo>
                  <a:pt x="8773621" y="3118258"/>
                  <a:pt x="8870461" y="3196741"/>
                  <a:pt x="9006037" y="3196741"/>
                </a:cubicBezTo>
                <a:cubicBezTo>
                  <a:pt x="9141611" y="3196741"/>
                  <a:pt x="9238449" y="3118258"/>
                  <a:pt x="9238449" y="2961290"/>
                </a:cubicBezTo>
                <a:lnTo>
                  <a:pt x="9238449" y="1293507"/>
                </a:lnTo>
                <a:cubicBezTo>
                  <a:pt x="9238449" y="1156160"/>
                  <a:pt x="9102875" y="1077676"/>
                  <a:pt x="8986669" y="1077676"/>
                </a:cubicBezTo>
                <a:cubicBezTo>
                  <a:pt x="8870461" y="1077676"/>
                  <a:pt x="8792989" y="1116918"/>
                  <a:pt x="8734887" y="1215023"/>
                </a:cubicBezTo>
                <a:cubicBezTo>
                  <a:pt x="8734887" y="1215023"/>
                  <a:pt x="8734887" y="1215023"/>
                  <a:pt x="8211955" y="2097967"/>
                </a:cubicBezTo>
                <a:cubicBezTo>
                  <a:pt x="8211955" y="2097967"/>
                  <a:pt x="8211955" y="2097967"/>
                  <a:pt x="7669657" y="1215023"/>
                </a:cubicBezTo>
                <a:cubicBezTo>
                  <a:pt x="7611553" y="1116918"/>
                  <a:pt x="7534081" y="1077676"/>
                  <a:pt x="7417875" y="1077676"/>
                </a:cubicBezTo>
                <a:close/>
                <a:moveTo>
                  <a:pt x="5461725" y="1058055"/>
                </a:moveTo>
                <a:cubicBezTo>
                  <a:pt x="5306783" y="1058055"/>
                  <a:pt x="5229311" y="1136539"/>
                  <a:pt x="5171208" y="1234644"/>
                </a:cubicBezTo>
                <a:cubicBezTo>
                  <a:pt x="5171208" y="1234644"/>
                  <a:pt x="5171208" y="1234644"/>
                  <a:pt x="4454599" y="2882806"/>
                </a:cubicBezTo>
                <a:cubicBezTo>
                  <a:pt x="4435231" y="2922048"/>
                  <a:pt x="4435231" y="2961290"/>
                  <a:pt x="4435231" y="3000532"/>
                </a:cubicBezTo>
                <a:cubicBezTo>
                  <a:pt x="4435231" y="3118258"/>
                  <a:pt x="4532070" y="3196741"/>
                  <a:pt x="4648277" y="3196741"/>
                </a:cubicBezTo>
                <a:cubicBezTo>
                  <a:pt x="4745116" y="3196741"/>
                  <a:pt x="4803219" y="3157500"/>
                  <a:pt x="4841955" y="3059395"/>
                </a:cubicBezTo>
                <a:cubicBezTo>
                  <a:pt x="4841955" y="3059395"/>
                  <a:pt x="4841955" y="3059395"/>
                  <a:pt x="4996897" y="2706217"/>
                </a:cubicBezTo>
                <a:cubicBezTo>
                  <a:pt x="4996897" y="2706217"/>
                  <a:pt x="4996897" y="2706217"/>
                  <a:pt x="5907185" y="2706217"/>
                </a:cubicBezTo>
                <a:lnTo>
                  <a:pt x="6042760" y="3059395"/>
                </a:lnTo>
                <a:cubicBezTo>
                  <a:pt x="6081495" y="3157500"/>
                  <a:pt x="6158967" y="3196741"/>
                  <a:pt x="6255805" y="3196741"/>
                </a:cubicBezTo>
                <a:cubicBezTo>
                  <a:pt x="6372013" y="3196741"/>
                  <a:pt x="6468853" y="3118258"/>
                  <a:pt x="6468853" y="3000532"/>
                </a:cubicBezTo>
                <a:cubicBezTo>
                  <a:pt x="6468853" y="2961290"/>
                  <a:pt x="6468853" y="2922048"/>
                  <a:pt x="6449485" y="2882806"/>
                </a:cubicBezTo>
                <a:cubicBezTo>
                  <a:pt x="6449485" y="2882806"/>
                  <a:pt x="6449485" y="2882806"/>
                  <a:pt x="5732875" y="1234644"/>
                </a:cubicBezTo>
                <a:cubicBezTo>
                  <a:pt x="5674771" y="1136539"/>
                  <a:pt x="5597300" y="1058055"/>
                  <a:pt x="5461725" y="1058055"/>
                </a:cubicBezTo>
                <a:close/>
                <a:moveTo>
                  <a:pt x="847119" y="0"/>
                </a:moveTo>
                <a:lnTo>
                  <a:pt x="14021983" y="0"/>
                </a:lnTo>
                <a:lnTo>
                  <a:pt x="14021847" y="630"/>
                </a:lnTo>
                <a:cubicBezTo>
                  <a:pt x="14018669" y="15384"/>
                  <a:pt x="13993249" y="133416"/>
                  <a:pt x="13789889" y="1077676"/>
                </a:cubicBezTo>
                <a:cubicBezTo>
                  <a:pt x="13731785" y="1058055"/>
                  <a:pt x="13673681" y="1058055"/>
                  <a:pt x="13615577" y="1058055"/>
                </a:cubicBezTo>
                <a:cubicBezTo>
                  <a:pt x="12976439" y="1058055"/>
                  <a:pt x="12511613" y="1548579"/>
                  <a:pt x="12511613" y="2137209"/>
                </a:cubicBezTo>
                <a:cubicBezTo>
                  <a:pt x="12511613" y="2745459"/>
                  <a:pt x="12957071" y="3216362"/>
                  <a:pt x="13596209" y="3216362"/>
                </a:cubicBezTo>
                <a:cubicBezTo>
                  <a:pt x="14235349" y="3216362"/>
                  <a:pt x="14700175" y="2725838"/>
                  <a:pt x="14700175" y="2137209"/>
                </a:cubicBezTo>
                <a:cubicBezTo>
                  <a:pt x="14700175" y="1960620"/>
                  <a:pt x="14661441" y="1784031"/>
                  <a:pt x="14583969" y="1646684"/>
                </a:cubicBezTo>
                <a:cubicBezTo>
                  <a:pt x="14583969" y="1646684"/>
                  <a:pt x="14583969" y="1646684"/>
                  <a:pt x="14196613" y="1940999"/>
                </a:cubicBezTo>
                <a:cubicBezTo>
                  <a:pt x="14215981" y="1999862"/>
                  <a:pt x="14235349" y="2078346"/>
                  <a:pt x="14235349" y="2137209"/>
                </a:cubicBezTo>
                <a:cubicBezTo>
                  <a:pt x="14235349" y="2510007"/>
                  <a:pt x="13983565" y="2784701"/>
                  <a:pt x="13615577" y="2784701"/>
                </a:cubicBezTo>
                <a:cubicBezTo>
                  <a:pt x="13247589" y="2784701"/>
                  <a:pt x="12976439" y="2490386"/>
                  <a:pt x="12976439" y="2137209"/>
                </a:cubicBezTo>
                <a:cubicBezTo>
                  <a:pt x="12976439" y="1784031"/>
                  <a:pt x="13228221" y="1489716"/>
                  <a:pt x="13596209" y="1489716"/>
                </a:cubicBezTo>
                <a:cubicBezTo>
                  <a:pt x="13634945" y="1489716"/>
                  <a:pt x="13654313" y="1489716"/>
                  <a:pt x="13693049" y="1489716"/>
                </a:cubicBezTo>
                <a:cubicBezTo>
                  <a:pt x="13693049" y="1489716"/>
                  <a:pt x="13693049" y="1489716"/>
                  <a:pt x="13518737" y="2274556"/>
                </a:cubicBezTo>
                <a:cubicBezTo>
                  <a:pt x="13518737" y="2274556"/>
                  <a:pt x="13518737" y="2274556"/>
                  <a:pt x="13576841" y="2313797"/>
                </a:cubicBezTo>
                <a:cubicBezTo>
                  <a:pt x="13576841" y="2313797"/>
                  <a:pt x="13576841" y="2313797"/>
                  <a:pt x="15302449" y="208867"/>
                </a:cubicBezTo>
                <a:lnTo>
                  <a:pt x="15473677" y="0"/>
                </a:lnTo>
                <a:lnTo>
                  <a:pt x="19895817" y="0"/>
                </a:lnTo>
                <a:lnTo>
                  <a:pt x="20086775" y="11552"/>
                </a:lnTo>
                <a:cubicBezTo>
                  <a:pt x="20517065" y="68345"/>
                  <a:pt x="20714017" y="312956"/>
                  <a:pt x="20739957" y="787481"/>
                </a:cubicBezTo>
                <a:lnTo>
                  <a:pt x="20742935" y="901016"/>
                </a:lnTo>
                <a:lnTo>
                  <a:pt x="20742935" y="3471506"/>
                </a:lnTo>
                <a:lnTo>
                  <a:pt x="20739957" y="3585041"/>
                </a:lnTo>
                <a:cubicBezTo>
                  <a:pt x="20710027" y="4132570"/>
                  <a:pt x="20452417" y="4374000"/>
                  <a:pt x="19871385" y="4374000"/>
                </a:cubicBezTo>
                <a:lnTo>
                  <a:pt x="871552" y="4374000"/>
                </a:lnTo>
                <a:cubicBezTo>
                  <a:pt x="251782" y="4374000"/>
                  <a:pt x="0" y="4099306"/>
                  <a:pt x="0" y="3471435"/>
                </a:cubicBezTo>
                <a:cubicBezTo>
                  <a:pt x="0" y="3471435"/>
                  <a:pt x="0" y="3471435"/>
                  <a:pt x="0" y="901087"/>
                </a:cubicBezTo>
                <a:cubicBezTo>
                  <a:pt x="0" y="351700"/>
                  <a:pt x="192771" y="72714"/>
                  <a:pt x="656161" y="11552"/>
                </a:cubicBezTo>
                <a:close/>
              </a:path>
            </a:pathLst>
          </a:custGeom>
          <a:solidFill>
            <a:schemeClr val="bg1"/>
          </a:solidFill>
          <a:ln w="9525">
            <a:noFill/>
            <a:miter lim="800000"/>
            <a:headEnd/>
            <a:tailEnd/>
          </a:ln>
          <a:effectLst/>
        </p:spPr>
        <p:txBody>
          <a:bodyPr wrap="square">
            <a:noAutofit/>
          </a:bodyPr>
          <a:lstStyle>
            <a:lvl1pPr marL="0" indent="0">
              <a:buNone/>
              <a:defRPr sz="100">
                <a:noFill/>
              </a:defRPr>
            </a:lvl1pPr>
            <a:lvl2pPr>
              <a:defRPr>
                <a:noFill/>
              </a:defRPr>
            </a:lvl2pPr>
            <a:lvl3pPr>
              <a:defRPr>
                <a:noFill/>
              </a:defRPr>
            </a:lvl3pPr>
            <a:lvl4pPr>
              <a:defRPr>
                <a:noFill/>
              </a:defRPr>
            </a:lvl4pPr>
            <a:lvl5pPr>
              <a:defRPr>
                <a:noFill/>
              </a:defRPr>
            </a:lvl5pPr>
          </a:lstStyle>
          <a:p>
            <a:pPr lvl="0"/>
            <a:r>
              <a:rPr lang="en-GB"/>
              <a:t>vel</a:t>
            </a:r>
            <a:endParaRPr lang="en-GB" dirty="0"/>
          </a:p>
        </p:txBody>
      </p:sp>
      <p:sp>
        <p:nvSpPr>
          <p:cNvPr id="11" name="Slide Number Placeholder 5" hidden="1">
            <a:extLst>
              <a:ext uri="{FF2B5EF4-FFF2-40B4-BE49-F238E27FC236}">
                <a16:creationId xmlns:a16="http://schemas.microsoft.com/office/drawing/2014/main" id="{F8065A6C-B087-4C37-B9BF-238078D124A4}"/>
              </a:ext>
            </a:extLst>
          </p:cNvPr>
          <p:cNvSpPr>
            <a:spLocks noGrp="1"/>
          </p:cNvSpPr>
          <p:nvPr>
            <p:ph type="sldNum" sz="quarter" idx="4"/>
          </p:nvPr>
        </p:nvSpPr>
        <p:spPr>
          <a:xfrm>
            <a:off x="0" y="6912000"/>
            <a:ext cx="0" cy="0"/>
          </a:xfrm>
          <a:prstGeom prst="rect">
            <a:avLst/>
          </a:prstGeom>
        </p:spPr>
        <p:txBody>
          <a:bodyPr vert="horz" wrap="square" lIns="0" tIns="0" rIns="0" bIns="0" numCol="1" anchor="ctr" anchorCtr="0" compatLnSpc="1">
            <a:prstTxWarp prst="textNoShape">
              <a:avLst/>
            </a:prstTxWarp>
          </a:bodyPr>
          <a:lstStyle>
            <a:lvl1pPr algn="r">
              <a:defRPr sz="100">
                <a:noFill/>
              </a:defRPr>
            </a:lvl1pPr>
          </a:lstStyle>
          <a:p>
            <a:endParaRPr lang="en-GB" dirty="0"/>
          </a:p>
        </p:txBody>
      </p:sp>
      <p:sp>
        <p:nvSpPr>
          <p:cNvPr id="12" name="Footer Placeholder 4" hidden="1">
            <a:extLst>
              <a:ext uri="{FF2B5EF4-FFF2-40B4-BE49-F238E27FC236}">
                <a16:creationId xmlns:a16="http://schemas.microsoft.com/office/drawing/2014/main" id="{E644527C-AD14-4EB9-ADCA-31C61EBA6546}"/>
              </a:ext>
            </a:extLst>
          </p:cNvPr>
          <p:cNvSpPr>
            <a:spLocks noGrp="1"/>
          </p:cNvSpPr>
          <p:nvPr>
            <p:ph type="ftr" sz="quarter" idx="3"/>
          </p:nvPr>
        </p:nvSpPr>
        <p:spPr>
          <a:xfrm>
            <a:off x="0" y="6912000"/>
            <a:ext cx="0" cy="0"/>
          </a:xfrm>
          <a:prstGeom prst="rect">
            <a:avLst/>
          </a:prstGeom>
        </p:spPr>
        <p:txBody>
          <a:bodyPr vert="horz" wrap="square" lIns="0" tIns="0" rIns="0" bIns="0" numCol="1" anchor="ctr" anchorCtr="0" compatLnSpc="1">
            <a:prstTxWarp prst="textNoShape">
              <a:avLst/>
            </a:prstTxWarp>
          </a:bodyPr>
          <a:lstStyle>
            <a:lvl1pPr>
              <a:defRPr lang="en-GB" sz="100" baseline="0">
                <a:noFill/>
              </a:defRPr>
            </a:lvl1pPr>
          </a:lstStyle>
          <a:p>
            <a:pPr algn="r"/>
            <a:r>
              <a:rPr lang="nb-NO"/>
              <a:t>KS FoU-prosjekt 184002</a:t>
            </a:r>
            <a:endParaRPr lang="en-DK" dirty="0"/>
          </a:p>
        </p:txBody>
      </p:sp>
      <p:sp>
        <p:nvSpPr>
          <p:cNvPr id="13" name="Date_DateCustomA" hidden="1">
            <a:extLst>
              <a:ext uri="{FF2B5EF4-FFF2-40B4-BE49-F238E27FC236}">
                <a16:creationId xmlns:a16="http://schemas.microsoft.com/office/drawing/2014/main" id="{264006B7-F2E6-4F4A-8D05-3F44F8F318B8}"/>
              </a:ext>
            </a:extLst>
          </p:cNvPr>
          <p:cNvSpPr>
            <a:spLocks noGrp="1"/>
          </p:cNvSpPr>
          <p:nvPr>
            <p:ph type="dt" sz="half" idx="2"/>
          </p:nvPr>
        </p:nvSpPr>
        <p:spPr>
          <a:xfrm>
            <a:off x="0" y="6912000"/>
            <a:ext cx="0" cy="0"/>
          </a:xfrm>
          <a:prstGeom prst="rect">
            <a:avLst/>
          </a:prstGeom>
        </p:spPr>
        <p:txBody>
          <a:bodyPr vert="horz" wrap="square" lIns="0" tIns="0" rIns="0" bIns="0" numCol="1" anchor="ctr" anchorCtr="0" compatLnSpc="1">
            <a:prstTxWarp prst="textNoShape">
              <a:avLst/>
            </a:prstTxWarp>
          </a:bodyPr>
          <a:lstStyle>
            <a:lvl1pPr>
              <a:buNone/>
              <a:defRPr lang="en-GB" sz="100" smtClean="0">
                <a:noFill/>
              </a:defRPr>
            </a:lvl1pPr>
          </a:lstStyle>
          <a:p>
            <a:pPr algn="r"/>
            <a:fld id="{81C2A406-B092-45C4-B522-9338A80CED98}" type="datetime1">
              <a:rPr lang="en-GB" smtClean="0"/>
              <a:t>30/11/2018</a:t>
            </a:fld>
            <a:endParaRPr lang="en-DK"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ull slide image">
    <p:spTree>
      <p:nvGrpSpPr>
        <p:cNvPr id="1" name=""/>
        <p:cNvGrpSpPr/>
        <p:nvPr/>
      </p:nvGrpSpPr>
      <p:grpSpPr>
        <a:xfrm>
          <a:off x="0" y="0"/>
          <a:ext cx="0" cy="0"/>
          <a:chOff x="0" y="0"/>
          <a:chExt cx="0" cy="0"/>
        </a:xfrm>
      </p:grpSpPr>
      <p:sp>
        <p:nvSpPr>
          <p:cNvPr id="3" name="Background"/>
          <p:cNvSpPr/>
          <p:nvPr userDrawn="1"/>
        </p:nvSpPr>
        <p:spPr>
          <a:xfrm>
            <a:off x="0" y="0"/>
            <a:ext cx="121896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6" name="Picture Placeholder 5"/>
          <p:cNvSpPr>
            <a:spLocks noGrp="1"/>
          </p:cNvSpPr>
          <p:nvPr>
            <p:ph type="pic" sz="quarter" idx="10" hasCustomPrompt="1"/>
          </p:nvPr>
        </p:nvSpPr>
        <p:spPr>
          <a:xfrm>
            <a:off x="-1" y="0"/>
            <a:ext cx="12193200" cy="6861600"/>
          </a:xfrm>
          <a:solidFill>
            <a:srgbClr val="F6F6F4"/>
          </a:solidFill>
        </p:spPr>
        <p:txBody>
          <a:bodyPr tIns="0" anchor="t" anchorCtr="0"/>
          <a:lstStyle>
            <a:lvl1pPr marL="0" indent="0" algn="ctr">
              <a:buNone/>
              <a:defRPr baseline="0">
                <a:solidFill>
                  <a:schemeClr val="tx1"/>
                </a:solidFill>
              </a:defRPr>
            </a:lvl1pPr>
          </a:lstStyle>
          <a:p>
            <a:r>
              <a:rPr lang="en-GB" noProof="0"/>
              <a:t>Mark placeholder to insert image</a:t>
            </a:r>
            <a:endParaRPr lang="en-GB" noProof="0" dirty="0"/>
          </a:p>
        </p:txBody>
      </p:sp>
      <p:sp>
        <p:nvSpPr>
          <p:cNvPr id="7" name="Text Placeholder 15">
            <a:extLst>
              <a:ext uri="{FF2B5EF4-FFF2-40B4-BE49-F238E27FC236}">
                <a16:creationId xmlns:a16="http://schemas.microsoft.com/office/drawing/2014/main" id="{D502E4A2-448F-4BE7-8814-15A06BDE1CF9}"/>
              </a:ext>
            </a:extLst>
          </p:cNvPr>
          <p:cNvSpPr>
            <a:spLocks noGrp="1"/>
          </p:cNvSpPr>
          <p:nvPr>
            <p:ph type="body" sz="quarter" idx="12" hasCustomPrompt="1"/>
          </p:nvPr>
        </p:nvSpPr>
        <p:spPr bwMode="auto">
          <a:xfrm>
            <a:off x="798513" y="6159600"/>
            <a:ext cx="1220400" cy="255600"/>
          </a:xfrm>
          <a:custGeom>
            <a:avLst/>
            <a:gdLst>
              <a:gd name="connsiteX0" fmla="*/ 10555461 w 20742935"/>
              <a:gd name="connsiteY0" fmla="*/ 2313797 h 4374000"/>
              <a:gd name="connsiteX1" fmla="*/ 11078393 w 20742935"/>
              <a:gd name="connsiteY1" fmla="*/ 2313797 h 4374000"/>
              <a:gd name="connsiteX2" fmla="*/ 11427013 w 20742935"/>
              <a:gd name="connsiteY2" fmla="*/ 2549249 h 4374000"/>
              <a:gd name="connsiteX3" fmla="*/ 11097761 w 20742935"/>
              <a:gd name="connsiteY3" fmla="*/ 2784701 h 4374000"/>
              <a:gd name="connsiteX4" fmla="*/ 10555461 w 20742935"/>
              <a:gd name="connsiteY4" fmla="*/ 2784701 h 4374000"/>
              <a:gd name="connsiteX5" fmla="*/ 10555461 w 20742935"/>
              <a:gd name="connsiteY5" fmla="*/ 2313797 h 4374000"/>
              <a:gd name="connsiteX6" fmla="*/ 5442357 w 20742935"/>
              <a:gd name="connsiteY6" fmla="*/ 1627063 h 4374000"/>
              <a:gd name="connsiteX7" fmla="*/ 5732875 w 20742935"/>
              <a:gd name="connsiteY7" fmla="*/ 2313797 h 4374000"/>
              <a:gd name="connsiteX8" fmla="*/ 5151840 w 20742935"/>
              <a:gd name="connsiteY8" fmla="*/ 2313797 h 4374000"/>
              <a:gd name="connsiteX9" fmla="*/ 2556552 w 20742935"/>
              <a:gd name="connsiteY9" fmla="*/ 1509337 h 4374000"/>
              <a:gd name="connsiteX10" fmla="*/ 3002012 w 20742935"/>
              <a:gd name="connsiteY10" fmla="*/ 1509337 h 4374000"/>
              <a:gd name="connsiteX11" fmla="*/ 3350633 w 20742935"/>
              <a:gd name="connsiteY11" fmla="*/ 1803652 h 4374000"/>
              <a:gd name="connsiteX12" fmla="*/ 3002012 w 20742935"/>
              <a:gd name="connsiteY12" fmla="*/ 2117588 h 4374000"/>
              <a:gd name="connsiteX13" fmla="*/ 2556552 w 20742935"/>
              <a:gd name="connsiteY13" fmla="*/ 2117588 h 4374000"/>
              <a:gd name="connsiteX14" fmla="*/ 2556552 w 20742935"/>
              <a:gd name="connsiteY14" fmla="*/ 1509337 h 4374000"/>
              <a:gd name="connsiteX15" fmla="*/ 10555461 w 20742935"/>
              <a:gd name="connsiteY15" fmla="*/ 1489716 h 4374000"/>
              <a:gd name="connsiteX16" fmla="*/ 11000921 w 20742935"/>
              <a:gd name="connsiteY16" fmla="*/ 1489716 h 4374000"/>
              <a:gd name="connsiteX17" fmla="*/ 11310807 w 20742935"/>
              <a:gd name="connsiteY17" fmla="*/ 1725168 h 4374000"/>
              <a:gd name="connsiteX18" fmla="*/ 10981553 w 20742935"/>
              <a:gd name="connsiteY18" fmla="*/ 1940999 h 4374000"/>
              <a:gd name="connsiteX19" fmla="*/ 10555461 w 20742935"/>
              <a:gd name="connsiteY19" fmla="*/ 1940999 h 4374000"/>
              <a:gd name="connsiteX20" fmla="*/ 10555461 w 20742935"/>
              <a:gd name="connsiteY20" fmla="*/ 1489716 h 4374000"/>
              <a:gd name="connsiteX21" fmla="*/ 10342417 w 20742935"/>
              <a:gd name="connsiteY21" fmla="*/ 1097297 h 4374000"/>
              <a:gd name="connsiteX22" fmla="*/ 10110001 w 20742935"/>
              <a:gd name="connsiteY22" fmla="*/ 1332749 h 4374000"/>
              <a:gd name="connsiteX23" fmla="*/ 10110001 w 20742935"/>
              <a:gd name="connsiteY23" fmla="*/ 2941669 h 4374000"/>
              <a:gd name="connsiteX24" fmla="*/ 10342417 w 20742935"/>
              <a:gd name="connsiteY24" fmla="*/ 3177120 h 4374000"/>
              <a:gd name="connsiteX25" fmla="*/ 11097761 w 20742935"/>
              <a:gd name="connsiteY25" fmla="*/ 3177120 h 4374000"/>
              <a:gd name="connsiteX26" fmla="*/ 11872473 w 20742935"/>
              <a:gd name="connsiteY26" fmla="*/ 2608112 h 4374000"/>
              <a:gd name="connsiteX27" fmla="*/ 11485117 w 20742935"/>
              <a:gd name="connsiteY27" fmla="*/ 2097967 h 4374000"/>
              <a:gd name="connsiteX28" fmla="*/ 11756267 w 20742935"/>
              <a:gd name="connsiteY28" fmla="*/ 1627063 h 4374000"/>
              <a:gd name="connsiteX29" fmla="*/ 11620693 w 20742935"/>
              <a:gd name="connsiteY29" fmla="*/ 1273886 h 4374000"/>
              <a:gd name="connsiteX30" fmla="*/ 11078393 w 20742935"/>
              <a:gd name="connsiteY30" fmla="*/ 1097297 h 4374000"/>
              <a:gd name="connsiteX31" fmla="*/ 2324139 w 20742935"/>
              <a:gd name="connsiteY31" fmla="*/ 1097297 h 4374000"/>
              <a:gd name="connsiteX32" fmla="*/ 2091725 w 20742935"/>
              <a:gd name="connsiteY32" fmla="*/ 1332749 h 4374000"/>
              <a:gd name="connsiteX33" fmla="*/ 2091725 w 20742935"/>
              <a:gd name="connsiteY33" fmla="*/ 2961290 h 4374000"/>
              <a:gd name="connsiteX34" fmla="*/ 2324139 w 20742935"/>
              <a:gd name="connsiteY34" fmla="*/ 3196741 h 4374000"/>
              <a:gd name="connsiteX35" fmla="*/ 2556552 w 20742935"/>
              <a:gd name="connsiteY35" fmla="*/ 2961290 h 4374000"/>
              <a:gd name="connsiteX36" fmla="*/ 2556552 w 20742935"/>
              <a:gd name="connsiteY36" fmla="*/ 2510007 h 4374000"/>
              <a:gd name="connsiteX37" fmla="*/ 2905173 w 20742935"/>
              <a:gd name="connsiteY37" fmla="*/ 2510007 h 4374000"/>
              <a:gd name="connsiteX38" fmla="*/ 3350633 w 20742935"/>
              <a:gd name="connsiteY38" fmla="*/ 3079016 h 4374000"/>
              <a:gd name="connsiteX39" fmla="*/ 3563679 w 20742935"/>
              <a:gd name="connsiteY39" fmla="*/ 3196741 h 4374000"/>
              <a:gd name="connsiteX40" fmla="*/ 3796093 w 20742935"/>
              <a:gd name="connsiteY40" fmla="*/ 2980911 h 4374000"/>
              <a:gd name="connsiteX41" fmla="*/ 3718621 w 20742935"/>
              <a:gd name="connsiteY41" fmla="*/ 2804322 h 4374000"/>
              <a:gd name="connsiteX42" fmla="*/ 3408736 w 20742935"/>
              <a:gd name="connsiteY42" fmla="*/ 2431523 h 4374000"/>
              <a:gd name="connsiteX43" fmla="*/ 3815461 w 20742935"/>
              <a:gd name="connsiteY43" fmla="*/ 1784031 h 4374000"/>
              <a:gd name="connsiteX44" fmla="*/ 3641150 w 20742935"/>
              <a:gd name="connsiteY44" fmla="*/ 1313128 h 4374000"/>
              <a:gd name="connsiteX45" fmla="*/ 3040748 w 20742935"/>
              <a:gd name="connsiteY45" fmla="*/ 1097297 h 4374000"/>
              <a:gd name="connsiteX46" fmla="*/ 2324139 w 20742935"/>
              <a:gd name="connsiteY46" fmla="*/ 1097297 h 4374000"/>
              <a:gd name="connsiteX47" fmla="*/ 17799025 w 20742935"/>
              <a:gd name="connsiteY47" fmla="*/ 1077676 h 4374000"/>
              <a:gd name="connsiteX48" fmla="*/ 17585981 w 20742935"/>
              <a:gd name="connsiteY48" fmla="*/ 1313128 h 4374000"/>
              <a:gd name="connsiteX49" fmla="*/ 17585981 w 20742935"/>
              <a:gd name="connsiteY49" fmla="*/ 2941669 h 4374000"/>
              <a:gd name="connsiteX50" fmla="*/ 17799025 w 20742935"/>
              <a:gd name="connsiteY50" fmla="*/ 3177120 h 4374000"/>
              <a:gd name="connsiteX51" fmla="*/ 18883625 w 20742935"/>
              <a:gd name="connsiteY51" fmla="*/ 3177120 h 4374000"/>
              <a:gd name="connsiteX52" fmla="*/ 19077301 w 20742935"/>
              <a:gd name="connsiteY52" fmla="*/ 2980911 h 4374000"/>
              <a:gd name="connsiteX53" fmla="*/ 18883625 w 20742935"/>
              <a:gd name="connsiteY53" fmla="*/ 2765080 h 4374000"/>
              <a:gd name="connsiteX54" fmla="*/ 18031441 w 20742935"/>
              <a:gd name="connsiteY54" fmla="*/ 2765080 h 4374000"/>
              <a:gd name="connsiteX55" fmla="*/ 18031441 w 20742935"/>
              <a:gd name="connsiteY55" fmla="*/ 1313128 h 4374000"/>
              <a:gd name="connsiteX56" fmla="*/ 17799025 w 20742935"/>
              <a:gd name="connsiteY56" fmla="*/ 1077676 h 4374000"/>
              <a:gd name="connsiteX57" fmla="*/ 15707301 w 20742935"/>
              <a:gd name="connsiteY57" fmla="*/ 1077676 h 4374000"/>
              <a:gd name="connsiteX58" fmla="*/ 15474889 w 20742935"/>
              <a:gd name="connsiteY58" fmla="*/ 1313128 h 4374000"/>
              <a:gd name="connsiteX59" fmla="*/ 15474889 w 20742935"/>
              <a:gd name="connsiteY59" fmla="*/ 2941669 h 4374000"/>
              <a:gd name="connsiteX60" fmla="*/ 15707301 w 20742935"/>
              <a:gd name="connsiteY60" fmla="*/ 3177120 h 4374000"/>
              <a:gd name="connsiteX61" fmla="*/ 16772533 w 20742935"/>
              <a:gd name="connsiteY61" fmla="*/ 3177120 h 4374000"/>
              <a:gd name="connsiteX62" fmla="*/ 16985577 w 20742935"/>
              <a:gd name="connsiteY62" fmla="*/ 2980911 h 4374000"/>
              <a:gd name="connsiteX63" fmla="*/ 16772533 w 20742935"/>
              <a:gd name="connsiteY63" fmla="*/ 2765080 h 4374000"/>
              <a:gd name="connsiteX64" fmla="*/ 15939717 w 20742935"/>
              <a:gd name="connsiteY64" fmla="*/ 2765080 h 4374000"/>
              <a:gd name="connsiteX65" fmla="*/ 15939717 w 20742935"/>
              <a:gd name="connsiteY65" fmla="*/ 1313128 h 4374000"/>
              <a:gd name="connsiteX66" fmla="*/ 15707301 w 20742935"/>
              <a:gd name="connsiteY66" fmla="*/ 1077676 h 4374000"/>
              <a:gd name="connsiteX67" fmla="*/ 7417875 w 20742935"/>
              <a:gd name="connsiteY67" fmla="*/ 1077676 h 4374000"/>
              <a:gd name="connsiteX68" fmla="*/ 7166093 w 20742935"/>
              <a:gd name="connsiteY68" fmla="*/ 1293507 h 4374000"/>
              <a:gd name="connsiteX69" fmla="*/ 7166093 w 20742935"/>
              <a:gd name="connsiteY69" fmla="*/ 2961290 h 4374000"/>
              <a:gd name="connsiteX70" fmla="*/ 7398507 w 20742935"/>
              <a:gd name="connsiteY70" fmla="*/ 3196741 h 4374000"/>
              <a:gd name="connsiteX71" fmla="*/ 7611553 w 20742935"/>
              <a:gd name="connsiteY71" fmla="*/ 2961290 h 4374000"/>
              <a:gd name="connsiteX72" fmla="*/ 7611553 w 20742935"/>
              <a:gd name="connsiteY72" fmla="*/ 1940999 h 4374000"/>
              <a:gd name="connsiteX73" fmla="*/ 7998909 w 20742935"/>
              <a:gd name="connsiteY73" fmla="*/ 2549249 h 4374000"/>
              <a:gd name="connsiteX74" fmla="*/ 8192589 w 20742935"/>
              <a:gd name="connsiteY74" fmla="*/ 2666975 h 4374000"/>
              <a:gd name="connsiteX75" fmla="*/ 8386265 w 20742935"/>
              <a:gd name="connsiteY75" fmla="*/ 2549249 h 4374000"/>
              <a:gd name="connsiteX76" fmla="*/ 8773621 w 20742935"/>
              <a:gd name="connsiteY76" fmla="*/ 1921378 h 4374000"/>
              <a:gd name="connsiteX77" fmla="*/ 8773621 w 20742935"/>
              <a:gd name="connsiteY77" fmla="*/ 2961290 h 4374000"/>
              <a:gd name="connsiteX78" fmla="*/ 9006037 w 20742935"/>
              <a:gd name="connsiteY78" fmla="*/ 3196741 h 4374000"/>
              <a:gd name="connsiteX79" fmla="*/ 9238449 w 20742935"/>
              <a:gd name="connsiteY79" fmla="*/ 2961290 h 4374000"/>
              <a:gd name="connsiteX80" fmla="*/ 9238449 w 20742935"/>
              <a:gd name="connsiteY80" fmla="*/ 1293507 h 4374000"/>
              <a:gd name="connsiteX81" fmla="*/ 8986669 w 20742935"/>
              <a:gd name="connsiteY81" fmla="*/ 1077676 h 4374000"/>
              <a:gd name="connsiteX82" fmla="*/ 8734887 w 20742935"/>
              <a:gd name="connsiteY82" fmla="*/ 1215023 h 4374000"/>
              <a:gd name="connsiteX83" fmla="*/ 8211955 w 20742935"/>
              <a:gd name="connsiteY83" fmla="*/ 2097967 h 4374000"/>
              <a:gd name="connsiteX84" fmla="*/ 7669657 w 20742935"/>
              <a:gd name="connsiteY84" fmla="*/ 1215023 h 4374000"/>
              <a:gd name="connsiteX85" fmla="*/ 7417875 w 20742935"/>
              <a:gd name="connsiteY85" fmla="*/ 1077676 h 4374000"/>
              <a:gd name="connsiteX86" fmla="*/ 5461725 w 20742935"/>
              <a:gd name="connsiteY86" fmla="*/ 1058055 h 4374000"/>
              <a:gd name="connsiteX87" fmla="*/ 5171208 w 20742935"/>
              <a:gd name="connsiteY87" fmla="*/ 1234644 h 4374000"/>
              <a:gd name="connsiteX88" fmla="*/ 4454599 w 20742935"/>
              <a:gd name="connsiteY88" fmla="*/ 2882806 h 4374000"/>
              <a:gd name="connsiteX89" fmla="*/ 4435231 w 20742935"/>
              <a:gd name="connsiteY89" fmla="*/ 3000532 h 4374000"/>
              <a:gd name="connsiteX90" fmla="*/ 4648277 w 20742935"/>
              <a:gd name="connsiteY90" fmla="*/ 3196741 h 4374000"/>
              <a:gd name="connsiteX91" fmla="*/ 4841955 w 20742935"/>
              <a:gd name="connsiteY91" fmla="*/ 3059395 h 4374000"/>
              <a:gd name="connsiteX92" fmla="*/ 4996897 w 20742935"/>
              <a:gd name="connsiteY92" fmla="*/ 2706217 h 4374000"/>
              <a:gd name="connsiteX93" fmla="*/ 5907185 w 20742935"/>
              <a:gd name="connsiteY93" fmla="*/ 2706217 h 4374000"/>
              <a:gd name="connsiteX94" fmla="*/ 6042760 w 20742935"/>
              <a:gd name="connsiteY94" fmla="*/ 3059395 h 4374000"/>
              <a:gd name="connsiteX95" fmla="*/ 6255805 w 20742935"/>
              <a:gd name="connsiteY95" fmla="*/ 3196741 h 4374000"/>
              <a:gd name="connsiteX96" fmla="*/ 6468853 w 20742935"/>
              <a:gd name="connsiteY96" fmla="*/ 3000532 h 4374000"/>
              <a:gd name="connsiteX97" fmla="*/ 6449485 w 20742935"/>
              <a:gd name="connsiteY97" fmla="*/ 2882806 h 4374000"/>
              <a:gd name="connsiteX98" fmla="*/ 5732875 w 20742935"/>
              <a:gd name="connsiteY98" fmla="*/ 1234644 h 4374000"/>
              <a:gd name="connsiteX99" fmla="*/ 5461725 w 20742935"/>
              <a:gd name="connsiteY99" fmla="*/ 1058055 h 4374000"/>
              <a:gd name="connsiteX100" fmla="*/ 847119 w 20742935"/>
              <a:gd name="connsiteY100" fmla="*/ 0 h 4374000"/>
              <a:gd name="connsiteX101" fmla="*/ 14021983 w 20742935"/>
              <a:gd name="connsiteY101" fmla="*/ 0 h 4374000"/>
              <a:gd name="connsiteX102" fmla="*/ 14021847 w 20742935"/>
              <a:gd name="connsiteY102" fmla="*/ 630 h 4374000"/>
              <a:gd name="connsiteX103" fmla="*/ 13789889 w 20742935"/>
              <a:gd name="connsiteY103" fmla="*/ 1077676 h 4374000"/>
              <a:gd name="connsiteX104" fmla="*/ 13615577 w 20742935"/>
              <a:gd name="connsiteY104" fmla="*/ 1058055 h 4374000"/>
              <a:gd name="connsiteX105" fmla="*/ 12511613 w 20742935"/>
              <a:gd name="connsiteY105" fmla="*/ 2137209 h 4374000"/>
              <a:gd name="connsiteX106" fmla="*/ 13596209 w 20742935"/>
              <a:gd name="connsiteY106" fmla="*/ 3216362 h 4374000"/>
              <a:gd name="connsiteX107" fmla="*/ 14700175 w 20742935"/>
              <a:gd name="connsiteY107" fmla="*/ 2137209 h 4374000"/>
              <a:gd name="connsiteX108" fmla="*/ 14583969 w 20742935"/>
              <a:gd name="connsiteY108" fmla="*/ 1646684 h 4374000"/>
              <a:gd name="connsiteX109" fmla="*/ 14196613 w 20742935"/>
              <a:gd name="connsiteY109" fmla="*/ 1940999 h 4374000"/>
              <a:gd name="connsiteX110" fmla="*/ 14235349 w 20742935"/>
              <a:gd name="connsiteY110" fmla="*/ 2137209 h 4374000"/>
              <a:gd name="connsiteX111" fmla="*/ 13615577 w 20742935"/>
              <a:gd name="connsiteY111" fmla="*/ 2784701 h 4374000"/>
              <a:gd name="connsiteX112" fmla="*/ 12976439 w 20742935"/>
              <a:gd name="connsiteY112" fmla="*/ 2137209 h 4374000"/>
              <a:gd name="connsiteX113" fmla="*/ 13596209 w 20742935"/>
              <a:gd name="connsiteY113" fmla="*/ 1489716 h 4374000"/>
              <a:gd name="connsiteX114" fmla="*/ 13693049 w 20742935"/>
              <a:gd name="connsiteY114" fmla="*/ 1489716 h 4374000"/>
              <a:gd name="connsiteX115" fmla="*/ 13518737 w 20742935"/>
              <a:gd name="connsiteY115" fmla="*/ 2274556 h 4374000"/>
              <a:gd name="connsiteX116" fmla="*/ 13576841 w 20742935"/>
              <a:gd name="connsiteY116" fmla="*/ 2313797 h 4374000"/>
              <a:gd name="connsiteX117" fmla="*/ 15302449 w 20742935"/>
              <a:gd name="connsiteY117" fmla="*/ 208867 h 4374000"/>
              <a:gd name="connsiteX118" fmla="*/ 15473677 w 20742935"/>
              <a:gd name="connsiteY118" fmla="*/ 0 h 4374000"/>
              <a:gd name="connsiteX119" fmla="*/ 19895817 w 20742935"/>
              <a:gd name="connsiteY119" fmla="*/ 0 h 4374000"/>
              <a:gd name="connsiteX120" fmla="*/ 20086775 w 20742935"/>
              <a:gd name="connsiteY120" fmla="*/ 11552 h 4374000"/>
              <a:gd name="connsiteX121" fmla="*/ 20739957 w 20742935"/>
              <a:gd name="connsiteY121" fmla="*/ 787481 h 4374000"/>
              <a:gd name="connsiteX122" fmla="*/ 20742935 w 20742935"/>
              <a:gd name="connsiteY122" fmla="*/ 901016 h 4374000"/>
              <a:gd name="connsiteX123" fmla="*/ 20742935 w 20742935"/>
              <a:gd name="connsiteY123" fmla="*/ 3471506 h 4374000"/>
              <a:gd name="connsiteX124" fmla="*/ 20739957 w 20742935"/>
              <a:gd name="connsiteY124" fmla="*/ 3585041 h 4374000"/>
              <a:gd name="connsiteX125" fmla="*/ 19871385 w 20742935"/>
              <a:gd name="connsiteY125" fmla="*/ 4374000 h 4374000"/>
              <a:gd name="connsiteX126" fmla="*/ 871552 w 20742935"/>
              <a:gd name="connsiteY126" fmla="*/ 4374000 h 4374000"/>
              <a:gd name="connsiteX127" fmla="*/ 0 w 20742935"/>
              <a:gd name="connsiteY127" fmla="*/ 3471435 h 4374000"/>
              <a:gd name="connsiteX128" fmla="*/ 0 w 20742935"/>
              <a:gd name="connsiteY128" fmla="*/ 901087 h 4374000"/>
              <a:gd name="connsiteX129" fmla="*/ 656161 w 20742935"/>
              <a:gd name="connsiteY129" fmla="*/ 11552 h 437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20742935" h="4374000">
                <a:moveTo>
                  <a:pt x="10555461" y="2313797"/>
                </a:moveTo>
                <a:cubicBezTo>
                  <a:pt x="10555461" y="2313797"/>
                  <a:pt x="10555461" y="2313797"/>
                  <a:pt x="11078393" y="2313797"/>
                </a:cubicBezTo>
                <a:cubicBezTo>
                  <a:pt x="11310807" y="2313797"/>
                  <a:pt x="11427013" y="2411902"/>
                  <a:pt x="11427013" y="2549249"/>
                </a:cubicBezTo>
                <a:cubicBezTo>
                  <a:pt x="11427013" y="2706217"/>
                  <a:pt x="11291439" y="2784701"/>
                  <a:pt x="11097761" y="2784701"/>
                </a:cubicBezTo>
                <a:cubicBezTo>
                  <a:pt x="11097761" y="2784701"/>
                  <a:pt x="11097761" y="2784701"/>
                  <a:pt x="10555461" y="2784701"/>
                </a:cubicBezTo>
                <a:cubicBezTo>
                  <a:pt x="10555461" y="2784701"/>
                  <a:pt x="10555461" y="2784701"/>
                  <a:pt x="10555461" y="2313797"/>
                </a:cubicBezTo>
                <a:close/>
                <a:moveTo>
                  <a:pt x="5442357" y="1627063"/>
                </a:moveTo>
                <a:cubicBezTo>
                  <a:pt x="5442357" y="1627063"/>
                  <a:pt x="5442357" y="1627063"/>
                  <a:pt x="5732875" y="2313797"/>
                </a:cubicBezTo>
                <a:cubicBezTo>
                  <a:pt x="5732875" y="2313797"/>
                  <a:pt x="5732875" y="2313797"/>
                  <a:pt x="5151840" y="2313797"/>
                </a:cubicBezTo>
                <a:close/>
                <a:moveTo>
                  <a:pt x="2556552" y="1509337"/>
                </a:moveTo>
                <a:cubicBezTo>
                  <a:pt x="2556552" y="1509337"/>
                  <a:pt x="2556552" y="1509337"/>
                  <a:pt x="3002012" y="1509337"/>
                </a:cubicBezTo>
                <a:cubicBezTo>
                  <a:pt x="3215058" y="1509337"/>
                  <a:pt x="3350633" y="1607442"/>
                  <a:pt x="3350633" y="1803652"/>
                </a:cubicBezTo>
                <a:cubicBezTo>
                  <a:pt x="3350633" y="1980241"/>
                  <a:pt x="3234426" y="2117588"/>
                  <a:pt x="3002012" y="2117588"/>
                </a:cubicBezTo>
                <a:cubicBezTo>
                  <a:pt x="3002012" y="2117588"/>
                  <a:pt x="3002012" y="2117588"/>
                  <a:pt x="2556552" y="2117588"/>
                </a:cubicBezTo>
                <a:cubicBezTo>
                  <a:pt x="2556552" y="2117588"/>
                  <a:pt x="2556552" y="2117588"/>
                  <a:pt x="2556552" y="1509337"/>
                </a:cubicBezTo>
                <a:close/>
                <a:moveTo>
                  <a:pt x="10555461" y="1489716"/>
                </a:moveTo>
                <a:cubicBezTo>
                  <a:pt x="10555461" y="1489716"/>
                  <a:pt x="10555461" y="1489716"/>
                  <a:pt x="11000921" y="1489716"/>
                </a:cubicBezTo>
                <a:cubicBezTo>
                  <a:pt x="11194601" y="1489716"/>
                  <a:pt x="11310807" y="1568200"/>
                  <a:pt x="11310807" y="1725168"/>
                </a:cubicBezTo>
                <a:cubicBezTo>
                  <a:pt x="11310807" y="1882136"/>
                  <a:pt x="11175233" y="1940999"/>
                  <a:pt x="10981553" y="1940999"/>
                </a:cubicBezTo>
                <a:cubicBezTo>
                  <a:pt x="10981553" y="1940999"/>
                  <a:pt x="10981553" y="1940999"/>
                  <a:pt x="10555461" y="1940999"/>
                </a:cubicBezTo>
                <a:cubicBezTo>
                  <a:pt x="10555461" y="1940999"/>
                  <a:pt x="10555461" y="1940999"/>
                  <a:pt x="10555461" y="1489716"/>
                </a:cubicBezTo>
                <a:close/>
                <a:moveTo>
                  <a:pt x="10342417" y="1097297"/>
                </a:moveTo>
                <a:cubicBezTo>
                  <a:pt x="10206841" y="1097297"/>
                  <a:pt x="10110001" y="1175781"/>
                  <a:pt x="10110001" y="1332749"/>
                </a:cubicBezTo>
                <a:cubicBezTo>
                  <a:pt x="10110001" y="1332749"/>
                  <a:pt x="10110001" y="1332749"/>
                  <a:pt x="10110001" y="2941669"/>
                </a:cubicBezTo>
                <a:cubicBezTo>
                  <a:pt x="10110001" y="3098637"/>
                  <a:pt x="10206841" y="3177120"/>
                  <a:pt x="10342417" y="3177120"/>
                </a:cubicBezTo>
                <a:cubicBezTo>
                  <a:pt x="10342417" y="3177120"/>
                  <a:pt x="10342417" y="3177120"/>
                  <a:pt x="11097761" y="3177120"/>
                </a:cubicBezTo>
                <a:cubicBezTo>
                  <a:pt x="11562589" y="3177120"/>
                  <a:pt x="11872473" y="3000532"/>
                  <a:pt x="11872473" y="2608112"/>
                </a:cubicBezTo>
                <a:cubicBezTo>
                  <a:pt x="11872473" y="2313797"/>
                  <a:pt x="11717531" y="2176451"/>
                  <a:pt x="11485117" y="2097967"/>
                </a:cubicBezTo>
                <a:cubicBezTo>
                  <a:pt x="11640061" y="1999862"/>
                  <a:pt x="11756267" y="1882136"/>
                  <a:pt x="11756267" y="1627063"/>
                </a:cubicBezTo>
                <a:cubicBezTo>
                  <a:pt x="11756267" y="1489716"/>
                  <a:pt x="11717531" y="1371991"/>
                  <a:pt x="11620693" y="1273886"/>
                </a:cubicBezTo>
                <a:cubicBezTo>
                  <a:pt x="11504485" y="1156160"/>
                  <a:pt x="11310807" y="1097297"/>
                  <a:pt x="11078393" y="1097297"/>
                </a:cubicBezTo>
                <a:close/>
                <a:moveTo>
                  <a:pt x="2324139" y="1097297"/>
                </a:moveTo>
                <a:cubicBezTo>
                  <a:pt x="2188564" y="1097297"/>
                  <a:pt x="2091725" y="1175781"/>
                  <a:pt x="2091725" y="1332749"/>
                </a:cubicBezTo>
                <a:lnTo>
                  <a:pt x="2091725" y="2961290"/>
                </a:lnTo>
                <a:cubicBezTo>
                  <a:pt x="2091725" y="3118258"/>
                  <a:pt x="2188564" y="3196741"/>
                  <a:pt x="2324139" y="3196741"/>
                </a:cubicBezTo>
                <a:cubicBezTo>
                  <a:pt x="2459713" y="3196741"/>
                  <a:pt x="2556552" y="3118258"/>
                  <a:pt x="2556552" y="2961290"/>
                </a:cubicBezTo>
                <a:cubicBezTo>
                  <a:pt x="2556552" y="2961290"/>
                  <a:pt x="2556552" y="2961290"/>
                  <a:pt x="2556552" y="2510007"/>
                </a:cubicBezTo>
                <a:cubicBezTo>
                  <a:pt x="2556552" y="2510007"/>
                  <a:pt x="2556552" y="2510007"/>
                  <a:pt x="2905173" y="2510007"/>
                </a:cubicBezTo>
                <a:cubicBezTo>
                  <a:pt x="2905173" y="2510007"/>
                  <a:pt x="2905173" y="2510007"/>
                  <a:pt x="3350633" y="3079016"/>
                </a:cubicBezTo>
                <a:cubicBezTo>
                  <a:pt x="3408736" y="3157500"/>
                  <a:pt x="3466840" y="3196741"/>
                  <a:pt x="3563679" y="3196741"/>
                </a:cubicBezTo>
                <a:cubicBezTo>
                  <a:pt x="3679886" y="3196741"/>
                  <a:pt x="3796093" y="3098637"/>
                  <a:pt x="3796093" y="2980911"/>
                </a:cubicBezTo>
                <a:cubicBezTo>
                  <a:pt x="3796093" y="2902427"/>
                  <a:pt x="3757357" y="2863185"/>
                  <a:pt x="3718621" y="2804322"/>
                </a:cubicBezTo>
                <a:cubicBezTo>
                  <a:pt x="3718621" y="2804322"/>
                  <a:pt x="3718621" y="2804322"/>
                  <a:pt x="3408736" y="2431523"/>
                </a:cubicBezTo>
                <a:cubicBezTo>
                  <a:pt x="3660518" y="2313797"/>
                  <a:pt x="3815461" y="2117588"/>
                  <a:pt x="3815461" y="1784031"/>
                </a:cubicBezTo>
                <a:cubicBezTo>
                  <a:pt x="3815461" y="1587821"/>
                  <a:pt x="3757357" y="1430854"/>
                  <a:pt x="3641150" y="1313128"/>
                </a:cubicBezTo>
                <a:cubicBezTo>
                  <a:pt x="3505575" y="1175781"/>
                  <a:pt x="3311897" y="1097297"/>
                  <a:pt x="3040748" y="1097297"/>
                </a:cubicBezTo>
                <a:cubicBezTo>
                  <a:pt x="3040748" y="1097297"/>
                  <a:pt x="3040748" y="1097297"/>
                  <a:pt x="2324139" y="1097297"/>
                </a:cubicBezTo>
                <a:close/>
                <a:moveTo>
                  <a:pt x="17799025" y="1077676"/>
                </a:moveTo>
                <a:cubicBezTo>
                  <a:pt x="17682821" y="1077676"/>
                  <a:pt x="17585981" y="1156160"/>
                  <a:pt x="17585981" y="1313128"/>
                </a:cubicBezTo>
                <a:cubicBezTo>
                  <a:pt x="17585981" y="1313128"/>
                  <a:pt x="17585981" y="1313128"/>
                  <a:pt x="17585981" y="2941669"/>
                </a:cubicBezTo>
                <a:cubicBezTo>
                  <a:pt x="17585981" y="3098637"/>
                  <a:pt x="17682821" y="3177120"/>
                  <a:pt x="17799025" y="3177120"/>
                </a:cubicBezTo>
                <a:lnTo>
                  <a:pt x="18883625" y="3177120"/>
                </a:lnTo>
                <a:cubicBezTo>
                  <a:pt x="18999833" y="3177120"/>
                  <a:pt x="19077301" y="3098637"/>
                  <a:pt x="19077301" y="2980911"/>
                </a:cubicBezTo>
                <a:cubicBezTo>
                  <a:pt x="19077301" y="2843564"/>
                  <a:pt x="18999833" y="2765080"/>
                  <a:pt x="18883625" y="2765080"/>
                </a:cubicBezTo>
                <a:cubicBezTo>
                  <a:pt x="18883625" y="2765080"/>
                  <a:pt x="18883625" y="2765080"/>
                  <a:pt x="18031441" y="2765080"/>
                </a:cubicBezTo>
                <a:cubicBezTo>
                  <a:pt x="18031441" y="2765080"/>
                  <a:pt x="18031441" y="2765080"/>
                  <a:pt x="18031441" y="1313128"/>
                </a:cubicBezTo>
                <a:cubicBezTo>
                  <a:pt x="18031441" y="1156160"/>
                  <a:pt x="17934601" y="1077676"/>
                  <a:pt x="17799025" y="1077676"/>
                </a:cubicBezTo>
                <a:close/>
                <a:moveTo>
                  <a:pt x="15707301" y="1077676"/>
                </a:moveTo>
                <a:cubicBezTo>
                  <a:pt x="15571727" y="1077676"/>
                  <a:pt x="15474889" y="1156160"/>
                  <a:pt x="15474889" y="1313128"/>
                </a:cubicBezTo>
                <a:cubicBezTo>
                  <a:pt x="15474889" y="1313128"/>
                  <a:pt x="15474889" y="1313128"/>
                  <a:pt x="15474889" y="2941669"/>
                </a:cubicBezTo>
                <a:cubicBezTo>
                  <a:pt x="15474889" y="3098637"/>
                  <a:pt x="15571727" y="3177120"/>
                  <a:pt x="15707301" y="3177120"/>
                </a:cubicBezTo>
                <a:lnTo>
                  <a:pt x="16772533" y="3177120"/>
                </a:lnTo>
                <a:cubicBezTo>
                  <a:pt x="16888737" y="3177120"/>
                  <a:pt x="16985577" y="3098637"/>
                  <a:pt x="16985577" y="2980911"/>
                </a:cubicBezTo>
                <a:cubicBezTo>
                  <a:pt x="16985577" y="2843564"/>
                  <a:pt x="16888737" y="2765080"/>
                  <a:pt x="16772533" y="2765080"/>
                </a:cubicBezTo>
                <a:cubicBezTo>
                  <a:pt x="16772533" y="2765080"/>
                  <a:pt x="16772533" y="2765080"/>
                  <a:pt x="15939717" y="2765080"/>
                </a:cubicBezTo>
                <a:cubicBezTo>
                  <a:pt x="15939717" y="2765080"/>
                  <a:pt x="15939717" y="2765080"/>
                  <a:pt x="15939717" y="1313128"/>
                </a:cubicBezTo>
                <a:cubicBezTo>
                  <a:pt x="15939717" y="1156160"/>
                  <a:pt x="15842877" y="1077676"/>
                  <a:pt x="15707301" y="1077676"/>
                </a:cubicBezTo>
                <a:close/>
                <a:moveTo>
                  <a:pt x="7417875" y="1077676"/>
                </a:moveTo>
                <a:cubicBezTo>
                  <a:pt x="7301669" y="1077676"/>
                  <a:pt x="7166093" y="1156160"/>
                  <a:pt x="7166093" y="1293507"/>
                </a:cubicBezTo>
                <a:cubicBezTo>
                  <a:pt x="7166093" y="1293507"/>
                  <a:pt x="7166093" y="1293507"/>
                  <a:pt x="7166093" y="2961290"/>
                </a:cubicBezTo>
                <a:cubicBezTo>
                  <a:pt x="7166093" y="3118258"/>
                  <a:pt x="7262933" y="3196741"/>
                  <a:pt x="7398507" y="3196741"/>
                </a:cubicBezTo>
                <a:cubicBezTo>
                  <a:pt x="7514713" y="3196741"/>
                  <a:pt x="7611553" y="3118258"/>
                  <a:pt x="7611553" y="2961290"/>
                </a:cubicBezTo>
                <a:cubicBezTo>
                  <a:pt x="7611553" y="2961290"/>
                  <a:pt x="7611553" y="2961290"/>
                  <a:pt x="7611553" y="1940999"/>
                </a:cubicBezTo>
                <a:cubicBezTo>
                  <a:pt x="7611553" y="1940999"/>
                  <a:pt x="7611553" y="1940999"/>
                  <a:pt x="7998909" y="2549249"/>
                </a:cubicBezTo>
                <a:cubicBezTo>
                  <a:pt x="8057013" y="2627733"/>
                  <a:pt x="8115117" y="2666975"/>
                  <a:pt x="8192589" y="2666975"/>
                </a:cubicBezTo>
                <a:cubicBezTo>
                  <a:pt x="8289427" y="2666975"/>
                  <a:pt x="8347531" y="2627733"/>
                  <a:pt x="8386265" y="2549249"/>
                </a:cubicBezTo>
                <a:cubicBezTo>
                  <a:pt x="8386265" y="2549249"/>
                  <a:pt x="8386265" y="2549249"/>
                  <a:pt x="8773621" y="1921378"/>
                </a:cubicBezTo>
                <a:cubicBezTo>
                  <a:pt x="8773621" y="1921378"/>
                  <a:pt x="8773621" y="1921378"/>
                  <a:pt x="8773621" y="2961290"/>
                </a:cubicBezTo>
                <a:cubicBezTo>
                  <a:pt x="8773621" y="3118258"/>
                  <a:pt x="8870461" y="3196741"/>
                  <a:pt x="9006037" y="3196741"/>
                </a:cubicBezTo>
                <a:cubicBezTo>
                  <a:pt x="9141611" y="3196741"/>
                  <a:pt x="9238449" y="3118258"/>
                  <a:pt x="9238449" y="2961290"/>
                </a:cubicBezTo>
                <a:lnTo>
                  <a:pt x="9238449" y="1293507"/>
                </a:lnTo>
                <a:cubicBezTo>
                  <a:pt x="9238449" y="1156160"/>
                  <a:pt x="9102875" y="1077676"/>
                  <a:pt x="8986669" y="1077676"/>
                </a:cubicBezTo>
                <a:cubicBezTo>
                  <a:pt x="8870461" y="1077676"/>
                  <a:pt x="8792989" y="1116918"/>
                  <a:pt x="8734887" y="1215023"/>
                </a:cubicBezTo>
                <a:cubicBezTo>
                  <a:pt x="8734887" y="1215023"/>
                  <a:pt x="8734887" y="1215023"/>
                  <a:pt x="8211955" y="2097967"/>
                </a:cubicBezTo>
                <a:cubicBezTo>
                  <a:pt x="8211955" y="2097967"/>
                  <a:pt x="8211955" y="2097967"/>
                  <a:pt x="7669657" y="1215023"/>
                </a:cubicBezTo>
                <a:cubicBezTo>
                  <a:pt x="7611553" y="1116918"/>
                  <a:pt x="7534081" y="1077676"/>
                  <a:pt x="7417875" y="1077676"/>
                </a:cubicBezTo>
                <a:close/>
                <a:moveTo>
                  <a:pt x="5461725" y="1058055"/>
                </a:moveTo>
                <a:cubicBezTo>
                  <a:pt x="5306783" y="1058055"/>
                  <a:pt x="5229311" y="1136539"/>
                  <a:pt x="5171208" y="1234644"/>
                </a:cubicBezTo>
                <a:cubicBezTo>
                  <a:pt x="5171208" y="1234644"/>
                  <a:pt x="5171208" y="1234644"/>
                  <a:pt x="4454599" y="2882806"/>
                </a:cubicBezTo>
                <a:cubicBezTo>
                  <a:pt x="4435231" y="2922048"/>
                  <a:pt x="4435231" y="2961290"/>
                  <a:pt x="4435231" y="3000532"/>
                </a:cubicBezTo>
                <a:cubicBezTo>
                  <a:pt x="4435231" y="3118258"/>
                  <a:pt x="4532070" y="3196741"/>
                  <a:pt x="4648277" y="3196741"/>
                </a:cubicBezTo>
                <a:cubicBezTo>
                  <a:pt x="4745116" y="3196741"/>
                  <a:pt x="4803219" y="3157500"/>
                  <a:pt x="4841955" y="3059395"/>
                </a:cubicBezTo>
                <a:cubicBezTo>
                  <a:pt x="4841955" y="3059395"/>
                  <a:pt x="4841955" y="3059395"/>
                  <a:pt x="4996897" y="2706217"/>
                </a:cubicBezTo>
                <a:cubicBezTo>
                  <a:pt x="4996897" y="2706217"/>
                  <a:pt x="4996897" y="2706217"/>
                  <a:pt x="5907185" y="2706217"/>
                </a:cubicBezTo>
                <a:lnTo>
                  <a:pt x="6042760" y="3059395"/>
                </a:lnTo>
                <a:cubicBezTo>
                  <a:pt x="6081495" y="3157500"/>
                  <a:pt x="6158967" y="3196741"/>
                  <a:pt x="6255805" y="3196741"/>
                </a:cubicBezTo>
                <a:cubicBezTo>
                  <a:pt x="6372013" y="3196741"/>
                  <a:pt x="6468853" y="3118258"/>
                  <a:pt x="6468853" y="3000532"/>
                </a:cubicBezTo>
                <a:cubicBezTo>
                  <a:pt x="6468853" y="2961290"/>
                  <a:pt x="6468853" y="2922048"/>
                  <a:pt x="6449485" y="2882806"/>
                </a:cubicBezTo>
                <a:cubicBezTo>
                  <a:pt x="6449485" y="2882806"/>
                  <a:pt x="6449485" y="2882806"/>
                  <a:pt x="5732875" y="1234644"/>
                </a:cubicBezTo>
                <a:cubicBezTo>
                  <a:pt x="5674771" y="1136539"/>
                  <a:pt x="5597300" y="1058055"/>
                  <a:pt x="5461725" y="1058055"/>
                </a:cubicBezTo>
                <a:close/>
                <a:moveTo>
                  <a:pt x="847119" y="0"/>
                </a:moveTo>
                <a:lnTo>
                  <a:pt x="14021983" y="0"/>
                </a:lnTo>
                <a:lnTo>
                  <a:pt x="14021847" y="630"/>
                </a:lnTo>
                <a:cubicBezTo>
                  <a:pt x="14018669" y="15384"/>
                  <a:pt x="13993249" y="133416"/>
                  <a:pt x="13789889" y="1077676"/>
                </a:cubicBezTo>
                <a:cubicBezTo>
                  <a:pt x="13731785" y="1058055"/>
                  <a:pt x="13673681" y="1058055"/>
                  <a:pt x="13615577" y="1058055"/>
                </a:cubicBezTo>
                <a:cubicBezTo>
                  <a:pt x="12976439" y="1058055"/>
                  <a:pt x="12511613" y="1548579"/>
                  <a:pt x="12511613" y="2137209"/>
                </a:cubicBezTo>
                <a:cubicBezTo>
                  <a:pt x="12511613" y="2745459"/>
                  <a:pt x="12957071" y="3216362"/>
                  <a:pt x="13596209" y="3216362"/>
                </a:cubicBezTo>
                <a:cubicBezTo>
                  <a:pt x="14235349" y="3216362"/>
                  <a:pt x="14700175" y="2725838"/>
                  <a:pt x="14700175" y="2137209"/>
                </a:cubicBezTo>
                <a:cubicBezTo>
                  <a:pt x="14700175" y="1960620"/>
                  <a:pt x="14661441" y="1784031"/>
                  <a:pt x="14583969" y="1646684"/>
                </a:cubicBezTo>
                <a:cubicBezTo>
                  <a:pt x="14583969" y="1646684"/>
                  <a:pt x="14583969" y="1646684"/>
                  <a:pt x="14196613" y="1940999"/>
                </a:cubicBezTo>
                <a:cubicBezTo>
                  <a:pt x="14215981" y="1999862"/>
                  <a:pt x="14235349" y="2078346"/>
                  <a:pt x="14235349" y="2137209"/>
                </a:cubicBezTo>
                <a:cubicBezTo>
                  <a:pt x="14235349" y="2510007"/>
                  <a:pt x="13983565" y="2784701"/>
                  <a:pt x="13615577" y="2784701"/>
                </a:cubicBezTo>
                <a:cubicBezTo>
                  <a:pt x="13247589" y="2784701"/>
                  <a:pt x="12976439" y="2490386"/>
                  <a:pt x="12976439" y="2137209"/>
                </a:cubicBezTo>
                <a:cubicBezTo>
                  <a:pt x="12976439" y="1784031"/>
                  <a:pt x="13228221" y="1489716"/>
                  <a:pt x="13596209" y="1489716"/>
                </a:cubicBezTo>
                <a:cubicBezTo>
                  <a:pt x="13634945" y="1489716"/>
                  <a:pt x="13654313" y="1489716"/>
                  <a:pt x="13693049" y="1489716"/>
                </a:cubicBezTo>
                <a:cubicBezTo>
                  <a:pt x="13693049" y="1489716"/>
                  <a:pt x="13693049" y="1489716"/>
                  <a:pt x="13518737" y="2274556"/>
                </a:cubicBezTo>
                <a:cubicBezTo>
                  <a:pt x="13518737" y="2274556"/>
                  <a:pt x="13518737" y="2274556"/>
                  <a:pt x="13576841" y="2313797"/>
                </a:cubicBezTo>
                <a:cubicBezTo>
                  <a:pt x="13576841" y="2313797"/>
                  <a:pt x="13576841" y="2313797"/>
                  <a:pt x="15302449" y="208867"/>
                </a:cubicBezTo>
                <a:lnTo>
                  <a:pt x="15473677" y="0"/>
                </a:lnTo>
                <a:lnTo>
                  <a:pt x="19895817" y="0"/>
                </a:lnTo>
                <a:lnTo>
                  <a:pt x="20086775" y="11552"/>
                </a:lnTo>
                <a:cubicBezTo>
                  <a:pt x="20517065" y="68345"/>
                  <a:pt x="20714017" y="312956"/>
                  <a:pt x="20739957" y="787481"/>
                </a:cubicBezTo>
                <a:lnTo>
                  <a:pt x="20742935" y="901016"/>
                </a:lnTo>
                <a:lnTo>
                  <a:pt x="20742935" y="3471506"/>
                </a:lnTo>
                <a:lnTo>
                  <a:pt x="20739957" y="3585041"/>
                </a:lnTo>
                <a:cubicBezTo>
                  <a:pt x="20710027" y="4132570"/>
                  <a:pt x="20452417" y="4374000"/>
                  <a:pt x="19871385" y="4374000"/>
                </a:cubicBezTo>
                <a:lnTo>
                  <a:pt x="871552" y="4374000"/>
                </a:lnTo>
                <a:cubicBezTo>
                  <a:pt x="251782" y="4374000"/>
                  <a:pt x="0" y="4099306"/>
                  <a:pt x="0" y="3471435"/>
                </a:cubicBezTo>
                <a:cubicBezTo>
                  <a:pt x="0" y="3471435"/>
                  <a:pt x="0" y="3471435"/>
                  <a:pt x="0" y="901087"/>
                </a:cubicBezTo>
                <a:cubicBezTo>
                  <a:pt x="0" y="351700"/>
                  <a:pt x="192771" y="72714"/>
                  <a:pt x="656161" y="11552"/>
                </a:cubicBezTo>
                <a:close/>
              </a:path>
            </a:pathLst>
          </a:custGeom>
          <a:solidFill>
            <a:schemeClr val="bg1"/>
          </a:solidFill>
          <a:ln w="9525">
            <a:noFill/>
            <a:miter lim="800000"/>
            <a:headEnd/>
            <a:tailEnd/>
          </a:ln>
          <a:effectLst/>
        </p:spPr>
        <p:txBody>
          <a:bodyPr wrap="square">
            <a:noAutofit/>
          </a:bodyPr>
          <a:lstStyle>
            <a:lvl1pPr marL="0" indent="0">
              <a:buNone/>
              <a:defRPr sz="100">
                <a:noFill/>
              </a:defRPr>
            </a:lvl1pPr>
            <a:lvl2pPr>
              <a:defRPr>
                <a:noFill/>
              </a:defRPr>
            </a:lvl2pPr>
            <a:lvl3pPr>
              <a:defRPr>
                <a:noFill/>
              </a:defRPr>
            </a:lvl3pPr>
            <a:lvl4pPr>
              <a:defRPr>
                <a:noFill/>
              </a:defRPr>
            </a:lvl4pPr>
            <a:lvl5pPr>
              <a:defRPr>
                <a:noFill/>
              </a:defRPr>
            </a:lvl5pPr>
          </a:lstStyle>
          <a:p>
            <a:pPr lvl="0"/>
            <a:r>
              <a:rPr lang="en-GB"/>
              <a:t>vel</a:t>
            </a:r>
            <a:endParaRPr lang="en-GB" dirty="0"/>
          </a:p>
        </p:txBody>
      </p:sp>
      <p:sp>
        <p:nvSpPr>
          <p:cNvPr id="10" name="Slide Number Placeholder 5" hidden="1">
            <a:extLst>
              <a:ext uri="{FF2B5EF4-FFF2-40B4-BE49-F238E27FC236}">
                <a16:creationId xmlns:a16="http://schemas.microsoft.com/office/drawing/2014/main" id="{DB3E8C21-56F3-43EB-BF88-4EEB72C3F75D}"/>
              </a:ext>
            </a:extLst>
          </p:cNvPr>
          <p:cNvSpPr>
            <a:spLocks noGrp="1"/>
          </p:cNvSpPr>
          <p:nvPr>
            <p:ph type="sldNum" sz="quarter" idx="4"/>
          </p:nvPr>
        </p:nvSpPr>
        <p:spPr>
          <a:xfrm>
            <a:off x="0" y="6912000"/>
            <a:ext cx="0" cy="0"/>
          </a:xfrm>
          <a:prstGeom prst="rect">
            <a:avLst/>
          </a:prstGeom>
        </p:spPr>
        <p:txBody>
          <a:bodyPr vert="horz" wrap="square" lIns="0" tIns="0" rIns="0" bIns="0" numCol="1" anchor="ctr" anchorCtr="0" compatLnSpc="1">
            <a:prstTxWarp prst="textNoShape">
              <a:avLst/>
            </a:prstTxWarp>
          </a:bodyPr>
          <a:lstStyle>
            <a:lvl1pPr algn="r">
              <a:defRPr sz="100">
                <a:noFill/>
              </a:defRPr>
            </a:lvl1pPr>
          </a:lstStyle>
          <a:p>
            <a:endParaRPr lang="en-GB" dirty="0"/>
          </a:p>
        </p:txBody>
      </p:sp>
      <p:sp>
        <p:nvSpPr>
          <p:cNvPr id="11" name="Footer Placeholder 4" hidden="1">
            <a:extLst>
              <a:ext uri="{FF2B5EF4-FFF2-40B4-BE49-F238E27FC236}">
                <a16:creationId xmlns:a16="http://schemas.microsoft.com/office/drawing/2014/main" id="{35D10A95-9140-4D91-8BAE-655D1782D7D6}"/>
              </a:ext>
            </a:extLst>
          </p:cNvPr>
          <p:cNvSpPr>
            <a:spLocks noGrp="1"/>
          </p:cNvSpPr>
          <p:nvPr>
            <p:ph type="ftr" sz="quarter" idx="3"/>
          </p:nvPr>
        </p:nvSpPr>
        <p:spPr>
          <a:xfrm>
            <a:off x="0" y="6912000"/>
            <a:ext cx="0" cy="0"/>
          </a:xfrm>
          <a:prstGeom prst="rect">
            <a:avLst/>
          </a:prstGeom>
        </p:spPr>
        <p:txBody>
          <a:bodyPr vert="horz" wrap="square" lIns="0" tIns="0" rIns="0" bIns="0" numCol="1" anchor="ctr" anchorCtr="0" compatLnSpc="1">
            <a:prstTxWarp prst="textNoShape">
              <a:avLst/>
            </a:prstTxWarp>
          </a:bodyPr>
          <a:lstStyle>
            <a:lvl1pPr>
              <a:defRPr lang="en-GB" sz="100" baseline="0">
                <a:noFill/>
              </a:defRPr>
            </a:lvl1pPr>
          </a:lstStyle>
          <a:p>
            <a:pPr algn="r"/>
            <a:r>
              <a:rPr lang="nb-NO"/>
              <a:t>KS FoU-prosjekt 184002</a:t>
            </a:r>
            <a:endParaRPr lang="en-DK" dirty="0"/>
          </a:p>
        </p:txBody>
      </p:sp>
      <p:sp>
        <p:nvSpPr>
          <p:cNvPr id="12" name="Date_DateCustomA" hidden="1">
            <a:extLst>
              <a:ext uri="{FF2B5EF4-FFF2-40B4-BE49-F238E27FC236}">
                <a16:creationId xmlns:a16="http://schemas.microsoft.com/office/drawing/2014/main" id="{3FA8083C-E59E-4629-A5C9-D403872552DF}"/>
              </a:ext>
            </a:extLst>
          </p:cNvPr>
          <p:cNvSpPr>
            <a:spLocks noGrp="1"/>
          </p:cNvSpPr>
          <p:nvPr>
            <p:ph type="dt" sz="half" idx="2"/>
          </p:nvPr>
        </p:nvSpPr>
        <p:spPr>
          <a:xfrm>
            <a:off x="0" y="6912000"/>
            <a:ext cx="0" cy="0"/>
          </a:xfrm>
          <a:prstGeom prst="rect">
            <a:avLst/>
          </a:prstGeom>
        </p:spPr>
        <p:txBody>
          <a:bodyPr vert="horz" wrap="square" lIns="0" tIns="0" rIns="0" bIns="0" numCol="1" anchor="ctr" anchorCtr="0" compatLnSpc="1">
            <a:prstTxWarp prst="textNoShape">
              <a:avLst/>
            </a:prstTxWarp>
          </a:bodyPr>
          <a:lstStyle>
            <a:lvl1pPr>
              <a:buNone/>
              <a:defRPr lang="en-GB" sz="100" smtClean="0">
                <a:noFill/>
              </a:defRPr>
            </a:lvl1pPr>
          </a:lstStyle>
          <a:p>
            <a:pPr algn="r"/>
            <a:fld id="{2BA721F7-925F-446C-815E-CF469109BCD5}" type="datetime1">
              <a:rPr lang="en-GB" smtClean="0"/>
              <a:t>30/11/2018</a:t>
            </a:fld>
            <a:endParaRPr lang="en-DK"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Quote">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12190413" cy="68595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endParaRPr lang="en-GB" noProof="0" dirty="0"/>
          </a:p>
        </p:txBody>
      </p:sp>
      <p:sp>
        <p:nvSpPr>
          <p:cNvPr id="10" name="Title 1">
            <a:extLst>
              <a:ext uri="{FF2B5EF4-FFF2-40B4-BE49-F238E27FC236}">
                <a16:creationId xmlns:a16="http://schemas.microsoft.com/office/drawing/2014/main" id="{6C267E1F-9146-4D51-A3EA-9E268FC35F7A}"/>
              </a:ext>
            </a:extLst>
          </p:cNvPr>
          <p:cNvSpPr>
            <a:spLocks noGrp="1"/>
          </p:cNvSpPr>
          <p:nvPr>
            <p:ph type="title" hasCustomPrompt="1"/>
          </p:nvPr>
        </p:nvSpPr>
        <p:spPr>
          <a:xfrm>
            <a:off x="798513" y="1946365"/>
            <a:ext cx="7329487" cy="2769325"/>
          </a:xfrm>
        </p:spPr>
        <p:txBody>
          <a:bodyPr/>
          <a:lstStyle>
            <a:lvl1pPr>
              <a:defRPr sz="3200" b="0" cap="none">
                <a:solidFill>
                  <a:schemeClr val="tx1"/>
                </a:solidFill>
              </a:defRPr>
            </a:lvl1pPr>
          </a:lstStyle>
          <a:p>
            <a:r>
              <a:rPr lang="en-GB" dirty="0"/>
              <a:t>Quotation</a:t>
            </a:r>
          </a:p>
        </p:txBody>
      </p:sp>
      <p:sp>
        <p:nvSpPr>
          <p:cNvPr id="26" name="Text Placeholder 5">
            <a:extLst>
              <a:ext uri="{FF2B5EF4-FFF2-40B4-BE49-F238E27FC236}">
                <a16:creationId xmlns:a16="http://schemas.microsoft.com/office/drawing/2014/main" id="{1E1ADCAE-53E0-4B32-A2CA-095078D0C634}"/>
              </a:ext>
            </a:extLst>
          </p:cNvPr>
          <p:cNvSpPr>
            <a:spLocks noGrp="1"/>
          </p:cNvSpPr>
          <p:nvPr>
            <p:ph type="body" sz="quarter" idx="11" hasCustomPrompt="1"/>
          </p:nvPr>
        </p:nvSpPr>
        <p:spPr>
          <a:xfrm>
            <a:off x="795968" y="5020098"/>
            <a:ext cx="7332035" cy="1084262"/>
          </a:xfrm>
        </p:spPr>
        <p:txBody>
          <a:bodyPr lIns="0"/>
          <a:lstStyle>
            <a:lvl1pPr marL="0" indent="0">
              <a:buFont typeface="Arial" panose="020B0604020202020204" pitchFamily="34" charset="0"/>
              <a:buChar char="​"/>
              <a:defRPr sz="1600" baseline="0">
                <a:solidFill>
                  <a:schemeClr val="tx1"/>
                </a:solidFill>
              </a:defRPr>
            </a:lvl1pPr>
          </a:lstStyle>
          <a:p>
            <a:pPr lvl="0"/>
            <a:r>
              <a:rPr lang="en-GB"/>
              <a:t>Name, Title</a:t>
            </a:r>
            <a:endParaRPr lang="en-GB" dirty="0"/>
          </a:p>
        </p:txBody>
      </p:sp>
      <p:sp>
        <p:nvSpPr>
          <p:cNvPr id="12" name="SD_FLD_DocumentDate"/>
          <p:cNvSpPr txBox="1"/>
          <p:nvPr userDrawn="1"/>
        </p:nvSpPr>
        <p:spPr bwMode="auto">
          <a:xfrm>
            <a:off x="6092207" y="6281954"/>
            <a:ext cx="5260115" cy="158437"/>
          </a:xfrm>
          <a:prstGeom prst="rect">
            <a:avLst/>
          </a:prstGeom>
          <a:noFill/>
          <a:ln w="9525">
            <a:noFill/>
            <a:miter lim="800000"/>
            <a:headEnd/>
            <a:tailEnd/>
          </a:ln>
          <a:effectLst/>
        </p:spPr>
        <p:txBody>
          <a:bodyPr vert="horz" wrap="square" lIns="35999" tIns="0" rIns="0" bIns="0" numCol="1" rtlCol="0" anchor="ctr" anchorCtr="0" compatLnSpc="1">
            <a:prstTxWarp prst="textNoShape">
              <a:avLst/>
            </a:prstTxWarp>
            <a:noAutofit/>
          </a:bodyPr>
          <a:lstStyle/>
          <a:p>
            <a:pPr marL="0" marR="0" indent="0" algn="r" defTabSz="457189" rtl="0" eaLnBrk="0" fontAlgn="base" latinLnBrk="0" hangingPunct="0">
              <a:lnSpc>
                <a:spcPct val="100000"/>
              </a:lnSpc>
              <a:spcBef>
                <a:spcPts val="480"/>
              </a:spcBef>
              <a:spcAft>
                <a:spcPts val="0"/>
              </a:spcAft>
              <a:buClrTx/>
              <a:buSzTx/>
              <a:tabLst/>
            </a:pPr>
            <a:endParaRPr kumimoji="0" lang="en-GB" sz="800" b="0" i="0" u="none" strike="noStrike" kern="1200" cap="all" spc="0" normalizeH="0" baseline="0" noProof="0" dirty="0">
              <a:ln>
                <a:noFill/>
              </a:ln>
              <a:solidFill>
                <a:schemeClr val="bg1"/>
              </a:solidFill>
              <a:effectLst/>
              <a:uLnTx/>
              <a:uFillTx/>
              <a:latin typeface="Verdana"/>
              <a:ea typeface="Verdana" pitchFamily="34" charset="0"/>
              <a:cs typeface="Verdana" pitchFamily="34" charset="0"/>
            </a:endParaRPr>
          </a:p>
        </p:txBody>
      </p:sp>
      <p:sp>
        <p:nvSpPr>
          <p:cNvPr id="13" name="SD_FLD_Name"/>
          <p:cNvSpPr txBox="1"/>
          <p:nvPr userDrawn="1"/>
        </p:nvSpPr>
        <p:spPr bwMode="auto">
          <a:xfrm>
            <a:off x="6092207" y="6129519"/>
            <a:ext cx="5260115" cy="158437"/>
          </a:xfrm>
          <a:prstGeom prst="rect">
            <a:avLst/>
          </a:prstGeom>
          <a:noFill/>
          <a:ln w="9525">
            <a:noFill/>
            <a:miter lim="800000"/>
            <a:headEnd/>
            <a:tailEnd/>
          </a:ln>
          <a:effectLst/>
        </p:spPr>
        <p:txBody>
          <a:bodyPr vert="horz" wrap="square" lIns="35999" tIns="0" rIns="0" bIns="0" numCol="1" rtlCol="0" anchor="ctr" anchorCtr="0" compatLnSpc="1">
            <a:prstTxWarp prst="textNoShape">
              <a:avLst/>
            </a:prstTxWarp>
            <a:noAutofit/>
          </a:bodyPr>
          <a:lstStyle/>
          <a:p>
            <a:pPr marL="0" marR="0" indent="0" algn="r" defTabSz="457189" rtl="0" eaLnBrk="0" fontAlgn="base" latinLnBrk="0" hangingPunct="0">
              <a:lnSpc>
                <a:spcPct val="100000"/>
              </a:lnSpc>
              <a:spcBef>
                <a:spcPts val="480"/>
              </a:spcBef>
              <a:spcAft>
                <a:spcPts val="0"/>
              </a:spcAft>
              <a:buClrTx/>
              <a:buSzTx/>
              <a:tabLst/>
            </a:pPr>
            <a:endParaRPr kumimoji="0" lang="en-GB" sz="800" b="0" i="0" u="none" strike="noStrike" kern="1200" cap="all" spc="0" normalizeH="0" baseline="0" noProof="0" dirty="0">
              <a:ln>
                <a:noFill/>
              </a:ln>
              <a:solidFill>
                <a:schemeClr val="bg1"/>
              </a:solidFill>
              <a:effectLst/>
              <a:uLnTx/>
              <a:uFillTx/>
              <a:latin typeface="Verdana"/>
              <a:ea typeface="Verdana" pitchFamily="34" charset="0"/>
              <a:cs typeface="Verdana" pitchFamily="34" charset="0"/>
            </a:endParaRPr>
          </a:p>
        </p:txBody>
      </p:sp>
      <p:sp>
        <p:nvSpPr>
          <p:cNvPr id="3" name="Slide Number Placeholder 2"/>
          <p:cNvSpPr>
            <a:spLocks noGrp="1"/>
          </p:cNvSpPr>
          <p:nvPr>
            <p:ph type="sldNum" sz="quarter" idx="10"/>
          </p:nvPr>
        </p:nvSpPr>
        <p:spPr/>
        <p:txBody>
          <a:bodyPr/>
          <a:lstStyle>
            <a:lvl1pPr>
              <a:defRPr>
                <a:solidFill>
                  <a:schemeClr val="tx1"/>
                </a:solidFill>
              </a:defRPr>
            </a:lvl1pPr>
          </a:lstStyle>
          <a:p>
            <a:fld id="{31421AFA-3AE7-4CEA-BC9B-447859BED57B}" type="slidenum">
              <a:rPr lang="en-GB" smtClean="0"/>
              <a:pPr/>
              <a:t>‹#›</a:t>
            </a:fld>
            <a:endParaRPr lang="en-GB" dirty="0"/>
          </a:p>
        </p:txBody>
      </p:sp>
      <p:sp>
        <p:nvSpPr>
          <p:cNvPr id="6" name="TextBox 5">
            <a:extLst>
              <a:ext uri="{FF2B5EF4-FFF2-40B4-BE49-F238E27FC236}">
                <a16:creationId xmlns:a16="http://schemas.microsoft.com/office/drawing/2014/main" id="{CEE8FF56-E9E6-4CE1-A183-9B907183A27A}"/>
              </a:ext>
            </a:extLst>
          </p:cNvPr>
          <p:cNvSpPr txBox="1"/>
          <p:nvPr userDrawn="1"/>
        </p:nvSpPr>
        <p:spPr bwMode="auto">
          <a:xfrm>
            <a:off x="805436" y="2250351"/>
            <a:ext cx="1671637" cy="2830159"/>
          </a:xfrm>
          <a:prstGeom prst="rect">
            <a:avLst/>
          </a:prstGeom>
          <a:noFill/>
          <a:ln w="9525">
            <a:noFill/>
            <a:miter lim="800000"/>
            <a:headEnd/>
            <a:tailEnd/>
          </a:ln>
          <a:effectLst/>
        </p:spPr>
        <p:txBody>
          <a:bodyPr vert="horz" wrap="square" lIns="36000" tIns="0" rIns="0" bIns="0" numCol="1" rtlCol="0" anchor="t" anchorCtr="0" compatLnSpc="1">
            <a:prstTxWarp prst="textNoShape">
              <a:avLst/>
            </a:prstTxWarp>
            <a:noAutofit/>
          </a:bodyPr>
          <a:lstStyle/>
          <a:p>
            <a:pPr marL="12700" marR="0" indent="-25400" algn="l" defTabSz="457200" rtl="0" eaLnBrk="0" fontAlgn="base" latinLnBrk="0" hangingPunct="0">
              <a:lnSpc>
                <a:spcPts val="2163"/>
              </a:lnSpc>
              <a:spcBef>
                <a:spcPct val="0"/>
              </a:spcBef>
              <a:spcAft>
                <a:spcPts val="1500"/>
              </a:spcAft>
              <a:buClrTx/>
              <a:buSzTx/>
              <a:tabLst/>
            </a:pPr>
            <a:r>
              <a:rPr kumimoji="0" lang="en-GB" sz="19900" b="0" i="0"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t>“</a:t>
            </a:r>
          </a:p>
        </p:txBody>
      </p:sp>
      <p:sp>
        <p:nvSpPr>
          <p:cNvPr id="14" name="Freeform 5">
            <a:extLst>
              <a:ext uri="{FF2B5EF4-FFF2-40B4-BE49-F238E27FC236}">
                <a16:creationId xmlns:a16="http://schemas.microsoft.com/office/drawing/2014/main" id="{A9AB153B-AFF1-4043-8D3F-263FEAF2377E}"/>
              </a:ext>
            </a:extLst>
          </p:cNvPr>
          <p:cNvSpPr>
            <a:spLocks noEditPoints="1"/>
          </p:cNvSpPr>
          <p:nvPr userDrawn="1"/>
        </p:nvSpPr>
        <p:spPr bwMode="auto">
          <a:xfrm>
            <a:off x="798513" y="6159600"/>
            <a:ext cx="1219200" cy="257174"/>
          </a:xfrm>
          <a:custGeom>
            <a:avLst/>
            <a:gdLst>
              <a:gd name="T0" fmla="*/ 545 w 1071"/>
              <a:gd name="T1" fmla="*/ 142 h 223"/>
              <a:gd name="T2" fmla="*/ 572 w 1071"/>
              <a:gd name="T3" fmla="*/ 118 h 223"/>
              <a:gd name="T4" fmla="*/ 132 w 1071"/>
              <a:gd name="T5" fmla="*/ 108 h 223"/>
              <a:gd name="T6" fmla="*/ 173 w 1071"/>
              <a:gd name="T7" fmla="*/ 92 h 223"/>
              <a:gd name="T8" fmla="*/ 568 w 1071"/>
              <a:gd name="T9" fmla="*/ 76 h 223"/>
              <a:gd name="T10" fmla="*/ 567 w 1071"/>
              <a:gd name="T11" fmla="*/ 99 h 223"/>
              <a:gd name="T12" fmla="*/ 296 w 1071"/>
              <a:gd name="T13" fmla="*/ 118 h 223"/>
              <a:gd name="T14" fmla="*/ 305 w 1071"/>
              <a:gd name="T15" fmla="*/ 138 h 223"/>
              <a:gd name="T16" fmla="*/ 240 w 1071"/>
              <a:gd name="T17" fmla="*/ 163 h 223"/>
              <a:gd name="T18" fmla="*/ 267 w 1071"/>
              <a:gd name="T19" fmla="*/ 63 h 223"/>
              <a:gd name="T20" fmla="*/ 333 w 1071"/>
              <a:gd name="T21" fmla="*/ 147 h 223"/>
              <a:gd name="T22" fmla="*/ 312 w 1071"/>
              <a:gd name="T23" fmla="*/ 156 h 223"/>
              <a:gd name="T24" fmla="*/ 1071 w 1071"/>
              <a:gd name="T25" fmla="*/ 177 h 223"/>
              <a:gd name="T26" fmla="*/ 799 w 1071"/>
              <a:gd name="T27" fmla="*/ 0 h 223"/>
              <a:gd name="T28" fmla="*/ 707 w 1071"/>
              <a:gd name="T29" fmla="*/ 76 h 223"/>
              <a:gd name="T30" fmla="*/ 670 w 1071"/>
              <a:gd name="T31" fmla="*/ 109 h 223"/>
              <a:gd name="T32" fmla="*/ 735 w 1071"/>
              <a:gd name="T33" fmla="*/ 109 h 223"/>
              <a:gd name="T34" fmla="*/ 759 w 1071"/>
              <a:gd name="T35" fmla="*/ 109 h 223"/>
              <a:gd name="T36" fmla="*/ 646 w 1071"/>
              <a:gd name="T37" fmla="*/ 109 h 223"/>
              <a:gd name="T38" fmla="*/ 712 w 1071"/>
              <a:gd name="T39" fmla="*/ 55 h 223"/>
              <a:gd name="T40" fmla="*/ 0 w 1071"/>
              <a:gd name="T41" fmla="*/ 46 h 223"/>
              <a:gd name="T42" fmla="*/ 1026 w 1071"/>
              <a:gd name="T43" fmla="*/ 223 h 223"/>
              <a:gd name="T44" fmla="*/ 453 w 1071"/>
              <a:gd name="T45" fmla="*/ 151 h 223"/>
              <a:gd name="T46" fmla="*/ 423 w 1071"/>
              <a:gd name="T47" fmla="*/ 136 h 223"/>
              <a:gd name="T48" fmla="*/ 393 w 1071"/>
              <a:gd name="T49" fmla="*/ 151 h 223"/>
              <a:gd name="T50" fmla="*/ 370 w 1071"/>
              <a:gd name="T51" fmla="*/ 66 h 223"/>
              <a:gd name="T52" fmla="*/ 424 w 1071"/>
              <a:gd name="T53" fmla="*/ 107 h 223"/>
              <a:gd name="T54" fmla="*/ 477 w 1071"/>
              <a:gd name="T55" fmla="*/ 66 h 223"/>
              <a:gd name="T56" fmla="*/ 600 w 1071"/>
              <a:gd name="T57" fmla="*/ 65 h 223"/>
              <a:gd name="T58" fmla="*/ 613 w 1071"/>
              <a:gd name="T59" fmla="*/ 133 h 223"/>
              <a:gd name="T60" fmla="*/ 522 w 1071"/>
              <a:gd name="T61" fmla="*/ 150 h 223"/>
              <a:gd name="T62" fmla="*/ 572 w 1071"/>
              <a:gd name="T63" fmla="*/ 56 h 223"/>
              <a:gd name="T64" fmla="*/ 157 w 1071"/>
              <a:gd name="T65" fmla="*/ 56 h 223"/>
              <a:gd name="T66" fmla="*/ 197 w 1071"/>
              <a:gd name="T67" fmla="*/ 91 h 223"/>
              <a:gd name="T68" fmla="*/ 196 w 1071"/>
              <a:gd name="T69" fmla="*/ 152 h 223"/>
              <a:gd name="T70" fmla="*/ 150 w 1071"/>
              <a:gd name="T71" fmla="*/ 128 h 223"/>
              <a:gd name="T72" fmla="*/ 120 w 1071"/>
              <a:gd name="T73" fmla="*/ 163 h 223"/>
              <a:gd name="T74" fmla="*/ 811 w 1071"/>
              <a:gd name="T75" fmla="*/ 162 h 223"/>
              <a:gd name="T76" fmla="*/ 811 w 1071"/>
              <a:gd name="T77" fmla="*/ 55 h 223"/>
              <a:gd name="T78" fmla="*/ 866 w 1071"/>
              <a:gd name="T79" fmla="*/ 141 h 223"/>
              <a:gd name="T80" fmla="*/ 811 w 1071"/>
              <a:gd name="T81" fmla="*/ 162 h 223"/>
              <a:gd name="T82" fmla="*/ 908 w 1071"/>
              <a:gd name="T83" fmla="*/ 67 h 223"/>
              <a:gd name="T84" fmla="*/ 931 w 1071"/>
              <a:gd name="T85" fmla="*/ 141 h 223"/>
              <a:gd name="T86" fmla="*/ 975 w 1071"/>
              <a:gd name="T87" fmla="*/ 162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71" h="223">
                <a:moveTo>
                  <a:pt x="572" y="118"/>
                </a:moveTo>
                <a:cubicBezTo>
                  <a:pt x="545" y="118"/>
                  <a:pt x="545" y="118"/>
                  <a:pt x="545" y="118"/>
                </a:cubicBezTo>
                <a:cubicBezTo>
                  <a:pt x="545" y="142"/>
                  <a:pt x="545" y="142"/>
                  <a:pt x="545" y="142"/>
                </a:cubicBezTo>
                <a:cubicBezTo>
                  <a:pt x="573" y="142"/>
                  <a:pt x="573" y="142"/>
                  <a:pt x="573" y="142"/>
                </a:cubicBezTo>
                <a:cubicBezTo>
                  <a:pt x="583" y="142"/>
                  <a:pt x="590" y="138"/>
                  <a:pt x="590" y="130"/>
                </a:cubicBezTo>
                <a:cubicBezTo>
                  <a:pt x="590" y="123"/>
                  <a:pt x="584" y="118"/>
                  <a:pt x="572" y="118"/>
                </a:cubicBezTo>
                <a:moveTo>
                  <a:pt x="155" y="77"/>
                </a:moveTo>
                <a:cubicBezTo>
                  <a:pt x="132" y="77"/>
                  <a:pt x="132" y="77"/>
                  <a:pt x="132" y="77"/>
                </a:cubicBezTo>
                <a:cubicBezTo>
                  <a:pt x="132" y="108"/>
                  <a:pt x="132" y="108"/>
                  <a:pt x="132" y="108"/>
                </a:cubicBezTo>
                <a:cubicBezTo>
                  <a:pt x="155" y="108"/>
                  <a:pt x="155" y="108"/>
                  <a:pt x="155" y="108"/>
                </a:cubicBezTo>
                <a:cubicBezTo>
                  <a:pt x="167" y="108"/>
                  <a:pt x="173" y="101"/>
                  <a:pt x="173" y="92"/>
                </a:cubicBezTo>
                <a:cubicBezTo>
                  <a:pt x="173" y="92"/>
                  <a:pt x="173" y="92"/>
                  <a:pt x="173" y="92"/>
                </a:cubicBezTo>
                <a:cubicBezTo>
                  <a:pt x="173" y="82"/>
                  <a:pt x="166" y="77"/>
                  <a:pt x="155" y="77"/>
                </a:cubicBezTo>
                <a:moveTo>
                  <a:pt x="584" y="88"/>
                </a:moveTo>
                <a:cubicBezTo>
                  <a:pt x="584" y="80"/>
                  <a:pt x="578" y="76"/>
                  <a:pt x="568" y="76"/>
                </a:cubicBezTo>
                <a:cubicBezTo>
                  <a:pt x="545" y="76"/>
                  <a:pt x="545" y="76"/>
                  <a:pt x="545" y="76"/>
                </a:cubicBezTo>
                <a:cubicBezTo>
                  <a:pt x="545" y="99"/>
                  <a:pt x="545" y="99"/>
                  <a:pt x="545" y="99"/>
                </a:cubicBezTo>
                <a:cubicBezTo>
                  <a:pt x="567" y="99"/>
                  <a:pt x="567" y="99"/>
                  <a:pt x="567" y="99"/>
                </a:cubicBezTo>
                <a:cubicBezTo>
                  <a:pt x="577" y="99"/>
                  <a:pt x="584" y="96"/>
                  <a:pt x="584" y="88"/>
                </a:cubicBezTo>
                <a:moveTo>
                  <a:pt x="266" y="118"/>
                </a:moveTo>
                <a:cubicBezTo>
                  <a:pt x="296" y="118"/>
                  <a:pt x="296" y="118"/>
                  <a:pt x="296" y="118"/>
                </a:cubicBezTo>
                <a:cubicBezTo>
                  <a:pt x="281" y="83"/>
                  <a:pt x="281" y="83"/>
                  <a:pt x="281" y="83"/>
                </a:cubicBezTo>
                <a:lnTo>
                  <a:pt x="266" y="118"/>
                </a:lnTo>
                <a:close/>
                <a:moveTo>
                  <a:pt x="305" y="138"/>
                </a:moveTo>
                <a:cubicBezTo>
                  <a:pt x="258" y="138"/>
                  <a:pt x="258" y="138"/>
                  <a:pt x="258" y="138"/>
                </a:cubicBezTo>
                <a:cubicBezTo>
                  <a:pt x="250" y="156"/>
                  <a:pt x="250" y="156"/>
                  <a:pt x="250" y="156"/>
                </a:cubicBezTo>
                <a:cubicBezTo>
                  <a:pt x="248" y="161"/>
                  <a:pt x="245" y="163"/>
                  <a:pt x="240" y="163"/>
                </a:cubicBezTo>
                <a:cubicBezTo>
                  <a:pt x="234" y="163"/>
                  <a:pt x="229" y="159"/>
                  <a:pt x="229" y="153"/>
                </a:cubicBezTo>
                <a:cubicBezTo>
                  <a:pt x="229" y="151"/>
                  <a:pt x="229" y="149"/>
                  <a:pt x="230" y="147"/>
                </a:cubicBezTo>
                <a:cubicBezTo>
                  <a:pt x="267" y="63"/>
                  <a:pt x="267" y="63"/>
                  <a:pt x="267" y="63"/>
                </a:cubicBezTo>
                <a:cubicBezTo>
                  <a:pt x="270" y="58"/>
                  <a:pt x="274" y="54"/>
                  <a:pt x="282" y="54"/>
                </a:cubicBezTo>
                <a:cubicBezTo>
                  <a:pt x="289" y="54"/>
                  <a:pt x="293" y="58"/>
                  <a:pt x="296" y="63"/>
                </a:cubicBezTo>
                <a:cubicBezTo>
                  <a:pt x="333" y="147"/>
                  <a:pt x="333" y="147"/>
                  <a:pt x="333" y="147"/>
                </a:cubicBezTo>
                <a:cubicBezTo>
                  <a:pt x="334" y="149"/>
                  <a:pt x="334" y="151"/>
                  <a:pt x="334" y="153"/>
                </a:cubicBezTo>
                <a:cubicBezTo>
                  <a:pt x="334" y="159"/>
                  <a:pt x="329" y="163"/>
                  <a:pt x="323" y="163"/>
                </a:cubicBezTo>
                <a:cubicBezTo>
                  <a:pt x="318" y="163"/>
                  <a:pt x="314" y="161"/>
                  <a:pt x="312" y="156"/>
                </a:cubicBezTo>
                <a:lnTo>
                  <a:pt x="305" y="138"/>
                </a:lnTo>
                <a:close/>
                <a:moveTo>
                  <a:pt x="1026" y="223"/>
                </a:moveTo>
                <a:cubicBezTo>
                  <a:pt x="1058" y="223"/>
                  <a:pt x="1071" y="209"/>
                  <a:pt x="1071" y="177"/>
                </a:cubicBezTo>
                <a:cubicBezTo>
                  <a:pt x="1071" y="46"/>
                  <a:pt x="1071" y="46"/>
                  <a:pt x="1071" y="46"/>
                </a:cubicBezTo>
                <a:cubicBezTo>
                  <a:pt x="1071" y="14"/>
                  <a:pt x="1058" y="0"/>
                  <a:pt x="1026" y="0"/>
                </a:cubicBezTo>
                <a:cubicBezTo>
                  <a:pt x="799" y="0"/>
                  <a:pt x="799" y="0"/>
                  <a:pt x="799" y="0"/>
                </a:cubicBezTo>
                <a:cubicBezTo>
                  <a:pt x="701" y="118"/>
                  <a:pt x="701" y="118"/>
                  <a:pt x="701" y="118"/>
                </a:cubicBezTo>
                <a:cubicBezTo>
                  <a:pt x="698" y="116"/>
                  <a:pt x="698" y="116"/>
                  <a:pt x="698" y="116"/>
                </a:cubicBezTo>
                <a:cubicBezTo>
                  <a:pt x="707" y="76"/>
                  <a:pt x="707" y="76"/>
                  <a:pt x="707" y="76"/>
                </a:cubicBezTo>
                <a:cubicBezTo>
                  <a:pt x="705" y="76"/>
                  <a:pt x="704" y="76"/>
                  <a:pt x="702" y="76"/>
                </a:cubicBezTo>
                <a:cubicBezTo>
                  <a:pt x="683" y="76"/>
                  <a:pt x="670" y="91"/>
                  <a:pt x="670" y="109"/>
                </a:cubicBezTo>
                <a:cubicBezTo>
                  <a:pt x="670" y="109"/>
                  <a:pt x="670" y="109"/>
                  <a:pt x="670" y="109"/>
                </a:cubicBezTo>
                <a:cubicBezTo>
                  <a:pt x="670" y="127"/>
                  <a:pt x="684" y="142"/>
                  <a:pt x="703" y="142"/>
                </a:cubicBezTo>
                <a:cubicBezTo>
                  <a:pt x="722" y="142"/>
                  <a:pt x="735" y="128"/>
                  <a:pt x="735" y="109"/>
                </a:cubicBezTo>
                <a:cubicBezTo>
                  <a:pt x="735" y="109"/>
                  <a:pt x="735" y="109"/>
                  <a:pt x="735" y="109"/>
                </a:cubicBezTo>
                <a:cubicBezTo>
                  <a:pt x="735" y="106"/>
                  <a:pt x="734" y="102"/>
                  <a:pt x="733" y="99"/>
                </a:cubicBezTo>
                <a:cubicBezTo>
                  <a:pt x="753" y="84"/>
                  <a:pt x="753" y="84"/>
                  <a:pt x="753" y="84"/>
                </a:cubicBezTo>
                <a:cubicBezTo>
                  <a:pt x="757" y="91"/>
                  <a:pt x="759" y="100"/>
                  <a:pt x="759" y="109"/>
                </a:cubicBezTo>
                <a:cubicBezTo>
                  <a:pt x="759" y="109"/>
                  <a:pt x="759" y="109"/>
                  <a:pt x="759" y="109"/>
                </a:cubicBezTo>
                <a:cubicBezTo>
                  <a:pt x="759" y="139"/>
                  <a:pt x="735" y="164"/>
                  <a:pt x="702" y="164"/>
                </a:cubicBezTo>
                <a:cubicBezTo>
                  <a:pt x="669" y="164"/>
                  <a:pt x="646" y="140"/>
                  <a:pt x="646" y="109"/>
                </a:cubicBezTo>
                <a:cubicBezTo>
                  <a:pt x="646" y="109"/>
                  <a:pt x="646" y="109"/>
                  <a:pt x="646" y="109"/>
                </a:cubicBezTo>
                <a:cubicBezTo>
                  <a:pt x="646" y="79"/>
                  <a:pt x="670" y="54"/>
                  <a:pt x="703" y="54"/>
                </a:cubicBezTo>
                <a:cubicBezTo>
                  <a:pt x="706" y="54"/>
                  <a:pt x="709" y="54"/>
                  <a:pt x="712" y="55"/>
                </a:cubicBezTo>
                <a:cubicBezTo>
                  <a:pt x="724" y="0"/>
                  <a:pt x="724" y="0"/>
                  <a:pt x="724" y="0"/>
                </a:cubicBezTo>
                <a:cubicBezTo>
                  <a:pt x="45" y="0"/>
                  <a:pt x="45" y="0"/>
                  <a:pt x="45" y="0"/>
                </a:cubicBezTo>
                <a:cubicBezTo>
                  <a:pt x="13" y="0"/>
                  <a:pt x="0" y="14"/>
                  <a:pt x="0" y="46"/>
                </a:cubicBezTo>
                <a:cubicBezTo>
                  <a:pt x="0" y="177"/>
                  <a:pt x="0" y="177"/>
                  <a:pt x="0" y="177"/>
                </a:cubicBezTo>
                <a:cubicBezTo>
                  <a:pt x="0" y="209"/>
                  <a:pt x="13" y="223"/>
                  <a:pt x="45" y="223"/>
                </a:cubicBezTo>
                <a:lnTo>
                  <a:pt x="1026" y="223"/>
                </a:lnTo>
                <a:close/>
                <a:moveTo>
                  <a:pt x="477" y="151"/>
                </a:moveTo>
                <a:cubicBezTo>
                  <a:pt x="477" y="159"/>
                  <a:pt x="472" y="163"/>
                  <a:pt x="465" y="163"/>
                </a:cubicBezTo>
                <a:cubicBezTo>
                  <a:pt x="458" y="163"/>
                  <a:pt x="453" y="159"/>
                  <a:pt x="453" y="151"/>
                </a:cubicBezTo>
                <a:cubicBezTo>
                  <a:pt x="453" y="98"/>
                  <a:pt x="453" y="98"/>
                  <a:pt x="453" y="98"/>
                </a:cubicBezTo>
                <a:cubicBezTo>
                  <a:pt x="433" y="130"/>
                  <a:pt x="433" y="130"/>
                  <a:pt x="433" y="130"/>
                </a:cubicBezTo>
                <a:cubicBezTo>
                  <a:pt x="431" y="134"/>
                  <a:pt x="428" y="136"/>
                  <a:pt x="423" y="136"/>
                </a:cubicBezTo>
                <a:cubicBezTo>
                  <a:pt x="419" y="136"/>
                  <a:pt x="416" y="134"/>
                  <a:pt x="413" y="130"/>
                </a:cubicBezTo>
                <a:cubicBezTo>
                  <a:pt x="393" y="99"/>
                  <a:pt x="393" y="99"/>
                  <a:pt x="393" y="99"/>
                </a:cubicBezTo>
                <a:cubicBezTo>
                  <a:pt x="393" y="151"/>
                  <a:pt x="393" y="151"/>
                  <a:pt x="393" y="151"/>
                </a:cubicBezTo>
                <a:cubicBezTo>
                  <a:pt x="393" y="159"/>
                  <a:pt x="388" y="163"/>
                  <a:pt x="382" y="163"/>
                </a:cubicBezTo>
                <a:cubicBezTo>
                  <a:pt x="375" y="163"/>
                  <a:pt x="370" y="159"/>
                  <a:pt x="370" y="151"/>
                </a:cubicBezTo>
                <a:cubicBezTo>
                  <a:pt x="370" y="66"/>
                  <a:pt x="370" y="66"/>
                  <a:pt x="370" y="66"/>
                </a:cubicBezTo>
                <a:cubicBezTo>
                  <a:pt x="370" y="59"/>
                  <a:pt x="377" y="55"/>
                  <a:pt x="383" y="55"/>
                </a:cubicBezTo>
                <a:cubicBezTo>
                  <a:pt x="389" y="55"/>
                  <a:pt x="393" y="57"/>
                  <a:pt x="396" y="62"/>
                </a:cubicBezTo>
                <a:cubicBezTo>
                  <a:pt x="424" y="107"/>
                  <a:pt x="424" y="107"/>
                  <a:pt x="424" y="107"/>
                </a:cubicBezTo>
                <a:cubicBezTo>
                  <a:pt x="451" y="62"/>
                  <a:pt x="451" y="62"/>
                  <a:pt x="451" y="62"/>
                </a:cubicBezTo>
                <a:cubicBezTo>
                  <a:pt x="454" y="57"/>
                  <a:pt x="458" y="55"/>
                  <a:pt x="464" y="55"/>
                </a:cubicBezTo>
                <a:cubicBezTo>
                  <a:pt x="470" y="55"/>
                  <a:pt x="477" y="59"/>
                  <a:pt x="477" y="66"/>
                </a:cubicBezTo>
                <a:lnTo>
                  <a:pt x="477" y="151"/>
                </a:lnTo>
                <a:close/>
                <a:moveTo>
                  <a:pt x="572" y="56"/>
                </a:moveTo>
                <a:cubicBezTo>
                  <a:pt x="584" y="56"/>
                  <a:pt x="594" y="59"/>
                  <a:pt x="600" y="65"/>
                </a:cubicBezTo>
                <a:cubicBezTo>
                  <a:pt x="605" y="70"/>
                  <a:pt x="607" y="76"/>
                  <a:pt x="607" y="83"/>
                </a:cubicBezTo>
                <a:cubicBezTo>
                  <a:pt x="607" y="96"/>
                  <a:pt x="601" y="102"/>
                  <a:pt x="593" y="107"/>
                </a:cubicBezTo>
                <a:cubicBezTo>
                  <a:pt x="605" y="111"/>
                  <a:pt x="613" y="118"/>
                  <a:pt x="613" y="133"/>
                </a:cubicBezTo>
                <a:cubicBezTo>
                  <a:pt x="613" y="153"/>
                  <a:pt x="597" y="162"/>
                  <a:pt x="573" y="162"/>
                </a:cubicBezTo>
                <a:cubicBezTo>
                  <a:pt x="534" y="162"/>
                  <a:pt x="534" y="162"/>
                  <a:pt x="534" y="162"/>
                </a:cubicBezTo>
                <a:cubicBezTo>
                  <a:pt x="527" y="162"/>
                  <a:pt x="522" y="158"/>
                  <a:pt x="522" y="150"/>
                </a:cubicBezTo>
                <a:cubicBezTo>
                  <a:pt x="522" y="68"/>
                  <a:pt x="522" y="68"/>
                  <a:pt x="522" y="68"/>
                </a:cubicBezTo>
                <a:cubicBezTo>
                  <a:pt x="522" y="60"/>
                  <a:pt x="527" y="56"/>
                  <a:pt x="534" y="56"/>
                </a:cubicBezTo>
                <a:lnTo>
                  <a:pt x="572" y="56"/>
                </a:lnTo>
                <a:close/>
                <a:moveTo>
                  <a:pt x="108" y="68"/>
                </a:moveTo>
                <a:cubicBezTo>
                  <a:pt x="108" y="60"/>
                  <a:pt x="113" y="56"/>
                  <a:pt x="120" y="56"/>
                </a:cubicBezTo>
                <a:cubicBezTo>
                  <a:pt x="157" y="56"/>
                  <a:pt x="157" y="56"/>
                  <a:pt x="157" y="56"/>
                </a:cubicBezTo>
                <a:cubicBezTo>
                  <a:pt x="171" y="56"/>
                  <a:pt x="181" y="60"/>
                  <a:pt x="188" y="67"/>
                </a:cubicBezTo>
                <a:cubicBezTo>
                  <a:pt x="194" y="73"/>
                  <a:pt x="197" y="81"/>
                  <a:pt x="197" y="91"/>
                </a:cubicBezTo>
                <a:cubicBezTo>
                  <a:pt x="197" y="91"/>
                  <a:pt x="197" y="91"/>
                  <a:pt x="197" y="91"/>
                </a:cubicBezTo>
                <a:cubicBezTo>
                  <a:pt x="197" y="108"/>
                  <a:pt x="189" y="118"/>
                  <a:pt x="176" y="124"/>
                </a:cubicBezTo>
                <a:cubicBezTo>
                  <a:pt x="192" y="143"/>
                  <a:pt x="192" y="143"/>
                  <a:pt x="192" y="143"/>
                </a:cubicBezTo>
                <a:cubicBezTo>
                  <a:pt x="194" y="146"/>
                  <a:pt x="196" y="148"/>
                  <a:pt x="196" y="152"/>
                </a:cubicBezTo>
                <a:cubicBezTo>
                  <a:pt x="196" y="158"/>
                  <a:pt x="190" y="163"/>
                  <a:pt x="184" y="163"/>
                </a:cubicBezTo>
                <a:cubicBezTo>
                  <a:pt x="179" y="163"/>
                  <a:pt x="176" y="161"/>
                  <a:pt x="173" y="157"/>
                </a:cubicBezTo>
                <a:cubicBezTo>
                  <a:pt x="150" y="128"/>
                  <a:pt x="150" y="128"/>
                  <a:pt x="150" y="128"/>
                </a:cubicBezTo>
                <a:cubicBezTo>
                  <a:pt x="132" y="128"/>
                  <a:pt x="132" y="128"/>
                  <a:pt x="132" y="128"/>
                </a:cubicBezTo>
                <a:cubicBezTo>
                  <a:pt x="132" y="151"/>
                  <a:pt x="132" y="151"/>
                  <a:pt x="132" y="151"/>
                </a:cubicBezTo>
                <a:cubicBezTo>
                  <a:pt x="132" y="159"/>
                  <a:pt x="127" y="163"/>
                  <a:pt x="120" y="163"/>
                </a:cubicBezTo>
                <a:cubicBezTo>
                  <a:pt x="113" y="163"/>
                  <a:pt x="108" y="159"/>
                  <a:pt x="108" y="151"/>
                </a:cubicBezTo>
                <a:lnTo>
                  <a:pt x="108" y="68"/>
                </a:lnTo>
                <a:close/>
                <a:moveTo>
                  <a:pt x="811" y="162"/>
                </a:moveTo>
                <a:cubicBezTo>
                  <a:pt x="804" y="162"/>
                  <a:pt x="799" y="158"/>
                  <a:pt x="799" y="150"/>
                </a:cubicBezTo>
                <a:cubicBezTo>
                  <a:pt x="799" y="67"/>
                  <a:pt x="799" y="67"/>
                  <a:pt x="799" y="67"/>
                </a:cubicBezTo>
                <a:cubicBezTo>
                  <a:pt x="799" y="59"/>
                  <a:pt x="804" y="55"/>
                  <a:pt x="811" y="55"/>
                </a:cubicBezTo>
                <a:cubicBezTo>
                  <a:pt x="818" y="55"/>
                  <a:pt x="823" y="59"/>
                  <a:pt x="823" y="67"/>
                </a:cubicBezTo>
                <a:cubicBezTo>
                  <a:pt x="823" y="141"/>
                  <a:pt x="823" y="141"/>
                  <a:pt x="823" y="141"/>
                </a:cubicBezTo>
                <a:cubicBezTo>
                  <a:pt x="866" y="141"/>
                  <a:pt x="866" y="141"/>
                  <a:pt x="866" y="141"/>
                </a:cubicBezTo>
                <a:cubicBezTo>
                  <a:pt x="872" y="141"/>
                  <a:pt x="877" y="145"/>
                  <a:pt x="877" y="152"/>
                </a:cubicBezTo>
                <a:cubicBezTo>
                  <a:pt x="877" y="158"/>
                  <a:pt x="872" y="162"/>
                  <a:pt x="866" y="162"/>
                </a:cubicBezTo>
                <a:lnTo>
                  <a:pt x="811" y="162"/>
                </a:lnTo>
                <a:close/>
                <a:moveTo>
                  <a:pt x="919" y="162"/>
                </a:moveTo>
                <a:cubicBezTo>
                  <a:pt x="913" y="162"/>
                  <a:pt x="908" y="158"/>
                  <a:pt x="908" y="150"/>
                </a:cubicBezTo>
                <a:cubicBezTo>
                  <a:pt x="908" y="67"/>
                  <a:pt x="908" y="67"/>
                  <a:pt x="908" y="67"/>
                </a:cubicBezTo>
                <a:cubicBezTo>
                  <a:pt x="908" y="59"/>
                  <a:pt x="913" y="55"/>
                  <a:pt x="919" y="55"/>
                </a:cubicBezTo>
                <a:cubicBezTo>
                  <a:pt x="926" y="55"/>
                  <a:pt x="931" y="59"/>
                  <a:pt x="931" y="67"/>
                </a:cubicBezTo>
                <a:cubicBezTo>
                  <a:pt x="931" y="141"/>
                  <a:pt x="931" y="141"/>
                  <a:pt x="931" y="141"/>
                </a:cubicBezTo>
                <a:cubicBezTo>
                  <a:pt x="975" y="141"/>
                  <a:pt x="975" y="141"/>
                  <a:pt x="975" y="141"/>
                </a:cubicBezTo>
                <a:cubicBezTo>
                  <a:pt x="981" y="141"/>
                  <a:pt x="985" y="145"/>
                  <a:pt x="985" y="152"/>
                </a:cubicBezTo>
                <a:cubicBezTo>
                  <a:pt x="985" y="158"/>
                  <a:pt x="981" y="162"/>
                  <a:pt x="975" y="162"/>
                </a:cubicBezTo>
                <a:lnTo>
                  <a:pt x="919" y="16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5" name="Footer Placeholder 4">
            <a:extLst>
              <a:ext uri="{FF2B5EF4-FFF2-40B4-BE49-F238E27FC236}">
                <a16:creationId xmlns:a16="http://schemas.microsoft.com/office/drawing/2014/main" id="{55D8EFE0-F00D-46BC-9E29-8C829868EFF4}"/>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solidFill>
                  <a:schemeClr val="tx1"/>
                </a:solidFill>
              </a:defRPr>
            </a:lvl1pPr>
          </a:lstStyle>
          <a:p>
            <a:pPr algn="r"/>
            <a:r>
              <a:rPr lang="en-GB"/>
              <a:t>KS FoU-prosjekt 184002</a:t>
            </a:r>
            <a:endParaRPr lang="en-GB" dirty="0"/>
          </a:p>
        </p:txBody>
      </p:sp>
      <p:sp>
        <p:nvSpPr>
          <p:cNvPr id="17" name="Date_DateCustomA">
            <a:extLst>
              <a:ext uri="{FF2B5EF4-FFF2-40B4-BE49-F238E27FC236}">
                <a16:creationId xmlns:a16="http://schemas.microsoft.com/office/drawing/2014/main" id="{BA90A93D-37F9-4C65-91AC-8C8D05B4C5B1}"/>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C65EEED2-3700-4F3D-B233-A0B0EFD459D3}" type="datetime1">
              <a:rPr lang="en-GB" smtClean="0"/>
              <a:t>30/11/2018</a:t>
            </a:fld>
            <a:endParaRPr lang="en-GB" dirty="0"/>
          </a:p>
        </p:txBody>
      </p:sp>
    </p:spTree>
    <p:extLst>
      <p:ext uri="{BB962C8B-B14F-4D97-AF65-F5344CB8AC3E}">
        <p14:creationId xmlns:p14="http://schemas.microsoft.com/office/powerpoint/2010/main" val="3698595961"/>
      </p:ext>
    </p:extLst>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4" name="Title 7">
            <a:extLst>
              <a:ext uri="{FF2B5EF4-FFF2-40B4-BE49-F238E27FC236}">
                <a16:creationId xmlns:a16="http://schemas.microsoft.com/office/drawing/2014/main" id="{65C857B0-BA7F-4231-B59A-526700FAC84B}"/>
              </a:ext>
            </a:extLst>
          </p:cNvPr>
          <p:cNvSpPr>
            <a:spLocks noGrp="1"/>
          </p:cNvSpPr>
          <p:nvPr>
            <p:ph type="title"/>
          </p:nvPr>
        </p:nvSpPr>
        <p:spPr>
          <a:xfrm>
            <a:off x="798512" y="452543"/>
            <a:ext cx="10588625" cy="748800"/>
          </a:xfrm>
        </p:spPr>
        <p:txBody>
          <a:bodyPr/>
          <a:lstStyle/>
          <a:p>
            <a:r>
              <a:rPr lang="en-US"/>
              <a:t>Click to edit Master title style</a:t>
            </a:r>
            <a:endParaRPr lang="en-GB" dirty="0"/>
          </a:p>
        </p:txBody>
      </p:sp>
      <p:sp>
        <p:nvSpPr>
          <p:cNvPr id="5" name="Footer Placeholder 4">
            <a:extLst>
              <a:ext uri="{FF2B5EF4-FFF2-40B4-BE49-F238E27FC236}">
                <a16:creationId xmlns:a16="http://schemas.microsoft.com/office/drawing/2014/main" id="{702E9997-006D-492C-9877-F7617EDD299A}"/>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r>
              <a:rPr lang="en-GB"/>
              <a:t>KS FoU-prosjekt 184002</a:t>
            </a:r>
            <a:endParaRPr lang="en-GB" dirty="0"/>
          </a:p>
        </p:txBody>
      </p:sp>
      <p:sp>
        <p:nvSpPr>
          <p:cNvPr id="7" name="Date_DateCustomA">
            <a:extLst>
              <a:ext uri="{FF2B5EF4-FFF2-40B4-BE49-F238E27FC236}">
                <a16:creationId xmlns:a16="http://schemas.microsoft.com/office/drawing/2014/main" id="{5FC6988B-A4CB-4E12-A565-68D705C3ABCC}"/>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A19502C4-DF51-465A-8E8A-8B414A6EB1B6}" type="datetime1">
              <a:rPr lang="en-GB" smtClean="0"/>
              <a:t>30/11/2018</a:t>
            </a:fld>
            <a:endParaRPr lang="en-GB"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3" name="Footer Placeholder 4">
            <a:extLst>
              <a:ext uri="{FF2B5EF4-FFF2-40B4-BE49-F238E27FC236}">
                <a16:creationId xmlns:a16="http://schemas.microsoft.com/office/drawing/2014/main" id="{3ED85EA1-D7DA-4042-AE58-E34BD5AC52E3}"/>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r>
              <a:rPr lang="en-GB"/>
              <a:t>KS FoU-prosjekt 184002</a:t>
            </a:r>
            <a:endParaRPr lang="en-GB" dirty="0"/>
          </a:p>
        </p:txBody>
      </p:sp>
      <p:sp>
        <p:nvSpPr>
          <p:cNvPr id="5" name="Date_DateCustomA">
            <a:extLst>
              <a:ext uri="{FF2B5EF4-FFF2-40B4-BE49-F238E27FC236}">
                <a16:creationId xmlns:a16="http://schemas.microsoft.com/office/drawing/2014/main" id="{235F65ED-2265-47AB-ACC6-E4B66C390755}"/>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170B3A88-635A-4DAB-8787-695DD57582CC}" type="datetime1">
              <a:rPr lang="en-GB" smtClean="0"/>
              <a:t>30/11/2018</a:t>
            </a:fld>
            <a:endParaRPr lang="en-GB"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End slide (A)">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12190413" cy="6859588"/>
          </a:xfrm>
          <a:prstGeom prst="rect">
            <a:avLst/>
          </a:prstGeom>
          <a:solidFill>
            <a:srgbClr val="006FAD"/>
          </a:solidFill>
          <a:ln>
            <a:noFill/>
          </a:ln>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endParaRPr lang="en-GB" noProof="0" dirty="0"/>
          </a:p>
        </p:txBody>
      </p:sp>
      <p:sp>
        <p:nvSpPr>
          <p:cNvPr id="2" name="Title Placeholder 1"/>
          <p:cNvSpPr>
            <a:spLocks noGrp="1"/>
          </p:cNvSpPr>
          <p:nvPr>
            <p:ph type="ctrTitle"/>
          </p:nvPr>
        </p:nvSpPr>
        <p:spPr>
          <a:xfrm>
            <a:off x="798512" y="452544"/>
            <a:ext cx="10588625" cy="1196721"/>
          </a:xfrm>
        </p:spPr>
        <p:txBody>
          <a:bodyPr tIns="0"/>
          <a:lstStyle>
            <a:lvl1pPr>
              <a:defRPr sz="3200" cap="all" baseline="0" smtClean="0">
                <a:solidFill>
                  <a:schemeClr val="bg1"/>
                </a:solidFill>
                <a:latin typeface="Verdana" pitchFamily="34" charset="0"/>
              </a:defRPr>
            </a:lvl1pPr>
          </a:lstStyle>
          <a:p>
            <a:r>
              <a:rPr lang="en-US" noProof="0"/>
              <a:t>Click to edit Master title style</a:t>
            </a:r>
            <a:endParaRPr lang="en-GB" noProof="0" dirty="0"/>
          </a:p>
        </p:txBody>
      </p:sp>
      <p:sp>
        <p:nvSpPr>
          <p:cNvPr id="12" name="SD_FLD_DocumentDate"/>
          <p:cNvSpPr txBox="1"/>
          <p:nvPr userDrawn="1"/>
        </p:nvSpPr>
        <p:spPr bwMode="auto">
          <a:xfrm>
            <a:off x="6092207" y="6281954"/>
            <a:ext cx="5260115" cy="158437"/>
          </a:xfrm>
          <a:prstGeom prst="rect">
            <a:avLst/>
          </a:prstGeom>
          <a:noFill/>
          <a:ln w="9525">
            <a:noFill/>
            <a:miter lim="800000"/>
            <a:headEnd/>
            <a:tailEnd/>
          </a:ln>
          <a:effectLst/>
        </p:spPr>
        <p:txBody>
          <a:bodyPr vert="horz" wrap="square" lIns="35999" tIns="0" rIns="0" bIns="0" numCol="1" rtlCol="0" anchor="ctr" anchorCtr="0" compatLnSpc="1">
            <a:prstTxWarp prst="textNoShape">
              <a:avLst/>
            </a:prstTxWarp>
            <a:noAutofit/>
          </a:bodyPr>
          <a:lstStyle/>
          <a:p>
            <a:pPr marL="0" marR="0" indent="0" algn="r" defTabSz="457189" rtl="0" eaLnBrk="0" fontAlgn="base" latinLnBrk="0" hangingPunct="0">
              <a:lnSpc>
                <a:spcPct val="100000"/>
              </a:lnSpc>
              <a:spcBef>
                <a:spcPts val="480"/>
              </a:spcBef>
              <a:spcAft>
                <a:spcPts val="0"/>
              </a:spcAft>
              <a:buClrTx/>
              <a:buSzTx/>
              <a:tabLst/>
            </a:pPr>
            <a:endParaRPr kumimoji="0" lang="en-GB" sz="800" b="0" i="0" u="none" strike="noStrike" kern="1200" cap="all" spc="0" normalizeH="0" baseline="0" noProof="0" dirty="0">
              <a:ln>
                <a:noFill/>
              </a:ln>
              <a:solidFill>
                <a:schemeClr val="bg1"/>
              </a:solidFill>
              <a:effectLst/>
              <a:uLnTx/>
              <a:uFillTx/>
              <a:latin typeface="Verdana"/>
              <a:ea typeface="Verdana" pitchFamily="34" charset="0"/>
              <a:cs typeface="Verdana" pitchFamily="34" charset="0"/>
            </a:endParaRPr>
          </a:p>
        </p:txBody>
      </p:sp>
      <p:sp>
        <p:nvSpPr>
          <p:cNvPr id="13" name="SD_FLD_Name"/>
          <p:cNvSpPr txBox="1"/>
          <p:nvPr userDrawn="1"/>
        </p:nvSpPr>
        <p:spPr bwMode="auto">
          <a:xfrm>
            <a:off x="6092207" y="6129519"/>
            <a:ext cx="5260115" cy="158437"/>
          </a:xfrm>
          <a:prstGeom prst="rect">
            <a:avLst/>
          </a:prstGeom>
          <a:noFill/>
          <a:ln w="9525">
            <a:noFill/>
            <a:miter lim="800000"/>
            <a:headEnd/>
            <a:tailEnd/>
          </a:ln>
          <a:effectLst/>
        </p:spPr>
        <p:txBody>
          <a:bodyPr vert="horz" wrap="square" lIns="35999" tIns="0" rIns="0" bIns="0" numCol="1" rtlCol="0" anchor="ctr" anchorCtr="0" compatLnSpc="1">
            <a:prstTxWarp prst="textNoShape">
              <a:avLst/>
            </a:prstTxWarp>
            <a:noAutofit/>
          </a:bodyPr>
          <a:lstStyle/>
          <a:p>
            <a:pPr marL="0" marR="0" indent="0" algn="r" defTabSz="457189" rtl="0" eaLnBrk="0" fontAlgn="base" latinLnBrk="0" hangingPunct="0">
              <a:lnSpc>
                <a:spcPct val="100000"/>
              </a:lnSpc>
              <a:spcBef>
                <a:spcPts val="480"/>
              </a:spcBef>
              <a:spcAft>
                <a:spcPts val="0"/>
              </a:spcAft>
              <a:buClrTx/>
              <a:buSzTx/>
              <a:tabLst/>
            </a:pPr>
            <a:endParaRPr kumimoji="0" lang="en-GB" sz="800" b="0" i="0" u="none" strike="noStrike" kern="1200" cap="all" spc="0" normalizeH="0" baseline="0" noProof="0" dirty="0">
              <a:ln>
                <a:noFill/>
              </a:ln>
              <a:solidFill>
                <a:schemeClr val="bg1"/>
              </a:solidFill>
              <a:effectLst/>
              <a:uLnTx/>
              <a:uFillTx/>
              <a:latin typeface="Verdana"/>
              <a:ea typeface="Verdana" pitchFamily="34" charset="0"/>
              <a:cs typeface="Verdana" pitchFamily="34" charset="0"/>
            </a:endParaRPr>
          </a:p>
        </p:txBody>
      </p:sp>
      <p:sp>
        <p:nvSpPr>
          <p:cNvPr id="3" name="Slide Number Placeholder 2"/>
          <p:cNvSpPr>
            <a:spLocks noGrp="1"/>
          </p:cNvSpPr>
          <p:nvPr>
            <p:ph type="sldNum" sz="quarter" idx="10"/>
          </p:nvPr>
        </p:nvSpPr>
        <p:spPr/>
        <p:txBody>
          <a:bodyPr/>
          <a:lstStyle>
            <a:lvl1pPr>
              <a:defRPr>
                <a:solidFill>
                  <a:schemeClr val="bg1"/>
                </a:solidFill>
              </a:defRPr>
            </a:lvl1pPr>
          </a:lstStyle>
          <a:p>
            <a:fld id="{31421AFA-3AE7-4CEA-BC9B-447859BED57B}" type="slidenum">
              <a:rPr lang="en-GB" smtClean="0"/>
              <a:pPr/>
              <a:t>‹#›</a:t>
            </a:fld>
            <a:endParaRPr lang="en-GB" dirty="0"/>
          </a:p>
        </p:txBody>
      </p:sp>
      <p:sp>
        <p:nvSpPr>
          <p:cNvPr id="11" name="Freeform 5">
            <a:extLst>
              <a:ext uri="{FF2B5EF4-FFF2-40B4-BE49-F238E27FC236}">
                <a16:creationId xmlns:a16="http://schemas.microsoft.com/office/drawing/2014/main" id="{91808B17-7D73-48EF-8BED-63693AB76B0C}"/>
              </a:ext>
            </a:extLst>
          </p:cNvPr>
          <p:cNvSpPr>
            <a:spLocks noEditPoints="1"/>
          </p:cNvSpPr>
          <p:nvPr userDrawn="1"/>
        </p:nvSpPr>
        <p:spPr bwMode="auto">
          <a:xfrm>
            <a:off x="798513" y="6159600"/>
            <a:ext cx="1219200" cy="257174"/>
          </a:xfrm>
          <a:custGeom>
            <a:avLst/>
            <a:gdLst>
              <a:gd name="T0" fmla="*/ 545 w 1071"/>
              <a:gd name="T1" fmla="*/ 142 h 223"/>
              <a:gd name="T2" fmla="*/ 572 w 1071"/>
              <a:gd name="T3" fmla="*/ 118 h 223"/>
              <a:gd name="T4" fmla="*/ 132 w 1071"/>
              <a:gd name="T5" fmla="*/ 108 h 223"/>
              <a:gd name="T6" fmla="*/ 173 w 1071"/>
              <a:gd name="T7" fmla="*/ 92 h 223"/>
              <a:gd name="T8" fmla="*/ 568 w 1071"/>
              <a:gd name="T9" fmla="*/ 76 h 223"/>
              <a:gd name="T10" fmla="*/ 567 w 1071"/>
              <a:gd name="T11" fmla="*/ 99 h 223"/>
              <a:gd name="T12" fmla="*/ 296 w 1071"/>
              <a:gd name="T13" fmla="*/ 118 h 223"/>
              <a:gd name="T14" fmla="*/ 305 w 1071"/>
              <a:gd name="T15" fmla="*/ 138 h 223"/>
              <a:gd name="T16" fmla="*/ 240 w 1071"/>
              <a:gd name="T17" fmla="*/ 163 h 223"/>
              <a:gd name="T18" fmla="*/ 267 w 1071"/>
              <a:gd name="T19" fmla="*/ 63 h 223"/>
              <a:gd name="T20" fmla="*/ 333 w 1071"/>
              <a:gd name="T21" fmla="*/ 147 h 223"/>
              <a:gd name="T22" fmla="*/ 312 w 1071"/>
              <a:gd name="T23" fmla="*/ 156 h 223"/>
              <a:gd name="T24" fmla="*/ 1071 w 1071"/>
              <a:gd name="T25" fmla="*/ 177 h 223"/>
              <a:gd name="T26" fmla="*/ 799 w 1071"/>
              <a:gd name="T27" fmla="*/ 0 h 223"/>
              <a:gd name="T28" fmla="*/ 707 w 1071"/>
              <a:gd name="T29" fmla="*/ 76 h 223"/>
              <a:gd name="T30" fmla="*/ 670 w 1071"/>
              <a:gd name="T31" fmla="*/ 109 h 223"/>
              <a:gd name="T32" fmla="*/ 735 w 1071"/>
              <a:gd name="T33" fmla="*/ 109 h 223"/>
              <a:gd name="T34" fmla="*/ 759 w 1071"/>
              <a:gd name="T35" fmla="*/ 109 h 223"/>
              <a:gd name="T36" fmla="*/ 646 w 1071"/>
              <a:gd name="T37" fmla="*/ 109 h 223"/>
              <a:gd name="T38" fmla="*/ 712 w 1071"/>
              <a:gd name="T39" fmla="*/ 55 h 223"/>
              <a:gd name="T40" fmla="*/ 0 w 1071"/>
              <a:gd name="T41" fmla="*/ 46 h 223"/>
              <a:gd name="T42" fmla="*/ 1026 w 1071"/>
              <a:gd name="T43" fmla="*/ 223 h 223"/>
              <a:gd name="T44" fmla="*/ 453 w 1071"/>
              <a:gd name="T45" fmla="*/ 151 h 223"/>
              <a:gd name="T46" fmla="*/ 423 w 1071"/>
              <a:gd name="T47" fmla="*/ 136 h 223"/>
              <a:gd name="T48" fmla="*/ 393 w 1071"/>
              <a:gd name="T49" fmla="*/ 151 h 223"/>
              <a:gd name="T50" fmla="*/ 370 w 1071"/>
              <a:gd name="T51" fmla="*/ 66 h 223"/>
              <a:gd name="T52" fmla="*/ 424 w 1071"/>
              <a:gd name="T53" fmla="*/ 107 h 223"/>
              <a:gd name="T54" fmla="*/ 477 w 1071"/>
              <a:gd name="T55" fmla="*/ 66 h 223"/>
              <a:gd name="T56" fmla="*/ 600 w 1071"/>
              <a:gd name="T57" fmla="*/ 65 h 223"/>
              <a:gd name="T58" fmla="*/ 613 w 1071"/>
              <a:gd name="T59" fmla="*/ 133 h 223"/>
              <a:gd name="T60" fmla="*/ 522 w 1071"/>
              <a:gd name="T61" fmla="*/ 150 h 223"/>
              <a:gd name="T62" fmla="*/ 572 w 1071"/>
              <a:gd name="T63" fmla="*/ 56 h 223"/>
              <a:gd name="T64" fmla="*/ 157 w 1071"/>
              <a:gd name="T65" fmla="*/ 56 h 223"/>
              <a:gd name="T66" fmla="*/ 197 w 1071"/>
              <a:gd name="T67" fmla="*/ 91 h 223"/>
              <a:gd name="T68" fmla="*/ 196 w 1071"/>
              <a:gd name="T69" fmla="*/ 152 h 223"/>
              <a:gd name="T70" fmla="*/ 150 w 1071"/>
              <a:gd name="T71" fmla="*/ 128 h 223"/>
              <a:gd name="T72" fmla="*/ 120 w 1071"/>
              <a:gd name="T73" fmla="*/ 163 h 223"/>
              <a:gd name="T74" fmla="*/ 811 w 1071"/>
              <a:gd name="T75" fmla="*/ 162 h 223"/>
              <a:gd name="T76" fmla="*/ 811 w 1071"/>
              <a:gd name="T77" fmla="*/ 55 h 223"/>
              <a:gd name="T78" fmla="*/ 866 w 1071"/>
              <a:gd name="T79" fmla="*/ 141 h 223"/>
              <a:gd name="T80" fmla="*/ 811 w 1071"/>
              <a:gd name="T81" fmla="*/ 162 h 223"/>
              <a:gd name="T82" fmla="*/ 908 w 1071"/>
              <a:gd name="T83" fmla="*/ 67 h 223"/>
              <a:gd name="T84" fmla="*/ 931 w 1071"/>
              <a:gd name="T85" fmla="*/ 141 h 223"/>
              <a:gd name="T86" fmla="*/ 975 w 1071"/>
              <a:gd name="T87" fmla="*/ 162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71" h="223">
                <a:moveTo>
                  <a:pt x="572" y="118"/>
                </a:moveTo>
                <a:cubicBezTo>
                  <a:pt x="545" y="118"/>
                  <a:pt x="545" y="118"/>
                  <a:pt x="545" y="118"/>
                </a:cubicBezTo>
                <a:cubicBezTo>
                  <a:pt x="545" y="142"/>
                  <a:pt x="545" y="142"/>
                  <a:pt x="545" y="142"/>
                </a:cubicBezTo>
                <a:cubicBezTo>
                  <a:pt x="573" y="142"/>
                  <a:pt x="573" y="142"/>
                  <a:pt x="573" y="142"/>
                </a:cubicBezTo>
                <a:cubicBezTo>
                  <a:pt x="583" y="142"/>
                  <a:pt x="590" y="138"/>
                  <a:pt x="590" y="130"/>
                </a:cubicBezTo>
                <a:cubicBezTo>
                  <a:pt x="590" y="123"/>
                  <a:pt x="584" y="118"/>
                  <a:pt x="572" y="118"/>
                </a:cubicBezTo>
                <a:moveTo>
                  <a:pt x="155" y="77"/>
                </a:moveTo>
                <a:cubicBezTo>
                  <a:pt x="132" y="77"/>
                  <a:pt x="132" y="77"/>
                  <a:pt x="132" y="77"/>
                </a:cubicBezTo>
                <a:cubicBezTo>
                  <a:pt x="132" y="108"/>
                  <a:pt x="132" y="108"/>
                  <a:pt x="132" y="108"/>
                </a:cubicBezTo>
                <a:cubicBezTo>
                  <a:pt x="155" y="108"/>
                  <a:pt x="155" y="108"/>
                  <a:pt x="155" y="108"/>
                </a:cubicBezTo>
                <a:cubicBezTo>
                  <a:pt x="167" y="108"/>
                  <a:pt x="173" y="101"/>
                  <a:pt x="173" y="92"/>
                </a:cubicBezTo>
                <a:cubicBezTo>
                  <a:pt x="173" y="92"/>
                  <a:pt x="173" y="92"/>
                  <a:pt x="173" y="92"/>
                </a:cubicBezTo>
                <a:cubicBezTo>
                  <a:pt x="173" y="82"/>
                  <a:pt x="166" y="77"/>
                  <a:pt x="155" y="77"/>
                </a:cubicBezTo>
                <a:moveTo>
                  <a:pt x="584" y="88"/>
                </a:moveTo>
                <a:cubicBezTo>
                  <a:pt x="584" y="80"/>
                  <a:pt x="578" y="76"/>
                  <a:pt x="568" y="76"/>
                </a:cubicBezTo>
                <a:cubicBezTo>
                  <a:pt x="545" y="76"/>
                  <a:pt x="545" y="76"/>
                  <a:pt x="545" y="76"/>
                </a:cubicBezTo>
                <a:cubicBezTo>
                  <a:pt x="545" y="99"/>
                  <a:pt x="545" y="99"/>
                  <a:pt x="545" y="99"/>
                </a:cubicBezTo>
                <a:cubicBezTo>
                  <a:pt x="567" y="99"/>
                  <a:pt x="567" y="99"/>
                  <a:pt x="567" y="99"/>
                </a:cubicBezTo>
                <a:cubicBezTo>
                  <a:pt x="577" y="99"/>
                  <a:pt x="584" y="96"/>
                  <a:pt x="584" y="88"/>
                </a:cubicBezTo>
                <a:moveTo>
                  <a:pt x="266" y="118"/>
                </a:moveTo>
                <a:cubicBezTo>
                  <a:pt x="296" y="118"/>
                  <a:pt x="296" y="118"/>
                  <a:pt x="296" y="118"/>
                </a:cubicBezTo>
                <a:cubicBezTo>
                  <a:pt x="281" y="83"/>
                  <a:pt x="281" y="83"/>
                  <a:pt x="281" y="83"/>
                </a:cubicBezTo>
                <a:lnTo>
                  <a:pt x="266" y="118"/>
                </a:lnTo>
                <a:close/>
                <a:moveTo>
                  <a:pt x="305" y="138"/>
                </a:moveTo>
                <a:cubicBezTo>
                  <a:pt x="258" y="138"/>
                  <a:pt x="258" y="138"/>
                  <a:pt x="258" y="138"/>
                </a:cubicBezTo>
                <a:cubicBezTo>
                  <a:pt x="250" y="156"/>
                  <a:pt x="250" y="156"/>
                  <a:pt x="250" y="156"/>
                </a:cubicBezTo>
                <a:cubicBezTo>
                  <a:pt x="248" y="161"/>
                  <a:pt x="245" y="163"/>
                  <a:pt x="240" y="163"/>
                </a:cubicBezTo>
                <a:cubicBezTo>
                  <a:pt x="234" y="163"/>
                  <a:pt x="229" y="159"/>
                  <a:pt x="229" y="153"/>
                </a:cubicBezTo>
                <a:cubicBezTo>
                  <a:pt x="229" y="151"/>
                  <a:pt x="229" y="149"/>
                  <a:pt x="230" y="147"/>
                </a:cubicBezTo>
                <a:cubicBezTo>
                  <a:pt x="267" y="63"/>
                  <a:pt x="267" y="63"/>
                  <a:pt x="267" y="63"/>
                </a:cubicBezTo>
                <a:cubicBezTo>
                  <a:pt x="270" y="58"/>
                  <a:pt x="274" y="54"/>
                  <a:pt x="282" y="54"/>
                </a:cubicBezTo>
                <a:cubicBezTo>
                  <a:pt x="289" y="54"/>
                  <a:pt x="293" y="58"/>
                  <a:pt x="296" y="63"/>
                </a:cubicBezTo>
                <a:cubicBezTo>
                  <a:pt x="333" y="147"/>
                  <a:pt x="333" y="147"/>
                  <a:pt x="333" y="147"/>
                </a:cubicBezTo>
                <a:cubicBezTo>
                  <a:pt x="334" y="149"/>
                  <a:pt x="334" y="151"/>
                  <a:pt x="334" y="153"/>
                </a:cubicBezTo>
                <a:cubicBezTo>
                  <a:pt x="334" y="159"/>
                  <a:pt x="329" y="163"/>
                  <a:pt x="323" y="163"/>
                </a:cubicBezTo>
                <a:cubicBezTo>
                  <a:pt x="318" y="163"/>
                  <a:pt x="314" y="161"/>
                  <a:pt x="312" y="156"/>
                </a:cubicBezTo>
                <a:lnTo>
                  <a:pt x="305" y="138"/>
                </a:lnTo>
                <a:close/>
                <a:moveTo>
                  <a:pt x="1026" y="223"/>
                </a:moveTo>
                <a:cubicBezTo>
                  <a:pt x="1058" y="223"/>
                  <a:pt x="1071" y="209"/>
                  <a:pt x="1071" y="177"/>
                </a:cubicBezTo>
                <a:cubicBezTo>
                  <a:pt x="1071" y="46"/>
                  <a:pt x="1071" y="46"/>
                  <a:pt x="1071" y="46"/>
                </a:cubicBezTo>
                <a:cubicBezTo>
                  <a:pt x="1071" y="14"/>
                  <a:pt x="1058" y="0"/>
                  <a:pt x="1026" y="0"/>
                </a:cubicBezTo>
                <a:cubicBezTo>
                  <a:pt x="799" y="0"/>
                  <a:pt x="799" y="0"/>
                  <a:pt x="799" y="0"/>
                </a:cubicBezTo>
                <a:cubicBezTo>
                  <a:pt x="701" y="118"/>
                  <a:pt x="701" y="118"/>
                  <a:pt x="701" y="118"/>
                </a:cubicBezTo>
                <a:cubicBezTo>
                  <a:pt x="698" y="116"/>
                  <a:pt x="698" y="116"/>
                  <a:pt x="698" y="116"/>
                </a:cubicBezTo>
                <a:cubicBezTo>
                  <a:pt x="707" y="76"/>
                  <a:pt x="707" y="76"/>
                  <a:pt x="707" y="76"/>
                </a:cubicBezTo>
                <a:cubicBezTo>
                  <a:pt x="705" y="76"/>
                  <a:pt x="704" y="76"/>
                  <a:pt x="702" y="76"/>
                </a:cubicBezTo>
                <a:cubicBezTo>
                  <a:pt x="683" y="76"/>
                  <a:pt x="670" y="91"/>
                  <a:pt x="670" y="109"/>
                </a:cubicBezTo>
                <a:cubicBezTo>
                  <a:pt x="670" y="109"/>
                  <a:pt x="670" y="109"/>
                  <a:pt x="670" y="109"/>
                </a:cubicBezTo>
                <a:cubicBezTo>
                  <a:pt x="670" y="127"/>
                  <a:pt x="684" y="142"/>
                  <a:pt x="703" y="142"/>
                </a:cubicBezTo>
                <a:cubicBezTo>
                  <a:pt x="722" y="142"/>
                  <a:pt x="735" y="128"/>
                  <a:pt x="735" y="109"/>
                </a:cubicBezTo>
                <a:cubicBezTo>
                  <a:pt x="735" y="109"/>
                  <a:pt x="735" y="109"/>
                  <a:pt x="735" y="109"/>
                </a:cubicBezTo>
                <a:cubicBezTo>
                  <a:pt x="735" y="106"/>
                  <a:pt x="734" y="102"/>
                  <a:pt x="733" y="99"/>
                </a:cubicBezTo>
                <a:cubicBezTo>
                  <a:pt x="753" y="84"/>
                  <a:pt x="753" y="84"/>
                  <a:pt x="753" y="84"/>
                </a:cubicBezTo>
                <a:cubicBezTo>
                  <a:pt x="757" y="91"/>
                  <a:pt x="759" y="100"/>
                  <a:pt x="759" y="109"/>
                </a:cubicBezTo>
                <a:cubicBezTo>
                  <a:pt x="759" y="109"/>
                  <a:pt x="759" y="109"/>
                  <a:pt x="759" y="109"/>
                </a:cubicBezTo>
                <a:cubicBezTo>
                  <a:pt x="759" y="139"/>
                  <a:pt x="735" y="164"/>
                  <a:pt x="702" y="164"/>
                </a:cubicBezTo>
                <a:cubicBezTo>
                  <a:pt x="669" y="164"/>
                  <a:pt x="646" y="140"/>
                  <a:pt x="646" y="109"/>
                </a:cubicBezTo>
                <a:cubicBezTo>
                  <a:pt x="646" y="109"/>
                  <a:pt x="646" y="109"/>
                  <a:pt x="646" y="109"/>
                </a:cubicBezTo>
                <a:cubicBezTo>
                  <a:pt x="646" y="79"/>
                  <a:pt x="670" y="54"/>
                  <a:pt x="703" y="54"/>
                </a:cubicBezTo>
                <a:cubicBezTo>
                  <a:pt x="706" y="54"/>
                  <a:pt x="709" y="54"/>
                  <a:pt x="712" y="55"/>
                </a:cubicBezTo>
                <a:cubicBezTo>
                  <a:pt x="724" y="0"/>
                  <a:pt x="724" y="0"/>
                  <a:pt x="724" y="0"/>
                </a:cubicBezTo>
                <a:cubicBezTo>
                  <a:pt x="45" y="0"/>
                  <a:pt x="45" y="0"/>
                  <a:pt x="45" y="0"/>
                </a:cubicBezTo>
                <a:cubicBezTo>
                  <a:pt x="13" y="0"/>
                  <a:pt x="0" y="14"/>
                  <a:pt x="0" y="46"/>
                </a:cubicBezTo>
                <a:cubicBezTo>
                  <a:pt x="0" y="177"/>
                  <a:pt x="0" y="177"/>
                  <a:pt x="0" y="177"/>
                </a:cubicBezTo>
                <a:cubicBezTo>
                  <a:pt x="0" y="209"/>
                  <a:pt x="13" y="223"/>
                  <a:pt x="45" y="223"/>
                </a:cubicBezTo>
                <a:lnTo>
                  <a:pt x="1026" y="223"/>
                </a:lnTo>
                <a:close/>
                <a:moveTo>
                  <a:pt x="477" y="151"/>
                </a:moveTo>
                <a:cubicBezTo>
                  <a:pt x="477" y="159"/>
                  <a:pt x="472" y="163"/>
                  <a:pt x="465" y="163"/>
                </a:cubicBezTo>
                <a:cubicBezTo>
                  <a:pt x="458" y="163"/>
                  <a:pt x="453" y="159"/>
                  <a:pt x="453" y="151"/>
                </a:cubicBezTo>
                <a:cubicBezTo>
                  <a:pt x="453" y="98"/>
                  <a:pt x="453" y="98"/>
                  <a:pt x="453" y="98"/>
                </a:cubicBezTo>
                <a:cubicBezTo>
                  <a:pt x="433" y="130"/>
                  <a:pt x="433" y="130"/>
                  <a:pt x="433" y="130"/>
                </a:cubicBezTo>
                <a:cubicBezTo>
                  <a:pt x="431" y="134"/>
                  <a:pt x="428" y="136"/>
                  <a:pt x="423" y="136"/>
                </a:cubicBezTo>
                <a:cubicBezTo>
                  <a:pt x="419" y="136"/>
                  <a:pt x="416" y="134"/>
                  <a:pt x="413" y="130"/>
                </a:cubicBezTo>
                <a:cubicBezTo>
                  <a:pt x="393" y="99"/>
                  <a:pt x="393" y="99"/>
                  <a:pt x="393" y="99"/>
                </a:cubicBezTo>
                <a:cubicBezTo>
                  <a:pt x="393" y="151"/>
                  <a:pt x="393" y="151"/>
                  <a:pt x="393" y="151"/>
                </a:cubicBezTo>
                <a:cubicBezTo>
                  <a:pt x="393" y="159"/>
                  <a:pt x="388" y="163"/>
                  <a:pt x="382" y="163"/>
                </a:cubicBezTo>
                <a:cubicBezTo>
                  <a:pt x="375" y="163"/>
                  <a:pt x="370" y="159"/>
                  <a:pt x="370" y="151"/>
                </a:cubicBezTo>
                <a:cubicBezTo>
                  <a:pt x="370" y="66"/>
                  <a:pt x="370" y="66"/>
                  <a:pt x="370" y="66"/>
                </a:cubicBezTo>
                <a:cubicBezTo>
                  <a:pt x="370" y="59"/>
                  <a:pt x="377" y="55"/>
                  <a:pt x="383" y="55"/>
                </a:cubicBezTo>
                <a:cubicBezTo>
                  <a:pt x="389" y="55"/>
                  <a:pt x="393" y="57"/>
                  <a:pt x="396" y="62"/>
                </a:cubicBezTo>
                <a:cubicBezTo>
                  <a:pt x="424" y="107"/>
                  <a:pt x="424" y="107"/>
                  <a:pt x="424" y="107"/>
                </a:cubicBezTo>
                <a:cubicBezTo>
                  <a:pt x="451" y="62"/>
                  <a:pt x="451" y="62"/>
                  <a:pt x="451" y="62"/>
                </a:cubicBezTo>
                <a:cubicBezTo>
                  <a:pt x="454" y="57"/>
                  <a:pt x="458" y="55"/>
                  <a:pt x="464" y="55"/>
                </a:cubicBezTo>
                <a:cubicBezTo>
                  <a:pt x="470" y="55"/>
                  <a:pt x="477" y="59"/>
                  <a:pt x="477" y="66"/>
                </a:cubicBezTo>
                <a:lnTo>
                  <a:pt x="477" y="151"/>
                </a:lnTo>
                <a:close/>
                <a:moveTo>
                  <a:pt x="572" y="56"/>
                </a:moveTo>
                <a:cubicBezTo>
                  <a:pt x="584" y="56"/>
                  <a:pt x="594" y="59"/>
                  <a:pt x="600" y="65"/>
                </a:cubicBezTo>
                <a:cubicBezTo>
                  <a:pt x="605" y="70"/>
                  <a:pt x="607" y="76"/>
                  <a:pt x="607" y="83"/>
                </a:cubicBezTo>
                <a:cubicBezTo>
                  <a:pt x="607" y="96"/>
                  <a:pt x="601" y="102"/>
                  <a:pt x="593" y="107"/>
                </a:cubicBezTo>
                <a:cubicBezTo>
                  <a:pt x="605" y="111"/>
                  <a:pt x="613" y="118"/>
                  <a:pt x="613" y="133"/>
                </a:cubicBezTo>
                <a:cubicBezTo>
                  <a:pt x="613" y="153"/>
                  <a:pt x="597" y="162"/>
                  <a:pt x="573" y="162"/>
                </a:cubicBezTo>
                <a:cubicBezTo>
                  <a:pt x="534" y="162"/>
                  <a:pt x="534" y="162"/>
                  <a:pt x="534" y="162"/>
                </a:cubicBezTo>
                <a:cubicBezTo>
                  <a:pt x="527" y="162"/>
                  <a:pt x="522" y="158"/>
                  <a:pt x="522" y="150"/>
                </a:cubicBezTo>
                <a:cubicBezTo>
                  <a:pt x="522" y="68"/>
                  <a:pt x="522" y="68"/>
                  <a:pt x="522" y="68"/>
                </a:cubicBezTo>
                <a:cubicBezTo>
                  <a:pt x="522" y="60"/>
                  <a:pt x="527" y="56"/>
                  <a:pt x="534" y="56"/>
                </a:cubicBezTo>
                <a:lnTo>
                  <a:pt x="572" y="56"/>
                </a:lnTo>
                <a:close/>
                <a:moveTo>
                  <a:pt x="108" y="68"/>
                </a:moveTo>
                <a:cubicBezTo>
                  <a:pt x="108" y="60"/>
                  <a:pt x="113" y="56"/>
                  <a:pt x="120" y="56"/>
                </a:cubicBezTo>
                <a:cubicBezTo>
                  <a:pt x="157" y="56"/>
                  <a:pt x="157" y="56"/>
                  <a:pt x="157" y="56"/>
                </a:cubicBezTo>
                <a:cubicBezTo>
                  <a:pt x="171" y="56"/>
                  <a:pt x="181" y="60"/>
                  <a:pt x="188" y="67"/>
                </a:cubicBezTo>
                <a:cubicBezTo>
                  <a:pt x="194" y="73"/>
                  <a:pt x="197" y="81"/>
                  <a:pt x="197" y="91"/>
                </a:cubicBezTo>
                <a:cubicBezTo>
                  <a:pt x="197" y="91"/>
                  <a:pt x="197" y="91"/>
                  <a:pt x="197" y="91"/>
                </a:cubicBezTo>
                <a:cubicBezTo>
                  <a:pt x="197" y="108"/>
                  <a:pt x="189" y="118"/>
                  <a:pt x="176" y="124"/>
                </a:cubicBezTo>
                <a:cubicBezTo>
                  <a:pt x="192" y="143"/>
                  <a:pt x="192" y="143"/>
                  <a:pt x="192" y="143"/>
                </a:cubicBezTo>
                <a:cubicBezTo>
                  <a:pt x="194" y="146"/>
                  <a:pt x="196" y="148"/>
                  <a:pt x="196" y="152"/>
                </a:cubicBezTo>
                <a:cubicBezTo>
                  <a:pt x="196" y="158"/>
                  <a:pt x="190" y="163"/>
                  <a:pt x="184" y="163"/>
                </a:cubicBezTo>
                <a:cubicBezTo>
                  <a:pt x="179" y="163"/>
                  <a:pt x="176" y="161"/>
                  <a:pt x="173" y="157"/>
                </a:cubicBezTo>
                <a:cubicBezTo>
                  <a:pt x="150" y="128"/>
                  <a:pt x="150" y="128"/>
                  <a:pt x="150" y="128"/>
                </a:cubicBezTo>
                <a:cubicBezTo>
                  <a:pt x="132" y="128"/>
                  <a:pt x="132" y="128"/>
                  <a:pt x="132" y="128"/>
                </a:cubicBezTo>
                <a:cubicBezTo>
                  <a:pt x="132" y="151"/>
                  <a:pt x="132" y="151"/>
                  <a:pt x="132" y="151"/>
                </a:cubicBezTo>
                <a:cubicBezTo>
                  <a:pt x="132" y="159"/>
                  <a:pt x="127" y="163"/>
                  <a:pt x="120" y="163"/>
                </a:cubicBezTo>
                <a:cubicBezTo>
                  <a:pt x="113" y="163"/>
                  <a:pt x="108" y="159"/>
                  <a:pt x="108" y="151"/>
                </a:cubicBezTo>
                <a:lnTo>
                  <a:pt x="108" y="68"/>
                </a:lnTo>
                <a:close/>
                <a:moveTo>
                  <a:pt x="811" y="162"/>
                </a:moveTo>
                <a:cubicBezTo>
                  <a:pt x="804" y="162"/>
                  <a:pt x="799" y="158"/>
                  <a:pt x="799" y="150"/>
                </a:cubicBezTo>
                <a:cubicBezTo>
                  <a:pt x="799" y="67"/>
                  <a:pt x="799" y="67"/>
                  <a:pt x="799" y="67"/>
                </a:cubicBezTo>
                <a:cubicBezTo>
                  <a:pt x="799" y="59"/>
                  <a:pt x="804" y="55"/>
                  <a:pt x="811" y="55"/>
                </a:cubicBezTo>
                <a:cubicBezTo>
                  <a:pt x="818" y="55"/>
                  <a:pt x="823" y="59"/>
                  <a:pt x="823" y="67"/>
                </a:cubicBezTo>
                <a:cubicBezTo>
                  <a:pt x="823" y="141"/>
                  <a:pt x="823" y="141"/>
                  <a:pt x="823" y="141"/>
                </a:cubicBezTo>
                <a:cubicBezTo>
                  <a:pt x="866" y="141"/>
                  <a:pt x="866" y="141"/>
                  <a:pt x="866" y="141"/>
                </a:cubicBezTo>
                <a:cubicBezTo>
                  <a:pt x="872" y="141"/>
                  <a:pt x="877" y="145"/>
                  <a:pt x="877" y="152"/>
                </a:cubicBezTo>
                <a:cubicBezTo>
                  <a:pt x="877" y="158"/>
                  <a:pt x="872" y="162"/>
                  <a:pt x="866" y="162"/>
                </a:cubicBezTo>
                <a:lnTo>
                  <a:pt x="811" y="162"/>
                </a:lnTo>
                <a:close/>
                <a:moveTo>
                  <a:pt x="919" y="162"/>
                </a:moveTo>
                <a:cubicBezTo>
                  <a:pt x="913" y="162"/>
                  <a:pt x="908" y="158"/>
                  <a:pt x="908" y="150"/>
                </a:cubicBezTo>
                <a:cubicBezTo>
                  <a:pt x="908" y="67"/>
                  <a:pt x="908" y="67"/>
                  <a:pt x="908" y="67"/>
                </a:cubicBezTo>
                <a:cubicBezTo>
                  <a:pt x="908" y="59"/>
                  <a:pt x="913" y="55"/>
                  <a:pt x="919" y="55"/>
                </a:cubicBezTo>
                <a:cubicBezTo>
                  <a:pt x="926" y="55"/>
                  <a:pt x="931" y="59"/>
                  <a:pt x="931" y="67"/>
                </a:cubicBezTo>
                <a:cubicBezTo>
                  <a:pt x="931" y="141"/>
                  <a:pt x="931" y="141"/>
                  <a:pt x="931" y="141"/>
                </a:cubicBezTo>
                <a:cubicBezTo>
                  <a:pt x="975" y="141"/>
                  <a:pt x="975" y="141"/>
                  <a:pt x="975" y="141"/>
                </a:cubicBezTo>
                <a:cubicBezTo>
                  <a:pt x="981" y="141"/>
                  <a:pt x="985" y="145"/>
                  <a:pt x="985" y="152"/>
                </a:cubicBezTo>
                <a:cubicBezTo>
                  <a:pt x="985" y="158"/>
                  <a:pt x="981" y="162"/>
                  <a:pt x="975" y="162"/>
                </a:cubicBezTo>
                <a:lnTo>
                  <a:pt x="919" y="16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0" name="Footer Placeholder 4">
            <a:extLst>
              <a:ext uri="{FF2B5EF4-FFF2-40B4-BE49-F238E27FC236}">
                <a16:creationId xmlns:a16="http://schemas.microsoft.com/office/drawing/2014/main" id="{135857DB-8C0B-4148-8AB1-F694D65BFA75}"/>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solidFill>
                  <a:schemeClr val="bg1"/>
                </a:solidFill>
              </a:defRPr>
            </a:lvl1pPr>
          </a:lstStyle>
          <a:p>
            <a:pPr algn="r"/>
            <a:r>
              <a:rPr lang="en-GB"/>
              <a:t>KS FoU-prosjekt 184002</a:t>
            </a:r>
            <a:endParaRPr lang="en-GB" dirty="0"/>
          </a:p>
        </p:txBody>
      </p:sp>
      <p:sp>
        <p:nvSpPr>
          <p:cNvPr id="15" name="Date_DateCustomA">
            <a:extLst>
              <a:ext uri="{FF2B5EF4-FFF2-40B4-BE49-F238E27FC236}">
                <a16:creationId xmlns:a16="http://schemas.microsoft.com/office/drawing/2014/main" id="{862E3217-7BDA-45E6-ADB1-C065AF264561}"/>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bg1"/>
                </a:solidFill>
              </a:defRPr>
            </a:lvl1pPr>
          </a:lstStyle>
          <a:p>
            <a:pPr algn="r"/>
            <a:fld id="{FECBF645-71B1-4D40-9CB5-FA22E4D7919D}" type="datetime1">
              <a:rPr lang="en-GB" smtClean="0"/>
              <a:t>30/11/2018</a:t>
            </a:fld>
            <a:endParaRPr lang="en-GB" dirty="0"/>
          </a:p>
        </p:txBody>
      </p:sp>
    </p:spTree>
    <p:extLst>
      <p:ext uri="{BB962C8B-B14F-4D97-AF65-F5344CB8AC3E}">
        <p14:creationId xmlns:p14="http://schemas.microsoft.com/office/powerpoint/2010/main" val="3982690067"/>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End slide (B)">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12190413" cy="6859588"/>
          </a:xfrm>
          <a:prstGeom prst="rect">
            <a:avLst/>
          </a:prstGeom>
          <a:solidFill>
            <a:srgbClr val="006FAD"/>
          </a:solidFill>
          <a:ln>
            <a:noFill/>
          </a:ln>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endParaRPr lang="en-GB" noProof="0" dirty="0"/>
          </a:p>
        </p:txBody>
      </p:sp>
      <p:sp>
        <p:nvSpPr>
          <p:cNvPr id="15" name="Title 1">
            <a:extLst>
              <a:ext uri="{FF2B5EF4-FFF2-40B4-BE49-F238E27FC236}">
                <a16:creationId xmlns:a16="http://schemas.microsoft.com/office/drawing/2014/main" id="{07DF7DBE-6CC3-4F9E-A396-E82820B89EC7}"/>
              </a:ext>
            </a:extLst>
          </p:cNvPr>
          <p:cNvSpPr>
            <a:spLocks noGrp="1"/>
          </p:cNvSpPr>
          <p:nvPr>
            <p:ph type="title" hasCustomPrompt="1"/>
          </p:nvPr>
        </p:nvSpPr>
        <p:spPr>
          <a:xfrm>
            <a:off x="798514" y="452544"/>
            <a:ext cx="4886324" cy="4432966"/>
          </a:xfrm>
        </p:spPr>
        <p:txBody>
          <a:bodyPr/>
          <a:lstStyle>
            <a:lvl1pPr>
              <a:defRPr>
                <a:solidFill>
                  <a:schemeClr val="bg1"/>
                </a:solidFill>
              </a:defRPr>
            </a:lvl1pPr>
          </a:lstStyle>
          <a:p>
            <a:r>
              <a:rPr lang="en-GB" dirty="0"/>
              <a:t>Thank you</a:t>
            </a:r>
          </a:p>
        </p:txBody>
      </p:sp>
      <p:sp>
        <p:nvSpPr>
          <p:cNvPr id="10" name="Text Placeholder 5">
            <a:extLst>
              <a:ext uri="{FF2B5EF4-FFF2-40B4-BE49-F238E27FC236}">
                <a16:creationId xmlns:a16="http://schemas.microsoft.com/office/drawing/2014/main" id="{7AAE5DB4-A422-4286-935C-1ABCA4CCEFA2}"/>
              </a:ext>
            </a:extLst>
          </p:cNvPr>
          <p:cNvSpPr>
            <a:spLocks noGrp="1"/>
          </p:cNvSpPr>
          <p:nvPr>
            <p:ph type="body" sz="quarter" idx="11" hasCustomPrompt="1"/>
          </p:nvPr>
        </p:nvSpPr>
        <p:spPr>
          <a:xfrm>
            <a:off x="798514" y="4971350"/>
            <a:ext cx="4886324" cy="365455"/>
          </a:xfrm>
        </p:spPr>
        <p:txBody>
          <a:bodyPr lIns="0" anchor="b" anchorCtr="0"/>
          <a:lstStyle>
            <a:lvl1pPr marL="0" indent="0">
              <a:buFont typeface="Arial" panose="020B0604020202020204" pitchFamily="34" charset="0"/>
              <a:buChar char="​"/>
              <a:defRPr sz="1600">
                <a:solidFill>
                  <a:schemeClr val="bg1"/>
                </a:solidFill>
              </a:defRPr>
            </a:lvl1pPr>
          </a:lstStyle>
          <a:p>
            <a:pPr lvl="0"/>
            <a:r>
              <a:rPr lang="en-GB"/>
              <a:t>Name, Department </a:t>
            </a:r>
            <a:endParaRPr lang="en-GB" dirty="0"/>
          </a:p>
        </p:txBody>
      </p:sp>
      <p:sp>
        <p:nvSpPr>
          <p:cNvPr id="6" name="Text Placeholder 5">
            <a:extLst>
              <a:ext uri="{FF2B5EF4-FFF2-40B4-BE49-F238E27FC236}">
                <a16:creationId xmlns:a16="http://schemas.microsoft.com/office/drawing/2014/main" id="{9B862EE0-F879-436B-A5EA-70A7F83ABF80}"/>
              </a:ext>
            </a:extLst>
          </p:cNvPr>
          <p:cNvSpPr>
            <a:spLocks noGrp="1"/>
          </p:cNvSpPr>
          <p:nvPr>
            <p:ph type="body" sz="quarter" idx="12" hasCustomPrompt="1"/>
          </p:nvPr>
        </p:nvSpPr>
        <p:spPr>
          <a:xfrm>
            <a:off x="798514" y="5334000"/>
            <a:ext cx="4886324" cy="424412"/>
          </a:xfrm>
        </p:spPr>
        <p:txBody>
          <a:bodyPr/>
          <a:lstStyle>
            <a:lvl1pPr marL="0" indent="0">
              <a:spcAft>
                <a:spcPts val="0"/>
              </a:spcAft>
              <a:buFontTx/>
              <a:buNone/>
              <a:defRPr sz="1600">
                <a:solidFill>
                  <a:schemeClr val="bg1"/>
                </a:solidFill>
              </a:defRPr>
            </a:lvl1pPr>
            <a:lvl2pPr marL="396000" indent="0">
              <a:buFontTx/>
              <a:buNone/>
              <a:defRPr sz="1600">
                <a:solidFill>
                  <a:schemeClr val="bg1"/>
                </a:solidFill>
              </a:defRPr>
            </a:lvl2pPr>
            <a:lvl3pPr marL="727200" indent="0">
              <a:buFontTx/>
              <a:buNone/>
              <a:defRPr sz="1600">
                <a:solidFill>
                  <a:schemeClr val="bg1"/>
                </a:solidFill>
              </a:defRPr>
            </a:lvl3pPr>
            <a:lvl4pPr>
              <a:buFontTx/>
              <a:buNone/>
              <a:defRPr sz="1600">
                <a:solidFill>
                  <a:schemeClr val="bg1"/>
                </a:solidFill>
              </a:defRPr>
            </a:lvl4pPr>
            <a:lvl5pPr>
              <a:buFontTx/>
              <a:buNone/>
              <a:defRPr sz="1600">
                <a:solidFill>
                  <a:schemeClr val="bg1"/>
                </a:solidFill>
              </a:defRPr>
            </a:lvl5pPr>
          </a:lstStyle>
          <a:p>
            <a:pPr lvl="0"/>
            <a:r>
              <a:rPr lang="en-GB"/>
              <a:t>xxx@ramboll.com</a:t>
            </a:r>
            <a:endParaRPr lang="en-GB" dirty="0"/>
          </a:p>
        </p:txBody>
      </p:sp>
      <p:sp>
        <p:nvSpPr>
          <p:cNvPr id="12" name="SD_FLD_DocumentDate"/>
          <p:cNvSpPr txBox="1"/>
          <p:nvPr userDrawn="1"/>
        </p:nvSpPr>
        <p:spPr bwMode="auto">
          <a:xfrm>
            <a:off x="6092207" y="6281954"/>
            <a:ext cx="5260115" cy="158437"/>
          </a:xfrm>
          <a:prstGeom prst="rect">
            <a:avLst/>
          </a:prstGeom>
          <a:noFill/>
          <a:ln w="9525">
            <a:noFill/>
            <a:miter lim="800000"/>
            <a:headEnd/>
            <a:tailEnd/>
          </a:ln>
          <a:effectLst/>
        </p:spPr>
        <p:txBody>
          <a:bodyPr vert="horz" wrap="square" lIns="35999" tIns="0" rIns="0" bIns="0" numCol="1" rtlCol="0" anchor="ctr" anchorCtr="0" compatLnSpc="1">
            <a:prstTxWarp prst="textNoShape">
              <a:avLst/>
            </a:prstTxWarp>
            <a:noAutofit/>
          </a:bodyPr>
          <a:lstStyle/>
          <a:p>
            <a:pPr marL="0" marR="0" indent="0" algn="r" defTabSz="457189" rtl="0" eaLnBrk="0" fontAlgn="base" latinLnBrk="0" hangingPunct="0">
              <a:lnSpc>
                <a:spcPct val="100000"/>
              </a:lnSpc>
              <a:spcBef>
                <a:spcPts val="480"/>
              </a:spcBef>
              <a:spcAft>
                <a:spcPts val="0"/>
              </a:spcAft>
              <a:buClrTx/>
              <a:buSzTx/>
              <a:tabLst/>
            </a:pPr>
            <a:endParaRPr kumimoji="0" lang="en-GB" sz="800" b="0" i="0" u="none" strike="noStrike" kern="1200" cap="all" spc="0" normalizeH="0" baseline="0" noProof="0" dirty="0">
              <a:ln>
                <a:noFill/>
              </a:ln>
              <a:solidFill>
                <a:schemeClr val="bg1"/>
              </a:solidFill>
              <a:effectLst/>
              <a:uLnTx/>
              <a:uFillTx/>
              <a:latin typeface="Verdana"/>
              <a:ea typeface="Verdana" pitchFamily="34" charset="0"/>
              <a:cs typeface="Verdana" pitchFamily="34" charset="0"/>
            </a:endParaRPr>
          </a:p>
        </p:txBody>
      </p:sp>
      <p:sp>
        <p:nvSpPr>
          <p:cNvPr id="13" name="SD_FLD_Name"/>
          <p:cNvSpPr txBox="1"/>
          <p:nvPr userDrawn="1"/>
        </p:nvSpPr>
        <p:spPr bwMode="auto">
          <a:xfrm>
            <a:off x="6092207" y="6129519"/>
            <a:ext cx="5260115" cy="158437"/>
          </a:xfrm>
          <a:prstGeom prst="rect">
            <a:avLst/>
          </a:prstGeom>
          <a:noFill/>
          <a:ln w="9525">
            <a:noFill/>
            <a:miter lim="800000"/>
            <a:headEnd/>
            <a:tailEnd/>
          </a:ln>
          <a:effectLst/>
        </p:spPr>
        <p:txBody>
          <a:bodyPr vert="horz" wrap="square" lIns="35999" tIns="0" rIns="0" bIns="0" numCol="1" rtlCol="0" anchor="ctr" anchorCtr="0" compatLnSpc="1">
            <a:prstTxWarp prst="textNoShape">
              <a:avLst/>
            </a:prstTxWarp>
            <a:noAutofit/>
          </a:bodyPr>
          <a:lstStyle/>
          <a:p>
            <a:pPr marL="0" marR="0" indent="0" algn="r" defTabSz="457189" rtl="0" eaLnBrk="0" fontAlgn="base" latinLnBrk="0" hangingPunct="0">
              <a:lnSpc>
                <a:spcPct val="100000"/>
              </a:lnSpc>
              <a:spcBef>
                <a:spcPts val="480"/>
              </a:spcBef>
              <a:spcAft>
                <a:spcPts val="0"/>
              </a:spcAft>
              <a:buClrTx/>
              <a:buSzTx/>
              <a:tabLst/>
            </a:pPr>
            <a:endParaRPr kumimoji="0" lang="en-GB" sz="800" b="0" i="0" u="none" strike="noStrike" kern="1200" cap="all" spc="0" normalizeH="0" baseline="0" noProof="0" dirty="0">
              <a:ln>
                <a:noFill/>
              </a:ln>
              <a:solidFill>
                <a:schemeClr val="bg1"/>
              </a:solidFill>
              <a:effectLst/>
              <a:uLnTx/>
              <a:uFillTx/>
              <a:latin typeface="Verdana"/>
              <a:ea typeface="Verdana" pitchFamily="34" charset="0"/>
              <a:cs typeface="Verdana" pitchFamily="34" charset="0"/>
            </a:endParaRPr>
          </a:p>
        </p:txBody>
      </p:sp>
      <p:sp>
        <p:nvSpPr>
          <p:cNvPr id="3" name="Slide Number Placeholder 2"/>
          <p:cNvSpPr>
            <a:spLocks noGrp="1"/>
          </p:cNvSpPr>
          <p:nvPr>
            <p:ph type="sldNum" sz="quarter" idx="10"/>
          </p:nvPr>
        </p:nvSpPr>
        <p:spPr/>
        <p:txBody>
          <a:bodyPr/>
          <a:lstStyle>
            <a:lvl1pPr>
              <a:defRPr>
                <a:solidFill>
                  <a:schemeClr val="bg1"/>
                </a:solidFill>
              </a:defRPr>
            </a:lvl1pPr>
          </a:lstStyle>
          <a:p>
            <a:fld id="{31421AFA-3AE7-4CEA-BC9B-447859BED57B}" type="slidenum">
              <a:rPr lang="en-GB" smtClean="0"/>
              <a:pPr/>
              <a:t>‹#›</a:t>
            </a:fld>
            <a:endParaRPr lang="en-GB" dirty="0"/>
          </a:p>
        </p:txBody>
      </p:sp>
      <p:sp>
        <p:nvSpPr>
          <p:cNvPr id="16" name="Freeform 5">
            <a:extLst>
              <a:ext uri="{FF2B5EF4-FFF2-40B4-BE49-F238E27FC236}">
                <a16:creationId xmlns:a16="http://schemas.microsoft.com/office/drawing/2014/main" id="{5A883098-EC9D-45F8-BF2C-3487DF20D354}"/>
              </a:ext>
            </a:extLst>
          </p:cNvPr>
          <p:cNvSpPr>
            <a:spLocks noEditPoints="1"/>
          </p:cNvSpPr>
          <p:nvPr userDrawn="1"/>
        </p:nvSpPr>
        <p:spPr bwMode="auto">
          <a:xfrm>
            <a:off x="798513" y="6159600"/>
            <a:ext cx="1219200" cy="257174"/>
          </a:xfrm>
          <a:custGeom>
            <a:avLst/>
            <a:gdLst>
              <a:gd name="T0" fmla="*/ 545 w 1071"/>
              <a:gd name="T1" fmla="*/ 142 h 223"/>
              <a:gd name="T2" fmla="*/ 572 w 1071"/>
              <a:gd name="T3" fmla="*/ 118 h 223"/>
              <a:gd name="T4" fmla="*/ 132 w 1071"/>
              <a:gd name="T5" fmla="*/ 108 h 223"/>
              <a:gd name="T6" fmla="*/ 173 w 1071"/>
              <a:gd name="T7" fmla="*/ 92 h 223"/>
              <a:gd name="T8" fmla="*/ 568 w 1071"/>
              <a:gd name="T9" fmla="*/ 76 h 223"/>
              <a:gd name="T10" fmla="*/ 567 w 1071"/>
              <a:gd name="T11" fmla="*/ 99 h 223"/>
              <a:gd name="T12" fmla="*/ 296 w 1071"/>
              <a:gd name="T13" fmla="*/ 118 h 223"/>
              <a:gd name="T14" fmla="*/ 305 w 1071"/>
              <a:gd name="T15" fmla="*/ 138 h 223"/>
              <a:gd name="T16" fmla="*/ 240 w 1071"/>
              <a:gd name="T17" fmla="*/ 163 h 223"/>
              <a:gd name="T18" fmla="*/ 267 w 1071"/>
              <a:gd name="T19" fmla="*/ 63 h 223"/>
              <a:gd name="T20" fmla="*/ 333 w 1071"/>
              <a:gd name="T21" fmla="*/ 147 h 223"/>
              <a:gd name="T22" fmla="*/ 312 w 1071"/>
              <a:gd name="T23" fmla="*/ 156 h 223"/>
              <a:gd name="T24" fmla="*/ 1071 w 1071"/>
              <a:gd name="T25" fmla="*/ 177 h 223"/>
              <a:gd name="T26" fmla="*/ 799 w 1071"/>
              <a:gd name="T27" fmla="*/ 0 h 223"/>
              <a:gd name="T28" fmla="*/ 707 w 1071"/>
              <a:gd name="T29" fmla="*/ 76 h 223"/>
              <a:gd name="T30" fmla="*/ 670 w 1071"/>
              <a:gd name="T31" fmla="*/ 109 h 223"/>
              <a:gd name="T32" fmla="*/ 735 w 1071"/>
              <a:gd name="T33" fmla="*/ 109 h 223"/>
              <a:gd name="T34" fmla="*/ 759 w 1071"/>
              <a:gd name="T35" fmla="*/ 109 h 223"/>
              <a:gd name="T36" fmla="*/ 646 w 1071"/>
              <a:gd name="T37" fmla="*/ 109 h 223"/>
              <a:gd name="T38" fmla="*/ 712 w 1071"/>
              <a:gd name="T39" fmla="*/ 55 h 223"/>
              <a:gd name="T40" fmla="*/ 0 w 1071"/>
              <a:gd name="T41" fmla="*/ 46 h 223"/>
              <a:gd name="T42" fmla="*/ 1026 w 1071"/>
              <a:gd name="T43" fmla="*/ 223 h 223"/>
              <a:gd name="T44" fmla="*/ 453 w 1071"/>
              <a:gd name="T45" fmla="*/ 151 h 223"/>
              <a:gd name="T46" fmla="*/ 423 w 1071"/>
              <a:gd name="T47" fmla="*/ 136 h 223"/>
              <a:gd name="T48" fmla="*/ 393 w 1071"/>
              <a:gd name="T49" fmla="*/ 151 h 223"/>
              <a:gd name="T50" fmla="*/ 370 w 1071"/>
              <a:gd name="T51" fmla="*/ 66 h 223"/>
              <a:gd name="T52" fmla="*/ 424 w 1071"/>
              <a:gd name="T53" fmla="*/ 107 h 223"/>
              <a:gd name="T54" fmla="*/ 477 w 1071"/>
              <a:gd name="T55" fmla="*/ 66 h 223"/>
              <a:gd name="T56" fmla="*/ 600 w 1071"/>
              <a:gd name="T57" fmla="*/ 65 h 223"/>
              <a:gd name="T58" fmla="*/ 613 w 1071"/>
              <a:gd name="T59" fmla="*/ 133 h 223"/>
              <a:gd name="T60" fmla="*/ 522 w 1071"/>
              <a:gd name="T61" fmla="*/ 150 h 223"/>
              <a:gd name="T62" fmla="*/ 572 w 1071"/>
              <a:gd name="T63" fmla="*/ 56 h 223"/>
              <a:gd name="T64" fmla="*/ 157 w 1071"/>
              <a:gd name="T65" fmla="*/ 56 h 223"/>
              <a:gd name="T66" fmla="*/ 197 w 1071"/>
              <a:gd name="T67" fmla="*/ 91 h 223"/>
              <a:gd name="T68" fmla="*/ 196 w 1071"/>
              <a:gd name="T69" fmla="*/ 152 h 223"/>
              <a:gd name="T70" fmla="*/ 150 w 1071"/>
              <a:gd name="T71" fmla="*/ 128 h 223"/>
              <a:gd name="T72" fmla="*/ 120 w 1071"/>
              <a:gd name="T73" fmla="*/ 163 h 223"/>
              <a:gd name="T74" fmla="*/ 811 w 1071"/>
              <a:gd name="T75" fmla="*/ 162 h 223"/>
              <a:gd name="T76" fmla="*/ 811 w 1071"/>
              <a:gd name="T77" fmla="*/ 55 h 223"/>
              <a:gd name="T78" fmla="*/ 866 w 1071"/>
              <a:gd name="T79" fmla="*/ 141 h 223"/>
              <a:gd name="T80" fmla="*/ 811 w 1071"/>
              <a:gd name="T81" fmla="*/ 162 h 223"/>
              <a:gd name="T82" fmla="*/ 908 w 1071"/>
              <a:gd name="T83" fmla="*/ 67 h 223"/>
              <a:gd name="T84" fmla="*/ 931 w 1071"/>
              <a:gd name="T85" fmla="*/ 141 h 223"/>
              <a:gd name="T86" fmla="*/ 975 w 1071"/>
              <a:gd name="T87" fmla="*/ 162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71" h="223">
                <a:moveTo>
                  <a:pt x="572" y="118"/>
                </a:moveTo>
                <a:cubicBezTo>
                  <a:pt x="545" y="118"/>
                  <a:pt x="545" y="118"/>
                  <a:pt x="545" y="118"/>
                </a:cubicBezTo>
                <a:cubicBezTo>
                  <a:pt x="545" y="142"/>
                  <a:pt x="545" y="142"/>
                  <a:pt x="545" y="142"/>
                </a:cubicBezTo>
                <a:cubicBezTo>
                  <a:pt x="573" y="142"/>
                  <a:pt x="573" y="142"/>
                  <a:pt x="573" y="142"/>
                </a:cubicBezTo>
                <a:cubicBezTo>
                  <a:pt x="583" y="142"/>
                  <a:pt x="590" y="138"/>
                  <a:pt x="590" y="130"/>
                </a:cubicBezTo>
                <a:cubicBezTo>
                  <a:pt x="590" y="123"/>
                  <a:pt x="584" y="118"/>
                  <a:pt x="572" y="118"/>
                </a:cubicBezTo>
                <a:moveTo>
                  <a:pt x="155" y="77"/>
                </a:moveTo>
                <a:cubicBezTo>
                  <a:pt x="132" y="77"/>
                  <a:pt x="132" y="77"/>
                  <a:pt x="132" y="77"/>
                </a:cubicBezTo>
                <a:cubicBezTo>
                  <a:pt x="132" y="108"/>
                  <a:pt x="132" y="108"/>
                  <a:pt x="132" y="108"/>
                </a:cubicBezTo>
                <a:cubicBezTo>
                  <a:pt x="155" y="108"/>
                  <a:pt x="155" y="108"/>
                  <a:pt x="155" y="108"/>
                </a:cubicBezTo>
                <a:cubicBezTo>
                  <a:pt x="167" y="108"/>
                  <a:pt x="173" y="101"/>
                  <a:pt x="173" y="92"/>
                </a:cubicBezTo>
                <a:cubicBezTo>
                  <a:pt x="173" y="92"/>
                  <a:pt x="173" y="92"/>
                  <a:pt x="173" y="92"/>
                </a:cubicBezTo>
                <a:cubicBezTo>
                  <a:pt x="173" y="82"/>
                  <a:pt x="166" y="77"/>
                  <a:pt x="155" y="77"/>
                </a:cubicBezTo>
                <a:moveTo>
                  <a:pt x="584" y="88"/>
                </a:moveTo>
                <a:cubicBezTo>
                  <a:pt x="584" y="80"/>
                  <a:pt x="578" y="76"/>
                  <a:pt x="568" y="76"/>
                </a:cubicBezTo>
                <a:cubicBezTo>
                  <a:pt x="545" y="76"/>
                  <a:pt x="545" y="76"/>
                  <a:pt x="545" y="76"/>
                </a:cubicBezTo>
                <a:cubicBezTo>
                  <a:pt x="545" y="99"/>
                  <a:pt x="545" y="99"/>
                  <a:pt x="545" y="99"/>
                </a:cubicBezTo>
                <a:cubicBezTo>
                  <a:pt x="567" y="99"/>
                  <a:pt x="567" y="99"/>
                  <a:pt x="567" y="99"/>
                </a:cubicBezTo>
                <a:cubicBezTo>
                  <a:pt x="577" y="99"/>
                  <a:pt x="584" y="96"/>
                  <a:pt x="584" y="88"/>
                </a:cubicBezTo>
                <a:moveTo>
                  <a:pt x="266" y="118"/>
                </a:moveTo>
                <a:cubicBezTo>
                  <a:pt x="296" y="118"/>
                  <a:pt x="296" y="118"/>
                  <a:pt x="296" y="118"/>
                </a:cubicBezTo>
                <a:cubicBezTo>
                  <a:pt x="281" y="83"/>
                  <a:pt x="281" y="83"/>
                  <a:pt x="281" y="83"/>
                </a:cubicBezTo>
                <a:lnTo>
                  <a:pt x="266" y="118"/>
                </a:lnTo>
                <a:close/>
                <a:moveTo>
                  <a:pt x="305" y="138"/>
                </a:moveTo>
                <a:cubicBezTo>
                  <a:pt x="258" y="138"/>
                  <a:pt x="258" y="138"/>
                  <a:pt x="258" y="138"/>
                </a:cubicBezTo>
                <a:cubicBezTo>
                  <a:pt x="250" y="156"/>
                  <a:pt x="250" y="156"/>
                  <a:pt x="250" y="156"/>
                </a:cubicBezTo>
                <a:cubicBezTo>
                  <a:pt x="248" y="161"/>
                  <a:pt x="245" y="163"/>
                  <a:pt x="240" y="163"/>
                </a:cubicBezTo>
                <a:cubicBezTo>
                  <a:pt x="234" y="163"/>
                  <a:pt x="229" y="159"/>
                  <a:pt x="229" y="153"/>
                </a:cubicBezTo>
                <a:cubicBezTo>
                  <a:pt x="229" y="151"/>
                  <a:pt x="229" y="149"/>
                  <a:pt x="230" y="147"/>
                </a:cubicBezTo>
                <a:cubicBezTo>
                  <a:pt x="267" y="63"/>
                  <a:pt x="267" y="63"/>
                  <a:pt x="267" y="63"/>
                </a:cubicBezTo>
                <a:cubicBezTo>
                  <a:pt x="270" y="58"/>
                  <a:pt x="274" y="54"/>
                  <a:pt x="282" y="54"/>
                </a:cubicBezTo>
                <a:cubicBezTo>
                  <a:pt x="289" y="54"/>
                  <a:pt x="293" y="58"/>
                  <a:pt x="296" y="63"/>
                </a:cubicBezTo>
                <a:cubicBezTo>
                  <a:pt x="333" y="147"/>
                  <a:pt x="333" y="147"/>
                  <a:pt x="333" y="147"/>
                </a:cubicBezTo>
                <a:cubicBezTo>
                  <a:pt x="334" y="149"/>
                  <a:pt x="334" y="151"/>
                  <a:pt x="334" y="153"/>
                </a:cubicBezTo>
                <a:cubicBezTo>
                  <a:pt x="334" y="159"/>
                  <a:pt x="329" y="163"/>
                  <a:pt x="323" y="163"/>
                </a:cubicBezTo>
                <a:cubicBezTo>
                  <a:pt x="318" y="163"/>
                  <a:pt x="314" y="161"/>
                  <a:pt x="312" y="156"/>
                </a:cubicBezTo>
                <a:lnTo>
                  <a:pt x="305" y="138"/>
                </a:lnTo>
                <a:close/>
                <a:moveTo>
                  <a:pt x="1026" y="223"/>
                </a:moveTo>
                <a:cubicBezTo>
                  <a:pt x="1058" y="223"/>
                  <a:pt x="1071" y="209"/>
                  <a:pt x="1071" y="177"/>
                </a:cubicBezTo>
                <a:cubicBezTo>
                  <a:pt x="1071" y="46"/>
                  <a:pt x="1071" y="46"/>
                  <a:pt x="1071" y="46"/>
                </a:cubicBezTo>
                <a:cubicBezTo>
                  <a:pt x="1071" y="14"/>
                  <a:pt x="1058" y="0"/>
                  <a:pt x="1026" y="0"/>
                </a:cubicBezTo>
                <a:cubicBezTo>
                  <a:pt x="799" y="0"/>
                  <a:pt x="799" y="0"/>
                  <a:pt x="799" y="0"/>
                </a:cubicBezTo>
                <a:cubicBezTo>
                  <a:pt x="701" y="118"/>
                  <a:pt x="701" y="118"/>
                  <a:pt x="701" y="118"/>
                </a:cubicBezTo>
                <a:cubicBezTo>
                  <a:pt x="698" y="116"/>
                  <a:pt x="698" y="116"/>
                  <a:pt x="698" y="116"/>
                </a:cubicBezTo>
                <a:cubicBezTo>
                  <a:pt x="707" y="76"/>
                  <a:pt x="707" y="76"/>
                  <a:pt x="707" y="76"/>
                </a:cubicBezTo>
                <a:cubicBezTo>
                  <a:pt x="705" y="76"/>
                  <a:pt x="704" y="76"/>
                  <a:pt x="702" y="76"/>
                </a:cubicBezTo>
                <a:cubicBezTo>
                  <a:pt x="683" y="76"/>
                  <a:pt x="670" y="91"/>
                  <a:pt x="670" y="109"/>
                </a:cubicBezTo>
                <a:cubicBezTo>
                  <a:pt x="670" y="109"/>
                  <a:pt x="670" y="109"/>
                  <a:pt x="670" y="109"/>
                </a:cubicBezTo>
                <a:cubicBezTo>
                  <a:pt x="670" y="127"/>
                  <a:pt x="684" y="142"/>
                  <a:pt x="703" y="142"/>
                </a:cubicBezTo>
                <a:cubicBezTo>
                  <a:pt x="722" y="142"/>
                  <a:pt x="735" y="128"/>
                  <a:pt x="735" y="109"/>
                </a:cubicBezTo>
                <a:cubicBezTo>
                  <a:pt x="735" y="109"/>
                  <a:pt x="735" y="109"/>
                  <a:pt x="735" y="109"/>
                </a:cubicBezTo>
                <a:cubicBezTo>
                  <a:pt x="735" y="106"/>
                  <a:pt x="734" y="102"/>
                  <a:pt x="733" y="99"/>
                </a:cubicBezTo>
                <a:cubicBezTo>
                  <a:pt x="753" y="84"/>
                  <a:pt x="753" y="84"/>
                  <a:pt x="753" y="84"/>
                </a:cubicBezTo>
                <a:cubicBezTo>
                  <a:pt x="757" y="91"/>
                  <a:pt x="759" y="100"/>
                  <a:pt x="759" y="109"/>
                </a:cubicBezTo>
                <a:cubicBezTo>
                  <a:pt x="759" y="109"/>
                  <a:pt x="759" y="109"/>
                  <a:pt x="759" y="109"/>
                </a:cubicBezTo>
                <a:cubicBezTo>
                  <a:pt x="759" y="139"/>
                  <a:pt x="735" y="164"/>
                  <a:pt x="702" y="164"/>
                </a:cubicBezTo>
                <a:cubicBezTo>
                  <a:pt x="669" y="164"/>
                  <a:pt x="646" y="140"/>
                  <a:pt x="646" y="109"/>
                </a:cubicBezTo>
                <a:cubicBezTo>
                  <a:pt x="646" y="109"/>
                  <a:pt x="646" y="109"/>
                  <a:pt x="646" y="109"/>
                </a:cubicBezTo>
                <a:cubicBezTo>
                  <a:pt x="646" y="79"/>
                  <a:pt x="670" y="54"/>
                  <a:pt x="703" y="54"/>
                </a:cubicBezTo>
                <a:cubicBezTo>
                  <a:pt x="706" y="54"/>
                  <a:pt x="709" y="54"/>
                  <a:pt x="712" y="55"/>
                </a:cubicBezTo>
                <a:cubicBezTo>
                  <a:pt x="724" y="0"/>
                  <a:pt x="724" y="0"/>
                  <a:pt x="724" y="0"/>
                </a:cubicBezTo>
                <a:cubicBezTo>
                  <a:pt x="45" y="0"/>
                  <a:pt x="45" y="0"/>
                  <a:pt x="45" y="0"/>
                </a:cubicBezTo>
                <a:cubicBezTo>
                  <a:pt x="13" y="0"/>
                  <a:pt x="0" y="14"/>
                  <a:pt x="0" y="46"/>
                </a:cubicBezTo>
                <a:cubicBezTo>
                  <a:pt x="0" y="177"/>
                  <a:pt x="0" y="177"/>
                  <a:pt x="0" y="177"/>
                </a:cubicBezTo>
                <a:cubicBezTo>
                  <a:pt x="0" y="209"/>
                  <a:pt x="13" y="223"/>
                  <a:pt x="45" y="223"/>
                </a:cubicBezTo>
                <a:lnTo>
                  <a:pt x="1026" y="223"/>
                </a:lnTo>
                <a:close/>
                <a:moveTo>
                  <a:pt x="477" y="151"/>
                </a:moveTo>
                <a:cubicBezTo>
                  <a:pt x="477" y="159"/>
                  <a:pt x="472" y="163"/>
                  <a:pt x="465" y="163"/>
                </a:cubicBezTo>
                <a:cubicBezTo>
                  <a:pt x="458" y="163"/>
                  <a:pt x="453" y="159"/>
                  <a:pt x="453" y="151"/>
                </a:cubicBezTo>
                <a:cubicBezTo>
                  <a:pt x="453" y="98"/>
                  <a:pt x="453" y="98"/>
                  <a:pt x="453" y="98"/>
                </a:cubicBezTo>
                <a:cubicBezTo>
                  <a:pt x="433" y="130"/>
                  <a:pt x="433" y="130"/>
                  <a:pt x="433" y="130"/>
                </a:cubicBezTo>
                <a:cubicBezTo>
                  <a:pt x="431" y="134"/>
                  <a:pt x="428" y="136"/>
                  <a:pt x="423" y="136"/>
                </a:cubicBezTo>
                <a:cubicBezTo>
                  <a:pt x="419" y="136"/>
                  <a:pt x="416" y="134"/>
                  <a:pt x="413" y="130"/>
                </a:cubicBezTo>
                <a:cubicBezTo>
                  <a:pt x="393" y="99"/>
                  <a:pt x="393" y="99"/>
                  <a:pt x="393" y="99"/>
                </a:cubicBezTo>
                <a:cubicBezTo>
                  <a:pt x="393" y="151"/>
                  <a:pt x="393" y="151"/>
                  <a:pt x="393" y="151"/>
                </a:cubicBezTo>
                <a:cubicBezTo>
                  <a:pt x="393" y="159"/>
                  <a:pt x="388" y="163"/>
                  <a:pt x="382" y="163"/>
                </a:cubicBezTo>
                <a:cubicBezTo>
                  <a:pt x="375" y="163"/>
                  <a:pt x="370" y="159"/>
                  <a:pt x="370" y="151"/>
                </a:cubicBezTo>
                <a:cubicBezTo>
                  <a:pt x="370" y="66"/>
                  <a:pt x="370" y="66"/>
                  <a:pt x="370" y="66"/>
                </a:cubicBezTo>
                <a:cubicBezTo>
                  <a:pt x="370" y="59"/>
                  <a:pt x="377" y="55"/>
                  <a:pt x="383" y="55"/>
                </a:cubicBezTo>
                <a:cubicBezTo>
                  <a:pt x="389" y="55"/>
                  <a:pt x="393" y="57"/>
                  <a:pt x="396" y="62"/>
                </a:cubicBezTo>
                <a:cubicBezTo>
                  <a:pt x="424" y="107"/>
                  <a:pt x="424" y="107"/>
                  <a:pt x="424" y="107"/>
                </a:cubicBezTo>
                <a:cubicBezTo>
                  <a:pt x="451" y="62"/>
                  <a:pt x="451" y="62"/>
                  <a:pt x="451" y="62"/>
                </a:cubicBezTo>
                <a:cubicBezTo>
                  <a:pt x="454" y="57"/>
                  <a:pt x="458" y="55"/>
                  <a:pt x="464" y="55"/>
                </a:cubicBezTo>
                <a:cubicBezTo>
                  <a:pt x="470" y="55"/>
                  <a:pt x="477" y="59"/>
                  <a:pt x="477" y="66"/>
                </a:cubicBezTo>
                <a:lnTo>
                  <a:pt x="477" y="151"/>
                </a:lnTo>
                <a:close/>
                <a:moveTo>
                  <a:pt x="572" y="56"/>
                </a:moveTo>
                <a:cubicBezTo>
                  <a:pt x="584" y="56"/>
                  <a:pt x="594" y="59"/>
                  <a:pt x="600" y="65"/>
                </a:cubicBezTo>
                <a:cubicBezTo>
                  <a:pt x="605" y="70"/>
                  <a:pt x="607" y="76"/>
                  <a:pt x="607" y="83"/>
                </a:cubicBezTo>
                <a:cubicBezTo>
                  <a:pt x="607" y="96"/>
                  <a:pt x="601" y="102"/>
                  <a:pt x="593" y="107"/>
                </a:cubicBezTo>
                <a:cubicBezTo>
                  <a:pt x="605" y="111"/>
                  <a:pt x="613" y="118"/>
                  <a:pt x="613" y="133"/>
                </a:cubicBezTo>
                <a:cubicBezTo>
                  <a:pt x="613" y="153"/>
                  <a:pt x="597" y="162"/>
                  <a:pt x="573" y="162"/>
                </a:cubicBezTo>
                <a:cubicBezTo>
                  <a:pt x="534" y="162"/>
                  <a:pt x="534" y="162"/>
                  <a:pt x="534" y="162"/>
                </a:cubicBezTo>
                <a:cubicBezTo>
                  <a:pt x="527" y="162"/>
                  <a:pt x="522" y="158"/>
                  <a:pt x="522" y="150"/>
                </a:cubicBezTo>
                <a:cubicBezTo>
                  <a:pt x="522" y="68"/>
                  <a:pt x="522" y="68"/>
                  <a:pt x="522" y="68"/>
                </a:cubicBezTo>
                <a:cubicBezTo>
                  <a:pt x="522" y="60"/>
                  <a:pt x="527" y="56"/>
                  <a:pt x="534" y="56"/>
                </a:cubicBezTo>
                <a:lnTo>
                  <a:pt x="572" y="56"/>
                </a:lnTo>
                <a:close/>
                <a:moveTo>
                  <a:pt x="108" y="68"/>
                </a:moveTo>
                <a:cubicBezTo>
                  <a:pt x="108" y="60"/>
                  <a:pt x="113" y="56"/>
                  <a:pt x="120" y="56"/>
                </a:cubicBezTo>
                <a:cubicBezTo>
                  <a:pt x="157" y="56"/>
                  <a:pt x="157" y="56"/>
                  <a:pt x="157" y="56"/>
                </a:cubicBezTo>
                <a:cubicBezTo>
                  <a:pt x="171" y="56"/>
                  <a:pt x="181" y="60"/>
                  <a:pt x="188" y="67"/>
                </a:cubicBezTo>
                <a:cubicBezTo>
                  <a:pt x="194" y="73"/>
                  <a:pt x="197" y="81"/>
                  <a:pt x="197" y="91"/>
                </a:cubicBezTo>
                <a:cubicBezTo>
                  <a:pt x="197" y="91"/>
                  <a:pt x="197" y="91"/>
                  <a:pt x="197" y="91"/>
                </a:cubicBezTo>
                <a:cubicBezTo>
                  <a:pt x="197" y="108"/>
                  <a:pt x="189" y="118"/>
                  <a:pt x="176" y="124"/>
                </a:cubicBezTo>
                <a:cubicBezTo>
                  <a:pt x="192" y="143"/>
                  <a:pt x="192" y="143"/>
                  <a:pt x="192" y="143"/>
                </a:cubicBezTo>
                <a:cubicBezTo>
                  <a:pt x="194" y="146"/>
                  <a:pt x="196" y="148"/>
                  <a:pt x="196" y="152"/>
                </a:cubicBezTo>
                <a:cubicBezTo>
                  <a:pt x="196" y="158"/>
                  <a:pt x="190" y="163"/>
                  <a:pt x="184" y="163"/>
                </a:cubicBezTo>
                <a:cubicBezTo>
                  <a:pt x="179" y="163"/>
                  <a:pt x="176" y="161"/>
                  <a:pt x="173" y="157"/>
                </a:cubicBezTo>
                <a:cubicBezTo>
                  <a:pt x="150" y="128"/>
                  <a:pt x="150" y="128"/>
                  <a:pt x="150" y="128"/>
                </a:cubicBezTo>
                <a:cubicBezTo>
                  <a:pt x="132" y="128"/>
                  <a:pt x="132" y="128"/>
                  <a:pt x="132" y="128"/>
                </a:cubicBezTo>
                <a:cubicBezTo>
                  <a:pt x="132" y="151"/>
                  <a:pt x="132" y="151"/>
                  <a:pt x="132" y="151"/>
                </a:cubicBezTo>
                <a:cubicBezTo>
                  <a:pt x="132" y="159"/>
                  <a:pt x="127" y="163"/>
                  <a:pt x="120" y="163"/>
                </a:cubicBezTo>
                <a:cubicBezTo>
                  <a:pt x="113" y="163"/>
                  <a:pt x="108" y="159"/>
                  <a:pt x="108" y="151"/>
                </a:cubicBezTo>
                <a:lnTo>
                  <a:pt x="108" y="68"/>
                </a:lnTo>
                <a:close/>
                <a:moveTo>
                  <a:pt x="811" y="162"/>
                </a:moveTo>
                <a:cubicBezTo>
                  <a:pt x="804" y="162"/>
                  <a:pt x="799" y="158"/>
                  <a:pt x="799" y="150"/>
                </a:cubicBezTo>
                <a:cubicBezTo>
                  <a:pt x="799" y="67"/>
                  <a:pt x="799" y="67"/>
                  <a:pt x="799" y="67"/>
                </a:cubicBezTo>
                <a:cubicBezTo>
                  <a:pt x="799" y="59"/>
                  <a:pt x="804" y="55"/>
                  <a:pt x="811" y="55"/>
                </a:cubicBezTo>
                <a:cubicBezTo>
                  <a:pt x="818" y="55"/>
                  <a:pt x="823" y="59"/>
                  <a:pt x="823" y="67"/>
                </a:cubicBezTo>
                <a:cubicBezTo>
                  <a:pt x="823" y="141"/>
                  <a:pt x="823" y="141"/>
                  <a:pt x="823" y="141"/>
                </a:cubicBezTo>
                <a:cubicBezTo>
                  <a:pt x="866" y="141"/>
                  <a:pt x="866" y="141"/>
                  <a:pt x="866" y="141"/>
                </a:cubicBezTo>
                <a:cubicBezTo>
                  <a:pt x="872" y="141"/>
                  <a:pt x="877" y="145"/>
                  <a:pt x="877" y="152"/>
                </a:cubicBezTo>
                <a:cubicBezTo>
                  <a:pt x="877" y="158"/>
                  <a:pt x="872" y="162"/>
                  <a:pt x="866" y="162"/>
                </a:cubicBezTo>
                <a:lnTo>
                  <a:pt x="811" y="162"/>
                </a:lnTo>
                <a:close/>
                <a:moveTo>
                  <a:pt x="919" y="162"/>
                </a:moveTo>
                <a:cubicBezTo>
                  <a:pt x="913" y="162"/>
                  <a:pt x="908" y="158"/>
                  <a:pt x="908" y="150"/>
                </a:cubicBezTo>
                <a:cubicBezTo>
                  <a:pt x="908" y="67"/>
                  <a:pt x="908" y="67"/>
                  <a:pt x="908" y="67"/>
                </a:cubicBezTo>
                <a:cubicBezTo>
                  <a:pt x="908" y="59"/>
                  <a:pt x="913" y="55"/>
                  <a:pt x="919" y="55"/>
                </a:cubicBezTo>
                <a:cubicBezTo>
                  <a:pt x="926" y="55"/>
                  <a:pt x="931" y="59"/>
                  <a:pt x="931" y="67"/>
                </a:cubicBezTo>
                <a:cubicBezTo>
                  <a:pt x="931" y="141"/>
                  <a:pt x="931" y="141"/>
                  <a:pt x="931" y="141"/>
                </a:cubicBezTo>
                <a:cubicBezTo>
                  <a:pt x="975" y="141"/>
                  <a:pt x="975" y="141"/>
                  <a:pt x="975" y="141"/>
                </a:cubicBezTo>
                <a:cubicBezTo>
                  <a:pt x="981" y="141"/>
                  <a:pt x="985" y="145"/>
                  <a:pt x="985" y="152"/>
                </a:cubicBezTo>
                <a:cubicBezTo>
                  <a:pt x="985" y="158"/>
                  <a:pt x="981" y="162"/>
                  <a:pt x="975" y="162"/>
                </a:cubicBezTo>
                <a:lnTo>
                  <a:pt x="919" y="16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4" name="Footer Placeholder 4">
            <a:extLst>
              <a:ext uri="{FF2B5EF4-FFF2-40B4-BE49-F238E27FC236}">
                <a16:creationId xmlns:a16="http://schemas.microsoft.com/office/drawing/2014/main" id="{09855619-46E8-4B12-8D5A-DE355202193B}"/>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solidFill>
                  <a:schemeClr val="bg1"/>
                </a:solidFill>
              </a:defRPr>
            </a:lvl1pPr>
          </a:lstStyle>
          <a:p>
            <a:pPr algn="r"/>
            <a:r>
              <a:rPr lang="en-GB"/>
              <a:t>KS FoU-prosjekt 184002</a:t>
            </a:r>
            <a:endParaRPr lang="en-GB" dirty="0"/>
          </a:p>
        </p:txBody>
      </p:sp>
      <p:sp>
        <p:nvSpPr>
          <p:cNvPr id="18" name="Date_DateCustomA">
            <a:extLst>
              <a:ext uri="{FF2B5EF4-FFF2-40B4-BE49-F238E27FC236}">
                <a16:creationId xmlns:a16="http://schemas.microsoft.com/office/drawing/2014/main" id="{9CA6E42C-D397-4857-89FC-8B948A957D40}"/>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bg1"/>
                </a:solidFill>
              </a:defRPr>
            </a:lvl1pPr>
          </a:lstStyle>
          <a:p>
            <a:pPr algn="r"/>
            <a:fld id="{D997EFE0-96C9-425D-82E1-18BF9997B077}" type="datetime1">
              <a:rPr lang="en-GB" smtClean="0"/>
              <a:t>30/11/2018</a:t>
            </a:fld>
            <a:endParaRPr lang="en-GB" dirty="0"/>
          </a:p>
        </p:txBody>
      </p:sp>
    </p:spTree>
    <p:extLst>
      <p:ext uri="{BB962C8B-B14F-4D97-AF65-F5344CB8AC3E}">
        <p14:creationId xmlns:p14="http://schemas.microsoft.com/office/powerpoint/2010/main" val="323992266"/>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E7EDE-B35A-419A-9736-2631EB88B415}"/>
              </a:ext>
            </a:extLst>
          </p:cNvPr>
          <p:cNvSpPr>
            <a:spLocks noGrp="1"/>
          </p:cNvSpPr>
          <p:nvPr>
            <p:ph type="ctrTitle"/>
          </p:nvPr>
        </p:nvSpPr>
        <p:spPr>
          <a:xfrm>
            <a:off x="1524000" y="1122363"/>
            <a:ext cx="9142413" cy="2389187"/>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922D351-4BA5-43E7-8A97-D3D5BC4E9558}"/>
              </a:ext>
            </a:extLst>
          </p:cNvPr>
          <p:cNvSpPr>
            <a:spLocks noGrp="1"/>
          </p:cNvSpPr>
          <p:nvPr>
            <p:ph type="subTitle" idx="1"/>
          </p:nvPr>
        </p:nvSpPr>
        <p:spPr>
          <a:xfrm>
            <a:off x="1524000" y="3603625"/>
            <a:ext cx="9142413" cy="165576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2F8ECBB-2F96-441D-9132-BA9E0337BF1C}"/>
              </a:ext>
            </a:extLst>
          </p:cNvPr>
          <p:cNvSpPr>
            <a:spLocks noGrp="1"/>
          </p:cNvSpPr>
          <p:nvPr>
            <p:ph type="dt" sz="half" idx="10"/>
          </p:nvPr>
        </p:nvSpPr>
        <p:spPr/>
        <p:txBody>
          <a:bodyPr/>
          <a:lstStyle/>
          <a:p>
            <a:fld id="{01632D03-C1B4-448C-9B14-63DC9CA0FC61}" type="datetime1">
              <a:rPr lang="en-GB" smtClean="0"/>
              <a:t>30/11/2018</a:t>
            </a:fld>
            <a:endParaRPr lang="en-GB"/>
          </a:p>
        </p:txBody>
      </p:sp>
      <p:sp>
        <p:nvSpPr>
          <p:cNvPr id="5" name="Footer Placeholder 4">
            <a:extLst>
              <a:ext uri="{FF2B5EF4-FFF2-40B4-BE49-F238E27FC236}">
                <a16:creationId xmlns:a16="http://schemas.microsoft.com/office/drawing/2014/main" id="{E21753DD-0DEC-4E16-BE31-26208EE2DFF7}"/>
              </a:ext>
            </a:extLst>
          </p:cNvPr>
          <p:cNvSpPr>
            <a:spLocks noGrp="1"/>
          </p:cNvSpPr>
          <p:nvPr>
            <p:ph type="ftr" sz="quarter" idx="11"/>
          </p:nvPr>
        </p:nvSpPr>
        <p:spPr/>
        <p:txBody>
          <a:bodyPr/>
          <a:lstStyle/>
          <a:p>
            <a:r>
              <a:rPr lang="en-GB"/>
              <a:t>KS FoU-prosjekt 184002</a:t>
            </a:r>
          </a:p>
        </p:txBody>
      </p:sp>
      <p:sp>
        <p:nvSpPr>
          <p:cNvPr id="6" name="Slide Number Placeholder 5">
            <a:extLst>
              <a:ext uri="{FF2B5EF4-FFF2-40B4-BE49-F238E27FC236}">
                <a16:creationId xmlns:a16="http://schemas.microsoft.com/office/drawing/2014/main" id="{5F10FA19-2886-4538-82AF-0531AEB31A53}"/>
              </a:ext>
            </a:extLst>
          </p:cNvPr>
          <p:cNvSpPr>
            <a:spLocks noGrp="1"/>
          </p:cNvSpPr>
          <p:nvPr>
            <p:ph type="sldNum" sz="quarter" idx="12"/>
          </p:nvPr>
        </p:nvSpPr>
        <p:spPr/>
        <p:txBody>
          <a:bodyPr/>
          <a:lstStyle/>
          <a:p>
            <a:fld id="{50ED8CDE-F345-4822-8591-4C245B785D90}" type="slidenum">
              <a:rPr lang="en-GB" smtClean="0"/>
              <a:t>‹#›</a:t>
            </a:fld>
            <a:endParaRPr lang="en-GB"/>
          </a:p>
        </p:txBody>
      </p:sp>
    </p:spTree>
    <p:extLst>
      <p:ext uri="{BB962C8B-B14F-4D97-AF65-F5344CB8AC3E}">
        <p14:creationId xmlns:p14="http://schemas.microsoft.com/office/powerpoint/2010/main" val="3423703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Breaker (A)">
    <p:spTree>
      <p:nvGrpSpPr>
        <p:cNvPr id="1" name=""/>
        <p:cNvGrpSpPr/>
        <p:nvPr/>
      </p:nvGrpSpPr>
      <p:grpSpPr>
        <a:xfrm>
          <a:off x="0" y="0"/>
          <a:ext cx="0" cy="0"/>
          <a:chOff x="0" y="0"/>
          <a:chExt cx="0" cy="0"/>
        </a:xfrm>
      </p:grpSpPr>
      <p:sp>
        <p:nvSpPr>
          <p:cNvPr id="7" name="Background"/>
          <p:cNvSpPr/>
          <p:nvPr userDrawn="1"/>
        </p:nvSpPr>
        <p:spPr>
          <a:xfrm>
            <a:off x="0" y="0"/>
            <a:ext cx="12190413" cy="685958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endParaRPr lang="en-GB" noProof="0" dirty="0"/>
          </a:p>
        </p:txBody>
      </p:sp>
      <p:sp>
        <p:nvSpPr>
          <p:cNvPr id="24" name="Title 1">
            <a:extLst>
              <a:ext uri="{FF2B5EF4-FFF2-40B4-BE49-F238E27FC236}">
                <a16:creationId xmlns:a16="http://schemas.microsoft.com/office/drawing/2014/main" id="{205C9348-6845-4A4F-958A-4A052BC8EDF6}"/>
              </a:ext>
            </a:extLst>
          </p:cNvPr>
          <p:cNvSpPr>
            <a:spLocks noGrp="1"/>
          </p:cNvSpPr>
          <p:nvPr>
            <p:ph type="title" hasCustomPrompt="1"/>
          </p:nvPr>
        </p:nvSpPr>
        <p:spPr>
          <a:xfrm>
            <a:off x="798513" y="452543"/>
            <a:ext cx="7329487" cy="5255844"/>
          </a:xfrm>
        </p:spPr>
        <p:txBody>
          <a:bodyPr/>
          <a:lstStyle>
            <a:lvl1pPr>
              <a:defRPr sz="4800">
                <a:solidFill>
                  <a:schemeClr val="bg1"/>
                </a:solidFill>
              </a:defRPr>
            </a:lvl1pPr>
          </a:lstStyle>
          <a:p>
            <a:r>
              <a:rPr lang="en-GB" dirty="0"/>
              <a:t>Breaker text</a:t>
            </a:r>
          </a:p>
        </p:txBody>
      </p:sp>
      <p:sp>
        <p:nvSpPr>
          <p:cNvPr id="12" name="SD_FLD_DocumentDate"/>
          <p:cNvSpPr txBox="1"/>
          <p:nvPr userDrawn="1"/>
        </p:nvSpPr>
        <p:spPr bwMode="auto">
          <a:xfrm>
            <a:off x="6092207" y="6281954"/>
            <a:ext cx="5260115" cy="158437"/>
          </a:xfrm>
          <a:prstGeom prst="rect">
            <a:avLst/>
          </a:prstGeom>
          <a:noFill/>
          <a:ln w="9525">
            <a:noFill/>
            <a:miter lim="800000"/>
            <a:headEnd/>
            <a:tailEnd/>
          </a:ln>
          <a:effectLst/>
        </p:spPr>
        <p:txBody>
          <a:bodyPr vert="horz" wrap="square" lIns="35999" tIns="0" rIns="0" bIns="0" numCol="1" rtlCol="0" anchor="ctr" anchorCtr="0" compatLnSpc="1">
            <a:prstTxWarp prst="textNoShape">
              <a:avLst/>
            </a:prstTxWarp>
            <a:noAutofit/>
          </a:bodyPr>
          <a:lstStyle/>
          <a:p>
            <a:pPr marL="0" marR="0" indent="0" algn="r" defTabSz="457189" rtl="0" eaLnBrk="0" fontAlgn="base" latinLnBrk="0" hangingPunct="0">
              <a:lnSpc>
                <a:spcPct val="100000"/>
              </a:lnSpc>
              <a:spcBef>
                <a:spcPts val="480"/>
              </a:spcBef>
              <a:spcAft>
                <a:spcPts val="0"/>
              </a:spcAft>
              <a:buClrTx/>
              <a:buSzTx/>
              <a:tabLst/>
            </a:pPr>
            <a:endParaRPr kumimoji="0" lang="en-GB" sz="800" b="0" i="0" u="none" strike="noStrike" kern="1200" cap="all" spc="0" normalizeH="0" baseline="0" noProof="0" dirty="0">
              <a:ln>
                <a:noFill/>
              </a:ln>
              <a:solidFill>
                <a:schemeClr val="bg1"/>
              </a:solidFill>
              <a:effectLst/>
              <a:uLnTx/>
              <a:uFillTx/>
              <a:latin typeface="Verdana"/>
              <a:ea typeface="Verdana" pitchFamily="34" charset="0"/>
              <a:cs typeface="Verdana" pitchFamily="34" charset="0"/>
            </a:endParaRPr>
          </a:p>
        </p:txBody>
      </p:sp>
      <p:sp>
        <p:nvSpPr>
          <p:cNvPr id="13" name="SD_FLD_Name"/>
          <p:cNvSpPr txBox="1"/>
          <p:nvPr userDrawn="1"/>
        </p:nvSpPr>
        <p:spPr bwMode="auto">
          <a:xfrm>
            <a:off x="6092207" y="6129519"/>
            <a:ext cx="5260115" cy="158437"/>
          </a:xfrm>
          <a:prstGeom prst="rect">
            <a:avLst/>
          </a:prstGeom>
          <a:noFill/>
          <a:ln w="9525">
            <a:noFill/>
            <a:miter lim="800000"/>
            <a:headEnd/>
            <a:tailEnd/>
          </a:ln>
          <a:effectLst/>
        </p:spPr>
        <p:txBody>
          <a:bodyPr vert="horz" wrap="square" lIns="35999" tIns="0" rIns="0" bIns="0" numCol="1" rtlCol="0" anchor="ctr" anchorCtr="0" compatLnSpc="1">
            <a:prstTxWarp prst="textNoShape">
              <a:avLst/>
            </a:prstTxWarp>
            <a:noAutofit/>
          </a:bodyPr>
          <a:lstStyle/>
          <a:p>
            <a:pPr marL="0" marR="0" indent="0" algn="r" defTabSz="457189" rtl="0" eaLnBrk="0" fontAlgn="base" latinLnBrk="0" hangingPunct="0">
              <a:lnSpc>
                <a:spcPct val="100000"/>
              </a:lnSpc>
              <a:spcBef>
                <a:spcPts val="480"/>
              </a:spcBef>
              <a:spcAft>
                <a:spcPts val="0"/>
              </a:spcAft>
              <a:buClrTx/>
              <a:buSzTx/>
              <a:tabLst/>
            </a:pPr>
            <a:endParaRPr kumimoji="0" lang="en-GB" sz="800" b="0" i="0" u="none" strike="noStrike" kern="1200" cap="all" spc="0" normalizeH="0" baseline="0" noProof="0" dirty="0">
              <a:ln>
                <a:noFill/>
              </a:ln>
              <a:solidFill>
                <a:schemeClr val="bg1"/>
              </a:solidFill>
              <a:effectLst/>
              <a:uLnTx/>
              <a:uFillTx/>
              <a:latin typeface="Verdana"/>
              <a:ea typeface="Verdana" pitchFamily="34" charset="0"/>
              <a:cs typeface="Verdana" pitchFamily="34" charset="0"/>
            </a:endParaRPr>
          </a:p>
        </p:txBody>
      </p:sp>
      <p:sp>
        <p:nvSpPr>
          <p:cNvPr id="3" name="Slide Number Placeholder 2"/>
          <p:cNvSpPr>
            <a:spLocks noGrp="1"/>
          </p:cNvSpPr>
          <p:nvPr>
            <p:ph type="sldNum" sz="quarter" idx="10"/>
          </p:nvPr>
        </p:nvSpPr>
        <p:spPr/>
        <p:txBody>
          <a:bodyPr/>
          <a:lstStyle>
            <a:lvl1pPr>
              <a:defRPr>
                <a:solidFill>
                  <a:schemeClr val="bg1"/>
                </a:solidFill>
              </a:defRPr>
            </a:lvl1pPr>
          </a:lstStyle>
          <a:p>
            <a:fld id="{31421AFA-3AE7-4CEA-BC9B-447859BED57B}" type="slidenum">
              <a:rPr lang="en-GB" smtClean="0"/>
              <a:pPr/>
              <a:t>‹#›</a:t>
            </a:fld>
            <a:endParaRPr lang="en-GB" dirty="0"/>
          </a:p>
        </p:txBody>
      </p:sp>
      <p:sp>
        <p:nvSpPr>
          <p:cNvPr id="11" name="Freeform 5">
            <a:extLst>
              <a:ext uri="{FF2B5EF4-FFF2-40B4-BE49-F238E27FC236}">
                <a16:creationId xmlns:a16="http://schemas.microsoft.com/office/drawing/2014/main" id="{19783461-93EA-4162-AC89-71558EC415F3}"/>
              </a:ext>
            </a:extLst>
          </p:cNvPr>
          <p:cNvSpPr>
            <a:spLocks noEditPoints="1"/>
          </p:cNvSpPr>
          <p:nvPr userDrawn="1"/>
        </p:nvSpPr>
        <p:spPr bwMode="auto">
          <a:xfrm>
            <a:off x="798513" y="6159600"/>
            <a:ext cx="1219200" cy="257174"/>
          </a:xfrm>
          <a:custGeom>
            <a:avLst/>
            <a:gdLst>
              <a:gd name="T0" fmla="*/ 545 w 1071"/>
              <a:gd name="T1" fmla="*/ 142 h 223"/>
              <a:gd name="T2" fmla="*/ 572 w 1071"/>
              <a:gd name="T3" fmla="*/ 118 h 223"/>
              <a:gd name="T4" fmla="*/ 132 w 1071"/>
              <a:gd name="T5" fmla="*/ 108 h 223"/>
              <a:gd name="T6" fmla="*/ 173 w 1071"/>
              <a:gd name="T7" fmla="*/ 92 h 223"/>
              <a:gd name="T8" fmla="*/ 568 w 1071"/>
              <a:gd name="T9" fmla="*/ 76 h 223"/>
              <a:gd name="T10" fmla="*/ 567 w 1071"/>
              <a:gd name="T11" fmla="*/ 99 h 223"/>
              <a:gd name="T12" fmla="*/ 296 w 1071"/>
              <a:gd name="T13" fmla="*/ 118 h 223"/>
              <a:gd name="T14" fmla="*/ 305 w 1071"/>
              <a:gd name="T15" fmla="*/ 138 h 223"/>
              <a:gd name="T16" fmla="*/ 240 w 1071"/>
              <a:gd name="T17" fmla="*/ 163 h 223"/>
              <a:gd name="T18" fmla="*/ 267 w 1071"/>
              <a:gd name="T19" fmla="*/ 63 h 223"/>
              <a:gd name="T20" fmla="*/ 333 w 1071"/>
              <a:gd name="T21" fmla="*/ 147 h 223"/>
              <a:gd name="T22" fmla="*/ 312 w 1071"/>
              <a:gd name="T23" fmla="*/ 156 h 223"/>
              <a:gd name="T24" fmla="*/ 1071 w 1071"/>
              <a:gd name="T25" fmla="*/ 177 h 223"/>
              <a:gd name="T26" fmla="*/ 799 w 1071"/>
              <a:gd name="T27" fmla="*/ 0 h 223"/>
              <a:gd name="T28" fmla="*/ 707 w 1071"/>
              <a:gd name="T29" fmla="*/ 76 h 223"/>
              <a:gd name="T30" fmla="*/ 670 w 1071"/>
              <a:gd name="T31" fmla="*/ 109 h 223"/>
              <a:gd name="T32" fmla="*/ 735 w 1071"/>
              <a:gd name="T33" fmla="*/ 109 h 223"/>
              <a:gd name="T34" fmla="*/ 759 w 1071"/>
              <a:gd name="T35" fmla="*/ 109 h 223"/>
              <a:gd name="T36" fmla="*/ 646 w 1071"/>
              <a:gd name="T37" fmla="*/ 109 h 223"/>
              <a:gd name="T38" fmla="*/ 712 w 1071"/>
              <a:gd name="T39" fmla="*/ 55 h 223"/>
              <a:gd name="T40" fmla="*/ 0 w 1071"/>
              <a:gd name="T41" fmla="*/ 46 h 223"/>
              <a:gd name="T42" fmla="*/ 1026 w 1071"/>
              <a:gd name="T43" fmla="*/ 223 h 223"/>
              <a:gd name="T44" fmla="*/ 453 w 1071"/>
              <a:gd name="T45" fmla="*/ 151 h 223"/>
              <a:gd name="T46" fmla="*/ 423 w 1071"/>
              <a:gd name="T47" fmla="*/ 136 h 223"/>
              <a:gd name="T48" fmla="*/ 393 w 1071"/>
              <a:gd name="T49" fmla="*/ 151 h 223"/>
              <a:gd name="T50" fmla="*/ 370 w 1071"/>
              <a:gd name="T51" fmla="*/ 66 h 223"/>
              <a:gd name="T52" fmla="*/ 424 w 1071"/>
              <a:gd name="T53" fmla="*/ 107 h 223"/>
              <a:gd name="T54" fmla="*/ 477 w 1071"/>
              <a:gd name="T55" fmla="*/ 66 h 223"/>
              <a:gd name="T56" fmla="*/ 600 w 1071"/>
              <a:gd name="T57" fmla="*/ 65 h 223"/>
              <a:gd name="T58" fmla="*/ 613 w 1071"/>
              <a:gd name="T59" fmla="*/ 133 h 223"/>
              <a:gd name="T60" fmla="*/ 522 w 1071"/>
              <a:gd name="T61" fmla="*/ 150 h 223"/>
              <a:gd name="T62" fmla="*/ 572 w 1071"/>
              <a:gd name="T63" fmla="*/ 56 h 223"/>
              <a:gd name="T64" fmla="*/ 157 w 1071"/>
              <a:gd name="T65" fmla="*/ 56 h 223"/>
              <a:gd name="T66" fmla="*/ 197 w 1071"/>
              <a:gd name="T67" fmla="*/ 91 h 223"/>
              <a:gd name="T68" fmla="*/ 196 w 1071"/>
              <a:gd name="T69" fmla="*/ 152 h 223"/>
              <a:gd name="T70" fmla="*/ 150 w 1071"/>
              <a:gd name="T71" fmla="*/ 128 h 223"/>
              <a:gd name="T72" fmla="*/ 120 w 1071"/>
              <a:gd name="T73" fmla="*/ 163 h 223"/>
              <a:gd name="T74" fmla="*/ 811 w 1071"/>
              <a:gd name="T75" fmla="*/ 162 h 223"/>
              <a:gd name="T76" fmla="*/ 811 w 1071"/>
              <a:gd name="T77" fmla="*/ 55 h 223"/>
              <a:gd name="T78" fmla="*/ 866 w 1071"/>
              <a:gd name="T79" fmla="*/ 141 h 223"/>
              <a:gd name="T80" fmla="*/ 811 w 1071"/>
              <a:gd name="T81" fmla="*/ 162 h 223"/>
              <a:gd name="T82" fmla="*/ 908 w 1071"/>
              <a:gd name="T83" fmla="*/ 67 h 223"/>
              <a:gd name="T84" fmla="*/ 931 w 1071"/>
              <a:gd name="T85" fmla="*/ 141 h 223"/>
              <a:gd name="T86" fmla="*/ 975 w 1071"/>
              <a:gd name="T87" fmla="*/ 162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71" h="223">
                <a:moveTo>
                  <a:pt x="572" y="118"/>
                </a:moveTo>
                <a:cubicBezTo>
                  <a:pt x="545" y="118"/>
                  <a:pt x="545" y="118"/>
                  <a:pt x="545" y="118"/>
                </a:cubicBezTo>
                <a:cubicBezTo>
                  <a:pt x="545" y="142"/>
                  <a:pt x="545" y="142"/>
                  <a:pt x="545" y="142"/>
                </a:cubicBezTo>
                <a:cubicBezTo>
                  <a:pt x="573" y="142"/>
                  <a:pt x="573" y="142"/>
                  <a:pt x="573" y="142"/>
                </a:cubicBezTo>
                <a:cubicBezTo>
                  <a:pt x="583" y="142"/>
                  <a:pt x="590" y="138"/>
                  <a:pt x="590" y="130"/>
                </a:cubicBezTo>
                <a:cubicBezTo>
                  <a:pt x="590" y="123"/>
                  <a:pt x="584" y="118"/>
                  <a:pt x="572" y="118"/>
                </a:cubicBezTo>
                <a:moveTo>
                  <a:pt x="155" y="77"/>
                </a:moveTo>
                <a:cubicBezTo>
                  <a:pt x="132" y="77"/>
                  <a:pt x="132" y="77"/>
                  <a:pt x="132" y="77"/>
                </a:cubicBezTo>
                <a:cubicBezTo>
                  <a:pt x="132" y="108"/>
                  <a:pt x="132" y="108"/>
                  <a:pt x="132" y="108"/>
                </a:cubicBezTo>
                <a:cubicBezTo>
                  <a:pt x="155" y="108"/>
                  <a:pt x="155" y="108"/>
                  <a:pt x="155" y="108"/>
                </a:cubicBezTo>
                <a:cubicBezTo>
                  <a:pt x="167" y="108"/>
                  <a:pt x="173" y="101"/>
                  <a:pt x="173" y="92"/>
                </a:cubicBezTo>
                <a:cubicBezTo>
                  <a:pt x="173" y="92"/>
                  <a:pt x="173" y="92"/>
                  <a:pt x="173" y="92"/>
                </a:cubicBezTo>
                <a:cubicBezTo>
                  <a:pt x="173" y="82"/>
                  <a:pt x="166" y="77"/>
                  <a:pt x="155" y="77"/>
                </a:cubicBezTo>
                <a:moveTo>
                  <a:pt x="584" y="88"/>
                </a:moveTo>
                <a:cubicBezTo>
                  <a:pt x="584" y="80"/>
                  <a:pt x="578" y="76"/>
                  <a:pt x="568" y="76"/>
                </a:cubicBezTo>
                <a:cubicBezTo>
                  <a:pt x="545" y="76"/>
                  <a:pt x="545" y="76"/>
                  <a:pt x="545" y="76"/>
                </a:cubicBezTo>
                <a:cubicBezTo>
                  <a:pt x="545" y="99"/>
                  <a:pt x="545" y="99"/>
                  <a:pt x="545" y="99"/>
                </a:cubicBezTo>
                <a:cubicBezTo>
                  <a:pt x="567" y="99"/>
                  <a:pt x="567" y="99"/>
                  <a:pt x="567" y="99"/>
                </a:cubicBezTo>
                <a:cubicBezTo>
                  <a:pt x="577" y="99"/>
                  <a:pt x="584" y="96"/>
                  <a:pt x="584" y="88"/>
                </a:cubicBezTo>
                <a:moveTo>
                  <a:pt x="266" y="118"/>
                </a:moveTo>
                <a:cubicBezTo>
                  <a:pt x="296" y="118"/>
                  <a:pt x="296" y="118"/>
                  <a:pt x="296" y="118"/>
                </a:cubicBezTo>
                <a:cubicBezTo>
                  <a:pt x="281" y="83"/>
                  <a:pt x="281" y="83"/>
                  <a:pt x="281" y="83"/>
                </a:cubicBezTo>
                <a:lnTo>
                  <a:pt x="266" y="118"/>
                </a:lnTo>
                <a:close/>
                <a:moveTo>
                  <a:pt x="305" y="138"/>
                </a:moveTo>
                <a:cubicBezTo>
                  <a:pt x="258" y="138"/>
                  <a:pt x="258" y="138"/>
                  <a:pt x="258" y="138"/>
                </a:cubicBezTo>
                <a:cubicBezTo>
                  <a:pt x="250" y="156"/>
                  <a:pt x="250" y="156"/>
                  <a:pt x="250" y="156"/>
                </a:cubicBezTo>
                <a:cubicBezTo>
                  <a:pt x="248" y="161"/>
                  <a:pt x="245" y="163"/>
                  <a:pt x="240" y="163"/>
                </a:cubicBezTo>
                <a:cubicBezTo>
                  <a:pt x="234" y="163"/>
                  <a:pt x="229" y="159"/>
                  <a:pt x="229" y="153"/>
                </a:cubicBezTo>
                <a:cubicBezTo>
                  <a:pt x="229" y="151"/>
                  <a:pt x="229" y="149"/>
                  <a:pt x="230" y="147"/>
                </a:cubicBezTo>
                <a:cubicBezTo>
                  <a:pt x="267" y="63"/>
                  <a:pt x="267" y="63"/>
                  <a:pt x="267" y="63"/>
                </a:cubicBezTo>
                <a:cubicBezTo>
                  <a:pt x="270" y="58"/>
                  <a:pt x="274" y="54"/>
                  <a:pt x="282" y="54"/>
                </a:cubicBezTo>
                <a:cubicBezTo>
                  <a:pt x="289" y="54"/>
                  <a:pt x="293" y="58"/>
                  <a:pt x="296" y="63"/>
                </a:cubicBezTo>
                <a:cubicBezTo>
                  <a:pt x="333" y="147"/>
                  <a:pt x="333" y="147"/>
                  <a:pt x="333" y="147"/>
                </a:cubicBezTo>
                <a:cubicBezTo>
                  <a:pt x="334" y="149"/>
                  <a:pt x="334" y="151"/>
                  <a:pt x="334" y="153"/>
                </a:cubicBezTo>
                <a:cubicBezTo>
                  <a:pt x="334" y="159"/>
                  <a:pt x="329" y="163"/>
                  <a:pt x="323" y="163"/>
                </a:cubicBezTo>
                <a:cubicBezTo>
                  <a:pt x="318" y="163"/>
                  <a:pt x="314" y="161"/>
                  <a:pt x="312" y="156"/>
                </a:cubicBezTo>
                <a:lnTo>
                  <a:pt x="305" y="138"/>
                </a:lnTo>
                <a:close/>
                <a:moveTo>
                  <a:pt x="1026" y="223"/>
                </a:moveTo>
                <a:cubicBezTo>
                  <a:pt x="1058" y="223"/>
                  <a:pt x="1071" y="209"/>
                  <a:pt x="1071" y="177"/>
                </a:cubicBezTo>
                <a:cubicBezTo>
                  <a:pt x="1071" y="46"/>
                  <a:pt x="1071" y="46"/>
                  <a:pt x="1071" y="46"/>
                </a:cubicBezTo>
                <a:cubicBezTo>
                  <a:pt x="1071" y="14"/>
                  <a:pt x="1058" y="0"/>
                  <a:pt x="1026" y="0"/>
                </a:cubicBezTo>
                <a:cubicBezTo>
                  <a:pt x="799" y="0"/>
                  <a:pt x="799" y="0"/>
                  <a:pt x="799" y="0"/>
                </a:cubicBezTo>
                <a:cubicBezTo>
                  <a:pt x="701" y="118"/>
                  <a:pt x="701" y="118"/>
                  <a:pt x="701" y="118"/>
                </a:cubicBezTo>
                <a:cubicBezTo>
                  <a:pt x="698" y="116"/>
                  <a:pt x="698" y="116"/>
                  <a:pt x="698" y="116"/>
                </a:cubicBezTo>
                <a:cubicBezTo>
                  <a:pt x="707" y="76"/>
                  <a:pt x="707" y="76"/>
                  <a:pt x="707" y="76"/>
                </a:cubicBezTo>
                <a:cubicBezTo>
                  <a:pt x="705" y="76"/>
                  <a:pt x="704" y="76"/>
                  <a:pt x="702" y="76"/>
                </a:cubicBezTo>
                <a:cubicBezTo>
                  <a:pt x="683" y="76"/>
                  <a:pt x="670" y="91"/>
                  <a:pt x="670" y="109"/>
                </a:cubicBezTo>
                <a:cubicBezTo>
                  <a:pt x="670" y="109"/>
                  <a:pt x="670" y="109"/>
                  <a:pt x="670" y="109"/>
                </a:cubicBezTo>
                <a:cubicBezTo>
                  <a:pt x="670" y="127"/>
                  <a:pt x="684" y="142"/>
                  <a:pt x="703" y="142"/>
                </a:cubicBezTo>
                <a:cubicBezTo>
                  <a:pt x="722" y="142"/>
                  <a:pt x="735" y="128"/>
                  <a:pt x="735" y="109"/>
                </a:cubicBezTo>
                <a:cubicBezTo>
                  <a:pt x="735" y="109"/>
                  <a:pt x="735" y="109"/>
                  <a:pt x="735" y="109"/>
                </a:cubicBezTo>
                <a:cubicBezTo>
                  <a:pt x="735" y="106"/>
                  <a:pt x="734" y="102"/>
                  <a:pt x="733" y="99"/>
                </a:cubicBezTo>
                <a:cubicBezTo>
                  <a:pt x="753" y="84"/>
                  <a:pt x="753" y="84"/>
                  <a:pt x="753" y="84"/>
                </a:cubicBezTo>
                <a:cubicBezTo>
                  <a:pt x="757" y="91"/>
                  <a:pt x="759" y="100"/>
                  <a:pt x="759" y="109"/>
                </a:cubicBezTo>
                <a:cubicBezTo>
                  <a:pt x="759" y="109"/>
                  <a:pt x="759" y="109"/>
                  <a:pt x="759" y="109"/>
                </a:cubicBezTo>
                <a:cubicBezTo>
                  <a:pt x="759" y="139"/>
                  <a:pt x="735" y="164"/>
                  <a:pt x="702" y="164"/>
                </a:cubicBezTo>
                <a:cubicBezTo>
                  <a:pt x="669" y="164"/>
                  <a:pt x="646" y="140"/>
                  <a:pt x="646" y="109"/>
                </a:cubicBezTo>
                <a:cubicBezTo>
                  <a:pt x="646" y="109"/>
                  <a:pt x="646" y="109"/>
                  <a:pt x="646" y="109"/>
                </a:cubicBezTo>
                <a:cubicBezTo>
                  <a:pt x="646" y="79"/>
                  <a:pt x="670" y="54"/>
                  <a:pt x="703" y="54"/>
                </a:cubicBezTo>
                <a:cubicBezTo>
                  <a:pt x="706" y="54"/>
                  <a:pt x="709" y="54"/>
                  <a:pt x="712" y="55"/>
                </a:cubicBezTo>
                <a:cubicBezTo>
                  <a:pt x="724" y="0"/>
                  <a:pt x="724" y="0"/>
                  <a:pt x="724" y="0"/>
                </a:cubicBezTo>
                <a:cubicBezTo>
                  <a:pt x="45" y="0"/>
                  <a:pt x="45" y="0"/>
                  <a:pt x="45" y="0"/>
                </a:cubicBezTo>
                <a:cubicBezTo>
                  <a:pt x="13" y="0"/>
                  <a:pt x="0" y="14"/>
                  <a:pt x="0" y="46"/>
                </a:cubicBezTo>
                <a:cubicBezTo>
                  <a:pt x="0" y="177"/>
                  <a:pt x="0" y="177"/>
                  <a:pt x="0" y="177"/>
                </a:cubicBezTo>
                <a:cubicBezTo>
                  <a:pt x="0" y="209"/>
                  <a:pt x="13" y="223"/>
                  <a:pt x="45" y="223"/>
                </a:cubicBezTo>
                <a:lnTo>
                  <a:pt x="1026" y="223"/>
                </a:lnTo>
                <a:close/>
                <a:moveTo>
                  <a:pt x="477" y="151"/>
                </a:moveTo>
                <a:cubicBezTo>
                  <a:pt x="477" y="159"/>
                  <a:pt x="472" y="163"/>
                  <a:pt x="465" y="163"/>
                </a:cubicBezTo>
                <a:cubicBezTo>
                  <a:pt x="458" y="163"/>
                  <a:pt x="453" y="159"/>
                  <a:pt x="453" y="151"/>
                </a:cubicBezTo>
                <a:cubicBezTo>
                  <a:pt x="453" y="98"/>
                  <a:pt x="453" y="98"/>
                  <a:pt x="453" y="98"/>
                </a:cubicBezTo>
                <a:cubicBezTo>
                  <a:pt x="433" y="130"/>
                  <a:pt x="433" y="130"/>
                  <a:pt x="433" y="130"/>
                </a:cubicBezTo>
                <a:cubicBezTo>
                  <a:pt x="431" y="134"/>
                  <a:pt x="428" y="136"/>
                  <a:pt x="423" y="136"/>
                </a:cubicBezTo>
                <a:cubicBezTo>
                  <a:pt x="419" y="136"/>
                  <a:pt x="416" y="134"/>
                  <a:pt x="413" y="130"/>
                </a:cubicBezTo>
                <a:cubicBezTo>
                  <a:pt x="393" y="99"/>
                  <a:pt x="393" y="99"/>
                  <a:pt x="393" y="99"/>
                </a:cubicBezTo>
                <a:cubicBezTo>
                  <a:pt x="393" y="151"/>
                  <a:pt x="393" y="151"/>
                  <a:pt x="393" y="151"/>
                </a:cubicBezTo>
                <a:cubicBezTo>
                  <a:pt x="393" y="159"/>
                  <a:pt x="388" y="163"/>
                  <a:pt x="382" y="163"/>
                </a:cubicBezTo>
                <a:cubicBezTo>
                  <a:pt x="375" y="163"/>
                  <a:pt x="370" y="159"/>
                  <a:pt x="370" y="151"/>
                </a:cubicBezTo>
                <a:cubicBezTo>
                  <a:pt x="370" y="66"/>
                  <a:pt x="370" y="66"/>
                  <a:pt x="370" y="66"/>
                </a:cubicBezTo>
                <a:cubicBezTo>
                  <a:pt x="370" y="59"/>
                  <a:pt x="377" y="55"/>
                  <a:pt x="383" y="55"/>
                </a:cubicBezTo>
                <a:cubicBezTo>
                  <a:pt x="389" y="55"/>
                  <a:pt x="393" y="57"/>
                  <a:pt x="396" y="62"/>
                </a:cubicBezTo>
                <a:cubicBezTo>
                  <a:pt x="424" y="107"/>
                  <a:pt x="424" y="107"/>
                  <a:pt x="424" y="107"/>
                </a:cubicBezTo>
                <a:cubicBezTo>
                  <a:pt x="451" y="62"/>
                  <a:pt x="451" y="62"/>
                  <a:pt x="451" y="62"/>
                </a:cubicBezTo>
                <a:cubicBezTo>
                  <a:pt x="454" y="57"/>
                  <a:pt x="458" y="55"/>
                  <a:pt x="464" y="55"/>
                </a:cubicBezTo>
                <a:cubicBezTo>
                  <a:pt x="470" y="55"/>
                  <a:pt x="477" y="59"/>
                  <a:pt x="477" y="66"/>
                </a:cubicBezTo>
                <a:lnTo>
                  <a:pt x="477" y="151"/>
                </a:lnTo>
                <a:close/>
                <a:moveTo>
                  <a:pt x="572" y="56"/>
                </a:moveTo>
                <a:cubicBezTo>
                  <a:pt x="584" y="56"/>
                  <a:pt x="594" y="59"/>
                  <a:pt x="600" y="65"/>
                </a:cubicBezTo>
                <a:cubicBezTo>
                  <a:pt x="605" y="70"/>
                  <a:pt x="607" y="76"/>
                  <a:pt x="607" y="83"/>
                </a:cubicBezTo>
                <a:cubicBezTo>
                  <a:pt x="607" y="96"/>
                  <a:pt x="601" y="102"/>
                  <a:pt x="593" y="107"/>
                </a:cubicBezTo>
                <a:cubicBezTo>
                  <a:pt x="605" y="111"/>
                  <a:pt x="613" y="118"/>
                  <a:pt x="613" y="133"/>
                </a:cubicBezTo>
                <a:cubicBezTo>
                  <a:pt x="613" y="153"/>
                  <a:pt x="597" y="162"/>
                  <a:pt x="573" y="162"/>
                </a:cubicBezTo>
                <a:cubicBezTo>
                  <a:pt x="534" y="162"/>
                  <a:pt x="534" y="162"/>
                  <a:pt x="534" y="162"/>
                </a:cubicBezTo>
                <a:cubicBezTo>
                  <a:pt x="527" y="162"/>
                  <a:pt x="522" y="158"/>
                  <a:pt x="522" y="150"/>
                </a:cubicBezTo>
                <a:cubicBezTo>
                  <a:pt x="522" y="68"/>
                  <a:pt x="522" y="68"/>
                  <a:pt x="522" y="68"/>
                </a:cubicBezTo>
                <a:cubicBezTo>
                  <a:pt x="522" y="60"/>
                  <a:pt x="527" y="56"/>
                  <a:pt x="534" y="56"/>
                </a:cubicBezTo>
                <a:lnTo>
                  <a:pt x="572" y="56"/>
                </a:lnTo>
                <a:close/>
                <a:moveTo>
                  <a:pt x="108" y="68"/>
                </a:moveTo>
                <a:cubicBezTo>
                  <a:pt x="108" y="60"/>
                  <a:pt x="113" y="56"/>
                  <a:pt x="120" y="56"/>
                </a:cubicBezTo>
                <a:cubicBezTo>
                  <a:pt x="157" y="56"/>
                  <a:pt x="157" y="56"/>
                  <a:pt x="157" y="56"/>
                </a:cubicBezTo>
                <a:cubicBezTo>
                  <a:pt x="171" y="56"/>
                  <a:pt x="181" y="60"/>
                  <a:pt x="188" y="67"/>
                </a:cubicBezTo>
                <a:cubicBezTo>
                  <a:pt x="194" y="73"/>
                  <a:pt x="197" y="81"/>
                  <a:pt x="197" y="91"/>
                </a:cubicBezTo>
                <a:cubicBezTo>
                  <a:pt x="197" y="91"/>
                  <a:pt x="197" y="91"/>
                  <a:pt x="197" y="91"/>
                </a:cubicBezTo>
                <a:cubicBezTo>
                  <a:pt x="197" y="108"/>
                  <a:pt x="189" y="118"/>
                  <a:pt x="176" y="124"/>
                </a:cubicBezTo>
                <a:cubicBezTo>
                  <a:pt x="192" y="143"/>
                  <a:pt x="192" y="143"/>
                  <a:pt x="192" y="143"/>
                </a:cubicBezTo>
                <a:cubicBezTo>
                  <a:pt x="194" y="146"/>
                  <a:pt x="196" y="148"/>
                  <a:pt x="196" y="152"/>
                </a:cubicBezTo>
                <a:cubicBezTo>
                  <a:pt x="196" y="158"/>
                  <a:pt x="190" y="163"/>
                  <a:pt x="184" y="163"/>
                </a:cubicBezTo>
                <a:cubicBezTo>
                  <a:pt x="179" y="163"/>
                  <a:pt x="176" y="161"/>
                  <a:pt x="173" y="157"/>
                </a:cubicBezTo>
                <a:cubicBezTo>
                  <a:pt x="150" y="128"/>
                  <a:pt x="150" y="128"/>
                  <a:pt x="150" y="128"/>
                </a:cubicBezTo>
                <a:cubicBezTo>
                  <a:pt x="132" y="128"/>
                  <a:pt x="132" y="128"/>
                  <a:pt x="132" y="128"/>
                </a:cubicBezTo>
                <a:cubicBezTo>
                  <a:pt x="132" y="151"/>
                  <a:pt x="132" y="151"/>
                  <a:pt x="132" y="151"/>
                </a:cubicBezTo>
                <a:cubicBezTo>
                  <a:pt x="132" y="159"/>
                  <a:pt x="127" y="163"/>
                  <a:pt x="120" y="163"/>
                </a:cubicBezTo>
                <a:cubicBezTo>
                  <a:pt x="113" y="163"/>
                  <a:pt x="108" y="159"/>
                  <a:pt x="108" y="151"/>
                </a:cubicBezTo>
                <a:lnTo>
                  <a:pt x="108" y="68"/>
                </a:lnTo>
                <a:close/>
                <a:moveTo>
                  <a:pt x="811" y="162"/>
                </a:moveTo>
                <a:cubicBezTo>
                  <a:pt x="804" y="162"/>
                  <a:pt x="799" y="158"/>
                  <a:pt x="799" y="150"/>
                </a:cubicBezTo>
                <a:cubicBezTo>
                  <a:pt x="799" y="67"/>
                  <a:pt x="799" y="67"/>
                  <a:pt x="799" y="67"/>
                </a:cubicBezTo>
                <a:cubicBezTo>
                  <a:pt x="799" y="59"/>
                  <a:pt x="804" y="55"/>
                  <a:pt x="811" y="55"/>
                </a:cubicBezTo>
                <a:cubicBezTo>
                  <a:pt x="818" y="55"/>
                  <a:pt x="823" y="59"/>
                  <a:pt x="823" y="67"/>
                </a:cubicBezTo>
                <a:cubicBezTo>
                  <a:pt x="823" y="141"/>
                  <a:pt x="823" y="141"/>
                  <a:pt x="823" y="141"/>
                </a:cubicBezTo>
                <a:cubicBezTo>
                  <a:pt x="866" y="141"/>
                  <a:pt x="866" y="141"/>
                  <a:pt x="866" y="141"/>
                </a:cubicBezTo>
                <a:cubicBezTo>
                  <a:pt x="872" y="141"/>
                  <a:pt x="877" y="145"/>
                  <a:pt x="877" y="152"/>
                </a:cubicBezTo>
                <a:cubicBezTo>
                  <a:pt x="877" y="158"/>
                  <a:pt x="872" y="162"/>
                  <a:pt x="866" y="162"/>
                </a:cubicBezTo>
                <a:lnTo>
                  <a:pt x="811" y="162"/>
                </a:lnTo>
                <a:close/>
                <a:moveTo>
                  <a:pt x="919" y="162"/>
                </a:moveTo>
                <a:cubicBezTo>
                  <a:pt x="913" y="162"/>
                  <a:pt x="908" y="158"/>
                  <a:pt x="908" y="150"/>
                </a:cubicBezTo>
                <a:cubicBezTo>
                  <a:pt x="908" y="67"/>
                  <a:pt x="908" y="67"/>
                  <a:pt x="908" y="67"/>
                </a:cubicBezTo>
                <a:cubicBezTo>
                  <a:pt x="908" y="59"/>
                  <a:pt x="913" y="55"/>
                  <a:pt x="919" y="55"/>
                </a:cubicBezTo>
                <a:cubicBezTo>
                  <a:pt x="926" y="55"/>
                  <a:pt x="931" y="59"/>
                  <a:pt x="931" y="67"/>
                </a:cubicBezTo>
                <a:cubicBezTo>
                  <a:pt x="931" y="141"/>
                  <a:pt x="931" y="141"/>
                  <a:pt x="931" y="141"/>
                </a:cubicBezTo>
                <a:cubicBezTo>
                  <a:pt x="975" y="141"/>
                  <a:pt x="975" y="141"/>
                  <a:pt x="975" y="141"/>
                </a:cubicBezTo>
                <a:cubicBezTo>
                  <a:pt x="981" y="141"/>
                  <a:pt x="985" y="145"/>
                  <a:pt x="985" y="152"/>
                </a:cubicBezTo>
                <a:cubicBezTo>
                  <a:pt x="985" y="158"/>
                  <a:pt x="981" y="162"/>
                  <a:pt x="975" y="162"/>
                </a:cubicBezTo>
                <a:lnTo>
                  <a:pt x="919" y="16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0" name="Footer Placeholder 4">
            <a:extLst>
              <a:ext uri="{FF2B5EF4-FFF2-40B4-BE49-F238E27FC236}">
                <a16:creationId xmlns:a16="http://schemas.microsoft.com/office/drawing/2014/main" id="{8EE38BD6-B0DE-4974-8C0E-549D4DF8AD81}"/>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solidFill>
                  <a:schemeClr val="bg1"/>
                </a:solidFill>
              </a:defRPr>
            </a:lvl1pPr>
          </a:lstStyle>
          <a:p>
            <a:pPr algn="r"/>
            <a:r>
              <a:rPr lang="en-GB"/>
              <a:t>KS FoU-prosjekt 184002</a:t>
            </a:r>
            <a:endParaRPr lang="en-GB" dirty="0"/>
          </a:p>
        </p:txBody>
      </p:sp>
      <p:sp>
        <p:nvSpPr>
          <p:cNvPr id="15" name="Date_DateCustomA">
            <a:extLst>
              <a:ext uri="{FF2B5EF4-FFF2-40B4-BE49-F238E27FC236}">
                <a16:creationId xmlns:a16="http://schemas.microsoft.com/office/drawing/2014/main" id="{4F117C74-452F-4005-AE59-9EDC236F06C4}"/>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bg1"/>
                </a:solidFill>
              </a:defRPr>
            </a:lvl1pPr>
          </a:lstStyle>
          <a:p>
            <a:pPr algn="r"/>
            <a:fld id="{36045B27-E93B-477E-BA22-7751E06D0149}" type="datetime1">
              <a:rPr lang="en-GB" smtClean="0"/>
              <a:t>30/11/2018</a:t>
            </a:fld>
            <a:endParaRPr lang="en-GB"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3279B-2256-4322-823C-A29389868C8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BDF4939-358E-4353-8B8A-CC4BFC3A7B2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0572F65-7236-42BB-A96F-4EA8311A1E09}"/>
              </a:ext>
            </a:extLst>
          </p:cNvPr>
          <p:cNvSpPr>
            <a:spLocks noGrp="1"/>
          </p:cNvSpPr>
          <p:nvPr>
            <p:ph type="dt" sz="half" idx="10"/>
          </p:nvPr>
        </p:nvSpPr>
        <p:spPr/>
        <p:txBody>
          <a:bodyPr/>
          <a:lstStyle/>
          <a:p>
            <a:fld id="{C47C33D5-2CCF-4641-93D4-55527E1D03A5}" type="datetime1">
              <a:rPr lang="en-GB" smtClean="0"/>
              <a:t>30/11/2018</a:t>
            </a:fld>
            <a:endParaRPr lang="en-GB"/>
          </a:p>
        </p:txBody>
      </p:sp>
      <p:sp>
        <p:nvSpPr>
          <p:cNvPr id="5" name="Footer Placeholder 4">
            <a:extLst>
              <a:ext uri="{FF2B5EF4-FFF2-40B4-BE49-F238E27FC236}">
                <a16:creationId xmlns:a16="http://schemas.microsoft.com/office/drawing/2014/main" id="{BCB41AEA-2249-4BD0-86A7-9754F78AF141}"/>
              </a:ext>
            </a:extLst>
          </p:cNvPr>
          <p:cNvSpPr>
            <a:spLocks noGrp="1"/>
          </p:cNvSpPr>
          <p:nvPr>
            <p:ph type="ftr" sz="quarter" idx="11"/>
          </p:nvPr>
        </p:nvSpPr>
        <p:spPr/>
        <p:txBody>
          <a:bodyPr/>
          <a:lstStyle/>
          <a:p>
            <a:r>
              <a:rPr lang="en-GB"/>
              <a:t>KS FoU-prosjekt 184002</a:t>
            </a:r>
          </a:p>
        </p:txBody>
      </p:sp>
      <p:sp>
        <p:nvSpPr>
          <p:cNvPr id="6" name="Slide Number Placeholder 5">
            <a:extLst>
              <a:ext uri="{FF2B5EF4-FFF2-40B4-BE49-F238E27FC236}">
                <a16:creationId xmlns:a16="http://schemas.microsoft.com/office/drawing/2014/main" id="{F63A0D69-F5D9-4856-8442-8EC879E72DD9}"/>
              </a:ext>
            </a:extLst>
          </p:cNvPr>
          <p:cNvSpPr>
            <a:spLocks noGrp="1"/>
          </p:cNvSpPr>
          <p:nvPr>
            <p:ph type="sldNum" sz="quarter" idx="12"/>
          </p:nvPr>
        </p:nvSpPr>
        <p:spPr/>
        <p:txBody>
          <a:bodyPr/>
          <a:lstStyle/>
          <a:p>
            <a:fld id="{50ED8CDE-F345-4822-8591-4C245B785D90}" type="slidenum">
              <a:rPr lang="en-GB" smtClean="0"/>
              <a:t>‹#›</a:t>
            </a:fld>
            <a:endParaRPr lang="en-GB"/>
          </a:p>
        </p:txBody>
      </p:sp>
    </p:spTree>
    <p:extLst>
      <p:ext uri="{BB962C8B-B14F-4D97-AF65-F5344CB8AC3E}">
        <p14:creationId xmlns:p14="http://schemas.microsoft.com/office/powerpoint/2010/main" val="426150060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D4746-796B-40B8-9BBB-A455A8113F37}"/>
              </a:ext>
            </a:extLst>
          </p:cNvPr>
          <p:cNvSpPr>
            <a:spLocks noGrp="1"/>
          </p:cNvSpPr>
          <p:nvPr>
            <p:ph type="title"/>
          </p:nvPr>
        </p:nvSpPr>
        <p:spPr>
          <a:xfrm>
            <a:off x="831850" y="1709738"/>
            <a:ext cx="10514013" cy="2854325"/>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806F5FF-27FB-4B1C-A110-4904222741EA}"/>
              </a:ext>
            </a:extLst>
          </p:cNvPr>
          <p:cNvSpPr>
            <a:spLocks noGrp="1"/>
          </p:cNvSpPr>
          <p:nvPr>
            <p:ph type="body" idx="1"/>
          </p:nvPr>
        </p:nvSpPr>
        <p:spPr>
          <a:xfrm>
            <a:off x="831850" y="4591050"/>
            <a:ext cx="10514013" cy="150018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4304778-13F3-4482-8334-12C6EB091DFB}"/>
              </a:ext>
            </a:extLst>
          </p:cNvPr>
          <p:cNvSpPr>
            <a:spLocks noGrp="1"/>
          </p:cNvSpPr>
          <p:nvPr>
            <p:ph type="dt" sz="half" idx="10"/>
          </p:nvPr>
        </p:nvSpPr>
        <p:spPr/>
        <p:txBody>
          <a:bodyPr/>
          <a:lstStyle/>
          <a:p>
            <a:fld id="{16D6A595-0A0A-4C6A-9ADE-73DCA47A2373}" type="datetime1">
              <a:rPr lang="en-GB" smtClean="0"/>
              <a:t>30/11/2018</a:t>
            </a:fld>
            <a:endParaRPr lang="en-GB"/>
          </a:p>
        </p:txBody>
      </p:sp>
      <p:sp>
        <p:nvSpPr>
          <p:cNvPr id="5" name="Footer Placeholder 4">
            <a:extLst>
              <a:ext uri="{FF2B5EF4-FFF2-40B4-BE49-F238E27FC236}">
                <a16:creationId xmlns:a16="http://schemas.microsoft.com/office/drawing/2014/main" id="{D24AFACF-846E-468C-AA00-5903774892A3}"/>
              </a:ext>
            </a:extLst>
          </p:cNvPr>
          <p:cNvSpPr>
            <a:spLocks noGrp="1"/>
          </p:cNvSpPr>
          <p:nvPr>
            <p:ph type="ftr" sz="quarter" idx="11"/>
          </p:nvPr>
        </p:nvSpPr>
        <p:spPr/>
        <p:txBody>
          <a:bodyPr/>
          <a:lstStyle/>
          <a:p>
            <a:r>
              <a:rPr lang="en-GB"/>
              <a:t>KS FoU-prosjekt 184002</a:t>
            </a:r>
          </a:p>
        </p:txBody>
      </p:sp>
      <p:sp>
        <p:nvSpPr>
          <p:cNvPr id="6" name="Slide Number Placeholder 5">
            <a:extLst>
              <a:ext uri="{FF2B5EF4-FFF2-40B4-BE49-F238E27FC236}">
                <a16:creationId xmlns:a16="http://schemas.microsoft.com/office/drawing/2014/main" id="{C80E0F0C-0AFF-4455-A0B6-9EB1F20A2EBE}"/>
              </a:ext>
            </a:extLst>
          </p:cNvPr>
          <p:cNvSpPr>
            <a:spLocks noGrp="1"/>
          </p:cNvSpPr>
          <p:nvPr>
            <p:ph type="sldNum" sz="quarter" idx="12"/>
          </p:nvPr>
        </p:nvSpPr>
        <p:spPr/>
        <p:txBody>
          <a:bodyPr/>
          <a:lstStyle/>
          <a:p>
            <a:fld id="{50ED8CDE-F345-4822-8591-4C245B785D90}" type="slidenum">
              <a:rPr lang="en-GB" smtClean="0"/>
              <a:t>‹#›</a:t>
            </a:fld>
            <a:endParaRPr lang="en-GB"/>
          </a:p>
        </p:txBody>
      </p:sp>
    </p:spTree>
    <p:extLst>
      <p:ext uri="{BB962C8B-B14F-4D97-AF65-F5344CB8AC3E}">
        <p14:creationId xmlns:p14="http://schemas.microsoft.com/office/powerpoint/2010/main" val="372460666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5E901-6A05-47E8-9239-C8F9E4D1ABB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AC11A5D-EAA1-4A6C-AA95-30C140984B3E}"/>
              </a:ext>
            </a:extLst>
          </p:cNvPr>
          <p:cNvSpPr>
            <a:spLocks noGrp="1"/>
          </p:cNvSpPr>
          <p:nvPr>
            <p:ph sz="half" idx="1"/>
          </p:nvPr>
        </p:nvSpPr>
        <p:spPr>
          <a:xfrm>
            <a:off x="838200" y="1825625"/>
            <a:ext cx="5180013" cy="43529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6B22AFE-7723-48A3-B7EF-082080042A8E}"/>
              </a:ext>
            </a:extLst>
          </p:cNvPr>
          <p:cNvSpPr>
            <a:spLocks noGrp="1"/>
          </p:cNvSpPr>
          <p:nvPr>
            <p:ph sz="half" idx="2"/>
          </p:nvPr>
        </p:nvSpPr>
        <p:spPr>
          <a:xfrm>
            <a:off x="6170613" y="1825625"/>
            <a:ext cx="5181600" cy="43529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CE279B1-45AB-42ED-A9C9-897C28E7EFE5}"/>
              </a:ext>
            </a:extLst>
          </p:cNvPr>
          <p:cNvSpPr>
            <a:spLocks noGrp="1"/>
          </p:cNvSpPr>
          <p:nvPr>
            <p:ph type="dt" sz="half" idx="10"/>
          </p:nvPr>
        </p:nvSpPr>
        <p:spPr/>
        <p:txBody>
          <a:bodyPr/>
          <a:lstStyle/>
          <a:p>
            <a:fld id="{EA2B7AD0-FFC0-452A-85E5-B346052D4750}" type="datetime1">
              <a:rPr lang="en-GB" smtClean="0"/>
              <a:t>30/11/2018</a:t>
            </a:fld>
            <a:endParaRPr lang="en-GB"/>
          </a:p>
        </p:txBody>
      </p:sp>
      <p:sp>
        <p:nvSpPr>
          <p:cNvPr id="6" name="Footer Placeholder 5">
            <a:extLst>
              <a:ext uri="{FF2B5EF4-FFF2-40B4-BE49-F238E27FC236}">
                <a16:creationId xmlns:a16="http://schemas.microsoft.com/office/drawing/2014/main" id="{322A1CF0-AC4D-40D8-8AB4-6761B41E8C05}"/>
              </a:ext>
            </a:extLst>
          </p:cNvPr>
          <p:cNvSpPr>
            <a:spLocks noGrp="1"/>
          </p:cNvSpPr>
          <p:nvPr>
            <p:ph type="ftr" sz="quarter" idx="11"/>
          </p:nvPr>
        </p:nvSpPr>
        <p:spPr/>
        <p:txBody>
          <a:bodyPr/>
          <a:lstStyle/>
          <a:p>
            <a:r>
              <a:rPr lang="en-GB"/>
              <a:t>KS FoU-prosjekt 184002</a:t>
            </a:r>
          </a:p>
        </p:txBody>
      </p:sp>
      <p:sp>
        <p:nvSpPr>
          <p:cNvPr id="7" name="Slide Number Placeholder 6">
            <a:extLst>
              <a:ext uri="{FF2B5EF4-FFF2-40B4-BE49-F238E27FC236}">
                <a16:creationId xmlns:a16="http://schemas.microsoft.com/office/drawing/2014/main" id="{C871B585-7AB7-4ABB-A2A8-75301A764BA4}"/>
              </a:ext>
            </a:extLst>
          </p:cNvPr>
          <p:cNvSpPr>
            <a:spLocks noGrp="1"/>
          </p:cNvSpPr>
          <p:nvPr>
            <p:ph type="sldNum" sz="quarter" idx="12"/>
          </p:nvPr>
        </p:nvSpPr>
        <p:spPr/>
        <p:txBody>
          <a:bodyPr/>
          <a:lstStyle/>
          <a:p>
            <a:fld id="{50ED8CDE-F345-4822-8591-4C245B785D90}" type="slidenum">
              <a:rPr lang="en-GB" smtClean="0"/>
              <a:t>‹#›</a:t>
            </a:fld>
            <a:endParaRPr lang="en-GB"/>
          </a:p>
        </p:txBody>
      </p:sp>
    </p:spTree>
    <p:extLst>
      <p:ext uri="{BB962C8B-B14F-4D97-AF65-F5344CB8AC3E}">
        <p14:creationId xmlns:p14="http://schemas.microsoft.com/office/powerpoint/2010/main" val="210638098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3B0A6-77D7-4198-8BED-0FE0DFC77C1F}"/>
              </a:ext>
            </a:extLst>
          </p:cNvPr>
          <p:cNvSpPr>
            <a:spLocks noGrp="1"/>
          </p:cNvSpPr>
          <p:nvPr>
            <p:ph type="title"/>
          </p:nvPr>
        </p:nvSpPr>
        <p:spPr>
          <a:xfrm>
            <a:off x="839788" y="365125"/>
            <a:ext cx="10514012"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BC0949B-4DBE-4114-BF1F-D428F506BE9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5272C16-25E8-43B9-B5E4-6DBBF0C17234}"/>
              </a:ext>
            </a:extLst>
          </p:cNvPr>
          <p:cNvSpPr>
            <a:spLocks noGrp="1"/>
          </p:cNvSpPr>
          <p:nvPr>
            <p:ph sz="half" idx="2"/>
          </p:nvPr>
        </p:nvSpPr>
        <p:spPr>
          <a:xfrm>
            <a:off x="839788" y="2505075"/>
            <a:ext cx="5157787" cy="3686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0284938-9984-4834-87A6-3C15202B64AF}"/>
              </a:ext>
            </a:extLst>
          </p:cNvPr>
          <p:cNvSpPr>
            <a:spLocks noGrp="1"/>
          </p:cNvSpPr>
          <p:nvPr>
            <p:ph type="body" sz="quarter" idx="3"/>
          </p:nvPr>
        </p:nvSpPr>
        <p:spPr>
          <a:xfrm>
            <a:off x="6170613" y="1681163"/>
            <a:ext cx="51831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D86B386-E6B3-4092-97DB-62380B06199B}"/>
              </a:ext>
            </a:extLst>
          </p:cNvPr>
          <p:cNvSpPr>
            <a:spLocks noGrp="1"/>
          </p:cNvSpPr>
          <p:nvPr>
            <p:ph sz="quarter" idx="4"/>
          </p:nvPr>
        </p:nvSpPr>
        <p:spPr>
          <a:xfrm>
            <a:off x="6170613" y="2505075"/>
            <a:ext cx="5183187" cy="3686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090F4E6-87BB-4BFA-8DA7-48E173E88639}"/>
              </a:ext>
            </a:extLst>
          </p:cNvPr>
          <p:cNvSpPr>
            <a:spLocks noGrp="1"/>
          </p:cNvSpPr>
          <p:nvPr>
            <p:ph type="dt" sz="half" idx="10"/>
          </p:nvPr>
        </p:nvSpPr>
        <p:spPr/>
        <p:txBody>
          <a:bodyPr/>
          <a:lstStyle/>
          <a:p>
            <a:fld id="{E4950E3B-6052-4235-8B34-C0EE17FDF8DF}" type="datetime1">
              <a:rPr lang="en-GB" smtClean="0"/>
              <a:t>30/11/2018</a:t>
            </a:fld>
            <a:endParaRPr lang="en-GB"/>
          </a:p>
        </p:txBody>
      </p:sp>
      <p:sp>
        <p:nvSpPr>
          <p:cNvPr id="8" name="Footer Placeholder 7">
            <a:extLst>
              <a:ext uri="{FF2B5EF4-FFF2-40B4-BE49-F238E27FC236}">
                <a16:creationId xmlns:a16="http://schemas.microsoft.com/office/drawing/2014/main" id="{272CA3A1-9968-47A2-8635-CBABD1D52606}"/>
              </a:ext>
            </a:extLst>
          </p:cNvPr>
          <p:cNvSpPr>
            <a:spLocks noGrp="1"/>
          </p:cNvSpPr>
          <p:nvPr>
            <p:ph type="ftr" sz="quarter" idx="11"/>
          </p:nvPr>
        </p:nvSpPr>
        <p:spPr/>
        <p:txBody>
          <a:bodyPr/>
          <a:lstStyle/>
          <a:p>
            <a:r>
              <a:rPr lang="en-GB"/>
              <a:t>KS FoU-prosjekt 184002</a:t>
            </a:r>
          </a:p>
        </p:txBody>
      </p:sp>
      <p:sp>
        <p:nvSpPr>
          <p:cNvPr id="9" name="Slide Number Placeholder 8">
            <a:extLst>
              <a:ext uri="{FF2B5EF4-FFF2-40B4-BE49-F238E27FC236}">
                <a16:creationId xmlns:a16="http://schemas.microsoft.com/office/drawing/2014/main" id="{47CC895C-0442-4DC3-B812-907B62438C52}"/>
              </a:ext>
            </a:extLst>
          </p:cNvPr>
          <p:cNvSpPr>
            <a:spLocks noGrp="1"/>
          </p:cNvSpPr>
          <p:nvPr>
            <p:ph type="sldNum" sz="quarter" idx="12"/>
          </p:nvPr>
        </p:nvSpPr>
        <p:spPr/>
        <p:txBody>
          <a:bodyPr/>
          <a:lstStyle/>
          <a:p>
            <a:fld id="{50ED8CDE-F345-4822-8591-4C245B785D90}" type="slidenum">
              <a:rPr lang="en-GB" smtClean="0"/>
              <a:t>‹#›</a:t>
            </a:fld>
            <a:endParaRPr lang="en-GB"/>
          </a:p>
        </p:txBody>
      </p:sp>
    </p:spTree>
    <p:extLst>
      <p:ext uri="{BB962C8B-B14F-4D97-AF65-F5344CB8AC3E}">
        <p14:creationId xmlns:p14="http://schemas.microsoft.com/office/powerpoint/2010/main" val="151666287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94890-C128-459A-A788-1C80B868BA1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FD971DE-FD9E-49D2-A4BB-11FFE5FE015B}"/>
              </a:ext>
            </a:extLst>
          </p:cNvPr>
          <p:cNvSpPr>
            <a:spLocks noGrp="1"/>
          </p:cNvSpPr>
          <p:nvPr>
            <p:ph type="dt" sz="half" idx="10"/>
          </p:nvPr>
        </p:nvSpPr>
        <p:spPr/>
        <p:txBody>
          <a:bodyPr/>
          <a:lstStyle/>
          <a:p>
            <a:fld id="{2F605A51-3623-4778-8217-3AA9FC7FF3F4}" type="datetime1">
              <a:rPr lang="en-GB" smtClean="0"/>
              <a:t>30/11/2018</a:t>
            </a:fld>
            <a:endParaRPr lang="en-GB"/>
          </a:p>
        </p:txBody>
      </p:sp>
      <p:sp>
        <p:nvSpPr>
          <p:cNvPr id="4" name="Footer Placeholder 3">
            <a:extLst>
              <a:ext uri="{FF2B5EF4-FFF2-40B4-BE49-F238E27FC236}">
                <a16:creationId xmlns:a16="http://schemas.microsoft.com/office/drawing/2014/main" id="{505C3DC4-0CA5-4827-A485-433A0E6E2889}"/>
              </a:ext>
            </a:extLst>
          </p:cNvPr>
          <p:cNvSpPr>
            <a:spLocks noGrp="1"/>
          </p:cNvSpPr>
          <p:nvPr>
            <p:ph type="ftr" sz="quarter" idx="11"/>
          </p:nvPr>
        </p:nvSpPr>
        <p:spPr/>
        <p:txBody>
          <a:bodyPr/>
          <a:lstStyle/>
          <a:p>
            <a:r>
              <a:rPr lang="en-GB"/>
              <a:t>KS FoU-prosjekt 184002</a:t>
            </a:r>
          </a:p>
        </p:txBody>
      </p:sp>
      <p:sp>
        <p:nvSpPr>
          <p:cNvPr id="5" name="Slide Number Placeholder 4">
            <a:extLst>
              <a:ext uri="{FF2B5EF4-FFF2-40B4-BE49-F238E27FC236}">
                <a16:creationId xmlns:a16="http://schemas.microsoft.com/office/drawing/2014/main" id="{AC30FB1B-7471-4DF9-AFAE-60DED3E2A369}"/>
              </a:ext>
            </a:extLst>
          </p:cNvPr>
          <p:cNvSpPr>
            <a:spLocks noGrp="1"/>
          </p:cNvSpPr>
          <p:nvPr>
            <p:ph type="sldNum" sz="quarter" idx="12"/>
          </p:nvPr>
        </p:nvSpPr>
        <p:spPr/>
        <p:txBody>
          <a:bodyPr/>
          <a:lstStyle/>
          <a:p>
            <a:fld id="{50ED8CDE-F345-4822-8591-4C245B785D90}" type="slidenum">
              <a:rPr lang="en-GB" smtClean="0"/>
              <a:t>‹#›</a:t>
            </a:fld>
            <a:endParaRPr lang="en-GB"/>
          </a:p>
        </p:txBody>
      </p:sp>
    </p:spTree>
    <p:extLst>
      <p:ext uri="{BB962C8B-B14F-4D97-AF65-F5344CB8AC3E}">
        <p14:creationId xmlns:p14="http://schemas.microsoft.com/office/powerpoint/2010/main" val="154802646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404FF4-4DEF-4273-A48D-827335687C51}"/>
              </a:ext>
            </a:extLst>
          </p:cNvPr>
          <p:cNvSpPr>
            <a:spLocks noGrp="1"/>
          </p:cNvSpPr>
          <p:nvPr>
            <p:ph type="dt" sz="half" idx="10"/>
          </p:nvPr>
        </p:nvSpPr>
        <p:spPr/>
        <p:txBody>
          <a:bodyPr/>
          <a:lstStyle/>
          <a:p>
            <a:fld id="{5B288E23-ABC5-4C31-ACA7-7C19ECEDCA28}" type="datetime1">
              <a:rPr lang="en-GB" smtClean="0"/>
              <a:t>30/11/2018</a:t>
            </a:fld>
            <a:endParaRPr lang="en-GB"/>
          </a:p>
        </p:txBody>
      </p:sp>
      <p:sp>
        <p:nvSpPr>
          <p:cNvPr id="3" name="Footer Placeholder 2">
            <a:extLst>
              <a:ext uri="{FF2B5EF4-FFF2-40B4-BE49-F238E27FC236}">
                <a16:creationId xmlns:a16="http://schemas.microsoft.com/office/drawing/2014/main" id="{D300D063-EF5A-4D66-85AE-B57E366B2049}"/>
              </a:ext>
            </a:extLst>
          </p:cNvPr>
          <p:cNvSpPr>
            <a:spLocks noGrp="1"/>
          </p:cNvSpPr>
          <p:nvPr>
            <p:ph type="ftr" sz="quarter" idx="11"/>
          </p:nvPr>
        </p:nvSpPr>
        <p:spPr/>
        <p:txBody>
          <a:bodyPr/>
          <a:lstStyle/>
          <a:p>
            <a:r>
              <a:rPr lang="en-GB"/>
              <a:t>KS FoU-prosjekt 184002</a:t>
            </a:r>
          </a:p>
        </p:txBody>
      </p:sp>
      <p:sp>
        <p:nvSpPr>
          <p:cNvPr id="4" name="Slide Number Placeholder 3">
            <a:extLst>
              <a:ext uri="{FF2B5EF4-FFF2-40B4-BE49-F238E27FC236}">
                <a16:creationId xmlns:a16="http://schemas.microsoft.com/office/drawing/2014/main" id="{2B04B7C2-0925-4594-855D-8D14DD3AA505}"/>
              </a:ext>
            </a:extLst>
          </p:cNvPr>
          <p:cNvSpPr>
            <a:spLocks noGrp="1"/>
          </p:cNvSpPr>
          <p:nvPr>
            <p:ph type="sldNum" sz="quarter" idx="12"/>
          </p:nvPr>
        </p:nvSpPr>
        <p:spPr/>
        <p:txBody>
          <a:bodyPr/>
          <a:lstStyle/>
          <a:p>
            <a:fld id="{50ED8CDE-F345-4822-8591-4C245B785D90}" type="slidenum">
              <a:rPr lang="en-GB" smtClean="0"/>
              <a:t>‹#›</a:t>
            </a:fld>
            <a:endParaRPr lang="en-GB"/>
          </a:p>
        </p:txBody>
      </p:sp>
    </p:spTree>
    <p:extLst>
      <p:ext uri="{BB962C8B-B14F-4D97-AF65-F5344CB8AC3E}">
        <p14:creationId xmlns:p14="http://schemas.microsoft.com/office/powerpoint/2010/main" val="114539850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90826-636E-45B4-A7B0-F95B03FF9B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4014F4C-BCAE-4E33-8489-104523C17578}"/>
              </a:ext>
            </a:extLst>
          </p:cNvPr>
          <p:cNvSpPr>
            <a:spLocks noGrp="1"/>
          </p:cNvSpPr>
          <p:nvPr>
            <p:ph idx="1"/>
          </p:nvPr>
        </p:nvSpPr>
        <p:spPr>
          <a:xfrm>
            <a:off x="5183188" y="987425"/>
            <a:ext cx="6170612" cy="48752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0C8CBB2-DFB8-4066-88C9-95748D38FB5B}"/>
              </a:ext>
            </a:extLst>
          </p:cNvPr>
          <p:cNvSpPr>
            <a:spLocks noGrp="1"/>
          </p:cNvSpPr>
          <p:nvPr>
            <p:ph type="body" sz="half" idx="2"/>
          </p:nvPr>
        </p:nvSpPr>
        <p:spPr>
          <a:xfrm>
            <a:off x="839788" y="2057400"/>
            <a:ext cx="3932237" cy="3813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335BB65-8F5A-46DC-89FB-BF1271D1DF98}"/>
              </a:ext>
            </a:extLst>
          </p:cNvPr>
          <p:cNvSpPr>
            <a:spLocks noGrp="1"/>
          </p:cNvSpPr>
          <p:nvPr>
            <p:ph type="dt" sz="half" idx="10"/>
          </p:nvPr>
        </p:nvSpPr>
        <p:spPr/>
        <p:txBody>
          <a:bodyPr/>
          <a:lstStyle/>
          <a:p>
            <a:fld id="{36E95386-5B0B-425C-A3BA-B77B2D54E02F}" type="datetime1">
              <a:rPr lang="en-GB" smtClean="0"/>
              <a:t>30/11/2018</a:t>
            </a:fld>
            <a:endParaRPr lang="en-GB"/>
          </a:p>
        </p:txBody>
      </p:sp>
      <p:sp>
        <p:nvSpPr>
          <p:cNvPr id="6" name="Footer Placeholder 5">
            <a:extLst>
              <a:ext uri="{FF2B5EF4-FFF2-40B4-BE49-F238E27FC236}">
                <a16:creationId xmlns:a16="http://schemas.microsoft.com/office/drawing/2014/main" id="{5E456086-9899-4DEA-B4BA-8E816713A351}"/>
              </a:ext>
            </a:extLst>
          </p:cNvPr>
          <p:cNvSpPr>
            <a:spLocks noGrp="1"/>
          </p:cNvSpPr>
          <p:nvPr>
            <p:ph type="ftr" sz="quarter" idx="11"/>
          </p:nvPr>
        </p:nvSpPr>
        <p:spPr/>
        <p:txBody>
          <a:bodyPr/>
          <a:lstStyle/>
          <a:p>
            <a:r>
              <a:rPr lang="en-GB"/>
              <a:t>KS FoU-prosjekt 184002</a:t>
            </a:r>
          </a:p>
        </p:txBody>
      </p:sp>
      <p:sp>
        <p:nvSpPr>
          <p:cNvPr id="7" name="Slide Number Placeholder 6">
            <a:extLst>
              <a:ext uri="{FF2B5EF4-FFF2-40B4-BE49-F238E27FC236}">
                <a16:creationId xmlns:a16="http://schemas.microsoft.com/office/drawing/2014/main" id="{876DB6A6-1869-4C4B-B721-0C54777DC4D7}"/>
              </a:ext>
            </a:extLst>
          </p:cNvPr>
          <p:cNvSpPr>
            <a:spLocks noGrp="1"/>
          </p:cNvSpPr>
          <p:nvPr>
            <p:ph type="sldNum" sz="quarter" idx="12"/>
          </p:nvPr>
        </p:nvSpPr>
        <p:spPr/>
        <p:txBody>
          <a:bodyPr/>
          <a:lstStyle/>
          <a:p>
            <a:fld id="{50ED8CDE-F345-4822-8591-4C245B785D90}" type="slidenum">
              <a:rPr lang="en-GB" smtClean="0"/>
              <a:t>‹#›</a:t>
            </a:fld>
            <a:endParaRPr lang="en-GB"/>
          </a:p>
        </p:txBody>
      </p:sp>
    </p:spTree>
    <p:extLst>
      <p:ext uri="{BB962C8B-B14F-4D97-AF65-F5344CB8AC3E}">
        <p14:creationId xmlns:p14="http://schemas.microsoft.com/office/powerpoint/2010/main" val="156121619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0225E-FA78-4E46-9AC9-6FC41A5873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B63C28D-8C32-40DB-94FF-122BC6286FF7}"/>
              </a:ext>
            </a:extLst>
          </p:cNvPr>
          <p:cNvSpPr>
            <a:spLocks noGrp="1"/>
          </p:cNvSpPr>
          <p:nvPr>
            <p:ph type="pic" idx="1"/>
          </p:nvPr>
        </p:nvSpPr>
        <p:spPr>
          <a:xfrm>
            <a:off x="5183188" y="987425"/>
            <a:ext cx="6170612" cy="487521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2847437-6BEA-4496-9CB9-14C05AF9F6D5}"/>
              </a:ext>
            </a:extLst>
          </p:cNvPr>
          <p:cNvSpPr>
            <a:spLocks noGrp="1"/>
          </p:cNvSpPr>
          <p:nvPr>
            <p:ph type="body" sz="half" idx="2"/>
          </p:nvPr>
        </p:nvSpPr>
        <p:spPr>
          <a:xfrm>
            <a:off x="839788" y="2057400"/>
            <a:ext cx="3932237" cy="3813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8A5A37D-A7EC-4640-98AB-A9F17D3004A4}"/>
              </a:ext>
            </a:extLst>
          </p:cNvPr>
          <p:cNvSpPr>
            <a:spLocks noGrp="1"/>
          </p:cNvSpPr>
          <p:nvPr>
            <p:ph type="dt" sz="half" idx="10"/>
          </p:nvPr>
        </p:nvSpPr>
        <p:spPr/>
        <p:txBody>
          <a:bodyPr/>
          <a:lstStyle/>
          <a:p>
            <a:fld id="{F3D6C556-324B-4770-807E-CAA5E7955F2C}" type="datetime1">
              <a:rPr lang="en-GB" smtClean="0"/>
              <a:t>30/11/2018</a:t>
            </a:fld>
            <a:endParaRPr lang="en-GB"/>
          </a:p>
        </p:txBody>
      </p:sp>
      <p:sp>
        <p:nvSpPr>
          <p:cNvPr id="6" name="Footer Placeholder 5">
            <a:extLst>
              <a:ext uri="{FF2B5EF4-FFF2-40B4-BE49-F238E27FC236}">
                <a16:creationId xmlns:a16="http://schemas.microsoft.com/office/drawing/2014/main" id="{F278081D-7FA0-411A-B392-542DC5E6AD9B}"/>
              </a:ext>
            </a:extLst>
          </p:cNvPr>
          <p:cNvSpPr>
            <a:spLocks noGrp="1"/>
          </p:cNvSpPr>
          <p:nvPr>
            <p:ph type="ftr" sz="quarter" idx="11"/>
          </p:nvPr>
        </p:nvSpPr>
        <p:spPr/>
        <p:txBody>
          <a:bodyPr/>
          <a:lstStyle/>
          <a:p>
            <a:r>
              <a:rPr lang="en-GB"/>
              <a:t>KS FoU-prosjekt 184002</a:t>
            </a:r>
          </a:p>
        </p:txBody>
      </p:sp>
      <p:sp>
        <p:nvSpPr>
          <p:cNvPr id="7" name="Slide Number Placeholder 6">
            <a:extLst>
              <a:ext uri="{FF2B5EF4-FFF2-40B4-BE49-F238E27FC236}">
                <a16:creationId xmlns:a16="http://schemas.microsoft.com/office/drawing/2014/main" id="{9347872E-58EE-4E7C-8DAD-A6AD85C4FF7E}"/>
              </a:ext>
            </a:extLst>
          </p:cNvPr>
          <p:cNvSpPr>
            <a:spLocks noGrp="1"/>
          </p:cNvSpPr>
          <p:nvPr>
            <p:ph type="sldNum" sz="quarter" idx="12"/>
          </p:nvPr>
        </p:nvSpPr>
        <p:spPr/>
        <p:txBody>
          <a:bodyPr/>
          <a:lstStyle/>
          <a:p>
            <a:fld id="{50ED8CDE-F345-4822-8591-4C245B785D90}" type="slidenum">
              <a:rPr lang="en-GB" smtClean="0"/>
              <a:t>‹#›</a:t>
            </a:fld>
            <a:endParaRPr lang="en-GB"/>
          </a:p>
        </p:txBody>
      </p:sp>
    </p:spTree>
    <p:extLst>
      <p:ext uri="{BB962C8B-B14F-4D97-AF65-F5344CB8AC3E}">
        <p14:creationId xmlns:p14="http://schemas.microsoft.com/office/powerpoint/2010/main" val="352125392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93C40-3531-41DE-BB34-2CBD7E88A7A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66F6F2A-1AAF-4A6A-A24B-72ABBA5FD9A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9EA4F8A-EBE0-4015-B7EC-D61400109AC1}"/>
              </a:ext>
            </a:extLst>
          </p:cNvPr>
          <p:cNvSpPr>
            <a:spLocks noGrp="1"/>
          </p:cNvSpPr>
          <p:nvPr>
            <p:ph type="dt" sz="half" idx="10"/>
          </p:nvPr>
        </p:nvSpPr>
        <p:spPr/>
        <p:txBody>
          <a:bodyPr/>
          <a:lstStyle/>
          <a:p>
            <a:fld id="{841EA230-319C-4F66-B443-02A2A506FBC1}" type="datetime1">
              <a:rPr lang="en-GB" smtClean="0"/>
              <a:t>30/11/2018</a:t>
            </a:fld>
            <a:endParaRPr lang="en-GB"/>
          </a:p>
        </p:txBody>
      </p:sp>
      <p:sp>
        <p:nvSpPr>
          <p:cNvPr id="5" name="Footer Placeholder 4">
            <a:extLst>
              <a:ext uri="{FF2B5EF4-FFF2-40B4-BE49-F238E27FC236}">
                <a16:creationId xmlns:a16="http://schemas.microsoft.com/office/drawing/2014/main" id="{73BF0B80-6601-4D04-99F6-CAAC3D9AD8E8}"/>
              </a:ext>
            </a:extLst>
          </p:cNvPr>
          <p:cNvSpPr>
            <a:spLocks noGrp="1"/>
          </p:cNvSpPr>
          <p:nvPr>
            <p:ph type="ftr" sz="quarter" idx="11"/>
          </p:nvPr>
        </p:nvSpPr>
        <p:spPr/>
        <p:txBody>
          <a:bodyPr/>
          <a:lstStyle/>
          <a:p>
            <a:r>
              <a:rPr lang="en-GB"/>
              <a:t>KS FoU-prosjekt 184002</a:t>
            </a:r>
          </a:p>
        </p:txBody>
      </p:sp>
      <p:sp>
        <p:nvSpPr>
          <p:cNvPr id="6" name="Slide Number Placeholder 5">
            <a:extLst>
              <a:ext uri="{FF2B5EF4-FFF2-40B4-BE49-F238E27FC236}">
                <a16:creationId xmlns:a16="http://schemas.microsoft.com/office/drawing/2014/main" id="{CFBF5ED0-C503-4E22-8664-4E22CC0666AE}"/>
              </a:ext>
            </a:extLst>
          </p:cNvPr>
          <p:cNvSpPr>
            <a:spLocks noGrp="1"/>
          </p:cNvSpPr>
          <p:nvPr>
            <p:ph type="sldNum" sz="quarter" idx="12"/>
          </p:nvPr>
        </p:nvSpPr>
        <p:spPr/>
        <p:txBody>
          <a:bodyPr/>
          <a:lstStyle/>
          <a:p>
            <a:fld id="{50ED8CDE-F345-4822-8591-4C245B785D90}" type="slidenum">
              <a:rPr lang="en-GB" smtClean="0"/>
              <a:t>‹#›</a:t>
            </a:fld>
            <a:endParaRPr lang="en-GB"/>
          </a:p>
        </p:txBody>
      </p:sp>
    </p:spTree>
    <p:extLst>
      <p:ext uri="{BB962C8B-B14F-4D97-AF65-F5344CB8AC3E}">
        <p14:creationId xmlns:p14="http://schemas.microsoft.com/office/powerpoint/2010/main" val="296283343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1EB5405-ED2D-4DE8-A853-5606993C358D}"/>
              </a:ext>
            </a:extLst>
          </p:cNvPr>
          <p:cNvSpPr>
            <a:spLocks noGrp="1"/>
          </p:cNvSpPr>
          <p:nvPr>
            <p:ph type="title" orient="vert"/>
          </p:nvPr>
        </p:nvSpPr>
        <p:spPr>
          <a:xfrm>
            <a:off x="8724900" y="365125"/>
            <a:ext cx="2627313" cy="5813425"/>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8E689D8-791C-44B6-9475-266F1E4A6B02}"/>
              </a:ext>
            </a:extLst>
          </p:cNvPr>
          <p:cNvSpPr>
            <a:spLocks noGrp="1"/>
          </p:cNvSpPr>
          <p:nvPr>
            <p:ph type="body" orient="vert" idx="1"/>
          </p:nvPr>
        </p:nvSpPr>
        <p:spPr>
          <a:xfrm>
            <a:off x="838200" y="365125"/>
            <a:ext cx="7734300" cy="58134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EC02790-F552-408E-9BFC-2E53CBBD13E8}"/>
              </a:ext>
            </a:extLst>
          </p:cNvPr>
          <p:cNvSpPr>
            <a:spLocks noGrp="1"/>
          </p:cNvSpPr>
          <p:nvPr>
            <p:ph type="dt" sz="half" idx="10"/>
          </p:nvPr>
        </p:nvSpPr>
        <p:spPr/>
        <p:txBody>
          <a:bodyPr/>
          <a:lstStyle/>
          <a:p>
            <a:fld id="{AD6B90D0-5456-416E-AE3D-58330DB81214}" type="datetime1">
              <a:rPr lang="en-GB" smtClean="0"/>
              <a:t>30/11/2018</a:t>
            </a:fld>
            <a:endParaRPr lang="en-GB"/>
          </a:p>
        </p:txBody>
      </p:sp>
      <p:sp>
        <p:nvSpPr>
          <p:cNvPr id="5" name="Footer Placeholder 4">
            <a:extLst>
              <a:ext uri="{FF2B5EF4-FFF2-40B4-BE49-F238E27FC236}">
                <a16:creationId xmlns:a16="http://schemas.microsoft.com/office/drawing/2014/main" id="{5E466E63-646F-4845-9104-1877FFC0B446}"/>
              </a:ext>
            </a:extLst>
          </p:cNvPr>
          <p:cNvSpPr>
            <a:spLocks noGrp="1"/>
          </p:cNvSpPr>
          <p:nvPr>
            <p:ph type="ftr" sz="quarter" idx="11"/>
          </p:nvPr>
        </p:nvSpPr>
        <p:spPr/>
        <p:txBody>
          <a:bodyPr/>
          <a:lstStyle/>
          <a:p>
            <a:r>
              <a:rPr lang="en-GB"/>
              <a:t>KS FoU-prosjekt 184002</a:t>
            </a:r>
          </a:p>
        </p:txBody>
      </p:sp>
      <p:sp>
        <p:nvSpPr>
          <p:cNvPr id="6" name="Slide Number Placeholder 5">
            <a:extLst>
              <a:ext uri="{FF2B5EF4-FFF2-40B4-BE49-F238E27FC236}">
                <a16:creationId xmlns:a16="http://schemas.microsoft.com/office/drawing/2014/main" id="{49DFEF86-F296-40D8-8AC1-78E04363D02D}"/>
              </a:ext>
            </a:extLst>
          </p:cNvPr>
          <p:cNvSpPr>
            <a:spLocks noGrp="1"/>
          </p:cNvSpPr>
          <p:nvPr>
            <p:ph type="sldNum" sz="quarter" idx="12"/>
          </p:nvPr>
        </p:nvSpPr>
        <p:spPr/>
        <p:txBody>
          <a:bodyPr/>
          <a:lstStyle/>
          <a:p>
            <a:fld id="{50ED8CDE-F345-4822-8591-4C245B785D90}" type="slidenum">
              <a:rPr lang="en-GB" smtClean="0"/>
              <a:t>‹#›</a:t>
            </a:fld>
            <a:endParaRPr lang="en-GB"/>
          </a:p>
        </p:txBody>
      </p:sp>
    </p:spTree>
    <p:extLst>
      <p:ext uri="{BB962C8B-B14F-4D97-AF65-F5344CB8AC3E}">
        <p14:creationId xmlns:p14="http://schemas.microsoft.com/office/powerpoint/2010/main" val="10113594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Breaker (B)">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C666208A-F4F9-4299-9F9F-6881C4C08564}"/>
              </a:ext>
            </a:extLst>
          </p:cNvPr>
          <p:cNvSpPr/>
          <p:nvPr userDrawn="1"/>
        </p:nvSpPr>
        <p:spPr>
          <a:xfrm>
            <a:off x="0" y="0"/>
            <a:ext cx="12190413" cy="685958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endParaRPr lang="en-GB" noProof="0" dirty="0"/>
          </a:p>
        </p:txBody>
      </p:sp>
      <p:sp>
        <p:nvSpPr>
          <p:cNvPr id="15" name="Title 1">
            <a:extLst>
              <a:ext uri="{FF2B5EF4-FFF2-40B4-BE49-F238E27FC236}">
                <a16:creationId xmlns:a16="http://schemas.microsoft.com/office/drawing/2014/main" id="{07DF7DBE-6CC3-4F9E-A396-E82820B89EC7}"/>
              </a:ext>
            </a:extLst>
          </p:cNvPr>
          <p:cNvSpPr>
            <a:spLocks noGrp="1"/>
          </p:cNvSpPr>
          <p:nvPr>
            <p:ph type="title" hasCustomPrompt="1"/>
          </p:nvPr>
        </p:nvSpPr>
        <p:spPr>
          <a:xfrm>
            <a:off x="798514" y="452543"/>
            <a:ext cx="4886324" cy="5255844"/>
          </a:xfrm>
        </p:spPr>
        <p:txBody>
          <a:bodyPr/>
          <a:lstStyle>
            <a:lvl1pPr>
              <a:defRPr>
                <a:solidFill>
                  <a:schemeClr val="bg1"/>
                </a:solidFill>
              </a:defRPr>
            </a:lvl1pPr>
          </a:lstStyle>
          <a:p>
            <a:r>
              <a:rPr lang="en-GB" dirty="0"/>
              <a:t>Breaker text</a:t>
            </a:r>
          </a:p>
        </p:txBody>
      </p:sp>
      <p:sp>
        <p:nvSpPr>
          <p:cNvPr id="12" name="SD_FLD_DocumentDate"/>
          <p:cNvSpPr txBox="1"/>
          <p:nvPr userDrawn="1"/>
        </p:nvSpPr>
        <p:spPr bwMode="auto">
          <a:xfrm>
            <a:off x="6092207" y="6281954"/>
            <a:ext cx="5260115" cy="158437"/>
          </a:xfrm>
          <a:prstGeom prst="rect">
            <a:avLst/>
          </a:prstGeom>
          <a:noFill/>
          <a:ln w="9525">
            <a:noFill/>
            <a:miter lim="800000"/>
            <a:headEnd/>
            <a:tailEnd/>
          </a:ln>
          <a:effectLst/>
        </p:spPr>
        <p:txBody>
          <a:bodyPr vert="horz" wrap="square" lIns="35999" tIns="0" rIns="0" bIns="0" numCol="1" rtlCol="0" anchor="ctr" anchorCtr="0" compatLnSpc="1">
            <a:prstTxWarp prst="textNoShape">
              <a:avLst/>
            </a:prstTxWarp>
            <a:noAutofit/>
          </a:bodyPr>
          <a:lstStyle/>
          <a:p>
            <a:pPr marL="0" marR="0" indent="0" algn="r" defTabSz="457189" rtl="0" eaLnBrk="0" fontAlgn="base" latinLnBrk="0" hangingPunct="0">
              <a:lnSpc>
                <a:spcPct val="100000"/>
              </a:lnSpc>
              <a:spcBef>
                <a:spcPts val="480"/>
              </a:spcBef>
              <a:spcAft>
                <a:spcPts val="0"/>
              </a:spcAft>
              <a:buClrTx/>
              <a:buSzTx/>
              <a:tabLst/>
            </a:pPr>
            <a:endParaRPr kumimoji="0" lang="en-GB" sz="800" b="0" i="0" u="none" strike="noStrike" kern="1200" cap="all" spc="0" normalizeH="0" baseline="0" noProof="0" dirty="0">
              <a:ln>
                <a:noFill/>
              </a:ln>
              <a:solidFill>
                <a:schemeClr val="bg1"/>
              </a:solidFill>
              <a:effectLst/>
              <a:uLnTx/>
              <a:uFillTx/>
              <a:latin typeface="Verdana"/>
              <a:ea typeface="Verdana" pitchFamily="34" charset="0"/>
              <a:cs typeface="Verdana" pitchFamily="34" charset="0"/>
            </a:endParaRPr>
          </a:p>
        </p:txBody>
      </p:sp>
      <p:sp>
        <p:nvSpPr>
          <p:cNvPr id="13" name="SD_FLD_Name"/>
          <p:cNvSpPr txBox="1"/>
          <p:nvPr userDrawn="1"/>
        </p:nvSpPr>
        <p:spPr bwMode="auto">
          <a:xfrm>
            <a:off x="6092207" y="6129519"/>
            <a:ext cx="5260115" cy="158437"/>
          </a:xfrm>
          <a:prstGeom prst="rect">
            <a:avLst/>
          </a:prstGeom>
          <a:noFill/>
          <a:ln w="9525">
            <a:noFill/>
            <a:miter lim="800000"/>
            <a:headEnd/>
            <a:tailEnd/>
          </a:ln>
          <a:effectLst/>
        </p:spPr>
        <p:txBody>
          <a:bodyPr vert="horz" wrap="square" lIns="35999" tIns="0" rIns="0" bIns="0" numCol="1" rtlCol="0" anchor="ctr" anchorCtr="0" compatLnSpc="1">
            <a:prstTxWarp prst="textNoShape">
              <a:avLst/>
            </a:prstTxWarp>
            <a:noAutofit/>
          </a:bodyPr>
          <a:lstStyle/>
          <a:p>
            <a:pPr marL="0" marR="0" indent="0" algn="r" defTabSz="457189" rtl="0" eaLnBrk="0" fontAlgn="base" latinLnBrk="0" hangingPunct="0">
              <a:lnSpc>
                <a:spcPct val="100000"/>
              </a:lnSpc>
              <a:spcBef>
                <a:spcPts val="480"/>
              </a:spcBef>
              <a:spcAft>
                <a:spcPts val="0"/>
              </a:spcAft>
              <a:buClrTx/>
              <a:buSzTx/>
              <a:tabLst/>
            </a:pPr>
            <a:endParaRPr kumimoji="0" lang="en-GB" sz="800" b="0" i="0" u="none" strike="noStrike" kern="1200" cap="all" spc="0" normalizeH="0" baseline="0" noProof="0" dirty="0">
              <a:ln>
                <a:noFill/>
              </a:ln>
              <a:solidFill>
                <a:schemeClr val="bg1"/>
              </a:solidFill>
              <a:effectLst/>
              <a:uLnTx/>
              <a:uFillTx/>
              <a:latin typeface="Verdana"/>
              <a:ea typeface="Verdana" pitchFamily="34" charset="0"/>
              <a:cs typeface="Verdana" pitchFamily="34" charset="0"/>
            </a:endParaRPr>
          </a:p>
        </p:txBody>
      </p:sp>
      <p:sp>
        <p:nvSpPr>
          <p:cNvPr id="3" name="Slide Number Placeholder 2"/>
          <p:cNvSpPr>
            <a:spLocks noGrp="1"/>
          </p:cNvSpPr>
          <p:nvPr>
            <p:ph type="sldNum" sz="quarter" idx="10"/>
          </p:nvPr>
        </p:nvSpPr>
        <p:spPr/>
        <p:txBody>
          <a:bodyPr/>
          <a:lstStyle>
            <a:lvl1pPr>
              <a:defRPr>
                <a:solidFill>
                  <a:schemeClr val="bg1"/>
                </a:solidFill>
              </a:defRPr>
            </a:lvl1pPr>
          </a:lstStyle>
          <a:p>
            <a:fld id="{31421AFA-3AE7-4CEA-BC9B-447859BED57B}" type="slidenum">
              <a:rPr lang="en-GB" smtClean="0"/>
              <a:pPr/>
              <a:t>‹#›</a:t>
            </a:fld>
            <a:endParaRPr lang="en-GB" dirty="0"/>
          </a:p>
        </p:txBody>
      </p:sp>
      <p:sp>
        <p:nvSpPr>
          <p:cNvPr id="14" name="Freeform 5">
            <a:extLst>
              <a:ext uri="{FF2B5EF4-FFF2-40B4-BE49-F238E27FC236}">
                <a16:creationId xmlns:a16="http://schemas.microsoft.com/office/drawing/2014/main" id="{428454B1-AE1A-41EC-AD14-E0008864B561}"/>
              </a:ext>
            </a:extLst>
          </p:cNvPr>
          <p:cNvSpPr>
            <a:spLocks noEditPoints="1"/>
          </p:cNvSpPr>
          <p:nvPr userDrawn="1"/>
        </p:nvSpPr>
        <p:spPr bwMode="auto">
          <a:xfrm>
            <a:off x="798513" y="6159600"/>
            <a:ext cx="1219200" cy="257174"/>
          </a:xfrm>
          <a:custGeom>
            <a:avLst/>
            <a:gdLst>
              <a:gd name="T0" fmla="*/ 545 w 1071"/>
              <a:gd name="T1" fmla="*/ 142 h 223"/>
              <a:gd name="T2" fmla="*/ 572 w 1071"/>
              <a:gd name="T3" fmla="*/ 118 h 223"/>
              <a:gd name="T4" fmla="*/ 132 w 1071"/>
              <a:gd name="T5" fmla="*/ 108 h 223"/>
              <a:gd name="T6" fmla="*/ 173 w 1071"/>
              <a:gd name="T7" fmla="*/ 92 h 223"/>
              <a:gd name="T8" fmla="*/ 568 w 1071"/>
              <a:gd name="T9" fmla="*/ 76 h 223"/>
              <a:gd name="T10" fmla="*/ 567 w 1071"/>
              <a:gd name="T11" fmla="*/ 99 h 223"/>
              <a:gd name="T12" fmla="*/ 296 w 1071"/>
              <a:gd name="T13" fmla="*/ 118 h 223"/>
              <a:gd name="T14" fmla="*/ 305 w 1071"/>
              <a:gd name="T15" fmla="*/ 138 h 223"/>
              <a:gd name="T16" fmla="*/ 240 w 1071"/>
              <a:gd name="T17" fmla="*/ 163 h 223"/>
              <a:gd name="T18" fmla="*/ 267 w 1071"/>
              <a:gd name="T19" fmla="*/ 63 h 223"/>
              <a:gd name="T20" fmla="*/ 333 w 1071"/>
              <a:gd name="T21" fmla="*/ 147 h 223"/>
              <a:gd name="T22" fmla="*/ 312 w 1071"/>
              <a:gd name="T23" fmla="*/ 156 h 223"/>
              <a:gd name="T24" fmla="*/ 1071 w 1071"/>
              <a:gd name="T25" fmla="*/ 177 h 223"/>
              <a:gd name="T26" fmla="*/ 799 w 1071"/>
              <a:gd name="T27" fmla="*/ 0 h 223"/>
              <a:gd name="T28" fmla="*/ 707 w 1071"/>
              <a:gd name="T29" fmla="*/ 76 h 223"/>
              <a:gd name="T30" fmla="*/ 670 w 1071"/>
              <a:gd name="T31" fmla="*/ 109 h 223"/>
              <a:gd name="T32" fmla="*/ 735 w 1071"/>
              <a:gd name="T33" fmla="*/ 109 h 223"/>
              <a:gd name="T34" fmla="*/ 759 w 1071"/>
              <a:gd name="T35" fmla="*/ 109 h 223"/>
              <a:gd name="T36" fmla="*/ 646 w 1071"/>
              <a:gd name="T37" fmla="*/ 109 h 223"/>
              <a:gd name="T38" fmla="*/ 712 w 1071"/>
              <a:gd name="T39" fmla="*/ 55 h 223"/>
              <a:gd name="T40" fmla="*/ 0 w 1071"/>
              <a:gd name="T41" fmla="*/ 46 h 223"/>
              <a:gd name="T42" fmla="*/ 1026 w 1071"/>
              <a:gd name="T43" fmla="*/ 223 h 223"/>
              <a:gd name="T44" fmla="*/ 453 w 1071"/>
              <a:gd name="T45" fmla="*/ 151 h 223"/>
              <a:gd name="T46" fmla="*/ 423 w 1071"/>
              <a:gd name="T47" fmla="*/ 136 h 223"/>
              <a:gd name="T48" fmla="*/ 393 w 1071"/>
              <a:gd name="T49" fmla="*/ 151 h 223"/>
              <a:gd name="T50" fmla="*/ 370 w 1071"/>
              <a:gd name="T51" fmla="*/ 66 h 223"/>
              <a:gd name="T52" fmla="*/ 424 w 1071"/>
              <a:gd name="T53" fmla="*/ 107 h 223"/>
              <a:gd name="T54" fmla="*/ 477 w 1071"/>
              <a:gd name="T55" fmla="*/ 66 h 223"/>
              <a:gd name="T56" fmla="*/ 600 w 1071"/>
              <a:gd name="T57" fmla="*/ 65 h 223"/>
              <a:gd name="T58" fmla="*/ 613 w 1071"/>
              <a:gd name="T59" fmla="*/ 133 h 223"/>
              <a:gd name="T60" fmla="*/ 522 w 1071"/>
              <a:gd name="T61" fmla="*/ 150 h 223"/>
              <a:gd name="T62" fmla="*/ 572 w 1071"/>
              <a:gd name="T63" fmla="*/ 56 h 223"/>
              <a:gd name="T64" fmla="*/ 157 w 1071"/>
              <a:gd name="T65" fmla="*/ 56 h 223"/>
              <a:gd name="T66" fmla="*/ 197 w 1071"/>
              <a:gd name="T67" fmla="*/ 91 h 223"/>
              <a:gd name="T68" fmla="*/ 196 w 1071"/>
              <a:gd name="T69" fmla="*/ 152 h 223"/>
              <a:gd name="T70" fmla="*/ 150 w 1071"/>
              <a:gd name="T71" fmla="*/ 128 h 223"/>
              <a:gd name="T72" fmla="*/ 120 w 1071"/>
              <a:gd name="T73" fmla="*/ 163 h 223"/>
              <a:gd name="T74" fmla="*/ 811 w 1071"/>
              <a:gd name="T75" fmla="*/ 162 h 223"/>
              <a:gd name="T76" fmla="*/ 811 w 1071"/>
              <a:gd name="T77" fmla="*/ 55 h 223"/>
              <a:gd name="T78" fmla="*/ 866 w 1071"/>
              <a:gd name="T79" fmla="*/ 141 h 223"/>
              <a:gd name="T80" fmla="*/ 811 w 1071"/>
              <a:gd name="T81" fmla="*/ 162 h 223"/>
              <a:gd name="T82" fmla="*/ 908 w 1071"/>
              <a:gd name="T83" fmla="*/ 67 h 223"/>
              <a:gd name="T84" fmla="*/ 931 w 1071"/>
              <a:gd name="T85" fmla="*/ 141 h 223"/>
              <a:gd name="T86" fmla="*/ 975 w 1071"/>
              <a:gd name="T87" fmla="*/ 162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71" h="223">
                <a:moveTo>
                  <a:pt x="572" y="118"/>
                </a:moveTo>
                <a:cubicBezTo>
                  <a:pt x="545" y="118"/>
                  <a:pt x="545" y="118"/>
                  <a:pt x="545" y="118"/>
                </a:cubicBezTo>
                <a:cubicBezTo>
                  <a:pt x="545" y="142"/>
                  <a:pt x="545" y="142"/>
                  <a:pt x="545" y="142"/>
                </a:cubicBezTo>
                <a:cubicBezTo>
                  <a:pt x="573" y="142"/>
                  <a:pt x="573" y="142"/>
                  <a:pt x="573" y="142"/>
                </a:cubicBezTo>
                <a:cubicBezTo>
                  <a:pt x="583" y="142"/>
                  <a:pt x="590" y="138"/>
                  <a:pt x="590" y="130"/>
                </a:cubicBezTo>
                <a:cubicBezTo>
                  <a:pt x="590" y="123"/>
                  <a:pt x="584" y="118"/>
                  <a:pt x="572" y="118"/>
                </a:cubicBezTo>
                <a:moveTo>
                  <a:pt x="155" y="77"/>
                </a:moveTo>
                <a:cubicBezTo>
                  <a:pt x="132" y="77"/>
                  <a:pt x="132" y="77"/>
                  <a:pt x="132" y="77"/>
                </a:cubicBezTo>
                <a:cubicBezTo>
                  <a:pt x="132" y="108"/>
                  <a:pt x="132" y="108"/>
                  <a:pt x="132" y="108"/>
                </a:cubicBezTo>
                <a:cubicBezTo>
                  <a:pt x="155" y="108"/>
                  <a:pt x="155" y="108"/>
                  <a:pt x="155" y="108"/>
                </a:cubicBezTo>
                <a:cubicBezTo>
                  <a:pt x="167" y="108"/>
                  <a:pt x="173" y="101"/>
                  <a:pt x="173" y="92"/>
                </a:cubicBezTo>
                <a:cubicBezTo>
                  <a:pt x="173" y="92"/>
                  <a:pt x="173" y="92"/>
                  <a:pt x="173" y="92"/>
                </a:cubicBezTo>
                <a:cubicBezTo>
                  <a:pt x="173" y="82"/>
                  <a:pt x="166" y="77"/>
                  <a:pt x="155" y="77"/>
                </a:cubicBezTo>
                <a:moveTo>
                  <a:pt x="584" y="88"/>
                </a:moveTo>
                <a:cubicBezTo>
                  <a:pt x="584" y="80"/>
                  <a:pt x="578" y="76"/>
                  <a:pt x="568" y="76"/>
                </a:cubicBezTo>
                <a:cubicBezTo>
                  <a:pt x="545" y="76"/>
                  <a:pt x="545" y="76"/>
                  <a:pt x="545" y="76"/>
                </a:cubicBezTo>
                <a:cubicBezTo>
                  <a:pt x="545" y="99"/>
                  <a:pt x="545" y="99"/>
                  <a:pt x="545" y="99"/>
                </a:cubicBezTo>
                <a:cubicBezTo>
                  <a:pt x="567" y="99"/>
                  <a:pt x="567" y="99"/>
                  <a:pt x="567" y="99"/>
                </a:cubicBezTo>
                <a:cubicBezTo>
                  <a:pt x="577" y="99"/>
                  <a:pt x="584" y="96"/>
                  <a:pt x="584" y="88"/>
                </a:cubicBezTo>
                <a:moveTo>
                  <a:pt x="266" y="118"/>
                </a:moveTo>
                <a:cubicBezTo>
                  <a:pt x="296" y="118"/>
                  <a:pt x="296" y="118"/>
                  <a:pt x="296" y="118"/>
                </a:cubicBezTo>
                <a:cubicBezTo>
                  <a:pt x="281" y="83"/>
                  <a:pt x="281" y="83"/>
                  <a:pt x="281" y="83"/>
                </a:cubicBezTo>
                <a:lnTo>
                  <a:pt x="266" y="118"/>
                </a:lnTo>
                <a:close/>
                <a:moveTo>
                  <a:pt x="305" y="138"/>
                </a:moveTo>
                <a:cubicBezTo>
                  <a:pt x="258" y="138"/>
                  <a:pt x="258" y="138"/>
                  <a:pt x="258" y="138"/>
                </a:cubicBezTo>
                <a:cubicBezTo>
                  <a:pt x="250" y="156"/>
                  <a:pt x="250" y="156"/>
                  <a:pt x="250" y="156"/>
                </a:cubicBezTo>
                <a:cubicBezTo>
                  <a:pt x="248" y="161"/>
                  <a:pt x="245" y="163"/>
                  <a:pt x="240" y="163"/>
                </a:cubicBezTo>
                <a:cubicBezTo>
                  <a:pt x="234" y="163"/>
                  <a:pt x="229" y="159"/>
                  <a:pt x="229" y="153"/>
                </a:cubicBezTo>
                <a:cubicBezTo>
                  <a:pt x="229" y="151"/>
                  <a:pt x="229" y="149"/>
                  <a:pt x="230" y="147"/>
                </a:cubicBezTo>
                <a:cubicBezTo>
                  <a:pt x="267" y="63"/>
                  <a:pt x="267" y="63"/>
                  <a:pt x="267" y="63"/>
                </a:cubicBezTo>
                <a:cubicBezTo>
                  <a:pt x="270" y="58"/>
                  <a:pt x="274" y="54"/>
                  <a:pt x="282" y="54"/>
                </a:cubicBezTo>
                <a:cubicBezTo>
                  <a:pt x="289" y="54"/>
                  <a:pt x="293" y="58"/>
                  <a:pt x="296" y="63"/>
                </a:cubicBezTo>
                <a:cubicBezTo>
                  <a:pt x="333" y="147"/>
                  <a:pt x="333" y="147"/>
                  <a:pt x="333" y="147"/>
                </a:cubicBezTo>
                <a:cubicBezTo>
                  <a:pt x="334" y="149"/>
                  <a:pt x="334" y="151"/>
                  <a:pt x="334" y="153"/>
                </a:cubicBezTo>
                <a:cubicBezTo>
                  <a:pt x="334" y="159"/>
                  <a:pt x="329" y="163"/>
                  <a:pt x="323" y="163"/>
                </a:cubicBezTo>
                <a:cubicBezTo>
                  <a:pt x="318" y="163"/>
                  <a:pt x="314" y="161"/>
                  <a:pt x="312" y="156"/>
                </a:cubicBezTo>
                <a:lnTo>
                  <a:pt x="305" y="138"/>
                </a:lnTo>
                <a:close/>
                <a:moveTo>
                  <a:pt x="1026" y="223"/>
                </a:moveTo>
                <a:cubicBezTo>
                  <a:pt x="1058" y="223"/>
                  <a:pt x="1071" y="209"/>
                  <a:pt x="1071" y="177"/>
                </a:cubicBezTo>
                <a:cubicBezTo>
                  <a:pt x="1071" y="46"/>
                  <a:pt x="1071" y="46"/>
                  <a:pt x="1071" y="46"/>
                </a:cubicBezTo>
                <a:cubicBezTo>
                  <a:pt x="1071" y="14"/>
                  <a:pt x="1058" y="0"/>
                  <a:pt x="1026" y="0"/>
                </a:cubicBezTo>
                <a:cubicBezTo>
                  <a:pt x="799" y="0"/>
                  <a:pt x="799" y="0"/>
                  <a:pt x="799" y="0"/>
                </a:cubicBezTo>
                <a:cubicBezTo>
                  <a:pt x="701" y="118"/>
                  <a:pt x="701" y="118"/>
                  <a:pt x="701" y="118"/>
                </a:cubicBezTo>
                <a:cubicBezTo>
                  <a:pt x="698" y="116"/>
                  <a:pt x="698" y="116"/>
                  <a:pt x="698" y="116"/>
                </a:cubicBezTo>
                <a:cubicBezTo>
                  <a:pt x="707" y="76"/>
                  <a:pt x="707" y="76"/>
                  <a:pt x="707" y="76"/>
                </a:cubicBezTo>
                <a:cubicBezTo>
                  <a:pt x="705" y="76"/>
                  <a:pt x="704" y="76"/>
                  <a:pt x="702" y="76"/>
                </a:cubicBezTo>
                <a:cubicBezTo>
                  <a:pt x="683" y="76"/>
                  <a:pt x="670" y="91"/>
                  <a:pt x="670" y="109"/>
                </a:cubicBezTo>
                <a:cubicBezTo>
                  <a:pt x="670" y="109"/>
                  <a:pt x="670" y="109"/>
                  <a:pt x="670" y="109"/>
                </a:cubicBezTo>
                <a:cubicBezTo>
                  <a:pt x="670" y="127"/>
                  <a:pt x="684" y="142"/>
                  <a:pt x="703" y="142"/>
                </a:cubicBezTo>
                <a:cubicBezTo>
                  <a:pt x="722" y="142"/>
                  <a:pt x="735" y="128"/>
                  <a:pt x="735" y="109"/>
                </a:cubicBezTo>
                <a:cubicBezTo>
                  <a:pt x="735" y="109"/>
                  <a:pt x="735" y="109"/>
                  <a:pt x="735" y="109"/>
                </a:cubicBezTo>
                <a:cubicBezTo>
                  <a:pt x="735" y="106"/>
                  <a:pt x="734" y="102"/>
                  <a:pt x="733" y="99"/>
                </a:cubicBezTo>
                <a:cubicBezTo>
                  <a:pt x="753" y="84"/>
                  <a:pt x="753" y="84"/>
                  <a:pt x="753" y="84"/>
                </a:cubicBezTo>
                <a:cubicBezTo>
                  <a:pt x="757" y="91"/>
                  <a:pt x="759" y="100"/>
                  <a:pt x="759" y="109"/>
                </a:cubicBezTo>
                <a:cubicBezTo>
                  <a:pt x="759" y="109"/>
                  <a:pt x="759" y="109"/>
                  <a:pt x="759" y="109"/>
                </a:cubicBezTo>
                <a:cubicBezTo>
                  <a:pt x="759" y="139"/>
                  <a:pt x="735" y="164"/>
                  <a:pt x="702" y="164"/>
                </a:cubicBezTo>
                <a:cubicBezTo>
                  <a:pt x="669" y="164"/>
                  <a:pt x="646" y="140"/>
                  <a:pt x="646" y="109"/>
                </a:cubicBezTo>
                <a:cubicBezTo>
                  <a:pt x="646" y="109"/>
                  <a:pt x="646" y="109"/>
                  <a:pt x="646" y="109"/>
                </a:cubicBezTo>
                <a:cubicBezTo>
                  <a:pt x="646" y="79"/>
                  <a:pt x="670" y="54"/>
                  <a:pt x="703" y="54"/>
                </a:cubicBezTo>
                <a:cubicBezTo>
                  <a:pt x="706" y="54"/>
                  <a:pt x="709" y="54"/>
                  <a:pt x="712" y="55"/>
                </a:cubicBezTo>
                <a:cubicBezTo>
                  <a:pt x="724" y="0"/>
                  <a:pt x="724" y="0"/>
                  <a:pt x="724" y="0"/>
                </a:cubicBezTo>
                <a:cubicBezTo>
                  <a:pt x="45" y="0"/>
                  <a:pt x="45" y="0"/>
                  <a:pt x="45" y="0"/>
                </a:cubicBezTo>
                <a:cubicBezTo>
                  <a:pt x="13" y="0"/>
                  <a:pt x="0" y="14"/>
                  <a:pt x="0" y="46"/>
                </a:cubicBezTo>
                <a:cubicBezTo>
                  <a:pt x="0" y="177"/>
                  <a:pt x="0" y="177"/>
                  <a:pt x="0" y="177"/>
                </a:cubicBezTo>
                <a:cubicBezTo>
                  <a:pt x="0" y="209"/>
                  <a:pt x="13" y="223"/>
                  <a:pt x="45" y="223"/>
                </a:cubicBezTo>
                <a:lnTo>
                  <a:pt x="1026" y="223"/>
                </a:lnTo>
                <a:close/>
                <a:moveTo>
                  <a:pt x="477" y="151"/>
                </a:moveTo>
                <a:cubicBezTo>
                  <a:pt x="477" y="159"/>
                  <a:pt x="472" y="163"/>
                  <a:pt x="465" y="163"/>
                </a:cubicBezTo>
                <a:cubicBezTo>
                  <a:pt x="458" y="163"/>
                  <a:pt x="453" y="159"/>
                  <a:pt x="453" y="151"/>
                </a:cubicBezTo>
                <a:cubicBezTo>
                  <a:pt x="453" y="98"/>
                  <a:pt x="453" y="98"/>
                  <a:pt x="453" y="98"/>
                </a:cubicBezTo>
                <a:cubicBezTo>
                  <a:pt x="433" y="130"/>
                  <a:pt x="433" y="130"/>
                  <a:pt x="433" y="130"/>
                </a:cubicBezTo>
                <a:cubicBezTo>
                  <a:pt x="431" y="134"/>
                  <a:pt x="428" y="136"/>
                  <a:pt x="423" y="136"/>
                </a:cubicBezTo>
                <a:cubicBezTo>
                  <a:pt x="419" y="136"/>
                  <a:pt x="416" y="134"/>
                  <a:pt x="413" y="130"/>
                </a:cubicBezTo>
                <a:cubicBezTo>
                  <a:pt x="393" y="99"/>
                  <a:pt x="393" y="99"/>
                  <a:pt x="393" y="99"/>
                </a:cubicBezTo>
                <a:cubicBezTo>
                  <a:pt x="393" y="151"/>
                  <a:pt x="393" y="151"/>
                  <a:pt x="393" y="151"/>
                </a:cubicBezTo>
                <a:cubicBezTo>
                  <a:pt x="393" y="159"/>
                  <a:pt x="388" y="163"/>
                  <a:pt x="382" y="163"/>
                </a:cubicBezTo>
                <a:cubicBezTo>
                  <a:pt x="375" y="163"/>
                  <a:pt x="370" y="159"/>
                  <a:pt x="370" y="151"/>
                </a:cubicBezTo>
                <a:cubicBezTo>
                  <a:pt x="370" y="66"/>
                  <a:pt x="370" y="66"/>
                  <a:pt x="370" y="66"/>
                </a:cubicBezTo>
                <a:cubicBezTo>
                  <a:pt x="370" y="59"/>
                  <a:pt x="377" y="55"/>
                  <a:pt x="383" y="55"/>
                </a:cubicBezTo>
                <a:cubicBezTo>
                  <a:pt x="389" y="55"/>
                  <a:pt x="393" y="57"/>
                  <a:pt x="396" y="62"/>
                </a:cubicBezTo>
                <a:cubicBezTo>
                  <a:pt x="424" y="107"/>
                  <a:pt x="424" y="107"/>
                  <a:pt x="424" y="107"/>
                </a:cubicBezTo>
                <a:cubicBezTo>
                  <a:pt x="451" y="62"/>
                  <a:pt x="451" y="62"/>
                  <a:pt x="451" y="62"/>
                </a:cubicBezTo>
                <a:cubicBezTo>
                  <a:pt x="454" y="57"/>
                  <a:pt x="458" y="55"/>
                  <a:pt x="464" y="55"/>
                </a:cubicBezTo>
                <a:cubicBezTo>
                  <a:pt x="470" y="55"/>
                  <a:pt x="477" y="59"/>
                  <a:pt x="477" y="66"/>
                </a:cubicBezTo>
                <a:lnTo>
                  <a:pt x="477" y="151"/>
                </a:lnTo>
                <a:close/>
                <a:moveTo>
                  <a:pt x="572" y="56"/>
                </a:moveTo>
                <a:cubicBezTo>
                  <a:pt x="584" y="56"/>
                  <a:pt x="594" y="59"/>
                  <a:pt x="600" y="65"/>
                </a:cubicBezTo>
                <a:cubicBezTo>
                  <a:pt x="605" y="70"/>
                  <a:pt x="607" y="76"/>
                  <a:pt x="607" y="83"/>
                </a:cubicBezTo>
                <a:cubicBezTo>
                  <a:pt x="607" y="96"/>
                  <a:pt x="601" y="102"/>
                  <a:pt x="593" y="107"/>
                </a:cubicBezTo>
                <a:cubicBezTo>
                  <a:pt x="605" y="111"/>
                  <a:pt x="613" y="118"/>
                  <a:pt x="613" y="133"/>
                </a:cubicBezTo>
                <a:cubicBezTo>
                  <a:pt x="613" y="153"/>
                  <a:pt x="597" y="162"/>
                  <a:pt x="573" y="162"/>
                </a:cubicBezTo>
                <a:cubicBezTo>
                  <a:pt x="534" y="162"/>
                  <a:pt x="534" y="162"/>
                  <a:pt x="534" y="162"/>
                </a:cubicBezTo>
                <a:cubicBezTo>
                  <a:pt x="527" y="162"/>
                  <a:pt x="522" y="158"/>
                  <a:pt x="522" y="150"/>
                </a:cubicBezTo>
                <a:cubicBezTo>
                  <a:pt x="522" y="68"/>
                  <a:pt x="522" y="68"/>
                  <a:pt x="522" y="68"/>
                </a:cubicBezTo>
                <a:cubicBezTo>
                  <a:pt x="522" y="60"/>
                  <a:pt x="527" y="56"/>
                  <a:pt x="534" y="56"/>
                </a:cubicBezTo>
                <a:lnTo>
                  <a:pt x="572" y="56"/>
                </a:lnTo>
                <a:close/>
                <a:moveTo>
                  <a:pt x="108" y="68"/>
                </a:moveTo>
                <a:cubicBezTo>
                  <a:pt x="108" y="60"/>
                  <a:pt x="113" y="56"/>
                  <a:pt x="120" y="56"/>
                </a:cubicBezTo>
                <a:cubicBezTo>
                  <a:pt x="157" y="56"/>
                  <a:pt x="157" y="56"/>
                  <a:pt x="157" y="56"/>
                </a:cubicBezTo>
                <a:cubicBezTo>
                  <a:pt x="171" y="56"/>
                  <a:pt x="181" y="60"/>
                  <a:pt x="188" y="67"/>
                </a:cubicBezTo>
                <a:cubicBezTo>
                  <a:pt x="194" y="73"/>
                  <a:pt x="197" y="81"/>
                  <a:pt x="197" y="91"/>
                </a:cubicBezTo>
                <a:cubicBezTo>
                  <a:pt x="197" y="91"/>
                  <a:pt x="197" y="91"/>
                  <a:pt x="197" y="91"/>
                </a:cubicBezTo>
                <a:cubicBezTo>
                  <a:pt x="197" y="108"/>
                  <a:pt x="189" y="118"/>
                  <a:pt x="176" y="124"/>
                </a:cubicBezTo>
                <a:cubicBezTo>
                  <a:pt x="192" y="143"/>
                  <a:pt x="192" y="143"/>
                  <a:pt x="192" y="143"/>
                </a:cubicBezTo>
                <a:cubicBezTo>
                  <a:pt x="194" y="146"/>
                  <a:pt x="196" y="148"/>
                  <a:pt x="196" y="152"/>
                </a:cubicBezTo>
                <a:cubicBezTo>
                  <a:pt x="196" y="158"/>
                  <a:pt x="190" y="163"/>
                  <a:pt x="184" y="163"/>
                </a:cubicBezTo>
                <a:cubicBezTo>
                  <a:pt x="179" y="163"/>
                  <a:pt x="176" y="161"/>
                  <a:pt x="173" y="157"/>
                </a:cubicBezTo>
                <a:cubicBezTo>
                  <a:pt x="150" y="128"/>
                  <a:pt x="150" y="128"/>
                  <a:pt x="150" y="128"/>
                </a:cubicBezTo>
                <a:cubicBezTo>
                  <a:pt x="132" y="128"/>
                  <a:pt x="132" y="128"/>
                  <a:pt x="132" y="128"/>
                </a:cubicBezTo>
                <a:cubicBezTo>
                  <a:pt x="132" y="151"/>
                  <a:pt x="132" y="151"/>
                  <a:pt x="132" y="151"/>
                </a:cubicBezTo>
                <a:cubicBezTo>
                  <a:pt x="132" y="159"/>
                  <a:pt x="127" y="163"/>
                  <a:pt x="120" y="163"/>
                </a:cubicBezTo>
                <a:cubicBezTo>
                  <a:pt x="113" y="163"/>
                  <a:pt x="108" y="159"/>
                  <a:pt x="108" y="151"/>
                </a:cubicBezTo>
                <a:lnTo>
                  <a:pt x="108" y="68"/>
                </a:lnTo>
                <a:close/>
                <a:moveTo>
                  <a:pt x="811" y="162"/>
                </a:moveTo>
                <a:cubicBezTo>
                  <a:pt x="804" y="162"/>
                  <a:pt x="799" y="158"/>
                  <a:pt x="799" y="150"/>
                </a:cubicBezTo>
                <a:cubicBezTo>
                  <a:pt x="799" y="67"/>
                  <a:pt x="799" y="67"/>
                  <a:pt x="799" y="67"/>
                </a:cubicBezTo>
                <a:cubicBezTo>
                  <a:pt x="799" y="59"/>
                  <a:pt x="804" y="55"/>
                  <a:pt x="811" y="55"/>
                </a:cubicBezTo>
                <a:cubicBezTo>
                  <a:pt x="818" y="55"/>
                  <a:pt x="823" y="59"/>
                  <a:pt x="823" y="67"/>
                </a:cubicBezTo>
                <a:cubicBezTo>
                  <a:pt x="823" y="141"/>
                  <a:pt x="823" y="141"/>
                  <a:pt x="823" y="141"/>
                </a:cubicBezTo>
                <a:cubicBezTo>
                  <a:pt x="866" y="141"/>
                  <a:pt x="866" y="141"/>
                  <a:pt x="866" y="141"/>
                </a:cubicBezTo>
                <a:cubicBezTo>
                  <a:pt x="872" y="141"/>
                  <a:pt x="877" y="145"/>
                  <a:pt x="877" y="152"/>
                </a:cubicBezTo>
                <a:cubicBezTo>
                  <a:pt x="877" y="158"/>
                  <a:pt x="872" y="162"/>
                  <a:pt x="866" y="162"/>
                </a:cubicBezTo>
                <a:lnTo>
                  <a:pt x="811" y="162"/>
                </a:lnTo>
                <a:close/>
                <a:moveTo>
                  <a:pt x="919" y="162"/>
                </a:moveTo>
                <a:cubicBezTo>
                  <a:pt x="913" y="162"/>
                  <a:pt x="908" y="158"/>
                  <a:pt x="908" y="150"/>
                </a:cubicBezTo>
                <a:cubicBezTo>
                  <a:pt x="908" y="67"/>
                  <a:pt x="908" y="67"/>
                  <a:pt x="908" y="67"/>
                </a:cubicBezTo>
                <a:cubicBezTo>
                  <a:pt x="908" y="59"/>
                  <a:pt x="913" y="55"/>
                  <a:pt x="919" y="55"/>
                </a:cubicBezTo>
                <a:cubicBezTo>
                  <a:pt x="926" y="55"/>
                  <a:pt x="931" y="59"/>
                  <a:pt x="931" y="67"/>
                </a:cubicBezTo>
                <a:cubicBezTo>
                  <a:pt x="931" y="141"/>
                  <a:pt x="931" y="141"/>
                  <a:pt x="931" y="141"/>
                </a:cubicBezTo>
                <a:cubicBezTo>
                  <a:pt x="975" y="141"/>
                  <a:pt x="975" y="141"/>
                  <a:pt x="975" y="141"/>
                </a:cubicBezTo>
                <a:cubicBezTo>
                  <a:pt x="981" y="141"/>
                  <a:pt x="985" y="145"/>
                  <a:pt x="985" y="152"/>
                </a:cubicBezTo>
                <a:cubicBezTo>
                  <a:pt x="985" y="158"/>
                  <a:pt x="981" y="162"/>
                  <a:pt x="975" y="162"/>
                </a:cubicBezTo>
                <a:lnTo>
                  <a:pt x="919" y="16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1" name="Footer Placeholder 4">
            <a:extLst>
              <a:ext uri="{FF2B5EF4-FFF2-40B4-BE49-F238E27FC236}">
                <a16:creationId xmlns:a16="http://schemas.microsoft.com/office/drawing/2014/main" id="{7AE25691-DC33-4C04-AF2A-3DEFF887BB00}"/>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solidFill>
                  <a:schemeClr val="bg1"/>
                </a:solidFill>
              </a:defRPr>
            </a:lvl1pPr>
          </a:lstStyle>
          <a:p>
            <a:pPr algn="r"/>
            <a:r>
              <a:rPr lang="en-GB"/>
              <a:t>KS FoU-prosjekt 184002</a:t>
            </a:r>
            <a:endParaRPr lang="en-GB" dirty="0"/>
          </a:p>
        </p:txBody>
      </p:sp>
      <p:sp>
        <p:nvSpPr>
          <p:cNvPr id="17" name="Date_DateCustomA">
            <a:extLst>
              <a:ext uri="{FF2B5EF4-FFF2-40B4-BE49-F238E27FC236}">
                <a16:creationId xmlns:a16="http://schemas.microsoft.com/office/drawing/2014/main" id="{F99201D3-72C4-4206-8970-FC1ACB025C0A}"/>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bg1"/>
                </a:solidFill>
              </a:defRPr>
            </a:lvl1pPr>
          </a:lstStyle>
          <a:p>
            <a:pPr algn="r"/>
            <a:fld id="{D1CF0B5E-EBE0-4C29-9382-71E1EADDB647}" type="datetime1">
              <a:rPr lang="en-GB" smtClean="0"/>
              <a:t>30/11/2018</a:t>
            </a:fld>
            <a:endParaRPr lang="en-GB" dirty="0"/>
          </a:p>
        </p:txBody>
      </p:sp>
    </p:spTree>
    <p:extLst>
      <p:ext uri="{BB962C8B-B14F-4D97-AF65-F5344CB8AC3E}">
        <p14:creationId xmlns:p14="http://schemas.microsoft.com/office/powerpoint/2010/main" val="209027372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69B42-7141-4187-8922-BFA0DC5F7C6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491168F-E485-4EBE-BB17-1CB8F5ECDB19}"/>
              </a:ext>
            </a:extLst>
          </p:cNvPr>
          <p:cNvSpPr>
            <a:spLocks noGrp="1"/>
          </p:cNvSpPr>
          <p:nvPr>
            <p:ph type="dt" sz="half" idx="10"/>
          </p:nvPr>
        </p:nvSpPr>
        <p:spPr/>
        <p:txBody>
          <a:bodyPr/>
          <a:lstStyle/>
          <a:p>
            <a:fld id="{2F56F0A9-5987-4048-8DE4-F4630029C5EF}" type="datetime1">
              <a:rPr lang="en-GB" smtClean="0"/>
              <a:t>30/11/2018</a:t>
            </a:fld>
            <a:endParaRPr lang="en-GB"/>
          </a:p>
        </p:txBody>
      </p:sp>
      <p:sp>
        <p:nvSpPr>
          <p:cNvPr id="4" name="Footer Placeholder 3">
            <a:extLst>
              <a:ext uri="{FF2B5EF4-FFF2-40B4-BE49-F238E27FC236}">
                <a16:creationId xmlns:a16="http://schemas.microsoft.com/office/drawing/2014/main" id="{DA2F35BF-3F9E-49C4-91B3-BAB888EDEA84}"/>
              </a:ext>
            </a:extLst>
          </p:cNvPr>
          <p:cNvSpPr>
            <a:spLocks noGrp="1"/>
          </p:cNvSpPr>
          <p:nvPr>
            <p:ph type="ftr" sz="quarter" idx="11"/>
          </p:nvPr>
        </p:nvSpPr>
        <p:spPr/>
        <p:txBody>
          <a:bodyPr/>
          <a:lstStyle/>
          <a:p>
            <a:r>
              <a:rPr lang="en-GB"/>
              <a:t>KS FoU-prosjekt 184002</a:t>
            </a:r>
          </a:p>
        </p:txBody>
      </p:sp>
      <p:sp>
        <p:nvSpPr>
          <p:cNvPr id="5" name="Slide Number Placeholder 4">
            <a:extLst>
              <a:ext uri="{FF2B5EF4-FFF2-40B4-BE49-F238E27FC236}">
                <a16:creationId xmlns:a16="http://schemas.microsoft.com/office/drawing/2014/main" id="{0C29AA11-E1C1-4752-88DE-3603C66A2317}"/>
              </a:ext>
            </a:extLst>
          </p:cNvPr>
          <p:cNvSpPr>
            <a:spLocks noGrp="1"/>
          </p:cNvSpPr>
          <p:nvPr>
            <p:ph type="sldNum" sz="quarter" idx="12"/>
          </p:nvPr>
        </p:nvSpPr>
        <p:spPr/>
        <p:txBody>
          <a:bodyPr/>
          <a:lstStyle/>
          <a:p>
            <a:fld id="{50ED8CDE-F345-4822-8591-4C245B785D90}" type="slidenum">
              <a:rPr lang="en-GB" smtClean="0"/>
              <a:t>‹#›</a:t>
            </a:fld>
            <a:endParaRPr lang="en-GB"/>
          </a:p>
        </p:txBody>
      </p:sp>
    </p:spTree>
    <p:extLst>
      <p:ext uri="{BB962C8B-B14F-4D97-AF65-F5344CB8AC3E}">
        <p14:creationId xmlns:p14="http://schemas.microsoft.com/office/powerpoint/2010/main" val="5779021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sp>
        <p:nvSpPr>
          <p:cNvPr id="11" name="Background">
            <a:extLst>
              <a:ext uri="{FF2B5EF4-FFF2-40B4-BE49-F238E27FC236}">
                <a16:creationId xmlns:a16="http://schemas.microsoft.com/office/drawing/2014/main" id="{1C52AC6E-7F31-46F0-897C-8CA895D525E5}"/>
              </a:ext>
            </a:extLst>
          </p:cNvPr>
          <p:cNvSpPr/>
          <p:nvPr userDrawn="1"/>
        </p:nvSpPr>
        <p:spPr>
          <a:xfrm>
            <a:off x="0" y="0"/>
            <a:ext cx="12190413" cy="685958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endParaRPr lang="en-GB" noProof="0" dirty="0"/>
          </a:p>
        </p:txBody>
      </p:sp>
      <p:sp>
        <p:nvSpPr>
          <p:cNvPr id="10" name="Title 3">
            <a:extLst>
              <a:ext uri="{FF2B5EF4-FFF2-40B4-BE49-F238E27FC236}">
                <a16:creationId xmlns:a16="http://schemas.microsoft.com/office/drawing/2014/main" id="{12A0CAF9-565B-4643-8539-61D9B882A512}"/>
              </a:ext>
            </a:extLst>
          </p:cNvPr>
          <p:cNvSpPr>
            <a:spLocks noGrp="1"/>
          </p:cNvSpPr>
          <p:nvPr>
            <p:ph type="title"/>
          </p:nvPr>
        </p:nvSpPr>
        <p:spPr>
          <a:xfrm>
            <a:off x="798514" y="453600"/>
            <a:ext cx="10588624" cy="748800"/>
          </a:xfrm>
        </p:spPr>
        <p:txBody>
          <a:bodyPr/>
          <a:lstStyle>
            <a:lvl1pPr>
              <a:defRPr>
                <a:solidFill>
                  <a:schemeClr val="bg1"/>
                </a:solidFill>
              </a:defRPr>
            </a:lvl1pPr>
          </a:lstStyle>
          <a:p>
            <a:r>
              <a:rPr lang="en-US"/>
              <a:t>Click to edit Master title style</a:t>
            </a:r>
            <a:endParaRPr lang="en-GB" dirty="0"/>
          </a:p>
        </p:txBody>
      </p:sp>
      <p:sp>
        <p:nvSpPr>
          <p:cNvPr id="5" name="Text Placeholder 4">
            <a:extLst>
              <a:ext uri="{FF2B5EF4-FFF2-40B4-BE49-F238E27FC236}">
                <a16:creationId xmlns:a16="http://schemas.microsoft.com/office/drawing/2014/main" id="{86D6618B-DF84-4E96-B2FD-7B59D5717CEB}"/>
              </a:ext>
            </a:extLst>
          </p:cNvPr>
          <p:cNvSpPr>
            <a:spLocks noGrp="1"/>
          </p:cNvSpPr>
          <p:nvPr>
            <p:ph type="body" sz="quarter" idx="13" hasCustomPrompt="1"/>
          </p:nvPr>
        </p:nvSpPr>
        <p:spPr>
          <a:xfrm>
            <a:off x="798513" y="1633538"/>
            <a:ext cx="10588625" cy="4087812"/>
          </a:xfrm>
        </p:spPr>
        <p:txBody>
          <a:bodyPr/>
          <a:lstStyle>
            <a:lvl1pPr marL="361950" indent="-361950">
              <a:buFont typeface="+mj-lt"/>
              <a:buAutoNum type="arabicPeriod"/>
              <a:defRPr sz="1400" b="1" cap="all" baseline="0">
                <a:solidFill>
                  <a:schemeClr val="bg1"/>
                </a:solidFill>
              </a:defRPr>
            </a:lvl1pPr>
            <a:lvl2pPr marL="627063" indent="-265113">
              <a:defRPr sz="1400" b="1" cap="all" baseline="0">
                <a:solidFill>
                  <a:schemeClr val="bg1"/>
                </a:solidFill>
              </a:defRPr>
            </a:lvl2pPr>
            <a:lvl3pPr>
              <a:defRPr b="1" cap="all" baseline="0">
                <a:solidFill>
                  <a:schemeClr val="bg1"/>
                </a:solidFill>
              </a:defRPr>
            </a:lvl3pPr>
            <a:lvl4pPr>
              <a:defRPr b="1" cap="all" baseline="0">
                <a:solidFill>
                  <a:schemeClr val="bg1"/>
                </a:solidFill>
              </a:defRPr>
            </a:lvl4pPr>
            <a:lvl5pPr>
              <a:defRPr b="1" cap="all" baseline="0">
                <a:solidFill>
                  <a:schemeClr val="bg1"/>
                </a:solidFill>
              </a:defRPr>
            </a:lvl5pPr>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2" name="SD_FLD_DocumentDate"/>
          <p:cNvSpPr txBox="1"/>
          <p:nvPr userDrawn="1"/>
        </p:nvSpPr>
        <p:spPr bwMode="auto">
          <a:xfrm>
            <a:off x="6092207" y="6281954"/>
            <a:ext cx="5260115" cy="158437"/>
          </a:xfrm>
          <a:prstGeom prst="rect">
            <a:avLst/>
          </a:prstGeom>
          <a:noFill/>
          <a:ln w="9525">
            <a:noFill/>
            <a:miter lim="800000"/>
            <a:headEnd/>
            <a:tailEnd/>
          </a:ln>
          <a:effectLst/>
        </p:spPr>
        <p:txBody>
          <a:bodyPr vert="horz" wrap="square" lIns="35999" tIns="0" rIns="0" bIns="0" numCol="1" rtlCol="0" anchor="ctr" anchorCtr="0" compatLnSpc="1">
            <a:prstTxWarp prst="textNoShape">
              <a:avLst/>
            </a:prstTxWarp>
            <a:noAutofit/>
          </a:bodyPr>
          <a:lstStyle/>
          <a:p>
            <a:pPr marL="0" marR="0" indent="0" algn="r" defTabSz="457189" rtl="0" eaLnBrk="0" fontAlgn="base" latinLnBrk="0" hangingPunct="0">
              <a:lnSpc>
                <a:spcPct val="100000"/>
              </a:lnSpc>
              <a:spcBef>
                <a:spcPts val="480"/>
              </a:spcBef>
              <a:spcAft>
                <a:spcPts val="0"/>
              </a:spcAft>
              <a:buClrTx/>
              <a:buSzTx/>
              <a:tabLst/>
            </a:pPr>
            <a:endParaRPr kumimoji="0" lang="en-GB" sz="800" b="0" i="0" u="none" strike="noStrike" kern="1200" cap="all" spc="0" normalizeH="0" baseline="0" noProof="0" dirty="0">
              <a:ln>
                <a:noFill/>
              </a:ln>
              <a:solidFill>
                <a:schemeClr val="bg1"/>
              </a:solidFill>
              <a:effectLst/>
              <a:uLnTx/>
              <a:uFillTx/>
              <a:latin typeface="Verdana"/>
              <a:ea typeface="Verdana" pitchFamily="34" charset="0"/>
              <a:cs typeface="Verdana" pitchFamily="34" charset="0"/>
            </a:endParaRPr>
          </a:p>
        </p:txBody>
      </p:sp>
      <p:sp>
        <p:nvSpPr>
          <p:cNvPr id="13" name="SD_FLD_Name"/>
          <p:cNvSpPr txBox="1"/>
          <p:nvPr userDrawn="1"/>
        </p:nvSpPr>
        <p:spPr bwMode="auto">
          <a:xfrm>
            <a:off x="6092207" y="6129519"/>
            <a:ext cx="5260115" cy="158437"/>
          </a:xfrm>
          <a:prstGeom prst="rect">
            <a:avLst/>
          </a:prstGeom>
          <a:noFill/>
          <a:ln w="9525">
            <a:noFill/>
            <a:miter lim="800000"/>
            <a:headEnd/>
            <a:tailEnd/>
          </a:ln>
          <a:effectLst/>
        </p:spPr>
        <p:txBody>
          <a:bodyPr vert="horz" wrap="square" lIns="35999" tIns="0" rIns="0" bIns="0" numCol="1" rtlCol="0" anchor="ctr" anchorCtr="0" compatLnSpc="1">
            <a:prstTxWarp prst="textNoShape">
              <a:avLst/>
            </a:prstTxWarp>
            <a:noAutofit/>
          </a:bodyPr>
          <a:lstStyle/>
          <a:p>
            <a:pPr marL="0" marR="0" indent="0" algn="r" defTabSz="457189" rtl="0" eaLnBrk="0" fontAlgn="base" latinLnBrk="0" hangingPunct="0">
              <a:lnSpc>
                <a:spcPct val="100000"/>
              </a:lnSpc>
              <a:spcBef>
                <a:spcPts val="480"/>
              </a:spcBef>
              <a:spcAft>
                <a:spcPts val="0"/>
              </a:spcAft>
              <a:buClrTx/>
              <a:buSzTx/>
              <a:tabLst/>
            </a:pPr>
            <a:endParaRPr kumimoji="0" lang="en-GB" sz="800" b="0" i="0" u="none" strike="noStrike" kern="1200" cap="all" spc="0" normalizeH="0" baseline="0" noProof="0" dirty="0">
              <a:ln>
                <a:noFill/>
              </a:ln>
              <a:solidFill>
                <a:schemeClr val="bg1"/>
              </a:solidFill>
              <a:effectLst/>
              <a:uLnTx/>
              <a:uFillTx/>
              <a:latin typeface="Verdana"/>
              <a:ea typeface="Verdana" pitchFamily="34" charset="0"/>
              <a:cs typeface="Verdana" pitchFamily="34" charset="0"/>
            </a:endParaRPr>
          </a:p>
        </p:txBody>
      </p:sp>
      <p:sp>
        <p:nvSpPr>
          <p:cNvPr id="3" name="Slide Number Placeholder 2"/>
          <p:cNvSpPr>
            <a:spLocks noGrp="1"/>
          </p:cNvSpPr>
          <p:nvPr>
            <p:ph type="sldNum" sz="quarter" idx="10"/>
          </p:nvPr>
        </p:nvSpPr>
        <p:spPr/>
        <p:txBody>
          <a:bodyPr/>
          <a:lstStyle>
            <a:lvl1pPr>
              <a:defRPr>
                <a:solidFill>
                  <a:schemeClr val="bg1"/>
                </a:solidFill>
              </a:defRPr>
            </a:lvl1pPr>
          </a:lstStyle>
          <a:p>
            <a:fld id="{31421AFA-3AE7-4CEA-BC9B-447859BED57B}" type="slidenum">
              <a:rPr lang="en-GB" smtClean="0"/>
              <a:pPr/>
              <a:t>‹#›</a:t>
            </a:fld>
            <a:endParaRPr lang="en-GB" dirty="0"/>
          </a:p>
        </p:txBody>
      </p:sp>
      <p:sp>
        <p:nvSpPr>
          <p:cNvPr id="14" name="Freeform 5">
            <a:extLst>
              <a:ext uri="{FF2B5EF4-FFF2-40B4-BE49-F238E27FC236}">
                <a16:creationId xmlns:a16="http://schemas.microsoft.com/office/drawing/2014/main" id="{428454B1-AE1A-41EC-AD14-E0008864B561}"/>
              </a:ext>
            </a:extLst>
          </p:cNvPr>
          <p:cNvSpPr>
            <a:spLocks noEditPoints="1"/>
          </p:cNvSpPr>
          <p:nvPr userDrawn="1"/>
        </p:nvSpPr>
        <p:spPr bwMode="auto">
          <a:xfrm>
            <a:off x="798513" y="6159600"/>
            <a:ext cx="1219200" cy="257174"/>
          </a:xfrm>
          <a:custGeom>
            <a:avLst/>
            <a:gdLst>
              <a:gd name="T0" fmla="*/ 545 w 1071"/>
              <a:gd name="T1" fmla="*/ 142 h 223"/>
              <a:gd name="T2" fmla="*/ 572 w 1071"/>
              <a:gd name="T3" fmla="*/ 118 h 223"/>
              <a:gd name="T4" fmla="*/ 132 w 1071"/>
              <a:gd name="T5" fmla="*/ 108 h 223"/>
              <a:gd name="T6" fmla="*/ 173 w 1071"/>
              <a:gd name="T7" fmla="*/ 92 h 223"/>
              <a:gd name="T8" fmla="*/ 568 w 1071"/>
              <a:gd name="T9" fmla="*/ 76 h 223"/>
              <a:gd name="T10" fmla="*/ 567 w 1071"/>
              <a:gd name="T11" fmla="*/ 99 h 223"/>
              <a:gd name="T12" fmla="*/ 296 w 1071"/>
              <a:gd name="T13" fmla="*/ 118 h 223"/>
              <a:gd name="T14" fmla="*/ 305 w 1071"/>
              <a:gd name="T15" fmla="*/ 138 h 223"/>
              <a:gd name="T16" fmla="*/ 240 w 1071"/>
              <a:gd name="T17" fmla="*/ 163 h 223"/>
              <a:gd name="T18" fmla="*/ 267 w 1071"/>
              <a:gd name="T19" fmla="*/ 63 h 223"/>
              <a:gd name="T20" fmla="*/ 333 w 1071"/>
              <a:gd name="T21" fmla="*/ 147 h 223"/>
              <a:gd name="T22" fmla="*/ 312 w 1071"/>
              <a:gd name="T23" fmla="*/ 156 h 223"/>
              <a:gd name="T24" fmla="*/ 1071 w 1071"/>
              <a:gd name="T25" fmla="*/ 177 h 223"/>
              <a:gd name="T26" fmla="*/ 799 w 1071"/>
              <a:gd name="T27" fmla="*/ 0 h 223"/>
              <a:gd name="T28" fmla="*/ 707 w 1071"/>
              <a:gd name="T29" fmla="*/ 76 h 223"/>
              <a:gd name="T30" fmla="*/ 670 w 1071"/>
              <a:gd name="T31" fmla="*/ 109 h 223"/>
              <a:gd name="T32" fmla="*/ 735 w 1071"/>
              <a:gd name="T33" fmla="*/ 109 h 223"/>
              <a:gd name="T34" fmla="*/ 759 w 1071"/>
              <a:gd name="T35" fmla="*/ 109 h 223"/>
              <a:gd name="T36" fmla="*/ 646 w 1071"/>
              <a:gd name="T37" fmla="*/ 109 h 223"/>
              <a:gd name="T38" fmla="*/ 712 w 1071"/>
              <a:gd name="T39" fmla="*/ 55 h 223"/>
              <a:gd name="T40" fmla="*/ 0 w 1071"/>
              <a:gd name="T41" fmla="*/ 46 h 223"/>
              <a:gd name="T42" fmla="*/ 1026 w 1071"/>
              <a:gd name="T43" fmla="*/ 223 h 223"/>
              <a:gd name="T44" fmla="*/ 453 w 1071"/>
              <a:gd name="T45" fmla="*/ 151 h 223"/>
              <a:gd name="T46" fmla="*/ 423 w 1071"/>
              <a:gd name="T47" fmla="*/ 136 h 223"/>
              <a:gd name="T48" fmla="*/ 393 w 1071"/>
              <a:gd name="T49" fmla="*/ 151 h 223"/>
              <a:gd name="T50" fmla="*/ 370 w 1071"/>
              <a:gd name="T51" fmla="*/ 66 h 223"/>
              <a:gd name="T52" fmla="*/ 424 w 1071"/>
              <a:gd name="T53" fmla="*/ 107 h 223"/>
              <a:gd name="T54" fmla="*/ 477 w 1071"/>
              <a:gd name="T55" fmla="*/ 66 h 223"/>
              <a:gd name="T56" fmla="*/ 600 w 1071"/>
              <a:gd name="T57" fmla="*/ 65 h 223"/>
              <a:gd name="T58" fmla="*/ 613 w 1071"/>
              <a:gd name="T59" fmla="*/ 133 h 223"/>
              <a:gd name="T60" fmla="*/ 522 w 1071"/>
              <a:gd name="T61" fmla="*/ 150 h 223"/>
              <a:gd name="T62" fmla="*/ 572 w 1071"/>
              <a:gd name="T63" fmla="*/ 56 h 223"/>
              <a:gd name="T64" fmla="*/ 157 w 1071"/>
              <a:gd name="T65" fmla="*/ 56 h 223"/>
              <a:gd name="T66" fmla="*/ 197 w 1071"/>
              <a:gd name="T67" fmla="*/ 91 h 223"/>
              <a:gd name="T68" fmla="*/ 196 w 1071"/>
              <a:gd name="T69" fmla="*/ 152 h 223"/>
              <a:gd name="T70" fmla="*/ 150 w 1071"/>
              <a:gd name="T71" fmla="*/ 128 h 223"/>
              <a:gd name="T72" fmla="*/ 120 w 1071"/>
              <a:gd name="T73" fmla="*/ 163 h 223"/>
              <a:gd name="T74" fmla="*/ 811 w 1071"/>
              <a:gd name="T75" fmla="*/ 162 h 223"/>
              <a:gd name="T76" fmla="*/ 811 w 1071"/>
              <a:gd name="T77" fmla="*/ 55 h 223"/>
              <a:gd name="T78" fmla="*/ 866 w 1071"/>
              <a:gd name="T79" fmla="*/ 141 h 223"/>
              <a:gd name="T80" fmla="*/ 811 w 1071"/>
              <a:gd name="T81" fmla="*/ 162 h 223"/>
              <a:gd name="T82" fmla="*/ 908 w 1071"/>
              <a:gd name="T83" fmla="*/ 67 h 223"/>
              <a:gd name="T84" fmla="*/ 931 w 1071"/>
              <a:gd name="T85" fmla="*/ 141 h 223"/>
              <a:gd name="T86" fmla="*/ 975 w 1071"/>
              <a:gd name="T87" fmla="*/ 162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71" h="223">
                <a:moveTo>
                  <a:pt x="572" y="118"/>
                </a:moveTo>
                <a:cubicBezTo>
                  <a:pt x="545" y="118"/>
                  <a:pt x="545" y="118"/>
                  <a:pt x="545" y="118"/>
                </a:cubicBezTo>
                <a:cubicBezTo>
                  <a:pt x="545" y="142"/>
                  <a:pt x="545" y="142"/>
                  <a:pt x="545" y="142"/>
                </a:cubicBezTo>
                <a:cubicBezTo>
                  <a:pt x="573" y="142"/>
                  <a:pt x="573" y="142"/>
                  <a:pt x="573" y="142"/>
                </a:cubicBezTo>
                <a:cubicBezTo>
                  <a:pt x="583" y="142"/>
                  <a:pt x="590" y="138"/>
                  <a:pt x="590" y="130"/>
                </a:cubicBezTo>
                <a:cubicBezTo>
                  <a:pt x="590" y="123"/>
                  <a:pt x="584" y="118"/>
                  <a:pt x="572" y="118"/>
                </a:cubicBezTo>
                <a:moveTo>
                  <a:pt x="155" y="77"/>
                </a:moveTo>
                <a:cubicBezTo>
                  <a:pt x="132" y="77"/>
                  <a:pt x="132" y="77"/>
                  <a:pt x="132" y="77"/>
                </a:cubicBezTo>
                <a:cubicBezTo>
                  <a:pt x="132" y="108"/>
                  <a:pt x="132" y="108"/>
                  <a:pt x="132" y="108"/>
                </a:cubicBezTo>
                <a:cubicBezTo>
                  <a:pt x="155" y="108"/>
                  <a:pt x="155" y="108"/>
                  <a:pt x="155" y="108"/>
                </a:cubicBezTo>
                <a:cubicBezTo>
                  <a:pt x="167" y="108"/>
                  <a:pt x="173" y="101"/>
                  <a:pt x="173" y="92"/>
                </a:cubicBezTo>
                <a:cubicBezTo>
                  <a:pt x="173" y="92"/>
                  <a:pt x="173" y="92"/>
                  <a:pt x="173" y="92"/>
                </a:cubicBezTo>
                <a:cubicBezTo>
                  <a:pt x="173" y="82"/>
                  <a:pt x="166" y="77"/>
                  <a:pt x="155" y="77"/>
                </a:cubicBezTo>
                <a:moveTo>
                  <a:pt x="584" y="88"/>
                </a:moveTo>
                <a:cubicBezTo>
                  <a:pt x="584" y="80"/>
                  <a:pt x="578" y="76"/>
                  <a:pt x="568" y="76"/>
                </a:cubicBezTo>
                <a:cubicBezTo>
                  <a:pt x="545" y="76"/>
                  <a:pt x="545" y="76"/>
                  <a:pt x="545" y="76"/>
                </a:cubicBezTo>
                <a:cubicBezTo>
                  <a:pt x="545" y="99"/>
                  <a:pt x="545" y="99"/>
                  <a:pt x="545" y="99"/>
                </a:cubicBezTo>
                <a:cubicBezTo>
                  <a:pt x="567" y="99"/>
                  <a:pt x="567" y="99"/>
                  <a:pt x="567" y="99"/>
                </a:cubicBezTo>
                <a:cubicBezTo>
                  <a:pt x="577" y="99"/>
                  <a:pt x="584" y="96"/>
                  <a:pt x="584" y="88"/>
                </a:cubicBezTo>
                <a:moveTo>
                  <a:pt x="266" y="118"/>
                </a:moveTo>
                <a:cubicBezTo>
                  <a:pt x="296" y="118"/>
                  <a:pt x="296" y="118"/>
                  <a:pt x="296" y="118"/>
                </a:cubicBezTo>
                <a:cubicBezTo>
                  <a:pt x="281" y="83"/>
                  <a:pt x="281" y="83"/>
                  <a:pt x="281" y="83"/>
                </a:cubicBezTo>
                <a:lnTo>
                  <a:pt x="266" y="118"/>
                </a:lnTo>
                <a:close/>
                <a:moveTo>
                  <a:pt x="305" y="138"/>
                </a:moveTo>
                <a:cubicBezTo>
                  <a:pt x="258" y="138"/>
                  <a:pt x="258" y="138"/>
                  <a:pt x="258" y="138"/>
                </a:cubicBezTo>
                <a:cubicBezTo>
                  <a:pt x="250" y="156"/>
                  <a:pt x="250" y="156"/>
                  <a:pt x="250" y="156"/>
                </a:cubicBezTo>
                <a:cubicBezTo>
                  <a:pt x="248" y="161"/>
                  <a:pt x="245" y="163"/>
                  <a:pt x="240" y="163"/>
                </a:cubicBezTo>
                <a:cubicBezTo>
                  <a:pt x="234" y="163"/>
                  <a:pt x="229" y="159"/>
                  <a:pt x="229" y="153"/>
                </a:cubicBezTo>
                <a:cubicBezTo>
                  <a:pt x="229" y="151"/>
                  <a:pt x="229" y="149"/>
                  <a:pt x="230" y="147"/>
                </a:cubicBezTo>
                <a:cubicBezTo>
                  <a:pt x="267" y="63"/>
                  <a:pt x="267" y="63"/>
                  <a:pt x="267" y="63"/>
                </a:cubicBezTo>
                <a:cubicBezTo>
                  <a:pt x="270" y="58"/>
                  <a:pt x="274" y="54"/>
                  <a:pt x="282" y="54"/>
                </a:cubicBezTo>
                <a:cubicBezTo>
                  <a:pt x="289" y="54"/>
                  <a:pt x="293" y="58"/>
                  <a:pt x="296" y="63"/>
                </a:cubicBezTo>
                <a:cubicBezTo>
                  <a:pt x="333" y="147"/>
                  <a:pt x="333" y="147"/>
                  <a:pt x="333" y="147"/>
                </a:cubicBezTo>
                <a:cubicBezTo>
                  <a:pt x="334" y="149"/>
                  <a:pt x="334" y="151"/>
                  <a:pt x="334" y="153"/>
                </a:cubicBezTo>
                <a:cubicBezTo>
                  <a:pt x="334" y="159"/>
                  <a:pt x="329" y="163"/>
                  <a:pt x="323" y="163"/>
                </a:cubicBezTo>
                <a:cubicBezTo>
                  <a:pt x="318" y="163"/>
                  <a:pt x="314" y="161"/>
                  <a:pt x="312" y="156"/>
                </a:cubicBezTo>
                <a:lnTo>
                  <a:pt x="305" y="138"/>
                </a:lnTo>
                <a:close/>
                <a:moveTo>
                  <a:pt x="1026" y="223"/>
                </a:moveTo>
                <a:cubicBezTo>
                  <a:pt x="1058" y="223"/>
                  <a:pt x="1071" y="209"/>
                  <a:pt x="1071" y="177"/>
                </a:cubicBezTo>
                <a:cubicBezTo>
                  <a:pt x="1071" y="46"/>
                  <a:pt x="1071" y="46"/>
                  <a:pt x="1071" y="46"/>
                </a:cubicBezTo>
                <a:cubicBezTo>
                  <a:pt x="1071" y="14"/>
                  <a:pt x="1058" y="0"/>
                  <a:pt x="1026" y="0"/>
                </a:cubicBezTo>
                <a:cubicBezTo>
                  <a:pt x="799" y="0"/>
                  <a:pt x="799" y="0"/>
                  <a:pt x="799" y="0"/>
                </a:cubicBezTo>
                <a:cubicBezTo>
                  <a:pt x="701" y="118"/>
                  <a:pt x="701" y="118"/>
                  <a:pt x="701" y="118"/>
                </a:cubicBezTo>
                <a:cubicBezTo>
                  <a:pt x="698" y="116"/>
                  <a:pt x="698" y="116"/>
                  <a:pt x="698" y="116"/>
                </a:cubicBezTo>
                <a:cubicBezTo>
                  <a:pt x="707" y="76"/>
                  <a:pt x="707" y="76"/>
                  <a:pt x="707" y="76"/>
                </a:cubicBezTo>
                <a:cubicBezTo>
                  <a:pt x="705" y="76"/>
                  <a:pt x="704" y="76"/>
                  <a:pt x="702" y="76"/>
                </a:cubicBezTo>
                <a:cubicBezTo>
                  <a:pt x="683" y="76"/>
                  <a:pt x="670" y="91"/>
                  <a:pt x="670" y="109"/>
                </a:cubicBezTo>
                <a:cubicBezTo>
                  <a:pt x="670" y="109"/>
                  <a:pt x="670" y="109"/>
                  <a:pt x="670" y="109"/>
                </a:cubicBezTo>
                <a:cubicBezTo>
                  <a:pt x="670" y="127"/>
                  <a:pt x="684" y="142"/>
                  <a:pt x="703" y="142"/>
                </a:cubicBezTo>
                <a:cubicBezTo>
                  <a:pt x="722" y="142"/>
                  <a:pt x="735" y="128"/>
                  <a:pt x="735" y="109"/>
                </a:cubicBezTo>
                <a:cubicBezTo>
                  <a:pt x="735" y="109"/>
                  <a:pt x="735" y="109"/>
                  <a:pt x="735" y="109"/>
                </a:cubicBezTo>
                <a:cubicBezTo>
                  <a:pt x="735" y="106"/>
                  <a:pt x="734" y="102"/>
                  <a:pt x="733" y="99"/>
                </a:cubicBezTo>
                <a:cubicBezTo>
                  <a:pt x="753" y="84"/>
                  <a:pt x="753" y="84"/>
                  <a:pt x="753" y="84"/>
                </a:cubicBezTo>
                <a:cubicBezTo>
                  <a:pt x="757" y="91"/>
                  <a:pt x="759" y="100"/>
                  <a:pt x="759" y="109"/>
                </a:cubicBezTo>
                <a:cubicBezTo>
                  <a:pt x="759" y="109"/>
                  <a:pt x="759" y="109"/>
                  <a:pt x="759" y="109"/>
                </a:cubicBezTo>
                <a:cubicBezTo>
                  <a:pt x="759" y="139"/>
                  <a:pt x="735" y="164"/>
                  <a:pt x="702" y="164"/>
                </a:cubicBezTo>
                <a:cubicBezTo>
                  <a:pt x="669" y="164"/>
                  <a:pt x="646" y="140"/>
                  <a:pt x="646" y="109"/>
                </a:cubicBezTo>
                <a:cubicBezTo>
                  <a:pt x="646" y="109"/>
                  <a:pt x="646" y="109"/>
                  <a:pt x="646" y="109"/>
                </a:cubicBezTo>
                <a:cubicBezTo>
                  <a:pt x="646" y="79"/>
                  <a:pt x="670" y="54"/>
                  <a:pt x="703" y="54"/>
                </a:cubicBezTo>
                <a:cubicBezTo>
                  <a:pt x="706" y="54"/>
                  <a:pt x="709" y="54"/>
                  <a:pt x="712" y="55"/>
                </a:cubicBezTo>
                <a:cubicBezTo>
                  <a:pt x="724" y="0"/>
                  <a:pt x="724" y="0"/>
                  <a:pt x="724" y="0"/>
                </a:cubicBezTo>
                <a:cubicBezTo>
                  <a:pt x="45" y="0"/>
                  <a:pt x="45" y="0"/>
                  <a:pt x="45" y="0"/>
                </a:cubicBezTo>
                <a:cubicBezTo>
                  <a:pt x="13" y="0"/>
                  <a:pt x="0" y="14"/>
                  <a:pt x="0" y="46"/>
                </a:cubicBezTo>
                <a:cubicBezTo>
                  <a:pt x="0" y="177"/>
                  <a:pt x="0" y="177"/>
                  <a:pt x="0" y="177"/>
                </a:cubicBezTo>
                <a:cubicBezTo>
                  <a:pt x="0" y="209"/>
                  <a:pt x="13" y="223"/>
                  <a:pt x="45" y="223"/>
                </a:cubicBezTo>
                <a:lnTo>
                  <a:pt x="1026" y="223"/>
                </a:lnTo>
                <a:close/>
                <a:moveTo>
                  <a:pt x="477" y="151"/>
                </a:moveTo>
                <a:cubicBezTo>
                  <a:pt x="477" y="159"/>
                  <a:pt x="472" y="163"/>
                  <a:pt x="465" y="163"/>
                </a:cubicBezTo>
                <a:cubicBezTo>
                  <a:pt x="458" y="163"/>
                  <a:pt x="453" y="159"/>
                  <a:pt x="453" y="151"/>
                </a:cubicBezTo>
                <a:cubicBezTo>
                  <a:pt x="453" y="98"/>
                  <a:pt x="453" y="98"/>
                  <a:pt x="453" y="98"/>
                </a:cubicBezTo>
                <a:cubicBezTo>
                  <a:pt x="433" y="130"/>
                  <a:pt x="433" y="130"/>
                  <a:pt x="433" y="130"/>
                </a:cubicBezTo>
                <a:cubicBezTo>
                  <a:pt x="431" y="134"/>
                  <a:pt x="428" y="136"/>
                  <a:pt x="423" y="136"/>
                </a:cubicBezTo>
                <a:cubicBezTo>
                  <a:pt x="419" y="136"/>
                  <a:pt x="416" y="134"/>
                  <a:pt x="413" y="130"/>
                </a:cubicBezTo>
                <a:cubicBezTo>
                  <a:pt x="393" y="99"/>
                  <a:pt x="393" y="99"/>
                  <a:pt x="393" y="99"/>
                </a:cubicBezTo>
                <a:cubicBezTo>
                  <a:pt x="393" y="151"/>
                  <a:pt x="393" y="151"/>
                  <a:pt x="393" y="151"/>
                </a:cubicBezTo>
                <a:cubicBezTo>
                  <a:pt x="393" y="159"/>
                  <a:pt x="388" y="163"/>
                  <a:pt x="382" y="163"/>
                </a:cubicBezTo>
                <a:cubicBezTo>
                  <a:pt x="375" y="163"/>
                  <a:pt x="370" y="159"/>
                  <a:pt x="370" y="151"/>
                </a:cubicBezTo>
                <a:cubicBezTo>
                  <a:pt x="370" y="66"/>
                  <a:pt x="370" y="66"/>
                  <a:pt x="370" y="66"/>
                </a:cubicBezTo>
                <a:cubicBezTo>
                  <a:pt x="370" y="59"/>
                  <a:pt x="377" y="55"/>
                  <a:pt x="383" y="55"/>
                </a:cubicBezTo>
                <a:cubicBezTo>
                  <a:pt x="389" y="55"/>
                  <a:pt x="393" y="57"/>
                  <a:pt x="396" y="62"/>
                </a:cubicBezTo>
                <a:cubicBezTo>
                  <a:pt x="424" y="107"/>
                  <a:pt x="424" y="107"/>
                  <a:pt x="424" y="107"/>
                </a:cubicBezTo>
                <a:cubicBezTo>
                  <a:pt x="451" y="62"/>
                  <a:pt x="451" y="62"/>
                  <a:pt x="451" y="62"/>
                </a:cubicBezTo>
                <a:cubicBezTo>
                  <a:pt x="454" y="57"/>
                  <a:pt x="458" y="55"/>
                  <a:pt x="464" y="55"/>
                </a:cubicBezTo>
                <a:cubicBezTo>
                  <a:pt x="470" y="55"/>
                  <a:pt x="477" y="59"/>
                  <a:pt x="477" y="66"/>
                </a:cubicBezTo>
                <a:lnTo>
                  <a:pt x="477" y="151"/>
                </a:lnTo>
                <a:close/>
                <a:moveTo>
                  <a:pt x="572" y="56"/>
                </a:moveTo>
                <a:cubicBezTo>
                  <a:pt x="584" y="56"/>
                  <a:pt x="594" y="59"/>
                  <a:pt x="600" y="65"/>
                </a:cubicBezTo>
                <a:cubicBezTo>
                  <a:pt x="605" y="70"/>
                  <a:pt x="607" y="76"/>
                  <a:pt x="607" y="83"/>
                </a:cubicBezTo>
                <a:cubicBezTo>
                  <a:pt x="607" y="96"/>
                  <a:pt x="601" y="102"/>
                  <a:pt x="593" y="107"/>
                </a:cubicBezTo>
                <a:cubicBezTo>
                  <a:pt x="605" y="111"/>
                  <a:pt x="613" y="118"/>
                  <a:pt x="613" y="133"/>
                </a:cubicBezTo>
                <a:cubicBezTo>
                  <a:pt x="613" y="153"/>
                  <a:pt x="597" y="162"/>
                  <a:pt x="573" y="162"/>
                </a:cubicBezTo>
                <a:cubicBezTo>
                  <a:pt x="534" y="162"/>
                  <a:pt x="534" y="162"/>
                  <a:pt x="534" y="162"/>
                </a:cubicBezTo>
                <a:cubicBezTo>
                  <a:pt x="527" y="162"/>
                  <a:pt x="522" y="158"/>
                  <a:pt x="522" y="150"/>
                </a:cubicBezTo>
                <a:cubicBezTo>
                  <a:pt x="522" y="68"/>
                  <a:pt x="522" y="68"/>
                  <a:pt x="522" y="68"/>
                </a:cubicBezTo>
                <a:cubicBezTo>
                  <a:pt x="522" y="60"/>
                  <a:pt x="527" y="56"/>
                  <a:pt x="534" y="56"/>
                </a:cubicBezTo>
                <a:lnTo>
                  <a:pt x="572" y="56"/>
                </a:lnTo>
                <a:close/>
                <a:moveTo>
                  <a:pt x="108" y="68"/>
                </a:moveTo>
                <a:cubicBezTo>
                  <a:pt x="108" y="60"/>
                  <a:pt x="113" y="56"/>
                  <a:pt x="120" y="56"/>
                </a:cubicBezTo>
                <a:cubicBezTo>
                  <a:pt x="157" y="56"/>
                  <a:pt x="157" y="56"/>
                  <a:pt x="157" y="56"/>
                </a:cubicBezTo>
                <a:cubicBezTo>
                  <a:pt x="171" y="56"/>
                  <a:pt x="181" y="60"/>
                  <a:pt x="188" y="67"/>
                </a:cubicBezTo>
                <a:cubicBezTo>
                  <a:pt x="194" y="73"/>
                  <a:pt x="197" y="81"/>
                  <a:pt x="197" y="91"/>
                </a:cubicBezTo>
                <a:cubicBezTo>
                  <a:pt x="197" y="91"/>
                  <a:pt x="197" y="91"/>
                  <a:pt x="197" y="91"/>
                </a:cubicBezTo>
                <a:cubicBezTo>
                  <a:pt x="197" y="108"/>
                  <a:pt x="189" y="118"/>
                  <a:pt x="176" y="124"/>
                </a:cubicBezTo>
                <a:cubicBezTo>
                  <a:pt x="192" y="143"/>
                  <a:pt x="192" y="143"/>
                  <a:pt x="192" y="143"/>
                </a:cubicBezTo>
                <a:cubicBezTo>
                  <a:pt x="194" y="146"/>
                  <a:pt x="196" y="148"/>
                  <a:pt x="196" y="152"/>
                </a:cubicBezTo>
                <a:cubicBezTo>
                  <a:pt x="196" y="158"/>
                  <a:pt x="190" y="163"/>
                  <a:pt x="184" y="163"/>
                </a:cubicBezTo>
                <a:cubicBezTo>
                  <a:pt x="179" y="163"/>
                  <a:pt x="176" y="161"/>
                  <a:pt x="173" y="157"/>
                </a:cubicBezTo>
                <a:cubicBezTo>
                  <a:pt x="150" y="128"/>
                  <a:pt x="150" y="128"/>
                  <a:pt x="150" y="128"/>
                </a:cubicBezTo>
                <a:cubicBezTo>
                  <a:pt x="132" y="128"/>
                  <a:pt x="132" y="128"/>
                  <a:pt x="132" y="128"/>
                </a:cubicBezTo>
                <a:cubicBezTo>
                  <a:pt x="132" y="151"/>
                  <a:pt x="132" y="151"/>
                  <a:pt x="132" y="151"/>
                </a:cubicBezTo>
                <a:cubicBezTo>
                  <a:pt x="132" y="159"/>
                  <a:pt x="127" y="163"/>
                  <a:pt x="120" y="163"/>
                </a:cubicBezTo>
                <a:cubicBezTo>
                  <a:pt x="113" y="163"/>
                  <a:pt x="108" y="159"/>
                  <a:pt x="108" y="151"/>
                </a:cubicBezTo>
                <a:lnTo>
                  <a:pt x="108" y="68"/>
                </a:lnTo>
                <a:close/>
                <a:moveTo>
                  <a:pt x="811" y="162"/>
                </a:moveTo>
                <a:cubicBezTo>
                  <a:pt x="804" y="162"/>
                  <a:pt x="799" y="158"/>
                  <a:pt x="799" y="150"/>
                </a:cubicBezTo>
                <a:cubicBezTo>
                  <a:pt x="799" y="67"/>
                  <a:pt x="799" y="67"/>
                  <a:pt x="799" y="67"/>
                </a:cubicBezTo>
                <a:cubicBezTo>
                  <a:pt x="799" y="59"/>
                  <a:pt x="804" y="55"/>
                  <a:pt x="811" y="55"/>
                </a:cubicBezTo>
                <a:cubicBezTo>
                  <a:pt x="818" y="55"/>
                  <a:pt x="823" y="59"/>
                  <a:pt x="823" y="67"/>
                </a:cubicBezTo>
                <a:cubicBezTo>
                  <a:pt x="823" y="141"/>
                  <a:pt x="823" y="141"/>
                  <a:pt x="823" y="141"/>
                </a:cubicBezTo>
                <a:cubicBezTo>
                  <a:pt x="866" y="141"/>
                  <a:pt x="866" y="141"/>
                  <a:pt x="866" y="141"/>
                </a:cubicBezTo>
                <a:cubicBezTo>
                  <a:pt x="872" y="141"/>
                  <a:pt x="877" y="145"/>
                  <a:pt x="877" y="152"/>
                </a:cubicBezTo>
                <a:cubicBezTo>
                  <a:pt x="877" y="158"/>
                  <a:pt x="872" y="162"/>
                  <a:pt x="866" y="162"/>
                </a:cubicBezTo>
                <a:lnTo>
                  <a:pt x="811" y="162"/>
                </a:lnTo>
                <a:close/>
                <a:moveTo>
                  <a:pt x="919" y="162"/>
                </a:moveTo>
                <a:cubicBezTo>
                  <a:pt x="913" y="162"/>
                  <a:pt x="908" y="158"/>
                  <a:pt x="908" y="150"/>
                </a:cubicBezTo>
                <a:cubicBezTo>
                  <a:pt x="908" y="67"/>
                  <a:pt x="908" y="67"/>
                  <a:pt x="908" y="67"/>
                </a:cubicBezTo>
                <a:cubicBezTo>
                  <a:pt x="908" y="59"/>
                  <a:pt x="913" y="55"/>
                  <a:pt x="919" y="55"/>
                </a:cubicBezTo>
                <a:cubicBezTo>
                  <a:pt x="926" y="55"/>
                  <a:pt x="931" y="59"/>
                  <a:pt x="931" y="67"/>
                </a:cubicBezTo>
                <a:cubicBezTo>
                  <a:pt x="931" y="141"/>
                  <a:pt x="931" y="141"/>
                  <a:pt x="931" y="141"/>
                </a:cubicBezTo>
                <a:cubicBezTo>
                  <a:pt x="975" y="141"/>
                  <a:pt x="975" y="141"/>
                  <a:pt x="975" y="141"/>
                </a:cubicBezTo>
                <a:cubicBezTo>
                  <a:pt x="981" y="141"/>
                  <a:pt x="985" y="145"/>
                  <a:pt x="985" y="152"/>
                </a:cubicBezTo>
                <a:cubicBezTo>
                  <a:pt x="985" y="158"/>
                  <a:pt x="981" y="162"/>
                  <a:pt x="975" y="162"/>
                </a:cubicBezTo>
                <a:lnTo>
                  <a:pt x="919" y="16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5" name="Footer Placeholder 4">
            <a:extLst>
              <a:ext uri="{FF2B5EF4-FFF2-40B4-BE49-F238E27FC236}">
                <a16:creationId xmlns:a16="http://schemas.microsoft.com/office/drawing/2014/main" id="{3023EA8A-7243-49C8-8C39-DC7F2EDABC60}"/>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solidFill>
                  <a:schemeClr val="bg1"/>
                </a:solidFill>
              </a:defRPr>
            </a:lvl1pPr>
          </a:lstStyle>
          <a:p>
            <a:pPr algn="r"/>
            <a:r>
              <a:rPr lang="en-GB"/>
              <a:t>KS FoU-prosjekt 184002</a:t>
            </a:r>
            <a:endParaRPr lang="en-GB" dirty="0"/>
          </a:p>
        </p:txBody>
      </p:sp>
      <p:sp>
        <p:nvSpPr>
          <p:cNvPr id="17" name="Date_DateCustomA">
            <a:extLst>
              <a:ext uri="{FF2B5EF4-FFF2-40B4-BE49-F238E27FC236}">
                <a16:creationId xmlns:a16="http://schemas.microsoft.com/office/drawing/2014/main" id="{0BFC8F03-4431-41CF-AF1F-ECDA545293A4}"/>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bg1"/>
                </a:solidFill>
              </a:defRPr>
            </a:lvl1pPr>
          </a:lstStyle>
          <a:p>
            <a:pPr algn="r"/>
            <a:fld id="{5CA67031-41AD-4E95-A674-12A840EBF621}" type="datetime1">
              <a:rPr lang="en-GB" smtClean="0"/>
              <a:t>30/11/2018</a:t>
            </a:fld>
            <a:endParaRPr lang="en-GB" dirty="0"/>
          </a:p>
        </p:txBody>
      </p:sp>
    </p:spTree>
    <p:extLst>
      <p:ext uri="{BB962C8B-B14F-4D97-AF65-F5344CB8AC3E}">
        <p14:creationId xmlns:p14="http://schemas.microsoft.com/office/powerpoint/2010/main" val="13122035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DBAD0C-7FB6-4652-87AA-A678753BF180}"/>
              </a:ext>
            </a:extLst>
          </p:cNvPr>
          <p:cNvSpPr>
            <a:spLocks noGrp="1"/>
          </p:cNvSpPr>
          <p:nvPr>
            <p:ph type="title"/>
          </p:nvPr>
        </p:nvSpPr>
        <p:spPr>
          <a:xfrm>
            <a:off x="798514" y="453600"/>
            <a:ext cx="10588624" cy="748800"/>
          </a:xfrm>
        </p:spPr>
        <p:txBody>
          <a:bodyPr/>
          <a:lstStyle/>
          <a:p>
            <a:r>
              <a:rPr lang="en-US"/>
              <a:t>Click to edit Master title style</a:t>
            </a:r>
            <a:endParaRPr lang="en-GB" dirty="0"/>
          </a:p>
        </p:txBody>
      </p:sp>
      <p:sp>
        <p:nvSpPr>
          <p:cNvPr id="3" name="Content Placeholder 2"/>
          <p:cNvSpPr>
            <a:spLocks noGrp="1"/>
          </p:cNvSpPr>
          <p:nvPr>
            <p:ph idx="1" hasCustomPrompt="1"/>
          </p:nvPr>
        </p:nvSpPr>
        <p:spPr>
          <a:xfrm>
            <a:off x="798512" y="1645033"/>
            <a:ext cx="10588625" cy="4063354"/>
          </a:xfrm>
        </p:spPr>
        <p:txBody>
          <a:bodyPr/>
          <a:lstStyle>
            <a:lvl5pPr>
              <a:defRPr spc="-100" baseline="0"/>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5" name="Footer Placeholder 4">
            <a:extLst>
              <a:ext uri="{FF2B5EF4-FFF2-40B4-BE49-F238E27FC236}">
                <a16:creationId xmlns:a16="http://schemas.microsoft.com/office/drawing/2014/main" id="{C5FF0F6B-AA6E-4B16-90F1-26987BBE96AA}"/>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r>
              <a:rPr lang="en-GB"/>
              <a:t>KS FoU-prosjekt 184002</a:t>
            </a:r>
            <a:endParaRPr lang="en-GB" dirty="0"/>
          </a:p>
        </p:txBody>
      </p:sp>
      <p:sp>
        <p:nvSpPr>
          <p:cNvPr id="7" name="Date_DateCustomA">
            <a:extLst>
              <a:ext uri="{FF2B5EF4-FFF2-40B4-BE49-F238E27FC236}">
                <a16:creationId xmlns:a16="http://schemas.microsoft.com/office/drawing/2014/main" id="{FDCD1E09-F97D-49B0-8DE9-0E701EFB5FBE}"/>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97B5D971-D1E9-46B9-846C-812F0282B7DF}" type="datetime1">
              <a:rPr lang="en-GB" smtClean="0"/>
              <a:t>30/11/2018</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A)">
    <p:spTree>
      <p:nvGrpSpPr>
        <p:cNvPr id="1" name=""/>
        <p:cNvGrpSpPr/>
        <p:nvPr/>
      </p:nvGrpSpPr>
      <p:grpSpPr>
        <a:xfrm>
          <a:off x="0" y="0"/>
          <a:ext cx="0" cy="0"/>
          <a:chOff x="0" y="0"/>
          <a:chExt cx="0" cy="0"/>
        </a:xfrm>
      </p:grpSpPr>
      <p:sp>
        <p:nvSpPr>
          <p:cNvPr id="4" name="Title 1"/>
          <p:cNvSpPr>
            <a:spLocks noGrp="1"/>
          </p:cNvSpPr>
          <p:nvPr>
            <p:ph type="title"/>
          </p:nvPr>
        </p:nvSpPr>
        <p:spPr>
          <a:xfrm>
            <a:off x="798512" y="452543"/>
            <a:ext cx="10588625" cy="748800"/>
          </a:xfrm>
        </p:spPr>
        <p:txBody>
          <a:bodyPr/>
          <a:lstStyle/>
          <a:p>
            <a:r>
              <a:rPr lang="en-US"/>
              <a:t>Click to edit Master title style</a:t>
            </a:r>
            <a:endParaRPr lang="en-GB" dirty="0"/>
          </a:p>
        </p:txBody>
      </p:sp>
      <p:sp>
        <p:nvSpPr>
          <p:cNvPr id="35" name="Content Placeholder 2">
            <a:extLst>
              <a:ext uri="{FF2B5EF4-FFF2-40B4-BE49-F238E27FC236}">
                <a16:creationId xmlns:a16="http://schemas.microsoft.com/office/drawing/2014/main" id="{AE865576-C688-4E63-82CB-FB6477AAE622}"/>
              </a:ext>
            </a:extLst>
          </p:cNvPr>
          <p:cNvSpPr>
            <a:spLocks noGrp="1"/>
          </p:cNvSpPr>
          <p:nvPr>
            <p:ph idx="12" hasCustomPrompt="1"/>
          </p:nvPr>
        </p:nvSpPr>
        <p:spPr>
          <a:xfrm>
            <a:off x="798513" y="1645033"/>
            <a:ext cx="4886325" cy="4063354"/>
          </a:xfrm>
        </p:spPr>
        <p:txBody>
          <a:bodyPr/>
          <a:lstStyle>
            <a:lvl5pPr>
              <a:defRPr spc="-100" baseline="0"/>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Content Placeholder 4">
            <a:extLst>
              <a:ext uri="{FF2B5EF4-FFF2-40B4-BE49-F238E27FC236}">
                <a16:creationId xmlns:a16="http://schemas.microsoft.com/office/drawing/2014/main" id="{49478155-5C9E-4D4A-AA75-125DF35A1CB8}"/>
              </a:ext>
            </a:extLst>
          </p:cNvPr>
          <p:cNvSpPr>
            <a:spLocks noGrp="1"/>
          </p:cNvSpPr>
          <p:nvPr>
            <p:ph sz="quarter" idx="16"/>
          </p:nvPr>
        </p:nvSpPr>
        <p:spPr>
          <a:xfrm>
            <a:off x="6499224" y="1645032"/>
            <a:ext cx="4887913" cy="406335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6" name="Footer Placeholder 4">
            <a:extLst>
              <a:ext uri="{FF2B5EF4-FFF2-40B4-BE49-F238E27FC236}">
                <a16:creationId xmlns:a16="http://schemas.microsoft.com/office/drawing/2014/main" id="{1B842E0E-6D91-4141-882C-6C91050C6F25}"/>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r>
              <a:rPr lang="en-GB"/>
              <a:t>KS FoU-prosjekt 184002</a:t>
            </a:r>
            <a:endParaRPr lang="en-GB" dirty="0"/>
          </a:p>
        </p:txBody>
      </p:sp>
      <p:sp>
        <p:nvSpPr>
          <p:cNvPr id="8" name="Date_DateCustomA">
            <a:extLst>
              <a:ext uri="{FF2B5EF4-FFF2-40B4-BE49-F238E27FC236}">
                <a16:creationId xmlns:a16="http://schemas.microsoft.com/office/drawing/2014/main" id="{C64885CE-5A72-464C-A675-4AEA666E3E68}"/>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EE45417D-71F0-4108-B32B-CF13667E23CC}" type="datetime1">
              <a:rPr lang="en-GB" smtClean="0"/>
              <a:t>30/11/2018</a:t>
            </a:fld>
            <a:endParaRPr lang="en-GB" dirty="0"/>
          </a:p>
        </p:txBody>
      </p:sp>
    </p:spTree>
    <p:extLst>
      <p:ext uri="{BB962C8B-B14F-4D97-AF65-F5344CB8AC3E}">
        <p14:creationId xmlns:p14="http://schemas.microsoft.com/office/powerpoint/2010/main" val="16010832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B)">
    <p:spTree>
      <p:nvGrpSpPr>
        <p:cNvPr id="1" name=""/>
        <p:cNvGrpSpPr/>
        <p:nvPr/>
      </p:nvGrpSpPr>
      <p:grpSpPr>
        <a:xfrm>
          <a:off x="0" y="0"/>
          <a:ext cx="0" cy="0"/>
          <a:chOff x="0" y="0"/>
          <a:chExt cx="0" cy="0"/>
        </a:xfrm>
      </p:grpSpPr>
      <p:sp>
        <p:nvSpPr>
          <p:cNvPr id="4" name="Title 1"/>
          <p:cNvSpPr>
            <a:spLocks noGrp="1"/>
          </p:cNvSpPr>
          <p:nvPr>
            <p:ph type="title"/>
          </p:nvPr>
        </p:nvSpPr>
        <p:spPr>
          <a:xfrm>
            <a:off x="798512" y="452543"/>
            <a:ext cx="10588625" cy="748800"/>
          </a:xfrm>
        </p:spPr>
        <p:txBody>
          <a:bodyPr/>
          <a:lstStyle/>
          <a:p>
            <a:r>
              <a:rPr lang="en-US"/>
              <a:t>Click to edit Master title style</a:t>
            </a:r>
            <a:endParaRPr lang="en-GB" dirty="0"/>
          </a:p>
        </p:txBody>
      </p:sp>
      <p:sp>
        <p:nvSpPr>
          <p:cNvPr id="35" name="Content Placeholder 2">
            <a:extLst>
              <a:ext uri="{FF2B5EF4-FFF2-40B4-BE49-F238E27FC236}">
                <a16:creationId xmlns:a16="http://schemas.microsoft.com/office/drawing/2014/main" id="{AE865576-C688-4E63-82CB-FB6477AAE622}"/>
              </a:ext>
            </a:extLst>
          </p:cNvPr>
          <p:cNvSpPr>
            <a:spLocks noGrp="1"/>
          </p:cNvSpPr>
          <p:nvPr>
            <p:ph idx="12" hasCustomPrompt="1"/>
          </p:nvPr>
        </p:nvSpPr>
        <p:spPr>
          <a:xfrm>
            <a:off x="798513" y="1645033"/>
            <a:ext cx="4071937" cy="4063354"/>
          </a:xfrm>
        </p:spPr>
        <p:txBody>
          <a:bodyPr/>
          <a:lstStyle>
            <a:lvl5pPr>
              <a:defRPr spc="-100" baseline="0"/>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3" name="Content Placeholder 4">
            <a:extLst>
              <a:ext uri="{FF2B5EF4-FFF2-40B4-BE49-F238E27FC236}">
                <a16:creationId xmlns:a16="http://schemas.microsoft.com/office/drawing/2014/main" id="{535335C1-5736-449E-B5A3-80EF8EFB92D0}"/>
              </a:ext>
            </a:extLst>
          </p:cNvPr>
          <p:cNvSpPr>
            <a:spLocks noGrp="1"/>
          </p:cNvSpPr>
          <p:nvPr>
            <p:ph sz="quarter" idx="16"/>
          </p:nvPr>
        </p:nvSpPr>
        <p:spPr>
          <a:xfrm>
            <a:off x="5684838" y="1645032"/>
            <a:ext cx="5702300" cy="406335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6" name="Footer Placeholder 4">
            <a:extLst>
              <a:ext uri="{FF2B5EF4-FFF2-40B4-BE49-F238E27FC236}">
                <a16:creationId xmlns:a16="http://schemas.microsoft.com/office/drawing/2014/main" id="{4485281A-363B-4F1C-8128-EA4AF52562B6}"/>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r>
              <a:rPr lang="en-GB"/>
              <a:t>KS FoU-prosjekt 184002</a:t>
            </a:r>
            <a:endParaRPr lang="en-GB" dirty="0"/>
          </a:p>
        </p:txBody>
      </p:sp>
      <p:sp>
        <p:nvSpPr>
          <p:cNvPr id="8" name="Date_DateCustomA">
            <a:extLst>
              <a:ext uri="{FF2B5EF4-FFF2-40B4-BE49-F238E27FC236}">
                <a16:creationId xmlns:a16="http://schemas.microsoft.com/office/drawing/2014/main" id="{B0E6362C-AD60-4A3E-B1BD-8ACCD0B3D70E}"/>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483B93F7-FC3B-459B-A067-B7644B0D963A}" type="datetime1">
              <a:rPr lang="en-GB" smtClean="0"/>
              <a:t>30/11/2018</a:t>
            </a:fld>
            <a:endParaRPr lang="en-GB" dirty="0"/>
          </a:p>
        </p:txBody>
      </p:sp>
    </p:spTree>
    <p:extLst>
      <p:ext uri="{BB962C8B-B14F-4D97-AF65-F5344CB8AC3E}">
        <p14:creationId xmlns:p14="http://schemas.microsoft.com/office/powerpoint/2010/main" val="27341191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theme" Target="../theme/theme2.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9" name="Freeform 5">
            <a:extLst>
              <a:ext uri="{FF2B5EF4-FFF2-40B4-BE49-F238E27FC236}">
                <a16:creationId xmlns:a16="http://schemas.microsoft.com/office/drawing/2014/main" id="{B3ADD142-CEBB-4289-94EB-AD59CA19C4E8}"/>
              </a:ext>
            </a:extLst>
          </p:cNvPr>
          <p:cNvSpPr>
            <a:spLocks noEditPoints="1"/>
          </p:cNvSpPr>
          <p:nvPr userDrawn="1"/>
        </p:nvSpPr>
        <p:spPr bwMode="auto">
          <a:xfrm>
            <a:off x="798513" y="6159600"/>
            <a:ext cx="1219200" cy="257174"/>
          </a:xfrm>
          <a:custGeom>
            <a:avLst/>
            <a:gdLst>
              <a:gd name="T0" fmla="*/ 545 w 1071"/>
              <a:gd name="T1" fmla="*/ 142 h 223"/>
              <a:gd name="T2" fmla="*/ 572 w 1071"/>
              <a:gd name="T3" fmla="*/ 118 h 223"/>
              <a:gd name="T4" fmla="*/ 132 w 1071"/>
              <a:gd name="T5" fmla="*/ 108 h 223"/>
              <a:gd name="T6" fmla="*/ 173 w 1071"/>
              <a:gd name="T7" fmla="*/ 92 h 223"/>
              <a:gd name="T8" fmla="*/ 568 w 1071"/>
              <a:gd name="T9" fmla="*/ 76 h 223"/>
              <a:gd name="T10" fmla="*/ 567 w 1071"/>
              <a:gd name="T11" fmla="*/ 99 h 223"/>
              <a:gd name="T12" fmla="*/ 296 w 1071"/>
              <a:gd name="T13" fmla="*/ 118 h 223"/>
              <a:gd name="T14" fmla="*/ 305 w 1071"/>
              <a:gd name="T15" fmla="*/ 138 h 223"/>
              <a:gd name="T16" fmla="*/ 240 w 1071"/>
              <a:gd name="T17" fmla="*/ 163 h 223"/>
              <a:gd name="T18" fmla="*/ 267 w 1071"/>
              <a:gd name="T19" fmla="*/ 63 h 223"/>
              <a:gd name="T20" fmla="*/ 333 w 1071"/>
              <a:gd name="T21" fmla="*/ 147 h 223"/>
              <a:gd name="T22" fmla="*/ 312 w 1071"/>
              <a:gd name="T23" fmla="*/ 156 h 223"/>
              <a:gd name="T24" fmla="*/ 1071 w 1071"/>
              <a:gd name="T25" fmla="*/ 177 h 223"/>
              <a:gd name="T26" fmla="*/ 799 w 1071"/>
              <a:gd name="T27" fmla="*/ 0 h 223"/>
              <a:gd name="T28" fmla="*/ 707 w 1071"/>
              <a:gd name="T29" fmla="*/ 76 h 223"/>
              <a:gd name="T30" fmla="*/ 670 w 1071"/>
              <a:gd name="T31" fmla="*/ 109 h 223"/>
              <a:gd name="T32" fmla="*/ 735 w 1071"/>
              <a:gd name="T33" fmla="*/ 109 h 223"/>
              <a:gd name="T34" fmla="*/ 759 w 1071"/>
              <a:gd name="T35" fmla="*/ 109 h 223"/>
              <a:gd name="T36" fmla="*/ 646 w 1071"/>
              <a:gd name="T37" fmla="*/ 109 h 223"/>
              <a:gd name="T38" fmla="*/ 712 w 1071"/>
              <a:gd name="T39" fmla="*/ 55 h 223"/>
              <a:gd name="T40" fmla="*/ 0 w 1071"/>
              <a:gd name="T41" fmla="*/ 46 h 223"/>
              <a:gd name="T42" fmla="*/ 1026 w 1071"/>
              <a:gd name="T43" fmla="*/ 223 h 223"/>
              <a:gd name="T44" fmla="*/ 453 w 1071"/>
              <a:gd name="T45" fmla="*/ 151 h 223"/>
              <a:gd name="T46" fmla="*/ 423 w 1071"/>
              <a:gd name="T47" fmla="*/ 136 h 223"/>
              <a:gd name="T48" fmla="*/ 393 w 1071"/>
              <a:gd name="T49" fmla="*/ 151 h 223"/>
              <a:gd name="T50" fmla="*/ 370 w 1071"/>
              <a:gd name="T51" fmla="*/ 66 h 223"/>
              <a:gd name="T52" fmla="*/ 424 w 1071"/>
              <a:gd name="T53" fmla="*/ 107 h 223"/>
              <a:gd name="T54" fmla="*/ 477 w 1071"/>
              <a:gd name="T55" fmla="*/ 66 h 223"/>
              <a:gd name="T56" fmla="*/ 600 w 1071"/>
              <a:gd name="T57" fmla="*/ 65 h 223"/>
              <a:gd name="T58" fmla="*/ 613 w 1071"/>
              <a:gd name="T59" fmla="*/ 133 h 223"/>
              <a:gd name="T60" fmla="*/ 522 w 1071"/>
              <a:gd name="T61" fmla="*/ 150 h 223"/>
              <a:gd name="T62" fmla="*/ 572 w 1071"/>
              <a:gd name="T63" fmla="*/ 56 h 223"/>
              <a:gd name="T64" fmla="*/ 157 w 1071"/>
              <a:gd name="T65" fmla="*/ 56 h 223"/>
              <a:gd name="T66" fmla="*/ 197 w 1071"/>
              <a:gd name="T67" fmla="*/ 91 h 223"/>
              <a:gd name="T68" fmla="*/ 196 w 1071"/>
              <a:gd name="T69" fmla="*/ 152 h 223"/>
              <a:gd name="T70" fmla="*/ 150 w 1071"/>
              <a:gd name="T71" fmla="*/ 128 h 223"/>
              <a:gd name="T72" fmla="*/ 120 w 1071"/>
              <a:gd name="T73" fmla="*/ 163 h 223"/>
              <a:gd name="T74" fmla="*/ 811 w 1071"/>
              <a:gd name="T75" fmla="*/ 162 h 223"/>
              <a:gd name="T76" fmla="*/ 811 w 1071"/>
              <a:gd name="T77" fmla="*/ 55 h 223"/>
              <a:gd name="T78" fmla="*/ 866 w 1071"/>
              <a:gd name="T79" fmla="*/ 141 h 223"/>
              <a:gd name="T80" fmla="*/ 811 w 1071"/>
              <a:gd name="T81" fmla="*/ 162 h 223"/>
              <a:gd name="T82" fmla="*/ 908 w 1071"/>
              <a:gd name="T83" fmla="*/ 67 h 223"/>
              <a:gd name="T84" fmla="*/ 931 w 1071"/>
              <a:gd name="T85" fmla="*/ 141 h 223"/>
              <a:gd name="T86" fmla="*/ 975 w 1071"/>
              <a:gd name="T87" fmla="*/ 162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71" h="223">
                <a:moveTo>
                  <a:pt x="572" y="118"/>
                </a:moveTo>
                <a:cubicBezTo>
                  <a:pt x="545" y="118"/>
                  <a:pt x="545" y="118"/>
                  <a:pt x="545" y="118"/>
                </a:cubicBezTo>
                <a:cubicBezTo>
                  <a:pt x="545" y="142"/>
                  <a:pt x="545" y="142"/>
                  <a:pt x="545" y="142"/>
                </a:cubicBezTo>
                <a:cubicBezTo>
                  <a:pt x="573" y="142"/>
                  <a:pt x="573" y="142"/>
                  <a:pt x="573" y="142"/>
                </a:cubicBezTo>
                <a:cubicBezTo>
                  <a:pt x="583" y="142"/>
                  <a:pt x="590" y="138"/>
                  <a:pt x="590" y="130"/>
                </a:cubicBezTo>
                <a:cubicBezTo>
                  <a:pt x="590" y="123"/>
                  <a:pt x="584" y="118"/>
                  <a:pt x="572" y="118"/>
                </a:cubicBezTo>
                <a:moveTo>
                  <a:pt x="155" y="77"/>
                </a:moveTo>
                <a:cubicBezTo>
                  <a:pt x="132" y="77"/>
                  <a:pt x="132" y="77"/>
                  <a:pt x="132" y="77"/>
                </a:cubicBezTo>
                <a:cubicBezTo>
                  <a:pt x="132" y="108"/>
                  <a:pt x="132" y="108"/>
                  <a:pt x="132" y="108"/>
                </a:cubicBezTo>
                <a:cubicBezTo>
                  <a:pt x="155" y="108"/>
                  <a:pt x="155" y="108"/>
                  <a:pt x="155" y="108"/>
                </a:cubicBezTo>
                <a:cubicBezTo>
                  <a:pt x="167" y="108"/>
                  <a:pt x="173" y="101"/>
                  <a:pt x="173" y="92"/>
                </a:cubicBezTo>
                <a:cubicBezTo>
                  <a:pt x="173" y="92"/>
                  <a:pt x="173" y="92"/>
                  <a:pt x="173" y="92"/>
                </a:cubicBezTo>
                <a:cubicBezTo>
                  <a:pt x="173" y="82"/>
                  <a:pt x="166" y="77"/>
                  <a:pt x="155" y="77"/>
                </a:cubicBezTo>
                <a:moveTo>
                  <a:pt x="584" y="88"/>
                </a:moveTo>
                <a:cubicBezTo>
                  <a:pt x="584" y="80"/>
                  <a:pt x="578" y="76"/>
                  <a:pt x="568" y="76"/>
                </a:cubicBezTo>
                <a:cubicBezTo>
                  <a:pt x="545" y="76"/>
                  <a:pt x="545" y="76"/>
                  <a:pt x="545" y="76"/>
                </a:cubicBezTo>
                <a:cubicBezTo>
                  <a:pt x="545" y="99"/>
                  <a:pt x="545" y="99"/>
                  <a:pt x="545" y="99"/>
                </a:cubicBezTo>
                <a:cubicBezTo>
                  <a:pt x="567" y="99"/>
                  <a:pt x="567" y="99"/>
                  <a:pt x="567" y="99"/>
                </a:cubicBezTo>
                <a:cubicBezTo>
                  <a:pt x="577" y="99"/>
                  <a:pt x="584" y="96"/>
                  <a:pt x="584" y="88"/>
                </a:cubicBezTo>
                <a:moveTo>
                  <a:pt x="266" y="118"/>
                </a:moveTo>
                <a:cubicBezTo>
                  <a:pt x="296" y="118"/>
                  <a:pt x="296" y="118"/>
                  <a:pt x="296" y="118"/>
                </a:cubicBezTo>
                <a:cubicBezTo>
                  <a:pt x="281" y="83"/>
                  <a:pt x="281" y="83"/>
                  <a:pt x="281" y="83"/>
                </a:cubicBezTo>
                <a:lnTo>
                  <a:pt x="266" y="118"/>
                </a:lnTo>
                <a:close/>
                <a:moveTo>
                  <a:pt x="305" y="138"/>
                </a:moveTo>
                <a:cubicBezTo>
                  <a:pt x="258" y="138"/>
                  <a:pt x="258" y="138"/>
                  <a:pt x="258" y="138"/>
                </a:cubicBezTo>
                <a:cubicBezTo>
                  <a:pt x="250" y="156"/>
                  <a:pt x="250" y="156"/>
                  <a:pt x="250" y="156"/>
                </a:cubicBezTo>
                <a:cubicBezTo>
                  <a:pt x="248" y="161"/>
                  <a:pt x="245" y="163"/>
                  <a:pt x="240" y="163"/>
                </a:cubicBezTo>
                <a:cubicBezTo>
                  <a:pt x="234" y="163"/>
                  <a:pt x="229" y="159"/>
                  <a:pt x="229" y="153"/>
                </a:cubicBezTo>
                <a:cubicBezTo>
                  <a:pt x="229" y="151"/>
                  <a:pt x="229" y="149"/>
                  <a:pt x="230" y="147"/>
                </a:cubicBezTo>
                <a:cubicBezTo>
                  <a:pt x="267" y="63"/>
                  <a:pt x="267" y="63"/>
                  <a:pt x="267" y="63"/>
                </a:cubicBezTo>
                <a:cubicBezTo>
                  <a:pt x="270" y="58"/>
                  <a:pt x="274" y="54"/>
                  <a:pt x="282" y="54"/>
                </a:cubicBezTo>
                <a:cubicBezTo>
                  <a:pt x="289" y="54"/>
                  <a:pt x="293" y="58"/>
                  <a:pt x="296" y="63"/>
                </a:cubicBezTo>
                <a:cubicBezTo>
                  <a:pt x="333" y="147"/>
                  <a:pt x="333" y="147"/>
                  <a:pt x="333" y="147"/>
                </a:cubicBezTo>
                <a:cubicBezTo>
                  <a:pt x="334" y="149"/>
                  <a:pt x="334" y="151"/>
                  <a:pt x="334" y="153"/>
                </a:cubicBezTo>
                <a:cubicBezTo>
                  <a:pt x="334" y="159"/>
                  <a:pt x="329" y="163"/>
                  <a:pt x="323" y="163"/>
                </a:cubicBezTo>
                <a:cubicBezTo>
                  <a:pt x="318" y="163"/>
                  <a:pt x="314" y="161"/>
                  <a:pt x="312" y="156"/>
                </a:cubicBezTo>
                <a:lnTo>
                  <a:pt x="305" y="138"/>
                </a:lnTo>
                <a:close/>
                <a:moveTo>
                  <a:pt x="1026" y="223"/>
                </a:moveTo>
                <a:cubicBezTo>
                  <a:pt x="1058" y="223"/>
                  <a:pt x="1071" y="209"/>
                  <a:pt x="1071" y="177"/>
                </a:cubicBezTo>
                <a:cubicBezTo>
                  <a:pt x="1071" y="46"/>
                  <a:pt x="1071" y="46"/>
                  <a:pt x="1071" y="46"/>
                </a:cubicBezTo>
                <a:cubicBezTo>
                  <a:pt x="1071" y="14"/>
                  <a:pt x="1058" y="0"/>
                  <a:pt x="1026" y="0"/>
                </a:cubicBezTo>
                <a:cubicBezTo>
                  <a:pt x="799" y="0"/>
                  <a:pt x="799" y="0"/>
                  <a:pt x="799" y="0"/>
                </a:cubicBezTo>
                <a:cubicBezTo>
                  <a:pt x="701" y="118"/>
                  <a:pt x="701" y="118"/>
                  <a:pt x="701" y="118"/>
                </a:cubicBezTo>
                <a:cubicBezTo>
                  <a:pt x="698" y="116"/>
                  <a:pt x="698" y="116"/>
                  <a:pt x="698" y="116"/>
                </a:cubicBezTo>
                <a:cubicBezTo>
                  <a:pt x="707" y="76"/>
                  <a:pt x="707" y="76"/>
                  <a:pt x="707" y="76"/>
                </a:cubicBezTo>
                <a:cubicBezTo>
                  <a:pt x="705" y="76"/>
                  <a:pt x="704" y="76"/>
                  <a:pt x="702" y="76"/>
                </a:cubicBezTo>
                <a:cubicBezTo>
                  <a:pt x="683" y="76"/>
                  <a:pt x="670" y="91"/>
                  <a:pt x="670" y="109"/>
                </a:cubicBezTo>
                <a:cubicBezTo>
                  <a:pt x="670" y="109"/>
                  <a:pt x="670" y="109"/>
                  <a:pt x="670" y="109"/>
                </a:cubicBezTo>
                <a:cubicBezTo>
                  <a:pt x="670" y="127"/>
                  <a:pt x="684" y="142"/>
                  <a:pt x="703" y="142"/>
                </a:cubicBezTo>
                <a:cubicBezTo>
                  <a:pt x="722" y="142"/>
                  <a:pt x="735" y="128"/>
                  <a:pt x="735" y="109"/>
                </a:cubicBezTo>
                <a:cubicBezTo>
                  <a:pt x="735" y="109"/>
                  <a:pt x="735" y="109"/>
                  <a:pt x="735" y="109"/>
                </a:cubicBezTo>
                <a:cubicBezTo>
                  <a:pt x="735" y="106"/>
                  <a:pt x="734" y="102"/>
                  <a:pt x="733" y="99"/>
                </a:cubicBezTo>
                <a:cubicBezTo>
                  <a:pt x="753" y="84"/>
                  <a:pt x="753" y="84"/>
                  <a:pt x="753" y="84"/>
                </a:cubicBezTo>
                <a:cubicBezTo>
                  <a:pt x="757" y="91"/>
                  <a:pt x="759" y="100"/>
                  <a:pt x="759" y="109"/>
                </a:cubicBezTo>
                <a:cubicBezTo>
                  <a:pt x="759" y="109"/>
                  <a:pt x="759" y="109"/>
                  <a:pt x="759" y="109"/>
                </a:cubicBezTo>
                <a:cubicBezTo>
                  <a:pt x="759" y="139"/>
                  <a:pt x="735" y="164"/>
                  <a:pt x="702" y="164"/>
                </a:cubicBezTo>
                <a:cubicBezTo>
                  <a:pt x="669" y="164"/>
                  <a:pt x="646" y="140"/>
                  <a:pt x="646" y="109"/>
                </a:cubicBezTo>
                <a:cubicBezTo>
                  <a:pt x="646" y="109"/>
                  <a:pt x="646" y="109"/>
                  <a:pt x="646" y="109"/>
                </a:cubicBezTo>
                <a:cubicBezTo>
                  <a:pt x="646" y="79"/>
                  <a:pt x="670" y="54"/>
                  <a:pt x="703" y="54"/>
                </a:cubicBezTo>
                <a:cubicBezTo>
                  <a:pt x="706" y="54"/>
                  <a:pt x="709" y="54"/>
                  <a:pt x="712" y="55"/>
                </a:cubicBezTo>
                <a:cubicBezTo>
                  <a:pt x="724" y="0"/>
                  <a:pt x="724" y="0"/>
                  <a:pt x="724" y="0"/>
                </a:cubicBezTo>
                <a:cubicBezTo>
                  <a:pt x="45" y="0"/>
                  <a:pt x="45" y="0"/>
                  <a:pt x="45" y="0"/>
                </a:cubicBezTo>
                <a:cubicBezTo>
                  <a:pt x="13" y="0"/>
                  <a:pt x="0" y="14"/>
                  <a:pt x="0" y="46"/>
                </a:cubicBezTo>
                <a:cubicBezTo>
                  <a:pt x="0" y="177"/>
                  <a:pt x="0" y="177"/>
                  <a:pt x="0" y="177"/>
                </a:cubicBezTo>
                <a:cubicBezTo>
                  <a:pt x="0" y="209"/>
                  <a:pt x="13" y="223"/>
                  <a:pt x="45" y="223"/>
                </a:cubicBezTo>
                <a:lnTo>
                  <a:pt x="1026" y="223"/>
                </a:lnTo>
                <a:close/>
                <a:moveTo>
                  <a:pt x="477" y="151"/>
                </a:moveTo>
                <a:cubicBezTo>
                  <a:pt x="477" y="159"/>
                  <a:pt x="472" y="163"/>
                  <a:pt x="465" y="163"/>
                </a:cubicBezTo>
                <a:cubicBezTo>
                  <a:pt x="458" y="163"/>
                  <a:pt x="453" y="159"/>
                  <a:pt x="453" y="151"/>
                </a:cubicBezTo>
                <a:cubicBezTo>
                  <a:pt x="453" y="98"/>
                  <a:pt x="453" y="98"/>
                  <a:pt x="453" y="98"/>
                </a:cubicBezTo>
                <a:cubicBezTo>
                  <a:pt x="433" y="130"/>
                  <a:pt x="433" y="130"/>
                  <a:pt x="433" y="130"/>
                </a:cubicBezTo>
                <a:cubicBezTo>
                  <a:pt x="431" y="134"/>
                  <a:pt x="428" y="136"/>
                  <a:pt x="423" y="136"/>
                </a:cubicBezTo>
                <a:cubicBezTo>
                  <a:pt x="419" y="136"/>
                  <a:pt x="416" y="134"/>
                  <a:pt x="413" y="130"/>
                </a:cubicBezTo>
                <a:cubicBezTo>
                  <a:pt x="393" y="99"/>
                  <a:pt x="393" y="99"/>
                  <a:pt x="393" y="99"/>
                </a:cubicBezTo>
                <a:cubicBezTo>
                  <a:pt x="393" y="151"/>
                  <a:pt x="393" y="151"/>
                  <a:pt x="393" y="151"/>
                </a:cubicBezTo>
                <a:cubicBezTo>
                  <a:pt x="393" y="159"/>
                  <a:pt x="388" y="163"/>
                  <a:pt x="382" y="163"/>
                </a:cubicBezTo>
                <a:cubicBezTo>
                  <a:pt x="375" y="163"/>
                  <a:pt x="370" y="159"/>
                  <a:pt x="370" y="151"/>
                </a:cubicBezTo>
                <a:cubicBezTo>
                  <a:pt x="370" y="66"/>
                  <a:pt x="370" y="66"/>
                  <a:pt x="370" y="66"/>
                </a:cubicBezTo>
                <a:cubicBezTo>
                  <a:pt x="370" y="59"/>
                  <a:pt x="377" y="55"/>
                  <a:pt x="383" y="55"/>
                </a:cubicBezTo>
                <a:cubicBezTo>
                  <a:pt x="389" y="55"/>
                  <a:pt x="393" y="57"/>
                  <a:pt x="396" y="62"/>
                </a:cubicBezTo>
                <a:cubicBezTo>
                  <a:pt x="424" y="107"/>
                  <a:pt x="424" y="107"/>
                  <a:pt x="424" y="107"/>
                </a:cubicBezTo>
                <a:cubicBezTo>
                  <a:pt x="451" y="62"/>
                  <a:pt x="451" y="62"/>
                  <a:pt x="451" y="62"/>
                </a:cubicBezTo>
                <a:cubicBezTo>
                  <a:pt x="454" y="57"/>
                  <a:pt x="458" y="55"/>
                  <a:pt x="464" y="55"/>
                </a:cubicBezTo>
                <a:cubicBezTo>
                  <a:pt x="470" y="55"/>
                  <a:pt x="477" y="59"/>
                  <a:pt x="477" y="66"/>
                </a:cubicBezTo>
                <a:lnTo>
                  <a:pt x="477" y="151"/>
                </a:lnTo>
                <a:close/>
                <a:moveTo>
                  <a:pt x="572" y="56"/>
                </a:moveTo>
                <a:cubicBezTo>
                  <a:pt x="584" y="56"/>
                  <a:pt x="594" y="59"/>
                  <a:pt x="600" y="65"/>
                </a:cubicBezTo>
                <a:cubicBezTo>
                  <a:pt x="605" y="70"/>
                  <a:pt x="607" y="76"/>
                  <a:pt x="607" y="83"/>
                </a:cubicBezTo>
                <a:cubicBezTo>
                  <a:pt x="607" y="96"/>
                  <a:pt x="601" y="102"/>
                  <a:pt x="593" y="107"/>
                </a:cubicBezTo>
                <a:cubicBezTo>
                  <a:pt x="605" y="111"/>
                  <a:pt x="613" y="118"/>
                  <a:pt x="613" y="133"/>
                </a:cubicBezTo>
                <a:cubicBezTo>
                  <a:pt x="613" y="153"/>
                  <a:pt x="597" y="162"/>
                  <a:pt x="573" y="162"/>
                </a:cubicBezTo>
                <a:cubicBezTo>
                  <a:pt x="534" y="162"/>
                  <a:pt x="534" y="162"/>
                  <a:pt x="534" y="162"/>
                </a:cubicBezTo>
                <a:cubicBezTo>
                  <a:pt x="527" y="162"/>
                  <a:pt x="522" y="158"/>
                  <a:pt x="522" y="150"/>
                </a:cubicBezTo>
                <a:cubicBezTo>
                  <a:pt x="522" y="68"/>
                  <a:pt x="522" y="68"/>
                  <a:pt x="522" y="68"/>
                </a:cubicBezTo>
                <a:cubicBezTo>
                  <a:pt x="522" y="60"/>
                  <a:pt x="527" y="56"/>
                  <a:pt x="534" y="56"/>
                </a:cubicBezTo>
                <a:lnTo>
                  <a:pt x="572" y="56"/>
                </a:lnTo>
                <a:close/>
                <a:moveTo>
                  <a:pt x="108" y="68"/>
                </a:moveTo>
                <a:cubicBezTo>
                  <a:pt x="108" y="60"/>
                  <a:pt x="113" y="56"/>
                  <a:pt x="120" y="56"/>
                </a:cubicBezTo>
                <a:cubicBezTo>
                  <a:pt x="157" y="56"/>
                  <a:pt x="157" y="56"/>
                  <a:pt x="157" y="56"/>
                </a:cubicBezTo>
                <a:cubicBezTo>
                  <a:pt x="171" y="56"/>
                  <a:pt x="181" y="60"/>
                  <a:pt x="188" y="67"/>
                </a:cubicBezTo>
                <a:cubicBezTo>
                  <a:pt x="194" y="73"/>
                  <a:pt x="197" y="81"/>
                  <a:pt x="197" y="91"/>
                </a:cubicBezTo>
                <a:cubicBezTo>
                  <a:pt x="197" y="91"/>
                  <a:pt x="197" y="91"/>
                  <a:pt x="197" y="91"/>
                </a:cubicBezTo>
                <a:cubicBezTo>
                  <a:pt x="197" y="108"/>
                  <a:pt x="189" y="118"/>
                  <a:pt x="176" y="124"/>
                </a:cubicBezTo>
                <a:cubicBezTo>
                  <a:pt x="192" y="143"/>
                  <a:pt x="192" y="143"/>
                  <a:pt x="192" y="143"/>
                </a:cubicBezTo>
                <a:cubicBezTo>
                  <a:pt x="194" y="146"/>
                  <a:pt x="196" y="148"/>
                  <a:pt x="196" y="152"/>
                </a:cubicBezTo>
                <a:cubicBezTo>
                  <a:pt x="196" y="158"/>
                  <a:pt x="190" y="163"/>
                  <a:pt x="184" y="163"/>
                </a:cubicBezTo>
                <a:cubicBezTo>
                  <a:pt x="179" y="163"/>
                  <a:pt x="176" y="161"/>
                  <a:pt x="173" y="157"/>
                </a:cubicBezTo>
                <a:cubicBezTo>
                  <a:pt x="150" y="128"/>
                  <a:pt x="150" y="128"/>
                  <a:pt x="150" y="128"/>
                </a:cubicBezTo>
                <a:cubicBezTo>
                  <a:pt x="132" y="128"/>
                  <a:pt x="132" y="128"/>
                  <a:pt x="132" y="128"/>
                </a:cubicBezTo>
                <a:cubicBezTo>
                  <a:pt x="132" y="151"/>
                  <a:pt x="132" y="151"/>
                  <a:pt x="132" y="151"/>
                </a:cubicBezTo>
                <a:cubicBezTo>
                  <a:pt x="132" y="159"/>
                  <a:pt x="127" y="163"/>
                  <a:pt x="120" y="163"/>
                </a:cubicBezTo>
                <a:cubicBezTo>
                  <a:pt x="113" y="163"/>
                  <a:pt x="108" y="159"/>
                  <a:pt x="108" y="151"/>
                </a:cubicBezTo>
                <a:lnTo>
                  <a:pt x="108" y="68"/>
                </a:lnTo>
                <a:close/>
                <a:moveTo>
                  <a:pt x="811" y="162"/>
                </a:moveTo>
                <a:cubicBezTo>
                  <a:pt x="804" y="162"/>
                  <a:pt x="799" y="158"/>
                  <a:pt x="799" y="150"/>
                </a:cubicBezTo>
                <a:cubicBezTo>
                  <a:pt x="799" y="67"/>
                  <a:pt x="799" y="67"/>
                  <a:pt x="799" y="67"/>
                </a:cubicBezTo>
                <a:cubicBezTo>
                  <a:pt x="799" y="59"/>
                  <a:pt x="804" y="55"/>
                  <a:pt x="811" y="55"/>
                </a:cubicBezTo>
                <a:cubicBezTo>
                  <a:pt x="818" y="55"/>
                  <a:pt x="823" y="59"/>
                  <a:pt x="823" y="67"/>
                </a:cubicBezTo>
                <a:cubicBezTo>
                  <a:pt x="823" y="141"/>
                  <a:pt x="823" y="141"/>
                  <a:pt x="823" y="141"/>
                </a:cubicBezTo>
                <a:cubicBezTo>
                  <a:pt x="866" y="141"/>
                  <a:pt x="866" y="141"/>
                  <a:pt x="866" y="141"/>
                </a:cubicBezTo>
                <a:cubicBezTo>
                  <a:pt x="872" y="141"/>
                  <a:pt x="877" y="145"/>
                  <a:pt x="877" y="152"/>
                </a:cubicBezTo>
                <a:cubicBezTo>
                  <a:pt x="877" y="158"/>
                  <a:pt x="872" y="162"/>
                  <a:pt x="866" y="162"/>
                </a:cubicBezTo>
                <a:lnTo>
                  <a:pt x="811" y="162"/>
                </a:lnTo>
                <a:close/>
                <a:moveTo>
                  <a:pt x="919" y="162"/>
                </a:moveTo>
                <a:cubicBezTo>
                  <a:pt x="913" y="162"/>
                  <a:pt x="908" y="158"/>
                  <a:pt x="908" y="150"/>
                </a:cubicBezTo>
                <a:cubicBezTo>
                  <a:pt x="908" y="67"/>
                  <a:pt x="908" y="67"/>
                  <a:pt x="908" y="67"/>
                </a:cubicBezTo>
                <a:cubicBezTo>
                  <a:pt x="908" y="59"/>
                  <a:pt x="913" y="55"/>
                  <a:pt x="919" y="55"/>
                </a:cubicBezTo>
                <a:cubicBezTo>
                  <a:pt x="926" y="55"/>
                  <a:pt x="931" y="59"/>
                  <a:pt x="931" y="67"/>
                </a:cubicBezTo>
                <a:cubicBezTo>
                  <a:pt x="931" y="141"/>
                  <a:pt x="931" y="141"/>
                  <a:pt x="931" y="141"/>
                </a:cubicBezTo>
                <a:cubicBezTo>
                  <a:pt x="975" y="141"/>
                  <a:pt x="975" y="141"/>
                  <a:pt x="975" y="141"/>
                </a:cubicBezTo>
                <a:cubicBezTo>
                  <a:pt x="981" y="141"/>
                  <a:pt x="985" y="145"/>
                  <a:pt x="985" y="152"/>
                </a:cubicBezTo>
                <a:cubicBezTo>
                  <a:pt x="985" y="158"/>
                  <a:pt x="981" y="162"/>
                  <a:pt x="975" y="162"/>
                </a:cubicBezTo>
                <a:lnTo>
                  <a:pt x="919" y="16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da-DK"/>
          </a:p>
        </p:txBody>
      </p:sp>
      <p:sp>
        <p:nvSpPr>
          <p:cNvPr id="2" name="Title Placeholder 1"/>
          <p:cNvSpPr>
            <a:spLocks noGrp="1"/>
          </p:cNvSpPr>
          <p:nvPr>
            <p:ph type="title"/>
          </p:nvPr>
        </p:nvSpPr>
        <p:spPr bwMode="auto">
          <a:xfrm>
            <a:off x="798513" y="312840"/>
            <a:ext cx="10588625" cy="748800"/>
          </a:xfrm>
          <a:prstGeom prst="rect">
            <a:avLst/>
          </a:prstGeom>
          <a:noFill/>
          <a:ln w="9525">
            <a:noFill/>
            <a:miter lim="800000"/>
            <a:headEnd/>
            <a:tailEnd/>
          </a:ln>
        </p:spPr>
        <p:txBody>
          <a:bodyPr vert="horz" wrap="square" lIns="0" tIns="18000" rIns="0" bIns="0" numCol="1" anchor="t" anchorCtr="0" compatLnSpc="1">
            <a:prstTxWarp prst="textNoShape">
              <a:avLst/>
            </a:prstTxWarp>
            <a:noAutofit/>
          </a:bodyPr>
          <a:lstStyle/>
          <a:p>
            <a:pPr lvl="0"/>
            <a:r>
              <a:rPr lang="en-GB" noProof="0" dirty="0"/>
              <a:t>Presentation title</a:t>
            </a:r>
            <a:br>
              <a:rPr lang="en-GB" noProof="0" dirty="0"/>
            </a:br>
            <a:r>
              <a:rPr lang="en-GB" noProof="0" dirty="0"/>
              <a:t>(in cyan)</a:t>
            </a:r>
          </a:p>
        </p:txBody>
      </p:sp>
      <p:sp>
        <p:nvSpPr>
          <p:cNvPr id="6" name="Slide Number Placeholder 5"/>
          <p:cNvSpPr>
            <a:spLocks noGrp="1"/>
          </p:cNvSpPr>
          <p:nvPr>
            <p:ph type="sldNum" sz="quarter" idx="4"/>
          </p:nvPr>
        </p:nvSpPr>
        <p:spPr>
          <a:xfrm>
            <a:off x="10907200" y="6282000"/>
            <a:ext cx="479938" cy="155611"/>
          </a:xfrm>
          <a:prstGeom prst="rect">
            <a:avLst/>
          </a:prstGeom>
        </p:spPr>
        <p:txBody>
          <a:bodyPr vert="horz" wrap="square" lIns="0" tIns="0" rIns="0" bIns="0" numCol="1" anchor="ctr" anchorCtr="0" compatLnSpc="1">
            <a:prstTxWarp prst="textNoShape">
              <a:avLst/>
            </a:prstTxWarp>
          </a:bodyPr>
          <a:lstStyle>
            <a:lvl1pPr algn="r">
              <a:defRPr sz="800" b="0" baseline="0"/>
            </a:lvl1pPr>
          </a:lstStyle>
          <a:p>
            <a:fld id="{31421AFA-3AE7-4CEA-BC9B-447859BED57B}" type="slidenum">
              <a:rPr lang="en-GB" smtClean="0"/>
              <a:pPr/>
              <a:t>‹#›</a:t>
            </a:fld>
            <a:endParaRPr lang="en-GB" dirty="0"/>
          </a:p>
        </p:txBody>
      </p:sp>
      <p:sp>
        <p:nvSpPr>
          <p:cNvPr id="1031" name="Rectangle 7"/>
          <p:cNvSpPr>
            <a:spLocks noGrp="1" noChangeArrowheads="1"/>
          </p:cNvSpPr>
          <p:nvPr>
            <p:ph type="body" idx="1"/>
          </p:nvPr>
        </p:nvSpPr>
        <p:spPr bwMode="auto">
          <a:xfrm>
            <a:off x="798512" y="1648207"/>
            <a:ext cx="10588625" cy="4060179"/>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4 No bullet text 18</a:t>
            </a:r>
          </a:p>
          <a:p>
            <a:pPr lvl="4"/>
            <a:r>
              <a:rPr lang="en-GB" noProof="0" dirty="0"/>
              <a:t>5 </a:t>
            </a:r>
            <a:r>
              <a:rPr lang="en-GB" noProof="0" dirty="0" err="1"/>
              <a:t>Megaheader</a:t>
            </a:r>
            <a:r>
              <a:rPr lang="en-GB" noProof="0" dirty="0"/>
              <a:t> caps 48</a:t>
            </a:r>
          </a:p>
          <a:p>
            <a:pPr lvl="5"/>
            <a:r>
              <a:rPr lang="en-GB" noProof="0" dirty="0"/>
              <a:t>6 Header caps 18</a:t>
            </a:r>
          </a:p>
          <a:p>
            <a:pPr lvl="6"/>
            <a:r>
              <a:rPr lang="en-GB" noProof="0" dirty="0"/>
              <a:t>7 Text 18</a:t>
            </a:r>
          </a:p>
          <a:p>
            <a:pPr lvl="7"/>
            <a:r>
              <a:rPr lang="en-GB" noProof="0" dirty="0"/>
              <a:t>8 Number 16</a:t>
            </a:r>
          </a:p>
          <a:p>
            <a:pPr lvl="8"/>
            <a:r>
              <a:rPr lang="en-GB" noProof="0" dirty="0"/>
              <a:t>9 Letter 16</a:t>
            </a:r>
          </a:p>
          <a:p>
            <a:pPr lvl="8"/>
            <a:endParaRPr lang="en-GB" noProof="0" dirty="0"/>
          </a:p>
        </p:txBody>
      </p:sp>
      <p:sp>
        <p:nvSpPr>
          <p:cNvPr id="5" name="Footer Placeholder 4">
            <a:extLst>
              <a:ext uri="{FF2B5EF4-FFF2-40B4-BE49-F238E27FC236}">
                <a16:creationId xmlns:a16="http://schemas.microsoft.com/office/drawing/2014/main" id="{1D9E4955-7821-481C-9AF7-C7D93767559E}"/>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r>
              <a:rPr lang="en-GB"/>
              <a:t>KS FoU-prosjekt 184002</a:t>
            </a:r>
            <a:endParaRPr lang="en-GB" dirty="0"/>
          </a:p>
        </p:txBody>
      </p:sp>
      <p:sp>
        <p:nvSpPr>
          <p:cNvPr id="10" name="Date_DateCustomA">
            <a:extLst>
              <a:ext uri="{FF2B5EF4-FFF2-40B4-BE49-F238E27FC236}">
                <a16:creationId xmlns:a16="http://schemas.microsoft.com/office/drawing/2014/main" id="{ADC3E656-DC3F-4718-B1B2-E5B4B66615C6}"/>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3C356F08-8D32-4E40-8863-FB15FECD94A9}" type="datetime1">
              <a:rPr lang="en-GB" smtClean="0"/>
              <a:t>30/11/2018</a:t>
            </a:fld>
            <a:endParaRPr lang="da-DK" dirty="0"/>
          </a:p>
        </p:txBody>
      </p:sp>
      <p:grpSp>
        <p:nvGrpSpPr>
          <p:cNvPr id="7" name="Group 6">
            <a:extLst>
              <a:ext uri="{FF2B5EF4-FFF2-40B4-BE49-F238E27FC236}">
                <a16:creationId xmlns:a16="http://schemas.microsoft.com/office/drawing/2014/main" id="{A135459E-96A0-4D48-B1D9-A034EE07E024}"/>
              </a:ext>
            </a:extLst>
          </p:cNvPr>
          <p:cNvGrpSpPr/>
          <p:nvPr userDrawn="1"/>
        </p:nvGrpSpPr>
        <p:grpSpPr>
          <a:xfrm>
            <a:off x="-1972094" y="1634370"/>
            <a:ext cx="1796791" cy="2907588"/>
            <a:chOff x="-1899137" y="-1"/>
            <a:chExt cx="1796791" cy="2907588"/>
          </a:xfrm>
        </p:grpSpPr>
        <p:grpSp>
          <p:nvGrpSpPr>
            <p:cNvPr id="11" name="Group 10">
              <a:extLst>
                <a:ext uri="{FF2B5EF4-FFF2-40B4-BE49-F238E27FC236}">
                  <a16:creationId xmlns:a16="http://schemas.microsoft.com/office/drawing/2014/main" id="{7DF113FF-8BE3-4207-A5C6-F4579EED1B78}"/>
                </a:ext>
              </a:extLst>
            </p:cNvPr>
            <p:cNvGrpSpPr/>
            <p:nvPr userDrawn="1"/>
          </p:nvGrpSpPr>
          <p:grpSpPr>
            <a:xfrm>
              <a:off x="-1899137" y="-1"/>
              <a:ext cx="1796791" cy="2907588"/>
              <a:chOff x="9009867" y="1645032"/>
              <a:chExt cx="2365739" cy="3828268"/>
            </a:xfrm>
          </p:grpSpPr>
          <p:pic>
            <p:nvPicPr>
              <p:cNvPr id="12" name="Picture 11">
                <a:extLst>
                  <a:ext uri="{FF2B5EF4-FFF2-40B4-BE49-F238E27FC236}">
                    <a16:creationId xmlns:a16="http://schemas.microsoft.com/office/drawing/2014/main" id="{5359A05F-1860-4448-A740-55E89B668802}"/>
                  </a:ext>
                </a:extLst>
              </p:cNvPr>
              <p:cNvPicPr>
                <a:picLocks noChangeAspect="1"/>
              </p:cNvPicPr>
              <p:nvPr/>
            </p:nvPicPr>
            <p:blipFill>
              <a:blip r:embed="rId40"/>
              <a:stretch>
                <a:fillRect/>
              </a:stretch>
            </p:blipFill>
            <p:spPr>
              <a:xfrm>
                <a:off x="9182748" y="1852126"/>
                <a:ext cx="599367" cy="280555"/>
              </a:xfrm>
              <a:prstGeom prst="rect">
                <a:avLst/>
              </a:prstGeom>
            </p:spPr>
          </p:pic>
          <p:sp>
            <p:nvSpPr>
              <p:cNvPr id="13" name="TextBox 12">
                <a:extLst>
                  <a:ext uri="{FF2B5EF4-FFF2-40B4-BE49-F238E27FC236}">
                    <a16:creationId xmlns:a16="http://schemas.microsoft.com/office/drawing/2014/main" id="{18399B32-2EE3-49AE-80A0-6797B01E89E6}"/>
                  </a:ext>
                </a:extLst>
              </p:cNvPr>
              <p:cNvSpPr txBox="1"/>
              <p:nvPr/>
            </p:nvSpPr>
            <p:spPr bwMode="auto">
              <a:xfrm>
                <a:off x="9199275" y="2239970"/>
                <a:ext cx="1887588" cy="85099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marL="12700" marR="0" indent="-25400" algn="l" defTabSz="457200" rtl="0" eaLnBrk="0" fontAlgn="base" latinLnBrk="0" hangingPunct="0">
                  <a:spcBef>
                    <a:spcPct val="0"/>
                  </a:spcBef>
                  <a:spcAft>
                    <a:spcPts val="600"/>
                  </a:spcAft>
                  <a:buClrTx/>
                  <a:buSzTx/>
                  <a:tabLst/>
                </a:pPr>
                <a:r>
                  <a:rPr kumimoji="0" lang="en-GB" sz="700" b="0" i="0"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t>LIST LEVELS (BULLET LEVELS) </a:t>
                </a:r>
                <a:br>
                  <a:rPr kumimoji="0" lang="en-GB" sz="700" b="0" i="0"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br>
                <a:br>
                  <a:rPr kumimoji="0" lang="en-GB" sz="700" b="0" i="0"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br>
                <a:r>
                  <a:rPr kumimoji="0" lang="en-GB" sz="700" b="0" i="0"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t>USE ABOVE TOOL IN THE TAB HOME TO CHANGE TEXT STYLES (ALSO USE TAB FUNCTION)</a:t>
                </a:r>
              </a:p>
            </p:txBody>
          </p:sp>
          <p:sp>
            <p:nvSpPr>
              <p:cNvPr id="14" name="Rectangle: Rounded Corners 13">
                <a:extLst>
                  <a:ext uri="{FF2B5EF4-FFF2-40B4-BE49-F238E27FC236}">
                    <a16:creationId xmlns:a16="http://schemas.microsoft.com/office/drawing/2014/main" id="{6A251040-79B2-4E75-B580-29B9D6CC1B9D}"/>
                  </a:ext>
                </a:extLst>
              </p:cNvPr>
              <p:cNvSpPr/>
              <p:nvPr/>
            </p:nvSpPr>
            <p:spPr>
              <a:xfrm>
                <a:off x="9009867" y="1645032"/>
                <a:ext cx="2365739" cy="3828268"/>
              </a:xfrm>
              <a:prstGeom prst="roundRect">
                <a:avLst>
                  <a:gd name="adj" fmla="val 3193"/>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solidFill>
                    <a:schemeClr val="accent3"/>
                  </a:solidFill>
                </a:endParaRPr>
              </a:p>
            </p:txBody>
          </p:sp>
        </p:grpSp>
        <p:pic>
          <p:nvPicPr>
            <p:cNvPr id="15" name="Picture 14">
              <a:extLst>
                <a:ext uri="{FF2B5EF4-FFF2-40B4-BE49-F238E27FC236}">
                  <a16:creationId xmlns:a16="http://schemas.microsoft.com/office/drawing/2014/main" id="{225B3411-6214-4AE2-A1EF-BEE63EC00B0E}"/>
                </a:ext>
              </a:extLst>
            </p:cNvPr>
            <p:cNvPicPr>
              <a:picLocks noChangeAspect="1"/>
            </p:cNvPicPr>
            <p:nvPr userDrawn="1"/>
          </p:nvPicPr>
          <p:blipFill>
            <a:blip r:embed="rId41"/>
            <a:stretch>
              <a:fillRect/>
            </a:stretch>
          </p:blipFill>
          <p:spPr>
            <a:xfrm>
              <a:off x="-1884053" y="1200637"/>
              <a:ext cx="1418614" cy="1444137"/>
            </a:xfrm>
            <a:prstGeom prst="rect">
              <a:avLst/>
            </a:prstGeom>
          </p:spPr>
        </p:pic>
      </p:grpSp>
    </p:spTree>
  </p:cSld>
  <p:clrMap bg1="lt1" tx1="dk1" bg2="lt2" tx2="dk2" accent1="accent1" accent2="accent2" accent3="accent3" accent4="accent4" accent5="accent5" accent6="accent6" hlink="hlink" folHlink="folHlink"/>
  <p:sldLayoutIdLst>
    <p:sldLayoutId id="2147483786" r:id="rId1"/>
    <p:sldLayoutId id="2147483734" r:id="rId2"/>
    <p:sldLayoutId id="2147483797" r:id="rId3"/>
    <p:sldLayoutId id="2147483748" r:id="rId4"/>
    <p:sldLayoutId id="2147483788" r:id="rId5"/>
    <p:sldLayoutId id="2147483798" r:id="rId6"/>
    <p:sldLayoutId id="2147483737" r:id="rId7"/>
    <p:sldLayoutId id="2147483791" r:id="rId8"/>
    <p:sldLayoutId id="2147483770" r:id="rId9"/>
    <p:sldLayoutId id="2147483792" r:id="rId10"/>
    <p:sldLayoutId id="2147483793" r:id="rId11"/>
    <p:sldLayoutId id="2147483771" r:id="rId12"/>
    <p:sldLayoutId id="2147483795" r:id="rId13"/>
    <p:sldLayoutId id="2147483794" r:id="rId14"/>
    <p:sldLayoutId id="2147483768" r:id="rId15"/>
    <p:sldLayoutId id="2147483773" r:id="rId16"/>
    <p:sldLayoutId id="2147483769" r:id="rId17"/>
    <p:sldLayoutId id="2147483772" r:id="rId18"/>
    <p:sldLayoutId id="2147483774" r:id="rId19"/>
    <p:sldLayoutId id="2147483775" r:id="rId20"/>
    <p:sldLayoutId id="2147483776" r:id="rId21"/>
    <p:sldLayoutId id="2147483796" r:id="rId22"/>
    <p:sldLayoutId id="2147483777" r:id="rId23"/>
    <p:sldLayoutId id="2147483783" r:id="rId24"/>
    <p:sldLayoutId id="2147483782" r:id="rId25"/>
    <p:sldLayoutId id="2147483781" r:id="rId26"/>
    <p:sldLayoutId id="2147483780" r:id="rId27"/>
    <p:sldLayoutId id="2147483779" r:id="rId28"/>
    <p:sldLayoutId id="2147483784" r:id="rId29"/>
    <p:sldLayoutId id="2147483778" r:id="rId30"/>
    <p:sldLayoutId id="2147483785" r:id="rId31"/>
    <p:sldLayoutId id="2147483749" r:id="rId32"/>
    <p:sldLayoutId id="2147483746" r:id="rId33"/>
    <p:sldLayoutId id="2147483787" r:id="rId34"/>
    <p:sldLayoutId id="2147483738" r:id="rId35"/>
    <p:sldLayoutId id="2147483747" r:id="rId36"/>
    <p:sldLayoutId id="2147483767" r:id="rId37"/>
    <p:sldLayoutId id="2147483790" r:id="rId38"/>
  </p:sldLayoutIdLst>
  <p:hf sldNum="0" hdr="0" dt="0"/>
  <p:txStyles>
    <p:titleStyle>
      <a:lvl1pPr algn="l" defTabSz="457189" rtl="0" eaLnBrk="1" fontAlgn="base" hangingPunct="1">
        <a:spcBef>
          <a:spcPct val="0"/>
        </a:spcBef>
        <a:spcAft>
          <a:spcPct val="0"/>
        </a:spcAft>
        <a:defRPr sz="2400" b="1" kern="1200" cap="all" spc="-50" baseline="0">
          <a:solidFill>
            <a:schemeClr val="tx2"/>
          </a:solidFill>
          <a:latin typeface="Verdana"/>
          <a:ea typeface="Verdana" pitchFamily="34" charset="0"/>
          <a:cs typeface="Verdana" pitchFamily="34" charset="0"/>
        </a:defRPr>
      </a:lvl1pPr>
      <a:lvl2pPr algn="l" defTabSz="457189" rtl="0" eaLnBrk="1" fontAlgn="base" hangingPunct="1">
        <a:spcBef>
          <a:spcPct val="0"/>
        </a:spcBef>
        <a:spcAft>
          <a:spcPct val="0"/>
        </a:spcAft>
        <a:defRPr sz="2400" b="1">
          <a:solidFill>
            <a:schemeClr val="tx2"/>
          </a:solidFill>
          <a:latin typeface="Verdana" pitchFamily="-111" charset="0"/>
          <a:ea typeface="Verdana" pitchFamily="34" charset="0"/>
          <a:cs typeface="Verdana" pitchFamily="34" charset="0"/>
        </a:defRPr>
      </a:lvl2pPr>
      <a:lvl3pPr algn="l" defTabSz="457189" rtl="0" eaLnBrk="1" fontAlgn="base" hangingPunct="1">
        <a:spcBef>
          <a:spcPct val="0"/>
        </a:spcBef>
        <a:spcAft>
          <a:spcPct val="0"/>
        </a:spcAft>
        <a:defRPr sz="2400" b="1">
          <a:solidFill>
            <a:schemeClr val="tx2"/>
          </a:solidFill>
          <a:latin typeface="Verdana" pitchFamily="-111" charset="0"/>
          <a:ea typeface="Verdana" pitchFamily="34" charset="0"/>
          <a:cs typeface="Verdana" pitchFamily="34" charset="0"/>
        </a:defRPr>
      </a:lvl3pPr>
      <a:lvl4pPr algn="l" defTabSz="457189" rtl="0" eaLnBrk="1" fontAlgn="base" hangingPunct="1">
        <a:spcBef>
          <a:spcPct val="0"/>
        </a:spcBef>
        <a:spcAft>
          <a:spcPct val="0"/>
        </a:spcAft>
        <a:defRPr sz="2400" b="1">
          <a:solidFill>
            <a:schemeClr val="tx2"/>
          </a:solidFill>
          <a:latin typeface="Verdana" pitchFamily="-111" charset="0"/>
          <a:ea typeface="Verdana" pitchFamily="34" charset="0"/>
          <a:cs typeface="Verdana" pitchFamily="34" charset="0"/>
        </a:defRPr>
      </a:lvl4pPr>
      <a:lvl5pPr algn="l" defTabSz="457189" rtl="0" eaLnBrk="1" fontAlgn="base" hangingPunct="1">
        <a:spcBef>
          <a:spcPct val="0"/>
        </a:spcBef>
        <a:spcAft>
          <a:spcPct val="0"/>
        </a:spcAft>
        <a:defRPr sz="2400" b="1">
          <a:solidFill>
            <a:schemeClr val="tx2"/>
          </a:solidFill>
          <a:latin typeface="Verdana" pitchFamily="-111" charset="0"/>
          <a:ea typeface="Verdana" pitchFamily="34" charset="0"/>
          <a:cs typeface="Verdana" pitchFamily="34" charset="0"/>
        </a:defRPr>
      </a:lvl5pPr>
      <a:lvl6pPr marL="457189" algn="l" defTabSz="457189" rtl="0" eaLnBrk="1" fontAlgn="base" hangingPunct="1">
        <a:spcBef>
          <a:spcPct val="0"/>
        </a:spcBef>
        <a:spcAft>
          <a:spcPct val="0"/>
        </a:spcAft>
        <a:defRPr sz="3200" b="1">
          <a:solidFill>
            <a:schemeClr val="bg1"/>
          </a:solidFill>
          <a:latin typeface="Verdana" pitchFamily="-111" charset="0"/>
          <a:ea typeface="Verdana" pitchFamily="34" charset="0"/>
          <a:cs typeface="Verdana" pitchFamily="34" charset="0"/>
        </a:defRPr>
      </a:lvl6pPr>
      <a:lvl7pPr marL="914377" algn="l" defTabSz="457189" rtl="0" eaLnBrk="1" fontAlgn="base" hangingPunct="1">
        <a:spcBef>
          <a:spcPct val="0"/>
        </a:spcBef>
        <a:spcAft>
          <a:spcPct val="0"/>
        </a:spcAft>
        <a:defRPr sz="3200" b="1">
          <a:solidFill>
            <a:schemeClr val="bg1"/>
          </a:solidFill>
          <a:latin typeface="Verdana" pitchFamily="-111" charset="0"/>
          <a:ea typeface="Verdana" pitchFamily="34" charset="0"/>
          <a:cs typeface="Verdana" pitchFamily="34" charset="0"/>
        </a:defRPr>
      </a:lvl7pPr>
      <a:lvl8pPr marL="1371566" algn="l" defTabSz="457189" rtl="0" eaLnBrk="1" fontAlgn="base" hangingPunct="1">
        <a:spcBef>
          <a:spcPct val="0"/>
        </a:spcBef>
        <a:spcAft>
          <a:spcPct val="0"/>
        </a:spcAft>
        <a:defRPr sz="3200" b="1">
          <a:solidFill>
            <a:schemeClr val="bg1"/>
          </a:solidFill>
          <a:latin typeface="Verdana" pitchFamily="-111" charset="0"/>
          <a:ea typeface="Verdana" pitchFamily="34" charset="0"/>
          <a:cs typeface="Verdana" pitchFamily="34" charset="0"/>
        </a:defRPr>
      </a:lvl8pPr>
      <a:lvl9pPr marL="1828754" algn="l" defTabSz="457189" rtl="0" eaLnBrk="1" fontAlgn="base" hangingPunct="1">
        <a:spcBef>
          <a:spcPct val="0"/>
        </a:spcBef>
        <a:spcAft>
          <a:spcPct val="0"/>
        </a:spcAft>
        <a:defRPr sz="3200" b="1">
          <a:solidFill>
            <a:schemeClr val="bg1"/>
          </a:solidFill>
          <a:latin typeface="Verdana" pitchFamily="-111" charset="0"/>
          <a:ea typeface="Verdana" pitchFamily="34" charset="0"/>
          <a:cs typeface="Verdana" pitchFamily="34" charset="0"/>
        </a:defRPr>
      </a:lvl9pPr>
    </p:titleStyle>
    <p:bodyStyle>
      <a:lvl1pPr marL="252000" indent="-252000" algn="l" defTabSz="457189" rtl="0" eaLnBrk="1" fontAlgn="base" hangingPunct="1">
        <a:lnSpc>
          <a:spcPct val="100000"/>
        </a:lnSpc>
        <a:spcBef>
          <a:spcPct val="0"/>
        </a:spcBef>
        <a:spcAft>
          <a:spcPts val="1200"/>
        </a:spcAft>
        <a:buFont typeface="Verdana" pitchFamily="34" charset="0"/>
        <a:buChar char="•"/>
        <a:defRPr kern="1200" spc="-50" baseline="0">
          <a:solidFill>
            <a:schemeClr val="tx1"/>
          </a:solidFill>
          <a:latin typeface="Verdana"/>
          <a:ea typeface="Verdana" pitchFamily="34" charset="0"/>
          <a:cs typeface="Verdana" pitchFamily="34" charset="0"/>
        </a:defRPr>
      </a:lvl1pPr>
      <a:lvl2pPr marL="648000" indent="-252000" algn="l" defTabSz="457189" rtl="0" eaLnBrk="1" fontAlgn="base" hangingPunct="1">
        <a:lnSpc>
          <a:spcPct val="100000"/>
        </a:lnSpc>
        <a:spcBef>
          <a:spcPct val="0"/>
        </a:spcBef>
        <a:spcAft>
          <a:spcPts val="1200"/>
        </a:spcAft>
        <a:buFont typeface="Verdana" pitchFamily="34" charset="0"/>
        <a:buChar char="•"/>
        <a:defRPr sz="1600" kern="1200" spc="-50" baseline="0">
          <a:solidFill>
            <a:schemeClr val="tx1"/>
          </a:solidFill>
          <a:latin typeface="Verdana"/>
          <a:ea typeface="Verdana" pitchFamily="34" charset="0"/>
          <a:cs typeface="+mn-cs"/>
        </a:defRPr>
      </a:lvl2pPr>
      <a:lvl3pPr marL="979200" indent="-252000" algn="l" defTabSz="457189" rtl="0" eaLnBrk="1" fontAlgn="base" hangingPunct="1">
        <a:lnSpc>
          <a:spcPct val="100000"/>
        </a:lnSpc>
        <a:spcBef>
          <a:spcPct val="0"/>
        </a:spcBef>
        <a:spcAft>
          <a:spcPts val="1200"/>
        </a:spcAft>
        <a:buFont typeface="Verdana" pitchFamily="34" charset="0"/>
        <a:buChar char="•"/>
        <a:defRPr sz="1400" kern="1200" spc="-50" baseline="0">
          <a:solidFill>
            <a:schemeClr val="tx1"/>
          </a:solidFill>
          <a:latin typeface="Verdana"/>
          <a:ea typeface="Verdana" pitchFamily="34" charset="0"/>
          <a:cs typeface="+mn-cs"/>
        </a:defRPr>
      </a:lvl3pPr>
      <a:lvl4pPr marL="0" indent="0" algn="l" defTabSz="457189" rtl="0" eaLnBrk="1" fontAlgn="base" hangingPunct="1">
        <a:lnSpc>
          <a:spcPct val="100000"/>
        </a:lnSpc>
        <a:spcBef>
          <a:spcPct val="0"/>
        </a:spcBef>
        <a:spcAft>
          <a:spcPts val="1200"/>
        </a:spcAft>
        <a:buFont typeface="Arial" panose="020B0604020202020204" pitchFamily="34" charset="0"/>
        <a:buChar char="​"/>
        <a:defRPr sz="1800" kern="1200" spc="-50" baseline="0">
          <a:solidFill>
            <a:schemeClr val="tx1"/>
          </a:solidFill>
          <a:latin typeface="Verdana"/>
          <a:ea typeface="Verdana" pitchFamily="34" charset="0"/>
          <a:cs typeface="+mn-cs"/>
        </a:defRPr>
      </a:lvl4pPr>
      <a:lvl5pPr marL="0" indent="0" algn="l" defTabSz="457189" rtl="0" eaLnBrk="1" fontAlgn="base" hangingPunct="1">
        <a:lnSpc>
          <a:spcPct val="80000"/>
        </a:lnSpc>
        <a:spcBef>
          <a:spcPct val="0"/>
        </a:spcBef>
        <a:spcAft>
          <a:spcPts val="1200"/>
        </a:spcAft>
        <a:buFont typeface="Arial" panose="020B0604020202020204" pitchFamily="34" charset="0"/>
        <a:buChar char="​"/>
        <a:defRPr sz="4800" b="1" kern="1200" cap="all" spc="-100" baseline="0">
          <a:solidFill>
            <a:schemeClr val="tx1"/>
          </a:solidFill>
          <a:latin typeface="Verdana"/>
          <a:ea typeface="Verdana" pitchFamily="34" charset="0"/>
          <a:cs typeface="+mn-cs"/>
        </a:defRPr>
      </a:lvl5pPr>
      <a:lvl6pPr marL="0" indent="0" algn="l" defTabSz="457189" rtl="0" eaLnBrk="1" latinLnBrk="0" hangingPunct="1">
        <a:spcBef>
          <a:spcPts val="0"/>
        </a:spcBef>
        <a:spcAft>
          <a:spcPts val="600"/>
        </a:spcAft>
        <a:buClr>
          <a:schemeClr val="tx2"/>
        </a:buClr>
        <a:buFont typeface="Arial" panose="020B0604020202020204" pitchFamily="34" charset="0"/>
        <a:buChar char="​"/>
        <a:defRPr sz="1800" b="1" kern="1200" cap="all" spc="-50" baseline="0">
          <a:solidFill>
            <a:schemeClr val="tx2"/>
          </a:solidFill>
          <a:latin typeface="+mn-lt"/>
          <a:ea typeface="+mn-ea"/>
          <a:cs typeface="+mn-cs"/>
        </a:defRPr>
      </a:lvl6pPr>
      <a:lvl7pPr marL="0" indent="0" algn="l" defTabSz="457189" rtl="0" eaLnBrk="1" latinLnBrk="0" hangingPunct="1">
        <a:spcBef>
          <a:spcPts val="0"/>
        </a:spcBef>
        <a:spcAft>
          <a:spcPts val="1200"/>
        </a:spcAft>
        <a:buFont typeface="Arial" panose="020B0604020202020204" pitchFamily="34" charset="0"/>
        <a:buChar char="​"/>
        <a:defRPr sz="1800" i="0" kern="1200" spc="-50">
          <a:solidFill>
            <a:schemeClr val="bg2"/>
          </a:solidFill>
          <a:latin typeface="+mn-lt"/>
          <a:ea typeface="+mn-ea"/>
          <a:cs typeface="+mn-cs"/>
        </a:defRPr>
      </a:lvl7pPr>
      <a:lvl8pPr marL="648000" indent="-252000" algn="l" defTabSz="457189" rtl="0" eaLnBrk="1" latinLnBrk="0" hangingPunct="1">
        <a:spcBef>
          <a:spcPts val="0"/>
        </a:spcBef>
        <a:spcAft>
          <a:spcPts val="1200"/>
        </a:spcAft>
        <a:buClr>
          <a:schemeClr val="bg2"/>
        </a:buClr>
        <a:buFont typeface="+mj-lt"/>
        <a:buAutoNum type="arabicPeriod"/>
        <a:defRPr sz="1600" kern="1200" spc="-50">
          <a:solidFill>
            <a:schemeClr val="tx1"/>
          </a:solidFill>
          <a:latin typeface="+mn-lt"/>
          <a:ea typeface="+mn-ea"/>
          <a:cs typeface="+mn-cs"/>
        </a:defRPr>
      </a:lvl8pPr>
      <a:lvl9pPr marL="648000" indent="-252000" algn="l" defTabSz="457189" rtl="0" eaLnBrk="1" latinLnBrk="0" hangingPunct="1">
        <a:spcBef>
          <a:spcPts val="0"/>
        </a:spcBef>
        <a:spcAft>
          <a:spcPts val="1200"/>
        </a:spcAft>
        <a:buClr>
          <a:schemeClr val="bg2"/>
        </a:buClr>
        <a:buFont typeface="+mj-lt"/>
        <a:buAutoNum type="alphaUcPeriod"/>
        <a:defRPr sz="1600" kern="1200" spc="-50">
          <a:solidFill>
            <a:schemeClr val="tx1"/>
          </a:solidFill>
          <a:latin typeface="+mn-lt"/>
          <a:ea typeface="+mn-ea"/>
          <a:cs typeface="+mn-cs"/>
        </a:defRPr>
      </a:lvl9pPr>
    </p:bodyStyle>
    <p:otherStyle>
      <a:defPPr>
        <a:defRPr lang="en-US"/>
      </a:defPPr>
      <a:lvl1pPr marL="0" algn="l" defTabSz="457189" rtl="0" eaLnBrk="1" latinLnBrk="0" hangingPunct="1">
        <a:defRPr sz="1900" kern="1200">
          <a:solidFill>
            <a:schemeClr val="tx1"/>
          </a:solidFill>
          <a:latin typeface="+mn-lt"/>
          <a:ea typeface="+mn-ea"/>
          <a:cs typeface="+mn-cs"/>
        </a:defRPr>
      </a:lvl1pPr>
      <a:lvl2pPr marL="457189" algn="l" defTabSz="457189" rtl="0" eaLnBrk="1" latinLnBrk="0" hangingPunct="1">
        <a:defRPr sz="1900" kern="1200">
          <a:solidFill>
            <a:schemeClr val="tx1"/>
          </a:solidFill>
          <a:latin typeface="+mn-lt"/>
          <a:ea typeface="+mn-ea"/>
          <a:cs typeface="+mn-cs"/>
        </a:defRPr>
      </a:lvl2pPr>
      <a:lvl3pPr marL="914377" algn="l" defTabSz="457189" rtl="0" eaLnBrk="1" latinLnBrk="0" hangingPunct="1">
        <a:defRPr sz="1900" kern="1200">
          <a:solidFill>
            <a:schemeClr val="tx1"/>
          </a:solidFill>
          <a:latin typeface="+mn-lt"/>
          <a:ea typeface="+mn-ea"/>
          <a:cs typeface="+mn-cs"/>
        </a:defRPr>
      </a:lvl3pPr>
      <a:lvl4pPr marL="1371566" algn="l" defTabSz="457189" rtl="0" eaLnBrk="1" latinLnBrk="0" hangingPunct="1">
        <a:defRPr sz="1900" kern="1200">
          <a:solidFill>
            <a:schemeClr val="tx1"/>
          </a:solidFill>
          <a:latin typeface="+mn-lt"/>
          <a:ea typeface="+mn-ea"/>
          <a:cs typeface="+mn-cs"/>
        </a:defRPr>
      </a:lvl4pPr>
      <a:lvl5pPr marL="1828754" algn="l" defTabSz="457189" rtl="0" eaLnBrk="1" latinLnBrk="0" hangingPunct="1">
        <a:defRPr sz="1900" kern="1200">
          <a:solidFill>
            <a:schemeClr val="tx1"/>
          </a:solidFill>
          <a:latin typeface="+mn-lt"/>
          <a:ea typeface="+mn-ea"/>
          <a:cs typeface="+mn-cs"/>
        </a:defRPr>
      </a:lvl5pPr>
      <a:lvl6pPr marL="2285943" algn="l" defTabSz="457189" rtl="0" eaLnBrk="1" latinLnBrk="0" hangingPunct="1">
        <a:defRPr sz="1900" kern="1200">
          <a:solidFill>
            <a:schemeClr val="tx1"/>
          </a:solidFill>
          <a:latin typeface="+mn-lt"/>
          <a:ea typeface="+mn-ea"/>
          <a:cs typeface="+mn-cs"/>
        </a:defRPr>
      </a:lvl6pPr>
      <a:lvl7pPr marL="2743131" algn="l" defTabSz="457189" rtl="0" eaLnBrk="1" latinLnBrk="0" hangingPunct="1">
        <a:defRPr sz="1900" kern="1200">
          <a:solidFill>
            <a:schemeClr val="tx1"/>
          </a:solidFill>
          <a:latin typeface="+mn-lt"/>
          <a:ea typeface="+mn-ea"/>
          <a:cs typeface="+mn-cs"/>
        </a:defRPr>
      </a:lvl7pPr>
      <a:lvl8pPr marL="3200320" algn="l" defTabSz="457189" rtl="0" eaLnBrk="1" latinLnBrk="0" hangingPunct="1">
        <a:defRPr sz="1900" kern="1200">
          <a:solidFill>
            <a:schemeClr val="tx1"/>
          </a:solidFill>
          <a:latin typeface="+mn-lt"/>
          <a:ea typeface="+mn-ea"/>
          <a:cs typeface="+mn-cs"/>
        </a:defRPr>
      </a:lvl8pPr>
      <a:lvl9pPr marL="3657509" algn="l" defTabSz="457189" rtl="0" eaLnBrk="1" latinLnBrk="0" hangingPunct="1">
        <a:defRPr sz="19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659" userDrawn="1">
          <p15:clr>
            <a:srgbClr val="F26B43"/>
          </p15:clr>
        </p15:guide>
        <p15:guide id="2" pos="7173" userDrawn="1">
          <p15:clr>
            <a:srgbClr val="F26B43"/>
          </p15:clr>
        </p15:guide>
        <p15:guide id="3" orient="horz" pos="1036" userDrawn="1">
          <p15:clr>
            <a:srgbClr val="F26B43"/>
          </p15:clr>
        </p15:guide>
        <p15:guide id="4" orient="horz" pos="3595" userDrawn="1">
          <p15:clr>
            <a:srgbClr val="F26B43"/>
          </p15:clr>
        </p15:guide>
        <p15:guide id="5" pos="6146" userDrawn="1">
          <p15:clr>
            <a:srgbClr val="F26B43"/>
          </p15:clr>
        </p15:guide>
        <p15:guide id="6" pos="5633" userDrawn="1">
          <p15:clr>
            <a:srgbClr val="F26B43"/>
          </p15:clr>
        </p15:guide>
        <p15:guide id="7" pos="5120" userDrawn="1">
          <p15:clr>
            <a:srgbClr val="F26B43"/>
          </p15:clr>
        </p15:guide>
        <p15:guide id="8" pos="4607" userDrawn="1">
          <p15:clr>
            <a:srgbClr val="F26B43"/>
          </p15:clr>
        </p15:guide>
        <p15:guide id="9" pos="4094" userDrawn="1">
          <p15:clr>
            <a:srgbClr val="F26B43"/>
          </p15:clr>
        </p15:guide>
        <p15:guide id="10" pos="3581" userDrawn="1">
          <p15:clr>
            <a:srgbClr val="F26B43"/>
          </p15:clr>
        </p15:guide>
        <p15:guide id="11" pos="3068" userDrawn="1">
          <p15:clr>
            <a:srgbClr val="F26B43"/>
          </p15:clr>
        </p15:guide>
        <p15:guide id="12" pos="2555" userDrawn="1">
          <p15:clr>
            <a:srgbClr val="F26B43"/>
          </p15:clr>
        </p15:guide>
        <p15:guide id="13" pos="2042" userDrawn="1">
          <p15:clr>
            <a:srgbClr val="F26B43"/>
          </p15:clr>
        </p15:guide>
        <p15:guide id="14" pos="1529" userDrawn="1">
          <p15:clr>
            <a:srgbClr val="F26B43"/>
          </p15:clr>
        </p15:guide>
        <p15:guide id="15" pos="1016" userDrawn="1">
          <p15:clr>
            <a:srgbClr val="F26B43"/>
          </p15:clr>
        </p15:guide>
        <p15:guide id="16" pos="50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28173D-CC25-4591-A321-E535266322F5}"/>
              </a:ext>
            </a:extLst>
          </p:cNvPr>
          <p:cNvSpPr>
            <a:spLocks noGrp="1"/>
          </p:cNvSpPr>
          <p:nvPr>
            <p:ph type="title"/>
          </p:nvPr>
        </p:nvSpPr>
        <p:spPr>
          <a:xfrm>
            <a:off x="838200" y="365125"/>
            <a:ext cx="10514013"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C5AF00E-CCDB-41F4-BFB3-8122257C23D2}"/>
              </a:ext>
            </a:extLst>
          </p:cNvPr>
          <p:cNvSpPr>
            <a:spLocks noGrp="1"/>
          </p:cNvSpPr>
          <p:nvPr>
            <p:ph type="body" idx="1"/>
          </p:nvPr>
        </p:nvSpPr>
        <p:spPr>
          <a:xfrm>
            <a:off x="838200" y="1825625"/>
            <a:ext cx="10514013" cy="435292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A7C011A-FA58-4160-9878-E89B8D0C3BFA}"/>
              </a:ext>
            </a:extLst>
          </p:cNvPr>
          <p:cNvSpPr>
            <a:spLocks noGrp="1"/>
          </p:cNvSpPr>
          <p:nvPr>
            <p:ph type="dt" sz="half" idx="2"/>
          </p:nvPr>
        </p:nvSpPr>
        <p:spPr>
          <a:xfrm>
            <a:off x="838200" y="6357938"/>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5849D6-DB8F-4AA9-8012-91B19C0F9092}" type="datetime1">
              <a:rPr lang="en-GB" smtClean="0"/>
              <a:t>30/11/2018</a:t>
            </a:fld>
            <a:endParaRPr lang="en-GB"/>
          </a:p>
        </p:txBody>
      </p:sp>
      <p:sp>
        <p:nvSpPr>
          <p:cNvPr id="5" name="Footer Placeholder 4">
            <a:extLst>
              <a:ext uri="{FF2B5EF4-FFF2-40B4-BE49-F238E27FC236}">
                <a16:creationId xmlns:a16="http://schemas.microsoft.com/office/drawing/2014/main" id="{1AA747BB-BCCC-460A-B987-1D62F5AE3806}"/>
              </a:ext>
            </a:extLst>
          </p:cNvPr>
          <p:cNvSpPr>
            <a:spLocks noGrp="1"/>
          </p:cNvSpPr>
          <p:nvPr>
            <p:ph type="ftr" sz="quarter" idx="3"/>
          </p:nvPr>
        </p:nvSpPr>
        <p:spPr>
          <a:xfrm>
            <a:off x="4038600" y="6357938"/>
            <a:ext cx="4113213"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KS FoU-prosjekt 184002</a:t>
            </a:r>
          </a:p>
        </p:txBody>
      </p:sp>
      <p:sp>
        <p:nvSpPr>
          <p:cNvPr id="6" name="Slide Number Placeholder 5">
            <a:extLst>
              <a:ext uri="{FF2B5EF4-FFF2-40B4-BE49-F238E27FC236}">
                <a16:creationId xmlns:a16="http://schemas.microsoft.com/office/drawing/2014/main" id="{8A6C92CB-ECA7-4303-9AB8-593E447AD9E0}"/>
              </a:ext>
            </a:extLst>
          </p:cNvPr>
          <p:cNvSpPr>
            <a:spLocks noGrp="1"/>
          </p:cNvSpPr>
          <p:nvPr>
            <p:ph type="sldNum" sz="quarter" idx="4"/>
          </p:nvPr>
        </p:nvSpPr>
        <p:spPr>
          <a:xfrm>
            <a:off x="8609013" y="635793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ED8CDE-F345-4822-8591-4C245B785D90}" type="slidenum">
              <a:rPr lang="en-GB" smtClean="0"/>
              <a:t>‹#›</a:t>
            </a:fld>
            <a:endParaRPr lang="en-GB"/>
          </a:p>
        </p:txBody>
      </p:sp>
    </p:spTree>
    <p:extLst>
      <p:ext uri="{BB962C8B-B14F-4D97-AF65-F5344CB8AC3E}">
        <p14:creationId xmlns:p14="http://schemas.microsoft.com/office/powerpoint/2010/main" val="1110216851"/>
      </p:ext>
    </p:extLst>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 id="2147483811" r:id="rId1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5.jp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14.sv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D_PresentationTitle">
            <a:extLst>
              <a:ext uri="{FF2B5EF4-FFF2-40B4-BE49-F238E27FC236}">
                <a16:creationId xmlns:a16="http://schemas.microsoft.com/office/drawing/2014/main" id="{C9A28A98-FCC3-491B-88DD-1C4845696807}"/>
              </a:ext>
            </a:extLst>
          </p:cNvPr>
          <p:cNvSpPr>
            <a:spLocks noGrp="1"/>
          </p:cNvSpPr>
          <p:nvPr>
            <p:ph type="ctrTitle"/>
          </p:nvPr>
        </p:nvSpPr>
        <p:spPr>
          <a:xfrm>
            <a:off x="874564" y="452592"/>
            <a:ext cx="5754836" cy="681548"/>
          </a:xfrm>
        </p:spPr>
        <p:txBody>
          <a:bodyPr/>
          <a:lstStyle/>
          <a:p>
            <a:r>
              <a:rPr lang="en-GB" sz="3200" cap="none" dirty="0"/>
              <a:t>KS FOU-PROSJEKT 184002 </a:t>
            </a:r>
          </a:p>
        </p:txBody>
      </p:sp>
      <p:sp>
        <p:nvSpPr>
          <p:cNvPr id="3" name="FLD_PresentationTitle_2">
            <a:extLst>
              <a:ext uri="{FF2B5EF4-FFF2-40B4-BE49-F238E27FC236}">
                <a16:creationId xmlns:a16="http://schemas.microsoft.com/office/drawing/2014/main" id="{47591E0B-C45B-4376-B200-46F184CB5A5E}"/>
              </a:ext>
            </a:extLst>
          </p:cNvPr>
          <p:cNvSpPr>
            <a:spLocks noGrp="1"/>
          </p:cNvSpPr>
          <p:nvPr>
            <p:ph type="subTitle" sz="quarter" idx="1"/>
          </p:nvPr>
        </p:nvSpPr>
        <p:spPr>
          <a:xfrm>
            <a:off x="874564" y="1564288"/>
            <a:ext cx="5126230" cy="1254562"/>
          </a:xfrm>
        </p:spPr>
        <p:txBody>
          <a:bodyPr/>
          <a:lstStyle/>
          <a:p>
            <a:r>
              <a:rPr lang="en-GB" sz="2800" cap="none" dirty="0"/>
              <a:t>TILRETTELAGTE OPPLÆRINGSTILBUD FOR MINORITETSSPRÅKLIG UNGDOM</a:t>
            </a:r>
          </a:p>
          <a:p>
            <a:endParaRPr lang="en-GB" sz="3600" cap="none" dirty="0"/>
          </a:p>
          <a:p>
            <a:r>
              <a:rPr lang="en-GB" sz="2400" b="0" cap="none" dirty="0"/>
              <a:t>HOVEDFUNN</a:t>
            </a:r>
          </a:p>
        </p:txBody>
      </p:sp>
      <p:pic>
        <p:nvPicPr>
          <p:cNvPr id="5" name="Picture 2" descr="C:\Users\idag\AppData\Local\Microsoft\Windows\Temporary Internet Files\Content.Outlook\JZ7YCCZ4\fou-rapportlogo (2).jpg">
            <a:extLst>
              <a:ext uri="{FF2B5EF4-FFF2-40B4-BE49-F238E27FC236}">
                <a16:creationId xmlns:a16="http://schemas.microsoft.com/office/drawing/2014/main" id="{E7607A06-BB70-4DA1-A5E3-7D0A066219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71164" y="5966711"/>
            <a:ext cx="1091256" cy="48330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1EA0940B-F2F1-4554-9EC5-BDB7C7F705D5}"/>
              </a:ext>
            </a:extLst>
          </p:cNvPr>
          <p:cNvPicPr>
            <a:picLocks noChangeAspect="1"/>
          </p:cNvPicPr>
          <p:nvPr/>
        </p:nvPicPr>
        <p:blipFill>
          <a:blip r:embed="rId5"/>
          <a:stretch>
            <a:fillRect/>
          </a:stretch>
        </p:blipFill>
        <p:spPr>
          <a:xfrm>
            <a:off x="6880269" y="452593"/>
            <a:ext cx="4782151" cy="4054094"/>
          </a:xfrm>
          <a:prstGeom prst="rect">
            <a:avLst/>
          </a:prstGeom>
        </p:spPr>
      </p:pic>
    </p:spTree>
    <p:custDataLst>
      <p:tags r:id="rId1"/>
    </p:custDataLst>
    <p:extLst>
      <p:ext uri="{BB962C8B-B14F-4D97-AF65-F5344CB8AC3E}">
        <p14:creationId xmlns:p14="http://schemas.microsoft.com/office/powerpoint/2010/main" val="32868177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B1C63AA3-5A40-4BB0-8B2E-5BD2BEE7A21E}"/>
              </a:ext>
            </a:extLst>
          </p:cNvPr>
          <p:cNvSpPr>
            <a:spLocks noGrp="1"/>
          </p:cNvSpPr>
          <p:nvPr>
            <p:ph idx="1"/>
          </p:nvPr>
        </p:nvSpPr>
        <p:spPr>
          <a:xfrm>
            <a:off x="798512" y="1469571"/>
            <a:ext cx="10588625" cy="4497140"/>
          </a:xfrm>
        </p:spPr>
        <p:txBody>
          <a:bodyPr/>
          <a:lstStyle/>
          <a:p>
            <a:pPr>
              <a:buFont typeface="Arial" panose="020B0604020202020204" pitchFamily="34" charset="0"/>
              <a:buChar char="•"/>
            </a:pPr>
            <a:r>
              <a:rPr lang="nb-NO" sz="2000" dirty="0"/>
              <a:t>I 2016 ble det gjennom en endring i opplæringslovens  § 4A-1 åpnet for at fylkeskommuner og kommuner kan tilby mer og tilrettelagt grunnskoleopplæring til ungdom som har rett til videregående opplæring etter opplæringsloven § 3-1</a:t>
            </a:r>
          </a:p>
          <a:p>
            <a:pPr>
              <a:buFont typeface="Arial" panose="020B0604020202020204" pitchFamily="34" charset="0"/>
              <a:buChar char="•"/>
            </a:pPr>
            <a:r>
              <a:rPr lang="nb-NO" sz="2000" dirty="0"/>
              <a:t>En av målgruppene for lovendringen og tilrettelagt grunnskoleopplæring er minoritetsspråklige elever som antas å ha problemer med å fullføre og bestå videregående opplæring</a:t>
            </a:r>
          </a:p>
          <a:p>
            <a:pPr>
              <a:buFont typeface="Arial" panose="020B0604020202020204" pitchFamily="34" charset="0"/>
              <a:buChar char="•"/>
            </a:pPr>
            <a:r>
              <a:rPr lang="nb-NO" sz="2000" dirty="0"/>
              <a:t>I FoU-prosjektet betegnes denne type opplæring som </a:t>
            </a:r>
            <a:r>
              <a:rPr lang="nb-NO" sz="2000" b="1" dirty="0"/>
              <a:t>kombinasjonsklasser</a:t>
            </a:r>
          </a:p>
          <a:p>
            <a:pPr marL="0" indent="0">
              <a:buNone/>
            </a:pPr>
            <a:endParaRPr lang="nb-NO" sz="1600" dirty="0">
              <a:solidFill>
                <a:schemeClr val="tx2"/>
              </a:solidFill>
            </a:endParaRPr>
          </a:p>
          <a:p>
            <a:pPr marL="0" indent="0">
              <a:buNone/>
            </a:pPr>
            <a:r>
              <a:rPr lang="nb-NO" sz="1600" dirty="0">
                <a:solidFill>
                  <a:schemeClr val="tx2"/>
                </a:solidFill>
              </a:rPr>
              <a:t>	</a:t>
            </a:r>
            <a:endParaRPr lang="nb-NO" dirty="0"/>
          </a:p>
          <a:p>
            <a:pPr marL="0" indent="0">
              <a:buNone/>
            </a:pPr>
            <a:endParaRPr lang="nb-NO" b="1" dirty="0"/>
          </a:p>
          <a:p>
            <a:pPr marL="0" indent="0">
              <a:buNone/>
            </a:pPr>
            <a:endParaRPr lang="nb-NO" dirty="0"/>
          </a:p>
          <a:p>
            <a:pPr marL="0" indent="0">
              <a:buNone/>
            </a:pPr>
            <a:endParaRPr lang="en-GB" dirty="0"/>
          </a:p>
        </p:txBody>
      </p:sp>
      <p:sp>
        <p:nvSpPr>
          <p:cNvPr id="5" name="Title 4">
            <a:extLst>
              <a:ext uri="{FF2B5EF4-FFF2-40B4-BE49-F238E27FC236}">
                <a16:creationId xmlns:a16="http://schemas.microsoft.com/office/drawing/2014/main" id="{9749C91E-6BAC-4D66-BA74-046603C54491}"/>
              </a:ext>
            </a:extLst>
          </p:cNvPr>
          <p:cNvSpPr>
            <a:spLocks noGrp="1"/>
          </p:cNvSpPr>
          <p:nvPr>
            <p:ph type="title"/>
          </p:nvPr>
        </p:nvSpPr>
        <p:spPr>
          <a:xfrm>
            <a:off x="798513" y="281256"/>
            <a:ext cx="10588624" cy="415430"/>
          </a:xfrm>
        </p:spPr>
        <p:txBody>
          <a:bodyPr/>
          <a:lstStyle/>
          <a:p>
            <a:r>
              <a:rPr lang="en-GB" dirty="0" err="1"/>
              <a:t>Bakgrunn</a:t>
            </a:r>
            <a:r>
              <a:rPr lang="en-GB" dirty="0"/>
              <a:t> for </a:t>
            </a:r>
            <a:r>
              <a:rPr lang="en-GB" dirty="0" err="1"/>
              <a:t>Fou-prosjektet</a:t>
            </a:r>
            <a:endParaRPr lang="en-GB" dirty="0"/>
          </a:p>
        </p:txBody>
      </p:sp>
      <p:pic>
        <p:nvPicPr>
          <p:cNvPr id="7" name="Picture 2" descr="C:\Users\idag\AppData\Local\Microsoft\Windows\Temporary Internet Files\Content.Outlook\JZ7YCCZ4\fou-rapportlogo (2).jpg">
            <a:extLst>
              <a:ext uri="{FF2B5EF4-FFF2-40B4-BE49-F238E27FC236}">
                <a16:creationId xmlns:a16="http://schemas.microsoft.com/office/drawing/2014/main" id="{EC38FFCA-3386-422A-9C15-6CFE47CAFC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71164" y="5966711"/>
            <a:ext cx="1091256" cy="483308"/>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CE015FE6-6208-4AD4-A291-D80130254788}"/>
              </a:ext>
            </a:extLst>
          </p:cNvPr>
          <p:cNvSpPr>
            <a:spLocks noGrp="1"/>
          </p:cNvSpPr>
          <p:nvPr>
            <p:ph type="ftr" sz="quarter" idx="3"/>
          </p:nvPr>
        </p:nvSpPr>
        <p:spPr>
          <a:xfrm>
            <a:off x="3518544" y="6578332"/>
            <a:ext cx="8143876" cy="155656"/>
          </a:xfrm>
        </p:spPr>
        <p:txBody>
          <a:bodyPr/>
          <a:lstStyle/>
          <a:p>
            <a:pPr algn="r"/>
            <a:r>
              <a:rPr lang="en-GB" dirty="0"/>
              <a:t>KS </a:t>
            </a:r>
            <a:r>
              <a:rPr lang="en-GB" dirty="0" err="1"/>
              <a:t>FoU-prosjekt</a:t>
            </a:r>
            <a:r>
              <a:rPr lang="en-GB" dirty="0"/>
              <a:t> 184002</a:t>
            </a:r>
          </a:p>
        </p:txBody>
      </p:sp>
    </p:spTree>
    <p:custDataLst>
      <p:tags r:id="rId1"/>
    </p:custDataLst>
    <p:extLst>
      <p:ext uri="{BB962C8B-B14F-4D97-AF65-F5344CB8AC3E}">
        <p14:creationId xmlns:p14="http://schemas.microsoft.com/office/powerpoint/2010/main" val="20511677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p14="http://schemas.microsoft.com/office/powerpoint/2010/main" xmlns:a16="http://schemas.microsoft.com/office/drawing/2014/main"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2930A-390B-425A-BFEE-48163DD42B97}"/>
              </a:ext>
            </a:extLst>
          </p:cNvPr>
          <p:cNvSpPr>
            <a:spLocks noGrp="1"/>
          </p:cNvSpPr>
          <p:nvPr>
            <p:ph type="title"/>
          </p:nvPr>
        </p:nvSpPr>
        <p:spPr/>
        <p:txBody>
          <a:bodyPr/>
          <a:lstStyle/>
          <a:p>
            <a:r>
              <a:rPr lang="en-GB" dirty="0" err="1"/>
              <a:t>formål</a:t>
            </a:r>
            <a:r>
              <a:rPr lang="en-GB" dirty="0"/>
              <a:t> med </a:t>
            </a:r>
            <a:r>
              <a:rPr lang="en-GB" dirty="0" err="1"/>
              <a:t>Fou-prosjektet</a:t>
            </a:r>
            <a:endParaRPr lang="en-GB" dirty="0"/>
          </a:p>
        </p:txBody>
      </p:sp>
      <p:sp>
        <p:nvSpPr>
          <p:cNvPr id="3" name="Content Placeholder 2">
            <a:extLst>
              <a:ext uri="{FF2B5EF4-FFF2-40B4-BE49-F238E27FC236}">
                <a16:creationId xmlns:a16="http://schemas.microsoft.com/office/drawing/2014/main" id="{7722D4CA-072B-4EBC-9023-665147041F13}"/>
              </a:ext>
            </a:extLst>
          </p:cNvPr>
          <p:cNvSpPr>
            <a:spLocks noGrp="1"/>
          </p:cNvSpPr>
          <p:nvPr>
            <p:ph idx="1"/>
          </p:nvPr>
        </p:nvSpPr>
        <p:spPr>
          <a:xfrm>
            <a:off x="798512" y="1202400"/>
            <a:ext cx="10588625" cy="4505987"/>
          </a:xfrm>
        </p:spPr>
        <p:txBody>
          <a:bodyPr/>
          <a:lstStyle/>
          <a:p>
            <a:pPr lvl="1">
              <a:spcAft>
                <a:spcPts val="0"/>
              </a:spcAft>
            </a:pPr>
            <a:r>
              <a:rPr lang="nb-NO" sz="2000" dirty="0"/>
              <a:t>Kartlegge utbredelse og varianter av kombinasjonsklasser</a:t>
            </a:r>
          </a:p>
          <a:p>
            <a:pPr lvl="1">
              <a:spcAft>
                <a:spcPts val="0"/>
              </a:spcAft>
            </a:pPr>
            <a:r>
              <a:rPr lang="nb-NO" sz="2000" dirty="0"/>
              <a:t>Få dybdekunnskap om noen varianter av kombinasjonsklasser og hva som kjennetegner disse</a:t>
            </a:r>
          </a:p>
          <a:p>
            <a:pPr lvl="1">
              <a:spcAft>
                <a:spcPts val="0"/>
              </a:spcAft>
            </a:pPr>
            <a:r>
              <a:rPr lang="nb-NO" sz="2000" dirty="0"/>
              <a:t>Få oversikt over hvordan kombinasjonsklassene er finansiert og hvordan finansieringen er fordelt mellom kommune, fylkeskommune og stat </a:t>
            </a:r>
          </a:p>
          <a:p>
            <a:pPr lvl="1">
              <a:spcAft>
                <a:spcPts val="0"/>
              </a:spcAft>
            </a:pPr>
            <a:r>
              <a:rPr lang="nb-NO" sz="2000" dirty="0"/>
              <a:t>Vurdere hva som kan være hensiktsmessige modeller fremover: Hva er gode grep, hva er barrierene, hvordan bør kombinasjonsklassene finansieres og hva kan være hensiktsmessig statlig finansiering </a:t>
            </a:r>
          </a:p>
          <a:p>
            <a:pPr marL="0" indent="0">
              <a:buNone/>
            </a:pPr>
            <a:r>
              <a:rPr lang="nb-NO" sz="1600" dirty="0">
                <a:solidFill>
                  <a:schemeClr val="tx2"/>
                </a:solidFill>
              </a:rPr>
              <a:t>	</a:t>
            </a:r>
          </a:p>
          <a:p>
            <a:pPr marL="0" indent="0">
              <a:buNone/>
            </a:pPr>
            <a:r>
              <a:rPr lang="nb-NO" sz="1600" dirty="0">
                <a:solidFill>
                  <a:schemeClr val="tx2"/>
                </a:solidFill>
              </a:rPr>
              <a:t>	</a:t>
            </a:r>
          </a:p>
          <a:p>
            <a:pPr marL="0" indent="0">
              <a:buNone/>
            </a:pPr>
            <a:r>
              <a:rPr lang="nb-NO" sz="1600" dirty="0">
                <a:solidFill>
                  <a:schemeClr val="tx2"/>
                </a:solidFill>
              </a:rPr>
              <a:t>	</a:t>
            </a:r>
            <a:r>
              <a:rPr lang="nb-NO" dirty="0">
                <a:solidFill>
                  <a:schemeClr val="tx2"/>
                </a:solidFill>
              </a:rPr>
              <a:t>Prosjektet er basert på dokumentgjennomgang, intervjuer og casestudier av fem ulike 	kombinasjonsklassevarianter. Informantene er ansatte i fylkeskommune- og 	kommuneadministrasjon, samt lærere og elever i et utvalg kombinasjonsklasser</a:t>
            </a:r>
          </a:p>
          <a:p>
            <a:endParaRPr lang="en-GB" dirty="0"/>
          </a:p>
        </p:txBody>
      </p:sp>
      <p:sp>
        <p:nvSpPr>
          <p:cNvPr id="7" name="Footer Placeholder 6">
            <a:extLst>
              <a:ext uri="{FF2B5EF4-FFF2-40B4-BE49-F238E27FC236}">
                <a16:creationId xmlns:a16="http://schemas.microsoft.com/office/drawing/2014/main" id="{63F59B2C-FFE0-47A7-B5FE-78BD9DD3F757}"/>
              </a:ext>
            </a:extLst>
          </p:cNvPr>
          <p:cNvSpPr>
            <a:spLocks noGrp="1"/>
          </p:cNvSpPr>
          <p:nvPr>
            <p:ph type="ftr" sz="quarter" idx="3"/>
          </p:nvPr>
        </p:nvSpPr>
        <p:spPr>
          <a:xfrm>
            <a:off x="3518544" y="6554405"/>
            <a:ext cx="8143876" cy="155656"/>
          </a:xfrm>
        </p:spPr>
        <p:txBody>
          <a:bodyPr/>
          <a:lstStyle/>
          <a:p>
            <a:pPr algn="r"/>
            <a:r>
              <a:rPr lang="en-GB" dirty="0"/>
              <a:t>KS </a:t>
            </a:r>
            <a:r>
              <a:rPr lang="en-GB" dirty="0" err="1"/>
              <a:t>FoU-prosjekt</a:t>
            </a:r>
            <a:r>
              <a:rPr lang="en-GB" dirty="0"/>
              <a:t> 184002</a:t>
            </a:r>
          </a:p>
        </p:txBody>
      </p:sp>
      <p:pic>
        <p:nvPicPr>
          <p:cNvPr id="8" name="Picture 2" descr="C:\Users\idag\AppData\Local\Microsoft\Windows\Temporary Internet Files\Content.Outlook\JZ7YCCZ4\fou-rapportlogo (2).jpg">
            <a:extLst>
              <a:ext uri="{FF2B5EF4-FFF2-40B4-BE49-F238E27FC236}">
                <a16:creationId xmlns:a16="http://schemas.microsoft.com/office/drawing/2014/main" id="{B8818CA3-0ADE-4869-8E4D-5EF27F7643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71164" y="5966711"/>
            <a:ext cx="1091256" cy="4833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71551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7E52A-3BBF-4A4B-94AC-7C9867A98A84}"/>
              </a:ext>
            </a:extLst>
          </p:cNvPr>
          <p:cNvSpPr>
            <a:spLocks noGrp="1"/>
          </p:cNvSpPr>
          <p:nvPr>
            <p:ph type="title"/>
          </p:nvPr>
        </p:nvSpPr>
        <p:spPr/>
        <p:txBody>
          <a:bodyPr/>
          <a:lstStyle/>
          <a:p>
            <a:r>
              <a:rPr lang="en-GB" dirty="0" err="1"/>
              <a:t>Utbredelse</a:t>
            </a:r>
            <a:r>
              <a:rPr lang="en-GB" dirty="0"/>
              <a:t> </a:t>
            </a:r>
            <a:r>
              <a:rPr lang="en-GB" dirty="0" err="1"/>
              <a:t>av</a:t>
            </a:r>
            <a:r>
              <a:rPr lang="en-GB" dirty="0"/>
              <a:t> </a:t>
            </a:r>
            <a:r>
              <a:rPr lang="en-GB" dirty="0" err="1"/>
              <a:t>kombinasjonsklasser</a:t>
            </a:r>
            <a:endParaRPr lang="en-GB" dirty="0"/>
          </a:p>
        </p:txBody>
      </p:sp>
      <p:sp>
        <p:nvSpPr>
          <p:cNvPr id="3" name="Content Placeholder 2">
            <a:extLst>
              <a:ext uri="{FF2B5EF4-FFF2-40B4-BE49-F238E27FC236}">
                <a16:creationId xmlns:a16="http://schemas.microsoft.com/office/drawing/2014/main" id="{F92D0E89-DED8-4F10-9CDA-2706EA334634}"/>
              </a:ext>
            </a:extLst>
          </p:cNvPr>
          <p:cNvSpPr>
            <a:spLocks noGrp="1"/>
          </p:cNvSpPr>
          <p:nvPr>
            <p:ph idx="1"/>
          </p:nvPr>
        </p:nvSpPr>
        <p:spPr>
          <a:xfrm>
            <a:off x="798512" y="1055914"/>
            <a:ext cx="7104517" cy="4652473"/>
          </a:xfrm>
        </p:spPr>
        <p:txBody>
          <a:bodyPr/>
          <a:lstStyle/>
          <a:p>
            <a:r>
              <a:rPr lang="nb-NO" dirty="0"/>
              <a:t>Samtlige fylkeskommuner har opprettet kombinasjonsklasser</a:t>
            </a:r>
          </a:p>
          <a:p>
            <a:r>
              <a:rPr lang="nb-NO" dirty="0"/>
              <a:t>For skoleåret 2017/2018 det er det identifisert kombinasjonsklasser ved til sammen 41 videregående skoler</a:t>
            </a:r>
          </a:p>
          <a:p>
            <a:r>
              <a:rPr lang="nb-NO" dirty="0"/>
              <a:t>Historikk og forankring har betydning for utbredelse, men også geografi og antall elever i målgruppen</a:t>
            </a:r>
          </a:p>
          <a:p>
            <a:r>
              <a:rPr lang="nb-NO" dirty="0"/>
              <a:t>Oslo har flest elever i kombinasjonsklasse, etterfulgt av Vestfold fylkeskommune</a:t>
            </a:r>
          </a:p>
          <a:p>
            <a:r>
              <a:rPr lang="nb-NO" dirty="0"/>
              <a:t>Stor variasjon i antall kombinasjonsklasser og hvor mange elever som får tilbud om å gå i kombinasjonsklasse på tvers av fylkeskommunene:</a:t>
            </a:r>
          </a:p>
          <a:p>
            <a:pPr lvl="1"/>
            <a:r>
              <a:rPr lang="nb-NO" dirty="0"/>
              <a:t>Noen fylkeskommuner har tilbud ved kun én skole, én fylkeskommune med har kombinasjonsklasse(r) ved åtte skoler</a:t>
            </a:r>
          </a:p>
          <a:p>
            <a:pPr lvl="1"/>
            <a:r>
              <a:rPr lang="nb-NO" dirty="0"/>
              <a:t>Antall elever i kombinasjonsklasse spenner fra 15 elever i en fylkeskommune til 282 elever i en annen fylkeskommune</a:t>
            </a:r>
          </a:p>
        </p:txBody>
      </p:sp>
      <p:pic>
        <p:nvPicPr>
          <p:cNvPr id="4" name="Picture 2" descr="C:\Users\idag\AppData\Local\Microsoft\Windows\Temporary Internet Files\Content.Outlook\JZ7YCCZ4\fou-rapportlogo (2).jpg">
            <a:extLst>
              <a:ext uri="{FF2B5EF4-FFF2-40B4-BE49-F238E27FC236}">
                <a16:creationId xmlns:a16="http://schemas.microsoft.com/office/drawing/2014/main" id="{1A7CF206-23AA-4C04-B97A-9EE3918A68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71164" y="5966711"/>
            <a:ext cx="1091256" cy="48330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095B4DB7-9F1B-45A9-806C-1BC7F63845B6}"/>
              </a:ext>
            </a:extLst>
          </p:cNvPr>
          <p:cNvPicPr/>
          <p:nvPr/>
        </p:nvPicPr>
        <p:blipFill>
          <a:blip r:embed="rId3">
            <a:extLst>
              <a:ext uri="{28A0092B-C50C-407E-A947-70E740481C1C}">
                <a14:useLocalDpi xmlns:a14="http://schemas.microsoft.com/office/drawing/2010/main" val="0"/>
              </a:ext>
            </a:extLst>
          </a:blip>
          <a:stretch>
            <a:fillRect/>
          </a:stretch>
        </p:blipFill>
        <p:spPr>
          <a:xfrm>
            <a:off x="8167311" y="1793178"/>
            <a:ext cx="3495109" cy="3177943"/>
          </a:xfrm>
          <a:prstGeom prst="rect">
            <a:avLst/>
          </a:prstGeom>
        </p:spPr>
      </p:pic>
      <p:sp>
        <p:nvSpPr>
          <p:cNvPr id="8" name="Footer Placeholder 7">
            <a:extLst>
              <a:ext uri="{FF2B5EF4-FFF2-40B4-BE49-F238E27FC236}">
                <a16:creationId xmlns:a16="http://schemas.microsoft.com/office/drawing/2014/main" id="{39169CDA-F384-4EF8-8B45-FFD3D9D7F41C}"/>
              </a:ext>
            </a:extLst>
          </p:cNvPr>
          <p:cNvSpPr>
            <a:spLocks noGrp="1"/>
          </p:cNvSpPr>
          <p:nvPr>
            <p:ph type="ftr" sz="quarter" idx="3"/>
          </p:nvPr>
        </p:nvSpPr>
        <p:spPr>
          <a:xfrm>
            <a:off x="3518544" y="6548321"/>
            <a:ext cx="8143876" cy="155656"/>
          </a:xfrm>
        </p:spPr>
        <p:txBody>
          <a:bodyPr/>
          <a:lstStyle/>
          <a:p>
            <a:pPr algn="r"/>
            <a:r>
              <a:rPr lang="en-GB" dirty="0"/>
              <a:t>KS </a:t>
            </a:r>
            <a:r>
              <a:rPr lang="en-GB" dirty="0" err="1"/>
              <a:t>FoU-prosjekt</a:t>
            </a:r>
            <a:r>
              <a:rPr lang="en-GB" dirty="0"/>
              <a:t> 184002</a:t>
            </a:r>
          </a:p>
        </p:txBody>
      </p:sp>
    </p:spTree>
    <p:extLst>
      <p:ext uri="{BB962C8B-B14F-4D97-AF65-F5344CB8AC3E}">
        <p14:creationId xmlns:p14="http://schemas.microsoft.com/office/powerpoint/2010/main" val="11829141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59871-2AEC-409A-9F7E-A48029EB835F}"/>
              </a:ext>
            </a:extLst>
          </p:cNvPr>
          <p:cNvSpPr>
            <a:spLocks noGrp="1"/>
          </p:cNvSpPr>
          <p:nvPr>
            <p:ph type="title"/>
          </p:nvPr>
        </p:nvSpPr>
        <p:spPr/>
        <p:txBody>
          <a:bodyPr/>
          <a:lstStyle/>
          <a:p>
            <a:r>
              <a:rPr lang="nb-NO" dirty="0"/>
              <a:t>Organisering, samarbeid og arbeidsdeling </a:t>
            </a:r>
            <a:br>
              <a:rPr lang="nb-NO" dirty="0"/>
            </a:br>
            <a:endParaRPr lang="en-GB" dirty="0"/>
          </a:p>
        </p:txBody>
      </p:sp>
      <p:sp>
        <p:nvSpPr>
          <p:cNvPr id="3" name="Content Placeholder 2">
            <a:extLst>
              <a:ext uri="{FF2B5EF4-FFF2-40B4-BE49-F238E27FC236}">
                <a16:creationId xmlns:a16="http://schemas.microsoft.com/office/drawing/2014/main" id="{C3E83969-B84F-45C2-B30F-C8462D8FC377}"/>
              </a:ext>
            </a:extLst>
          </p:cNvPr>
          <p:cNvSpPr>
            <a:spLocks noGrp="1"/>
          </p:cNvSpPr>
          <p:nvPr>
            <p:ph idx="1"/>
          </p:nvPr>
        </p:nvSpPr>
        <p:spPr>
          <a:xfrm>
            <a:off x="700540" y="1050686"/>
            <a:ext cx="10588625" cy="4505988"/>
          </a:xfrm>
        </p:spPr>
        <p:txBody>
          <a:bodyPr/>
          <a:lstStyle/>
          <a:p>
            <a:r>
              <a:rPr lang="nb-NO" dirty="0"/>
              <a:t>Det er stort sett er fylkesadministrasjonen som har initiert etablering av kombinasjonsklassene, men også mange eksempler på at kommunene har vært aktivt med</a:t>
            </a:r>
          </a:p>
          <a:p>
            <a:r>
              <a:rPr lang="nb-NO" dirty="0"/>
              <a:t>Det er stort sett den enkelte skole som har ansvar for daglig drift av kombinasjonsklassene. Det er ofte rektor eller mellomleder/avdelingsleder som er fagansvarlig/koordinator og ansvarlig for tilbudet ved skolen</a:t>
            </a:r>
          </a:p>
          <a:p>
            <a:r>
              <a:rPr lang="nb-NO" dirty="0"/>
              <a:t>Kommunene deltar i ulik grad: Mange steder bidrar de med betydelige lærerressurser og noen steder er rektor/lærer ved kommunal voksenopplæring ansvarlig for kombinasjonsklassen og elevene der. Andre steder er de kun med ved inntak av elever, samt i dialog om enkeltelever</a:t>
            </a:r>
          </a:p>
          <a:p>
            <a:r>
              <a:rPr lang="nb-NO" dirty="0"/>
              <a:t>Stort sett underviser både faglærere fra videregående skole og lærere fra grunnskole og/eller kommunal voksenopplæring i kombinasjonsklassene. Dette fordi det er behov for lærere med grunnskolekompetanse, og med erfaring fra videregående opplæring. Mange steder underviser lærere fra kommunal voksenopplæring, fordi de har særskilt kompetanse på opplæring av minoritetsspråklige </a:t>
            </a:r>
          </a:p>
          <a:p>
            <a:r>
              <a:rPr lang="nb-NO" dirty="0"/>
              <a:t> Det er store forskjeller på elevene og ofte behov for å nivådele klasser. Noen skoler stiller krav om et visst ferdighetsnivå i norsk ved opptak til kombinasjonsklassen</a:t>
            </a:r>
            <a:endParaRPr lang="en-GB" dirty="0"/>
          </a:p>
        </p:txBody>
      </p:sp>
      <p:pic>
        <p:nvPicPr>
          <p:cNvPr id="4" name="Picture 2" descr="C:\Users\idag\AppData\Local\Microsoft\Windows\Temporary Internet Files\Content.Outlook\JZ7YCCZ4\fou-rapportlogo (2).jpg">
            <a:extLst>
              <a:ext uri="{FF2B5EF4-FFF2-40B4-BE49-F238E27FC236}">
                <a16:creationId xmlns:a16="http://schemas.microsoft.com/office/drawing/2014/main" id="{66BEEC00-7772-416E-B998-836AF8853E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71164" y="5966711"/>
            <a:ext cx="1091256" cy="483308"/>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6">
            <a:extLst>
              <a:ext uri="{FF2B5EF4-FFF2-40B4-BE49-F238E27FC236}">
                <a16:creationId xmlns:a16="http://schemas.microsoft.com/office/drawing/2014/main" id="{FE415322-B9B5-40AD-B94E-C31A84231DE4}"/>
              </a:ext>
            </a:extLst>
          </p:cNvPr>
          <p:cNvSpPr>
            <a:spLocks noGrp="1"/>
          </p:cNvSpPr>
          <p:nvPr>
            <p:ph type="ftr" sz="quarter" idx="3"/>
          </p:nvPr>
        </p:nvSpPr>
        <p:spPr>
          <a:xfrm>
            <a:off x="3518544" y="6543213"/>
            <a:ext cx="8143876" cy="155656"/>
          </a:xfrm>
        </p:spPr>
        <p:txBody>
          <a:bodyPr/>
          <a:lstStyle/>
          <a:p>
            <a:pPr algn="r"/>
            <a:r>
              <a:rPr lang="en-GB" dirty="0"/>
              <a:t>KS </a:t>
            </a:r>
            <a:r>
              <a:rPr lang="en-GB" dirty="0" err="1"/>
              <a:t>FoU-prosjekt</a:t>
            </a:r>
            <a:r>
              <a:rPr lang="en-GB" dirty="0"/>
              <a:t> 184002</a:t>
            </a:r>
          </a:p>
        </p:txBody>
      </p:sp>
    </p:spTree>
    <p:extLst>
      <p:ext uri="{BB962C8B-B14F-4D97-AF65-F5344CB8AC3E}">
        <p14:creationId xmlns:p14="http://schemas.microsoft.com/office/powerpoint/2010/main" val="10598659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CCC72-56DA-44F5-B915-3ADCB1688154}"/>
              </a:ext>
            </a:extLst>
          </p:cNvPr>
          <p:cNvSpPr>
            <a:spLocks noGrp="1"/>
          </p:cNvSpPr>
          <p:nvPr>
            <p:ph type="title"/>
          </p:nvPr>
        </p:nvSpPr>
        <p:spPr/>
        <p:txBody>
          <a:bodyPr/>
          <a:lstStyle/>
          <a:p>
            <a:r>
              <a:rPr lang="nb-NO" dirty="0"/>
              <a:t>Opplæringstilbud i kombinasjonsklassene</a:t>
            </a:r>
            <a:br>
              <a:rPr lang="nb-NO" dirty="0"/>
            </a:br>
            <a:endParaRPr lang="en-GB" dirty="0"/>
          </a:p>
        </p:txBody>
      </p:sp>
      <p:sp>
        <p:nvSpPr>
          <p:cNvPr id="3" name="Content Placeholder 2">
            <a:extLst>
              <a:ext uri="{FF2B5EF4-FFF2-40B4-BE49-F238E27FC236}">
                <a16:creationId xmlns:a16="http://schemas.microsoft.com/office/drawing/2014/main" id="{A0FDE68A-D848-49F0-BA6D-DEDCC756A0B8}"/>
              </a:ext>
            </a:extLst>
          </p:cNvPr>
          <p:cNvSpPr>
            <a:spLocks noGrp="1"/>
          </p:cNvSpPr>
          <p:nvPr>
            <p:ph idx="1"/>
          </p:nvPr>
        </p:nvSpPr>
        <p:spPr>
          <a:xfrm>
            <a:off x="798514" y="1119886"/>
            <a:ext cx="8258402" cy="4619816"/>
          </a:xfrm>
        </p:spPr>
        <p:txBody>
          <a:bodyPr/>
          <a:lstStyle/>
          <a:p>
            <a:r>
              <a:rPr lang="nb-NO" sz="2000" dirty="0"/>
              <a:t>Kombinasjonsklassene er, til forskjell fra innføringstilbud, ikke forberedende opplæring til videregående skole</a:t>
            </a:r>
          </a:p>
          <a:p>
            <a:r>
              <a:rPr lang="nb-NO" sz="2000" dirty="0"/>
              <a:t>Faglig innhold og opplæring i kombinasjonsklassene dreier seg om </a:t>
            </a:r>
            <a:r>
              <a:rPr lang="nb-NO" sz="2000" b="1" dirty="0"/>
              <a:t>grunnskoleopplæring </a:t>
            </a:r>
            <a:r>
              <a:rPr lang="nb-NO" sz="2000" dirty="0"/>
              <a:t>rettet mot elever med behov for å styrke sin kompetanse i grunnskolefagene</a:t>
            </a:r>
            <a:endParaRPr lang="nb-NO" sz="2000" b="1" dirty="0"/>
          </a:p>
          <a:p>
            <a:r>
              <a:rPr lang="nb-NO" sz="2000" dirty="0"/>
              <a:t>Kombinasjonsklassene som er undersøkt i casestudiene tilbyr opplæring i grunnskolefagene norsk, engelsk, matematikk, samfunnskunnskap og naturfag. Timefordeling varierer litt fra sted til sted. </a:t>
            </a:r>
          </a:p>
          <a:p>
            <a:r>
              <a:rPr lang="nb-NO" sz="2000" b="1" dirty="0"/>
              <a:t>Særlig fokus på norskopplæring</a:t>
            </a:r>
            <a:r>
              <a:rPr lang="nb-NO" sz="2000" dirty="0"/>
              <a:t> og mye norsk på timeplanen gjennom hele skoleåret</a:t>
            </a:r>
          </a:p>
          <a:p>
            <a:endParaRPr lang="nb-NO" dirty="0"/>
          </a:p>
          <a:p>
            <a:endParaRPr lang="en-GB" dirty="0"/>
          </a:p>
        </p:txBody>
      </p:sp>
      <p:pic>
        <p:nvPicPr>
          <p:cNvPr id="4" name="Picture 2" descr="C:\Users\idag\AppData\Local\Microsoft\Windows\Temporary Internet Files\Content.Outlook\JZ7YCCZ4\fou-rapportlogo (2).jpg">
            <a:extLst>
              <a:ext uri="{FF2B5EF4-FFF2-40B4-BE49-F238E27FC236}">
                <a16:creationId xmlns:a16="http://schemas.microsoft.com/office/drawing/2014/main" id="{F3D5D90B-0986-4DD0-8A5E-4E064156B1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71164" y="5966711"/>
            <a:ext cx="1091256" cy="483308"/>
          </a:xfrm>
          <a:prstGeom prst="rect">
            <a:avLst/>
          </a:prstGeom>
          <a:noFill/>
          <a:extLst>
            <a:ext uri="{909E8E84-426E-40DD-AFC4-6F175D3DCCD1}">
              <a14:hiddenFill xmlns:a14="http://schemas.microsoft.com/office/drawing/2010/main">
                <a:solidFill>
                  <a:srgbClr val="FFFFFF"/>
                </a:solidFill>
              </a14:hiddenFill>
            </a:ext>
          </a:extLst>
        </p:spPr>
      </p:pic>
      <p:pic>
        <p:nvPicPr>
          <p:cNvPr id="6" name="Graphic 5" descr="Head with Gears">
            <a:extLst>
              <a:ext uri="{FF2B5EF4-FFF2-40B4-BE49-F238E27FC236}">
                <a16:creationId xmlns:a16="http://schemas.microsoft.com/office/drawing/2014/main" id="{DD03D181-0ED9-4C42-8933-66E559D0D70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243689" y="2663161"/>
            <a:ext cx="914400" cy="914400"/>
          </a:xfrm>
          <a:prstGeom prst="rect">
            <a:avLst/>
          </a:prstGeom>
        </p:spPr>
      </p:pic>
      <p:pic>
        <p:nvPicPr>
          <p:cNvPr id="8" name="Graphic 7" descr="Playbook">
            <a:extLst>
              <a:ext uri="{FF2B5EF4-FFF2-40B4-BE49-F238E27FC236}">
                <a16:creationId xmlns:a16="http://schemas.microsoft.com/office/drawing/2014/main" id="{B51FFB1C-F493-43D0-9609-31E8DC8017D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202392" y="1429415"/>
            <a:ext cx="914400" cy="914400"/>
          </a:xfrm>
          <a:prstGeom prst="rect">
            <a:avLst/>
          </a:prstGeom>
        </p:spPr>
      </p:pic>
      <p:pic>
        <p:nvPicPr>
          <p:cNvPr id="10" name="Graphic 9" descr="Books">
            <a:extLst>
              <a:ext uri="{FF2B5EF4-FFF2-40B4-BE49-F238E27FC236}">
                <a16:creationId xmlns:a16="http://schemas.microsoft.com/office/drawing/2014/main" id="{537AED8A-8BCA-4768-AA2B-62D2B488088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202392" y="3983625"/>
            <a:ext cx="914400" cy="914400"/>
          </a:xfrm>
          <a:prstGeom prst="rect">
            <a:avLst/>
          </a:prstGeom>
        </p:spPr>
      </p:pic>
      <p:sp>
        <p:nvSpPr>
          <p:cNvPr id="9" name="Footer Placeholder 8">
            <a:extLst>
              <a:ext uri="{FF2B5EF4-FFF2-40B4-BE49-F238E27FC236}">
                <a16:creationId xmlns:a16="http://schemas.microsoft.com/office/drawing/2014/main" id="{4BF7E0B0-3FFA-4AD1-88F8-C4482C7FE6BD}"/>
              </a:ext>
            </a:extLst>
          </p:cNvPr>
          <p:cNvSpPr>
            <a:spLocks noGrp="1"/>
          </p:cNvSpPr>
          <p:nvPr>
            <p:ph type="ftr" sz="quarter" idx="3"/>
          </p:nvPr>
        </p:nvSpPr>
        <p:spPr>
          <a:xfrm>
            <a:off x="3518544" y="6537835"/>
            <a:ext cx="8143876" cy="155656"/>
          </a:xfrm>
        </p:spPr>
        <p:txBody>
          <a:bodyPr/>
          <a:lstStyle/>
          <a:p>
            <a:pPr algn="r"/>
            <a:r>
              <a:rPr lang="en-GB" dirty="0"/>
              <a:t>KS </a:t>
            </a:r>
            <a:r>
              <a:rPr lang="en-GB" dirty="0" err="1"/>
              <a:t>FoU-prosjekt</a:t>
            </a:r>
            <a:r>
              <a:rPr lang="en-GB" dirty="0"/>
              <a:t> 184002</a:t>
            </a:r>
          </a:p>
        </p:txBody>
      </p:sp>
    </p:spTree>
    <p:extLst>
      <p:ext uri="{BB962C8B-B14F-4D97-AF65-F5344CB8AC3E}">
        <p14:creationId xmlns:p14="http://schemas.microsoft.com/office/powerpoint/2010/main" val="29514420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C3F71-32C1-4A2E-A5E4-15FFF46391D1}"/>
              </a:ext>
            </a:extLst>
          </p:cNvPr>
          <p:cNvSpPr>
            <a:spLocks noGrp="1"/>
          </p:cNvSpPr>
          <p:nvPr>
            <p:ph type="title"/>
          </p:nvPr>
        </p:nvSpPr>
        <p:spPr/>
        <p:txBody>
          <a:bodyPr/>
          <a:lstStyle/>
          <a:p>
            <a:r>
              <a:rPr lang="nb-NO" dirty="0"/>
              <a:t>Finansiering og kostnadsfordeling</a:t>
            </a:r>
            <a:br>
              <a:rPr lang="nb-NO" dirty="0"/>
            </a:br>
            <a:endParaRPr lang="en-GB" dirty="0"/>
          </a:p>
        </p:txBody>
      </p:sp>
      <p:sp>
        <p:nvSpPr>
          <p:cNvPr id="3" name="Content Placeholder 2">
            <a:extLst>
              <a:ext uri="{FF2B5EF4-FFF2-40B4-BE49-F238E27FC236}">
                <a16:creationId xmlns:a16="http://schemas.microsoft.com/office/drawing/2014/main" id="{CC90AE30-E46B-43EE-9125-05DC77CE4A47}"/>
              </a:ext>
            </a:extLst>
          </p:cNvPr>
          <p:cNvSpPr>
            <a:spLocks noGrp="1"/>
          </p:cNvSpPr>
          <p:nvPr>
            <p:ph idx="1"/>
          </p:nvPr>
        </p:nvSpPr>
        <p:spPr>
          <a:xfrm>
            <a:off x="798514" y="1048021"/>
            <a:ext cx="8986754" cy="4759013"/>
          </a:xfrm>
        </p:spPr>
        <p:txBody>
          <a:bodyPr/>
          <a:lstStyle/>
          <a:p>
            <a:r>
              <a:rPr lang="nb-NO" dirty="0"/>
              <a:t>Kombinasjonsklasser finansieres i hovedsak over fylkeskommunenes og kommunenes ordinære budsjetter til videregående opplæring og kommunal voksenopplæring</a:t>
            </a:r>
          </a:p>
          <a:p>
            <a:r>
              <a:rPr lang="nb-NO" dirty="0"/>
              <a:t>I tillegg egenfinansiering har alle fylkeskommuner (med ett unntak) søkt om midler fra </a:t>
            </a:r>
            <a:r>
              <a:rPr lang="nb-NO" dirty="0" err="1"/>
              <a:t>IMDis</a:t>
            </a:r>
            <a:r>
              <a:rPr lang="nb-NO" dirty="0"/>
              <a:t> tilskuddsordning </a:t>
            </a:r>
            <a:r>
              <a:rPr lang="nb-NO" b="1" dirty="0"/>
              <a:t>Jobbsjansen del B </a:t>
            </a:r>
            <a:r>
              <a:rPr lang="nb-NO" dirty="0"/>
              <a:t>for å finansiere tilbudet</a:t>
            </a:r>
          </a:p>
          <a:p>
            <a:r>
              <a:rPr lang="nb-NO" dirty="0"/>
              <a:t>Casestudiene viser at midler fra øremerkede tilskudd i snitt utgjør 22 prosent av totale kostnader. Til tross for dette vurderes tilskuddsmidlene som svært viktige i utviklingen av kombinasjonsklasser  </a:t>
            </a:r>
          </a:p>
          <a:p>
            <a:r>
              <a:rPr lang="nb-NO" dirty="0"/>
              <a:t>Samlede kostnader for kombinasjonsklasser i utvalgte fylkeskommuner og kommuner varierer fra 5,5 MNOK til 13,9 MNOK</a:t>
            </a:r>
          </a:p>
          <a:p>
            <a:r>
              <a:rPr lang="nb-NO" dirty="0"/>
              <a:t>Pris per elev varierer fra ca. 110 000 NOK til ca. 144 000 NOK per år </a:t>
            </a:r>
          </a:p>
          <a:p>
            <a:pPr marL="0" indent="0">
              <a:buNone/>
            </a:pPr>
            <a:endParaRPr lang="nb-NO" dirty="0"/>
          </a:p>
          <a:p>
            <a:endParaRPr lang="en-GB" dirty="0"/>
          </a:p>
        </p:txBody>
      </p:sp>
      <p:pic>
        <p:nvPicPr>
          <p:cNvPr id="4" name="Picture 2" descr="C:\Users\idag\AppData\Local\Microsoft\Windows\Temporary Internet Files\Content.Outlook\JZ7YCCZ4\fou-rapportlogo (2).jpg">
            <a:extLst>
              <a:ext uri="{FF2B5EF4-FFF2-40B4-BE49-F238E27FC236}">
                <a16:creationId xmlns:a16="http://schemas.microsoft.com/office/drawing/2014/main" id="{15860B7D-E4BD-411F-83A1-3C6C8B1EC3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71164" y="5966711"/>
            <a:ext cx="1091256" cy="483308"/>
          </a:xfrm>
          <a:prstGeom prst="rect">
            <a:avLst/>
          </a:prstGeom>
          <a:noFill/>
          <a:extLst>
            <a:ext uri="{909E8E84-426E-40DD-AFC4-6F175D3DCCD1}">
              <a14:hiddenFill xmlns:a14="http://schemas.microsoft.com/office/drawing/2010/main">
                <a:solidFill>
                  <a:srgbClr val="FFFFFF"/>
                </a:solidFill>
              </a14:hiddenFill>
            </a:ext>
          </a:extLst>
        </p:spPr>
      </p:pic>
      <p:pic>
        <p:nvPicPr>
          <p:cNvPr id="6" name="Graphic 5" descr="Coins">
            <a:extLst>
              <a:ext uri="{FF2B5EF4-FFF2-40B4-BE49-F238E27FC236}">
                <a16:creationId xmlns:a16="http://schemas.microsoft.com/office/drawing/2014/main" id="{9DAA11DE-6572-46E5-8AD7-154384FF8E0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384323" y="2584667"/>
            <a:ext cx="914400" cy="914400"/>
          </a:xfrm>
          <a:prstGeom prst="rect">
            <a:avLst/>
          </a:prstGeom>
        </p:spPr>
      </p:pic>
      <p:pic>
        <p:nvPicPr>
          <p:cNvPr id="7" name="Graphic 6" descr="Coins">
            <a:extLst>
              <a:ext uri="{FF2B5EF4-FFF2-40B4-BE49-F238E27FC236}">
                <a16:creationId xmlns:a16="http://schemas.microsoft.com/office/drawing/2014/main" id="{8EEBD6B9-4C35-4DE1-AEF3-0638D315703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384323" y="1373377"/>
            <a:ext cx="914400" cy="914400"/>
          </a:xfrm>
          <a:prstGeom prst="rect">
            <a:avLst/>
          </a:prstGeom>
        </p:spPr>
      </p:pic>
      <p:pic>
        <p:nvPicPr>
          <p:cNvPr id="8" name="Graphic 7" descr="Coins">
            <a:extLst>
              <a:ext uri="{FF2B5EF4-FFF2-40B4-BE49-F238E27FC236}">
                <a16:creationId xmlns:a16="http://schemas.microsoft.com/office/drawing/2014/main" id="{367F6434-D669-4AB8-B2E6-6C5EC8F6E2A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454277" y="3966934"/>
            <a:ext cx="914400" cy="914400"/>
          </a:xfrm>
          <a:prstGeom prst="rect">
            <a:avLst/>
          </a:prstGeom>
        </p:spPr>
      </p:pic>
      <p:sp>
        <p:nvSpPr>
          <p:cNvPr id="11" name="Footer Placeholder 10">
            <a:extLst>
              <a:ext uri="{FF2B5EF4-FFF2-40B4-BE49-F238E27FC236}">
                <a16:creationId xmlns:a16="http://schemas.microsoft.com/office/drawing/2014/main" id="{A4827590-8708-4FC5-9A24-96E724881E00}"/>
              </a:ext>
            </a:extLst>
          </p:cNvPr>
          <p:cNvSpPr>
            <a:spLocks noGrp="1"/>
          </p:cNvSpPr>
          <p:nvPr>
            <p:ph type="ftr" sz="quarter" idx="3"/>
          </p:nvPr>
        </p:nvSpPr>
        <p:spPr>
          <a:xfrm>
            <a:off x="3518544" y="6483729"/>
            <a:ext cx="8143876" cy="155656"/>
          </a:xfrm>
        </p:spPr>
        <p:txBody>
          <a:bodyPr/>
          <a:lstStyle/>
          <a:p>
            <a:pPr algn="r"/>
            <a:r>
              <a:rPr lang="en-GB" dirty="0"/>
              <a:t>KS </a:t>
            </a:r>
            <a:r>
              <a:rPr lang="en-GB" dirty="0" err="1"/>
              <a:t>FoU-prosjekt</a:t>
            </a:r>
            <a:r>
              <a:rPr lang="en-GB" dirty="0"/>
              <a:t> 184002</a:t>
            </a:r>
          </a:p>
        </p:txBody>
      </p:sp>
    </p:spTree>
    <p:extLst>
      <p:ext uri="{BB962C8B-B14F-4D97-AF65-F5344CB8AC3E}">
        <p14:creationId xmlns:p14="http://schemas.microsoft.com/office/powerpoint/2010/main" val="37797657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50DE9-C2A5-43F2-B84A-816FD48A4D4F}"/>
              </a:ext>
            </a:extLst>
          </p:cNvPr>
          <p:cNvSpPr>
            <a:spLocks noGrp="1"/>
          </p:cNvSpPr>
          <p:nvPr>
            <p:ph type="title"/>
          </p:nvPr>
        </p:nvSpPr>
        <p:spPr/>
        <p:txBody>
          <a:bodyPr/>
          <a:lstStyle/>
          <a:p>
            <a:pPr algn="ctr"/>
            <a:r>
              <a:rPr lang="en-GB" dirty="0" err="1"/>
              <a:t>Suksesskriterier</a:t>
            </a:r>
            <a:r>
              <a:rPr lang="en-GB" dirty="0"/>
              <a:t> 				OG					</a:t>
            </a:r>
            <a:r>
              <a:rPr lang="en-GB" dirty="0" err="1"/>
              <a:t>utfordringer</a:t>
            </a:r>
            <a:endParaRPr lang="en-GB" dirty="0"/>
          </a:p>
        </p:txBody>
      </p:sp>
      <p:sp>
        <p:nvSpPr>
          <p:cNvPr id="3" name="Content Placeholder 2">
            <a:extLst>
              <a:ext uri="{FF2B5EF4-FFF2-40B4-BE49-F238E27FC236}">
                <a16:creationId xmlns:a16="http://schemas.microsoft.com/office/drawing/2014/main" id="{A66EC4D6-A2A5-49C0-846D-84BBF61F979C}"/>
              </a:ext>
            </a:extLst>
          </p:cNvPr>
          <p:cNvSpPr>
            <a:spLocks noGrp="1"/>
          </p:cNvSpPr>
          <p:nvPr>
            <p:ph idx="12"/>
          </p:nvPr>
        </p:nvSpPr>
        <p:spPr>
          <a:xfrm>
            <a:off x="798513" y="1021278"/>
            <a:ext cx="4886325" cy="4687109"/>
          </a:xfrm>
          <a:ln>
            <a:solidFill>
              <a:schemeClr val="tx2"/>
            </a:solidFill>
          </a:ln>
        </p:spPr>
        <p:txBody>
          <a:bodyPr/>
          <a:lstStyle/>
          <a:p>
            <a:pPr>
              <a:buFont typeface="Wingdings" panose="05000000000000000000" pitchFamily="2" charset="2"/>
              <a:buChar char="v"/>
            </a:pPr>
            <a:r>
              <a:rPr lang="en-GB" sz="2000" dirty="0" err="1"/>
              <a:t>Lokal</a:t>
            </a:r>
            <a:r>
              <a:rPr lang="en-GB" sz="2000" dirty="0"/>
              <a:t> </a:t>
            </a:r>
            <a:r>
              <a:rPr lang="en-GB" sz="2000" dirty="0" err="1"/>
              <a:t>utvikling</a:t>
            </a:r>
            <a:r>
              <a:rPr lang="en-GB" sz="2000" dirty="0"/>
              <a:t> </a:t>
            </a:r>
            <a:r>
              <a:rPr lang="en-GB" sz="2000" dirty="0" err="1"/>
              <a:t>og</a:t>
            </a:r>
            <a:r>
              <a:rPr lang="en-GB" sz="2000" dirty="0"/>
              <a:t> </a:t>
            </a:r>
            <a:r>
              <a:rPr lang="en-GB" sz="2000" dirty="0" err="1"/>
              <a:t>forankring</a:t>
            </a:r>
            <a:endParaRPr lang="en-GB" sz="2000" dirty="0"/>
          </a:p>
          <a:p>
            <a:pPr>
              <a:buFont typeface="Wingdings" panose="05000000000000000000" pitchFamily="2" charset="2"/>
              <a:buChar char="v"/>
            </a:pPr>
            <a:r>
              <a:rPr lang="en-GB" sz="2000" dirty="0" err="1"/>
              <a:t>Kombinasjonsklasser</a:t>
            </a:r>
            <a:r>
              <a:rPr lang="en-GB" sz="2000" dirty="0"/>
              <a:t> </a:t>
            </a:r>
            <a:r>
              <a:rPr lang="en-GB" sz="2000" dirty="0" err="1"/>
              <a:t>som</a:t>
            </a:r>
            <a:r>
              <a:rPr lang="en-GB" sz="2000" dirty="0"/>
              <a:t> del </a:t>
            </a:r>
            <a:r>
              <a:rPr lang="en-GB" sz="2000" dirty="0" err="1"/>
              <a:t>av</a:t>
            </a:r>
            <a:r>
              <a:rPr lang="en-GB" sz="2000" dirty="0"/>
              <a:t> </a:t>
            </a:r>
            <a:r>
              <a:rPr lang="en-GB" sz="2000" dirty="0" err="1"/>
              <a:t>en</a:t>
            </a:r>
            <a:r>
              <a:rPr lang="en-GB" sz="2000" dirty="0"/>
              <a:t> </a:t>
            </a:r>
            <a:r>
              <a:rPr lang="en-GB" sz="2000" dirty="0" err="1"/>
              <a:t>helhetlig</a:t>
            </a:r>
            <a:r>
              <a:rPr lang="en-GB" sz="2000" dirty="0"/>
              <a:t> </a:t>
            </a:r>
            <a:r>
              <a:rPr lang="en-GB" sz="2000" dirty="0" err="1"/>
              <a:t>strategi</a:t>
            </a:r>
            <a:r>
              <a:rPr lang="en-GB" sz="2000" dirty="0"/>
              <a:t> for </a:t>
            </a:r>
            <a:r>
              <a:rPr lang="en-GB" sz="2000" dirty="0" err="1"/>
              <a:t>opplæring</a:t>
            </a:r>
            <a:r>
              <a:rPr lang="en-GB" sz="2000" dirty="0"/>
              <a:t> </a:t>
            </a:r>
            <a:r>
              <a:rPr lang="en-GB" sz="2000" dirty="0" err="1"/>
              <a:t>av</a:t>
            </a:r>
            <a:r>
              <a:rPr lang="en-GB" sz="2000" dirty="0"/>
              <a:t> </a:t>
            </a:r>
            <a:r>
              <a:rPr lang="en-GB" sz="2000" dirty="0" err="1"/>
              <a:t>minoritetsspråklige</a:t>
            </a:r>
            <a:r>
              <a:rPr lang="en-GB" sz="2000" dirty="0"/>
              <a:t> </a:t>
            </a:r>
            <a:r>
              <a:rPr lang="en-GB" sz="2000" dirty="0" err="1"/>
              <a:t>elever</a:t>
            </a:r>
            <a:endParaRPr lang="en-GB" sz="2000" dirty="0"/>
          </a:p>
          <a:p>
            <a:pPr>
              <a:buFont typeface="Wingdings" panose="05000000000000000000" pitchFamily="2" charset="2"/>
              <a:buChar char="v"/>
            </a:pPr>
            <a:r>
              <a:rPr lang="en-GB" sz="2000" dirty="0" err="1"/>
              <a:t>Fysisk</a:t>
            </a:r>
            <a:r>
              <a:rPr lang="en-GB" sz="2000" dirty="0"/>
              <a:t> </a:t>
            </a:r>
            <a:r>
              <a:rPr lang="en-GB" sz="2000" dirty="0" err="1"/>
              <a:t>lokasjon</a:t>
            </a:r>
            <a:r>
              <a:rPr lang="en-GB" sz="2000" dirty="0"/>
              <a:t>: </a:t>
            </a:r>
            <a:r>
              <a:rPr lang="en-GB" sz="2000" dirty="0" err="1"/>
              <a:t>Kombinasjonsklassene</a:t>
            </a:r>
            <a:r>
              <a:rPr lang="en-GB" sz="2000" dirty="0"/>
              <a:t> </a:t>
            </a:r>
            <a:r>
              <a:rPr lang="en-GB" sz="2000" dirty="0" err="1"/>
              <a:t>må</a:t>
            </a:r>
            <a:r>
              <a:rPr lang="en-GB" sz="2000" dirty="0"/>
              <a:t> </a:t>
            </a:r>
            <a:r>
              <a:rPr lang="en-GB" sz="2000" dirty="0" err="1"/>
              <a:t>være</a:t>
            </a:r>
            <a:r>
              <a:rPr lang="en-GB" sz="2000" dirty="0"/>
              <a:t> </a:t>
            </a:r>
            <a:r>
              <a:rPr lang="en-GB" sz="2000" dirty="0" err="1"/>
              <a:t>en</a:t>
            </a:r>
            <a:r>
              <a:rPr lang="en-GB" sz="2000" dirty="0"/>
              <a:t> </a:t>
            </a:r>
            <a:r>
              <a:rPr lang="en-GB" sz="2000" dirty="0" err="1"/>
              <a:t>integrert</a:t>
            </a:r>
            <a:r>
              <a:rPr lang="en-GB" sz="2000" dirty="0"/>
              <a:t> del </a:t>
            </a:r>
            <a:r>
              <a:rPr lang="en-GB" sz="2000" dirty="0" err="1"/>
              <a:t>av</a:t>
            </a:r>
            <a:r>
              <a:rPr lang="en-GB" sz="2000" dirty="0"/>
              <a:t> </a:t>
            </a:r>
            <a:r>
              <a:rPr lang="en-GB" sz="2000" dirty="0" err="1"/>
              <a:t>skolemiljøet</a:t>
            </a:r>
            <a:endParaRPr lang="en-GB" sz="2000" dirty="0"/>
          </a:p>
          <a:p>
            <a:pPr>
              <a:buFont typeface="Wingdings" panose="05000000000000000000" pitchFamily="2" charset="2"/>
              <a:buChar char="v"/>
            </a:pPr>
            <a:r>
              <a:rPr lang="en-GB" sz="2000" dirty="0" err="1"/>
              <a:t>Nivådeling</a:t>
            </a:r>
            <a:r>
              <a:rPr lang="en-GB" sz="2000" dirty="0"/>
              <a:t> for å </a:t>
            </a:r>
            <a:r>
              <a:rPr lang="en-GB" sz="2000" dirty="0" err="1"/>
              <a:t>sikre</a:t>
            </a:r>
            <a:r>
              <a:rPr lang="en-GB" sz="2000" dirty="0"/>
              <a:t> </a:t>
            </a:r>
            <a:r>
              <a:rPr lang="en-GB" sz="2000" dirty="0" err="1"/>
              <a:t>tilpasset</a:t>
            </a:r>
            <a:r>
              <a:rPr lang="en-GB" sz="2000" dirty="0"/>
              <a:t> </a:t>
            </a:r>
            <a:r>
              <a:rPr lang="en-GB" sz="2000" dirty="0" err="1"/>
              <a:t>opplæring</a:t>
            </a:r>
            <a:endParaRPr lang="en-GB" sz="2000" dirty="0"/>
          </a:p>
          <a:p>
            <a:pPr>
              <a:buFont typeface="Wingdings" panose="05000000000000000000" pitchFamily="2" charset="2"/>
              <a:buChar char="v"/>
            </a:pPr>
            <a:r>
              <a:rPr lang="en-GB" sz="2000" dirty="0" err="1"/>
              <a:t>Lærere</a:t>
            </a:r>
            <a:r>
              <a:rPr lang="en-GB" sz="2000" dirty="0"/>
              <a:t> med </a:t>
            </a:r>
            <a:r>
              <a:rPr lang="en-GB" sz="2000" dirty="0" err="1"/>
              <a:t>kompetanse</a:t>
            </a:r>
            <a:r>
              <a:rPr lang="en-GB" sz="2000" dirty="0"/>
              <a:t> </a:t>
            </a:r>
            <a:r>
              <a:rPr lang="en-GB" sz="2000" dirty="0" err="1"/>
              <a:t>på</a:t>
            </a:r>
            <a:r>
              <a:rPr lang="en-GB" sz="2000" dirty="0"/>
              <a:t> </a:t>
            </a:r>
            <a:r>
              <a:rPr lang="en-GB" sz="2000" dirty="0" err="1"/>
              <a:t>grunnskoleopplæring</a:t>
            </a:r>
            <a:r>
              <a:rPr lang="en-GB" sz="2000" dirty="0"/>
              <a:t> </a:t>
            </a:r>
            <a:r>
              <a:rPr lang="en-GB" sz="2000" dirty="0" err="1"/>
              <a:t>og</a:t>
            </a:r>
            <a:r>
              <a:rPr lang="en-GB" sz="2000" dirty="0"/>
              <a:t> </a:t>
            </a:r>
            <a:r>
              <a:rPr lang="en-GB" sz="2000" dirty="0" err="1"/>
              <a:t>minoritetsspråklige</a:t>
            </a:r>
            <a:r>
              <a:rPr lang="en-GB" sz="2000" dirty="0"/>
              <a:t> </a:t>
            </a:r>
            <a:r>
              <a:rPr lang="en-GB" sz="2000" dirty="0" err="1"/>
              <a:t>elever</a:t>
            </a:r>
            <a:endParaRPr lang="en-GB" sz="2000" dirty="0"/>
          </a:p>
          <a:p>
            <a:pPr marL="0" indent="0">
              <a:buNone/>
            </a:pPr>
            <a:endParaRPr lang="en-GB" dirty="0"/>
          </a:p>
        </p:txBody>
      </p:sp>
      <p:sp>
        <p:nvSpPr>
          <p:cNvPr id="4" name="Content Placeholder 3">
            <a:extLst>
              <a:ext uri="{FF2B5EF4-FFF2-40B4-BE49-F238E27FC236}">
                <a16:creationId xmlns:a16="http://schemas.microsoft.com/office/drawing/2014/main" id="{58300CC3-AE5E-4D8C-AC89-DCFC27339515}"/>
              </a:ext>
            </a:extLst>
          </p:cNvPr>
          <p:cNvSpPr>
            <a:spLocks noGrp="1"/>
          </p:cNvSpPr>
          <p:nvPr>
            <p:ph sz="quarter" idx="16"/>
          </p:nvPr>
        </p:nvSpPr>
        <p:spPr>
          <a:xfrm>
            <a:off x="6499224" y="1021277"/>
            <a:ext cx="4887913" cy="4687109"/>
          </a:xfrm>
          <a:ln>
            <a:solidFill>
              <a:schemeClr val="tx2"/>
            </a:solidFill>
          </a:ln>
        </p:spPr>
        <p:txBody>
          <a:bodyPr/>
          <a:lstStyle/>
          <a:p>
            <a:pPr>
              <a:buFont typeface="Wingdings" panose="05000000000000000000" pitchFamily="2" charset="2"/>
              <a:buChar char="v"/>
            </a:pPr>
            <a:r>
              <a:rPr lang="nb-NO" sz="2000" dirty="0"/>
              <a:t>Mangel på felles og tydelige retningslinjer for hvem tilbudet skal rettes mot og hvordan målgruppen defineres</a:t>
            </a:r>
          </a:p>
          <a:p>
            <a:pPr>
              <a:buFont typeface="Wingdings" panose="05000000000000000000" pitchFamily="2" charset="2"/>
              <a:buChar char="v"/>
            </a:pPr>
            <a:r>
              <a:rPr lang="nb-NO" sz="2000" dirty="0"/>
              <a:t>Fylkeskommuner, kommuner og skoler har ulik forståelse av hvem som har ansvar for elevene, opplæringen og andre oppgaver med konsekvens for kostnadsfordelingen </a:t>
            </a:r>
          </a:p>
          <a:p>
            <a:pPr>
              <a:buFont typeface="Wingdings" panose="05000000000000000000" pitchFamily="2" charset="2"/>
              <a:buChar char="v"/>
            </a:pPr>
            <a:r>
              <a:rPr lang="nb-NO" sz="2000" dirty="0"/>
              <a:t>Uforutsigbar finansering</a:t>
            </a:r>
          </a:p>
          <a:p>
            <a:pPr>
              <a:buFont typeface="Wingdings" panose="05000000000000000000" pitchFamily="2" charset="2"/>
              <a:buChar char="v"/>
            </a:pPr>
            <a:r>
              <a:rPr lang="nb-NO" sz="2000" dirty="0"/>
              <a:t>Vanskelig å anslå kostnadseffektivitet og kostnader ved eventuell </a:t>
            </a:r>
            <a:r>
              <a:rPr lang="nb-NO" sz="2000" dirty="0" err="1"/>
              <a:t>oppskalering</a:t>
            </a:r>
            <a:r>
              <a:rPr lang="nb-NO" sz="2000" dirty="0"/>
              <a:t> før felles retningslinjer foreligger</a:t>
            </a:r>
            <a:endParaRPr lang="en-GB" sz="2000" dirty="0"/>
          </a:p>
        </p:txBody>
      </p:sp>
      <p:sp>
        <p:nvSpPr>
          <p:cNvPr id="5" name="Footer Placeholder 4">
            <a:extLst>
              <a:ext uri="{FF2B5EF4-FFF2-40B4-BE49-F238E27FC236}">
                <a16:creationId xmlns:a16="http://schemas.microsoft.com/office/drawing/2014/main" id="{F868E68E-56A5-4606-A443-916A9DCAC6AE}"/>
              </a:ext>
            </a:extLst>
          </p:cNvPr>
          <p:cNvSpPr>
            <a:spLocks noGrp="1"/>
          </p:cNvSpPr>
          <p:nvPr>
            <p:ph type="ftr" sz="quarter" idx="3"/>
          </p:nvPr>
        </p:nvSpPr>
        <p:spPr/>
        <p:txBody>
          <a:bodyPr/>
          <a:lstStyle/>
          <a:p>
            <a:pPr algn="r"/>
            <a:r>
              <a:rPr lang="en-GB"/>
              <a:t>KS FoU-prosjekt 184002</a:t>
            </a:r>
            <a:endParaRPr lang="en-GB" dirty="0"/>
          </a:p>
        </p:txBody>
      </p:sp>
    </p:spTree>
    <p:extLst>
      <p:ext uri="{BB962C8B-B14F-4D97-AF65-F5344CB8AC3E}">
        <p14:creationId xmlns:p14="http://schemas.microsoft.com/office/powerpoint/2010/main" val="332846417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DNEW" val="False"/>
</p:tagLst>
</file>

<file path=ppt/tags/tag2.xml><?xml version="1.0" encoding="utf-8"?>
<p:tagLst xmlns:a="http://schemas.openxmlformats.org/drawingml/2006/main" xmlns:r="http://schemas.openxmlformats.org/officeDocument/2006/relationships" xmlns:p="http://schemas.openxmlformats.org/presentationml/2006/main">
  <p:tag name="TEMPLAFYSLIDEID" val="636741570095254604"/>
</p:tagLst>
</file>

<file path=ppt/tags/tag3.xml><?xml version="1.0" encoding="utf-8"?>
<p:tagLst xmlns:a="http://schemas.openxmlformats.org/drawingml/2006/main" xmlns:r="http://schemas.openxmlformats.org/officeDocument/2006/relationships" xmlns:p="http://schemas.openxmlformats.org/presentationml/2006/main">
  <p:tag name="TEMPLAFYSLIDEID" val="636741570095254605"/>
</p:tagLst>
</file>

<file path=ppt/theme/theme1.xml><?xml version="1.0" encoding="utf-8"?>
<a:theme xmlns:a="http://schemas.openxmlformats.org/drawingml/2006/main" name="Blank">
  <a:themeElements>
    <a:clrScheme name="Ramboll">
      <a:dk1>
        <a:srgbClr val="333333"/>
      </a:dk1>
      <a:lt1>
        <a:srgbClr val="FFFFFF"/>
      </a:lt1>
      <a:dk2>
        <a:srgbClr val="009DF0"/>
      </a:dk2>
      <a:lt2>
        <a:srgbClr val="797766"/>
      </a:lt2>
      <a:accent1>
        <a:srgbClr val="ADDDFF"/>
      </a:accent1>
      <a:accent2>
        <a:srgbClr val="3AA551"/>
      </a:accent2>
      <a:accent3>
        <a:srgbClr val="A8D100"/>
      </a:accent3>
      <a:accent4>
        <a:srgbClr val="C40079"/>
      </a:accent4>
      <a:accent5>
        <a:srgbClr val="C63418"/>
      </a:accent5>
      <a:accent6>
        <a:srgbClr val="D0CFC9"/>
      </a:accent6>
      <a:hlink>
        <a:srgbClr val="009DF0"/>
      </a:hlink>
      <a:folHlink>
        <a:srgbClr val="ADDDFF"/>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6"/>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9525">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txDef>
      <a:spPr bwMode="auto">
        <a:noFill/>
        <a:ln w="9525">
          <a:noFill/>
          <a:miter lim="800000"/>
          <a:headEnd/>
          <a:tailEnd/>
        </a:ln>
        <a:effectLst/>
      </a:spPr>
      <a:bodyPr vert="horz" wrap="square" lIns="0" tIns="0" rIns="0" bIns="0" numCol="1" rtlCol="0" anchor="t" anchorCtr="0" compatLnSpc="1">
        <a:prstTxWarp prst="textNoShape">
          <a:avLst/>
        </a:prstTxWarp>
        <a:spAutoFit/>
      </a:bodyPr>
      <a:lstStyle>
        <a:defPPr marR="0" algn="l" defTabSz="457200" rtl="0" eaLnBrk="0" fontAlgn="base" latinLnBrk="0" hangingPunct="0">
          <a:spcBef>
            <a:spcPct val="0"/>
          </a:spcBef>
          <a:buClrTx/>
          <a:buSzTx/>
          <a:tabLst/>
          <a:defRPr kumimoji="0" sz="1800" b="0" i="0" u="none" strike="noStrike" kern="1200" cap="none" spc="0" normalizeH="0" baseline="0" noProof="0" dirty="0" err="1" smtClean="0">
            <a:ln>
              <a:noFill/>
            </a:ln>
            <a:solidFill>
              <a:schemeClr val="tx1"/>
            </a:solidFill>
            <a:effectLst/>
            <a:uLnTx/>
            <a:uFillTx/>
            <a:latin typeface="Verdana"/>
            <a:ea typeface="Verdana" pitchFamily="34" charset="0"/>
            <a:cs typeface="Verdana" pitchFamily="34" charset="0"/>
          </a:defRPr>
        </a:defPPr>
      </a:lstStyle>
    </a:txDef>
  </a:objectDefaults>
  <a:extraClrSchemeLst/>
  <a:custClrLst>
    <a:custClr name="Black">
      <a:srgbClr val="333333"/>
    </a:custClr>
    <a:custClr name="Dark Grey">
      <a:srgbClr val="797766"/>
    </a:custClr>
    <a:custClr name="Cyan">
      <a:srgbClr val="009DF0"/>
    </a:custClr>
    <a:custClr name="Light Blue">
      <a:srgbClr val="ADDDFF"/>
    </a:custClr>
    <a:custClr name="Green">
      <a:srgbClr val="3AA551"/>
    </a:custClr>
    <a:custClr name="Lime Green">
      <a:srgbClr val="A8D100"/>
    </a:custClr>
    <a:custClr name="Magenta">
      <a:srgbClr val="C40079"/>
    </a:custClr>
    <a:custClr name="Warm Red">
      <a:srgbClr val="C63418"/>
    </a:custClr>
    <a:custClr name="Light Grey">
      <a:srgbClr val="D0CFC9"/>
    </a:custClr>
    <a:custClr name="Dark Blue">
      <a:srgbClr val="006FAD"/>
    </a:custClr>
    <a:custClr name="White">
      <a:srgbClr val="FFFFFF"/>
    </a:custClr>
    <a:custClr name="65% Dark Grey">
      <a:srgbClr val="A8A69B"/>
    </a:custClr>
    <a:custClr name="65% Cyan">
      <a:srgbClr val="59BFF5"/>
    </a:custClr>
    <a:custClr name="65% Light Blue">
      <a:srgbClr val="CAE9FF"/>
    </a:custClr>
    <a:custClr name="65% Green">
      <a:srgbClr val="7FC48E"/>
    </a:custClr>
    <a:custClr name="65% Lime Green">
      <a:srgbClr val="C6E159"/>
    </a:custClr>
    <a:custClr name="65% Magenta">
      <a:srgbClr val="D959A8"/>
    </a:custClr>
    <a:custClr name="65% Warm Red">
      <a:srgbClr val="DA7B69"/>
    </a:custClr>
    <a:custClr name="65% Light Grey">
      <a:srgbClr val="E0E0DC"/>
    </a:custClr>
    <a:custClr name="65% Dark Blue">
      <a:srgbClr val="59A1CA"/>
    </a:custClr>
    <a:custClr name="White">
      <a:srgbClr val="FFFFFF"/>
    </a:custClr>
    <a:custClr name="30% Dark Grey">
      <a:srgbClr val="D7D6D1"/>
    </a:custClr>
    <a:custClr name="30% Cyan">
      <a:srgbClr val="B2E1FA"/>
    </a:custClr>
    <a:custClr name="30% Light Blue">
      <a:srgbClr val="E6F5FF"/>
    </a:custClr>
    <a:custClr name="30% Green">
      <a:srgbClr val="C4E4CA"/>
    </a:custClr>
    <a:custClr name="30% Lime Green">
      <a:srgbClr val="E5F1B2"/>
    </a:custClr>
    <a:custClr name="30% Magenta">
      <a:srgbClr val="EDB2D7"/>
    </a:custClr>
    <a:custClr name="30% Warm Red">
      <a:srgbClr val="EEC2B9"/>
    </a:custClr>
    <a:custClr name="30% Light Grey">
      <a:srgbClr val="F6F6F4"/>
    </a:custClr>
    <a:custClr name="30% Dark Blue">
      <a:srgbClr val="B2D4E6"/>
    </a:custClr>
  </a:custClrLst>
  <a:extLst>
    <a:ext uri="{05A4C25C-085E-4340-85A3-A5531E510DB2}">
      <thm15:themeFamily xmlns:thm15="http://schemas.microsoft.com/office/thememl/2012/main" name="Ramboll Template.pptx" id="{18B1D9E1-3BFF-492D-AD3C-07E0527DBC54}" vid="{2725A123-54A8-4D51-A6DB-726BE0B36503}"/>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Ramboll">
      <a:dk1>
        <a:sysClr val="windowText" lastClr="000000"/>
      </a:dk1>
      <a:lt1>
        <a:sysClr val="window" lastClr="FFFFFF"/>
      </a:lt1>
      <a:dk2>
        <a:srgbClr val="009DE0"/>
      </a:dk2>
      <a:lt2>
        <a:srgbClr val="797766"/>
      </a:lt2>
      <a:accent1>
        <a:srgbClr val="A7D3F5"/>
      </a:accent1>
      <a:accent2>
        <a:srgbClr val="5CA551"/>
      </a:accent2>
      <a:accent3>
        <a:srgbClr val="A1BF36"/>
      </a:accent3>
      <a:accent4>
        <a:srgbClr val="C40079"/>
      </a:accent4>
      <a:accent5>
        <a:srgbClr val="C63418"/>
      </a:accent5>
      <a:accent6>
        <a:srgbClr val="D0CFC5"/>
      </a:accent6>
      <a:hlink>
        <a:srgbClr val="0000FF"/>
      </a:hlink>
      <a:folHlink>
        <a:srgbClr val="800080"/>
      </a:folHlink>
    </a:clrScheme>
    <a:fontScheme name="Ramboll">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Black">
      <a:srgbClr val="333333"/>
    </a:custClr>
    <a:custClr name="Dark Grey">
      <a:srgbClr val="797766"/>
    </a:custClr>
    <a:custClr name="Cyan">
      <a:srgbClr val="009DF0"/>
    </a:custClr>
    <a:custClr name="Light Blue">
      <a:srgbClr val="ADDDFF"/>
    </a:custClr>
    <a:custClr name="Green">
      <a:srgbClr val="3AA551"/>
    </a:custClr>
    <a:custClr name="Lime Green">
      <a:srgbClr val="A8D100"/>
    </a:custClr>
    <a:custClr name="Magenta">
      <a:srgbClr val="C40079"/>
    </a:custClr>
    <a:custClr name="Warm Red">
      <a:srgbClr val="C63418"/>
    </a:custClr>
    <a:custClr name="Light Grey">
      <a:srgbClr val="D0CFC9"/>
    </a:custClr>
    <a:custClr name="Dark Blue">
      <a:srgbClr val="006FAD"/>
    </a:custClr>
    <a:custClr name="White">
      <a:srgbClr val="FFFFFF"/>
    </a:custClr>
    <a:custClr name="65% Dark Grey">
      <a:srgbClr val="A8A69B"/>
    </a:custClr>
    <a:custClr name="65% Cyan">
      <a:srgbClr val="59BFF5"/>
    </a:custClr>
    <a:custClr name="65% Light Blue">
      <a:srgbClr val="CAE9FF"/>
    </a:custClr>
    <a:custClr name="65% Green">
      <a:srgbClr val="7FC48E"/>
    </a:custClr>
    <a:custClr name="65% Lime Green">
      <a:srgbClr val="C6E159"/>
    </a:custClr>
    <a:custClr name="65% Magenta">
      <a:srgbClr val="D959A8"/>
    </a:custClr>
    <a:custClr name="65% Warm Red">
      <a:srgbClr val="DA7B69"/>
    </a:custClr>
    <a:custClr name="65% Light Grey">
      <a:srgbClr val="E0E0DC"/>
    </a:custClr>
    <a:custClr name="65% Dark Blue">
      <a:srgbClr val="59A1CA"/>
    </a:custClr>
    <a:custClr name="White">
      <a:srgbClr val="FFFFFF"/>
    </a:custClr>
    <a:custClr name="30% Dark Grey">
      <a:srgbClr val="D7D6D1"/>
    </a:custClr>
    <a:custClr name="30% Cyan">
      <a:srgbClr val="B2E1FA"/>
    </a:custClr>
    <a:custClr name="30% Light Blue">
      <a:srgbClr val="E6F5FF"/>
    </a:custClr>
    <a:custClr name="30% Green">
      <a:srgbClr val="C4E4CA"/>
    </a:custClr>
    <a:custClr name="30% Lime Green">
      <a:srgbClr val="E5F1B2"/>
    </a:custClr>
    <a:custClr name="30% Magenta">
      <a:srgbClr val="EDB2D7"/>
    </a:custClr>
    <a:custClr name="30% Warm Red">
      <a:srgbClr val="EEC2B9"/>
    </a:custClr>
    <a:custClr name="30% Light Grey">
      <a:srgbClr val="F6F6F4"/>
    </a:custClr>
    <a:custClr name="30% Dark Blue">
      <a:srgbClr val="B2D4E6"/>
    </a:custClr>
  </a:custClrLst>
</a:theme>
</file>

<file path=ppt/theme/theme4.xml><?xml version="1.0" encoding="utf-8"?>
<a:theme xmlns:a="http://schemas.openxmlformats.org/drawingml/2006/main" name="Office Theme">
  <a:themeElements>
    <a:clrScheme name="Ramboll">
      <a:dk1>
        <a:sysClr val="windowText" lastClr="000000"/>
      </a:dk1>
      <a:lt1>
        <a:sysClr val="window" lastClr="FFFFFF"/>
      </a:lt1>
      <a:dk2>
        <a:srgbClr val="009DE0"/>
      </a:dk2>
      <a:lt2>
        <a:srgbClr val="797766"/>
      </a:lt2>
      <a:accent1>
        <a:srgbClr val="A7D3F5"/>
      </a:accent1>
      <a:accent2>
        <a:srgbClr val="5CA551"/>
      </a:accent2>
      <a:accent3>
        <a:srgbClr val="A1BF36"/>
      </a:accent3>
      <a:accent4>
        <a:srgbClr val="C40079"/>
      </a:accent4>
      <a:accent5>
        <a:srgbClr val="C63418"/>
      </a:accent5>
      <a:accent6>
        <a:srgbClr val="D0CFC5"/>
      </a:accent6>
      <a:hlink>
        <a:srgbClr val="0000FF"/>
      </a:hlink>
      <a:folHlink>
        <a:srgbClr val="800080"/>
      </a:folHlink>
    </a:clrScheme>
    <a:fontScheme name="Ramboll">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Black">
      <a:srgbClr val="333333"/>
    </a:custClr>
    <a:custClr name="Dark Grey">
      <a:srgbClr val="797766"/>
    </a:custClr>
    <a:custClr name="Cyan">
      <a:srgbClr val="009DF0"/>
    </a:custClr>
    <a:custClr name="Light Blue">
      <a:srgbClr val="ADDDFF"/>
    </a:custClr>
    <a:custClr name="Green">
      <a:srgbClr val="3AA551"/>
    </a:custClr>
    <a:custClr name="Lime Green">
      <a:srgbClr val="A8D100"/>
    </a:custClr>
    <a:custClr name="Magenta">
      <a:srgbClr val="C40079"/>
    </a:custClr>
    <a:custClr name="Warm Red">
      <a:srgbClr val="C63418"/>
    </a:custClr>
    <a:custClr name="Light Grey">
      <a:srgbClr val="D0CFC9"/>
    </a:custClr>
    <a:custClr name="Dark Blue">
      <a:srgbClr val="006FAD"/>
    </a:custClr>
    <a:custClr name="White">
      <a:srgbClr val="FFFFFF"/>
    </a:custClr>
    <a:custClr name="65% Dark Grey">
      <a:srgbClr val="A8A69B"/>
    </a:custClr>
    <a:custClr name="65% Cyan">
      <a:srgbClr val="59BFF5"/>
    </a:custClr>
    <a:custClr name="65% Light Blue">
      <a:srgbClr val="CAE9FF"/>
    </a:custClr>
    <a:custClr name="65% Green">
      <a:srgbClr val="7FC48E"/>
    </a:custClr>
    <a:custClr name="65% Lime Green">
      <a:srgbClr val="C6E159"/>
    </a:custClr>
    <a:custClr name="65% Magenta">
      <a:srgbClr val="D959A8"/>
    </a:custClr>
    <a:custClr name="65% Warm Red">
      <a:srgbClr val="DA7B69"/>
    </a:custClr>
    <a:custClr name="65% Light Grey">
      <a:srgbClr val="E0E0DC"/>
    </a:custClr>
    <a:custClr name="65% Dark Blue">
      <a:srgbClr val="59A1CA"/>
    </a:custClr>
    <a:custClr name="White">
      <a:srgbClr val="FFFFFF"/>
    </a:custClr>
    <a:custClr name="30% Dark Grey">
      <a:srgbClr val="D7D6D1"/>
    </a:custClr>
    <a:custClr name="30% Cyan">
      <a:srgbClr val="B2E1FA"/>
    </a:custClr>
    <a:custClr name="30% Light Blue">
      <a:srgbClr val="E6F5FF"/>
    </a:custClr>
    <a:custClr name="30% Green">
      <a:srgbClr val="C4E4CA"/>
    </a:custClr>
    <a:custClr name="30% Lime Green">
      <a:srgbClr val="E5F1B2"/>
    </a:custClr>
    <a:custClr name="30% Magenta">
      <a:srgbClr val="EDB2D7"/>
    </a:custClr>
    <a:custClr name="30% Warm Red">
      <a:srgbClr val="EEC2B9"/>
    </a:custClr>
    <a:custClr name="30% Light Grey">
      <a:srgbClr val="F6F6F4"/>
    </a:custClr>
    <a:custClr name="30% Dark Blue">
      <a:srgbClr val="B2D4E6"/>
    </a:custClr>
  </a:custClr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11">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14ABBF43-1DE5-401E-9E72-69994FE7A2B3}">
  <we:reference id="wa104380278" version="1.0.0.6" store="en-US" storeType="OMEX"/>
  <we:alternateReferences>
    <we:reference id="WA104380278" version="1.0.0.6" store="WA104380278"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Prosjektrapport" ma:contentTypeID="0x010100C466DCB15B7C4D46B76A8E26AA95A52000C0B90A2D1B81EE41A33A1CBA290C1817" ma:contentTypeVersion="0" ma:contentTypeDescription="" ma:contentTypeScope="" ma:versionID="d7d0a3bfca4d516eeaa6527ca973df89">
  <xsd:schema xmlns:xsd="http://www.w3.org/2001/XMLSchema" xmlns:xs="http://www.w3.org/2001/XMLSchema" xmlns:p="http://schemas.microsoft.com/office/2006/metadata/properties" xmlns:ns1="http://schemas.microsoft.com/sharepoint/v3" xmlns:ns2="a0c403bc-df03-43c8-915b-d2d6e5c89d57" targetNamespace="http://schemas.microsoft.com/office/2006/metadata/properties" ma:root="true" ma:fieldsID="f5540488cbf06003735da23cb205329d" ns1:_="" ns2:_="">
    <xsd:import namespace="http://schemas.microsoft.com/sharepoint/v3"/>
    <xsd:import namespace="a0c403bc-df03-43c8-915b-d2d6e5c89d57"/>
    <xsd:element name="properties">
      <xsd:complexType>
        <xsd:sequence>
          <xsd:element name="documentManagement">
            <xsd:complexType>
              <xsd:all>
                <xsd:element ref="ns2:_dlc_DocId" minOccurs="0"/>
                <xsd:element ref="ns2:_dlc_DocIdUrl" minOccurs="0"/>
                <xsd:element ref="ns2:_dlc_DocIdPersistId" minOccurs="0"/>
                <xsd:element ref="ns1:ReportDescription" minOccurs="0"/>
                <xsd:element ref="ns2:Rapportforfatter" minOccurs="0"/>
                <xsd:element ref="ns2:h63eb6bf2e3d4f93aa1ddf743b668c17" minOccurs="0"/>
                <xsd:element ref="ns2:TaxCatchAll" minOccurs="0"/>
                <xsd:element ref="ns2:TaxCatchAllLabe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eportDescription" ma:index="11" nillable="true" ma:displayName="Rapportbeskrivelse" ma:description="En beskrivelse av innholdet i rapporten" ma:internalName="ReportDescription">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0c403bc-df03-43c8-915b-d2d6e5c89d57" elementFormDefault="qualified">
    <xsd:import namespace="http://schemas.microsoft.com/office/2006/documentManagement/types"/>
    <xsd:import namespace="http://schemas.microsoft.com/office/infopath/2007/PartnerControls"/>
    <xsd:element name="_dlc_DocId" ma:index="8" nillable="true" ma:displayName="Dokument-ID-verdi" ma:description="Verdien for dokument-IDen som er tilordnet elementet." ma:internalName="_dlc_DocId" ma:readOnly="true">
      <xsd:simpleType>
        <xsd:restriction base="dms:Text"/>
      </xsd:simpleType>
    </xsd:element>
    <xsd:element name="_dlc_DocIdUrl" ma:index="9" nillable="true" ma:displayName="Dokument-ID" ma:description="Fast kobling til dokumente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Fast ID" ma:description="Behold IDen ved tillegging." ma:hidden="true" ma:internalName="_dlc_DocIdPersistId" ma:readOnly="true">
      <xsd:simpleType>
        <xsd:restriction base="dms:Boolean"/>
      </xsd:simpleType>
    </xsd:element>
    <xsd:element name="Rapportforfatter" ma:index="12" nillable="true" ma:displayName="Rapportforfatter" ma:internalName="Rapportforfatter">
      <xsd:simpleType>
        <xsd:restriction base="dms:Text">
          <xsd:maxLength value="255"/>
        </xsd:restriction>
      </xsd:simpleType>
    </xsd:element>
    <xsd:element name="h63eb6bf2e3d4f93aa1ddf743b668c17" ma:index="13" nillable="true" ma:taxonomy="true" ma:internalName="h63eb6bf2e3d4f93aa1ddf743b668c17" ma:taxonomyFieldName="Dokumentkategori" ma:displayName="Dokumentkategori" ma:default="" ma:fieldId="{163eb6bf-2e3d-4f93-aa1d-df743b668c17}" ma:sspId="723dea4e-3c3b-4542-8cf3-09c21c94bb66" ma:termSetId="115804ee-8a7e-44c7-8782-636c4cc4e937" ma:anchorId="00000000-0000-0000-0000-000000000000" ma:open="false" ma:isKeyword="false">
      <xsd:complexType>
        <xsd:sequence>
          <xsd:element ref="pc:Terms" minOccurs="0" maxOccurs="1"/>
        </xsd:sequence>
      </xsd:complexType>
    </xsd:element>
    <xsd:element name="TaxCatchAll" ma:index="14" nillable="true" ma:displayName="Global taksonomikolonne" ma:hidden="true" ma:list="{0619e880-d3e8-4a0a-ac1c-51547fa4f40c}" ma:internalName="TaxCatchAll" ma:showField="CatchAllData" ma:web="a0c403bc-df03-43c8-915b-d2d6e5c89d57">
      <xsd:complexType>
        <xsd:complexContent>
          <xsd:extension base="dms:MultiChoiceLookup">
            <xsd:sequence>
              <xsd:element name="Value" type="dms:Lookup" maxOccurs="unbounded" minOccurs="0" nillable="true"/>
            </xsd:sequence>
          </xsd:extension>
        </xsd:complexContent>
      </xsd:complexType>
    </xsd:element>
    <xsd:element name="TaxCatchAllLabel" ma:index="15" nillable="true" ma:displayName="Global taksonomikolonne1" ma:hidden="true" ma:list="{0619e880-d3e8-4a0a-ac1c-51547fa4f40c}" ma:internalName="TaxCatchAllLabel" ma:readOnly="true" ma:showField="CatchAllDataLabel" ma:web="a0c403bc-df03-43c8-915b-d2d6e5c89d5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h63eb6bf2e3d4f93aa1ddf743b668c17 xmlns="a0c403bc-df03-43c8-915b-d2d6e5c89d57">
      <Terms xmlns="http://schemas.microsoft.com/office/infopath/2007/PartnerControls">
        <TermInfo xmlns="http://schemas.microsoft.com/office/infopath/2007/PartnerControls">
          <TermName xmlns="http://schemas.microsoft.com/office/infopath/2007/PartnerControls">Verktøy</TermName>
          <TermId xmlns="http://schemas.microsoft.com/office/infopath/2007/PartnerControls">b2de6fa2-f73d-4c39-b2aa-ce028b1a5534</TermId>
        </TermInfo>
      </Terms>
    </h63eb6bf2e3d4f93aa1ddf743b668c17>
    <Rapportforfatter xmlns="a0c403bc-df03-43c8-915b-d2d6e5c89d57" xsi:nil="true"/>
    <ReportDescription xmlns="http://schemas.microsoft.com/sharepoint/v3" xsi:nil="true"/>
    <TaxCatchAll xmlns="a0c403bc-df03-43c8-915b-d2d6e5c89d57">
      <Value>97</Value>
    </TaxCatchAll>
    <_dlc_DocId xmlns="a0c403bc-df03-43c8-915b-d2d6e5c89d57">DMFW2D44QQMK-363341318-2</_dlc_DocId>
    <_dlc_DocIdUrl xmlns="a0c403bc-df03-43c8-915b-d2d6e5c89d57">
      <Url>http://fou.ks.no/prosjekter/184002/_layouts/15/DocIdRedir.aspx?ID=DMFW2D44QQMK-363341318-2</Url>
      <Description>DMFW2D44QQMK-363341318-2</Description>
    </_dlc_DocIdUrl>
  </documentManagement>
</p:properties>
</file>

<file path=customXml/itemProps1.xml><?xml version="1.0" encoding="utf-8"?>
<ds:datastoreItem xmlns:ds="http://schemas.openxmlformats.org/officeDocument/2006/customXml" ds:itemID="{4FB3B9F0-9679-4F03-A590-8D484DF95697}"/>
</file>

<file path=customXml/itemProps2.xml><?xml version="1.0" encoding="utf-8"?>
<ds:datastoreItem xmlns:ds="http://schemas.openxmlformats.org/officeDocument/2006/customXml" ds:itemID="{45A88740-CF5A-407A-95B5-AB8BAB40772E}"/>
</file>

<file path=customXml/itemProps3.xml><?xml version="1.0" encoding="utf-8"?>
<ds:datastoreItem xmlns:ds="http://schemas.openxmlformats.org/officeDocument/2006/customXml" ds:itemID="{3BCC9681-484C-435E-BE58-9313C9C99A76}"/>
</file>

<file path=customXml/itemProps4.xml><?xml version="1.0" encoding="utf-8"?>
<ds:datastoreItem xmlns:ds="http://schemas.openxmlformats.org/officeDocument/2006/customXml" ds:itemID="{22AE13F1-0BDD-4EAC-A91D-D7FFA5CDB9C8}"/>
</file>

<file path=docProps/app.xml><?xml version="1.0" encoding="utf-8"?>
<Properties xmlns="http://schemas.openxmlformats.org/officeDocument/2006/extended-properties" xmlns:vt="http://schemas.openxmlformats.org/officeDocument/2006/docPropsVTypes">
  <Template>blank</Template>
  <TotalTime>191</TotalTime>
  <Words>714</Words>
  <Application>Microsoft Office PowerPoint</Application>
  <PresentationFormat>Custom</PresentationFormat>
  <Paragraphs>63</Paragraphs>
  <Slides>8</Slides>
  <Notes>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8</vt:i4>
      </vt:variant>
    </vt:vector>
  </HeadingPairs>
  <TitlesOfParts>
    <vt:vector size="15" baseType="lpstr">
      <vt:lpstr>Arial</vt:lpstr>
      <vt:lpstr>Calibri</vt:lpstr>
      <vt:lpstr>Calibri Light</vt:lpstr>
      <vt:lpstr>Verdana</vt:lpstr>
      <vt:lpstr>Wingdings</vt:lpstr>
      <vt:lpstr>Blank</vt:lpstr>
      <vt:lpstr>Custom Design</vt:lpstr>
      <vt:lpstr>KS FOU-PROSJEKT 184002 </vt:lpstr>
      <vt:lpstr>Bakgrunn for Fou-prosjektet</vt:lpstr>
      <vt:lpstr>formål med Fou-prosjektet</vt:lpstr>
      <vt:lpstr>Utbredelse av kombinasjonsklasser</vt:lpstr>
      <vt:lpstr>Organisering, samarbeid og arbeidsdeling  </vt:lpstr>
      <vt:lpstr>Opplæringstilbud i kombinasjonsklassene </vt:lpstr>
      <vt:lpstr>Finansiering og kostnadsfordeling </vt:lpstr>
      <vt:lpstr>Suksesskriterier     OG     utfordringer</vt:lpstr>
    </vt:vector>
  </TitlesOfParts>
  <Company>Ramboll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presentasjon</dc:title>
  <dc:creator>Ida Gram</dc:creator>
  <cp:lastModifiedBy>Ida Gram</cp:lastModifiedBy>
  <cp:revision>33</cp:revision>
  <dcterms:created xsi:type="dcterms:W3CDTF">2018-11-29T11:16:08Z</dcterms:created>
  <dcterms:modified xsi:type="dcterms:W3CDTF">2018-11-30T14:27:59Z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www.skabelondesign.dk</vt:lpwstr>
  </property>
  <property fmtid="{D5CDD505-2E9C-101B-9397-08002B2CF9AE}" pid="3" name="DocumentInfoFinished">
    <vt:lpwstr>True</vt:lpwstr>
  </property>
  <property fmtid="{D5CDD505-2E9C-101B-9397-08002B2CF9AE}" pid="4" name="TemplafyTimeStamp">
    <vt:lpwstr>2018-10-03T09:50:09.1611095Z</vt:lpwstr>
  </property>
  <property fmtid="{D5CDD505-2E9C-101B-9397-08002B2CF9AE}" pid="5" name="ContentTypeId">
    <vt:lpwstr>0x010100C466DCB15B7C4D46B76A8E26AA95A52000C0B90A2D1B81EE41A33A1CBA290C1817</vt:lpwstr>
  </property>
  <property fmtid="{D5CDD505-2E9C-101B-9397-08002B2CF9AE}" pid="6" name="_dlc_DocIdItemGuid">
    <vt:lpwstr>d9099ec7-098a-4a98-9483-45da55ae573b</vt:lpwstr>
  </property>
  <property fmtid="{D5CDD505-2E9C-101B-9397-08002B2CF9AE}" pid="7" name="Dokumentkategori">
    <vt:lpwstr>97;#Verktøy|b2de6fa2-f73d-4c39-b2aa-ce028b1a5534</vt:lpwstr>
  </property>
</Properties>
</file>