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14.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19.xml" ContentType="application/vnd.openxmlformats-officedocument.presentationml.slideLayout+xml"/>
  <Override PartName="/ppt/slideLayouts/slideLayout42.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13.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notesMasters/notesMaster1.xml" ContentType="application/vnd.openxmlformats-officedocument.presentationml.notesMaster+xml"/>
  <Override PartName="/ppt/webextensions/taskpanes.xml" ContentType="application/vnd.ms-office.webextensiontaskpanes+xml"/>
  <Override PartName="/ppt/handoutMasters/handoutMaster1.xml" ContentType="application/vnd.openxmlformats-officedocument.presentationml.handoutMaster+xml"/>
  <Override PartName="/ppt/theme/theme1.xml" ContentType="application/vnd.openxmlformats-officedocument.theme+xml"/>
  <Override PartName="/ppt/webextensions/webextension1.xml" ContentType="application/vnd.ms-office.webextension+xml"/>
  <Override PartName="/ppt/theme/theme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ppt/tags/tag2.xml" ContentType="application/vnd.openxmlformats-officedocument.presentationml.tags+xml"/>
  <Override PartName="/ppt/tags/tag3.xml" ContentType="application/vnd.openxmlformats-officedocument.presentationml.tag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3" r:id="rId1"/>
    <p:sldMasterId id="2147483799" r:id="rId2"/>
  </p:sldMasterIdLst>
  <p:notesMasterIdLst>
    <p:notesMasterId r:id="rId11"/>
  </p:notesMasterIdLst>
  <p:handoutMasterIdLst>
    <p:handoutMasterId r:id="rId12"/>
  </p:handoutMasterIdLst>
  <p:sldIdLst>
    <p:sldId id="257" r:id="rId3"/>
    <p:sldId id="256" r:id="rId4"/>
    <p:sldId id="264" r:id="rId5"/>
    <p:sldId id="258" r:id="rId6"/>
    <p:sldId id="259" r:id="rId7"/>
    <p:sldId id="260" r:id="rId8"/>
    <p:sldId id="261" r:id="rId9"/>
    <p:sldId id="265" r:id="rId10"/>
  </p:sldIdLst>
  <p:sldSz cx="12190413" cy="6859588"/>
  <p:notesSz cx="6858000" cy="9144000"/>
  <p:custDataLst>
    <p:tags r:id="rId13"/>
  </p:custDataLst>
  <p:defaultTextStyle>
    <a:defPPr>
      <a:defRPr lang="en-US"/>
    </a:defPPr>
    <a:lvl1pPr marL="0" indent="0" algn="l" defTabSz="457189" rtl="0" eaLnBrk="1" fontAlgn="base" hangingPunct="1">
      <a:lnSpc>
        <a:spcPct val="100000"/>
      </a:lnSpc>
      <a:spcBef>
        <a:spcPct val="0"/>
      </a:spcBef>
      <a:spcAft>
        <a:spcPts val="1200"/>
      </a:spcAft>
      <a:buFont typeface="Arial" panose="020B0604020202020204" pitchFamily="34" charset="0"/>
      <a:buChar char="​"/>
      <a:defRPr kern="1200" spc="-50" baseline="0">
        <a:solidFill>
          <a:schemeClr val="tx1"/>
        </a:solidFill>
        <a:latin typeface="Verdana"/>
        <a:ea typeface="Verdana" pitchFamily="34" charset="0"/>
        <a:cs typeface="Verdana" pitchFamily="34" charset="0"/>
      </a:defRPr>
    </a:lvl1pPr>
    <a:lvl2pPr marL="252000" indent="-252000" algn="l" defTabSz="457189" rtl="0" eaLnBrk="1" fontAlgn="base" hangingPunct="1">
      <a:lnSpc>
        <a:spcPct val="100000"/>
      </a:lnSpc>
      <a:spcBef>
        <a:spcPct val="0"/>
      </a:spcBef>
      <a:spcAft>
        <a:spcPts val="1200"/>
      </a:spcAft>
      <a:buFont typeface="Verdana" pitchFamily="34" charset="0"/>
      <a:buChar char="•"/>
      <a:defRPr sz="1800" kern="1200" spc="-50">
        <a:solidFill>
          <a:schemeClr val="tx1"/>
        </a:solidFill>
        <a:latin typeface="Verdana"/>
        <a:ea typeface="Verdana" pitchFamily="34" charset="0"/>
        <a:cs typeface="+mn-cs"/>
      </a:defRPr>
    </a:lvl2pPr>
    <a:lvl3pPr marL="648000" indent="-252000" algn="l" defTabSz="457189" rtl="0" eaLnBrk="1" fontAlgn="base" hangingPunct="1">
      <a:lnSpc>
        <a:spcPct val="100000"/>
      </a:lnSpc>
      <a:spcBef>
        <a:spcPct val="0"/>
      </a:spcBef>
      <a:spcAft>
        <a:spcPts val="1200"/>
      </a:spcAft>
      <a:buFont typeface="Verdana" pitchFamily="34" charset="0"/>
      <a:buChar char="•"/>
      <a:defRPr sz="1600" kern="1200" spc="-50">
        <a:solidFill>
          <a:schemeClr val="tx1"/>
        </a:solidFill>
        <a:latin typeface="Verdana"/>
        <a:ea typeface="Verdana" pitchFamily="34" charset="0"/>
        <a:cs typeface="+mn-cs"/>
      </a:defRPr>
    </a:lvl3pPr>
    <a:lvl4pPr marL="979200" indent="-252000" algn="l" defTabSz="457189" rtl="0" eaLnBrk="1" fontAlgn="base" hangingPunct="1">
      <a:lnSpc>
        <a:spcPct val="100000"/>
      </a:lnSpc>
      <a:spcBef>
        <a:spcPct val="0"/>
      </a:spcBef>
      <a:spcAft>
        <a:spcPts val="1200"/>
      </a:spcAft>
      <a:buFont typeface="Verdana" panose="020B0604030504040204" pitchFamily="34" charset="0"/>
      <a:buChar char="•"/>
      <a:defRPr sz="1400" kern="1200" spc="-50">
        <a:solidFill>
          <a:schemeClr val="tx1"/>
        </a:solidFill>
        <a:latin typeface="Verdana"/>
        <a:ea typeface="Verdana" pitchFamily="34" charset="0"/>
        <a:cs typeface="+mn-cs"/>
      </a:defRPr>
    </a:lvl4pPr>
    <a:lvl5pPr marL="0" indent="0" algn="l" defTabSz="457189" rtl="0" eaLnBrk="1" fontAlgn="base" hangingPunct="1">
      <a:lnSpc>
        <a:spcPct val="80000"/>
      </a:lnSpc>
      <a:spcBef>
        <a:spcPct val="0"/>
      </a:spcBef>
      <a:spcAft>
        <a:spcPts val="1200"/>
      </a:spcAft>
      <a:buFont typeface="Arial" panose="020B0604020202020204" pitchFamily="34" charset="0"/>
      <a:buChar char="​"/>
      <a:defRPr sz="4800" b="1" kern="1200" cap="all" spc="-50" baseline="0">
        <a:solidFill>
          <a:schemeClr val="tx1"/>
        </a:solidFill>
        <a:latin typeface="Verdana"/>
        <a:ea typeface="Verdana" pitchFamily="34" charset="0"/>
        <a:cs typeface="+mn-cs"/>
      </a:defRPr>
    </a:lvl5pPr>
    <a:lvl6pPr marL="0" indent="0" algn="l" defTabSz="457189" rtl="0" eaLnBrk="1" latinLnBrk="0" hangingPunct="1">
      <a:spcBef>
        <a:spcPts val="0"/>
      </a:spcBef>
      <a:spcAft>
        <a:spcPts val="600"/>
      </a:spcAft>
      <a:buClr>
        <a:schemeClr val="tx2"/>
      </a:buClr>
      <a:buFont typeface="Arial" panose="020B0604020202020204" pitchFamily="34" charset="0"/>
      <a:buChar char="​"/>
      <a:defRPr sz="1800" b="1" kern="1200" cap="all" spc="-50" baseline="0">
        <a:solidFill>
          <a:schemeClr val="tx2"/>
        </a:solidFill>
        <a:latin typeface="+mn-lt"/>
        <a:ea typeface="+mn-ea"/>
        <a:cs typeface="+mn-cs"/>
      </a:defRPr>
    </a:lvl6pPr>
    <a:lvl7pPr marL="0" indent="0" algn="l" defTabSz="457189" rtl="0" eaLnBrk="1" latinLnBrk="0" hangingPunct="1">
      <a:spcBef>
        <a:spcPts val="0"/>
      </a:spcBef>
      <a:spcAft>
        <a:spcPts val="1200"/>
      </a:spcAft>
      <a:buFont typeface="Arial" panose="020B0604020202020204" pitchFamily="34" charset="0"/>
      <a:buChar char="​"/>
      <a:defRPr sz="1800" i="1" kern="1200" spc="-50">
        <a:solidFill>
          <a:schemeClr val="bg2"/>
        </a:solidFill>
        <a:latin typeface="+mn-lt"/>
        <a:ea typeface="+mn-ea"/>
        <a:cs typeface="+mn-cs"/>
      </a:defRPr>
    </a:lvl7pPr>
    <a:lvl8pPr marL="648000" indent="-252000" algn="l" defTabSz="457189" rtl="0" eaLnBrk="1" latinLnBrk="0" hangingPunct="1">
      <a:spcBef>
        <a:spcPts val="0"/>
      </a:spcBef>
      <a:spcAft>
        <a:spcPts val="1200"/>
      </a:spcAft>
      <a:buClr>
        <a:schemeClr val="bg2"/>
      </a:buClr>
      <a:buFont typeface="+mj-lt"/>
      <a:buAutoNum type="arabicPeriod"/>
      <a:defRPr sz="1600" kern="1200" spc="-50">
        <a:solidFill>
          <a:schemeClr val="tx1"/>
        </a:solidFill>
        <a:latin typeface="+mn-lt"/>
        <a:ea typeface="+mn-ea"/>
        <a:cs typeface="+mn-cs"/>
      </a:defRPr>
    </a:lvl8pPr>
    <a:lvl9pPr marL="648000" indent="-252000" algn="l" defTabSz="457189" rtl="0" eaLnBrk="1" latinLnBrk="0" hangingPunct="1">
      <a:spcBef>
        <a:spcPts val="0"/>
      </a:spcBef>
      <a:spcAft>
        <a:spcPts val="1200"/>
      </a:spcAft>
      <a:buClr>
        <a:schemeClr val="bg2"/>
      </a:buClr>
      <a:buFont typeface="+mj-lt"/>
      <a:buAutoNum type="alphaUcPeriod"/>
      <a:defRPr sz="1600" kern="1200" spc="-5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0074" autoAdjust="0"/>
  </p:normalViewPr>
  <p:slideViewPr>
    <p:cSldViewPr snapToGrid="0">
      <p:cViewPr varScale="1">
        <p:scale>
          <a:sx n="81" d="100"/>
          <a:sy n="81" d="100"/>
        </p:scale>
        <p:origin x="1056" y="90"/>
      </p:cViewPr>
      <p:guideLst/>
    </p:cSldViewPr>
  </p:slideViewPr>
  <p:outlineViewPr>
    <p:cViewPr>
      <p:scale>
        <a:sx n="33" d="100"/>
        <a:sy n="33" d="100"/>
      </p:scale>
      <p:origin x="0" y="-20226"/>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9" d="100"/>
          <a:sy n="69" d="100"/>
        </p:scale>
        <p:origin x="3264"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gs" Target="tags/tag1.xml"/><Relationship Id="rId18"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customXml" Target="../customXml/item4.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B7588AC-F512-4847-9233-601F4B16DDFE}" type="slidenum">
              <a:rPr lang="en-GB" smtClean="0"/>
              <a:pPr/>
              <a:t>‹#›</a:t>
            </a:fld>
            <a:endParaRPr lang="en-GB" dirty="0"/>
          </a:p>
        </p:txBody>
      </p:sp>
      <p:sp>
        <p:nvSpPr>
          <p:cNvPr id="3" name="Date Placeholder 2">
            <a:extLst>
              <a:ext uri="{FF2B5EF4-FFF2-40B4-BE49-F238E27FC236}">
                <a16:creationId xmlns:a16="http://schemas.microsoft.com/office/drawing/2014/main" id="{E73E8A3B-3A63-46A9-95E1-03CE2FCF9C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F6A870-D0BC-44DB-AD81-D5E8B04AE8D4}" type="datetimeFigureOut">
              <a:rPr lang="da-DK" smtClean="0"/>
              <a:t>30-11-2018</a:t>
            </a:fld>
            <a:endParaRPr lang="da-DK"/>
          </a:p>
        </p:txBody>
      </p:sp>
    </p:spTree>
    <p:extLst>
      <p:ext uri="{BB962C8B-B14F-4D97-AF65-F5344CB8AC3E}">
        <p14:creationId xmlns:p14="http://schemas.microsoft.com/office/powerpoint/2010/main" val="12541452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F5B7C09-5A60-450F-8B1D-B16CDE8563A2}" type="datetime1">
              <a:rPr lang="en-GB" noProof="0" smtClean="0"/>
              <a:pPr/>
              <a:t>30/11/2018</a:t>
            </a:fld>
            <a:endParaRPr lang="en-GB" noProof="0"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3175">
            <a:solidFill>
              <a:schemeClr val="accent6"/>
            </a:solidFill>
          </a:ln>
        </p:spPr>
        <p:txBody>
          <a:bodyPr vert="horz" wrap="square" lIns="91440" tIns="45720" rIns="91440" bIns="45720" numCol="1" anchor="ctr" anchorCtr="0" compatLnSpc="1">
            <a:prstTxWarp prst="textNoShape">
              <a:avLst/>
            </a:prstTxWarp>
          </a:bodyP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1F2F6E2-CA2D-40A7-8BE4-C30E5CF2054D}" type="slidenum">
              <a:rPr lang="en-GB" noProof="0" smtClean="0"/>
              <a:pPr/>
              <a:t>‹#›</a:t>
            </a:fld>
            <a:endParaRPr lang="en-GB" noProof="0" dirty="0"/>
          </a:p>
        </p:txBody>
      </p:sp>
    </p:spTree>
    <p:extLst>
      <p:ext uri="{BB962C8B-B14F-4D97-AF65-F5344CB8AC3E}">
        <p14:creationId xmlns:p14="http://schemas.microsoft.com/office/powerpoint/2010/main" val="3365346767"/>
      </p:ext>
    </p:extLst>
  </p:cSld>
  <p:clrMap bg1="lt1" tx1="dk1" bg2="lt2" tx2="dk2" accent1="accent1" accent2="accent2" accent3="accent3" accent4="accent4" accent5="accent5" accent6="accent6" hlink="hlink" folHlink="folHlink"/>
  <p:hf hdr="0" ftr="0" dt="0"/>
  <p:notesStyle>
    <a:lvl1pPr algn="l" defTabSz="457189" rtl="0" eaLnBrk="0" fontAlgn="base" hangingPunct="0">
      <a:spcBef>
        <a:spcPct val="30000"/>
      </a:spcBef>
      <a:spcAft>
        <a:spcPct val="0"/>
      </a:spcAft>
      <a:defRPr sz="1200" kern="1200">
        <a:solidFill>
          <a:schemeClr val="tx1"/>
        </a:solidFill>
        <a:latin typeface="Verdana" pitchFamily="34" charset="0"/>
        <a:ea typeface="Verdana" pitchFamily="34" charset="0"/>
        <a:cs typeface="Verdana" pitchFamily="34" charset="0"/>
      </a:defRPr>
    </a:lvl1pPr>
    <a:lvl2pPr marL="457189" algn="l" defTabSz="457189" rtl="0" eaLnBrk="0" fontAlgn="base" hangingPunct="0">
      <a:spcBef>
        <a:spcPct val="30000"/>
      </a:spcBef>
      <a:spcAft>
        <a:spcPct val="0"/>
      </a:spcAft>
      <a:defRPr sz="1200" kern="1200">
        <a:solidFill>
          <a:schemeClr val="tx1"/>
        </a:solidFill>
        <a:latin typeface="Verdana" pitchFamily="34" charset="0"/>
        <a:ea typeface="Verdana" pitchFamily="34" charset="0"/>
        <a:cs typeface="+mn-cs"/>
      </a:defRPr>
    </a:lvl2pPr>
    <a:lvl3pPr marL="914377" algn="l" defTabSz="457189" rtl="0" eaLnBrk="0" fontAlgn="base" hangingPunct="0">
      <a:spcBef>
        <a:spcPct val="30000"/>
      </a:spcBef>
      <a:spcAft>
        <a:spcPct val="0"/>
      </a:spcAft>
      <a:defRPr sz="1200" kern="1200">
        <a:solidFill>
          <a:schemeClr val="tx1"/>
        </a:solidFill>
        <a:latin typeface="Verdana" pitchFamily="34" charset="0"/>
        <a:ea typeface="Verdana" pitchFamily="34" charset="0"/>
        <a:cs typeface="+mn-cs"/>
      </a:defRPr>
    </a:lvl3pPr>
    <a:lvl4pPr marL="1371566" algn="l" defTabSz="457189" rtl="0" eaLnBrk="0" fontAlgn="base" hangingPunct="0">
      <a:spcBef>
        <a:spcPct val="30000"/>
      </a:spcBef>
      <a:spcAft>
        <a:spcPct val="0"/>
      </a:spcAft>
      <a:defRPr sz="1200" kern="1200">
        <a:solidFill>
          <a:schemeClr val="tx1"/>
        </a:solidFill>
        <a:latin typeface="Verdana" pitchFamily="34" charset="0"/>
        <a:ea typeface="Verdana" pitchFamily="34" charset="0"/>
        <a:cs typeface="+mn-cs"/>
      </a:defRPr>
    </a:lvl4pPr>
    <a:lvl5pPr marL="1828754" algn="l" defTabSz="457189" rtl="0" eaLnBrk="0" fontAlgn="base" hangingPunct="0">
      <a:spcBef>
        <a:spcPct val="30000"/>
      </a:spcBef>
      <a:spcAft>
        <a:spcPct val="0"/>
      </a:spcAft>
      <a:defRPr sz="1200" kern="1200">
        <a:solidFill>
          <a:schemeClr val="tx1"/>
        </a:solidFill>
        <a:latin typeface="Verdana" pitchFamily="34" charset="0"/>
        <a:ea typeface="Verdana" pitchFamily="34" charset="0"/>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a:t>
            </a:fld>
            <a:endParaRPr lang="en-GB" noProof="0" dirty="0"/>
          </a:p>
        </p:txBody>
      </p:sp>
    </p:spTree>
    <p:extLst>
      <p:ext uri="{BB962C8B-B14F-4D97-AF65-F5344CB8AC3E}">
        <p14:creationId xmlns:p14="http://schemas.microsoft.com/office/powerpoint/2010/main" val="246644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2</a:t>
            </a:fld>
            <a:endParaRPr lang="en-GB" noProof="0" dirty="0"/>
          </a:p>
        </p:txBody>
      </p:sp>
    </p:spTree>
    <p:extLst>
      <p:ext uri="{BB962C8B-B14F-4D97-AF65-F5344CB8AC3E}">
        <p14:creationId xmlns:p14="http://schemas.microsoft.com/office/powerpoint/2010/main" val="2444557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Logo_fonden"/>
          <p:cNvSpPr>
            <a:spLocks noChangeAspect="1"/>
          </p:cNvSpPr>
          <p:nvPr userDrawn="1"/>
        </p:nvSpPr>
        <p:spPr>
          <a:xfrm>
            <a:off x="817200" y="6159600"/>
            <a:ext cx="1319093" cy="298800"/>
          </a:xfrm>
          <a:prstGeom prst="rect">
            <a:avLst/>
          </a:prstGeom>
          <a:noFill/>
          <a:ln>
            <a:noFill/>
          </a:ln>
          <a:effectLst/>
          <a:extLst>
            <a:ext uri="{909E8E84-426E-40DD-AFC4-6F175D3DCCD1}">
              <a14:hiddenFill xmlns:a14="http://schemas.microsoft.com/office/drawing/2010/main">
                <a:solidFill>
                  <a:schemeClr val="accent6"/>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FLD_PresentationTitle">
            <a:extLst>
              <a:ext uri="{FF2B5EF4-FFF2-40B4-BE49-F238E27FC236}">
                <a16:creationId xmlns:a16="http://schemas.microsoft.com/office/drawing/2014/main" id="{B1DAA5DF-5AA7-49EC-ACBF-10E8A1971277}"/>
              </a:ext>
            </a:extLst>
          </p:cNvPr>
          <p:cNvSpPr>
            <a:spLocks noGrp="1"/>
          </p:cNvSpPr>
          <p:nvPr>
            <p:ph type="ctrTitle" hasCustomPrompt="1"/>
          </p:nvPr>
        </p:nvSpPr>
        <p:spPr>
          <a:xfrm>
            <a:off x="798513" y="409569"/>
            <a:ext cx="9773112" cy="681548"/>
          </a:xfrm>
        </p:spPr>
        <p:txBody>
          <a:bodyPr tIns="0" anchor="t" anchorCtr="0"/>
          <a:lstStyle>
            <a:lvl1pPr>
              <a:defRPr sz="4800" cap="all" spc="-150" baseline="0" smtClean="0">
                <a:solidFill>
                  <a:schemeClr val="tx1"/>
                </a:solidFill>
                <a:latin typeface="Verdana" pitchFamily="34" charset="0"/>
              </a:defRPr>
            </a:lvl1pPr>
          </a:lstStyle>
          <a:p>
            <a:r>
              <a:rPr lang="en-GB" noProof="0" dirty="0"/>
              <a:t>Headline</a:t>
            </a:r>
          </a:p>
        </p:txBody>
      </p:sp>
      <p:sp>
        <p:nvSpPr>
          <p:cNvPr id="19" name="FLD_PresentationTitle_2">
            <a:extLst>
              <a:ext uri="{FF2B5EF4-FFF2-40B4-BE49-F238E27FC236}">
                <a16:creationId xmlns:a16="http://schemas.microsoft.com/office/drawing/2014/main" id="{5B27253C-39D7-4448-BD0F-A9FC3677BCBD}"/>
              </a:ext>
            </a:extLst>
          </p:cNvPr>
          <p:cNvSpPr>
            <a:spLocks noGrp="1" noChangeArrowheads="1"/>
          </p:cNvSpPr>
          <p:nvPr>
            <p:ph type="subTitle" sz="quarter" idx="1" hasCustomPrompt="1"/>
          </p:nvPr>
        </p:nvSpPr>
        <p:spPr>
          <a:xfrm>
            <a:off x="798512" y="1139744"/>
            <a:ext cx="9772652" cy="1254562"/>
          </a:xfrm>
        </p:spPr>
        <p:txBody>
          <a:bodyPr lIns="0"/>
          <a:lstStyle>
            <a:lvl1pPr marL="0" indent="0">
              <a:lnSpc>
                <a:spcPct val="100000"/>
              </a:lnSpc>
              <a:spcAft>
                <a:spcPts val="0"/>
              </a:spcAft>
              <a:buFontTx/>
              <a:buNone/>
              <a:defRPr sz="4800" b="1" cap="all" spc="-150" baseline="0" smtClean="0">
                <a:solidFill>
                  <a:schemeClr val="tx2"/>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513" y="5020098"/>
            <a:ext cx="8136879" cy="1084262"/>
          </a:xfrm>
        </p:spPr>
        <p:txBody>
          <a:bodyPr lIns="0"/>
          <a:lstStyle>
            <a:lvl1pPr marL="0" indent="0">
              <a:buFont typeface="Arial" panose="020B0604020202020204" pitchFamily="34" charset="0"/>
              <a:buChar char="​"/>
              <a:defRPr sz="1600"/>
            </a:lvl1pPr>
          </a:lstStyle>
          <a:p>
            <a:pPr lvl="0"/>
            <a:r>
              <a:rPr lang="en-GB"/>
              <a:t>Subtitle</a:t>
            </a:r>
            <a:endParaRPr lang="en-GB" dirty="0"/>
          </a:p>
        </p:txBody>
      </p:sp>
      <p:sp>
        <p:nvSpPr>
          <p:cNvPr id="9" name="Slide Number Placeholder 5"/>
          <p:cNvSpPr>
            <a:spLocks noGrp="1"/>
          </p:cNvSpPr>
          <p:nvPr>
            <p:ph type="sldNum" sz="quarter" idx="4"/>
          </p:nvPr>
        </p:nvSpPr>
        <p:spPr>
          <a:xfrm>
            <a:off x="10907200" y="6284782"/>
            <a:ext cx="479938" cy="155611"/>
          </a:xfrm>
          <a:prstGeom prst="rect">
            <a:avLst/>
          </a:prstGeom>
        </p:spPr>
        <p:txBody>
          <a:bodyPr vert="horz" wrap="square" lIns="0" tIns="0" rIns="0" bIns="0" numCol="1" anchor="ctr" anchorCtr="0" compatLnSpc="1">
            <a:prstTxWarp prst="textNoShape">
              <a:avLst/>
            </a:prstTxWarp>
          </a:bodyPr>
          <a:lstStyle>
            <a:lvl1pPr algn="r">
              <a:defRPr sz="800">
                <a:solidFill>
                  <a:schemeClr val="tx1"/>
                </a:solidFill>
              </a:defRPr>
            </a:lvl1pPr>
          </a:lstStyle>
          <a:p>
            <a:fld id="{31421AFA-3AE7-4CEA-BC9B-447859BED57B}" type="slidenum">
              <a:rPr lang="en-GB" smtClean="0"/>
              <a:pPr/>
              <a:t>‹#›</a:t>
            </a:fld>
            <a:endParaRPr lang="en-GB" dirty="0"/>
          </a:p>
        </p:txBody>
      </p:sp>
      <p:sp>
        <p:nvSpPr>
          <p:cNvPr id="11" name="Footer Placeholder 4">
            <a:extLst>
              <a:ext uri="{FF2B5EF4-FFF2-40B4-BE49-F238E27FC236}">
                <a16:creationId xmlns:a16="http://schemas.microsoft.com/office/drawing/2014/main" id="{FC6EA742-E999-426B-9F1C-33524D47AEA4}"/>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2" name="Date_DateCustomA">
            <a:extLst>
              <a:ext uri="{FF2B5EF4-FFF2-40B4-BE49-F238E27FC236}">
                <a16:creationId xmlns:a16="http://schemas.microsoft.com/office/drawing/2014/main" id="{09BA1C59-AB8D-4ACE-A4C9-3A97AB0B83EC}"/>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5D4693A-15A6-4237-B6FF-74C1968391EE}" type="datetime1">
              <a:rPr lang="en-GB" smtClean="0"/>
              <a:t>30/11/2018</a:t>
            </a:fld>
            <a:endParaRPr lang="en-GB" dirty="0"/>
          </a:p>
        </p:txBody>
      </p:sp>
    </p:spTree>
    <p:extLst>
      <p:ext uri="{BB962C8B-B14F-4D97-AF65-F5344CB8AC3E}">
        <p14:creationId xmlns:p14="http://schemas.microsoft.com/office/powerpoint/2010/main" val="542876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right image ">
    <p:spTree>
      <p:nvGrpSpPr>
        <p:cNvPr id="1" name=""/>
        <p:cNvGrpSpPr/>
        <p:nvPr/>
      </p:nvGrpSpPr>
      <p:grpSpPr>
        <a:xfrm>
          <a:off x="0" y="0"/>
          <a:ext cx="0" cy="0"/>
          <a:chOff x="0" y="0"/>
          <a:chExt cx="0" cy="0"/>
        </a:xfrm>
      </p:grpSpPr>
      <p:sp>
        <p:nvSpPr>
          <p:cNvPr id="21" name="Picture Placeholder 9">
            <a:extLst>
              <a:ext uri="{FF2B5EF4-FFF2-40B4-BE49-F238E27FC236}">
                <a16:creationId xmlns:a16="http://schemas.microsoft.com/office/drawing/2014/main" id="{645FE9CD-1ED4-4BAB-A2E6-81FAE97D5AA5}"/>
              </a:ext>
            </a:extLst>
          </p:cNvPr>
          <p:cNvSpPr>
            <a:spLocks noGrp="1"/>
          </p:cNvSpPr>
          <p:nvPr>
            <p:ph type="pic" sz="quarter" idx="10" hasCustomPrompt="1"/>
          </p:nvPr>
        </p:nvSpPr>
        <p:spPr>
          <a:xfrm>
            <a:off x="0" y="0"/>
            <a:ext cx="12190413" cy="6859588"/>
          </a:xfrm>
          <a:noFill/>
          <a:ln>
            <a:noFill/>
          </a:ln>
        </p:spPr>
        <p:txBody>
          <a:bodyPr tIns="0" anchor="t" anchorCtr="0"/>
          <a:lstStyle>
            <a:lvl1pPr algn="ctr">
              <a:buNone/>
              <a:defRPr>
                <a:solidFill>
                  <a:schemeClr val="tx1"/>
                </a:solidFill>
              </a:defRPr>
            </a:lvl1pPr>
          </a:lstStyle>
          <a:p>
            <a:r>
              <a:rPr lang="en-GB" noProof="0"/>
              <a:t>Mark placeholder to insert image</a:t>
            </a:r>
            <a:endParaRPr lang="en-GB" noProof="0" dirty="0"/>
          </a:p>
        </p:txBody>
      </p:sp>
      <p:sp>
        <p:nvSpPr>
          <p:cNvPr id="13" name="FLD_PresentationTitle">
            <a:extLst>
              <a:ext uri="{FF2B5EF4-FFF2-40B4-BE49-F238E27FC236}">
                <a16:creationId xmlns:a16="http://schemas.microsoft.com/office/drawing/2014/main" id="{14D760D6-4511-4FB6-834E-914C8197AE93}"/>
              </a:ext>
            </a:extLst>
          </p:cNvPr>
          <p:cNvSpPr>
            <a:spLocks noGrp="1"/>
          </p:cNvSpPr>
          <p:nvPr>
            <p:ph type="ctrTitle" hasCustomPrompt="1"/>
          </p:nvPr>
        </p:nvSpPr>
        <p:spPr>
          <a:xfrm>
            <a:off x="798513" y="409569"/>
            <a:ext cx="9772651" cy="681548"/>
          </a:xfrm>
        </p:spPr>
        <p:txBody>
          <a:bodyPr tIns="0" anchor="t" anchorCtr="0"/>
          <a:lstStyle>
            <a:lvl1pPr>
              <a:defRPr sz="4800" cap="all" spc="-150" baseline="0" smtClean="0">
                <a:solidFill>
                  <a:schemeClr val="tx1"/>
                </a:solidFill>
                <a:latin typeface="Verdana" pitchFamily="34" charset="0"/>
              </a:defRPr>
            </a:lvl1pPr>
          </a:lstStyle>
          <a:p>
            <a:r>
              <a:rPr lang="en-GB" noProof="0" dirty="0"/>
              <a:t>Headline</a:t>
            </a:r>
          </a:p>
        </p:txBody>
      </p:sp>
      <p:sp>
        <p:nvSpPr>
          <p:cNvPr id="15" name="FLD_PresentationTitle_2">
            <a:extLst>
              <a:ext uri="{FF2B5EF4-FFF2-40B4-BE49-F238E27FC236}">
                <a16:creationId xmlns:a16="http://schemas.microsoft.com/office/drawing/2014/main" id="{97052B4B-9CE9-499F-8A38-BF912EBD1177}"/>
              </a:ext>
            </a:extLst>
          </p:cNvPr>
          <p:cNvSpPr>
            <a:spLocks noGrp="1" noChangeArrowheads="1"/>
          </p:cNvSpPr>
          <p:nvPr>
            <p:ph type="subTitle" sz="quarter" idx="1" hasCustomPrompt="1"/>
          </p:nvPr>
        </p:nvSpPr>
        <p:spPr>
          <a:xfrm>
            <a:off x="798512" y="1139744"/>
            <a:ext cx="9772191" cy="1254562"/>
          </a:xfrm>
        </p:spPr>
        <p:txBody>
          <a:bodyPr lIns="0"/>
          <a:lstStyle>
            <a:lvl1pPr marL="0" indent="0">
              <a:lnSpc>
                <a:spcPct val="100000"/>
              </a:lnSpc>
              <a:spcAft>
                <a:spcPts val="0"/>
              </a:spcAft>
              <a:buFontTx/>
              <a:buNone/>
              <a:defRPr sz="4800" b="1" cap="all" spc="-150" baseline="0" smtClean="0">
                <a:solidFill>
                  <a:schemeClr val="tx2"/>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513" y="5020098"/>
            <a:ext cx="8136879" cy="1084262"/>
          </a:xfrm>
        </p:spPr>
        <p:txBody>
          <a:bodyPr lIns="0"/>
          <a:lstStyle>
            <a:lvl1pPr marL="0" indent="0">
              <a:buFont typeface="Arial" panose="020B0604020202020204" pitchFamily="34" charset="0"/>
              <a:buChar char="​"/>
              <a:defRPr sz="1600"/>
            </a:lvl1pPr>
          </a:lstStyle>
          <a:p>
            <a:pPr lvl="0"/>
            <a:r>
              <a:rPr lang="en-GB"/>
              <a:t>Subtitle</a:t>
            </a:r>
            <a:endParaRPr lang="en-GB" dirty="0"/>
          </a:p>
        </p:txBody>
      </p:sp>
      <p:sp>
        <p:nvSpPr>
          <p:cNvPr id="7"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8"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16" name="Text Placeholder 15">
            <a:extLst>
              <a:ext uri="{FF2B5EF4-FFF2-40B4-BE49-F238E27FC236}">
                <a16:creationId xmlns:a16="http://schemas.microsoft.com/office/drawing/2014/main" id="{D3344F44-1D4C-407D-B0CE-FCFEE29BE51A}"/>
              </a:ext>
            </a:extLst>
          </p:cNvPr>
          <p:cNvSpPr>
            <a:spLocks noGrp="1"/>
          </p:cNvSpPr>
          <p:nvPr>
            <p:ph type="body" sz="quarter" idx="12" hasCustomPrompt="1"/>
          </p:nvPr>
        </p:nvSpPr>
        <p:spPr bwMode="auto">
          <a:xfrm>
            <a:off x="798513" y="6159600"/>
            <a:ext cx="1220400" cy="255600"/>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rgbClr val="009DF0"/>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vel</a:t>
            </a:r>
            <a:endParaRPr lang="en-GB" dirty="0"/>
          </a:p>
        </p:txBody>
      </p:sp>
      <p:sp>
        <p:nvSpPr>
          <p:cNvPr id="9" name="Slide Number Placeholder 5" hidden="1"/>
          <p:cNvSpPr>
            <a:spLocks noGrp="1"/>
          </p:cNvSpPr>
          <p:nvPr>
            <p:ph type="sldNum" sz="quarter" idx="4"/>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7" name="Footer Placeholder 4" hidden="1">
            <a:extLst>
              <a:ext uri="{FF2B5EF4-FFF2-40B4-BE49-F238E27FC236}">
                <a16:creationId xmlns:a16="http://schemas.microsoft.com/office/drawing/2014/main" id="{32F99A81-D9A2-4F30-8989-49FBFDFFBC22}"/>
              </a:ext>
            </a:extLst>
          </p:cNvPr>
          <p:cNvSpPr>
            <a:spLocks noGrp="1"/>
          </p:cNvSpPr>
          <p:nvPr>
            <p:ph type="ftr" sz="quarter" idx="3"/>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r>
              <a:rPr lang="nb-NO"/>
              <a:t>KS FoU-prosjekt 184002</a:t>
            </a:r>
            <a:endParaRPr lang="en-DK" dirty="0"/>
          </a:p>
        </p:txBody>
      </p:sp>
      <p:sp>
        <p:nvSpPr>
          <p:cNvPr id="18" name="Date_DateCustomA" hidden="1">
            <a:extLst>
              <a:ext uri="{FF2B5EF4-FFF2-40B4-BE49-F238E27FC236}">
                <a16:creationId xmlns:a16="http://schemas.microsoft.com/office/drawing/2014/main" id="{4677BC5A-C865-45E8-BEA2-32CF74611B59}"/>
              </a:ext>
            </a:extLst>
          </p:cNvPr>
          <p:cNvSpPr>
            <a:spLocks noGrp="1"/>
          </p:cNvSpPr>
          <p:nvPr>
            <p:ph type="dt" sz="half" idx="2"/>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fld id="{B13EBEEC-4978-4EE5-B432-E2422A5E35A9}" type="datetime1">
              <a:rPr lang="en-GB" smtClean="0"/>
              <a:t>30/11/2018</a:t>
            </a:fld>
            <a:endParaRPr lang="en-DK"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dark image ">
    <p:spTree>
      <p:nvGrpSpPr>
        <p:cNvPr id="1" name=""/>
        <p:cNvGrpSpPr/>
        <p:nvPr/>
      </p:nvGrpSpPr>
      <p:grpSpPr>
        <a:xfrm>
          <a:off x="0" y="0"/>
          <a:ext cx="0" cy="0"/>
          <a:chOff x="0" y="0"/>
          <a:chExt cx="0" cy="0"/>
        </a:xfrm>
      </p:grpSpPr>
      <p:sp>
        <p:nvSpPr>
          <p:cNvPr id="21" name="Picture Placeholder 9">
            <a:extLst>
              <a:ext uri="{FF2B5EF4-FFF2-40B4-BE49-F238E27FC236}">
                <a16:creationId xmlns:a16="http://schemas.microsoft.com/office/drawing/2014/main" id="{645FE9CD-1ED4-4BAB-A2E6-81FAE97D5AA5}"/>
              </a:ext>
            </a:extLst>
          </p:cNvPr>
          <p:cNvSpPr>
            <a:spLocks noGrp="1"/>
          </p:cNvSpPr>
          <p:nvPr>
            <p:ph type="pic" sz="quarter" idx="10" hasCustomPrompt="1"/>
          </p:nvPr>
        </p:nvSpPr>
        <p:spPr>
          <a:xfrm>
            <a:off x="0" y="0"/>
            <a:ext cx="12190413" cy="6859588"/>
          </a:xfrm>
          <a:solidFill>
            <a:srgbClr val="F6F6F4"/>
          </a:solidFill>
          <a:ln>
            <a:noFill/>
          </a:ln>
        </p:spPr>
        <p:txBody>
          <a:bodyPr tIns="0" anchor="t" anchorCtr="0"/>
          <a:lstStyle>
            <a:lvl1pPr algn="ctr">
              <a:buNone/>
              <a:defRPr>
                <a:solidFill>
                  <a:schemeClr val="tx1"/>
                </a:solidFill>
              </a:defRPr>
            </a:lvl1pPr>
          </a:lstStyle>
          <a:p>
            <a:r>
              <a:rPr lang="en-GB" noProof="0"/>
              <a:t>Mark placeholder to insert image</a:t>
            </a:r>
            <a:endParaRPr lang="en-GB" noProof="0" dirty="0"/>
          </a:p>
        </p:txBody>
      </p:sp>
      <p:sp>
        <p:nvSpPr>
          <p:cNvPr id="14" name="Logo_ramboll"/>
          <p:cNvSpPr>
            <a:spLocks/>
          </p:cNvSpPr>
          <p:nvPr userDrawn="1"/>
        </p:nvSpPr>
        <p:spPr>
          <a:xfrm>
            <a:off x="817201" y="6159600"/>
            <a:ext cx="896400" cy="255600"/>
          </a:xfrm>
          <a:prstGeom prst="rect">
            <a:avLst/>
          </a:prstGeom>
          <a:noFill/>
          <a:ln>
            <a:noFill/>
          </a:ln>
          <a:effectLst/>
          <a:extLst>
            <a:ext uri="{909E8E84-426E-40DD-AFC4-6F175D3DCCD1}">
              <a14:hiddenFill xmlns:a14="http://schemas.microsoft.com/office/drawing/2010/main">
                <a:solidFill>
                  <a:schemeClr val="accent6"/>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Logo_fonden"/>
          <p:cNvSpPr>
            <a:spLocks noChangeAspect="1"/>
          </p:cNvSpPr>
          <p:nvPr userDrawn="1"/>
        </p:nvSpPr>
        <p:spPr>
          <a:xfrm>
            <a:off x="817200" y="6159600"/>
            <a:ext cx="1319093" cy="298800"/>
          </a:xfrm>
          <a:prstGeom prst="rect">
            <a:avLst/>
          </a:prstGeom>
          <a:noFill/>
          <a:ln>
            <a:noFill/>
          </a:ln>
          <a:effectLst/>
          <a:extLst>
            <a:ext uri="{909E8E84-426E-40DD-AFC4-6F175D3DCCD1}">
              <a14:hiddenFill xmlns:a14="http://schemas.microsoft.com/office/drawing/2010/main">
                <a:solidFill>
                  <a:schemeClr val="accent6"/>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FLD_PresentationTitle">
            <a:extLst>
              <a:ext uri="{FF2B5EF4-FFF2-40B4-BE49-F238E27FC236}">
                <a16:creationId xmlns:a16="http://schemas.microsoft.com/office/drawing/2014/main" id="{14D760D6-4511-4FB6-834E-914C8197AE93}"/>
              </a:ext>
            </a:extLst>
          </p:cNvPr>
          <p:cNvSpPr>
            <a:spLocks noGrp="1"/>
          </p:cNvSpPr>
          <p:nvPr>
            <p:ph type="ctrTitle" hasCustomPrompt="1"/>
          </p:nvPr>
        </p:nvSpPr>
        <p:spPr>
          <a:xfrm>
            <a:off x="798513" y="409569"/>
            <a:ext cx="9773110" cy="681548"/>
          </a:xfrm>
        </p:spPr>
        <p:txBody>
          <a:bodyPr tIns="0" anchor="t" anchorCtr="0"/>
          <a:lstStyle>
            <a:lvl1pPr>
              <a:defRPr sz="4800" cap="all" spc="-150" baseline="0" smtClean="0">
                <a:solidFill>
                  <a:schemeClr val="tx2"/>
                </a:solidFill>
                <a:latin typeface="Verdana" pitchFamily="34" charset="0"/>
              </a:defRPr>
            </a:lvl1pPr>
          </a:lstStyle>
          <a:p>
            <a:r>
              <a:rPr lang="en-GB" noProof="0" dirty="0"/>
              <a:t>Headline</a:t>
            </a:r>
          </a:p>
        </p:txBody>
      </p:sp>
      <p:sp>
        <p:nvSpPr>
          <p:cNvPr id="15" name="FLD_PresentationTitle_2">
            <a:extLst>
              <a:ext uri="{FF2B5EF4-FFF2-40B4-BE49-F238E27FC236}">
                <a16:creationId xmlns:a16="http://schemas.microsoft.com/office/drawing/2014/main" id="{97052B4B-9CE9-499F-8A38-BF912EBD1177}"/>
              </a:ext>
            </a:extLst>
          </p:cNvPr>
          <p:cNvSpPr>
            <a:spLocks noGrp="1" noChangeArrowheads="1"/>
          </p:cNvSpPr>
          <p:nvPr>
            <p:ph type="subTitle" sz="quarter" idx="1" hasCustomPrompt="1"/>
          </p:nvPr>
        </p:nvSpPr>
        <p:spPr>
          <a:xfrm>
            <a:off x="798513" y="1139744"/>
            <a:ext cx="9772650" cy="1254562"/>
          </a:xfrm>
        </p:spPr>
        <p:txBody>
          <a:bodyPr lIns="0"/>
          <a:lstStyle>
            <a:lvl1pPr marL="0" indent="0">
              <a:lnSpc>
                <a:spcPct val="100000"/>
              </a:lnSpc>
              <a:spcAft>
                <a:spcPts val="0"/>
              </a:spcAft>
              <a:buFontTx/>
              <a:buNone/>
              <a:defRPr sz="4800" b="1" cap="all" spc="-150" baseline="0" smtClean="0">
                <a:solidFill>
                  <a:schemeClr val="bg1"/>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513" y="5020098"/>
            <a:ext cx="8136879" cy="1084262"/>
          </a:xfrm>
        </p:spPr>
        <p:txBody>
          <a:bodyPr lIns="0"/>
          <a:lstStyle>
            <a:lvl1pPr marL="0" indent="0">
              <a:buFont typeface="Arial" panose="020B0604020202020204" pitchFamily="34" charset="0"/>
              <a:buChar char="​"/>
              <a:defRPr sz="1600">
                <a:solidFill>
                  <a:schemeClr val="bg1"/>
                </a:solidFill>
              </a:defRPr>
            </a:lvl1pPr>
          </a:lstStyle>
          <a:p>
            <a:pPr lvl="0"/>
            <a:r>
              <a:rPr lang="en-GB"/>
              <a:t>Subtitle</a:t>
            </a:r>
            <a:endParaRPr lang="en-GB" dirty="0"/>
          </a:p>
        </p:txBody>
      </p:sp>
      <p:sp>
        <p:nvSpPr>
          <p:cNvPr id="7"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8"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16" name="Text Placeholder 15">
            <a:extLst>
              <a:ext uri="{FF2B5EF4-FFF2-40B4-BE49-F238E27FC236}">
                <a16:creationId xmlns:a16="http://schemas.microsoft.com/office/drawing/2014/main" id="{D3344F44-1D4C-407D-B0CE-FCFEE29BE51A}"/>
              </a:ext>
            </a:extLst>
          </p:cNvPr>
          <p:cNvSpPr>
            <a:spLocks noGrp="1"/>
          </p:cNvSpPr>
          <p:nvPr>
            <p:ph type="body" sz="quarter" idx="12" hasCustomPrompt="1"/>
          </p:nvPr>
        </p:nvSpPr>
        <p:spPr bwMode="auto">
          <a:xfrm>
            <a:off x="798513" y="6159600"/>
            <a:ext cx="1220400" cy="255600"/>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chemeClr val="bg1"/>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a:t>
            </a:r>
            <a:endParaRPr lang="en-GB" dirty="0"/>
          </a:p>
        </p:txBody>
      </p:sp>
      <p:sp>
        <p:nvSpPr>
          <p:cNvPr id="19" name="Slide Number Placeholder 5" hidden="1">
            <a:extLst>
              <a:ext uri="{FF2B5EF4-FFF2-40B4-BE49-F238E27FC236}">
                <a16:creationId xmlns:a16="http://schemas.microsoft.com/office/drawing/2014/main" id="{F31626DF-C504-456C-BABA-F9E112AEAE62}"/>
              </a:ext>
            </a:extLst>
          </p:cNvPr>
          <p:cNvSpPr>
            <a:spLocks noGrp="1"/>
          </p:cNvSpPr>
          <p:nvPr>
            <p:ph type="sldNum" sz="quarter" idx="4"/>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22" name="Footer Placeholder 4" hidden="1">
            <a:extLst>
              <a:ext uri="{FF2B5EF4-FFF2-40B4-BE49-F238E27FC236}">
                <a16:creationId xmlns:a16="http://schemas.microsoft.com/office/drawing/2014/main" id="{148EA343-9CD9-4A35-8E70-A9FAF3855BD9}"/>
              </a:ext>
            </a:extLst>
          </p:cNvPr>
          <p:cNvSpPr>
            <a:spLocks noGrp="1"/>
          </p:cNvSpPr>
          <p:nvPr>
            <p:ph type="ftr" sz="quarter" idx="3"/>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r>
              <a:rPr lang="nb-NO"/>
              <a:t>KS FoU-prosjekt 184002</a:t>
            </a:r>
            <a:endParaRPr lang="en-DK" dirty="0"/>
          </a:p>
        </p:txBody>
      </p:sp>
      <p:sp>
        <p:nvSpPr>
          <p:cNvPr id="23" name="Date_DateCustomA" hidden="1">
            <a:extLst>
              <a:ext uri="{FF2B5EF4-FFF2-40B4-BE49-F238E27FC236}">
                <a16:creationId xmlns:a16="http://schemas.microsoft.com/office/drawing/2014/main" id="{D46E539C-AF02-4268-B134-91B646ABB7B9}"/>
              </a:ext>
            </a:extLst>
          </p:cNvPr>
          <p:cNvSpPr>
            <a:spLocks noGrp="1"/>
          </p:cNvSpPr>
          <p:nvPr>
            <p:ph type="dt" sz="half" idx="2"/>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fld id="{76F10862-6500-40EA-A843-72061585137A}" type="datetime1">
              <a:rPr lang="en-GB" smtClean="0"/>
              <a:t>30/11/2018</a:t>
            </a:fld>
            <a:endParaRPr lang="en-DK" dirty="0"/>
          </a:p>
        </p:txBody>
      </p:sp>
    </p:spTree>
    <p:extLst>
      <p:ext uri="{BB962C8B-B14F-4D97-AF65-F5344CB8AC3E}">
        <p14:creationId xmlns:p14="http://schemas.microsoft.com/office/powerpoint/2010/main" val="2598685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reaker (A)">
    <p:spTree>
      <p:nvGrpSpPr>
        <p:cNvPr id="1" name=""/>
        <p:cNvGrpSpPr/>
        <p:nvPr/>
      </p:nvGrpSpPr>
      <p:grpSpPr>
        <a:xfrm>
          <a:off x="0" y="0"/>
          <a:ext cx="0" cy="0"/>
          <a:chOff x="0" y="0"/>
          <a:chExt cx="0" cy="0"/>
        </a:xfrm>
      </p:grpSpPr>
      <p:sp>
        <p:nvSpPr>
          <p:cNvPr id="7" name="Background"/>
          <p:cNvSpPr/>
          <p:nvPr userDrawn="1"/>
        </p:nvSpPr>
        <p:spPr>
          <a:xfrm>
            <a:off x="0" y="0"/>
            <a:ext cx="12190413" cy="68595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24" name="Title 1">
            <a:extLst>
              <a:ext uri="{FF2B5EF4-FFF2-40B4-BE49-F238E27FC236}">
                <a16:creationId xmlns:a16="http://schemas.microsoft.com/office/drawing/2014/main" id="{205C9348-6845-4A4F-958A-4A052BC8EDF6}"/>
              </a:ext>
            </a:extLst>
          </p:cNvPr>
          <p:cNvSpPr>
            <a:spLocks noGrp="1"/>
          </p:cNvSpPr>
          <p:nvPr>
            <p:ph type="title" hasCustomPrompt="1"/>
          </p:nvPr>
        </p:nvSpPr>
        <p:spPr>
          <a:xfrm>
            <a:off x="798513" y="452543"/>
            <a:ext cx="7329487" cy="5255844"/>
          </a:xfrm>
        </p:spPr>
        <p:txBody>
          <a:bodyPr/>
          <a:lstStyle>
            <a:lvl1pPr>
              <a:defRPr sz="4800">
                <a:solidFill>
                  <a:schemeClr val="bg1"/>
                </a:solidFill>
              </a:defRPr>
            </a:lvl1pPr>
          </a:lstStyle>
          <a:p>
            <a:r>
              <a:rPr lang="en-GB" dirty="0"/>
              <a:t>Breaker text</a:t>
            </a:r>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1" name="Freeform 5">
            <a:extLst>
              <a:ext uri="{FF2B5EF4-FFF2-40B4-BE49-F238E27FC236}">
                <a16:creationId xmlns:a16="http://schemas.microsoft.com/office/drawing/2014/main" id="{19783461-93EA-4162-AC89-71558EC415F3}"/>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ooter Placeholder 4">
            <a:extLst>
              <a:ext uri="{FF2B5EF4-FFF2-40B4-BE49-F238E27FC236}">
                <a16:creationId xmlns:a16="http://schemas.microsoft.com/office/drawing/2014/main" id="{8EE38BD6-B0DE-4974-8C0E-549D4DF8AD81}"/>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r>
              <a:rPr lang="en-GB"/>
              <a:t>KS FoU-prosjekt 184002</a:t>
            </a:r>
            <a:endParaRPr lang="en-GB" dirty="0"/>
          </a:p>
        </p:txBody>
      </p:sp>
      <p:sp>
        <p:nvSpPr>
          <p:cNvPr id="15" name="Date_DateCustomA">
            <a:extLst>
              <a:ext uri="{FF2B5EF4-FFF2-40B4-BE49-F238E27FC236}">
                <a16:creationId xmlns:a16="http://schemas.microsoft.com/office/drawing/2014/main" id="{4F117C74-452F-4005-AE59-9EDC236F06C4}"/>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36045B27-E93B-477E-BA22-7751E06D0149}" type="datetime1">
              <a:rPr lang="en-GB" smtClean="0"/>
              <a:t>30/11/2018</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reaker (B)">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C666208A-F4F9-4299-9F9F-6881C4C08564}"/>
              </a:ext>
            </a:extLst>
          </p:cNvPr>
          <p:cNvSpPr/>
          <p:nvPr userDrawn="1"/>
        </p:nvSpPr>
        <p:spPr>
          <a:xfrm>
            <a:off x="0" y="0"/>
            <a:ext cx="12190413" cy="68595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15" name="Title 1">
            <a:extLst>
              <a:ext uri="{FF2B5EF4-FFF2-40B4-BE49-F238E27FC236}">
                <a16:creationId xmlns:a16="http://schemas.microsoft.com/office/drawing/2014/main" id="{07DF7DBE-6CC3-4F9E-A396-E82820B89EC7}"/>
              </a:ext>
            </a:extLst>
          </p:cNvPr>
          <p:cNvSpPr>
            <a:spLocks noGrp="1"/>
          </p:cNvSpPr>
          <p:nvPr>
            <p:ph type="title" hasCustomPrompt="1"/>
          </p:nvPr>
        </p:nvSpPr>
        <p:spPr>
          <a:xfrm>
            <a:off x="798514" y="452543"/>
            <a:ext cx="4886324" cy="5255844"/>
          </a:xfrm>
        </p:spPr>
        <p:txBody>
          <a:bodyPr/>
          <a:lstStyle>
            <a:lvl1pPr>
              <a:defRPr>
                <a:solidFill>
                  <a:schemeClr val="bg1"/>
                </a:solidFill>
              </a:defRPr>
            </a:lvl1pPr>
          </a:lstStyle>
          <a:p>
            <a:r>
              <a:rPr lang="en-GB" dirty="0"/>
              <a:t>Breaker text</a:t>
            </a:r>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4" name="Freeform 5">
            <a:extLst>
              <a:ext uri="{FF2B5EF4-FFF2-40B4-BE49-F238E27FC236}">
                <a16:creationId xmlns:a16="http://schemas.microsoft.com/office/drawing/2014/main" id="{428454B1-AE1A-41EC-AD14-E0008864B561}"/>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Footer Placeholder 4">
            <a:extLst>
              <a:ext uri="{FF2B5EF4-FFF2-40B4-BE49-F238E27FC236}">
                <a16:creationId xmlns:a16="http://schemas.microsoft.com/office/drawing/2014/main" id="{7AE25691-DC33-4C04-AF2A-3DEFF887BB00}"/>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r>
              <a:rPr lang="en-GB"/>
              <a:t>KS FoU-prosjekt 184002</a:t>
            </a:r>
            <a:endParaRPr lang="en-GB" dirty="0"/>
          </a:p>
        </p:txBody>
      </p:sp>
      <p:sp>
        <p:nvSpPr>
          <p:cNvPr id="17" name="Date_DateCustomA">
            <a:extLst>
              <a:ext uri="{FF2B5EF4-FFF2-40B4-BE49-F238E27FC236}">
                <a16:creationId xmlns:a16="http://schemas.microsoft.com/office/drawing/2014/main" id="{F99201D3-72C4-4206-8970-FC1ACB025C0A}"/>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D1CF0B5E-EBE0-4C29-9382-71E1EADDB647}" type="datetime1">
              <a:rPr lang="en-GB" smtClean="0"/>
              <a:t>30/11/2018</a:t>
            </a:fld>
            <a:endParaRPr lang="en-GB" dirty="0"/>
          </a:p>
        </p:txBody>
      </p:sp>
    </p:spTree>
    <p:extLst>
      <p:ext uri="{BB962C8B-B14F-4D97-AF65-F5344CB8AC3E}">
        <p14:creationId xmlns:p14="http://schemas.microsoft.com/office/powerpoint/2010/main" val="2090273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1C52AC6E-7F31-46F0-897C-8CA895D525E5}"/>
              </a:ext>
            </a:extLst>
          </p:cNvPr>
          <p:cNvSpPr/>
          <p:nvPr userDrawn="1"/>
        </p:nvSpPr>
        <p:spPr>
          <a:xfrm>
            <a:off x="0" y="0"/>
            <a:ext cx="12190413" cy="68595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10" name="Title 3">
            <a:extLst>
              <a:ext uri="{FF2B5EF4-FFF2-40B4-BE49-F238E27FC236}">
                <a16:creationId xmlns:a16="http://schemas.microsoft.com/office/drawing/2014/main" id="{12A0CAF9-565B-4643-8539-61D9B882A512}"/>
              </a:ext>
            </a:extLst>
          </p:cNvPr>
          <p:cNvSpPr>
            <a:spLocks noGrp="1"/>
          </p:cNvSpPr>
          <p:nvPr>
            <p:ph type="title"/>
          </p:nvPr>
        </p:nvSpPr>
        <p:spPr>
          <a:xfrm>
            <a:off x="798514" y="453600"/>
            <a:ext cx="10588624" cy="748800"/>
          </a:xfrm>
        </p:spPr>
        <p:txBody>
          <a:bodyPr/>
          <a:lstStyle>
            <a:lvl1pPr>
              <a:defRPr>
                <a:solidFill>
                  <a:schemeClr val="bg1"/>
                </a:solidFill>
              </a:defRPr>
            </a:lvl1pPr>
          </a:lstStyle>
          <a:p>
            <a:r>
              <a:rPr lang="en-US"/>
              <a:t>Click to edit Master title style</a:t>
            </a:r>
            <a:endParaRPr lang="en-GB" dirty="0"/>
          </a:p>
        </p:txBody>
      </p:sp>
      <p:sp>
        <p:nvSpPr>
          <p:cNvPr id="5" name="Text Placeholder 4">
            <a:extLst>
              <a:ext uri="{FF2B5EF4-FFF2-40B4-BE49-F238E27FC236}">
                <a16:creationId xmlns:a16="http://schemas.microsoft.com/office/drawing/2014/main" id="{86D6618B-DF84-4E96-B2FD-7B59D5717CEB}"/>
              </a:ext>
            </a:extLst>
          </p:cNvPr>
          <p:cNvSpPr>
            <a:spLocks noGrp="1"/>
          </p:cNvSpPr>
          <p:nvPr>
            <p:ph type="body" sz="quarter" idx="13" hasCustomPrompt="1"/>
          </p:nvPr>
        </p:nvSpPr>
        <p:spPr>
          <a:xfrm>
            <a:off x="798513" y="1633538"/>
            <a:ext cx="10588625" cy="4087812"/>
          </a:xfrm>
        </p:spPr>
        <p:txBody>
          <a:bodyPr/>
          <a:lstStyle>
            <a:lvl1pPr marL="361950" indent="-361950">
              <a:buFont typeface="+mj-lt"/>
              <a:buAutoNum type="arabicPeriod"/>
              <a:defRPr sz="1400" b="1" cap="all" baseline="0">
                <a:solidFill>
                  <a:schemeClr val="bg1"/>
                </a:solidFill>
              </a:defRPr>
            </a:lvl1pPr>
            <a:lvl2pPr marL="627063" indent="-265113">
              <a:defRPr sz="1400" b="1" cap="all" baseline="0">
                <a:solidFill>
                  <a:schemeClr val="bg1"/>
                </a:solidFill>
              </a:defRPr>
            </a:lvl2pPr>
            <a:lvl3pPr>
              <a:defRPr b="1" cap="all" baseline="0">
                <a:solidFill>
                  <a:schemeClr val="bg1"/>
                </a:solidFill>
              </a:defRPr>
            </a:lvl3pPr>
            <a:lvl4pPr>
              <a:defRPr b="1" cap="all" baseline="0">
                <a:solidFill>
                  <a:schemeClr val="bg1"/>
                </a:solidFill>
              </a:defRPr>
            </a:lvl4pPr>
            <a:lvl5pPr>
              <a:defRPr b="1" cap="all" baseline="0">
                <a:solidFill>
                  <a:schemeClr val="bg1"/>
                </a:solidFill>
              </a:defRPr>
            </a:lvl5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4" name="Freeform 5">
            <a:extLst>
              <a:ext uri="{FF2B5EF4-FFF2-40B4-BE49-F238E27FC236}">
                <a16:creationId xmlns:a16="http://schemas.microsoft.com/office/drawing/2014/main" id="{428454B1-AE1A-41EC-AD14-E0008864B561}"/>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ooter Placeholder 4">
            <a:extLst>
              <a:ext uri="{FF2B5EF4-FFF2-40B4-BE49-F238E27FC236}">
                <a16:creationId xmlns:a16="http://schemas.microsoft.com/office/drawing/2014/main" id="{3023EA8A-7243-49C8-8C39-DC7F2EDABC60}"/>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r>
              <a:rPr lang="en-GB"/>
              <a:t>KS FoU-prosjekt 184002</a:t>
            </a:r>
            <a:endParaRPr lang="en-GB" dirty="0"/>
          </a:p>
        </p:txBody>
      </p:sp>
      <p:sp>
        <p:nvSpPr>
          <p:cNvPr id="17" name="Date_DateCustomA">
            <a:extLst>
              <a:ext uri="{FF2B5EF4-FFF2-40B4-BE49-F238E27FC236}">
                <a16:creationId xmlns:a16="http://schemas.microsoft.com/office/drawing/2014/main" id="{0BFC8F03-4431-41CF-AF1F-ECDA545293A4}"/>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5CA67031-41AD-4E95-A674-12A840EBF621}" type="datetime1">
              <a:rPr lang="en-GB" smtClean="0"/>
              <a:t>30/11/2018</a:t>
            </a:fld>
            <a:endParaRPr lang="en-GB" dirty="0"/>
          </a:p>
        </p:txBody>
      </p:sp>
    </p:spTree>
    <p:extLst>
      <p:ext uri="{BB962C8B-B14F-4D97-AF65-F5344CB8AC3E}">
        <p14:creationId xmlns:p14="http://schemas.microsoft.com/office/powerpoint/2010/main" val="131220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DBAD0C-7FB6-4652-87AA-A678753BF180}"/>
              </a:ext>
            </a:extLst>
          </p:cNvPr>
          <p:cNvSpPr>
            <a:spLocks noGrp="1"/>
          </p:cNvSpPr>
          <p:nvPr>
            <p:ph type="title"/>
          </p:nvPr>
        </p:nvSpPr>
        <p:spPr>
          <a:xfrm>
            <a:off x="798514" y="453600"/>
            <a:ext cx="10588624" cy="748800"/>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798512" y="1645033"/>
            <a:ext cx="10588625"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5" name="Footer Placeholder 4">
            <a:extLst>
              <a:ext uri="{FF2B5EF4-FFF2-40B4-BE49-F238E27FC236}">
                <a16:creationId xmlns:a16="http://schemas.microsoft.com/office/drawing/2014/main" id="{C5FF0F6B-AA6E-4B16-90F1-26987BBE96AA}"/>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7" name="Date_DateCustomA">
            <a:extLst>
              <a:ext uri="{FF2B5EF4-FFF2-40B4-BE49-F238E27FC236}">
                <a16:creationId xmlns:a16="http://schemas.microsoft.com/office/drawing/2014/main" id="{FDCD1E09-F97D-49B0-8DE9-0E701EFB5FBE}"/>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7B5D971-D1E9-46B9-846C-812F0282B7DF}" type="datetime1">
              <a:rPr lang="en-GB" smtClean="0"/>
              <a:t>30/11/2018</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513" y="1645033"/>
            <a:ext cx="4886325"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49478155-5C9E-4D4A-AA75-125DF35A1CB8}"/>
              </a:ext>
            </a:extLst>
          </p:cNvPr>
          <p:cNvSpPr>
            <a:spLocks noGrp="1"/>
          </p:cNvSpPr>
          <p:nvPr>
            <p:ph sz="quarter" idx="16"/>
          </p:nvPr>
        </p:nvSpPr>
        <p:spPr>
          <a:xfrm>
            <a:off x="6499224" y="1645032"/>
            <a:ext cx="4887913" cy="40633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1B842E0E-6D91-4141-882C-6C91050C6F25}"/>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8" name="Date_DateCustomA">
            <a:extLst>
              <a:ext uri="{FF2B5EF4-FFF2-40B4-BE49-F238E27FC236}">
                <a16:creationId xmlns:a16="http://schemas.microsoft.com/office/drawing/2014/main" id="{C64885CE-5A72-464C-A675-4AEA666E3E68}"/>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E45417D-71F0-4108-B32B-CF13667E23CC}" type="datetime1">
              <a:rPr lang="en-GB" smtClean="0"/>
              <a:t>30/11/2018</a:t>
            </a:fld>
            <a:endParaRPr lang="en-GB" dirty="0"/>
          </a:p>
        </p:txBody>
      </p:sp>
    </p:spTree>
    <p:extLst>
      <p:ext uri="{BB962C8B-B14F-4D97-AF65-F5344CB8AC3E}">
        <p14:creationId xmlns:p14="http://schemas.microsoft.com/office/powerpoint/2010/main" val="1601083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513" y="1645033"/>
            <a:ext cx="4071937"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3" name="Content Placeholder 4">
            <a:extLst>
              <a:ext uri="{FF2B5EF4-FFF2-40B4-BE49-F238E27FC236}">
                <a16:creationId xmlns:a16="http://schemas.microsoft.com/office/drawing/2014/main" id="{535335C1-5736-449E-B5A3-80EF8EFB92D0}"/>
              </a:ext>
            </a:extLst>
          </p:cNvPr>
          <p:cNvSpPr>
            <a:spLocks noGrp="1"/>
          </p:cNvSpPr>
          <p:nvPr>
            <p:ph sz="quarter" idx="16"/>
          </p:nvPr>
        </p:nvSpPr>
        <p:spPr>
          <a:xfrm>
            <a:off x="5684838" y="1645032"/>
            <a:ext cx="5702300" cy="40633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4485281A-363B-4F1C-8128-EA4AF52562B6}"/>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8" name="Date_DateCustomA">
            <a:extLst>
              <a:ext uri="{FF2B5EF4-FFF2-40B4-BE49-F238E27FC236}">
                <a16:creationId xmlns:a16="http://schemas.microsoft.com/office/drawing/2014/main" id="{B0E6362C-AD60-4A3E-B1BD-8ACCD0B3D70E}"/>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483B93F7-FC3B-459B-A067-B7644B0D963A}" type="datetime1">
              <a:rPr lang="en-GB" smtClean="0"/>
              <a:t>30/11/2018</a:t>
            </a:fld>
            <a:endParaRPr lang="en-GB" dirty="0"/>
          </a:p>
        </p:txBody>
      </p:sp>
    </p:spTree>
    <p:extLst>
      <p:ext uri="{BB962C8B-B14F-4D97-AF65-F5344CB8AC3E}">
        <p14:creationId xmlns:p14="http://schemas.microsoft.com/office/powerpoint/2010/main" val="273411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C)">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513" y="1645033"/>
            <a:ext cx="5700712"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4">
            <a:extLst>
              <a:ext uri="{FF2B5EF4-FFF2-40B4-BE49-F238E27FC236}">
                <a16:creationId xmlns:a16="http://schemas.microsoft.com/office/drawing/2014/main" id="{414EC495-A6B9-4C60-A011-7047269C9CE9}"/>
              </a:ext>
            </a:extLst>
          </p:cNvPr>
          <p:cNvSpPr>
            <a:spLocks noGrp="1"/>
          </p:cNvSpPr>
          <p:nvPr>
            <p:ph sz="quarter" idx="16"/>
          </p:nvPr>
        </p:nvSpPr>
        <p:spPr>
          <a:xfrm>
            <a:off x="7313612" y="1645032"/>
            <a:ext cx="4073525" cy="406335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B60EC9E1-A6E7-4EDC-A604-820C98771D29}"/>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9" name="Date_DateCustomA">
            <a:extLst>
              <a:ext uri="{FF2B5EF4-FFF2-40B4-BE49-F238E27FC236}">
                <a16:creationId xmlns:a16="http://schemas.microsoft.com/office/drawing/2014/main" id="{73643761-53E5-4729-8F9C-AC57323CEE05}"/>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E45AC82-92FF-46F5-92C3-217D13BE4699}" type="datetime1">
              <a:rPr lang="en-GB" smtClean="0"/>
              <a:t>30/11/2018</a:t>
            </a:fld>
            <a:endParaRPr lang="en-GB" dirty="0"/>
          </a:p>
        </p:txBody>
      </p:sp>
    </p:spTree>
    <p:extLst>
      <p:ext uri="{BB962C8B-B14F-4D97-AF65-F5344CB8AC3E}">
        <p14:creationId xmlns:p14="http://schemas.microsoft.com/office/powerpoint/2010/main" val="4162539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con (A)">
    <p:spTree>
      <p:nvGrpSpPr>
        <p:cNvPr id="1" name=""/>
        <p:cNvGrpSpPr/>
        <p:nvPr/>
      </p:nvGrpSpPr>
      <p:grpSpPr>
        <a:xfrm>
          <a:off x="0" y="0"/>
          <a:ext cx="0" cy="0"/>
          <a:chOff x="0" y="0"/>
          <a:chExt cx="0" cy="0"/>
        </a:xfrm>
      </p:grpSpPr>
      <p:sp>
        <p:nvSpPr>
          <p:cNvPr id="4" name="Title 1"/>
          <p:cNvSpPr>
            <a:spLocks noGrp="1"/>
          </p:cNvSpPr>
          <p:nvPr>
            <p:ph type="title"/>
          </p:nvPr>
        </p:nvSpPr>
        <p:spPr>
          <a:xfrm>
            <a:off x="798513" y="452543"/>
            <a:ext cx="8958262" cy="748800"/>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798512" y="1645033"/>
            <a:ext cx="10588625"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Picture Placeholder 3">
            <a:extLst>
              <a:ext uri="{FF2B5EF4-FFF2-40B4-BE49-F238E27FC236}">
                <a16:creationId xmlns:a16="http://schemas.microsoft.com/office/drawing/2014/main" id="{6FB39600-48A6-438C-ACEE-E7C3FBF9C3A2}"/>
              </a:ext>
            </a:extLst>
          </p:cNvPr>
          <p:cNvSpPr>
            <a:spLocks noGrp="1"/>
          </p:cNvSpPr>
          <p:nvPr>
            <p:ph type="pic" sz="quarter" idx="11" hasCustomPrompt="1"/>
          </p:nvPr>
        </p:nvSpPr>
        <p:spPr>
          <a:xfrm>
            <a:off x="10571163" y="452544"/>
            <a:ext cx="800964" cy="800964"/>
          </a:xfrm>
          <a:noFill/>
          <a:ln>
            <a:noFill/>
          </a:ln>
        </p:spPr>
        <p:txBody>
          <a:bodyPr lIns="38399" tIns="0" anchor="t" anchorCtr="0"/>
          <a:lstStyle>
            <a:lvl1pPr marL="0" indent="0">
              <a:buNone/>
              <a:defRPr sz="1800">
                <a:solidFill>
                  <a:schemeClr val="tx1"/>
                </a:solidFill>
              </a:defRPr>
            </a:lvl1pPr>
          </a:lstStyle>
          <a:p>
            <a:r>
              <a:rPr lang="en-GB" noProof="0"/>
              <a:t>icon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C4DE7E55-1B3D-4B43-B1B5-DE5E4FAB9891}"/>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8" name="Date_DateCustomA">
            <a:extLst>
              <a:ext uri="{FF2B5EF4-FFF2-40B4-BE49-F238E27FC236}">
                <a16:creationId xmlns:a16="http://schemas.microsoft.com/office/drawing/2014/main" id="{F5D459F2-4C14-4DC3-8A9D-B1E9DF21E4CF}"/>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0E30149F-83BF-4B28-B703-FAC9D8F78FF5}" type="datetime1">
              <a:rPr lang="en-GB" smtClean="0"/>
              <a:t>30/11/2018</a:t>
            </a:fld>
            <a:endParaRPr lang="en-GB" dirty="0"/>
          </a:p>
        </p:txBody>
      </p:sp>
    </p:spTree>
    <p:extLst>
      <p:ext uri="{BB962C8B-B14F-4D97-AF65-F5344CB8AC3E}">
        <p14:creationId xmlns:p14="http://schemas.microsoft.com/office/powerpoint/2010/main" val="2999185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icon (B)">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0" name="Content Placeholder 2">
            <a:extLst>
              <a:ext uri="{FF2B5EF4-FFF2-40B4-BE49-F238E27FC236}">
                <a16:creationId xmlns:a16="http://schemas.microsoft.com/office/drawing/2014/main" id="{F487125B-AD53-4CA5-922E-72C96A67D7AA}"/>
              </a:ext>
            </a:extLst>
          </p:cNvPr>
          <p:cNvSpPr>
            <a:spLocks noGrp="1"/>
          </p:cNvSpPr>
          <p:nvPr>
            <p:ph idx="12" hasCustomPrompt="1"/>
          </p:nvPr>
        </p:nvSpPr>
        <p:spPr>
          <a:xfrm>
            <a:off x="798513" y="1645033"/>
            <a:ext cx="8958262"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Picture Placeholder 3">
            <a:extLst>
              <a:ext uri="{FF2B5EF4-FFF2-40B4-BE49-F238E27FC236}">
                <a16:creationId xmlns:a16="http://schemas.microsoft.com/office/drawing/2014/main" id="{9CFFD8C0-0E93-4388-A9E5-6DB36C4D48D1}"/>
              </a:ext>
            </a:extLst>
          </p:cNvPr>
          <p:cNvSpPr>
            <a:spLocks noGrp="1"/>
          </p:cNvSpPr>
          <p:nvPr>
            <p:ph type="pic" sz="quarter" idx="11" hasCustomPrompt="1"/>
          </p:nvPr>
        </p:nvSpPr>
        <p:spPr>
          <a:xfrm>
            <a:off x="10571162" y="1645033"/>
            <a:ext cx="818165" cy="818165"/>
          </a:xfrm>
          <a:noFill/>
          <a:ln>
            <a:noFill/>
          </a:ln>
        </p:spPr>
        <p:txBody>
          <a:bodyPr lIns="38399" tIns="0" anchor="t" anchorCtr="0"/>
          <a:lstStyle>
            <a:lvl1pPr marL="0" indent="0">
              <a:buNone/>
              <a:defRPr sz="1800">
                <a:solidFill>
                  <a:schemeClr val="tx1"/>
                </a:solidFill>
              </a:defRPr>
            </a:lvl1pPr>
          </a:lstStyle>
          <a:p>
            <a:r>
              <a:rPr lang="en-GB" noProof="0"/>
              <a:t>icon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E31502FD-B05E-464F-8932-42D027579D97}"/>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9" name="Date_DateCustomA">
            <a:extLst>
              <a:ext uri="{FF2B5EF4-FFF2-40B4-BE49-F238E27FC236}">
                <a16:creationId xmlns:a16="http://schemas.microsoft.com/office/drawing/2014/main" id="{AA65EC4C-43E8-483C-B54B-30D5535BB4C8}"/>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53BCEAF-6782-4F4C-AFA1-88A110352A8D}" type="datetime1">
              <a:rPr lang="en-GB" smtClean="0"/>
              <a:t>30/11/2018</a:t>
            </a:fld>
            <a:endParaRPr lang="en-GB" dirty="0"/>
          </a:p>
        </p:txBody>
      </p:sp>
    </p:spTree>
    <p:extLst>
      <p:ext uri="{BB962C8B-B14F-4D97-AF65-F5344CB8AC3E}">
        <p14:creationId xmlns:p14="http://schemas.microsoft.com/office/powerpoint/2010/main" val="3771321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illustration (A)">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0" name="Content Placeholder 2">
            <a:extLst>
              <a:ext uri="{FF2B5EF4-FFF2-40B4-BE49-F238E27FC236}">
                <a16:creationId xmlns:a16="http://schemas.microsoft.com/office/drawing/2014/main" id="{F487125B-AD53-4CA5-922E-72C96A67D7AA}"/>
              </a:ext>
            </a:extLst>
          </p:cNvPr>
          <p:cNvSpPr>
            <a:spLocks noGrp="1"/>
          </p:cNvSpPr>
          <p:nvPr>
            <p:ph idx="12" hasCustomPrompt="1"/>
          </p:nvPr>
        </p:nvSpPr>
        <p:spPr>
          <a:xfrm>
            <a:off x="798513" y="1645033"/>
            <a:ext cx="6515100"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Picture Placeholder 3">
            <a:extLst>
              <a:ext uri="{FF2B5EF4-FFF2-40B4-BE49-F238E27FC236}">
                <a16:creationId xmlns:a16="http://schemas.microsoft.com/office/drawing/2014/main" id="{9CFFD8C0-0E93-4388-A9E5-6DB36C4D48D1}"/>
              </a:ext>
            </a:extLst>
          </p:cNvPr>
          <p:cNvSpPr>
            <a:spLocks noGrp="1"/>
          </p:cNvSpPr>
          <p:nvPr>
            <p:ph type="pic" sz="quarter" idx="11" hasCustomPrompt="1"/>
          </p:nvPr>
        </p:nvSpPr>
        <p:spPr>
          <a:xfrm>
            <a:off x="8128000" y="1645033"/>
            <a:ext cx="3259138" cy="3240691"/>
          </a:xfrm>
          <a:noFill/>
          <a:ln>
            <a:noFill/>
          </a:ln>
        </p:spPr>
        <p:txBody>
          <a:bodyPr lIns="38399" tIns="0" anchor="t" anchorCtr="0"/>
          <a:lstStyle>
            <a:lvl1pPr marL="0" indent="0">
              <a:buNone/>
              <a:defRPr sz="1800">
                <a:solidFill>
                  <a:schemeClr val="tx1"/>
                </a:solidFill>
              </a:defRPr>
            </a:lvl1pPr>
          </a:lstStyle>
          <a:p>
            <a:r>
              <a:rPr lang="en-GB">
                <a:effectLst/>
              </a:rPr>
              <a:t>illustration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FB97A6BE-821A-4BF5-AFE7-9A048351C6D9}"/>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9" name="Date_DateCustomA">
            <a:extLst>
              <a:ext uri="{FF2B5EF4-FFF2-40B4-BE49-F238E27FC236}">
                <a16:creationId xmlns:a16="http://schemas.microsoft.com/office/drawing/2014/main" id="{11815BEB-2C63-4CBF-9795-6F15022666B4}"/>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5718A16-7468-49C4-AF13-EF5D95D2742B}" type="datetime1">
              <a:rPr lang="en-GB" smtClean="0"/>
              <a:t>30/11/2018</a:t>
            </a:fld>
            <a:endParaRPr lang="en-GB" dirty="0"/>
          </a:p>
        </p:txBody>
      </p:sp>
    </p:spTree>
    <p:extLst>
      <p:ext uri="{BB962C8B-B14F-4D97-AF65-F5344CB8AC3E}">
        <p14:creationId xmlns:p14="http://schemas.microsoft.com/office/powerpoint/2010/main" val="47453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illustration (B)">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513" y="1645033"/>
            <a:ext cx="5700712"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Picture Placeholder 4">
            <a:extLst>
              <a:ext uri="{FF2B5EF4-FFF2-40B4-BE49-F238E27FC236}">
                <a16:creationId xmlns:a16="http://schemas.microsoft.com/office/drawing/2014/main" id="{286587FC-F18B-4FBE-8CD2-663B9BA8C734}"/>
              </a:ext>
            </a:extLst>
          </p:cNvPr>
          <p:cNvSpPr>
            <a:spLocks noGrp="1"/>
          </p:cNvSpPr>
          <p:nvPr>
            <p:ph type="pic" sz="quarter" idx="14" hasCustomPrompt="1"/>
          </p:nvPr>
        </p:nvSpPr>
        <p:spPr>
          <a:xfrm>
            <a:off x="7313613" y="1644649"/>
            <a:ext cx="4073525" cy="4063738"/>
          </a:xfrm>
        </p:spPr>
        <p:txBody>
          <a:bodyPr/>
          <a:lstStyle>
            <a:lvl1pPr marL="0" indent="0">
              <a:buNone/>
              <a:defRPr/>
            </a:lvl1pPr>
          </a:lstStyle>
          <a:p>
            <a:r>
              <a:rPr lang="en-GB">
                <a:effectLst/>
              </a:rPr>
              <a:t>illustration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9B89233D-8149-4491-95B2-DE11051C8619}"/>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8" name="Date_DateCustomA">
            <a:extLst>
              <a:ext uri="{FF2B5EF4-FFF2-40B4-BE49-F238E27FC236}">
                <a16:creationId xmlns:a16="http://schemas.microsoft.com/office/drawing/2014/main" id="{D2C9554E-F561-4DDA-B278-92702108D9BF}"/>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2CA054C-ECEE-4B35-8E92-01C7B8A82C36}" type="datetime1">
              <a:rPr lang="en-GB" smtClean="0"/>
              <a:t>30/11/2018</a:t>
            </a:fld>
            <a:endParaRPr lang="en-GB" dirty="0"/>
          </a:p>
        </p:txBody>
      </p:sp>
    </p:spTree>
    <p:extLst>
      <p:ext uri="{BB962C8B-B14F-4D97-AF65-F5344CB8AC3E}">
        <p14:creationId xmlns:p14="http://schemas.microsoft.com/office/powerpoint/2010/main" val="114375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fact text">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1" name="Content Placeholder 2">
            <a:extLst>
              <a:ext uri="{FF2B5EF4-FFF2-40B4-BE49-F238E27FC236}">
                <a16:creationId xmlns:a16="http://schemas.microsoft.com/office/drawing/2014/main" id="{BB9C9E16-4544-49A4-A136-929E64BE7AAF}"/>
              </a:ext>
            </a:extLst>
          </p:cNvPr>
          <p:cNvSpPr>
            <a:spLocks noGrp="1"/>
          </p:cNvSpPr>
          <p:nvPr>
            <p:ph idx="12" hasCustomPrompt="1"/>
          </p:nvPr>
        </p:nvSpPr>
        <p:spPr>
          <a:xfrm>
            <a:off x="798513" y="1645033"/>
            <a:ext cx="7329487"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6">
            <a:extLst>
              <a:ext uri="{FF2B5EF4-FFF2-40B4-BE49-F238E27FC236}">
                <a16:creationId xmlns:a16="http://schemas.microsoft.com/office/drawing/2014/main" id="{89007D2D-A158-459C-BE2E-0A1D348DA7C9}"/>
              </a:ext>
            </a:extLst>
          </p:cNvPr>
          <p:cNvSpPr>
            <a:spLocks noGrp="1"/>
          </p:cNvSpPr>
          <p:nvPr>
            <p:ph type="body" sz="quarter" idx="15" hasCustomPrompt="1"/>
          </p:nvPr>
        </p:nvSpPr>
        <p:spPr>
          <a:xfrm>
            <a:off x="8942387" y="1644771"/>
            <a:ext cx="2444751" cy="4063616"/>
          </a:xfrm>
        </p:spPr>
        <p:txBody>
          <a:bodyPr lIns="0"/>
          <a:lstStyle>
            <a:lvl1pPr marL="0" indent="0">
              <a:lnSpc>
                <a:spcPct val="80000"/>
              </a:lnSpc>
              <a:spcAft>
                <a:spcPts val="1200"/>
              </a:spcAft>
              <a:buFont typeface="Arial" panose="020B0604020202020204" pitchFamily="34" charset="0"/>
              <a:buChar char="​"/>
              <a:defRPr sz="4800"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2000" indent="-252000">
              <a:lnSpc>
                <a:spcPct val="100000"/>
              </a:lnSpc>
              <a:buFont typeface="Verdana" panose="020B0604030504040204" pitchFamily="34" charset="0"/>
              <a:buChar char="•"/>
              <a:defRPr sz="1600" i="0" baseline="0">
                <a:solidFill>
                  <a:schemeClr val="tx2"/>
                </a:solidFill>
              </a:defRPr>
            </a:lvl3pPr>
            <a:lvl4pPr marL="271463" indent="-271463">
              <a:lnSpc>
                <a:spcPct val="100000"/>
              </a:lnSpc>
              <a:buFont typeface="+mj-lt"/>
              <a:buAutoNum type="arabicPeriod"/>
              <a:defRPr sz="1600">
                <a:solidFill>
                  <a:schemeClr val="tx2"/>
                </a:solidFill>
              </a:defRPr>
            </a:lvl4pPr>
            <a:lvl5pPr marL="271463" indent="-271463">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63" indent="-271463">
              <a:buClr>
                <a:schemeClr val="tx2"/>
              </a:buClr>
              <a:buFont typeface="+mj-lt"/>
              <a:buAutoNum type="arabicParenR"/>
              <a:defRPr sz="1000">
                <a:solidFill>
                  <a:schemeClr val="tx2"/>
                </a:solidFill>
              </a:defRPr>
            </a:lvl8pPr>
            <a:lvl9pPr marL="271463" indent="-271463">
              <a:buClr>
                <a:schemeClr val="tx2"/>
              </a:buClr>
              <a:buFont typeface="+mj-lt"/>
              <a:buAutoNum type="alphaLcParenR"/>
              <a:defRPr sz="1000">
                <a:solidFill>
                  <a:schemeClr val="tx2"/>
                </a:solidFill>
              </a:defRPr>
            </a:lvl9pPr>
          </a:lstStyle>
          <a:p>
            <a:pPr lvl="0"/>
            <a:r>
              <a:rPr lang="en-GB"/>
              <a:t>12,3</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3" name="Text Placeholder 6">
            <a:extLst>
              <a:ext uri="{FF2B5EF4-FFF2-40B4-BE49-F238E27FC236}">
                <a16:creationId xmlns:a16="http://schemas.microsoft.com/office/drawing/2014/main" id="{99C5C721-7970-4C21-B42B-33753616C1B3}"/>
              </a:ext>
            </a:extLst>
          </p:cNvPr>
          <p:cNvSpPr>
            <a:spLocks noGrp="1"/>
          </p:cNvSpPr>
          <p:nvPr>
            <p:ph type="body" sz="quarter" idx="14" hasCustomPrompt="1"/>
          </p:nvPr>
        </p:nvSpPr>
        <p:spPr>
          <a:xfrm>
            <a:off x="8942388" y="4992414"/>
            <a:ext cx="2444750" cy="715973"/>
          </a:xfrm>
        </p:spPr>
        <p:txBody>
          <a:bodyPr lIns="0" anchor="b" anchorCtr="0"/>
          <a:lstStyle>
            <a:lvl1pPr marL="228600" indent="-228600">
              <a:lnSpc>
                <a:spcPct val="80000"/>
              </a:lnSpc>
              <a:spcAft>
                <a:spcPts val="1200"/>
              </a:spcAft>
              <a:buFont typeface="+mj-lt"/>
              <a:buAutoNum type="arabicParenR"/>
              <a:defRPr sz="1000" b="0" i="1" cap="none" spc="0" baseline="0">
                <a:solidFill>
                  <a:schemeClr val="bg2"/>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Note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grpSp>
        <p:nvGrpSpPr>
          <p:cNvPr id="3" name="Group 2">
            <a:extLst>
              <a:ext uri="{FF2B5EF4-FFF2-40B4-BE49-F238E27FC236}">
                <a16:creationId xmlns:a16="http://schemas.microsoft.com/office/drawing/2014/main" id="{CBDD567F-EFA3-4304-9F2D-5128B34EFFF1}"/>
              </a:ext>
            </a:extLst>
          </p:cNvPr>
          <p:cNvGrpSpPr/>
          <p:nvPr userDrawn="1"/>
        </p:nvGrpSpPr>
        <p:grpSpPr>
          <a:xfrm>
            <a:off x="12339858" y="1634370"/>
            <a:ext cx="1796791" cy="2907588"/>
            <a:chOff x="12403271" y="-1"/>
            <a:chExt cx="1796791" cy="2907588"/>
          </a:xfrm>
        </p:grpSpPr>
        <p:pic>
          <p:nvPicPr>
            <p:cNvPr id="9" name="Picture 8">
              <a:extLst>
                <a:ext uri="{FF2B5EF4-FFF2-40B4-BE49-F238E27FC236}">
                  <a16:creationId xmlns:a16="http://schemas.microsoft.com/office/drawing/2014/main" id="{760E582F-46F7-4DF2-ABCB-E07E85419FF4}"/>
                </a:ext>
              </a:extLst>
            </p:cNvPr>
            <p:cNvPicPr>
              <a:picLocks noChangeAspect="1"/>
            </p:cNvPicPr>
            <p:nvPr userDrawn="1"/>
          </p:nvPicPr>
          <p:blipFill>
            <a:blip r:embed="rId2"/>
            <a:stretch>
              <a:fillRect/>
            </a:stretch>
          </p:blipFill>
          <p:spPr>
            <a:xfrm>
              <a:off x="12414617" y="1122667"/>
              <a:ext cx="1261627" cy="1565633"/>
            </a:xfrm>
            <a:prstGeom prst="rect">
              <a:avLst/>
            </a:prstGeom>
          </p:spPr>
        </p:pic>
        <p:grpSp>
          <p:nvGrpSpPr>
            <p:cNvPr id="12" name="Group 11">
              <a:extLst>
                <a:ext uri="{FF2B5EF4-FFF2-40B4-BE49-F238E27FC236}">
                  <a16:creationId xmlns:a16="http://schemas.microsoft.com/office/drawing/2014/main" id="{FA367DCD-123C-45F4-87EB-1586FA603E3A}"/>
                </a:ext>
              </a:extLst>
            </p:cNvPr>
            <p:cNvGrpSpPr/>
            <p:nvPr userDrawn="1"/>
          </p:nvGrpSpPr>
          <p:grpSpPr>
            <a:xfrm>
              <a:off x="12403271" y="-1"/>
              <a:ext cx="1796791" cy="2907588"/>
              <a:chOff x="9009867" y="1645032"/>
              <a:chExt cx="2365739" cy="3828268"/>
            </a:xfrm>
          </p:grpSpPr>
          <p:pic>
            <p:nvPicPr>
              <p:cNvPr id="15" name="Picture 14">
                <a:extLst>
                  <a:ext uri="{FF2B5EF4-FFF2-40B4-BE49-F238E27FC236}">
                    <a16:creationId xmlns:a16="http://schemas.microsoft.com/office/drawing/2014/main" id="{132FA97E-008F-4B07-B688-A7B22404D82A}"/>
                  </a:ext>
                </a:extLst>
              </p:cNvPr>
              <p:cNvPicPr>
                <a:picLocks noChangeAspect="1"/>
              </p:cNvPicPr>
              <p:nvPr/>
            </p:nvPicPr>
            <p:blipFill>
              <a:blip r:embed="rId3"/>
              <a:stretch>
                <a:fillRect/>
              </a:stretch>
            </p:blipFill>
            <p:spPr>
              <a:xfrm>
                <a:off x="9182748" y="1852126"/>
                <a:ext cx="599367" cy="280555"/>
              </a:xfrm>
              <a:prstGeom prst="rect">
                <a:avLst/>
              </a:prstGeom>
            </p:spPr>
          </p:pic>
          <p:sp>
            <p:nvSpPr>
              <p:cNvPr id="16" name="TextBox 15">
                <a:extLst>
                  <a:ext uri="{FF2B5EF4-FFF2-40B4-BE49-F238E27FC236}">
                    <a16:creationId xmlns:a16="http://schemas.microsoft.com/office/drawing/2014/main" id="{8F49FA4C-A0C7-484D-9CD0-A2B1528B3A2E}"/>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700" marR="0" indent="-25400" algn="l" defTabSz="457200"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sp>
            <p:nvSpPr>
              <p:cNvPr id="17" name="Rectangle: Rounded Corners 16">
                <a:extLst>
                  <a:ext uri="{FF2B5EF4-FFF2-40B4-BE49-F238E27FC236}">
                    <a16:creationId xmlns:a16="http://schemas.microsoft.com/office/drawing/2014/main" id="{93B8FE7B-9EF6-429C-AC7B-79E85DFB481D}"/>
                  </a:ext>
                </a:extLst>
              </p:cNvPr>
              <p:cNvSpPr/>
              <p:nvPr/>
            </p:nvSpPr>
            <p:spPr>
              <a:xfrm>
                <a:off x="9009867" y="1645032"/>
                <a:ext cx="2365739" cy="3828268"/>
              </a:xfrm>
              <a:prstGeom prst="roundRect">
                <a:avLst>
                  <a:gd name="adj" fmla="val 297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grpSp>
      </p:grpSp>
      <p:sp>
        <p:nvSpPr>
          <p:cNvPr id="14" name="Footer Placeholder 4">
            <a:extLst>
              <a:ext uri="{FF2B5EF4-FFF2-40B4-BE49-F238E27FC236}">
                <a16:creationId xmlns:a16="http://schemas.microsoft.com/office/drawing/2014/main" id="{67D61A51-31AF-4082-AFF9-2D4AE9DB7C87}"/>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9" name="Date_DateCustomA">
            <a:extLst>
              <a:ext uri="{FF2B5EF4-FFF2-40B4-BE49-F238E27FC236}">
                <a16:creationId xmlns:a16="http://schemas.microsoft.com/office/drawing/2014/main" id="{8BB7FA2D-0C66-4D42-8CC8-567BD958137F}"/>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331E137-C797-4ADD-8CB0-22F4BB77DA2E}" type="datetime1">
              <a:rPr lang="en-GB" smtClean="0"/>
              <a:t>30/11/2018</a:t>
            </a:fld>
            <a:endParaRPr lang="en-GB" dirty="0"/>
          </a:p>
        </p:txBody>
      </p:sp>
    </p:spTree>
    <p:extLst>
      <p:ext uri="{BB962C8B-B14F-4D97-AF65-F5344CB8AC3E}">
        <p14:creationId xmlns:p14="http://schemas.microsoft.com/office/powerpoint/2010/main" val="3511222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two fact texts">
    <p:spTree>
      <p:nvGrpSpPr>
        <p:cNvPr id="1" name=""/>
        <p:cNvGrpSpPr/>
        <p:nvPr/>
      </p:nvGrpSpPr>
      <p:grpSpPr>
        <a:xfrm>
          <a:off x="0" y="0"/>
          <a:ext cx="0" cy="0"/>
          <a:chOff x="0" y="0"/>
          <a:chExt cx="0" cy="0"/>
        </a:xfrm>
      </p:grpSpPr>
      <p:sp>
        <p:nvSpPr>
          <p:cNvPr id="4" name="Title 1"/>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1" name="Content Placeholder 2">
            <a:extLst>
              <a:ext uri="{FF2B5EF4-FFF2-40B4-BE49-F238E27FC236}">
                <a16:creationId xmlns:a16="http://schemas.microsoft.com/office/drawing/2014/main" id="{BB9C9E16-4544-49A4-A136-929E64BE7AAF}"/>
              </a:ext>
            </a:extLst>
          </p:cNvPr>
          <p:cNvSpPr>
            <a:spLocks noGrp="1"/>
          </p:cNvSpPr>
          <p:nvPr>
            <p:ph idx="12" hasCustomPrompt="1"/>
          </p:nvPr>
        </p:nvSpPr>
        <p:spPr>
          <a:xfrm>
            <a:off x="798514" y="1645033"/>
            <a:ext cx="4071936"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6">
            <a:extLst>
              <a:ext uri="{FF2B5EF4-FFF2-40B4-BE49-F238E27FC236}">
                <a16:creationId xmlns:a16="http://schemas.microsoft.com/office/drawing/2014/main" id="{559CAE46-C6D8-48BD-A372-1CDE93E9CCA9}"/>
              </a:ext>
            </a:extLst>
          </p:cNvPr>
          <p:cNvSpPr>
            <a:spLocks noGrp="1"/>
          </p:cNvSpPr>
          <p:nvPr>
            <p:ph type="body" sz="quarter" idx="13" hasCustomPrompt="1"/>
          </p:nvPr>
        </p:nvSpPr>
        <p:spPr>
          <a:xfrm>
            <a:off x="5684838" y="1644771"/>
            <a:ext cx="2443161" cy="4063616"/>
          </a:xfrm>
        </p:spPr>
        <p:txBody>
          <a:bodyPr lIns="0"/>
          <a:lstStyle>
            <a:lvl1pPr marL="0" indent="0">
              <a:lnSpc>
                <a:spcPct val="80000"/>
              </a:lnSpc>
              <a:spcAft>
                <a:spcPts val="1200"/>
              </a:spcAft>
              <a:buFont typeface="Arial" panose="020B0604020202020204" pitchFamily="34" charset="0"/>
              <a:buChar char="​"/>
              <a:defRPr sz="4800"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2000" indent="-252000">
              <a:lnSpc>
                <a:spcPct val="100000"/>
              </a:lnSpc>
              <a:buFont typeface="Verdana" panose="020B0604030504040204" pitchFamily="34" charset="0"/>
              <a:buChar char="•"/>
              <a:defRPr sz="1600" i="0" baseline="0">
                <a:solidFill>
                  <a:schemeClr val="tx2"/>
                </a:solidFill>
              </a:defRPr>
            </a:lvl3pPr>
            <a:lvl4pPr marL="271463" indent="-271463">
              <a:lnSpc>
                <a:spcPct val="100000"/>
              </a:lnSpc>
              <a:buFont typeface="+mj-lt"/>
              <a:buAutoNum type="arabicPeriod"/>
              <a:defRPr sz="1600">
                <a:solidFill>
                  <a:schemeClr val="tx2"/>
                </a:solidFill>
              </a:defRPr>
            </a:lvl4pPr>
            <a:lvl5pPr marL="271463" indent="-271463">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63" indent="-271463">
              <a:buClr>
                <a:schemeClr val="tx2"/>
              </a:buClr>
              <a:buFont typeface="+mj-lt"/>
              <a:buAutoNum type="arabicParenR"/>
              <a:defRPr sz="1000">
                <a:solidFill>
                  <a:schemeClr val="tx2"/>
                </a:solidFill>
              </a:defRPr>
            </a:lvl8pPr>
            <a:lvl9pPr marL="271463" indent="-271463">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8" name="Text Placeholder 6">
            <a:extLst>
              <a:ext uri="{FF2B5EF4-FFF2-40B4-BE49-F238E27FC236}">
                <a16:creationId xmlns:a16="http://schemas.microsoft.com/office/drawing/2014/main" id="{67908BB7-3AA9-46B8-9F51-F98F86B5DB18}"/>
              </a:ext>
            </a:extLst>
          </p:cNvPr>
          <p:cNvSpPr>
            <a:spLocks noGrp="1"/>
          </p:cNvSpPr>
          <p:nvPr>
            <p:ph type="body" sz="quarter" idx="14" hasCustomPrompt="1"/>
          </p:nvPr>
        </p:nvSpPr>
        <p:spPr>
          <a:xfrm>
            <a:off x="8942388" y="1644771"/>
            <a:ext cx="2444750" cy="4063616"/>
          </a:xfrm>
        </p:spPr>
        <p:txBody>
          <a:bodyPr lIns="0"/>
          <a:lstStyle>
            <a:lvl1pPr marL="0" indent="0">
              <a:lnSpc>
                <a:spcPct val="80000"/>
              </a:lnSpc>
              <a:spcAft>
                <a:spcPts val="1200"/>
              </a:spcAft>
              <a:buFont typeface="Arial" panose="020B0604020202020204" pitchFamily="34" charset="0"/>
              <a:buChar char="​"/>
              <a:defRPr sz="4800"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2000" indent="-252000">
              <a:lnSpc>
                <a:spcPct val="100000"/>
              </a:lnSpc>
              <a:buFont typeface="Verdana" panose="020B0604030504040204" pitchFamily="34" charset="0"/>
              <a:buChar char="•"/>
              <a:defRPr sz="1600" i="0" baseline="0">
                <a:solidFill>
                  <a:schemeClr val="tx2"/>
                </a:solidFill>
              </a:defRPr>
            </a:lvl3pPr>
            <a:lvl4pPr marL="271463" indent="-271463">
              <a:lnSpc>
                <a:spcPct val="100000"/>
              </a:lnSpc>
              <a:buFont typeface="+mj-lt"/>
              <a:buAutoNum type="arabicPeriod"/>
              <a:defRPr sz="1600">
                <a:solidFill>
                  <a:schemeClr val="tx2"/>
                </a:solidFill>
              </a:defRPr>
            </a:lvl4pPr>
            <a:lvl5pPr marL="271463" indent="-271463">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63" indent="-271463">
              <a:buClr>
                <a:schemeClr val="tx2"/>
              </a:buClr>
              <a:buFont typeface="+mj-lt"/>
              <a:buAutoNum type="arabicParenR"/>
              <a:defRPr sz="1000">
                <a:solidFill>
                  <a:schemeClr val="tx2"/>
                </a:solidFill>
              </a:defRPr>
            </a:lvl8pPr>
            <a:lvl9pPr marL="271463" indent="-271463">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grpSp>
        <p:nvGrpSpPr>
          <p:cNvPr id="16" name="Group 15">
            <a:extLst>
              <a:ext uri="{FF2B5EF4-FFF2-40B4-BE49-F238E27FC236}">
                <a16:creationId xmlns:a16="http://schemas.microsoft.com/office/drawing/2014/main" id="{F92F4B53-30AD-4697-89D7-9D962CE965E5}"/>
              </a:ext>
            </a:extLst>
          </p:cNvPr>
          <p:cNvGrpSpPr/>
          <p:nvPr userDrawn="1"/>
        </p:nvGrpSpPr>
        <p:grpSpPr>
          <a:xfrm>
            <a:off x="12339858" y="1634370"/>
            <a:ext cx="1796791" cy="2907588"/>
            <a:chOff x="12403271" y="-1"/>
            <a:chExt cx="1796791" cy="2907588"/>
          </a:xfrm>
        </p:grpSpPr>
        <p:pic>
          <p:nvPicPr>
            <p:cNvPr id="17" name="Picture 16">
              <a:extLst>
                <a:ext uri="{FF2B5EF4-FFF2-40B4-BE49-F238E27FC236}">
                  <a16:creationId xmlns:a16="http://schemas.microsoft.com/office/drawing/2014/main" id="{AF0FEF35-0958-440B-A77A-2699A83990A6}"/>
                </a:ext>
              </a:extLst>
            </p:cNvPr>
            <p:cNvPicPr>
              <a:picLocks noChangeAspect="1"/>
            </p:cNvPicPr>
            <p:nvPr userDrawn="1"/>
          </p:nvPicPr>
          <p:blipFill>
            <a:blip r:embed="rId2"/>
            <a:stretch>
              <a:fillRect/>
            </a:stretch>
          </p:blipFill>
          <p:spPr>
            <a:xfrm>
              <a:off x="12414617" y="1122667"/>
              <a:ext cx="1261627" cy="1565633"/>
            </a:xfrm>
            <a:prstGeom prst="rect">
              <a:avLst/>
            </a:prstGeom>
          </p:spPr>
        </p:pic>
        <p:grpSp>
          <p:nvGrpSpPr>
            <p:cNvPr id="18" name="Group 17">
              <a:extLst>
                <a:ext uri="{FF2B5EF4-FFF2-40B4-BE49-F238E27FC236}">
                  <a16:creationId xmlns:a16="http://schemas.microsoft.com/office/drawing/2014/main" id="{24203BB4-30A9-4057-A809-926EDEDB9F4F}"/>
                </a:ext>
              </a:extLst>
            </p:cNvPr>
            <p:cNvGrpSpPr/>
            <p:nvPr userDrawn="1"/>
          </p:nvGrpSpPr>
          <p:grpSpPr>
            <a:xfrm>
              <a:off x="12403271" y="-1"/>
              <a:ext cx="1796791" cy="2907588"/>
              <a:chOff x="9009867" y="1645032"/>
              <a:chExt cx="2365739" cy="3828268"/>
            </a:xfrm>
          </p:grpSpPr>
          <p:pic>
            <p:nvPicPr>
              <p:cNvPr id="19" name="Picture 18">
                <a:extLst>
                  <a:ext uri="{FF2B5EF4-FFF2-40B4-BE49-F238E27FC236}">
                    <a16:creationId xmlns:a16="http://schemas.microsoft.com/office/drawing/2014/main" id="{7139BD4A-714C-44AF-902B-B7BB51BF1ECF}"/>
                  </a:ext>
                </a:extLst>
              </p:cNvPr>
              <p:cNvPicPr>
                <a:picLocks noChangeAspect="1"/>
              </p:cNvPicPr>
              <p:nvPr/>
            </p:nvPicPr>
            <p:blipFill>
              <a:blip r:embed="rId3"/>
              <a:stretch>
                <a:fillRect/>
              </a:stretch>
            </p:blipFill>
            <p:spPr>
              <a:xfrm>
                <a:off x="9182748" y="1852126"/>
                <a:ext cx="599367" cy="280555"/>
              </a:xfrm>
              <a:prstGeom prst="rect">
                <a:avLst/>
              </a:prstGeom>
            </p:spPr>
          </p:pic>
          <p:sp>
            <p:nvSpPr>
              <p:cNvPr id="20" name="TextBox 19">
                <a:extLst>
                  <a:ext uri="{FF2B5EF4-FFF2-40B4-BE49-F238E27FC236}">
                    <a16:creationId xmlns:a16="http://schemas.microsoft.com/office/drawing/2014/main" id="{FBB5C133-0407-4A77-B2F7-7E365D047DE4}"/>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700" marR="0" indent="-25400" algn="l" defTabSz="457200"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sp>
            <p:nvSpPr>
              <p:cNvPr id="21" name="Rectangle: Rounded Corners 20">
                <a:extLst>
                  <a:ext uri="{FF2B5EF4-FFF2-40B4-BE49-F238E27FC236}">
                    <a16:creationId xmlns:a16="http://schemas.microsoft.com/office/drawing/2014/main" id="{1BBC228B-197B-44A3-99D0-D56237507B14}"/>
                  </a:ext>
                </a:extLst>
              </p:cNvPr>
              <p:cNvSpPr/>
              <p:nvPr/>
            </p:nvSpPr>
            <p:spPr>
              <a:xfrm>
                <a:off x="9009867" y="1645032"/>
                <a:ext cx="2365739" cy="3828268"/>
              </a:xfrm>
              <a:prstGeom prst="roundRect">
                <a:avLst>
                  <a:gd name="adj" fmla="val 297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grpSp>
      </p:grpSp>
      <p:sp>
        <p:nvSpPr>
          <p:cNvPr id="13" name="Footer Placeholder 4">
            <a:extLst>
              <a:ext uri="{FF2B5EF4-FFF2-40B4-BE49-F238E27FC236}">
                <a16:creationId xmlns:a16="http://schemas.microsoft.com/office/drawing/2014/main" id="{CE9B38D5-AD3D-4AE8-88F2-0F9D25BB30CD}"/>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5" name="Date_DateCustomA">
            <a:extLst>
              <a:ext uri="{FF2B5EF4-FFF2-40B4-BE49-F238E27FC236}">
                <a16:creationId xmlns:a16="http://schemas.microsoft.com/office/drawing/2014/main" id="{1AC23FC6-140A-4E04-B1F9-995F52FC873F}"/>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018BBEC8-FBB3-446D-8484-37CB82F50241}" type="datetime1">
              <a:rPr lang="en-GB" smtClean="0"/>
              <a:t>30/11/2018</a:t>
            </a:fld>
            <a:endParaRPr lang="en-GB" dirty="0"/>
          </a:p>
        </p:txBody>
      </p:sp>
    </p:spTree>
    <p:extLst>
      <p:ext uri="{BB962C8B-B14F-4D97-AF65-F5344CB8AC3E}">
        <p14:creationId xmlns:p14="http://schemas.microsoft.com/office/powerpoint/2010/main" val="460659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ct text and conten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868B673-9D9F-4BF4-8D81-D1B3477E6F0F}"/>
              </a:ext>
            </a:extLst>
          </p:cNvPr>
          <p:cNvGrpSpPr/>
          <p:nvPr userDrawn="1"/>
        </p:nvGrpSpPr>
        <p:grpSpPr>
          <a:xfrm>
            <a:off x="-1972094" y="1634370"/>
            <a:ext cx="1796791" cy="2907588"/>
            <a:chOff x="12339857" y="1634370"/>
            <a:chExt cx="1796791" cy="2907588"/>
          </a:xfrm>
        </p:grpSpPr>
        <p:sp>
          <p:nvSpPr>
            <p:cNvPr id="19" name="Rectangle: Rounded Corners 18">
              <a:extLst>
                <a:ext uri="{FF2B5EF4-FFF2-40B4-BE49-F238E27FC236}">
                  <a16:creationId xmlns:a16="http://schemas.microsoft.com/office/drawing/2014/main" id="{9F61C6D9-96E6-46EB-8545-E257C98220F8}"/>
                </a:ext>
              </a:extLst>
            </p:cNvPr>
            <p:cNvSpPr/>
            <p:nvPr/>
          </p:nvSpPr>
          <p:spPr>
            <a:xfrm>
              <a:off x="12339857" y="1634370"/>
              <a:ext cx="1796791" cy="2907588"/>
            </a:xfrm>
            <a:prstGeom prst="roundRect">
              <a:avLst>
                <a:gd name="adj" fmla="val 2970"/>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pic>
          <p:nvPicPr>
            <p:cNvPr id="17" name="Picture 16">
              <a:extLst>
                <a:ext uri="{FF2B5EF4-FFF2-40B4-BE49-F238E27FC236}">
                  <a16:creationId xmlns:a16="http://schemas.microsoft.com/office/drawing/2014/main" id="{23EC8C10-6A9E-4C2B-B6BA-69C39462851D}"/>
                </a:ext>
              </a:extLst>
            </p:cNvPr>
            <p:cNvPicPr>
              <a:picLocks noChangeAspect="1"/>
            </p:cNvPicPr>
            <p:nvPr/>
          </p:nvPicPr>
          <p:blipFill>
            <a:blip r:embed="rId2"/>
            <a:stretch>
              <a:fillRect/>
            </a:stretch>
          </p:blipFill>
          <p:spPr>
            <a:xfrm>
              <a:off x="12471161" y="1791659"/>
              <a:ext cx="455222" cy="213083"/>
            </a:xfrm>
            <a:prstGeom prst="rect">
              <a:avLst/>
            </a:prstGeom>
          </p:spPr>
        </p:pic>
        <p:sp>
          <p:nvSpPr>
            <p:cNvPr id="18" name="TextBox 17">
              <a:extLst>
                <a:ext uri="{FF2B5EF4-FFF2-40B4-BE49-F238E27FC236}">
                  <a16:creationId xmlns:a16="http://schemas.microsoft.com/office/drawing/2014/main" id="{BF580C90-4416-41DC-ADAC-F1014BB16E65}"/>
                </a:ext>
              </a:extLst>
            </p:cNvPr>
            <p:cNvSpPr txBox="1"/>
            <p:nvPr/>
          </p:nvSpPr>
          <p:spPr bwMode="auto">
            <a:xfrm>
              <a:off x="12483714" y="2086228"/>
              <a:ext cx="1433633" cy="646331"/>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700" marR="0" indent="-25400" algn="l" defTabSz="457200"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pic>
          <p:nvPicPr>
            <p:cNvPr id="15" name="Picture 14">
              <a:extLst>
                <a:ext uri="{FF2B5EF4-FFF2-40B4-BE49-F238E27FC236}">
                  <a16:creationId xmlns:a16="http://schemas.microsoft.com/office/drawing/2014/main" id="{22C7FA45-BEB8-4FA0-89DA-4AF47CEA9ACF}"/>
                </a:ext>
              </a:extLst>
            </p:cNvPr>
            <p:cNvPicPr>
              <a:picLocks noChangeAspect="1"/>
            </p:cNvPicPr>
            <p:nvPr userDrawn="1"/>
          </p:nvPicPr>
          <p:blipFill>
            <a:blip r:embed="rId3"/>
            <a:stretch>
              <a:fillRect/>
            </a:stretch>
          </p:blipFill>
          <p:spPr>
            <a:xfrm>
              <a:off x="12351204" y="2757038"/>
              <a:ext cx="1261627" cy="1565633"/>
            </a:xfrm>
            <a:prstGeom prst="rect">
              <a:avLst/>
            </a:prstGeom>
          </p:spPr>
        </p:pic>
      </p:grpSp>
      <p:grpSp>
        <p:nvGrpSpPr>
          <p:cNvPr id="21" name="Group 20">
            <a:extLst>
              <a:ext uri="{FF2B5EF4-FFF2-40B4-BE49-F238E27FC236}">
                <a16:creationId xmlns:a16="http://schemas.microsoft.com/office/drawing/2014/main" id="{21327CDE-D280-433E-A1DD-9B88BC9A9D74}"/>
              </a:ext>
            </a:extLst>
          </p:cNvPr>
          <p:cNvGrpSpPr/>
          <p:nvPr userDrawn="1"/>
        </p:nvGrpSpPr>
        <p:grpSpPr>
          <a:xfrm>
            <a:off x="12339858" y="1634370"/>
            <a:ext cx="1796791" cy="2907588"/>
            <a:chOff x="-1899137" y="-1"/>
            <a:chExt cx="1796791" cy="2907588"/>
          </a:xfrm>
        </p:grpSpPr>
        <p:grpSp>
          <p:nvGrpSpPr>
            <p:cNvPr id="22" name="Group 21">
              <a:extLst>
                <a:ext uri="{FF2B5EF4-FFF2-40B4-BE49-F238E27FC236}">
                  <a16:creationId xmlns:a16="http://schemas.microsoft.com/office/drawing/2014/main" id="{4AE14B58-12EA-4B20-8931-337F0DC7BE74}"/>
                </a:ext>
              </a:extLst>
            </p:cNvPr>
            <p:cNvGrpSpPr/>
            <p:nvPr userDrawn="1"/>
          </p:nvGrpSpPr>
          <p:grpSpPr>
            <a:xfrm>
              <a:off x="-1899137" y="-1"/>
              <a:ext cx="1796791" cy="2907588"/>
              <a:chOff x="9009867" y="1645032"/>
              <a:chExt cx="2365739" cy="3828268"/>
            </a:xfrm>
          </p:grpSpPr>
          <p:pic>
            <p:nvPicPr>
              <p:cNvPr id="24" name="Picture 23">
                <a:extLst>
                  <a:ext uri="{FF2B5EF4-FFF2-40B4-BE49-F238E27FC236}">
                    <a16:creationId xmlns:a16="http://schemas.microsoft.com/office/drawing/2014/main" id="{E1E15413-4664-4681-9444-310804612302}"/>
                  </a:ext>
                </a:extLst>
              </p:cNvPr>
              <p:cNvPicPr>
                <a:picLocks noChangeAspect="1"/>
              </p:cNvPicPr>
              <p:nvPr/>
            </p:nvPicPr>
            <p:blipFill>
              <a:blip r:embed="rId2"/>
              <a:stretch>
                <a:fillRect/>
              </a:stretch>
            </p:blipFill>
            <p:spPr>
              <a:xfrm>
                <a:off x="9182748" y="1852126"/>
                <a:ext cx="599367" cy="280555"/>
              </a:xfrm>
              <a:prstGeom prst="rect">
                <a:avLst/>
              </a:prstGeom>
            </p:spPr>
          </p:pic>
          <p:sp>
            <p:nvSpPr>
              <p:cNvPr id="25" name="TextBox 24">
                <a:extLst>
                  <a:ext uri="{FF2B5EF4-FFF2-40B4-BE49-F238E27FC236}">
                    <a16:creationId xmlns:a16="http://schemas.microsoft.com/office/drawing/2014/main" id="{D2D38E9D-D309-4835-BB4A-24E940357F1D}"/>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700" marR="0" indent="-25400" algn="l" defTabSz="457200"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sp>
            <p:nvSpPr>
              <p:cNvPr id="26" name="Rectangle: Rounded Corners 25">
                <a:extLst>
                  <a:ext uri="{FF2B5EF4-FFF2-40B4-BE49-F238E27FC236}">
                    <a16:creationId xmlns:a16="http://schemas.microsoft.com/office/drawing/2014/main" id="{3408A5E0-BE3B-4CF6-B031-C7BDEAE8EF42}"/>
                  </a:ext>
                </a:extLst>
              </p:cNvPr>
              <p:cNvSpPr/>
              <p:nvPr/>
            </p:nvSpPr>
            <p:spPr>
              <a:xfrm>
                <a:off x="9009867" y="1645032"/>
                <a:ext cx="2365739" cy="3828268"/>
              </a:xfrm>
              <a:prstGeom prst="roundRect">
                <a:avLst>
                  <a:gd name="adj" fmla="val 3193"/>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grpSp>
        <p:pic>
          <p:nvPicPr>
            <p:cNvPr id="23" name="Picture 22">
              <a:extLst>
                <a:ext uri="{FF2B5EF4-FFF2-40B4-BE49-F238E27FC236}">
                  <a16:creationId xmlns:a16="http://schemas.microsoft.com/office/drawing/2014/main" id="{74467B95-2571-401A-B1E8-0E4825008764}"/>
                </a:ext>
              </a:extLst>
            </p:cNvPr>
            <p:cNvPicPr>
              <a:picLocks noChangeAspect="1"/>
            </p:cNvPicPr>
            <p:nvPr userDrawn="1"/>
          </p:nvPicPr>
          <p:blipFill>
            <a:blip r:embed="rId4"/>
            <a:stretch>
              <a:fillRect/>
            </a:stretch>
          </p:blipFill>
          <p:spPr>
            <a:xfrm>
              <a:off x="-1884053" y="1200637"/>
              <a:ext cx="1418614" cy="1444137"/>
            </a:xfrm>
            <a:prstGeom prst="rect">
              <a:avLst/>
            </a:prstGeom>
          </p:spPr>
        </p:pic>
      </p:grpSp>
      <p:sp>
        <p:nvSpPr>
          <p:cNvPr id="4" name="Title 1"/>
          <p:cNvSpPr>
            <a:spLocks noGrp="1"/>
          </p:cNvSpPr>
          <p:nvPr>
            <p:ph type="title"/>
          </p:nvPr>
        </p:nvSpPr>
        <p:spPr>
          <a:xfrm>
            <a:off x="798514" y="453600"/>
            <a:ext cx="10588624" cy="748800"/>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4056064" y="1645033"/>
            <a:ext cx="7331074"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6">
            <a:extLst>
              <a:ext uri="{FF2B5EF4-FFF2-40B4-BE49-F238E27FC236}">
                <a16:creationId xmlns:a16="http://schemas.microsoft.com/office/drawing/2014/main" id="{344D76E6-1904-4038-80C4-8BC46CEBB703}"/>
              </a:ext>
            </a:extLst>
          </p:cNvPr>
          <p:cNvSpPr>
            <a:spLocks noGrp="1"/>
          </p:cNvSpPr>
          <p:nvPr>
            <p:ph type="body" sz="quarter" idx="15" hasCustomPrompt="1"/>
          </p:nvPr>
        </p:nvSpPr>
        <p:spPr>
          <a:xfrm>
            <a:off x="798514" y="1644771"/>
            <a:ext cx="2443162" cy="4063616"/>
          </a:xfrm>
        </p:spPr>
        <p:txBody>
          <a:bodyPr lIns="0"/>
          <a:lstStyle>
            <a:lvl1pPr marL="0" indent="0">
              <a:lnSpc>
                <a:spcPct val="80000"/>
              </a:lnSpc>
              <a:spcAft>
                <a:spcPts val="1200"/>
              </a:spcAft>
              <a:buFont typeface="Arial" panose="020B0604020202020204" pitchFamily="34" charset="0"/>
              <a:buChar char="​"/>
              <a:defRPr sz="4800"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2000" indent="-252000">
              <a:lnSpc>
                <a:spcPct val="100000"/>
              </a:lnSpc>
              <a:buFont typeface="Verdana" panose="020B0604030504040204" pitchFamily="34" charset="0"/>
              <a:buChar char="•"/>
              <a:defRPr sz="1600" i="0" baseline="0">
                <a:solidFill>
                  <a:schemeClr val="tx2"/>
                </a:solidFill>
              </a:defRPr>
            </a:lvl3pPr>
            <a:lvl4pPr marL="271463" indent="-271463">
              <a:lnSpc>
                <a:spcPct val="100000"/>
              </a:lnSpc>
              <a:buFont typeface="+mj-lt"/>
              <a:buAutoNum type="arabicPeriod"/>
              <a:defRPr sz="1600">
                <a:solidFill>
                  <a:schemeClr val="tx2"/>
                </a:solidFill>
              </a:defRPr>
            </a:lvl4pPr>
            <a:lvl5pPr marL="271463" indent="-271463">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63" indent="-271463">
              <a:buClr>
                <a:schemeClr val="tx2"/>
              </a:buClr>
              <a:buFont typeface="+mj-lt"/>
              <a:buAutoNum type="arabicParenR"/>
              <a:defRPr sz="1000">
                <a:solidFill>
                  <a:schemeClr val="tx2"/>
                </a:solidFill>
              </a:defRPr>
            </a:lvl8pPr>
            <a:lvl9pPr marL="271463" indent="-271463">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20" name="Text Placeholder 6">
            <a:extLst>
              <a:ext uri="{FF2B5EF4-FFF2-40B4-BE49-F238E27FC236}">
                <a16:creationId xmlns:a16="http://schemas.microsoft.com/office/drawing/2014/main" id="{6CAB1BFF-44E8-48FF-AF80-4144B6650AAE}"/>
              </a:ext>
            </a:extLst>
          </p:cNvPr>
          <p:cNvSpPr>
            <a:spLocks noGrp="1"/>
          </p:cNvSpPr>
          <p:nvPr>
            <p:ph type="body" sz="quarter" idx="14" hasCustomPrompt="1"/>
          </p:nvPr>
        </p:nvSpPr>
        <p:spPr>
          <a:xfrm>
            <a:off x="798514" y="4992414"/>
            <a:ext cx="2443161" cy="715973"/>
          </a:xfrm>
        </p:spPr>
        <p:txBody>
          <a:bodyPr lIns="0" anchor="b" anchorCtr="0"/>
          <a:lstStyle>
            <a:lvl1pPr marL="228600" indent="-228600">
              <a:lnSpc>
                <a:spcPct val="80000"/>
              </a:lnSpc>
              <a:spcAft>
                <a:spcPts val="1200"/>
              </a:spcAft>
              <a:buFont typeface="+mj-lt"/>
              <a:buAutoNum type="arabicParenR"/>
              <a:defRPr sz="1000" b="0" i="1" cap="none" spc="0" baseline="0">
                <a:solidFill>
                  <a:schemeClr val="bg2"/>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Note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27" name="Footer Placeholder 4">
            <a:extLst>
              <a:ext uri="{FF2B5EF4-FFF2-40B4-BE49-F238E27FC236}">
                <a16:creationId xmlns:a16="http://schemas.microsoft.com/office/drawing/2014/main" id="{BB98BEF1-8B24-44DD-B00E-B069E4D5CA5D}"/>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29" name="Date_DateCustomA">
            <a:extLst>
              <a:ext uri="{FF2B5EF4-FFF2-40B4-BE49-F238E27FC236}">
                <a16:creationId xmlns:a16="http://schemas.microsoft.com/office/drawing/2014/main" id="{5AF2CA37-37E6-4F35-A8D3-13E15E8256C8}"/>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6BD44EA-438A-4D98-8E96-EF5167CCA4FD}" type="datetime1">
              <a:rPr lang="en-GB" smtClean="0"/>
              <a:t>30/11/2018</a:t>
            </a:fld>
            <a:endParaRPr lang="en-GB" dirty="0"/>
          </a:p>
        </p:txBody>
      </p:sp>
    </p:spTree>
    <p:extLst>
      <p:ext uri="{BB962C8B-B14F-4D97-AF65-F5344CB8AC3E}">
        <p14:creationId xmlns:p14="http://schemas.microsoft.com/office/powerpoint/2010/main" val="25353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6556C8-A731-4240-9800-194A4F70A1D8}"/>
              </a:ext>
            </a:extLst>
          </p:cNvPr>
          <p:cNvSpPr>
            <a:spLocks noGrp="1"/>
          </p:cNvSpPr>
          <p:nvPr>
            <p:ph type="title"/>
          </p:nvPr>
        </p:nvSpPr>
        <p:spPr>
          <a:xfrm>
            <a:off x="798514" y="452543"/>
            <a:ext cx="4071936" cy="748800"/>
          </a:xfrm>
        </p:spPr>
        <p:txBody>
          <a:bodyPr/>
          <a:lstStyle/>
          <a:p>
            <a:r>
              <a:rPr lang="en-US"/>
              <a:t>Click to edit Master title style</a:t>
            </a:r>
            <a:endParaRPr lang="en-GB" dirty="0"/>
          </a:p>
        </p:txBody>
      </p:sp>
      <p:sp>
        <p:nvSpPr>
          <p:cNvPr id="7" name="Content Placeholder 2">
            <a:extLst>
              <a:ext uri="{FF2B5EF4-FFF2-40B4-BE49-F238E27FC236}">
                <a16:creationId xmlns:a16="http://schemas.microsoft.com/office/drawing/2014/main" id="{F530FD33-AB9C-4A88-9BBB-1E385B91358C}"/>
              </a:ext>
            </a:extLst>
          </p:cNvPr>
          <p:cNvSpPr>
            <a:spLocks noGrp="1"/>
          </p:cNvSpPr>
          <p:nvPr>
            <p:ph idx="17" hasCustomPrompt="1"/>
          </p:nvPr>
        </p:nvSpPr>
        <p:spPr>
          <a:xfrm>
            <a:off x="798513" y="1645033"/>
            <a:ext cx="4071937"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6">
            <a:extLst>
              <a:ext uri="{FF2B5EF4-FFF2-40B4-BE49-F238E27FC236}">
                <a16:creationId xmlns:a16="http://schemas.microsoft.com/office/drawing/2014/main" id="{9C52035C-C8B1-4C44-976C-626BFFA7790E}"/>
              </a:ext>
            </a:extLst>
          </p:cNvPr>
          <p:cNvSpPr>
            <a:spLocks noGrp="1"/>
          </p:cNvSpPr>
          <p:nvPr>
            <p:ph type="body" sz="quarter" idx="14" hasCustomPrompt="1"/>
          </p:nvPr>
        </p:nvSpPr>
        <p:spPr>
          <a:xfrm>
            <a:off x="5684838" y="5390147"/>
            <a:ext cx="5702300"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4838" y="537029"/>
            <a:ext cx="5702300" cy="4853118"/>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8" name="Footer Placeholder 4">
            <a:extLst>
              <a:ext uri="{FF2B5EF4-FFF2-40B4-BE49-F238E27FC236}">
                <a16:creationId xmlns:a16="http://schemas.microsoft.com/office/drawing/2014/main" id="{49DC368E-8BDB-41BB-B406-A3B0A25665D3}"/>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1" name="Date_DateCustomA">
            <a:extLst>
              <a:ext uri="{FF2B5EF4-FFF2-40B4-BE49-F238E27FC236}">
                <a16:creationId xmlns:a16="http://schemas.microsoft.com/office/drawing/2014/main" id="{6531AD21-BE76-4592-909B-A3B963868059}"/>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BDE0661-2604-484E-BC45-0434DFEDB972}" type="datetime1">
              <a:rPr lang="en-GB" smtClean="0"/>
              <a:t>30/11/2018</a:t>
            </a:fld>
            <a:endParaRPr lang="en-GB" dirty="0"/>
          </a:p>
        </p:txBody>
      </p:sp>
    </p:spTree>
    <p:extLst>
      <p:ext uri="{BB962C8B-B14F-4D97-AF65-F5344CB8AC3E}">
        <p14:creationId xmlns:p14="http://schemas.microsoft.com/office/powerpoint/2010/main" val="1123995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image (B)">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CDE71F-8FC2-4DE4-9423-EE57143478CB}"/>
              </a:ext>
            </a:extLst>
          </p:cNvPr>
          <p:cNvSpPr>
            <a:spLocks noGrp="1"/>
          </p:cNvSpPr>
          <p:nvPr>
            <p:ph type="title"/>
          </p:nvPr>
        </p:nvSpPr>
        <p:spPr>
          <a:xfrm>
            <a:off x="798513" y="452543"/>
            <a:ext cx="2443162" cy="748800"/>
          </a:xfrm>
        </p:spPr>
        <p:txBody>
          <a:bodyPr/>
          <a:lstStyle/>
          <a:p>
            <a:r>
              <a:rPr lang="en-US"/>
              <a:t>Click to edit Master title style</a:t>
            </a:r>
            <a:endParaRPr lang="en-GB" dirty="0"/>
          </a:p>
        </p:txBody>
      </p:sp>
      <p:sp>
        <p:nvSpPr>
          <p:cNvPr id="13" name="Content Placeholder 2">
            <a:extLst>
              <a:ext uri="{FF2B5EF4-FFF2-40B4-BE49-F238E27FC236}">
                <a16:creationId xmlns:a16="http://schemas.microsoft.com/office/drawing/2014/main" id="{BBB1DDA8-1E6E-4FBF-BB03-A4586ACC43CE}"/>
              </a:ext>
            </a:extLst>
          </p:cNvPr>
          <p:cNvSpPr>
            <a:spLocks noGrp="1"/>
          </p:cNvSpPr>
          <p:nvPr>
            <p:ph idx="12" hasCustomPrompt="1"/>
          </p:nvPr>
        </p:nvSpPr>
        <p:spPr>
          <a:xfrm>
            <a:off x="798514" y="1645033"/>
            <a:ext cx="2443162" cy="4062030"/>
          </a:xfrm>
        </p:spPr>
        <p:txBody>
          <a:bodyPr/>
          <a:lstStyle>
            <a:lvl4pPr>
              <a:defRPr sz="1400"/>
            </a:lvl4pPr>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ext Placeholder 6">
            <a:extLst>
              <a:ext uri="{FF2B5EF4-FFF2-40B4-BE49-F238E27FC236}">
                <a16:creationId xmlns:a16="http://schemas.microsoft.com/office/drawing/2014/main" id="{9159BA8D-3D13-45A1-A0BE-92A0162F204C}"/>
              </a:ext>
            </a:extLst>
          </p:cNvPr>
          <p:cNvSpPr>
            <a:spLocks noGrp="1"/>
          </p:cNvSpPr>
          <p:nvPr>
            <p:ph type="body" sz="quarter" idx="14" hasCustomPrompt="1"/>
          </p:nvPr>
        </p:nvSpPr>
        <p:spPr>
          <a:xfrm>
            <a:off x="4056063" y="5390147"/>
            <a:ext cx="7331075"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4056063" y="537029"/>
            <a:ext cx="7331075" cy="4853118"/>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E7D9B79D-FD5C-45BD-97EA-6B24E7C00453}"/>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9" name="Date_DateCustomA">
            <a:extLst>
              <a:ext uri="{FF2B5EF4-FFF2-40B4-BE49-F238E27FC236}">
                <a16:creationId xmlns:a16="http://schemas.microsoft.com/office/drawing/2014/main" id="{11E666E0-9E5A-4A77-8B2D-91C35C22746F}"/>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9AD5CA2-AE8E-4046-A05D-FD154D952AF2}" type="datetime1">
              <a:rPr lang="en-GB" smtClean="0"/>
              <a:t>30/11/2018</a:t>
            </a:fld>
            <a:endParaRPr lang="en-GB" dirty="0"/>
          </a:p>
        </p:txBody>
      </p:sp>
    </p:spTree>
    <p:extLst>
      <p:ext uri="{BB962C8B-B14F-4D97-AF65-F5344CB8AC3E}">
        <p14:creationId xmlns:p14="http://schemas.microsoft.com/office/powerpoint/2010/main" val="1106443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C)">
    <p:spTree>
      <p:nvGrpSpPr>
        <p:cNvPr id="1" name=""/>
        <p:cNvGrpSpPr/>
        <p:nvPr/>
      </p:nvGrpSpPr>
      <p:grpSpPr>
        <a:xfrm>
          <a:off x="0" y="0"/>
          <a:ext cx="0" cy="0"/>
          <a:chOff x="0" y="0"/>
          <a:chExt cx="0" cy="0"/>
        </a:xfrm>
      </p:grpSpPr>
      <p:sp>
        <p:nvSpPr>
          <p:cNvPr id="4" name="Title 1"/>
          <p:cNvSpPr>
            <a:spLocks noGrp="1"/>
          </p:cNvSpPr>
          <p:nvPr>
            <p:ph type="title"/>
          </p:nvPr>
        </p:nvSpPr>
        <p:spPr>
          <a:xfrm>
            <a:off x="798513" y="452543"/>
            <a:ext cx="10588625" cy="748800"/>
          </a:xfrm>
        </p:spPr>
        <p:txBody>
          <a:bodyPr/>
          <a:lstStyle/>
          <a:p>
            <a:r>
              <a:rPr lang="en-US"/>
              <a:t>Click to edit Master title style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4839" y="1645033"/>
            <a:ext cx="5702299"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13" name="Content Placeholder 2">
            <a:extLst>
              <a:ext uri="{FF2B5EF4-FFF2-40B4-BE49-F238E27FC236}">
                <a16:creationId xmlns:a16="http://schemas.microsoft.com/office/drawing/2014/main" id="{BBB1DDA8-1E6E-4FBF-BB03-A4586ACC43CE}"/>
              </a:ext>
            </a:extLst>
          </p:cNvPr>
          <p:cNvSpPr>
            <a:spLocks noGrp="1"/>
          </p:cNvSpPr>
          <p:nvPr>
            <p:ph idx="12" hasCustomPrompt="1"/>
          </p:nvPr>
        </p:nvSpPr>
        <p:spPr>
          <a:xfrm>
            <a:off x="798513" y="1645033"/>
            <a:ext cx="4071937" cy="4063354"/>
          </a:xfrm>
        </p:spPr>
        <p:txBody>
          <a:bodyPr/>
          <a:lstStyle>
            <a:lvl4pPr>
              <a:defRPr sz="1400"/>
            </a:lvl4pPr>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6">
            <a:extLst>
              <a:ext uri="{FF2B5EF4-FFF2-40B4-BE49-F238E27FC236}">
                <a16:creationId xmlns:a16="http://schemas.microsoft.com/office/drawing/2014/main" id="{385A6CB6-503A-43E4-95E9-49CCA6BE0AA8}"/>
              </a:ext>
            </a:extLst>
          </p:cNvPr>
          <p:cNvSpPr>
            <a:spLocks noGrp="1"/>
          </p:cNvSpPr>
          <p:nvPr>
            <p:ph type="body" sz="quarter" idx="14" hasCustomPrompt="1"/>
          </p:nvPr>
        </p:nvSpPr>
        <p:spPr>
          <a:xfrm>
            <a:off x="5684838" y="5390147"/>
            <a:ext cx="5702300"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7" name="Footer Placeholder 4">
            <a:extLst>
              <a:ext uri="{FF2B5EF4-FFF2-40B4-BE49-F238E27FC236}">
                <a16:creationId xmlns:a16="http://schemas.microsoft.com/office/drawing/2014/main" id="{5BE177DB-3D97-4178-B41E-C5E88E6EF6FE}"/>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1" name="Date_DateCustomA">
            <a:extLst>
              <a:ext uri="{FF2B5EF4-FFF2-40B4-BE49-F238E27FC236}">
                <a16:creationId xmlns:a16="http://schemas.microsoft.com/office/drawing/2014/main" id="{A29EE775-E260-4614-9C8B-28623B33C6B7}"/>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BE816789-DADE-4022-8688-4417D1FA2642}" type="datetime1">
              <a:rPr lang="en-GB" smtClean="0"/>
              <a:t>30/11/2018</a:t>
            </a:fld>
            <a:endParaRPr lang="en-GB" dirty="0"/>
          </a:p>
        </p:txBody>
      </p:sp>
    </p:spTree>
    <p:extLst>
      <p:ext uri="{BB962C8B-B14F-4D97-AF65-F5344CB8AC3E}">
        <p14:creationId xmlns:p14="http://schemas.microsoft.com/office/powerpoint/2010/main" val="2808499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4" y="1645033"/>
            <a:ext cx="2443162" cy="3745114"/>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3" name="Title 2">
            <a:extLst>
              <a:ext uri="{FF2B5EF4-FFF2-40B4-BE49-F238E27FC236}">
                <a16:creationId xmlns:a16="http://schemas.microsoft.com/office/drawing/2014/main" id="{D10A7420-B42B-4A1E-801C-58F73E98E720}"/>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6" name="Content Placeholder 2">
            <a:extLst>
              <a:ext uri="{FF2B5EF4-FFF2-40B4-BE49-F238E27FC236}">
                <a16:creationId xmlns:a16="http://schemas.microsoft.com/office/drawing/2014/main" id="{EE94D7C6-6298-49CF-9E54-6442A65BE7EB}"/>
              </a:ext>
            </a:extLst>
          </p:cNvPr>
          <p:cNvSpPr>
            <a:spLocks noGrp="1"/>
          </p:cNvSpPr>
          <p:nvPr>
            <p:ph idx="1" hasCustomPrompt="1"/>
          </p:nvPr>
        </p:nvSpPr>
        <p:spPr>
          <a:xfrm>
            <a:off x="4056063" y="1645033"/>
            <a:ext cx="7331075" cy="4063354"/>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6">
            <a:extLst>
              <a:ext uri="{FF2B5EF4-FFF2-40B4-BE49-F238E27FC236}">
                <a16:creationId xmlns:a16="http://schemas.microsoft.com/office/drawing/2014/main" id="{36C9629C-CF41-41C8-B234-06D2B62B588B}"/>
              </a:ext>
            </a:extLst>
          </p:cNvPr>
          <p:cNvSpPr>
            <a:spLocks noGrp="1"/>
          </p:cNvSpPr>
          <p:nvPr>
            <p:ph type="body" sz="quarter" idx="14" hasCustomPrompt="1"/>
          </p:nvPr>
        </p:nvSpPr>
        <p:spPr>
          <a:xfrm>
            <a:off x="796925" y="5390147"/>
            <a:ext cx="2444750"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F72ED723-2034-4873-8F5F-84CD3DF067D2}"/>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1" name="Date_DateCustomA">
            <a:extLst>
              <a:ext uri="{FF2B5EF4-FFF2-40B4-BE49-F238E27FC236}">
                <a16:creationId xmlns:a16="http://schemas.microsoft.com/office/drawing/2014/main" id="{70AABF26-1E97-4163-9AEB-8A08056A2CF2}"/>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43A2E35-45EA-4171-9D75-7966DE677E06}" type="datetime1">
              <a:rPr lang="en-GB" smtClean="0"/>
              <a:t>30/11/2018</a:t>
            </a:fld>
            <a:endParaRPr lang="en-GB" dirty="0"/>
          </a:p>
        </p:txBody>
      </p:sp>
    </p:spTree>
    <p:extLst>
      <p:ext uri="{BB962C8B-B14F-4D97-AF65-F5344CB8AC3E}">
        <p14:creationId xmlns:p14="http://schemas.microsoft.com/office/powerpoint/2010/main" val="2604078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4" y="537029"/>
            <a:ext cx="10588624" cy="4853117"/>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4" name="Title 1"/>
          <p:cNvSpPr>
            <a:spLocks noGrp="1"/>
          </p:cNvSpPr>
          <p:nvPr>
            <p:ph type="title"/>
          </p:nvPr>
        </p:nvSpPr>
        <p:spPr>
          <a:xfrm>
            <a:off x="1612900" y="906698"/>
            <a:ext cx="3257550" cy="2158049"/>
          </a:xfrm>
        </p:spPr>
        <p:txBody>
          <a:bodyPr/>
          <a:lstStyle/>
          <a:p>
            <a:r>
              <a:rPr lang="en-US"/>
              <a:t>Click to edit Master title style</a:t>
            </a:r>
            <a:endParaRPr lang="en-GB" dirty="0"/>
          </a:p>
        </p:txBody>
      </p:sp>
      <p:sp>
        <p:nvSpPr>
          <p:cNvPr id="6" name="Text Placeholder 6">
            <a:extLst>
              <a:ext uri="{FF2B5EF4-FFF2-40B4-BE49-F238E27FC236}">
                <a16:creationId xmlns:a16="http://schemas.microsoft.com/office/drawing/2014/main" id="{9159BA8D-3D13-45A1-A0BE-92A0162F204C}"/>
              </a:ext>
            </a:extLst>
          </p:cNvPr>
          <p:cNvSpPr>
            <a:spLocks noGrp="1"/>
          </p:cNvSpPr>
          <p:nvPr>
            <p:ph type="body" sz="quarter" idx="14" hasCustomPrompt="1"/>
          </p:nvPr>
        </p:nvSpPr>
        <p:spPr>
          <a:xfrm>
            <a:off x="796925" y="5390147"/>
            <a:ext cx="10590213"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040854D9-4A7F-43DD-ADEE-729ECE38A71B}"/>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9" name="Date_DateCustomA">
            <a:extLst>
              <a:ext uri="{FF2B5EF4-FFF2-40B4-BE49-F238E27FC236}">
                <a16:creationId xmlns:a16="http://schemas.microsoft.com/office/drawing/2014/main" id="{13B009AD-71AF-4311-AB8D-836DCA3740CC}"/>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25B9F40-F3AB-43C9-82AC-3D284FA50D7E}" type="datetime1">
              <a:rPr lang="en-GB" smtClean="0"/>
              <a:t>30/11/2018</a:t>
            </a:fld>
            <a:endParaRPr lang="en-GB" dirty="0"/>
          </a:p>
        </p:txBody>
      </p:sp>
    </p:spTree>
    <p:extLst>
      <p:ext uri="{BB962C8B-B14F-4D97-AF65-F5344CB8AC3E}">
        <p14:creationId xmlns:p14="http://schemas.microsoft.com/office/powerpoint/2010/main" val="3910483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images (A)">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A48E567-47F5-4B08-99D6-069385ECECE3}"/>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E3950CBF-72E1-4385-99DA-211C9A719C86}"/>
              </a:ext>
            </a:extLst>
          </p:cNvPr>
          <p:cNvSpPr>
            <a:spLocks noGrp="1"/>
          </p:cNvSpPr>
          <p:nvPr>
            <p:ph type="body" sz="quarter" idx="18" hasCustomPrompt="1"/>
          </p:nvPr>
        </p:nvSpPr>
        <p:spPr>
          <a:xfrm>
            <a:off x="796925" y="5389081"/>
            <a:ext cx="4073525" cy="317981"/>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5" name="Text Placeholder 4">
            <a:extLst>
              <a:ext uri="{FF2B5EF4-FFF2-40B4-BE49-F238E27FC236}">
                <a16:creationId xmlns:a16="http://schemas.microsoft.com/office/drawing/2014/main" id="{45D561B5-A7F3-463C-BD8C-C2813F3D379D}"/>
              </a:ext>
            </a:extLst>
          </p:cNvPr>
          <p:cNvSpPr>
            <a:spLocks noGrp="1"/>
          </p:cNvSpPr>
          <p:nvPr>
            <p:ph type="body" sz="quarter" idx="19" hasCustomPrompt="1"/>
          </p:nvPr>
        </p:nvSpPr>
        <p:spPr>
          <a:xfrm>
            <a:off x="5684838" y="5389082"/>
            <a:ext cx="5702300" cy="317981"/>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798513" y="1645033"/>
            <a:ext cx="4071937" cy="3744048"/>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4838" y="1645033"/>
            <a:ext cx="5702300"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8" name="Footer Placeholder 4">
            <a:extLst>
              <a:ext uri="{FF2B5EF4-FFF2-40B4-BE49-F238E27FC236}">
                <a16:creationId xmlns:a16="http://schemas.microsoft.com/office/drawing/2014/main" id="{C5F701B6-51A4-429E-BAE7-303D346C10AB}"/>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2" name="Date_DateCustomA">
            <a:extLst>
              <a:ext uri="{FF2B5EF4-FFF2-40B4-BE49-F238E27FC236}">
                <a16:creationId xmlns:a16="http://schemas.microsoft.com/office/drawing/2014/main" id="{AF6FCEB8-934A-4A77-A838-C33FC03CC5FA}"/>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7B0EC15E-B41A-4A46-9131-549E3C21DC5F}" type="datetime1">
              <a:rPr lang="en-GB" smtClean="0"/>
              <a:t>30/11/2018</a:t>
            </a:fld>
            <a:endParaRPr lang="en-GB" dirty="0"/>
          </a:p>
        </p:txBody>
      </p:sp>
    </p:spTree>
    <p:extLst>
      <p:ext uri="{BB962C8B-B14F-4D97-AF65-F5344CB8AC3E}">
        <p14:creationId xmlns:p14="http://schemas.microsoft.com/office/powerpoint/2010/main" val="1194008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images (B)">
    <p:spTree>
      <p:nvGrpSpPr>
        <p:cNvPr id="1" name=""/>
        <p:cNvGrpSpPr/>
        <p:nvPr/>
      </p:nvGrpSpPr>
      <p:grpSpPr>
        <a:xfrm>
          <a:off x="0" y="0"/>
          <a:ext cx="0" cy="0"/>
          <a:chOff x="0" y="0"/>
          <a:chExt cx="0" cy="0"/>
        </a:xfrm>
      </p:grpSpPr>
      <p:sp>
        <p:nvSpPr>
          <p:cNvPr id="4" name="Title 1"/>
          <p:cNvSpPr>
            <a:spLocks noGrp="1"/>
          </p:cNvSpPr>
          <p:nvPr>
            <p:ph type="title"/>
          </p:nvPr>
        </p:nvSpPr>
        <p:spPr>
          <a:xfrm>
            <a:off x="798514" y="452543"/>
            <a:ext cx="10588624" cy="748800"/>
          </a:xfrm>
        </p:spPr>
        <p:txBody>
          <a:bodyPr/>
          <a:lstStyle/>
          <a:p>
            <a:r>
              <a:rPr lang="en-US"/>
              <a:t>Click to edit Master title style</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3" y="1645033"/>
            <a:ext cx="8143875"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513" y="5389082"/>
            <a:ext cx="8143875" cy="317981"/>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Picture Placeholder 3">
            <a:extLst>
              <a:ext uri="{FF2B5EF4-FFF2-40B4-BE49-F238E27FC236}">
                <a16:creationId xmlns:a16="http://schemas.microsoft.com/office/drawing/2014/main" id="{89424118-58CD-42CA-86D2-8D172442E460}"/>
              </a:ext>
            </a:extLst>
          </p:cNvPr>
          <p:cNvSpPr>
            <a:spLocks noGrp="1"/>
          </p:cNvSpPr>
          <p:nvPr>
            <p:ph type="pic" sz="quarter" idx="17" hasCustomPrompt="1"/>
          </p:nvPr>
        </p:nvSpPr>
        <p:spPr>
          <a:xfrm>
            <a:off x="9756775" y="1645032"/>
            <a:ext cx="1630363" cy="3745115"/>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8" name="Text Placeholder 4">
            <a:extLst>
              <a:ext uri="{FF2B5EF4-FFF2-40B4-BE49-F238E27FC236}">
                <a16:creationId xmlns:a16="http://schemas.microsoft.com/office/drawing/2014/main" id="{45AEC6E4-C3EF-4192-856D-9039F171C484}"/>
              </a:ext>
            </a:extLst>
          </p:cNvPr>
          <p:cNvSpPr>
            <a:spLocks noGrp="1"/>
          </p:cNvSpPr>
          <p:nvPr>
            <p:ph type="body" sz="quarter" idx="19" hasCustomPrompt="1"/>
          </p:nvPr>
        </p:nvSpPr>
        <p:spPr>
          <a:xfrm>
            <a:off x="9756775" y="5389082"/>
            <a:ext cx="1630363" cy="317981"/>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1" name="Footer Placeholder 4">
            <a:extLst>
              <a:ext uri="{FF2B5EF4-FFF2-40B4-BE49-F238E27FC236}">
                <a16:creationId xmlns:a16="http://schemas.microsoft.com/office/drawing/2014/main" id="{C5D31929-EC68-4BA9-818F-D9E7F43918EA}"/>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4" name="Date_DateCustomA">
            <a:extLst>
              <a:ext uri="{FF2B5EF4-FFF2-40B4-BE49-F238E27FC236}">
                <a16:creationId xmlns:a16="http://schemas.microsoft.com/office/drawing/2014/main" id="{F7836BF7-FD55-405A-874B-61C805C2E3C4}"/>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DB56DE9-B922-4C28-BCF0-5E80E1C9B483}" type="datetime1">
              <a:rPr lang="en-GB" smtClean="0"/>
              <a:t>30/11/2018</a:t>
            </a:fld>
            <a:endParaRPr lang="en-GB" dirty="0"/>
          </a:p>
        </p:txBody>
      </p:sp>
    </p:spTree>
    <p:extLst>
      <p:ext uri="{BB962C8B-B14F-4D97-AF65-F5344CB8AC3E}">
        <p14:creationId xmlns:p14="http://schemas.microsoft.com/office/powerpoint/2010/main" val="2893782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images and fact tex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AD88E7-3B12-4449-81F1-3C8219EE77CB}"/>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514" y="5389082"/>
            <a:ext cx="3257550" cy="317981"/>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F7D20742-1518-4D1C-84E0-A50DB3F71AB2}"/>
              </a:ext>
            </a:extLst>
          </p:cNvPr>
          <p:cNvSpPr>
            <a:spLocks noGrp="1"/>
          </p:cNvSpPr>
          <p:nvPr>
            <p:ph type="body" sz="quarter" idx="25" hasCustomPrompt="1"/>
          </p:nvPr>
        </p:nvSpPr>
        <p:spPr>
          <a:xfrm>
            <a:off x="4870450" y="5389082"/>
            <a:ext cx="3257550" cy="317981"/>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4" y="1645033"/>
            <a:ext cx="3257550" cy="3745114"/>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4870450" y="1645031"/>
            <a:ext cx="3257549" cy="3745116"/>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2" name="Text Placeholder 6">
            <a:extLst>
              <a:ext uri="{FF2B5EF4-FFF2-40B4-BE49-F238E27FC236}">
                <a16:creationId xmlns:a16="http://schemas.microsoft.com/office/drawing/2014/main" id="{2AD0405A-0FD7-4F0F-AF7F-B2047DF5CF9E}"/>
              </a:ext>
            </a:extLst>
          </p:cNvPr>
          <p:cNvSpPr>
            <a:spLocks noGrp="1"/>
          </p:cNvSpPr>
          <p:nvPr>
            <p:ph type="body" sz="quarter" idx="15" hasCustomPrompt="1"/>
          </p:nvPr>
        </p:nvSpPr>
        <p:spPr>
          <a:xfrm>
            <a:off x="8942387" y="1644771"/>
            <a:ext cx="2444751" cy="4063616"/>
          </a:xfrm>
        </p:spPr>
        <p:txBody>
          <a:bodyPr lIns="0"/>
          <a:lstStyle>
            <a:lvl1pPr marL="0" indent="0">
              <a:lnSpc>
                <a:spcPct val="80000"/>
              </a:lnSpc>
              <a:spcAft>
                <a:spcPts val="1200"/>
              </a:spcAft>
              <a:buFont typeface="Arial" panose="020B0604020202020204" pitchFamily="34" charset="0"/>
              <a:buChar char="​"/>
              <a:defRPr sz="4800"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2000" indent="-252000">
              <a:lnSpc>
                <a:spcPct val="100000"/>
              </a:lnSpc>
              <a:buFont typeface="Verdana" panose="020B0604030504040204" pitchFamily="34" charset="0"/>
              <a:buChar char="•"/>
              <a:defRPr sz="1600" i="0" baseline="0">
                <a:solidFill>
                  <a:schemeClr val="tx2"/>
                </a:solidFill>
              </a:defRPr>
            </a:lvl3pPr>
            <a:lvl4pPr marL="271463" indent="-271463">
              <a:lnSpc>
                <a:spcPct val="100000"/>
              </a:lnSpc>
              <a:buFont typeface="+mj-lt"/>
              <a:buAutoNum type="arabicPeriod"/>
              <a:defRPr sz="1600">
                <a:solidFill>
                  <a:schemeClr val="tx2"/>
                </a:solidFill>
              </a:defRPr>
            </a:lvl4pPr>
            <a:lvl5pPr marL="271463" indent="-271463">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63" indent="-271463">
              <a:buClr>
                <a:schemeClr val="tx2"/>
              </a:buClr>
              <a:buFont typeface="+mj-lt"/>
              <a:buAutoNum type="arabicParenR"/>
              <a:defRPr sz="1000">
                <a:solidFill>
                  <a:schemeClr val="tx2"/>
                </a:solidFill>
              </a:defRPr>
            </a:lvl8pPr>
            <a:lvl9pPr marL="271463" indent="-271463">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3" name="Footer Placeholder 4">
            <a:extLst>
              <a:ext uri="{FF2B5EF4-FFF2-40B4-BE49-F238E27FC236}">
                <a16:creationId xmlns:a16="http://schemas.microsoft.com/office/drawing/2014/main" id="{918E1753-D849-4306-90F0-AE9E3B1E439A}"/>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6" name="Date_DateCustomA">
            <a:extLst>
              <a:ext uri="{FF2B5EF4-FFF2-40B4-BE49-F238E27FC236}">
                <a16:creationId xmlns:a16="http://schemas.microsoft.com/office/drawing/2014/main" id="{4824DA6C-1660-454E-AE9F-DA89A04C5D00}"/>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BB22173-D7AA-47F0-8668-C70C3413F5BF}" type="datetime1">
              <a:rPr lang="en-GB" smtClean="0"/>
              <a:t>30/11/2018</a:t>
            </a:fld>
            <a:endParaRPr lang="en-GB" dirty="0"/>
          </a:p>
        </p:txBody>
      </p:sp>
    </p:spTree>
    <p:extLst>
      <p:ext uri="{BB962C8B-B14F-4D97-AF65-F5344CB8AC3E}">
        <p14:creationId xmlns:p14="http://schemas.microsoft.com/office/powerpoint/2010/main" val="634915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images (A)">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A0290B9-8984-4B63-9584-E3AE12BC8408}"/>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513" y="5389082"/>
            <a:ext cx="4886325" cy="317981"/>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A7ABCE10-41F5-4BFF-B780-36E38A40F95C}"/>
              </a:ext>
            </a:extLst>
          </p:cNvPr>
          <p:cNvSpPr>
            <a:spLocks noGrp="1"/>
          </p:cNvSpPr>
          <p:nvPr>
            <p:ph type="body" sz="quarter" idx="25" hasCustomPrompt="1"/>
          </p:nvPr>
        </p:nvSpPr>
        <p:spPr>
          <a:xfrm>
            <a:off x="6499224" y="5389082"/>
            <a:ext cx="2443164" cy="317982"/>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5" name="Text Placeholder 5">
            <a:extLst>
              <a:ext uri="{FF2B5EF4-FFF2-40B4-BE49-F238E27FC236}">
                <a16:creationId xmlns:a16="http://schemas.microsoft.com/office/drawing/2014/main" id="{6B139212-6CFC-41D2-8FC4-04AFFFB5F675}"/>
              </a:ext>
            </a:extLst>
          </p:cNvPr>
          <p:cNvSpPr>
            <a:spLocks noGrp="1"/>
          </p:cNvSpPr>
          <p:nvPr>
            <p:ph type="body" sz="quarter" idx="26" hasCustomPrompt="1"/>
          </p:nvPr>
        </p:nvSpPr>
        <p:spPr>
          <a:xfrm>
            <a:off x="9756775" y="5389082"/>
            <a:ext cx="1630363" cy="317981"/>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3" y="1645033"/>
            <a:ext cx="4886325"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6499225" y="1645031"/>
            <a:ext cx="2443162" cy="3745116"/>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6775" y="1645032"/>
            <a:ext cx="1630363" cy="3745115"/>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2" name="Footer Placeholder 4">
            <a:extLst>
              <a:ext uri="{FF2B5EF4-FFF2-40B4-BE49-F238E27FC236}">
                <a16:creationId xmlns:a16="http://schemas.microsoft.com/office/drawing/2014/main" id="{5874BC50-6BE9-4C0E-B354-8E1950E1DEC6}"/>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5" name="Date_DateCustomA">
            <a:extLst>
              <a:ext uri="{FF2B5EF4-FFF2-40B4-BE49-F238E27FC236}">
                <a16:creationId xmlns:a16="http://schemas.microsoft.com/office/drawing/2014/main" id="{A27BE1DC-8318-4E12-A678-697DBD2158D0}"/>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576187F6-6A86-474F-8783-BE4A9805E359}" type="datetime1">
              <a:rPr lang="en-GB" smtClean="0"/>
              <a:t>30/11/2018</a:t>
            </a:fld>
            <a:endParaRPr lang="en-GB" dirty="0"/>
          </a:p>
        </p:txBody>
      </p:sp>
    </p:spTree>
    <p:extLst>
      <p:ext uri="{BB962C8B-B14F-4D97-AF65-F5344CB8AC3E}">
        <p14:creationId xmlns:p14="http://schemas.microsoft.com/office/powerpoint/2010/main" val="2382741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images (B)">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9AAF93-6D36-4195-82B9-DF0720EC521B}"/>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513" y="5389082"/>
            <a:ext cx="5700712"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3E2CB951-B63B-4713-9C55-151E8F70764A}"/>
              </a:ext>
            </a:extLst>
          </p:cNvPr>
          <p:cNvSpPr>
            <a:spLocks noGrp="1"/>
          </p:cNvSpPr>
          <p:nvPr>
            <p:ph type="body" sz="quarter" idx="25" hasCustomPrompt="1"/>
          </p:nvPr>
        </p:nvSpPr>
        <p:spPr>
          <a:xfrm>
            <a:off x="7313612" y="5389082"/>
            <a:ext cx="1628776"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2" name="Text Placeholder 5">
            <a:extLst>
              <a:ext uri="{FF2B5EF4-FFF2-40B4-BE49-F238E27FC236}">
                <a16:creationId xmlns:a16="http://schemas.microsoft.com/office/drawing/2014/main" id="{4ABF96D0-72C6-404F-8711-EC888AA24B29}"/>
              </a:ext>
            </a:extLst>
          </p:cNvPr>
          <p:cNvSpPr>
            <a:spLocks noGrp="1"/>
          </p:cNvSpPr>
          <p:nvPr>
            <p:ph type="body" sz="quarter" idx="26" hasCustomPrompt="1"/>
          </p:nvPr>
        </p:nvSpPr>
        <p:spPr>
          <a:xfrm>
            <a:off x="9756775" y="5389082"/>
            <a:ext cx="1630363" cy="318240"/>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6925" y="1645033"/>
            <a:ext cx="5702300"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3612" y="1645031"/>
            <a:ext cx="1628776" cy="3745116"/>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6775" y="1645032"/>
            <a:ext cx="1630363" cy="3745115"/>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3" name="Footer Placeholder 4">
            <a:extLst>
              <a:ext uri="{FF2B5EF4-FFF2-40B4-BE49-F238E27FC236}">
                <a16:creationId xmlns:a16="http://schemas.microsoft.com/office/drawing/2014/main" id="{B6ABE9CB-A3E8-48D2-82D8-BB162FBC2ACE}"/>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6" name="Date_DateCustomA">
            <a:extLst>
              <a:ext uri="{FF2B5EF4-FFF2-40B4-BE49-F238E27FC236}">
                <a16:creationId xmlns:a16="http://schemas.microsoft.com/office/drawing/2014/main" id="{F8AC17EF-756D-46C0-9E6D-5F5BC146218E}"/>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53565820-C976-4A6C-A202-AF49C56D59E1}" type="datetime1">
              <a:rPr lang="en-GB" smtClean="0"/>
              <a:t>30/11/2018</a:t>
            </a:fld>
            <a:endParaRPr lang="en-GB" dirty="0"/>
          </a:p>
        </p:txBody>
      </p:sp>
    </p:spTree>
    <p:extLst>
      <p:ext uri="{BB962C8B-B14F-4D97-AF65-F5344CB8AC3E}">
        <p14:creationId xmlns:p14="http://schemas.microsoft.com/office/powerpoint/2010/main" val="34492597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images (A)">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3A1CA0-6B95-4682-8F2B-A2CB29E9A06F}"/>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6925" y="5389082"/>
            <a:ext cx="5702299"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Text Placeholder 4">
            <a:extLst>
              <a:ext uri="{FF2B5EF4-FFF2-40B4-BE49-F238E27FC236}">
                <a16:creationId xmlns:a16="http://schemas.microsoft.com/office/drawing/2014/main" id="{7F8FEFC5-5B98-4110-A017-739F63CE87B2}"/>
              </a:ext>
            </a:extLst>
          </p:cNvPr>
          <p:cNvSpPr>
            <a:spLocks noGrp="1"/>
          </p:cNvSpPr>
          <p:nvPr>
            <p:ph type="body" sz="quarter" idx="25" hasCustomPrompt="1"/>
          </p:nvPr>
        </p:nvSpPr>
        <p:spPr>
          <a:xfrm>
            <a:off x="7313612" y="5389082"/>
            <a:ext cx="1628775"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3" name="Text Placeholder 5">
            <a:extLst>
              <a:ext uri="{FF2B5EF4-FFF2-40B4-BE49-F238E27FC236}">
                <a16:creationId xmlns:a16="http://schemas.microsoft.com/office/drawing/2014/main" id="{EED6E484-ADE4-491D-A306-116A904F4278}"/>
              </a:ext>
            </a:extLst>
          </p:cNvPr>
          <p:cNvSpPr>
            <a:spLocks noGrp="1"/>
          </p:cNvSpPr>
          <p:nvPr>
            <p:ph type="body" sz="quarter" idx="26" hasCustomPrompt="1"/>
          </p:nvPr>
        </p:nvSpPr>
        <p:spPr>
          <a:xfrm>
            <a:off x="9756775" y="3145100"/>
            <a:ext cx="1630363" cy="318240"/>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5" name="Text Placeholder 6">
            <a:extLst>
              <a:ext uri="{FF2B5EF4-FFF2-40B4-BE49-F238E27FC236}">
                <a16:creationId xmlns:a16="http://schemas.microsoft.com/office/drawing/2014/main" id="{1D494126-0696-4DB9-B563-2B5C9722422F}"/>
              </a:ext>
            </a:extLst>
          </p:cNvPr>
          <p:cNvSpPr>
            <a:spLocks noGrp="1"/>
          </p:cNvSpPr>
          <p:nvPr>
            <p:ph type="body" sz="quarter" idx="27" hasCustomPrompt="1"/>
          </p:nvPr>
        </p:nvSpPr>
        <p:spPr>
          <a:xfrm>
            <a:off x="9756775" y="5389082"/>
            <a:ext cx="1630363"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3" y="1645033"/>
            <a:ext cx="5700711" cy="3745114"/>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3613" y="1645031"/>
            <a:ext cx="1628775" cy="3745116"/>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6775" y="1645032"/>
            <a:ext cx="1630363" cy="1483869"/>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6775" y="3906279"/>
            <a:ext cx="1630363" cy="1483869"/>
          </a:xfrm>
          <a:solidFill>
            <a:srgbClr val="F6F6F4"/>
          </a:solidFill>
        </p:spPr>
        <p:txBody>
          <a:bodyPr tIns="0" anchor="t" anchorCtr="0"/>
          <a:lstStyle>
            <a:lvl1pPr marL="0" indent="0">
              <a:spcAft>
                <a:spcPts val="0"/>
              </a:spcAft>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5" name="Footer Placeholder 4">
            <a:extLst>
              <a:ext uri="{FF2B5EF4-FFF2-40B4-BE49-F238E27FC236}">
                <a16:creationId xmlns:a16="http://schemas.microsoft.com/office/drawing/2014/main" id="{4567020D-E32F-49AD-ADAE-9E64ADBB8FDF}"/>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8" name="Date_DateCustomA">
            <a:extLst>
              <a:ext uri="{FF2B5EF4-FFF2-40B4-BE49-F238E27FC236}">
                <a16:creationId xmlns:a16="http://schemas.microsoft.com/office/drawing/2014/main" id="{32279A45-1217-4472-8344-3C0A19130A7A}"/>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E731C4CA-FF60-4A4E-AF31-FBC4474C5A7C}" type="datetime1">
              <a:rPr lang="en-GB" smtClean="0"/>
              <a:t>30/11/2018</a:t>
            </a:fld>
            <a:endParaRPr lang="en-GB" dirty="0"/>
          </a:p>
        </p:txBody>
      </p:sp>
    </p:spTree>
    <p:extLst>
      <p:ext uri="{BB962C8B-B14F-4D97-AF65-F5344CB8AC3E}">
        <p14:creationId xmlns:p14="http://schemas.microsoft.com/office/powerpoint/2010/main" val="3338985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images (B)">
    <p:spTree>
      <p:nvGrpSpPr>
        <p:cNvPr id="1" name=""/>
        <p:cNvGrpSpPr/>
        <p:nvPr/>
      </p:nvGrpSpPr>
      <p:grpSpPr>
        <a:xfrm>
          <a:off x="0" y="0"/>
          <a:ext cx="0" cy="0"/>
          <a:chOff x="0" y="0"/>
          <a:chExt cx="0" cy="0"/>
        </a:xfrm>
      </p:grpSpPr>
      <p:sp>
        <p:nvSpPr>
          <p:cNvPr id="17" name="Title 7">
            <a:extLst>
              <a:ext uri="{FF2B5EF4-FFF2-40B4-BE49-F238E27FC236}">
                <a16:creationId xmlns:a16="http://schemas.microsoft.com/office/drawing/2014/main" id="{6DA88F43-D409-4504-A063-DA4B451A4720}"/>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3" y="1645033"/>
            <a:ext cx="5700711"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6926" y="5389082"/>
            <a:ext cx="5702300" cy="317981"/>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Text Placeholder 4">
            <a:extLst>
              <a:ext uri="{FF2B5EF4-FFF2-40B4-BE49-F238E27FC236}">
                <a16:creationId xmlns:a16="http://schemas.microsoft.com/office/drawing/2014/main" id="{A1F7B2BE-FFF8-4897-A35A-DDFEEB4911B6}"/>
              </a:ext>
            </a:extLst>
          </p:cNvPr>
          <p:cNvSpPr>
            <a:spLocks noGrp="1"/>
          </p:cNvSpPr>
          <p:nvPr>
            <p:ph type="body" sz="quarter" idx="25" hasCustomPrompt="1"/>
          </p:nvPr>
        </p:nvSpPr>
        <p:spPr>
          <a:xfrm>
            <a:off x="7313612" y="3146400"/>
            <a:ext cx="4073526"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3612" y="1645031"/>
            <a:ext cx="4073526" cy="1483869"/>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3" name="Text Placeholder 5">
            <a:extLst>
              <a:ext uri="{FF2B5EF4-FFF2-40B4-BE49-F238E27FC236}">
                <a16:creationId xmlns:a16="http://schemas.microsoft.com/office/drawing/2014/main" id="{735B3C8D-4ACE-428F-8AD3-7A13F1213FD2}"/>
              </a:ext>
            </a:extLst>
          </p:cNvPr>
          <p:cNvSpPr>
            <a:spLocks noGrp="1"/>
          </p:cNvSpPr>
          <p:nvPr>
            <p:ph type="body" sz="quarter" idx="26" hasCustomPrompt="1"/>
          </p:nvPr>
        </p:nvSpPr>
        <p:spPr>
          <a:xfrm>
            <a:off x="7313613" y="5389082"/>
            <a:ext cx="1628775" cy="318240"/>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5" name="Text Placeholder 6">
            <a:extLst>
              <a:ext uri="{FF2B5EF4-FFF2-40B4-BE49-F238E27FC236}">
                <a16:creationId xmlns:a16="http://schemas.microsoft.com/office/drawing/2014/main" id="{C7A95160-7865-47B1-BBD0-32DA9C96FEC4}"/>
              </a:ext>
            </a:extLst>
          </p:cNvPr>
          <p:cNvSpPr>
            <a:spLocks noGrp="1"/>
          </p:cNvSpPr>
          <p:nvPr>
            <p:ph type="body" sz="quarter" idx="27" hasCustomPrompt="1"/>
          </p:nvPr>
        </p:nvSpPr>
        <p:spPr>
          <a:xfrm>
            <a:off x="9756774" y="5389082"/>
            <a:ext cx="1630364"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3613" y="3906278"/>
            <a:ext cx="1628775"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6774" y="3906279"/>
            <a:ext cx="1630364"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9" name="Footer Placeholder 4">
            <a:extLst>
              <a:ext uri="{FF2B5EF4-FFF2-40B4-BE49-F238E27FC236}">
                <a16:creationId xmlns:a16="http://schemas.microsoft.com/office/drawing/2014/main" id="{651A90D8-504E-4DC5-901B-5180BA0DE165}"/>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21" name="Date_DateCustomA">
            <a:extLst>
              <a:ext uri="{FF2B5EF4-FFF2-40B4-BE49-F238E27FC236}">
                <a16:creationId xmlns:a16="http://schemas.microsoft.com/office/drawing/2014/main" id="{C64ACC7F-7EC9-4D88-B2D9-4BD783C75A0C}"/>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3BAE3317-AD77-41CA-9F36-ECD95C276155}" type="datetime1">
              <a:rPr lang="en-GB" smtClean="0"/>
              <a:t>30/11/2018</a:t>
            </a:fld>
            <a:endParaRPr lang="en-GB" dirty="0"/>
          </a:p>
        </p:txBody>
      </p:sp>
    </p:spTree>
    <p:extLst>
      <p:ext uri="{BB962C8B-B14F-4D97-AF65-F5344CB8AC3E}">
        <p14:creationId xmlns:p14="http://schemas.microsoft.com/office/powerpoint/2010/main" val="5430060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ve images (A)">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6926" y="5390147"/>
            <a:ext cx="5702300" cy="31691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0" name="Text Placeholder 4">
            <a:extLst>
              <a:ext uri="{FF2B5EF4-FFF2-40B4-BE49-F238E27FC236}">
                <a16:creationId xmlns:a16="http://schemas.microsoft.com/office/drawing/2014/main" id="{42DF0A72-5AF0-4ACE-B2DB-4155F465E0B5}"/>
              </a:ext>
            </a:extLst>
          </p:cNvPr>
          <p:cNvSpPr>
            <a:spLocks noGrp="1"/>
          </p:cNvSpPr>
          <p:nvPr>
            <p:ph type="body" sz="quarter" idx="25" hasCustomPrompt="1"/>
          </p:nvPr>
        </p:nvSpPr>
        <p:spPr>
          <a:xfrm>
            <a:off x="7313612" y="3144921"/>
            <a:ext cx="1628776"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1" name="Text Placeholder 5">
            <a:extLst>
              <a:ext uri="{FF2B5EF4-FFF2-40B4-BE49-F238E27FC236}">
                <a16:creationId xmlns:a16="http://schemas.microsoft.com/office/drawing/2014/main" id="{0F958486-0A01-4664-898B-849018028B9C}"/>
              </a:ext>
            </a:extLst>
          </p:cNvPr>
          <p:cNvSpPr>
            <a:spLocks noGrp="1"/>
          </p:cNvSpPr>
          <p:nvPr>
            <p:ph type="body" sz="quarter" idx="26" hasCustomPrompt="1"/>
          </p:nvPr>
        </p:nvSpPr>
        <p:spPr>
          <a:xfrm>
            <a:off x="7313612" y="5389200"/>
            <a:ext cx="1628776" cy="318240"/>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22" name="Text Placeholder 6">
            <a:extLst>
              <a:ext uri="{FF2B5EF4-FFF2-40B4-BE49-F238E27FC236}">
                <a16:creationId xmlns:a16="http://schemas.microsoft.com/office/drawing/2014/main" id="{72AE0D8A-202F-43F6-AB72-839F68F575A8}"/>
              </a:ext>
            </a:extLst>
          </p:cNvPr>
          <p:cNvSpPr>
            <a:spLocks noGrp="1"/>
          </p:cNvSpPr>
          <p:nvPr>
            <p:ph type="body" sz="quarter" idx="27" hasCustomPrompt="1"/>
          </p:nvPr>
        </p:nvSpPr>
        <p:spPr>
          <a:xfrm>
            <a:off x="9756774" y="3144921"/>
            <a:ext cx="1630364"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5" name="Text Placeholder 7">
            <a:extLst>
              <a:ext uri="{FF2B5EF4-FFF2-40B4-BE49-F238E27FC236}">
                <a16:creationId xmlns:a16="http://schemas.microsoft.com/office/drawing/2014/main" id="{553D49DA-A17B-44D7-8EBB-64C685A23079}"/>
              </a:ext>
            </a:extLst>
          </p:cNvPr>
          <p:cNvSpPr>
            <a:spLocks noGrp="1"/>
          </p:cNvSpPr>
          <p:nvPr>
            <p:ph type="body" sz="quarter" idx="28" hasCustomPrompt="1"/>
          </p:nvPr>
        </p:nvSpPr>
        <p:spPr>
          <a:xfrm>
            <a:off x="9756774" y="5389200"/>
            <a:ext cx="1630364"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3" y="1645033"/>
            <a:ext cx="5700711" cy="3745114"/>
          </a:xfrm>
          <a:solidFill>
            <a:srgbClr val="F6F6F4"/>
          </a:solidFill>
        </p:spPr>
        <p:txBody>
          <a:bodyPr tIns="0" anchor="t" anchorCtr="0"/>
          <a:lstStyle>
            <a:lvl1pPr>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3612" y="1645031"/>
            <a:ext cx="1628776"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3612" y="3906278"/>
            <a:ext cx="1628776"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6774" y="1645032"/>
            <a:ext cx="1630364"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6774" y="3906279"/>
            <a:ext cx="1630363"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5" name="Title 7">
            <a:extLst>
              <a:ext uri="{FF2B5EF4-FFF2-40B4-BE49-F238E27FC236}">
                <a16:creationId xmlns:a16="http://schemas.microsoft.com/office/drawing/2014/main" id="{109E8909-9BF2-426F-A556-859081C99CFB}"/>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7" name="Footer Placeholder 4">
            <a:extLst>
              <a:ext uri="{FF2B5EF4-FFF2-40B4-BE49-F238E27FC236}">
                <a16:creationId xmlns:a16="http://schemas.microsoft.com/office/drawing/2014/main" id="{89EC51AE-5F71-4517-A9E0-7E30DE0DEAED}"/>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23" name="Date_DateCustomA">
            <a:extLst>
              <a:ext uri="{FF2B5EF4-FFF2-40B4-BE49-F238E27FC236}">
                <a16:creationId xmlns:a16="http://schemas.microsoft.com/office/drawing/2014/main" id="{9986C71A-FB30-4BC3-80B0-20BC5417034B}"/>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C31B7C59-331F-49DE-A4E9-C4C4D195C4C7}" type="datetime1">
              <a:rPr lang="en-GB" smtClean="0"/>
              <a:t>30/11/2018</a:t>
            </a:fld>
            <a:endParaRPr lang="en-GB" dirty="0"/>
          </a:p>
        </p:txBody>
      </p:sp>
    </p:spTree>
    <p:extLst>
      <p:ext uri="{BB962C8B-B14F-4D97-AF65-F5344CB8AC3E}">
        <p14:creationId xmlns:p14="http://schemas.microsoft.com/office/powerpoint/2010/main" val="10050115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ve images (B)">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6925" y="5389200"/>
            <a:ext cx="3259138" cy="318240"/>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213" indent="-176213">
              <a:lnSpc>
                <a:spcPct val="100000"/>
              </a:lnSpc>
              <a:buFont typeface="+mj-lt"/>
              <a:buAutoNum type="arabicPeriod"/>
              <a:defRPr sz="1200">
                <a:solidFill>
                  <a:schemeClr val="bg2"/>
                </a:solidFill>
              </a:defRPr>
            </a:lvl4pPr>
            <a:lvl5pPr marL="176213" indent="-176213">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5" name="Text Placeholder 4">
            <a:extLst>
              <a:ext uri="{FF2B5EF4-FFF2-40B4-BE49-F238E27FC236}">
                <a16:creationId xmlns:a16="http://schemas.microsoft.com/office/drawing/2014/main" id="{F02B0B2F-7F53-4AFC-9446-DB6C5777E698}"/>
              </a:ext>
            </a:extLst>
          </p:cNvPr>
          <p:cNvSpPr>
            <a:spLocks noGrp="1"/>
          </p:cNvSpPr>
          <p:nvPr>
            <p:ph type="body" sz="quarter" idx="27" hasCustomPrompt="1"/>
          </p:nvPr>
        </p:nvSpPr>
        <p:spPr>
          <a:xfrm>
            <a:off x="4875214" y="3146400"/>
            <a:ext cx="6485932"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0" name="Text Placeholder 5">
            <a:extLst>
              <a:ext uri="{FF2B5EF4-FFF2-40B4-BE49-F238E27FC236}">
                <a16:creationId xmlns:a16="http://schemas.microsoft.com/office/drawing/2014/main" id="{0662756F-E3F0-402D-9E22-0BE6B392C8C9}"/>
              </a:ext>
            </a:extLst>
          </p:cNvPr>
          <p:cNvSpPr>
            <a:spLocks noGrp="1"/>
          </p:cNvSpPr>
          <p:nvPr>
            <p:ph type="body" sz="quarter" idx="28" hasCustomPrompt="1"/>
          </p:nvPr>
        </p:nvSpPr>
        <p:spPr>
          <a:xfrm>
            <a:off x="4870451" y="5389200"/>
            <a:ext cx="1625600" cy="318240"/>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21" name="Text Placeholder 6">
            <a:extLst>
              <a:ext uri="{FF2B5EF4-FFF2-40B4-BE49-F238E27FC236}">
                <a16:creationId xmlns:a16="http://schemas.microsoft.com/office/drawing/2014/main" id="{BE7208CB-CE86-4F3D-B12C-D8268891AA47}"/>
              </a:ext>
            </a:extLst>
          </p:cNvPr>
          <p:cNvSpPr>
            <a:spLocks noGrp="1"/>
          </p:cNvSpPr>
          <p:nvPr>
            <p:ph type="body" sz="quarter" idx="29" hasCustomPrompt="1"/>
          </p:nvPr>
        </p:nvSpPr>
        <p:spPr>
          <a:xfrm>
            <a:off x="7313613" y="5389200"/>
            <a:ext cx="1628775"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22" name="Text Placeholder 7">
            <a:extLst>
              <a:ext uri="{FF2B5EF4-FFF2-40B4-BE49-F238E27FC236}">
                <a16:creationId xmlns:a16="http://schemas.microsoft.com/office/drawing/2014/main" id="{06E02B92-F862-4F76-B8DC-8C3D1FC7F977}"/>
              </a:ext>
            </a:extLst>
          </p:cNvPr>
          <p:cNvSpPr>
            <a:spLocks noGrp="1"/>
          </p:cNvSpPr>
          <p:nvPr>
            <p:ph type="body" sz="quarter" idx="30" hasCustomPrompt="1"/>
          </p:nvPr>
        </p:nvSpPr>
        <p:spPr>
          <a:xfrm>
            <a:off x="9756775" y="5389200"/>
            <a:ext cx="1630363" cy="318240"/>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514" y="1645033"/>
            <a:ext cx="3257550" cy="3745114"/>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4870450" y="1645031"/>
            <a:ext cx="6516688"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32" name="Picture Placeholder 3">
            <a:extLst>
              <a:ext uri="{FF2B5EF4-FFF2-40B4-BE49-F238E27FC236}">
                <a16:creationId xmlns:a16="http://schemas.microsoft.com/office/drawing/2014/main" id="{BD840AF9-BBF8-4202-BC96-375E5BEB71AA}"/>
              </a:ext>
            </a:extLst>
          </p:cNvPr>
          <p:cNvSpPr>
            <a:spLocks noGrp="1"/>
          </p:cNvSpPr>
          <p:nvPr>
            <p:ph type="pic" sz="quarter" idx="26" hasCustomPrompt="1"/>
          </p:nvPr>
        </p:nvSpPr>
        <p:spPr>
          <a:xfrm>
            <a:off x="4870450" y="3906000"/>
            <a:ext cx="1628775"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3613" y="3906278"/>
            <a:ext cx="1628775"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6774" y="3906279"/>
            <a:ext cx="1630363" cy="1483869"/>
          </a:xfrm>
          <a:solidFill>
            <a:srgbClr val="F6F6F4"/>
          </a:solidFill>
        </p:spPr>
        <p:txBody>
          <a:bodyPr tIns="0" anchor="t" anchorCtr="0"/>
          <a:lstStyle>
            <a:lvl1pPr marL="0" indent="0">
              <a:buNone/>
              <a:defRPr/>
            </a:lvl1pPr>
          </a:lstStyle>
          <a:p>
            <a:r>
              <a:rPr lang="en-GB" noProof="0"/>
              <a:t>Mark placeholder to insert image</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7" name="Title 7">
            <a:extLst>
              <a:ext uri="{FF2B5EF4-FFF2-40B4-BE49-F238E27FC236}">
                <a16:creationId xmlns:a16="http://schemas.microsoft.com/office/drawing/2014/main" id="{299AE5C6-8512-40FE-B386-E39B5659754F}"/>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19" name="Footer Placeholder 4">
            <a:extLst>
              <a:ext uri="{FF2B5EF4-FFF2-40B4-BE49-F238E27FC236}">
                <a16:creationId xmlns:a16="http://schemas.microsoft.com/office/drawing/2014/main" id="{DB9DA6D0-8869-4337-BEAF-0ADAFE06FB4B}"/>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24" name="Date_DateCustomA">
            <a:extLst>
              <a:ext uri="{FF2B5EF4-FFF2-40B4-BE49-F238E27FC236}">
                <a16:creationId xmlns:a16="http://schemas.microsoft.com/office/drawing/2014/main" id="{A387D7D7-69FC-41FF-BDFD-687A499B6122}"/>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4AF798DB-5376-4BF7-A6E6-A36F00231942}" type="datetime1">
              <a:rPr lang="en-GB" smtClean="0"/>
              <a:t>30/11/2018</a:t>
            </a:fld>
            <a:endParaRPr lang="en-GB" dirty="0"/>
          </a:p>
        </p:txBody>
      </p:sp>
    </p:spTree>
    <p:extLst>
      <p:ext uri="{BB962C8B-B14F-4D97-AF65-F5344CB8AC3E}">
        <p14:creationId xmlns:p14="http://schemas.microsoft.com/office/powerpoint/2010/main" val="2225972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full slide image">
    <p:spTree>
      <p:nvGrpSpPr>
        <p:cNvPr id="1" name=""/>
        <p:cNvGrpSpPr/>
        <p:nvPr/>
      </p:nvGrpSpPr>
      <p:grpSpPr>
        <a:xfrm>
          <a:off x="0" y="0"/>
          <a:ext cx="0" cy="0"/>
          <a:chOff x="0" y="0"/>
          <a:chExt cx="0" cy="0"/>
        </a:xfrm>
      </p:grpSpPr>
      <p:sp>
        <p:nvSpPr>
          <p:cNvPr id="4" name="Background"/>
          <p:cNvSpPr/>
          <p:nvPr userDrawn="1"/>
        </p:nvSpPr>
        <p:spPr>
          <a:xfrm>
            <a:off x="0" y="0"/>
            <a:ext cx="121896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Picture Placeholder 5"/>
          <p:cNvSpPr>
            <a:spLocks noGrp="1"/>
          </p:cNvSpPr>
          <p:nvPr>
            <p:ph type="pic" sz="quarter" idx="10" hasCustomPrompt="1"/>
          </p:nvPr>
        </p:nvSpPr>
        <p:spPr>
          <a:xfrm>
            <a:off x="-1" y="0"/>
            <a:ext cx="12193200" cy="6861600"/>
          </a:xfrm>
          <a:solidFill>
            <a:srgbClr val="F6F6F4"/>
          </a:solidFill>
        </p:spPr>
        <p:txBody>
          <a:bodyPr tIns="0" anchor="t" anchorCtr="0"/>
          <a:lstStyle>
            <a:lvl1pPr algn="ctr">
              <a:buNone/>
              <a:defRPr>
                <a:solidFill>
                  <a:schemeClr val="tx1"/>
                </a:solidFill>
              </a:defRPr>
            </a:lvl1pPr>
          </a:lstStyle>
          <a:p>
            <a:r>
              <a:rPr lang="en-GB" noProof="0"/>
              <a:t>Mark placeholder to insert image</a:t>
            </a:r>
            <a:endParaRPr lang="en-GB" noProof="0" dirty="0"/>
          </a:p>
        </p:txBody>
      </p:sp>
      <p:sp>
        <p:nvSpPr>
          <p:cNvPr id="2" name="Title 1"/>
          <p:cNvSpPr>
            <a:spLocks noGrp="1"/>
          </p:cNvSpPr>
          <p:nvPr>
            <p:ph type="title"/>
          </p:nvPr>
        </p:nvSpPr>
        <p:spPr>
          <a:xfrm>
            <a:off x="816928" y="452543"/>
            <a:ext cx="10555200" cy="1056245"/>
          </a:xfrm>
        </p:spPr>
        <p:txBody>
          <a:bodyPr/>
          <a:lstStyle>
            <a:lvl1pPr>
              <a:defRPr>
                <a:solidFill>
                  <a:schemeClr val="tx2"/>
                </a:solidFill>
              </a:defRPr>
            </a:lvl1pPr>
          </a:lstStyle>
          <a:p>
            <a:r>
              <a:rPr lang="en-US" noProof="0"/>
              <a:t>Click to edit Master title style</a:t>
            </a:r>
            <a:endParaRPr lang="en-GB" noProof="0" dirty="0"/>
          </a:p>
        </p:txBody>
      </p:sp>
      <p:sp>
        <p:nvSpPr>
          <p:cNvPr id="9" name="Text Placeholder 15">
            <a:extLst>
              <a:ext uri="{FF2B5EF4-FFF2-40B4-BE49-F238E27FC236}">
                <a16:creationId xmlns:a16="http://schemas.microsoft.com/office/drawing/2014/main" id="{1C804A56-02C2-4000-8DE1-4C682601C756}"/>
              </a:ext>
            </a:extLst>
          </p:cNvPr>
          <p:cNvSpPr>
            <a:spLocks noGrp="1"/>
          </p:cNvSpPr>
          <p:nvPr>
            <p:ph type="body" sz="quarter" idx="12" hasCustomPrompt="1"/>
          </p:nvPr>
        </p:nvSpPr>
        <p:spPr bwMode="auto">
          <a:xfrm>
            <a:off x="798513" y="6159600"/>
            <a:ext cx="1220400" cy="255600"/>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chemeClr val="bg1"/>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vel</a:t>
            </a:r>
            <a:endParaRPr lang="en-GB" dirty="0"/>
          </a:p>
        </p:txBody>
      </p:sp>
      <p:sp>
        <p:nvSpPr>
          <p:cNvPr id="11" name="Slide Number Placeholder 5" hidden="1">
            <a:extLst>
              <a:ext uri="{FF2B5EF4-FFF2-40B4-BE49-F238E27FC236}">
                <a16:creationId xmlns:a16="http://schemas.microsoft.com/office/drawing/2014/main" id="{F8065A6C-B087-4C37-B9BF-238078D124A4}"/>
              </a:ext>
            </a:extLst>
          </p:cNvPr>
          <p:cNvSpPr>
            <a:spLocks noGrp="1"/>
          </p:cNvSpPr>
          <p:nvPr>
            <p:ph type="sldNum" sz="quarter" idx="4"/>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2" name="Footer Placeholder 4" hidden="1">
            <a:extLst>
              <a:ext uri="{FF2B5EF4-FFF2-40B4-BE49-F238E27FC236}">
                <a16:creationId xmlns:a16="http://schemas.microsoft.com/office/drawing/2014/main" id="{E644527C-AD14-4EB9-ADCA-31C61EBA6546}"/>
              </a:ext>
            </a:extLst>
          </p:cNvPr>
          <p:cNvSpPr>
            <a:spLocks noGrp="1"/>
          </p:cNvSpPr>
          <p:nvPr>
            <p:ph type="ftr" sz="quarter" idx="3"/>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r>
              <a:rPr lang="nb-NO"/>
              <a:t>KS FoU-prosjekt 184002</a:t>
            </a:r>
            <a:endParaRPr lang="en-DK" dirty="0"/>
          </a:p>
        </p:txBody>
      </p:sp>
      <p:sp>
        <p:nvSpPr>
          <p:cNvPr id="13" name="Date_DateCustomA" hidden="1">
            <a:extLst>
              <a:ext uri="{FF2B5EF4-FFF2-40B4-BE49-F238E27FC236}">
                <a16:creationId xmlns:a16="http://schemas.microsoft.com/office/drawing/2014/main" id="{264006B7-F2E6-4F4A-8D05-3F44F8F318B8}"/>
              </a:ext>
            </a:extLst>
          </p:cNvPr>
          <p:cNvSpPr>
            <a:spLocks noGrp="1"/>
          </p:cNvSpPr>
          <p:nvPr>
            <p:ph type="dt" sz="half" idx="2"/>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fld id="{81C2A406-B092-45C4-B522-9338A80CED98}" type="datetime1">
              <a:rPr lang="en-GB" smtClean="0"/>
              <a:t>30/11/2018</a:t>
            </a:fld>
            <a:endParaRPr lang="en-DK"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3" name="Background"/>
          <p:cNvSpPr/>
          <p:nvPr userDrawn="1"/>
        </p:nvSpPr>
        <p:spPr>
          <a:xfrm>
            <a:off x="0" y="0"/>
            <a:ext cx="121896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Picture Placeholder 5"/>
          <p:cNvSpPr>
            <a:spLocks noGrp="1"/>
          </p:cNvSpPr>
          <p:nvPr>
            <p:ph type="pic" sz="quarter" idx="10" hasCustomPrompt="1"/>
          </p:nvPr>
        </p:nvSpPr>
        <p:spPr>
          <a:xfrm>
            <a:off x="-1" y="0"/>
            <a:ext cx="12193200" cy="6861600"/>
          </a:xfrm>
          <a:solidFill>
            <a:srgbClr val="F6F6F4"/>
          </a:solidFill>
        </p:spPr>
        <p:txBody>
          <a:bodyPr tIns="0" anchor="t" anchorCtr="0"/>
          <a:lstStyle>
            <a:lvl1pPr marL="0" indent="0" algn="ctr">
              <a:buNone/>
              <a:defRPr baseline="0">
                <a:solidFill>
                  <a:schemeClr val="tx1"/>
                </a:solidFill>
              </a:defRPr>
            </a:lvl1pPr>
          </a:lstStyle>
          <a:p>
            <a:r>
              <a:rPr lang="en-GB" noProof="0"/>
              <a:t>Mark placeholder to insert image</a:t>
            </a:r>
            <a:endParaRPr lang="en-GB" noProof="0" dirty="0"/>
          </a:p>
        </p:txBody>
      </p:sp>
      <p:sp>
        <p:nvSpPr>
          <p:cNvPr id="7" name="Text Placeholder 15">
            <a:extLst>
              <a:ext uri="{FF2B5EF4-FFF2-40B4-BE49-F238E27FC236}">
                <a16:creationId xmlns:a16="http://schemas.microsoft.com/office/drawing/2014/main" id="{D502E4A2-448F-4BE7-8814-15A06BDE1CF9}"/>
              </a:ext>
            </a:extLst>
          </p:cNvPr>
          <p:cNvSpPr>
            <a:spLocks noGrp="1"/>
          </p:cNvSpPr>
          <p:nvPr>
            <p:ph type="body" sz="quarter" idx="12" hasCustomPrompt="1"/>
          </p:nvPr>
        </p:nvSpPr>
        <p:spPr bwMode="auto">
          <a:xfrm>
            <a:off x="798513" y="6159600"/>
            <a:ext cx="1220400" cy="255600"/>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chemeClr val="bg1"/>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vel</a:t>
            </a:r>
            <a:endParaRPr lang="en-GB" dirty="0"/>
          </a:p>
        </p:txBody>
      </p:sp>
      <p:sp>
        <p:nvSpPr>
          <p:cNvPr id="10" name="Slide Number Placeholder 5" hidden="1">
            <a:extLst>
              <a:ext uri="{FF2B5EF4-FFF2-40B4-BE49-F238E27FC236}">
                <a16:creationId xmlns:a16="http://schemas.microsoft.com/office/drawing/2014/main" id="{DB3E8C21-56F3-43EB-BF88-4EEB72C3F75D}"/>
              </a:ext>
            </a:extLst>
          </p:cNvPr>
          <p:cNvSpPr>
            <a:spLocks noGrp="1"/>
          </p:cNvSpPr>
          <p:nvPr>
            <p:ph type="sldNum" sz="quarter" idx="4"/>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1" name="Footer Placeholder 4" hidden="1">
            <a:extLst>
              <a:ext uri="{FF2B5EF4-FFF2-40B4-BE49-F238E27FC236}">
                <a16:creationId xmlns:a16="http://schemas.microsoft.com/office/drawing/2014/main" id="{35D10A95-9140-4D91-8BAE-655D1782D7D6}"/>
              </a:ext>
            </a:extLst>
          </p:cNvPr>
          <p:cNvSpPr>
            <a:spLocks noGrp="1"/>
          </p:cNvSpPr>
          <p:nvPr>
            <p:ph type="ftr" sz="quarter" idx="3"/>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r>
              <a:rPr lang="nb-NO"/>
              <a:t>KS FoU-prosjekt 184002</a:t>
            </a:r>
            <a:endParaRPr lang="en-DK" dirty="0"/>
          </a:p>
        </p:txBody>
      </p:sp>
      <p:sp>
        <p:nvSpPr>
          <p:cNvPr id="12" name="Date_DateCustomA" hidden="1">
            <a:extLst>
              <a:ext uri="{FF2B5EF4-FFF2-40B4-BE49-F238E27FC236}">
                <a16:creationId xmlns:a16="http://schemas.microsoft.com/office/drawing/2014/main" id="{3FA8083C-E59E-4629-A5C9-D403872552DF}"/>
              </a:ext>
            </a:extLst>
          </p:cNvPr>
          <p:cNvSpPr>
            <a:spLocks noGrp="1"/>
          </p:cNvSpPr>
          <p:nvPr>
            <p:ph type="dt" sz="half" idx="2"/>
          </p:nvPr>
        </p:nvSpPr>
        <p:spPr>
          <a:xfrm>
            <a:off x="0" y="69120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fld id="{2BA721F7-925F-446C-815E-CF469109BCD5}" type="datetime1">
              <a:rPr lang="en-GB" smtClean="0"/>
              <a:t>30/11/2018</a:t>
            </a:fld>
            <a:endParaRPr lang="en-DK"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0413" cy="68595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10" name="Title 1">
            <a:extLst>
              <a:ext uri="{FF2B5EF4-FFF2-40B4-BE49-F238E27FC236}">
                <a16:creationId xmlns:a16="http://schemas.microsoft.com/office/drawing/2014/main" id="{6C267E1F-9146-4D51-A3EA-9E268FC35F7A}"/>
              </a:ext>
            </a:extLst>
          </p:cNvPr>
          <p:cNvSpPr>
            <a:spLocks noGrp="1"/>
          </p:cNvSpPr>
          <p:nvPr>
            <p:ph type="title" hasCustomPrompt="1"/>
          </p:nvPr>
        </p:nvSpPr>
        <p:spPr>
          <a:xfrm>
            <a:off x="798513" y="1946365"/>
            <a:ext cx="7329487" cy="2769325"/>
          </a:xfrm>
        </p:spPr>
        <p:txBody>
          <a:bodyPr/>
          <a:lstStyle>
            <a:lvl1pPr>
              <a:defRPr sz="3200" b="0" cap="none">
                <a:solidFill>
                  <a:schemeClr val="tx1"/>
                </a:solidFill>
              </a:defRPr>
            </a:lvl1pPr>
          </a:lstStyle>
          <a:p>
            <a:r>
              <a:rPr lang="en-GB" dirty="0"/>
              <a:t>Quotation</a:t>
            </a:r>
          </a:p>
        </p:txBody>
      </p:sp>
      <p:sp>
        <p:nvSpPr>
          <p:cNvPr id="26" name="Text Placeholder 5">
            <a:extLst>
              <a:ext uri="{FF2B5EF4-FFF2-40B4-BE49-F238E27FC236}">
                <a16:creationId xmlns:a16="http://schemas.microsoft.com/office/drawing/2014/main" id="{1E1ADCAE-53E0-4B32-A2CA-095078D0C634}"/>
              </a:ext>
            </a:extLst>
          </p:cNvPr>
          <p:cNvSpPr>
            <a:spLocks noGrp="1"/>
          </p:cNvSpPr>
          <p:nvPr>
            <p:ph type="body" sz="quarter" idx="11" hasCustomPrompt="1"/>
          </p:nvPr>
        </p:nvSpPr>
        <p:spPr>
          <a:xfrm>
            <a:off x="795968" y="5020098"/>
            <a:ext cx="7332035" cy="1084262"/>
          </a:xfrm>
        </p:spPr>
        <p:txBody>
          <a:bodyPr lIns="0"/>
          <a:lstStyle>
            <a:lvl1pPr marL="0" indent="0">
              <a:buFont typeface="Arial" panose="020B0604020202020204" pitchFamily="34" charset="0"/>
              <a:buChar char="​"/>
              <a:defRPr sz="1600" baseline="0">
                <a:solidFill>
                  <a:schemeClr val="tx1"/>
                </a:solidFill>
              </a:defRPr>
            </a:lvl1pPr>
          </a:lstStyle>
          <a:p>
            <a:pPr lvl="0"/>
            <a:r>
              <a:rPr lang="en-GB"/>
              <a:t>Name, Title</a:t>
            </a:r>
            <a:endParaRPr lang="en-GB" dirty="0"/>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1421AFA-3AE7-4CEA-BC9B-447859BED57B}" type="slidenum">
              <a:rPr lang="en-GB" smtClean="0"/>
              <a:pPr/>
              <a:t>‹#›</a:t>
            </a:fld>
            <a:endParaRPr lang="en-GB" dirty="0"/>
          </a:p>
        </p:txBody>
      </p:sp>
      <p:sp>
        <p:nvSpPr>
          <p:cNvPr id="6" name="TextBox 5">
            <a:extLst>
              <a:ext uri="{FF2B5EF4-FFF2-40B4-BE49-F238E27FC236}">
                <a16:creationId xmlns:a16="http://schemas.microsoft.com/office/drawing/2014/main" id="{CEE8FF56-E9E6-4CE1-A183-9B907183A27A}"/>
              </a:ext>
            </a:extLst>
          </p:cNvPr>
          <p:cNvSpPr txBox="1"/>
          <p:nvPr userDrawn="1"/>
        </p:nvSpPr>
        <p:spPr bwMode="auto">
          <a:xfrm>
            <a:off x="805436" y="2250351"/>
            <a:ext cx="1671637" cy="2830159"/>
          </a:xfrm>
          <a:prstGeom prst="rect">
            <a:avLst/>
          </a:prstGeom>
          <a:noFill/>
          <a:ln w="9525">
            <a:noFill/>
            <a:miter lim="800000"/>
            <a:headEnd/>
            <a:tailEnd/>
          </a:ln>
          <a:effectLst/>
        </p:spPr>
        <p:txBody>
          <a:bodyPr vert="horz" wrap="square" lIns="36000" tIns="0" rIns="0" bIns="0" numCol="1" rtlCol="0" anchor="t" anchorCtr="0" compatLnSpc="1">
            <a:prstTxWarp prst="textNoShape">
              <a:avLst/>
            </a:prstTxWarp>
            <a:noAutofit/>
          </a:bodyPr>
          <a:lstStyle/>
          <a:p>
            <a:pPr marL="12700" marR="0" indent="-25400" algn="l" defTabSz="457200" rtl="0" eaLnBrk="0" fontAlgn="base" latinLnBrk="0" hangingPunct="0">
              <a:lnSpc>
                <a:spcPts val="2163"/>
              </a:lnSpc>
              <a:spcBef>
                <a:spcPct val="0"/>
              </a:spcBef>
              <a:spcAft>
                <a:spcPts val="1500"/>
              </a:spcAft>
              <a:buClrTx/>
              <a:buSzTx/>
              <a:tabLst/>
            </a:pPr>
            <a:r>
              <a:rPr kumimoji="0" lang="en-GB" sz="199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a:t>
            </a:r>
          </a:p>
        </p:txBody>
      </p:sp>
      <p:sp>
        <p:nvSpPr>
          <p:cNvPr id="14" name="Freeform 5">
            <a:extLst>
              <a:ext uri="{FF2B5EF4-FFF2-40B4-BE49-F238E27FC236}">
                <a16:creationId xmlns:a16="http://schemas.microsoft.com/office/drawing/2014/main" id="{A9AB153B-AFF1-4043-8D3F-263FEAF2377E}"/>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ooter Placeholder 4">
            <a:extLst>
              <a:ext uri="{FF2B5EF4-FFF2-40B4-BE49-F238E27FC236}">
                <a16:creationId xmlns:a16="http://schemas.microsoft.com/office/drawing/2014/main" id="{55D8EFE0-F00D-46BC-9E29-8C829868EFF4}"/>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tx1"/>
                </a:solidFill>
              </a:defRPr>
            </a:lvl1pPr>
          </a:lstStyle>
          <a:p>
            <a:pPr algn="r"/>
            <a:r>
              <a:rPr lang="en-GB"/>
              <a:t>KS FoU-prosjekt 184002</a:t>
            </a:r>
            <a:endParaRPr lang="en-GB" dirty="0"/>
          </a:p>
        </p:txBody>
      </p:sp>
      <p:sp>
        <p:nvSpPr>
          <p:cNvPr id="17" name="Date_DateCustomA">
            <a:extLst>
              <a:ext uri="{FF2B5EF4-FFF2-40B4-BE49-F238E27FC236}">
                <a16:creationId xmlns:a16="http://schemas.microsoft.com/office/drawing/2014/main" id="{BA90A93D-37F9-4C65-91AC-8C8D05B4C5B1}"/>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C65EEED2-3700-4F3D-B233-A0B0EFD459D3}" type="datetime1">
              <a:rPr lang="en-GB" smtClean="0"/>
              <a:t>30/11/2018</a:t>
            </a:fld>
            <a:endParaRPr lang="en-GB" dirty="0"/>
          </a:p>
        </p:txBody>
      </p:sp>
    </p:spTree>
    <p:extLst>
      <p:ext uri="{BB962C8B-B14F-4D97-AF65-F5344CB8AC3E}">
        <p14:creationId xmlns:p14="http://schemas.microsoft.com/office/powerpoint/2010/main" val="369859596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4" name="Title 7">
            <a:extLst>
              <a:ext uri="{FF2B5EF4-FFF2-40B4-BE49-F238E27FC236}">
                <a16:creationId xmlns:a16="http://schemas.microsoft.com/office/drawing/2014/main" id="{65C857B0-BA7F-4231-B59A-526700FAC84B}"/>
              </a:ext>
            </a:extLst>
          </p:cNvPr>
          <p:cNvSpPr>
            <a:spLocks noGrp="1"/>
          </p:cNvSpPr>
          <p:nvPr>
            <p:ph type="title"/>
          </p:nvPr>
        </p:nvSpPr>
        <p:spPr>
          <a:xfrm>
            <a:off x="798512" y="452543"/>
            <a:ext cx="10588625" cy="748800"/>
          </a:xfrm>
        </p:spPr>
        <p:txBody>
          <a:bodyPr/>
          <a:lstStyle/>
          <a:p>
            <a:r>
              <a:rPr lang="en-US"/>
              <a:t>Click to edit Master title style</a:t>
            </a:r>
            <a:endParaRPr lang="en-GB" dirty="0"/>
          </a:p>
        </p:txBody>
      </p:sp>
      <p:sp>
        <p:nvSpPr>
          <p:cNvPr id="5" name="Footer Placeholder 4">
            <a:extLst>
              <a:ext uri="{FF2B5EF4-FFF2-40B4-BE49-F238E27FC236}">
                <a16:creationId xmlns:a16="http://schemas.microsoft.com/office/drawing/2014/main" id="{702E9997-006D-492C-9877-F7617EDD299A}"/>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7" name="Date_DateCustomA">
            <a:extLst>
              <a:ext uri="{FF2B5EF4-FFF2-40B4-BE49-F238E27FC236}">
                <a16:creationId xmlns:a16="http://schemas.microsoft.com/office/drawing/2014/main" id="{5FC6988B-A4CB-4E12-A565-68D705C3ABCC}"/>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19502C4-DF51-465A-8E8A-8B414A6EB1B6}" type="datetime1">
              <a:rPr lang="en-GB" smtClean="0"/>
              <a:t>30/11/2018</a:t>
            </a:fld>
            <a:endParaRPr lang="en-GB"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3" name="Footer Placeholder 4">
            <a:extLst>
              <a:ext uri="{FF2B5EF4-FFF2-40B4-BE49-F238E27FC236}">
                <a16:creationId xmlns:a16="http://schemas.microsoft.com/office/drawing/2014/main" id="{3ED85EA1-D7DA-4042-AE58-E34BD5AC52E3}"/>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5" name="Date_DateCustomA">
            <a:extLst>
              <a:ext uri="{FF2B5EF4-FFF2-40B4-BE49-F238E27FC236}">
                <a16:creationId xmlns:a16="http://schemas.microsoft.com/office/drawing/2014/main" id="{235F65ED-2265-47AB-ACC6-E4B66C390755}"/>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70B3A88-635A-4DAB-8787-695DD57582CC}" type="datetime1">
              <a:rPr lang="en-GB" smtClean="0"/>
              <a:t>30/11/2018</a:t>
            </a:fld>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 slide (A)">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0413" cy="6859588"/>
          </a:xfrm>
          <a:prstGeom prst="rect">
            <a:avLst/>
          </a:prstGeom>
          <a:solidFill>
            <a:srgbClr val="006FAD"/>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2" name="Title Placeholder 1"/>
          <p:cNvSpPr>
            <a:spLocks noGrp="1"/>
          </p:cNvSpPr>
          <p:nvPr>
            <p:ph type="ctrTitle"/>
          </p:nvPr>
        </p:nvSpPr>
        <p:spPr>
          <a:xfrm>
            <a:off x="798512" y="452544"/>
            <a:ext cx="10588625" cy="1196721"/>
          </a:xfrm>
        </p:spPr>
        <p:txBody>
          <a:bodyPr tIns="0"/>
          <a:lstStyle>
            <a:lvl1pPr>
              <a:defRPr sz="3200" cap="all" baseline="0" smtClean="0">
                <a:solidFill>
                  <a:schemeClr val="bg1"/>
                </a:solidFill>
                <a:latin typeface="Verdana" pitchFamily="34" charset="0"/>
              </a:defRPr>
            </a:lvl1pPr>
          </a:lstStyle>
          <a:p>
            <a:r>
              <a:rPr lang="en-US" noProof="0"/>
              <a:t>Click to edit Master title style</a:t>
            </a:r>
            <a:endParaRPr lang="en-GB" noProof="0" dirty="0"/>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1" name="Freeform 5">
            <a:extLst>
              <a:ext uri="{FF2B5EF4-FFF2-40B4-BE49-F238E27FC236}">
                <a16:creationId xmlns:a16="http://schemas.microsoft.com/office/drawing/2014/main" id="{91808B17-7D73-48EF-8BED-63693AB76B0C}"/>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Footer Placeholder 4">
            <a:extLst>
              <a:ext uri="{FF2B5EF4-FFF2-40B4-BE49-F238E27FC236}">
                <a16:creationId xmlns:a16="http://schemas.microsoft.com/office/drawing/2014/main" id="{135857DB-8C0B-4148-8AB1-F694D65BFA75}"/>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r>
              <a:rPr lang="en-GB"/>
              <a:t>KS FoU-prosjekt 184002</a:t>
            </a:r>
            <a:endParaRPr lang="en-GB" dirty="0"/>
          </a:p>
        </p:txBody>
      </p:sp>
      <p:sp>
        <p:nvSpPr>
          <p:cNvPr id="15" name="Date_DateCustomA">
            <a:extLst>
              <a:ext uri="{FF2B5EF4-FFF2-40B4-BE49-F238E27FC236}">
                <a16:creationId xmlns:a16="http://schemas.microsoft.com/office/drawing/2014/main" id="{862E3217-7BDA-45E6-ADB1-C065AF264561}"/>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FECBF645-71B1-4D40-9CB5-FA22E4D7919D}" type="datetime1">
              <a:rPr lang="en-GB" smtClean="0"/>
              <a:t>30/11/2018</a:t>
            </a:fld>
            <a:endParaRPr lang="en-GB" dirty="0"/>
          </a:p>
        </p:txBody>
      </p:sp>
    </p:spTree>
    <p:extLst>
      <p:ext uri="{BB962C8B-B14F-4D97-AF65-F5344CB8AC3E}">
        <p14:creationId xmlns:p14="http://schemas.microsoft.com/office/powerpoint/2010/main" val="3982690067"/>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slide (B)">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0413" cy="6859588"/>
          </a:xfrm>
          <a:prstGeom prst="rect">
            <a:avLst/>
          </a:prstGeom>
          <a:solidFill>
            <a:srgbClr val="006FAD"/>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noProof="0" dirty="0"/>
          </a:p>
        </p:txBody>
      </p:sp>
      <p:sp>
        <p:nvSpPr>
          <p:cNvPr id="15" name="Title 1">
            <a:extLst>
              <a:ext uri="{FF2B5EF4-FFF2-40B4-BE49-F238E27FC236}">
                <a16:creationId xmlns:a16="http://schemas.microsoft.com/office/drawing/2014/main" id="{07DF7DBE-6CC3-4F9E-A396-E82820B89EC7}"/>
              </a:ext>
            </a:extLst>
          </p:cNvPr>
          <p:cNvSpPr>
            <a:spLocks noGrp="1"/>
          </p:cNvSpPr>
          <p:nvPr>
            <p:ph type="title" hasCustomPrompt="1"/>
          </p:nvPr>
        </p:nvSpPr>
        <p:spPr>
          <a:xfrm>
            <a:off x="798514" y="452544"/>
            <a:ext cx="4886324" cy="4432966"/>
          </a:xfrm>
        </p:spPr>
        <p:txBody>
          <a:bodyPr/>
          <a:lstStyle>
            <a:lvl1pPr>
              <a:defRPr>
                <a:solidFill>
                  <a:schemeClr val="bg1"/>
                </a:solidFill>
              </a:defRPr>
            </a:lvl1pPr>
          </a:lstStyle>
          <a:p>
            <a:r>
              <a:rPr lang="en-GB" dirty="0"/>
              <a:t>Thank you</a:t>
            </a:r>
          </a:p>
        </p:txBody>
      </p:sp>
      <p:sp>
        <p:nvSpPr>
          <p:cNvPr id="10" name="Text Placeholder 5">
            <a:extLst>
              <a:ext uri="{FF2B5EF4-FFF2-40B4-BE49-F238E27FC236}">
                <a16:creationId xmlns:a16="http://schemas.microsoft.com/office/drawing/2014/main" id="{7AAE5DB4-A422-4286-935C-1ABCA4CCEFA2}"/>
              </a:ext>
            </a:extLst>
          </p:cNvPr>
          <p:cNvSpPr>
            <a:spLocks noGrp="1"/>
          </p:cNvSpPr>
          <p:nvPr>
            <p:ph type="body" sz="quarter" idx="11" hasCustomPrompt="1"/>
          </p:nvPr>
        </p:nvSpPr>
        <p:spPr>
          <a:xfrm>
            <a:off x="798514" y="4971350"/>
            <a:ext cx="4886324" cy="365455"/>
          </a:xfrm>
        </p:spPr>
        <p:txBody>
          <a:bodyPr lIns="0" anchor="b" anchorCtr="0"/>
          <a:lstStyle>
            <a:lvl1pPr marL="0" indent="0">
              <a:buFont typeface="Arial" panose="020B0604020202020204" pitchFamily="34" charset="0"/>
              <a:buChar char="​"/>
              <a:defRPr sz="1600">
                <a:solidFill>
                  <a:schemeClr val="bg1"/>
                </a:solidFill>
              </a:defRPr>
            </a:lvl1pPr>
          </a:lstStyle>
          <a:p>
            <a:pPr lvl="0"/>
            <a:r>
              <a:rPr lang="en-GB"/>
              <a:t>Name, Department </a:t>
            </a:r>
            <a:endParaRPr lang="en-GB" dirty="0"/>
          </a:p>
        </p:txBody>
      </p:sp>
      <p:sp>
        <p:nvSpPr>
          <p:cNvPr id="6" name="Text Placeholder 5">
            <a:extLst>
              <a:ext uri="{FF2B5EF4-FFF2-40B4-BE49-F238E27FC236}">
                <a16:creationId xmlns:a16="http://schemas.microsoft.com/office/drawing/2014/main" id="{9B862EE0-F879-436B-A5EA-70A7F83ABF80}"/>
              </a:ext>
            </a:extLst>
          </p:cNvPr>
          <p:cNvSpPr>
            <a:spLocks noGrp="1"/>
          </p:cNvSpPr>
          <p:nvPr>
            <p:ph type="body" sz="quarter" idx="12" hasCustomPrompt="1"/>
          </p:nvPr>
        </p:nvSpPr>
        <p:spPr>
          <a:xfrm>
            <a:off x="798514" y="5334000"/>
            <a:ext cx="4886324" cy="424412"/>
          </a:xfrm>
        </p:spPr>
        <p:txBody>
          <a:bodyPr/>
          <a:lstStyle>
            <a:lvl1pPr marL="0" indent="0">
              <a:spcAft>
                <a:spcPts val="0"/>
              </a:spcAft>
              <a:buFontTx/>
              <a:buNone/>
              <a:defRPr sz="1600">
                <a:solidFill>
                  <a:schemeClr val="bg1"/>
                </a:solidFill>
              </a:defRPr>
            </a:lvl1pPr>
            <a:lvl2pPr marL="396000" indent="0">
              <a:buFontTx/>
              <a:buNone/>
              <a:defRPr sz="1600">
                <a:solidFill>
                  <a:schemeClr val="bg1"/>
                </a:solidFill>
              </a:defRPr>
            </a:lvl2pPr>
            <a:lvl3pPr marL="727200" indent="0">
              <a:buFontTx/>
              <a:buNone/>
              <a:defRPr sz="1600">
                <a:solidFill>
                  <a:schemeClr val="bg1"/>
                </a:solidFill>
              </a:defRPr>
            </a:lvl3pPr>
            <a:lvl4pPr>
              <a:buFontTx/>
              <a:buNone/>
              <a:defRPr sz="1600">
                <a:solidFill>
                  <a:schemeClr val="bg1"/>
                </a:solidFill>
              </a:defRPr>
            </a:lvl4pPr>
            <a:lvl5pPr>
              <a:buFontTx/>
              <a:buNone/>
              <a:defRPr sz="1600">
                <a:solidFill>
                  <a:schemeClr val="bg1"/>
                </a:solidFill>
              </a:defRPr>
            </a:lvl5pPr>
          </a:lstStyle>
          <a:p>
            <a:pPr lvl="0"/>
            <a:r>
              <a:rPr lang="en-GB"/>
              <a:t>xxx@ramboll.com</a:t>
            </a:r>
            <a:endParaRPr lang="en-GB" dirty="0"/>
          </a:p>
        </p:txBody>
      </p:sp>
      <p:sp>
        <p:nvSpPr>
          <p:cNvPr id="12" name="SD_FLD_DocumentDate"/>
          <p:cNvSpPr txBox="1"/>
          <p:nvPr userDrawn="1"/>
        </p:nvSpPr>
        <p:spPr bwMode="auto">
          <a:xfrm>
            <a:off x="6092207" y="6281954"/>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2207" y="6129519"/>
            <a:ext cx="5260115" cy="158437"/>
          </a:xfrm>
          <a:prstGeom prst="rect">
            <a:avLst/>
          </a:prstGeom>
          <a:noFill/>
          <a:ln w="9525">
            <a:noFill/>
            <a:miter lim="800000"/>
            <a:headEnd/>
            <a:tailEnd/>
          </a:ln>
          <a:effectLst/>
        </p:spPr>
        <p:txBody>
          <a:bodyPr vert="horz" wrap="square" lIns="35999" tIns="0" rIns="0" bIns="0" numCol="1" rtlCol="0" anchor="ctr" anchorCtr="0" compatLnSpc="1">
            <a:prstTxWarp prst="textNoShape">
              <a:avLst/>
            </a:prstTxWarp>
            <a:noAutofit/>
          </a:bodyPr>
          <a:lstStyle/>
          <a:p>
            <a:pPr marL="0" marR="0" indent="0" algn="r" defTabSz="457189"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6" name="Freeform 5">
            <a:extLst>
              <a:ext uri="{FF2B5EF4-FFF2-40B4-BE49-F238E27FC236}">
                <a16:creationId xmlns:a16="http://schemas.microsoft.com/office/drawing/2014/main" id="{5A883098-EC9D-45F8-BF2C-3487DF20D354}"/>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4" name="Footer Placeholder 4">
            <a:extLst>
              <a:ext uri="{FF2B5EF4-FFF2-40B4-BE49-F238E27FC236}">
                <a16:creationId xmlns:a16="http://schemas.microsoft.com/office/drawing/2014/main" id="{09855619-46E8-4B12-8D5A-DE355202193B}"/>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r>
              <a:rPr lang="en-GB"/>
              <a:t>KS FoU-prosjekt 184002</a:t>
            </a:r>
            <a:endParaRPr lang="en-GB" dirty="0"/>
          </a:p>
        </p:txBody>
      </p:sp>
      <p:sp>
        <p:nvSpPr>
          <p:cNvPr id="18" name="Date_DateCustomA">
            <a:extLst>
              <a:ext uri="{FF2B5EF4-FFF2-40B4-BE49-F238E27FC236}">
                <a16:creationId xmlns:a16="http://schemas.microsoft.com/office/drawing/2014/main" id="{9CA6E42C-D397-4857-89FC-8B948A957D40}"/>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D997EFE0-96C9-425D-82E1-18BF9997B077}" type="datetime1">
              <a:rPr lang="en-GB" smtClean="0"/>
              <a:t>30/11/2018</a:t>
            </a:fld>
            <a:endParaRPr lang="en-GB" dirty="0"/>
          </a:p>
        </p:txBody>
      </p:sp>
    </p:spTree>
    <p:extLst>
      <p:ext uri="{BB962C8B-B14F-4D97-AF65-F5344CB8AC3E}">
        <p14:creationId xmlns:p14="http://schemas.microsoft.com/office/powerpoint/2010/main" val="32399226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7EDE-B35A-419A-9736-2631EB88B415}"/>
              </a:ext>
            </a:extLst>
          </p:cNvPr>
          <p:cNvSpPr>
            <a:spLocks noGrp="1"/>
          </p:cNvSpPr>
          <p:nvPr>
            <p:ph type="ctrTitle"/>
          </p:nvPr>
        </p:nvSpPr>
        <p:spPr>
          <a:xfrm>
            <a:off x="1524000" y="1122363"/>
            <a:ext cx="9142413" cy="2389187"/>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922D351-4BA5-43E7-8A97-D3D5BC4E9558}"/>
              </a:ext>
            </a:extLst>
          </p:cNvPr>
          <p:cNvSpPr>
            <a:spLocks noGrp="1"/>
          </p:cNvSpPr>
          <p:nvPr>
            <p:ph type="subTitle" idx="1"/>
          </p:nvPr>
        </p:nvSpPr>
        <p:spPr>
          <a:xfrm>
            <a:off x="1524000" y="3603625"/>
            <a:ext cx="9142413"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2F8ECBB-2F96-441D-9132-BA9E0337BF1C}"/>
              </a:ext>
            </a:extLst>
          </p:cNvPr>
          <p:cNvSpPr>
            <a:spLocks noGrp="1"/>
          </p:cNvSpPr>
          <p:nvPr>
            <p:ph type="dt" sz="half" idx="10"/>
          </p:nvPr>
        </p:nvSpPr>
        <p:spPr/>
        <p:txBody>
          <a:bodyPr/>
          <a:lstStyle/>
          <a:p>
            <a:fld id="{01632D03-C1B4-448C-9B14-63DC9CA0FC61}" type="datetime1">
              <a:rPr lang="en-GB" smtClean="0"/>
              <a:t>30/11/2018</a:t>
            </a:fld>
            <a:endParaRPr lang="en-GB"/>
          </a:p>
        </p:txBody>
      </p:sp>
      <p:sp>
        <p:nvSpPr>
          <p:cNvPr id="5" name="Footer Placeholder 4">
            <a:extLst>
              <a:ext uri="{FF2B5EF4-FFF2-40B4-BE49-F238E27FC236}">
                <a16:creationId xmlns:a16="http://schemas.microsoft.com/office/drawing/2014/main" id="{E21753DD-0DEC-4E16-BE31-26208EE2DFF7}"/>
              </a:ext>
            </a:extLst>
          </p:cNvPr>
          <p:cNvSpPr>
            <a:spLocks noGrp="1"/>
          </p:cNvSpPr>
          <p:nvPr>
            <p:ph type="ftr" sz="quarter" idx="11"/>
          </p:nvPr>
        </p:nvSpPr>
        <p:spPr/>
        <p:txBody>
          <a:bodyPr/>
          <a:lstStyle/>
          <a:p>
            <a:r>
              <a:rPr lang="en-GB"/>
              <a:t>KS FoU-prosjekt 184002</a:t>
            </a:r>
          </a:p>
        </p:txBody>
      </p:sp>
      <p:sp>
        <p:nvSpPr>
          <p:cNvPr id="6" name="Slide Number Placeholder 5">
            <a:extLst>
              <a:ext uri="{FF2B5EF4-FFF2-40B4-BE49-F238E27FC236}">
                <a16:creationId xmlns:a16="http://schemas.microsoft.com/office/drawing/2014/main" id="{5F10FA19-2886-4538-82AF-0531AEB31A53}"/>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3423703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3279B-2256-4322-823C-A29389868C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DF4939-358E-4353-8B8A-CC4BFC3A7B2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572F65-7236-42BB-A96F-4EA8311A1E09}"/>
              </a:ext>
            </a:extLst>
          </p:cNvPr>
          <p:cNvSpPr>
            <a:spLocks noGrp="1"/>
          </p:cNvSpPr>
          <p:nvPr>
            <p:ph type="dt" sz="half" idx="10"/>
          </p:nvPr>
        </p:nvSpPr>
        <p:spPr/>
        <p:txBody>
          <a:bodyPr/>
          <a:lstStyle/>
          <a:p>
            <a:fld id="{C47C33D5-2CCF-4641-93D4-55527E1D03A5}" type="datetime1">
              <a:rPr lang="en-GB" smtClean="0"/>
              <a:t>30/11/2018</a:t>
            </a:fld>
            <a:endParaRPr lang="en-GB"/>
          </a:p>
        </p:txBody>
      </p:sp>
      <p:sp>
        <p:nvSpPr>
          <p:cNvPr id="5" name="Footer Placeholder 4">
            <a:extLst>
              <a:ext uri="{FF2B5EF4-FFF2-40B4-BE49-F238E27FC236}">
                <a16:creationId xmlns:a16="http://schemas.microsoft.com/office/drawing/2014/main" id="{BCB41AEA-2249-4BD0-86A7-9754F78AF141}"/>
              </a:ext>
            </a:extLst>
          </p:cNvPr>
          <p:cNvSpPr>
            <a:spLocks noGrp="1"/>
          </p:cNvSpPr>
          <p:nvPr>
            <p:ph type="ftr" sz="quarter" idx="11"/>
          </p:nvPr>
        </p:nvSpPr>
        <p:spPr/>
        <p:txBody>
          <a:bodyPr/>
          <a:lstStyle/>
          <a:p>
            <a:r>
              <a:rPr lang="en-GB"/>
              <a:t>KS FoU-prosjekt 184002</a:t>
            </a:r>
          </a:p>
        </p:txBody>
      </p:sp>
      <p:sp>
        <p:nvSpPr>
          <p:cNvPr id="6" name="Slide Number Placeholder 5">
            <a:extLst>
              <a:ext uri="{FF2B5EF4-FFF2-40B4-BE49-F238E27FC236}">
                <a16:creationId xmlns:a16="http://schemas.microsoft.com/office/drawing/2014/main" id="{F63A0D69-F5D9-4856-8442-8EC879E72DD9}"/>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42615006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4746-796B-40B8-9BBB-A455A8113F37}"/>
              </a:ext>
            </a:extLst>
          </p:cNvPr>
          <p:cNvSpPr>
            <a:spLocks noGrp="1"/>
          </p:cNvSpPr>
          <p:nvPr>
            <p:ph type="title"/>
          </p:nvPr>
        </p:nvSpPr>
        <p:spPr>
          <a:xfrm>
            <a:off x="831850" y="1709738"/>
            <a:ext cx="10514013" cy="2854325"/>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806F5FF-27FB-4B1C-A110-4904222741EA}"/>
              </a:ext>
            </a:extLst>
          </p:cNvPr>
          <p:cNvSpPr>
            <a:spLocks noGrp="1"/>
          </p:cNvSpPr>
          <p:nvPr>
            <p:ph type="body" idx="1"/>
          </p:nvPr>
        </p:nvSpPr>
        <p:spPr>
          <a:xfrm>
            <a:off x="831850" y="4591050"/>
            <a:ext cx="10514013" cy="150018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304778-13F3-4482-8334-12C6EB091DFB}"/>
              </a:ext>
            </a:extLst>
          </p:cNvPr>
          <p:cNvSpPr>
            <a:spLocks noGrp="1"/>
          </p:cNvSpPr>
          <p:nvPr>
            <p:ph type="dt" sz="half" idx="10"/>
          </p:nvPr>
        </p:nvSpPr>
        <p:spPr/>
        <p:txBody>
          <a:bodyPr/>
          <a:lstStyle/>
          <a:p>
            <a:fld id="{16D6A595-0A0A-4C6A-9ADE-73DCA47A2373}" type="datetime1">
              <a:rPr lang="en-GB" smtClean="0"/>
              <a:t>30/11/2018</a:t>
            </a:fld>
            <a:endParaRPr lang="en-GB"/>
          </a:p>
        </p:txBody>
      </p:sp>
      <p:sp>
        <p:nvSpPr>
          <p:cNvPr id="5" name="Footer Placeholder 4">
            <a:extLst>
              <a:ext uri="{FF2B5EF4-FFF2-40B4-BE49-F238E27FC236}">
                <a16:creationId xmlns:a16="http://schemas.microsoft.com/office/drawing/2014/main" id="{D24AFACF-846E-468C-AA00-5903774892A3}"/>
              </a:ext>
            </a:extLst>
          </p:cNvPr>
          <p:cNvSpPr>
            <a:spLocks noGrp="1"/>
          </p:cNvSpPr>
          <p:nvPr>
            <p:ph type="ftr" sz="quarter" idx="11"/>
          </p:nvPr>
        </p:nvSpPr>
        <p:spPr/>
        <p:txBody>
          <a:bodyPr/>
          <a:lstStyle/>
          <a:p>
            <a:r>
              <a:rPr lang="en-GB"/>
              <a:t>KS FoU-prosjekt 184002</a:t>
            </a:r>
          </a:p>
        </p:txBody>
      </p:sp>
      <p:sp>
        <p:nvSpPr>
          <p:cNvPr id="6" name="Slide Number Placeholder 5">
            <a:extLst>
              <a:ext uri="{FF2B5EF4-FFF2-40B4-BE49-F238E27FC236}">
                <a16:creationId xmlns:a16="http://schemas.microsoft.com/office/drawing/2014/main" id="{C80E0F0C-0AFF-4455-A0B6-9EB1F20A2EBE}"/>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37246066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E901-6A05-47E8-9239-C8F9E4D1AB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C11A5D-EAA1-4A6C-AA95-30C140984B3E}"/>
              </a:ext>
            </a:extLst>
          </p:cNvPr>
          <p:cNvSpPr>
            <a:spLocks noGrp="1"/>
          </p:cNvSpPr>
          <p:nvPr>
            <p:ph sz="half" idx="1"/>
          </p:nvPr>
        </p:nvSpPr>
        <p:spPr>
          <a:xfrm>
            <a:off x="838200" y="1825625"/>
            <a:ext cx="5180013" cy="4352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B22AFE-7723-48A3-B7EF-082080042A8E}"/>
              </a:ext>
            </a:extLst>
          </p:cNvPr>
          <p:cNvSpPr>
            <a:spLocks noGrp="1"/>
          </p:cNvSpPr>
          <p:nvPr>
            <p:ph sz="half" idx="2"/>
          </p:nvPr>
        </p:nvSpPr>
        <p:spPr>
          <a:xfrm>
            <a:off x="6170613" y="1825625"/>
            <a:ext cx="5181600" cy="4352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E279B1-45AB-42ED-A9C9-897C28E7EFE5}"/>
              </a:ext>
            </a:extLst>
          </p:cNvPr>
          <p:cNvSpPr>
            <a:spLocks noGrp="1"/>
          </p:cNvSpPr>
          <p:nvPr>
            <p:ph type="dt" sz="half" idx="10"/>
          </p:nvPr>
        </p:nvSpPr>
        <p:spPr/>
        <p:txBody>
          <a:bodyPr/>
          <a:lstStyle/>
          <a:p>
            <a:fld id="{EA2B7AD0-FFC0-452A-85E5-B346052D4750}" type="datetime1">
              <a:rPr lang="en-GB" smtClean="0"/>
              <a:t>30/11/2018</a:t>
            </a:fld>
            <a:endParaRPr lang="en-GB"/>
          </a:p>
        </p:txBody>
      </p:sp>
      <p:sp>
        <p:nvSpPr>
          <p:cNvPr id="6" name="Footer Placeholder 5">
            <a:extLst>
              <a:ext uri="{FF2B5EF4-FFF2-40B4-BE49-F238E27FC236}">
                <a16:creationId xmlns:a16="http://schemas.microsoft.com/office/drawing/2014/main" id="{322A1CF0-AC4D-40D8-8AB4-6761B41E8C05}"/>
              </a:ext>
            </a:extLst>
          </p:cNvPr>
          <p:cNvSpPr>
            <a:spLocks noGrp="1"/>
          </p:cNvSpPr>
          <p:nvPr>
            <p:ph type="ftr" sz="quarter" idx="11"/>
          </p:nvPr>
        </p:nvSpPr>
        <p:spPr/>
        <p:txBody>
          <a:bodyPr/>
          <a:lstStyle/>
          <a:p>
            <a:r>
              <a:rPr lang="en-GB"/>
              <a:t>KS FoU-prosjekt 184002</a:t>
            </a:r>
          </a:p>
        </p:txBody>
      </p:sp>
      <p:sp>
        <p:nvSpPr>
          <p:cNvPr id="7" name="Slide Number Placeholder 6">
            <a:extLst>
              <a:ext uri="{FF2B5EF4-FFF2-40B4-BE49-F238E27FC236}">
                <a16:creationId xmlns:a16="http://schemas.microsoft.com/office/drawing/2014/main" id="{C871B585-7AB7-4ABB-A2A8-75301A764BA4}"/>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2106380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B0A6-77D7-4198-8BED-0FE0DFC77C1F}"/>
              </a:ext>
            </a:extLst>
          </p:cNvPr>
          <p:cNvSpPr>
            <a:spLocks noGrp="1"/>
          </p:cNvSpPr>
          <p:nvPr>
            <p:ph type="title"/>
          </p:nvPr>
        </p:nvSpPr>
        <p:spPr>
          <a:xfrm>
            <a:off x="839788" y="365125"/>
            <a:ext cx="10514012"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BC0949B-4DBE-4114-BF1F-D428F506BE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5272C16-25E8-43B9-B5E4-6DBBF0C17234}"/>
              </a:ext>
            </a:extLst>
          </p:cNvPr>
          <p:cNvSpPr>
            <a:spLocks noGrp="1"/>
          </p:cNvSpPr>
          <p:nvPr>
            <p:ph sz="half" idx="2"/>
          </p:nvPr>
        </p:nvSpPr>
        <p:spPr>
          <a:xfrm>
            <a:off x="839788" y="2505075"/>
            <a:ext cx="5157787" cy="3686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284938-9984-4834-87A6-3C15202B64AF}"/>
              </a:ext>
            </a:extLst>
          </p:cNvPr>
          <p:cNvSpPr>
            <a:spLocks noGrp="1"/>
          </p:cNvSpPr>
          <p:nvPr>
            <p:ph type="body" sz="quarter" idx="3"/>
          </p:nvPr>
        </p:nvSpPr>
        <p:spPr>
          <a:xfrm>
            <a:off x="6170613"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D86B386-E6B3-4092-97DB-62380B06199B}"/>
              </a:ext>
            </a:extLst>
          </p:cNvPr>
          <p:cNvSpPr>
            <a:spLocks noGrp="1"/>
          </p:cNvSpPr>
          <p:nvPr>
            <p:ph sz="quarter" idx="4"/>
          </p:nvPr>
        </p:nvSpPr>
        <p:spPr>
          <a:xfrm>
            <a:off x="6170613" y="2505075"/>
            <a:ext cx="5183187" cy="3686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90F4E6-87BB-4BFA-8DA7-48E173E88639}"/>
              </a:ext>
            </a:extLst>
          </p:cNvPr>
          <p:cNvSpPr>
            <a:spLocks noGrp="1"/>
          </p:cNvSpPr>
          <p:nvPr>
            <p:ph type="dt" sz="half" idx="10"/>
          </p:nvPr>
        </p:nvSpPr>
        <p:spPr/>
        <p:txBody>
          <a:bodyPr/>
          <a:lstStyle/>
          <a:p>
            <a:fld id="{E4950E3B-6052-4235-8B34-C0EE17FDF8DF}" type="datetime1">
              <a:rPr lang="en-GB" smtClean="0"/>
              <a:t>30/11/2018</a:t>
            </a:fld>
            <a:endParaRPr lang="en-GB"/>
          </a:p>
        </p:txBody>
      </p:sp>
      <p:sp>
        <p:nvSpPr>
          <p:cNvPr id="8" name="Footer Placeholder 7">
            <a:extLst>
              <a:ext uri="{FF2B5EF4-FFF2-40B4-BE49-F238E27FC236}">
                <a16:creationId xmlns:a16="http://schemas.microsoft.com/office/drawing/2014/main" id="{272CA3A1-9968-47A2-8635-CBABD1D52606}"/>
              </a:ext>
            </a:extLst>
          </p:cNvPr>
          <p:cNvSpPr>
            <a:spLocks noGrp="1"/>
          </p:cNvSpPr>
          <p:nvPr>
            <p:ph type="ftr" sz="quarter" idx="11"/>
          </p:nvPr>
        </p:nvSpPr>
        <p:spPr/>
        <p:txBody>
          <a:bodyPr/>
          <a:lstStyle/>
          <a:p>
            <a:r>
              <a:rPr lang="en-GB"/>
              <a:t>KS FoU-prosjekt 184002</a:t>
            </a:r>
          </a:p>
        </p:txBody>
      </p:sp>
      <p:sp>
        <p:nvSpPr>
          <p:cNvPr id="9" name="Slide Number Placeholder 8">
            <a:extLst>
              <a:ext uri="{FF2B5EF4-FFF2-40B4-BE49-F238E27FC236}">
                <a16:creationId xmlns:a16="http://schemas.microsoft.com/office/drawing/2014/main" id="{47CC895C-0442-4DC3-B812-907B62438C52}"/>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15166628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94890-C128-459A-A788-1C80B868BA1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D971DE-FD9E-49D2-A4BB-11FFE5FE015B}"/>
              </a:ext>
            </a:extLst>
          </p:cNvPr>
          <p:cNvSpPr>
            <a:spLocks noGrp="1"/>
          </p:cNvSpPr>
          <p:nvPr>
            <p:ph type="dt" sz="half" idx="10"/>
          </p:nvPr>
        </p:nvSpPr>
        <p:spPr/>
        <p:txBody>
          <a:bodyPr/>
          <a:lstStyle/>
          <a:p>
            <a:fld id="{2F605A51-3623-4778-8217-3AA9FC7FF3F4}" type="datetime1">
              <a:rPr lang="en-GB" smtClean="0"/>
              <a:t>30/11/2018</a:t>
            </a:fld>
            <a:endParaRPr lang="en-GB"/>
          </a:p>
        </p:txBody>
      </p:sp>
      <p:sp>
        <p:nvSpPr>
          <p:cNvPr id="4" name="Footer Placeholder 3">
            <a:extLst>
              <a:ext uri="{FF2B5EF4-FFF2-40B4-BE49-F238E27FC236}">
                <a16:creationId xmlns:a16="http://schemas.microsoft.com/office/drawing/2014/main" id="{505C3DC4-0CA5-4827-A485-433A0E6E2889}"/>
              </a:ext>
            </a:extLst>
          </p:cNvPr>
          <p:cNvSpPr>
            <a:spLocks noGrp="1"/>
          </p:cNvSpPr>
          <p:nvPr>
            <p:ph type="ftr" sz="quarter" idx="11"/>
          </p:nvPr>
        </p:nvSpPr>
        <p:spPr/>
        <p:txBody>
          <a:bodyPr/>
          <a:lstStyle/>
          <a:p>
            <a:r>
              <a:rPr lang="en-GB"/>
              <a:t>KS FoU-prosjekt 184002</a:t>
            </a:r>
          </a:p>
        </p:txBody>
      </p:sp>
      <p:sp>
        <p:nvSpPr>
          <p:cNvPr id="5" name="Slide Number Placeholder 4">
            <a:extLst>
              <a:ext uri="{FF2B5EF4-FFF2-40B4-BE49-F238E27FC236}">
                <a16:creationId xmlns:a16="http://schemas.microsoft.com/office/drawing/2014/main" id="{AC30FB1B-7471-4DF9-AFAE-60DED3E2A369}"/>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15480264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404FF4-4DEF-4273-A48D-827335687C51}"/>
              </a:ext>
            </a:extLst>
          </p:cNvPr>
          <p:cNvSpPr>
            <a:spLocks noGrp="1"/>
          </p:cNvSpPr>
          <p:nvPr>
            <p:ph type="dt" sz="half" idx="10"/>
          </p:nvPr>
        </p:nvSpPr>
        <p:spPr/>
        <p:txBody>
          <a:bodyPr/>
          <a:lstStyle/>
          <a:p>
            <a:fld id="{5B288E23-ABC5-4C31-ACA7-7C19ECEDCA28}" type="datetime1">
              <a:rPr lang="en-GB" smtClean="0"/>
              <a:t>30/11/2018</a:t>
            </a:fld>
            <a:endParaRPr lang="en-GB"/>
          </a:p>
        </p:txBody>
      </p:sp>
      <p:sp>
        <p:nvSpPr>
          <p:cNvPr id="3" name="Footer Placeholder 2">
            <a:extLst>
              <a:ext uri="{FF2B5EF4-FFF2-40B4-BE49-F238E27FC236}">
                <a16:creationId xmlns:a16="http://schemas.microsoft.com/office/drawing/2014/main" id="{D300D063-EF5A-4D66-85AE-B57E366B2049}"/>
              </a:ext>
            </a:extLst>
          </p:cNvPr>
          <p:cNvSpPr>
            <a:spLocks noGrp="1"/>
          </p:cNvSpPr>
          <p:nvPr>
            <p:ph type="ftr" sz="quarter" idx="11"/>
          </p:nvPr>
        </p:nvSpPr>
        <p:spPr/>
        <p:txBody>
          <a:bodyPr/>
          <a:lstStyle/>
          <a:p>
            <a:r>
              <a:rPr lang="en-GB"/>
              <a:t>KS FoU-prosjekt 184002</a:t>
            </a:r>
          </a:p>
        </p:txBody>
      </p:sp>
      <p:sp>
        <p:nvSpPr>
          <p:cNvPr id="4" name="Slide Number Placeholder 3">
            <a:extLst>
              <a:ext uri="{FF2B5EF4-FFF2-40B4-BE49-F238E27FC236}">
                <a16:creationId xmlns:a16="http://schemas.microsoft.com/office/drawing/2014/main" id="{2B04B7C2-0925-4594-855D-8D14DD3AA505}"/>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11453985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0826-636E-45B4-A7B0-F95B03FF9B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4014F4C-BCAE-4E33-8489-104523C17578}"/>
              </a:ext>
            </a:extLst>
          </p:cNvPr>
          <p:cNvSpPr>
            <a:spLocks noGrp="1"/>
          </p:cNvSpPr>
          <p:nvPr>
            <p:ph idx="1"/>
          </p:nvPr>
        </p:nvSpPr>
        <p:spPr>
          <a:xfrm>
            <a:off x="5183188" y="987425"/>
            <a:ext cx="6170612" cy="48752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0C8CBB2-DFB8-4066-88C9-95748D38FB5B}"/>
              </a:ext>
            </a:extLst>
          </p:cNvPr>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35BB65-8F5A-46DC-89FB-BF1271D1DF98}"/>
              </a:ext>
            </a:extLst>
          </p:cNvPr>
          <p:cNvSpPr>
            <a:spLocks noGrp="1"/>
          </p:cNvSpPr>
          <p:nvPr>
            <p:ph type="dt" sz="half" idx="10"/>
          </p:nvPr>
        </p:nvSpPr>
        <p:spPr/>
        <p:txBody>
          <a:bodyPr/>
          <a:lstStyle/>
          <a:p>
            <a:fld id="{36E95386-5B0B-425C-A3BA-B77B2D54E02F}" type="datetime1">
              <a:rPr lang="en-GB" smtClean="0"/>
              <a:t>30/11/2018</a:t>
            </a:fld>
            <a:endParaRPr lang="en-GB"/>
          </a:p>
        </p:txBody>
      </p:sp>
      <p:sp>
        <p:nvSpPr>
          <p:cNvPr id="6" name="Footer Placeholder 5">
            <a:extLst>
              <a:ext uri="{FF2B5EF4-FFF2-40B4-BE49-F238E27FC236}">
                <a16:creationId xmlns:a16="http://schemas.microsoft.com/office/drawing/2014/main" id="{5E456086-9899-4DEA-B4BA-8E816713A351}"/>
              </a:ext>
            </a:extLst>
          </p:cNvPr>
          <p:cNvSpPr>
            <a:spLocks noGrp="1"/>
          </p:cNvSpPr>
          <p:nvPr>
            <p:ph type="ftr" sz="quarter" idx="11"/>
          </p:nvPr>
        </p:nvSpPr>
        <p:spPr/>
        <p:txBody>
          <a:bodyPr/>
          <a:lstStyle/>
          <a:p>
            <a:r>
              <a:rPr lang="en-GB"/>
              <a:t>KS FoU-prosjekt 184002</a:t>
            </a:r>
          </a:p>
        </p:txBody>
      </p:sp>
      <p:sp>
        <p:nvSpPr>
          <p:cNvPr id="7" name="Slide Number Placeholder 6">
            <a:extLst>
              <a:ext uri="{FF2B5EF4-FFF2-40B4-BE49-F238E27FC236}">
                <a16:creationId xmlns:a16="http://schemas.microsoft.com/office/drawing/2014/main" id="{876DB6A6-1869-4C4B-B721-0C54777DC4D7}"/>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15612161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225E-FA78-4E46-9AC9-6FC41A5873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B63C28D-8C32-40DB-94FF-122BC6286FF7}"/>
              </a:ext>
            </a:extLst>
          </p:cNvPr>
          <p:cNvSpPr>
            <a:spLocks noGrp="1"/>
          </p:cNvSpPr>
          <p:nvPr>
            <p:ph type="pic" idx="1"/>
          </p:nvPr>
        </p:nvSpPr>
        <p:spPr>
          <a:xfrm>
            <a:off x="5183188" y="987425"/>
            <a:ext cx="6170612" cy="4875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847437-6BEA-4496-9CB9-14C05AF9F6D5}"/>
              </a:ext>
            </a:extLst>
          </p:cNvPr>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A5A37D-A7EC-4640-98AB-A9F17D3004A4}"/>
              </a:ext>
            </a:extLst>
          </p:cNvPr>
          <p:cNvSpPr>
            <a:spLocks noGrp="1"/>
          </p:cNvSpPr>
          <p:nvPr>
            <p:ph type="dt" sz="half" idx="10"/>
          </p:nvPr>
        </p:nvSpPr>
        <p:spPr/>
        <p:txBody>
          <a:bodyPr/>
          <a:lstStyle/>
          <a:p>
            <a:fld id="{F3D6C556-324B-4770-807E-CAA5E7955F2C}" type="datetime1">
              <a:rPr lang="en-GB" smtClean="0"/>
              <a:t>30/11/2018</a:t>
            </a:fld>
            <a:endParaRPr lang="en-GB"/>
          </a:p>
        </p:txBody>
      </p:sp>
      <p:sp>
        <p:nvSpPr>
          <p:cNvPr id="6" name="Footer Placeholder 5">
            <a:extLst>
              <a:ext uri="{FF2B5EF4-FFF2-40B4-BE49-F238E27FC236}">
                <a16:creationId xmlns:a16="http://schemas.microsoft.com/office/drawing/2014/main" id="{F278081D-7FA0-411A-B392-542DC5E6AD9B}"/>
              </a:ext>
            </a:extLst>
          </p:cNvPr>
          <p:cNvSpPr>
            <a:spLocks noGrp="1"/>
          </p:cNvSpPr>
          <p:nvPr>
            <p:ph type="ftr" sz="quarter" idx="11"/>
          </p:nvPr>
        </p:nvSpPr>
        <p:spPr/>
        <p:txBody>
          <a:bodyPr/>
          <a:lstStyle/>
          <a:p>
            <a:r>
              <a:rPr lang="en-GB"/>
              <a:t>KS FoU-prosjekt 184002</a:t>
            </a:r>
          </a:p>
        </p:txBody>
      </p:sp>
      <p:sp>
        <p:nvSpPr>
          <p:cNvPr id="7" name="Slide Number Placeholder 6">
            <a:extLst>
              <a:ext uri="{FF2B5EF4-FFF2-40B4-BE49-F238E27FC236}">
                <a16:creationId xmlns:a16="http://schemas.microsoft.com/office/drawing/2014/main" id="{9347872E-58EE-4E7C-8DAD-A6AD85C4FF7E}"/>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35212539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3C40-3531-41DE-BB34-2CBD7E88A7A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6F6F2A-1AAF-4A6A-A24B-72ABBA5FD9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EA4F8A-EBE0-4015-B7EC-D61400109AC1}"/>
              </a:ext>
            </a:extLst>
          </p:cNvPr>
          <p:cNvSpPr>
            <a:spLocks noGrp="1"/>
          </p:cNvSpPr>
          <p:nvPr>
            <p:ph type="dt" sz="half" idx="10"/>
          </p:nvPr>
        </p:nvSpPr>
        <p:spPr/>
        <p:txBody>
          <a:bodyPr/>
          <a:lstStyle/>
          <a:p>
            <a:fld id="{841EA230-319C-4F66-B443-02A2A506FBC1}" type="datetime1">
              <a:rPr lang="en-GB" smtClean="0"/>
              <a:t>30/11/2018</a:t>
            </a:fld>
            <a:endParaRPr lang="en-GB"/>
          </a:p>
        </p:txBody>
      </p:sp>
      <p:sp>
        <p:nvSpPr>
          <p:cNvPr id="5" name="Footer Placeholder 4">
            <a:extLst>
              <a:ext uri="{FF2B5EF4-FFF2-40B4-BE49-F238E27FC236}">
                <a16:creationId xmlns:a16="http://schemas.microsoft.com/office/drawing/2014/main" id="{73BF0B80-6601-4D04-99F6-CAAC3D9AD8E8}"/>
              </a:ext>
            </a:extLst>
          </p:cNvPr>
          <p:cNvSpPr>
            <a:spLocks noGrp="1"/>
          </p:cNvSpPr>
          <p:nvPr>
            <p:ph type="ftr" sz="quarter" idx="11"/>
          </p:nvPr>
        </p:nvSpPr>
        <p:spPr/>
        <p:txBody>
          <a:bodyPr/>
          <a:lstStyle/>
          <a:p>
            <a:r>
              <a:rPr lang="en-GB"/>
              <a:t>KS FoU-prosjekt 184002</a:t>
            </a:r>
          </a:p>
        </p:txBody>
      </p:sp>
      <p:sp>
        <p:nvSpPr>
          <p:cNvPr id="6" name="Slide Number Placeholder 5">
            <a:extLst>
              <a:ext uri="{FF2B5EF4-FFF2-40B4-BE49-F238E27FC236}">
                <a16:creationId xmlns:a16="http://schemas.microsoft.com/office/drawing/2014/main" id="{CFBF5ED0-C503-4E22-8664-4E22CC0666AE}"/>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29628334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EB5405-ED2D-4DE8-A853-5606993C358D}"/>
              </a:ext>
            </a:extLst>
          </p:cNvPr>
          <p:cNvSpPr>
            <a:spLocks noGrp="1"/>
          </p:cNvSpPr>
          <p:nvPr>
            <p:ph type="title" orient="vert"/>
          </p:nvPr>
        </p:nvSpPr>
        <p:spPr>
          <a:xfrm>
            <a:off x="8724900" y="365125"/>
            <a:ext cx="2627313" cy="58134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E689D8-791C-44B6-9475-266F1E4A6B02}"/>
              </a:ext>
            </a:extLst>
          </p:cNvPr>
          <p:cNvSpPr>
            <a:spLocks noGrp="1"/>
          </p:cNvSpPr>
          <p:nvPr>
            <p:ph type="body" orient="vert" idx="1"/>
          </p:nvPr>
        </p:nvSpPr>
        <p:spPr>
          <a:xfrm>
            <a:off x="838200" y="365125"/>
            <a:ext cx="7734300" cy="58134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C02790-F552-408E-9BFC-2E53CBBD13E8}"/>
              </a:ext>
            </a:extLst>
          </p:cNvPr>
          <p:cNvSpPr>
            <a:spLocks noGrp="1"/>
          </p:cNvSpPr>
          <p:nvPr>
            <p:ph type="dt" sz="half" idx="10"/>
          </p:nvPr>
        </p:nvSpPr>
        <p:spPr/>
        <p:txBody>
          <a:bodyPr/>
          <a:lstStyle/>
          <a:p>
            <a:fld id="{AD6B90D0-5456-416E-AE3D-58330DB81214}" type="datetime1">
              <a:rPr lang="en-GB" smtClean="0"/>
              <a:t>30/11/2018</a:t>
            </a:fld>
            <a:endParaRPr lang="en-GB"/>
          </a:p>
        </p:txBody>
      </p:sp>
      <p:sp>
        <p:nvSpPr>
          <p:cNvPr id="5" name="Footer Placeholder 4">
            <a:extLst>
              <a:ext uri="{FF2B5EF4-FFF2-40B4-BE49-F238E27FC236}">
                <a16:creationId xmlns:a16="http://schemas.microsoft.com/office/drawing/2014/main" id="{5E466E63-646F-4845-9104-1877FFC0B446}"/>
              </a:ext>
            </a:extLst>
          </p:cNvPr>
          <p:cNvSpPr>
            <a:spLocks noGrp="1"/>
          </p:cNvSpPr>
          <p:nvPr>
            <p:ph type="ftr" sz="quarter" idx="11"/>
          </p:nvPr>
        </p:nvSpPr>
        <p:spPr/>
        <p:txBody>
          <a:bodyPr/>
          <a:lstStyle/>
          <a:p>
            <a:r>
              <a:rPr lang="en-GB"/>
              <a:t>KS FoU-prosjekt 184002</a:t>
            </a:r>
          </a:p>
        </p:txBody>
      </p:sp>
      <p:sp>
        <p:nvSpPr>
          <p:cNvPr id="6" name="Slide Number Placeholder 5">
            <a:extLst>
              <a:ext uri="{FF2B5EF4-FFF2-40B4-BE49-F238E27FC236}">
                <a16:creationId xmlns:a16="http://schemas.microsoft.com/office/drawing/2014/main" id="{49DFEF86-F296-40D8-8AC1-78E04363D02D}"/>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1011359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9B42-7141-4187-8922-BFA0DC5F7C6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91168F-E485-4EBE-BB17-1CB8F5ECDB19}"/>
              </a:ext>
            </a:extLst>
          </p:cNvPr>
          <p:cNvSpPr>
            <a:spLocks noGrp="1"/>
          </p:cNvSpPr>
          <p:nvPr>
            <p:ph type="dt" sz="half" idx="10"/>
          </p:nvPr>
        </p:nvSpPr>
        <p:spPr/>
        <p:txBody>
          <a:bodyPr/>
          <a:lstStyle/>
          <a:p>
            <a:fld id="{2F56F0A9-5987-4048-8DE4-F4630029C5EF}" type="datetime1">
              <a:rPr lang="en-GB" smtClean="0"/>
              <a:t>30/11/2018</a:t>
            </a:fld>
            <a:endParaRPr lang="en-GB"/>
          </a:p>
        </p:txBody>
      </p:sp>
      <p:sp>
        <p:nvSpPr>
          <p:cNvPr id="4" name="Footer Placeholder 3">
            <a:extLst>
              <a:ext uri="{FF2B5EF4-FFF2-40B4-BE49-F238E27FC236}">
                <a16:creationId xmlns:a16="http://schemas.microsoft.com/office/drawing/2014/main" id="{DA2F35BF-3F9E-49C4-91B3-BAB888EDEA84}"/>
              </a:ext>
            </a:extLst>
          </p:cNvPr>
          <p:cNvSpPr>
            <a:spLocks noGrp="1"/>
          </p:cNvSpPr>
          <p:nvPr>
            <p:ph type="ftr" sz="quarter" idx="11"/>
          </p:nvPr>
        </p:nvSpPr>
        <p:spPr/>
        <p:txBody>
          <a:bodyPr/>
          <a:lstStyle/>
          <a:p>
            <a:r>
              <a:rPr lang="en-GB"/>
              <a:t>KS FoU-prosjekt 184002</a:t>
            </a:r>
          </a:p>
        </p:txBody>
      </p:sp>
      <p:sp>
        <p:nvSpPr>
          <p:cNvPr id="5" name="Slide Number Placeholder 4">
            <a:extLst>
              <a:ext uri="{FF2B5EF4-FFF2-40B4-BE49-F238E27FC236}">
                <a16:creationId xmlns:a16="http://schemas.microsoft.com/office/drawing/2014/main" id="{0C29AA11-E1C1-4752-88DE-3603C66A2317}"/>
              </a:ext>
            </a:extLst>
          </p:cNvPr>
          <p:cNvSpPr>
            <a:spLocks noGrp="1"/>
          </p:cNvSpPr>
          <p:nvPr>
            <p:ph type="sldNum" sz="quarter" idx="12"/>
          </p:nvPr>
        </p:nvSpPr>
        <p:spPr/>
        <p:txBody>
          <a:bodyPr/>
          <a:lstStyle/>
          <a:p>
            <a:fld id="{50ED8CDE-F345-4822-8591-4C245B785D90}" type="slidenum">
              <a:rPr lang="en-GB" smtClean="0"/>
              <a:t>‹#›</a:t>
            </a:fld>
            <a:endParaRPr lang="en-GB"/>
          </a:p>
        </p:txBody>
      </p:sp>
    </p:spTree>
    <p:extLst>
      <p:ext uri="{BB962C8B-B14F-4D97-AF65-F5344CB8AC3E}">
        <p14:creationId xmlns:p14="http://schemas.microsoft.com/office/powerpoint/2010/main" val="577902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2.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 name="Freeform 5">
            <a:extLst>
              <a:ext uri="{FF2B5EF4-FFF2-40B4-BE49-F238E27FC236}">
                <a16:creationId xmlns:a16="http://schemas.microsoft.com/office/drawing/2014/main" id="{B3ADD142-CEBB-4289-94EB-AD59CA19C4E8}"/>
              </a:ext>
            </a:extLst>
          </p:cNvPr>
          <p:cNvSpPr>
            <a:spLocks noEditPoints="1"/>
          </p:cNvSpPr>
          <p:nvPr userDrawn="1"/>
        </p:nvSpPr>
        <p:spPr bwMode="auto">
          <a:xfrm>
            <a:off x="798513" y="6159600"/>
            <a:ext cx="1219200" cy="25717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da-DK"/>
          </a:p>
        </p:txBody>
      </p:sp>
      <p:sp>
        <p:nvSpPr>
          <p:cNvPr id="2" name="Title Placeholder 1"/>
          <p:cNvSpPr>
            <a:spLocks noGrp="1"/>
          </p:cNvSpPr>
          <p:nvPr>
            <p:ph type="title"/>
          </p:nvPr>
        </p:nvSpPr>
        <p:spPr bwMode="auto">
          <a:xfrm>
            <a:off x="798513" y="312840"/>
            <a:ext cx="10588625" cy="748800"/>
          </a:xfrm>
          <a:prstGeom prst="rect">
            <a:avLst/>
          </a:prstGeom>
          <a:noFill/>
          <a:ln w="9525">
            <a:noFill/>
            <a:miter lim="800000"/>
            <a:headEnd/>
            <a:tailEnd/>
          </a:ln>
        </p:spPr>
        <p:txBody>
          <a:bodyPr vert="horz" wrap="square" lIns="0" tIns="18000" rIns="0" bIns="0" numCol="1" anchor="t" anchorCtr="0" compatLnSpc="1">
            <a:prstTxWarp prst="textNoShape">
              <a:avLst/>
            </a:prstTxWarp>
            <a:noAutofit/>
          </a:bodyPr>
          <a:lstStyle/>
          <a:p>
            <a:pPr lvl="0"/>
            <a:r>
              <a:rPr lang="en-GB" noProof="0" dirty="0"/>
              <a:t>Presentation title</a:t>
            </a:r>
            <a:br>
              <a:rPr lang="en-GB" noProof="0" dirty="0"/>
            </a:br>
            <a:r>
              <a:rPr lang="en-GB" noProof="0" dirty="0"/>
              <a:t>(in cyan)</a:t>
            </a:r>
          </a:p>
        </p:txBody>
      </p:sp>
      <p:sp>
        <p:nvSpPr>
          <p:cNvPr id="6" name="Slide Number Placeholder 5"/>
          <p:cNvSpPr>
            <a:spLocks noGrp="1"/>
          </p:cNvSpPr>
          <p:nvPr>
            <p:ph type="sldNum" sz="quarter" idx="4"/>
          </p:nvPr>
        </p:nvSpPr>
        <p:spPr>
          <a:xfrm>
            <a:off x="10907200" y="6282000"/>
            <a:ext cx="479938" cy="155611"/>
          </a:xfrm>
          <a:prstGeom prst="rect">
            <a:avLst/>
          </a:prstGeom>
        </p:spPr>
        <p:txBody>
          <a:bodyPr vert="horz" wrap="square" lIns="0" tIns="0" rIns="0" bIns="0" numCol="1" anchor="ctr" anchorCtr="0" compatLnSpc="1">
            <a:prstTxWarp prst="textNoShape">
              <a:avLst/>
            </a:prstTxWarp>
          </a:bodyPr>
          <a:lstStyle>
            <a:lvl1pPr algn="r">
              <a:defRPr sz="800" b="0" baseline="0"/>
            </a:lvl1pPr>
          </a:lstStyle>
          <a:p>
            <a:fld id="{31421AFA-3AE7-4CEA-BC9B-447859BED57B}" type="slidenum">
              <a:rPr lang="en-GB" smtClean="0"/>
              <a:pPr/>
              <a:t>‹#›</a:t>
            </a:fld>
            <a:endParaRPr lang="en-GB" dirty="0"/>
          </a:p>
        </p:txBody>
      </p:sp>
      <p:sp>
        <p:nvSpPr>
          <p:cNvPr id="1031" name="Rectangle 7"/>
          <p:cNvSpPr>
            <a:spLocks noGrp="1" noChangeArrowheads="1"/>
          </p:cNvSpPr>
          <p:nvPr>
            <p:ph type="body" idx="1"/>
          </p:nvPr>
        </p:nvSpPr>
        <p:spPr bwMode="auto">
          <a:xfrm>
            <a:off x="798512" y="1648207"/>
            <a:ext cx="10588625" cy="406017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4 No bullet text 18</a:t>
            </a:r>
          </a:p>
          <a:p>
            <a:pPr lvl="4"/>
            <a:r>
              <a:rPr lang="en-GB" noProof="0" dirty="0"/>
              <a:t>5 </a:t>
            </a:r>
            <a:r>
              <a:rPr lang="en-GB" noProof="0" dirty="0" err="1"/>
              <a:t>Megaheader</a:t>
            </a:r>
            <a:r>
              <a:rPr lang="en-GB" noProof="0" dirty="0"/>
              <a:t> caps 48</a:t>
            </a:r>
          </a:p>
          <a:p>
            <a:pPr lvl="5"/>
            <a:r>
              <a:rPr lang="en-GB" noProof="0" dirty="0"/>
              <a:t>6 Header caps 18</a:t>
            </a:r>
          </a:p>
          <a:p>
            <a:pPr lvl="6"/>
            <a:r>
              <a:rPr lang="en-GB" noProof="0" dirty="0"/>
              <a:t>7 Text 18</a:t>
            </a:r>
          </a:p>
          <a:p>
            <a:pPr lvl="7"/>
            <a:r>
              <a:rPr lang="en-GB" noProof="0" dirty="0"/>
              <a:t>8 Number 16</a:t>
            </a:r>
          </a:p>
          <a:p>
            <a:pPr lvl="8"/>
            <a:r>
              <a:rPr lang="en-GB" noProof="0" dirty="0"/>
              <a:t>9 Letter 16</a:t>
            </a:r>
          </a:p>
          <a:p>
            <a:pPr lvl="8"/>
            <a:endParaRPr lang="en-GB" noProof="0" dirty="0"/>
          </a:p>
        </p:txBody>
      </p:sp>
      <p:sp>
        <p:nvSpPr>
          <p:cNvPr id="5" name="Footer Placeholder 4">
            <a:extLst>
              <a:ext uri="{FF2B5EF4-FFF2-40B4-BE49-F238E27FC236}">
                <a16:creationId xmlns:a16="http://schemas.microsoft.com/office/drawing/2014/main" id="{1D9E4955-7821-481C-9AF7-C7D93767559E}"/>
              </a:ext>
            </a:extLst>
          </p:cNvPr>
          <p:cNvSpPr>
            <a:spLocks noGrp="1"/>
          </p:cNvSpPr>
          <p:nvPr>
            <p:ph type="ftr" sz="quarter" idx="3"/>
          </p:nvPr>
        </p:nvSpPr>
        <p:spPr>
          <a:xfrm>
            <a:off x="2427288" y="6281956"/>
            <a:ext cx="8143876" cy="155656"/>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r>
              <a:rPr lang="en-GB"/>
              <a:t>KS FoU-prosjekt 184002</a:t>
            </a:r>
            <a:endParaRPr lang="en-GB" dirty="0"/>
          </a:p>
        </p:txBody>
      </p:sp>
      <p:sp>
        <p:nvSpPr>
          <p:cNvPr id="10" name="Date_DateCustomA">
            <a:extLst>
              <a:ext uri="{FF2B5EF4-FFF2-40B4-BE49-F238E27FC236}">
                <a16:creationId xmlns:a16="http://schemas.microsoft.com/office/drawing/2014/main" id="{ADC3E656-DC3F-4718-B1B2-E5B4B66615C6}"/>
              </a:ext>
            </a:extLst>
          </p:cNvPr>
          <p:cNvSpPr>
            <a:spLocks noGrp="1"/>
          </p:cNvSpPr>
          <p:nvPr>
            <p:ph type="dt" sz="half" idx="2"/>
          </p:nvPr>
        </p:nvSpPr>
        <p:spPr>
          <a:xfrm>
            <a:off x="10682289" y="6142932"/>
            <a:ext cx="704849" cy="122355"/>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3C356F08-8D32-4E40-8863-FB15FECD94A9}" type="datetime1">
              <a:rPr lang="en-GB" smtClean="0"/>
              <a:t>30/11/2018</a:t>
            </a:fld>
            <a:endParaRPr lang="da-DK" dirty="0"/>
          </a:p>
        </p:txBody>
      </p:sp>
      <p:grpSp>
        <p:nvGrpSpPr>
          <p:cNvPr id="7" name="Group 6">
            <a:extLst>
              <a:ext uri="{FF2B5EF4-FFF2-40B4-BE49-F238E27FC236}">
                <a16:creationId xmlns:a16="http://schemas.microsoft.com/office/drawing/2014/main" id="{A135459E-96A0-4D48-B1D9-A034EE07E024}"/>
              </a:ext>
            </a:extLst>
          </p:cNvPr>
          <p:cNvGrpSpPr/>
          <p:nvPr userDrawn="1"/>
        </p:nvGrpSpPr>
        <p:grpSpPr>
          <a:xfrm>
            <a:off x="-1972094" y="1634370"/>
            <a:ext cx="1796791" cy="2907588"/>
            <a:chOff x="-1899137" y="-1"/>
            <a:chExt cx="1796791" cy="2907588"/>
          </a:xfrm>
        </p:grpSpPr>
        <p:grpSp>
          <p:nvGrpSpPr>
            <p:cNvPr id="11" name="Group 10">
              <a:extLst>
                <a:ext uri="{FF2B5EF4-FFF2-40B4-BE49-F238E27FC236}">
                  <a16:creationId xmlns:a16="http://schemas.microsoft.com/office/drawing/2014/main" id="{7DF113FF-8BE3-4207-A5C6-F4579EED1B78}"/>
                </a:ext>
              </a:extLst>
            </p:cNvPr>
            <p:cNvGrpSpPr/>
            <p:nvPr userDrawn="1"/>
          </p:nvGrpSpPr>
          <p:grpSpPr>
            <a:xfrm>
              <a:off x="-1899137" y="-1"/>
              <a:ext cx="1796791" cy="2907588"/>
              <a:chOff x="9009867" y="1645032"/>
              <a:chExt cx="2365739" cy="3828268"/>
            </a:xfrm>
          </p:grpSpPr>
          <p:pic>
            <p:nvPicPr>
              <p:cNvPr id="12" name="Picture 11">
                <a:extLst>
                  <a:ext uri="{FF2B5EF4-FFF2-40B4-BE49-F238E27FC236}">
                    <a16:creationId xmlns:a16="http://schemas.microsoft.com/office/drawing/2014/main" id="{5359A05F-1860-4448-A740-55E89B668802}"/>
                  </a:ext>
                </a:extLst>
              </p:cNvPr>
              <p:cNvPicPr>
                <a:picLocks noChangeAspect="1"/>
              </p:cNvPicPr>
              <p:nvPr/>
            </p:nvPicPr>
            <p:blipFill>
              <a:blip r:embed="rId40"/>
              <a:stretch>
                <a:fillRect/>
              </a:stretch>
            </p:blipFill>
            <p:spPr>
              <a:xfrm>
                <a:off x="9182748" y="1852126"/>
                <a:ext cx="599367" cy="280555"/>
              </a:xfrm>
              <a:prstGeom prst="rect">
                <a:avLst/>
              </a:prstGeom>
            </p:spPr>
          </p:pic>
          <p:sp>
            <p:nvSpPr>
              <p:cNvPr id="13" name="TextBox 12">
                <a:extLst>
                  <a:ext uri="{FF2B5EF4-FFF2-40B4-BE49-F238E27FC236}">
                    <a16:creationId xmlns:a16="http://schemas.microsoft.com/office/drawing/2014/main" id="{18399B32-2EE3-49AE-80A0-6797B01E89E6}"/>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700" marR="0" indent="-25400" algn="l" defTabSz="457200"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sp>
            <p:nvSpPr>
              <p:cNvPr id="14" name="Rectangle: Rounded Corners 13">
                <a:extLst>
                  <a:ext uri="{FF2B5EF4-FFF2-40B4-BE49-F238E27FC236}">
                    <a16:creationId xmlns:a16="http://schemas.microsoft.com/office/drawing/2014/main" id="{6A251040-79B2-4E75-B580-29B9D6CC1B9D}"/>
                  </a:ext>
                </a:extLst>
              </p:cNvPr>
              <p:cNvSpPr/>
              <p:nvPr/>
            </p:nvSpPr>
            <p:spPr>
              <a:xfrm>
                <a:off x="9009867" y="1645032"/>
                <a:ext cx="2365739" cy="3828268"/>
              </a:xfrm>
              <a:prstGeom prst="roundRect">
                <a:avLst>
                  <a:gd name="adj" fmla="val 3193"/>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grpSp>
        <p:pic>
          <p:nvPicPr>
            <p:cNvPr id="15" name="Picture 14">
              <a:extLst>
                <a:ext uri="{FF2B5EF4-FFF2-40B4-BE49-F238E27FC236}">
                  <a16:creationId xmlns:a16="http://schemas.microsoft.com/office/drawing/2014/main" id="{225B3411-6214-4AE2-A1EF-BEE63EC00B0E}"/>
                </a:ext>
              </a:extLst>
            </p:cNvPr>
            <p:cNvPicPr>
              <a:picLocks noChangeAspect="1"/>
            </p:cNvPicPr>
            <p:nvPr userDrawn="1"/>
          </p:nvPicPr>
          <p:blipFill>
            <a:blip r:embed="rId41"/>
            <a:stretch>
              <a:fillRect/>
            </a:stretch>
          </p:blipFill>
          <p:spPr>
            <a:xfrm>
              <a:off x="-1884053" y="1200637"/>
              <a:ext cx="1418614" cy="1444137"/>
            </a:xfrm>
            <a:prstGeom prst="rect">
              <a:avLst/>
            </a:prstGeom>
          </p:spPr>
        </p:pic>
      </p:grpSp>
    </p:spTree>
  </p:cSld>
  <p:clrMap bg1="lt1" tx1="dk1" bg2="lt2" tx2="dk2" accent1="accent1" accent2="accent2" accent3="accent3" accent4="accent4" accent5="accent5" accent6="accent6" hlink="hlink" folHlink="folHlink"/>
  <p:sldLayoutIdLst>
    <p:sldLayoutId id="2147483786" r:id="rId1"/>
    <p:sldLayoutId id="2147483734" r:id="rId2"/>
    <p:sldLayoutId id="2147483797" r:id="rId3"/>
    <p:sldLayoutId id="2147483748" r:id="rId4"/>
    <p:sldLayoutId id="2147483788" r:id="rId5"/>
    <p:sldLayoutId id="2147483798" r:id="rId6"/>
    <p:sldLayoutId id="2147483737" r:id="rId7"/>
    <p:sldLayoutId id="2147483791" r:id="rId8"/>
    <p:sldLayoutId id="2147483770" r:id="rId9"/>
    <p:sldLayoutId id="2147483792" r:id="rId10"/>
    <p:sldLayoutId id="2147483793" r:id="rId11"/>
    <p:sldLayoutId id="2147483771" r:id="rId12"/>
    <p:sldLayoutId id="2147483795" r:id="rId13"/>
    <p:sldLayoutId id="2147483794" r:id="rId14"/>
    <p:sldLayoutId id="2147483768" r:id="rId15"/>
    <p:sldLayoutId id="2147483773" r:id="rId16"/>
    <p:sldLayoutId id="2147483769" r:id="rId17"/>
    <p:sldLayoutId id="2147483772" r:id="rId18"/>
    <p:sldLayoutId id="2147483774" r:id="rId19"/>
    <p:sldLayoutId id="2147483775" r:id="rId20"/>
    <p:sldLayoutId id="2147483776" r:id="rId21"/>
    <p:sldLayoutId id="2147483796" r:id="rId22"/>
    <p:sldLayoutId id="2147483777" r:id="rId23"/>
    <p:sldLayoutId id="2147483783" r:id="rId24"/>
    <p:sldLayoutId id="2147483782" r:id="rId25"/>
    <p:sldLayoutId id="2147483781" r:id="rId26"/>
    <p:sldLayoutId id="2147483780" r:id="rId27"/>
    <p:sldLayoutId id="2147483779" r:id="rId28"/>
    <p:sldLayoutId id="2147483784" r:id="rId29"/>
    <p:sldLayoutId id="2147483778" r:id="rId30"/>
    <p:sldLayoutId id="2147483785" r:id="rId31"/>
    <p:sldLayoutId id="2147483749" r:id="rId32"/>
    <p:sldLayoutId id="2147483746" r:id="rId33"/>
    <p:sldLayoutId id="2147483787" r:id="rId34"/>
    <p:sldLayoutId id="2147483738" r:id="rId35"/>
    <p:sldLayoutId id="2147483747" r:id="rId36"/>
    <p:sldLayoutId id="2147483767" r:id="rId37"/>
    <p:sldLayoutId id="2147483790" r:id="rId38"/>
  </p:sldLayoutIdLst>
  <p:hf sldNum="0" hdr="0" dt="0"/>
  <p:txStyles>
    <p:titleStyle>
      <a:lvl1pPr algn="l" defTabSz="457189" rtl="0" eaLnBrk="1" fontAlgn="base" hangingPunct="1">
        <a:spcBef>
          <a:spcPct val="0"/>
        </a:spcBef>
        <a:spcAft>
          <a:spcPct val="0"/>
        </a:spcAft>
        <a:defRPr sz="2400" b="1" kern="1200" cap="all" spc="-50" baseline="0">
          <a:solidFill>
            <a:schemeClr val="tx2"/>
          </a:solidFill>
          <a:latin typeface="Verdana"/>
          <a:ea typeface="Verdana" pitchFamily="34" charset="0"/>
          <a:cs typeface="Verdana" pitchFamily="34" charset="0"/>
        </a:defRPr>
      </a:lvl1pPr>
      <a:lvl2pPr algn="l" defTabSz="457189"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2pPr>
      <a:lvl3pPr algn="l" defTabSz="457189"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3pPr>
      <a:lvl4pPr algn="l" defTabSz="457189"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4pPr>
      <a:lvl5pPr algn="l" defTabSz="457189"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5pPr>
      <a:lvl6pPr marL="457189" algn="l" defTabSz="457189" rtl="0" eaLnBrk="1" fontAlgn="base" hangingPunct="1">
        <a:spcBef>
          <a:spcPct val="0"/>
        </a:spcBef>
        <a:spcAft>
          <a:spcPct val="0"/>
        </a:spcAft>
        <a:defRPr sz="3200" b="1">
          <a:solidFill>
            <a:schemeClr val="bg1"/>
          </a:solidFill>
          <a:latin typeface="Verdana" pitchFamily="-111" charset="0"/>
          <a:ea typeface="Verdana" pitchFamily="34" charset="0"/>
          <a:cs typeface="Verdana" pitchFamily="34" charset="0"/>
        </a:defRPr>
      </a:lvl6pPr>
      <a:lvl7pPr marL="914377" algn="l" defTabSz="457189" rtl="0" eaLnBrk="1" fontAlgn="base" hangingPunct="1">
        <a:spcBef>
          <a:spcPct val="0"/>
        </a:spcBef>
        <a:spcAft>
          <a:spcPct val="0"/>
        </a:spcAft>
        <a:defRPr sz="3200" b="1">
          <a:solidFill>
            <a:schemeClr val="bg1"/>
          </a:solidFill>
          <a:latin typeface="Verdana" pitchFamily="-111" charset="0"/>
          <a:ea typeface="Verdana" pitchFamily="34" charset="0"/>
          <a:cs typeface="Verdana" pitchFamily="34" charset="0"/>
        </a:defRPr>
      </a:lvl7pPr>
      <a:lvl8pPr marL="1371566" algn="l" defTabSz="457189" rtl="0" eaLnBrk="1" fontAlgn="base" hangingPunct="1">
        <a:spcBef>
          <a:spcPct val="0"/>
        </a:spcBef>
        <a:spcAft>
          <a:spcPct val="0"/>
        </a:spcAft>
        <a:defRPr sz="3200" b="1">
          <a:solidFill>
            <a:schemeClr val="bg1"/>
          </a:solidFill>
          <a:latin typeface="Verdana" pitchFamily="-111" charset="0"/>
          <a:ea typeface="Verdana" pitchFamily="34" charset="0"/>
          <a:cs typeface="Verdana" pitchFamily="34" charset="0"/>
        </a:defRPr>
      </a:lvl8pPr>
      <a:lvl9pPr marL="1828754" algn="l" defTabSz="457189" rtl="0" eaLnBrk="1" fontAlgn="base" hangingPunct="1">
        <a:spcBef>
          <a:spcPct val="0"/>
        </a:spcBef>
        <a:spcAft>
          <a:spcPct val="0"/>
        </a:spcAft>
        <a:defRPr sz="3200" b="1">
          <a:solidFill>
            <a:schemeClr val="bg1"/>
          </a:solidFill>
          <a:latin typeface="Verdana" pitchFamily="-111" charset="0"/>
          <a:ea typeface="Verdana" pitchFamily="34" charset="0"/>
          <a:cs typeface="Verdana" pitchFamily="34" charset="0"/>
        </a:defRPr>
      </a:lvl9pPr>
    </p:titleStyle>
    <p:bodyStyle>
      <a:lvl1pPr marL="252000" indent="-252000" algn="l" defTabSz="457189" rtl="0" eaLnBrk="1" fontAlgn="base" hangingPunct="1">
        <a:lnSpc>
          <a:spcPct val="100000"/>
        </a:lnSpc>
        <a:spcBef>
          <a:spcPct val="0"/>
        </a:spcBef>
        <a:spcAft>
          <a:spcPts val="1200"/>
        </a:spcAft>
        <a:buFont typeface="Verdana" pitchFamily="34" charset="0"/>
        <a:buChar char="•"/>
        <a:defRPr kern="1200" spc="-50" baseline="0">
          <a:solidFill>
            <a:schemeClr val="tx1"/>
          </a:solidFill>
          <a:latin typeface="Verdana"/>
          <a:ea typeface="Verdana" pitchFamily="34" charset="0"/>
          <a:cs typeface="Verdana" pitchFamily="34" charset="0"/>
        </a:defRPr>
      </a:lvl1pPr>
      <a:lvl2pPr marL="648000" indent="-252000" algn="l" defTabSz="457189" rtl="0" eaLnBrk="1" fontAlgn="base" hangingPunct="1">
        <a:lnSpc>
          <a:spcPct val="100000"/>
        </a:lnSpc>
        <a:spcBef>
          <a:spcPct val="0"/>
        </a:spcBef>
        <a:spcAft>
          <a:spcPts val="1200"/>
        </a:spcAft>
        <a:buFont typeface="Verdana" pitchFamily="34" charset="0"/>
        <a:buChar char="•"/>
        <a:defRPr sz="1600" kern="1200" spc="-50" baseline="0">
          <a:solidFill>
            <a:schemeClr val="tx1"/>
          </a:solidFill>
          <a:latin typeface="Verdana"/>
          <a:ea typeface="Verdana" pitchFamily="34" charset="0"/>
          <a:cs typeface="+mn-cs"/>
        </a:defRPr>
      </a:lvl2pPr>
      <a:lvl3pPr marL="979200" indent="-252000" algn="l" defTabSz="457189" rtl="0" eaLnBrk="1" fontAlgn="base" hangingPunct="1">
        <a:lnSpc>
          <a:spcPct val="100000"/>
        </a:lnSpc>
        <a:spcBef>
          <a:spcPct val="0"/>
        </a:spcBef>
        <a:spcAft>
          <a:spcPts val="1200"/>
        </a:spcAft>
        <a:buFont typeface="Verdana" pitchFamily="34" charset="0"/>
        <a:buChar char="•"/>
        <a:defRPr sz="1400" kern="1200" spc="-50" baseline="0">
          <a:solidFill>
            <a:schemeClr val="tx1"/>
          </a:solidFill>
          <a:latin typeface="Verdana"/>
          <a:ea typeface="Verdana" pitchFamily="34" charset="0"/>
          <a:cs typeface="+mn-cs"/>
        </a:defRPr>
      </a:lvl3pPr>
      <a:lvl4pPr marL="0" indent="0" algn="l" defTabSz="457189" rtl="0" eaLnBrk="1" fontAlgn="base" hangingPunct="1">
        <a:lnSpc>
          <a:spcPct val="100000"/>
        </a:lnSpc>
        <a:spcBef>
          <a:spcPct val="0"/>
        </a:spcBef>
        <a:spcAft>
          <a:spcPts val="1200"/>
        </a:spcAft>
        <a:buFont typeface="Arial" panose="020B0604020202020204" pitchFamily="34" charset="0"/>
        <a:buChar char="​"/>
        <a:defRPr sz="1800" kern="1200" spc="-50" baseline="0">
          <a:solidFill>
            <a:schemeClr val="tx1"/>
          </a:solidFill>
          <a:latin typeface="Verdana"/>
          <a:ea typeface="Verdana" pitchFamily="34" charset="0"/>
          <a:cs typeface="+mn-cs"/>
        </a:defRPr>
      </a:lvl4pPr>
      <a:lvl5pPr marL="0" indent="0" algn="l" defTabSz="457189" rtl="0" eaLnBrk="1" fontAlgn="base" hangingPunct="1">
        <a:lnSpc>
          <a:spcPct val="80000"/>
        </a:lnSpc>
        <a:spcBef>
          <a:spcPct val="0"/>
        </a:spcBef>
        <a:spcAft>
          <a:spcPts val="1200"/>
        </a:spcAft>
        <a:buFont typeface="Arial" panose="020B0604020202020204" pitchFamily="34" charset="0"/>
        <a:buChar char="​"/>
        <a:defRPr sz="4800" b="1" kern="1200" cap="all" spc="-100" baseline="0">
          <a:solidFill>
            <a:schemeClr val="tx1"/>
          </a:solidFill>
          <a:latin typeface="Verdana"/>
          <a:ea typeface="Verdana" pitchFamily="34" charset="0"/>
          <a:cs typeface="+mn-cs"/>
        </a:defRPr>
      </a:lvl5pPr>
      <a:lvl6pPr marL="0" indent="0" algn="l" defTabSz="457189" rtl="0" eaLnBrk="1" latinLnBrk="0" hangingPunct="1">
        <a:spcBef>
          <a:spcPts val="0"/>
        </a:spcBef>
        <a:spcAft>
          <a:spcPts val="600"/>
        </a:spcAft>
        <a:buClr>
          <a:schemeClr val="tx2"/>
        </a:buClr>
        <a:buFont typeface="Arial" panose="020B0604020202020204" pitchFamily="34" charset="0"/>
        <a:buChar char="​"/>
        <a:defRPr sz="1800" b="1" kern="1200" cap="all" spc="-50" baseline="0">
          <a:solidFill>
            <a:schemeClr val="tx2"/>
          </a:solidFill>
          <a:latin typeface="+mn-lt"/>
          <a:ea typeface="+mn-ea"/>
          <a:cs typeface="+mn-cs"/>
        </a:defRPr>
      </a:lvl6pPr>
      <a:lvl7pPr marL="0" indent="0" algn="l" defTabSz="457189" rtl="0" eaLnBrk="1" latinLnBrk="0" hangingPunct="1">
        <a:spcBef>
          <a:spcPts val="0"/>
        </a:spcBef>
        <a:spcAft>
          <a:spcPts val="1200"/>
        </a:spcAft>
        <a:buFont typeface="Arial" panose="020B0604020202020204" pitchFamily="34" charset="0"/>
        <a:buChar char="​"/>
        <a:defRPr sz="1800" i="0" kern="1200" spc="-50">
          <a:solidFill>
            <a:schemeClr val="bg2"/>
          </a:solidFill>
          <a:latin typeface="+mn-lt"/>
          <a:ea typeface="+mn-ea"/>
          <a:cs typeface="+mn-cs"/>
        </a:defRPr>
      </a:lvl7pPr>
      <a:lvl8pPr marL="648000" indent="-252000" algn="l" defTabSz="457189" rtl="0" eaLnBrk="1" latinLnBrk="0" hangingPunct="1">
        <a:spcBef>
          <a:spcPts val="0"/>
        </a:spcBef>
        <a:spcAft>
          <a:spcPts val="1200"/>
        </a:spcAft>
        <a:buClr>
          <a:schemeClr val="bg2"/>
        </a:buClr>
        <a:buFont typeface="+mj-lt"/>
        <a:buAutoNum type="arabicPeriod"/>
        <a:defRPr sz="1600" kern="1200" spc="-50">
          <a:solidFill>
            <a:schemeClr val="tx1"/>
          </a:solidFill>
          <a:latin typeface="+mn-lt"/>
          <a:ea typeface="+mn-ea"/>
          <a:cs typeface="+mn-cs"/>
        </a:defRPr>
      </a:lvl8pPr>
      <a:lvl9pPr marL="648000" indent="-252000" algn="l" defTabSz="457189" rtl="0" eaLnBrk="1" latinLnBrk="0" hangingPunct="1">
        <a:spcBef>
          <a:spcPts val="0"/>
        </a:spcBef>
        <a:spcAft>
          <a:spcPts val="1200"/>
        </a:spcAft>
        <a:buClr>
          <a:schemeClr val="bg2"/>
        </a:buClr>
        <a:buFont typeface="+mj-lt"/>
        <a:buAutoNum type="alphaUcPeriod"/>
        <a:defRPr sz="1600" kern="1200" spc="-50">
          <a:solidFill>
            <a:schemeClr val="tx1"/>
          </a:solidFill>
          <a:latin typeface="+mn-lt"/>
          <a:ea typeface="+mn-ea"/>
          <a:cs typeface="+mn-cs"/>
        </a:defRPr>
      </a:lvl9pPr>
    </p:bodyStyle>
    <p:otherStyle>
      <a:defPPr>
        <a:defRPr lang="en-US"/>
      </a:defPPr>
      <a:lvl1pPr marL="0" algn="l" defTabSz="457189" rtl="0" eaLnBrk="1" latinLnBrk="0" hangingPunct="1">
        <a:defRPr sz="1900" kern="1200">
          <a:solidFill>
            <a:schemeClr val="tx1"/>
          </a:solidFill>
          <a:latin typeface="+mn-lt"/>
          <a:ea typeface="+mn-ea"/>
          <a:cs typeface="+mn-cs"/>
        </a:defRPr>
      </a:lvl1pPr>
      <a:lvl2pPr marL="457189" algn="l" defTabSz="457189" rtl="0" eaLnBrk="1" latinLnBrk="0" hangingPunct="1">
        <a:defRPr sz="1900" kern="1200">
          <a:solidFill>
            <a:schemeClr val="tx1"/>
          </a:solidFill>
          <a:latin typeface="+mn-lt"/>
          <a:ea typeface="+mn-ea"/>
          <a:cs typeface="+mn-cs"/>
        </a:defRPr>
      </a:lvl2pPr>
      <a:lvl3pPr marL="914377" algn="l" defTabSz="457189" rtl="0" eaLnBrk="1" latinLnBrk="0" hangingPunct="1">
        <a:defRPr sz="1900" kern="1200">
          <a:solidFill>
            <a:schemeClr val="tx1"/>
          </a:solidFill>
          <a:latin typeface="+mn-lt"/>
          <a:ea typeface="+mn-ea"/>
          <a:cs typeface="+mn-cs"/>
        </a:defRPr>
      </a:lvl3pPr>
      <a:lvl4pPr marL="1371566" algn="l" defTabSz="457189" rtl="0" eaLnBrk="1" latinLnBrk="0" hangingPunct="1">
        <a:defRPr sz="1900" kern="1200">
          <a:solidFill>
            <a:schemeClr val="tx1"/>
          </a:solidFill>
          <a:latin typeface="+mn-lt"/>
          <a:ea typeface="+mn-ea"/>
          <a:cs typeface="+mn-cs"/>
        </a:defRPr>
      </a:lvl4pPr>
      <a:lvl5pPr marL="1828754" algn="l" defTabSz="457189" rtl="0" eaLnBrk="1" latinLnBrk="0" hangingPunct="1">
        <a:defRPr sz="1900" kern="1200">
          <a:solidFill>
            <a:schemeClr val="tx1"/>
          </a:solidFill>
          <a:latin typeface="+mn-lt"/>
          <a:ea typeface="+mn-ea"/>
          <a:cs typeface="+mn-cs"/>
        </a:defRPr>
      </a:lvl5pPr>
      <a:lvl6pPr marL="2285943" algn="l" defTabSz="457189" rtl="0" eaLnBrk="1" latinLnBrk="0" hangingPunct="1">
        <a:defRPr sz="1900" kern="1200">
          <a:solidFill>
            <a:schemeClr val="tx1"/>
          </a:solidFill>
          <a:latin typeface="+mn-lt"/>
          <a:ea typeface="+mn-ea"/>
          <a:cs typeface="+mn-cs"/>
        </a:defRPr>
      </a:lvl6pPr>
      <a:lvl7pPr marL="2743131" algn="l" defTabSz="457189" rtl="0" eaLnBrk="1" latinLnBrk="0" hangingPunct="1">
        <a:defRPr sz="1900" kern="1200">
          <a:solidFill>
            <a:schemeClr val="tx1"/>
          </a:solidFill>
          <a:latin typeface="+mn-lt"/>
          <a:ea typeface="+mn-ea"/>
          <a:cs typeface="+mn-cs"/>
        </a:defRPr>
      </a:lvl7pPr>
      <a:lvl8pPr marL="3200320" algn="l" defTabSz="457189" rtl="0" eaLnBrk="1" latinLnBrk="0" hangingPunct="1">
        <a:defRPr sz="1900" kern="1200">
          <a:solidFill>
            <a:schemeClr val="tx1"/>
          </a:solidFill>
          <a:latin typeface="+mn-lt"/>
          <a:ea typeface="+mn-ea"/>
          <a:cs typeface="+mn-cs"/>
        </a:defRPr>
      </a:lvl8pPr>
      <a:lvl9pPr marL="3657509" algn="l" defTabSz="457189"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659" userDrawn="1">
          <p15:clr>
            <a:srgbClr val="F26B43"/>
          </p15:clr>
        </p15:guide>
        <p15:guide id="2" pos="7173" userDrawn="1">
          <p15:clr>
            <a:srgbClr val="F26B43"/>
          </p15:clr>
        </p15:guide>
        <p15:guide id="3" orient="horz" pos="1036" userDrawn="1">
          <p15:clr>
            <a:srgbClr val="F26B43"/>
          </p15:clr>
        </p15:guide>
        <p15:guide id="4" orient="horz" pos="3595" userDrawn="1">
          <p15:clr>
            <a:srgbClr val="F26B43"/>
          </p15:clr>
        </p15:guide>
        <p15:guide id="5" pos="6146" userDrawn="1">
          <p15:clr>
            <a:srgbClr val="F26B43"/>
          </p15:clr>
        </p15:guide>
        <p15:guide id="6" pos="5633" userDrawn="1">
          <p15:clr>
            <a:srgbClr val="F26B43"/>
          </p15:clr>
        </p15:guide>
        <p15:guide id="7" pos="5120" userDrawn="1">
          <p15:clr>
            <a:srgbClr val="F26B43"/>
          </p15:clr>
        </p15:guide>
        <p15:guide id="8" pos="4607" userDrawn="1">
          <p15:clr>
            <a:srgbClr val="F26B43"/>
          </p15:clr>
        </p15:guide>
        <p15:guide id="9" pos="4094" userDrawn="1">
          <p15:clr>
            <a:srgbClr val="F26B43"/>
          </p15:clr>
        </p15:guide>
        <p15:guide id="10" pos="3581" userDrawn="1">
          <p15:clr>
            <a:srgbClr val="F26B43"/>
          </p15:clr>
        </p15:guide>
        <p15:guide id="11" pos="3068" userDrawn="1">
          <p15:clr>
            <a:srgbClr val="F26B43"/>
          </p15:clr>
        </p15:guide>
        <p15:guide id="12" pos="2555" userDrawn="1">
          <p15:clr>
            <a:srgbClr val="F26B43"/>
          </p15:clr>
        </p15:guide>
        <p15:guide id="13" pos="2042" userDrawn="1">
          <p15:clr>
            <a:srgbClr val="F26B43"/>
          </p15:clr>
        </p15:guide>
        <p15:guide id="14" pos="1529" userDrawn="1">
          <p15:clr>
            <a:srgbClr val="F26B43"/>
          </p15:clr>
        </p15:guide>
        <p15:guide id="15" pos="1016" userDrawn="1">
          <p15:clr>
            <a:srgbClr val="F26B43"/>
          </p15:clr>
        </p15:guide>
        <p15:guide id="16" pos="5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28173D-CC25-4591-A321-E535266322F5}"/>
              </a:ext>
            </a:extLst>
          </p:cNvPr>
          <p:cNvSpPr>
            <a:spLocks noGrp="1"/>
          </p:cNvSpPr>
          <p:nvPr>
            <p:ph type="title"/>
          </p:nvPr>
        </p:nvSpPr>
        <p:spPr>
          <a:xfrm>
            <a:off x="838200" y="365125"/>
            <a:ext cx="10514013"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5AF00E-CCDB-41F4-BFB3-8122257C23D2}"/>
              </a:ext>
            </a:extLst>
          </p:cNvPr>
          <p:cNvSpPr>
            <a:spLocks noGrp="1"/>
          </p:cNvSpPr>
          <p:nvPr>
            <p:ph type="body" idx="1"/>
          </p:nvPr>
        </p:nvSpPr>
        <p:spPr>
          <a:xfrm>
            <a:off x="838200" y="1825625"/>
            <a:ext cx="10514013" cy="43529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7C011A-FA58-4160-9878-E89B8D0C3BFA}"/>
              </a:ext>
            </a:extLst>
          </p:cNvPr>
          <p:cNvSpPr>
            <a:spLocks noGrp="1"/>
          </p:cNvSpPr>
          <p:nvPr>
            <p:ph type="dt" sz="half" idx="2"/>
          </p:nvPr>
        </p:nvSpPr>
        <p:spPr>
          <a:xfrm>
            <a:off x="838200" y="635793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5849D6-DB8F-4AA9-8012-91B19C0F9092}" type="datetime1">
              <a:rPr lang="en-GB" smtClean="0"/>
              <a:t>30/11/2018</a:t>
            </a:fld>
            <a:endParaRPr lang="en-GB"/>
          </a:p>
        </p:txBody>
      </p:sp>
      <p:sp>
        <p:nvSpPr>
          <p:cNvPr id="5" name="Footer Placeholder 4">
            <a:extLst>
              <a:ext uri="{FF2B5EF4-FFF2-40B4-BE49-F238E27FC236}">
                <a16:creationId xmlns:a16="http://schemas.microsoft.com/office/drawing/2014/main" id="{1AA747BB-BCCC-460A-B987-1D62F5AE3806}"/>
              </a:ext>
            </a:extLst>
          </p:cNvPr>
          <p:cNvSpPr>
            <a:spLocks noGrp="1"/>
          </p:cNvSpPr>
          <p:nvPr>
            <p:ph type="ftr" sz="quarter" idx="3"/>
          </p:nvPr>
        </p:nvSpPr>
        <p:spPr>
          <a:xfrm>
            <a:off x="4038600" y="6357938"/>
            <a:ext cx="411321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KS FoU-prosjekt 184002</a:t>
            </a:r>
          </a:p>
        </p:txBody>
      </p:sp>
      <p:sp>
        <p:nvSpPr>
          <p:cNvPr id="6" name="Slide Number Placeholder 5">
            <a:extLst>
              <a:ext uri="{FF2B5EF4-FFF2-40B4-BE49-F238E27FC236}">
                <a16:creationId xmlns:a16="http://schemas.microsoft.com/office/drawing/2014/main" id="{8A6C92CB-ECA7-4303-9AB8-593E447AD9E0}"/>
              </a:ext>
            </a:extLst>
          </p:cNvPr>
          <p:cNvSpPr>
            <a:spLocks noGrp="1"/>
          </p:cNvSpPr>
          <p:nvPr>
            <p:ph type="sldNum" sz="quarter" idx="4"/>
          </p:nvPr>
        </p:nvSpPr>
        <p:spPr>
          <a:xfrm>
            <a:off x="8609013" y="635793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D8CDE-F345-4822-8591-4C245B785D90}" type="slidenum">
              <a:rPr lang="en-GB" smtClean="0"/>
              <a:t>‹#›</a:t>
            </a:fld>
            <a:endParaRPr lang="en-GB"/>
          </a:p>
        </p:txBody>
      </p:sp>
    </p:spTree>
    <p:extLst>
      <p:ext uri="{BB962C8B-B14F-4D97-AF65-F5344CB8AC3E}">
        <p14:creationId xmlns:p14="http://schemas.microsoft.com/office/powerpoint/2010/main" val="11102168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D_PresentationTitle">
            <a:extLst>
              <a:ext uri="{FF2B5EF4-FFF2-40B4-BE49-F238E27FC236}">
                <a16:creationId xmlns:a16="http://schemas.microsoft.com/office/drawing/2014/main" id="{C9A28A98-FCC3-491B-88DD-1C4845696807}"/>
              </a:ext>
            </a:extLst>
          </p:cNvPr>
          <p:cNvSpPr>
            <a:spLocks noGrp="1"/>
          </p:cNvSpPr>
          <p:nvPr>
            <p:ph type="ctrTitle"/>
          </p:nvPr>
        </p:nvSpPr>
        <p:spPr>
          <a:xfrm>
            <a:off x="874564" y="452592"/>
            <a:ext cx="5754836" cy="681548"/>
          </a:xfrm>
        </p:spPr>
        <p:txBody>
          <a:bodyPr/>
          <a:lstStyle/>
          <a:p>
            <a:r>
              <a:rPr lang="en-GB" sz="3200" cap="none" dirty="0"/>
              <a:t>KS FOU-PROSJEKT 184002 </a:t>
            </a:r>
          </a:p>
        </p:txBody>
      </p:sp>
      <p:sp>
        <p:nvSpPr>
          <p:cNvPr id="3" name="FLD_PresentationTitle_2">
            <a:extLst>
              <a:ext uri="{FF2B5EF4-FFF2-40B4-BE49-F238E27FC236}">
                <a16:creationId xmlns:a16="http://schemas.microsoft.com/office/drawing/2014/main" id="{47591E0B-C45B-4376-B200-46F184CB5A5E}"/>
              </a:ext>
            </a:extLst>
          </p:cNvPr>
          <p:cNvSpPr>
            <a:spLocks noGrp="1"/>
          </p:cNvSpPr>
          <p:nvPr>
            <p:ph type="subTitle" sz="quarter" idx="1"/>
          </p:nvPr>
        </p:nvSpPr>
        <p:spPr>
          <a:xfrm>
            <a:off x="874564" y="1564288"/>
            <a:ext cx="5126230" cy="1254562"/>
          </a:xfrm>
        </p:spPr>
        <p:txBody>
          <a:bodyPr/>
          <a:lstStyle/>
          <a:p>
            <a:r>
              <a:rPr lang="en-GB" sz="2800" cap="none" dirty="0"/>
              <a:t>TILRETTELAGTE OPPLÆRINGSTILBUD FOR MINORITETSSPRÅKLIG UNGDOM</a:t>
            </a:r>
          </a:p>
          <a:p>
            <a:endParaRPr lang="en-GB" sz="3600" cap="none" dirty="0"/>
          </a:p>
          <a:p>
            <a:r>
              <a:rPr lang="en-GB" sz="2400" b="0" cap="none" dirty="0"/>
              <a:t>HOVEDFUNN</a:t>
            </a:r>
          </a:p>
        </p:txBody>
      </p:sp>
      <p:pic>
        <p:nvPicPr>
          <p:cNvPr id="5" name="Picture 2" descr="C:\Users\idag\AppData\Local\Microsoft\Windows\Temporary Internet Files\Content.Outlook\JZ7YCCZ4\fou-rapportlogo (2).jpg">
            <a:extLst>
              <a:ext uri="{FF2B5EF4-FFF2-40B4-BE49-F238E27FC236}">
                <a16:creationId xmlns:a16="http://schemas.microsoft.com/office/drawing/2014/main" id="{E7607A06-BB70-4DA1-A5E3-7D0A066219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EA0940B-F2F1-4554-9EC5-BDB7C7F705D5}"/>
              </a:ext>
            </a:extLst>
          </p:cNvPr>
          <p:cNvPicPr>
            <a:picLocks noChangeAspect="1"/>
          </p:cNvPicPr>
          <p:nvPr/>
        </p:nvPicPr>
        <p:blipFill>
          <a:blip r:embed="rId5"/>
          <a:stretch>
            <a:fillRect/>
          </a:stretch>
        </p:blipFill>
        <p:spPr>
          <a:xfrm>
            <a:off x="6880269" y="452593"/>
            <a:ext cx="4782151" cy="4054094"/>
          </a:xfrm>
          <a:prstGeom prst="rect">
            <a:avLst/>
          </a:prstGeom>
        </p:spPr>
      </p:pic>
    </p:spTree>
    <p:custDataLst>
      <p:tags r:id="rId1"/>
    </p:custDataLst>
    <p:extLst>
      <p:ext uri="{BB962C8B-B14F-4D97-AF65-F5344CB8AC3E}">
        <p14:creationId xmlns:p14="http://schemas.microsoft.com/office/powerpoint/2010/main" val="328681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1C63AA3-5A40-4BB0-8B2E-5BD2BEE7A21E}"/>
              </a:ext>
            </a:extLst>
          </p:cNvPr>
          <p:cNvSpPr>
            <a:spLocks noGrp="1"/>
          </p:cNvSpPr>
          <p:nvPr>
            <p:ph idx="1"/>
          </p:nvPr>
        </p:nvSpPr>
        <p:spPr>
          <a:xfrm>
            <a:off x="798512" y="1469571"/>
            <a:ext cx="10588625" cy="4497140"/>
          </a:xfrm>
        </p:spPr>
        <p:txBody>
          <a:bodyPr/>
          <a:lstStyle/>
          <a:p>
            <a:pPr>
              <a:buFont typeface="Arial" panose="020B0604020202020204" pitchFamily="34" charset="0"/>
              <a:buChar char="•"/>
            </a:pPr>
            <a:r>
              <a:rPr lang="nb-NO" sz="2000" dirty="0"/>
              <a:t>I 2016 ble det gjennom en endring i opplæringslovens  § 4A-1 åpnet for at fylkeskommuner og kommuner kan tilby mer og tilrettelagt grunnskoleopplæring til ungdom som har rett til videregående opplæring etter opplæringsloven § 3-1</a:t>
            </a:r>
          </a:p>
          <a:p>
            <a:pPr>
              <a:buFont typeface="Arial" panose="020B0604020202020204" pitchFamily="34" charset="0"/>
              <a:buChar char="•"/>
            </a:pPr>
            <a:r>
              <a:rPr lang="nb-NO" sz="2000" dirty="0"/>
              <a:t>En av målgruppene for lovendringen og tilrettelagt grunnskoleopplæring er minoritetsspråklige elever som antas å ha problemer med å fullføre og bestå videregående opplæring</a:t>
            </a:r>
          </a:p>
          <a:p>
            <a:pPr>
              <a:buFont typeface="Arial" panose="020B0604020202020204" pitchFamily="34" charset="0"/>
              <a:buChar char="•"/>
            </a:pPr>
            <a:r>
              <a:rPr lang="nb-NO" sz="2000" dirty="0"/>
              <a:t>I FoU-prosjektet betegnes denne type opplæring som </a:t>
            </a:r>
            <a:r>
              <a:rPr lang="nb-NO" sz="2000" b="1" dirty="0"/>
              <a:t>kombinasjonsklasser</a:t>
            </a:r>
          </a:p>
          <a:p>
            <a:pPr marL="0" indent="0">
              <a:buNone/>
            </a:pPr>
            <a:endParaRPr lang="nb-NO" sz="1600" dirty="0">
              <a:solidFill>
                <a:schemeClr val="tx2"/>
              </a:solidFill>
            </a:endParaRPr>
          </a:p>
          <a:p>
            <a:pPr marL="0" indent="0">
              <a:buNone/>
            </a:pPr>
            <a:r>
              <a:rPr lang="nb-NO" sz="1600" dirty="0">
                <a:solidFill>
                  <a:schemeClr val="tx2"/>
                </a:solidFill>
              </a:rPr>
              <a:t>	</a:t>
            </a:r>
            <a:endParaRPr lang="nb-NO" dirty="0"/>
          </a:p>
          <a:p>
            <a:pPr marL="0" indent="0">
              <a:buNone/>
            </a:pPr>
            <a:endParaRPr lang="nb-NO" b="1" dirty="0"/>
          </a:p>
          <a:p>
            <a:pPr marL="0" indent="0">
              <a:buNone/>
            </a:pPr>
            <a:endParaRPr lang="nb-NO" dirty="0"/>
          </a:p>
          <a:p>
            <a:pPr marL="0" indent="0">
              <a:buNone/>
            </a:pPr>
            <a:endParaRPr lang="en-GB" dirty="0"/>
          </a:p>
        </p:txBody>
      </p:sp>
      <p:sp>
        <p:nvSpPr>
          <p:cNvPr id="5" name="Title 4">
            <a:extLst>
              <a:ext uri="{FF2B5EF4-FFF2-40B4-BE49-F238E27FC236}">
                <a16:creationId xmlns:a16="http://schemas.microsoft.com/office/drawing/2014/main" id="{9749C91E-6BAC-4D66-BA74-046603C54491}"/>
              </a:ext>
            </a:extLst>
          </p:cNvPr>
          <p:cNvSpPr>
            <a:spLocks noGrp="1"/>
          </p:cNvSpPr>
          <p:nvPr>
            <p:ph type="title"/>
          </p:nvPr>
        </p:nvSpPr>
        <p:spPr>
          <a:xfrm>
            <a:off x="798513" y="281256"/>
            <a:ext cx="10588624" cy="415430"/>
          </a:xfrm>
        </p:spPr>
        <p:txBody>
          <a:bodyPr/>
          <a:lstStyle/>
          <a:p>
            <a:r>
              <a:rPr lang="en-GB" dirty="0" err="1"/>
              <a:t>Bakgrunn</a:t>
            </a:r>
            <a:r>
              <a:rPr lang="en-GB" dirty="0"/>
              <a:t> for </a:t>
            </a:r>
            <a:r>
              <a:rPr lang="en-GB" dirty="0" err="1"/>
              <a:t>Fou-prosjektet</a:t>
            </a:r>
            <a:endParaRPr lang="en-GB" dirty="0"/>
          </a:p>
        </p:txBody>
      </p:sp>
      <p:pic>
        <p:nvPicPr>
          <p:cNvPr id="7" name="Picture 2" descr="C:\Users\idag\AppData\Local\Microsoft\Windows\Temporary Internet Files\Content.Outlook\JZ7YCCZ4\fou-rapportlogo (2).jpg">
            <a:extLst>
              <a:ext uri="{FF2B5EF4-FFF2-40B4-BE49-F238E27FC236}">
                <a16:creationId xmlns:a16="http://schemas.microsoft.com/office/drawing/2014/main" id="{EC38FFCA-3386-422A-9C15-6CFE47CAFC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CE015FE6-6208-4AD4-A291-D80130254788}"/>
              </a:ext>
            </a:extLst>
          </p:cNvPr>
          <p:cNvSpPr>
            <a:spLocks noGrp="1"/>
          </p:cNvSpPr>
          <p:nvPr>
            <p:ph type="ftr" sz="quarter" idx="3"/>
          </p:nvPr>
        </p:nvSpPr>
        <p:spPr>
          <a:xfrm>
            <a:off x="3518544" y="6578332"/>
            <a:ext cx="8143876" cy="155656"/>
          </a:xfrm>
        </p:spPr>
        <p:txBody>
          <a:bodyPr/>
          <a:lstStyle/>
          <a:p>
            <a:pPr algn="r"/>
            <a:r>
              <a:rPr lang="en-GB" dirty="0"/>
              <a:t>KS </a:t>
            </a:r>
            <a:r>
              <a:rPr lang="en-GB" dirty="0" err="1"/>
              <a:t>FoU-prosjekt</a:t>
            </a:r>
            <a:r>
              <a:rPr lang="en-GB" dirty="0"/>
              <a:t> 184002</a:t>
            </a:r>
          </a:p>
        </p:txBody>
      </p:sp>
    </p:spTree>
    <p:custDataLst>
      <p:tags r:id="rId1"/>
    </p:custDataLst>
    <p:extLst>
      <p:ext uri="{BB962C8B-B14F-4D97-AF65-F5344CB8AC3E}">
        <p14:creationId xmlns:p14="http://schemas.microsoft.com/office/powerpoint/2010/main" val="2051167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6="http://schemas.microsoft.com/office/drawing/2014/main"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2930A-390B-425A-BFEE-48163DD42B97}"/>
              </a:ext>
            </a:extLst>
          </p:cNvPr>
          <p:cNvSpPr>
            <a:spLocks noGrp="1"/>
          </p:cNvSpPr>
          <p:nvPr>
            <p:ph type="title"/>
          </p:nvPr>
        </p:nvSpPr>
        <p:spPr/>
        <p:txBody>
          <a:bodyPr/>
          <a:lstStyle/>
          <a:p>
            <a:r>
              <a:rPr lang="en-GB" dirty="0" err="1"/>
              <a:t>formål</a:t>
            </a:r>
            <a:r>
              <a:rPr lang="en-GB" dirty="0"/>
              <a:t> med </a:t>
            </a:r>
            <a:r>
              <a:rPr lang="en-GB" dirty="0" err="1"/>
              <a:t>Fou-prosjektet</a:t>
            </a:r>
            <a:endParaRPr lang="en-GB" dirty="0"/>
          </a:p>
        </p:txBody>
      </p:sp>
      <p:sp>
        <p:nvSpPr>
          <p:cNvPr id="3" name="Content Placeholder 2">
            <a:extLst>
              <a:ext uri="{FF2B5EF4-FFF2-40B4-BE49-F238E27FC236}">
                <a16:creationId xmlns:a16="http://schemas.microsoft.com/office/drawing/2014/main" id="{7722D4CA-072B-4EBC-9023-665147041F13}"/>
              </a:ext>
            </a:extLst>
          </p:cNvPr>
          <p:cNvSpPr>
            <a:spLocks noGrp="1"/>
          </p:cNvSpPr>
          <p:nvPr>
            <p:ph idx="1"/>
          </p:nvPr>
        </p:nvSpPr>
        <p:spPr>
          <a:xfrm>
            <a:off x="798512" y="1202400"/>
            <a:ext cx="10588625" cy="4505987"/>
          </a:xfrm>
        </p:spPr>
        <p:txBody>
          <a:bodyPr/>
          <a:lstStyle/>
          <a:p>
            <a:pPr lvl="1">
              <a:spcAft>
                <a:spcPts val="0"/>
              </a:spcAft>
            </a:pPr>
            <a:r>
              <a:rPr lang="nb-NO" sz="2000" dirty="0"/>
              <a:t>Kartlegge utbredelse og varianter av kombinasjonsklasser</a:t>
            </a:r>
          </a:p>
          <a:p>
            <a:pPr lvl="1">
              <a:spcAft>
                <a:spcPts val="0"/>
              </a:spcAft>
            </a:pPr>
            <a:r>
              <a:rPr lang="nb-NO" sz="2000" dirty="0"/>
              <a:t>Få dybdekunnskap om noen varianter av kombinasjonsklasser og hva som kjennetegner disse</a:t>
            </a:r>
          </a:p>
          <a:p>
            <a:pPr lvl="1">
              <a:spcAft>
                <a:spcPts val="0"/>
              </a:spcAft>
            </a:pPr>
            <a:r>
              <a:rPr lang="nb-NO" sz="2000" dirty="0"/>
              <a:t>Få oversikt over hvordan kombinasjonsklassene er finansiert og hvordan finansieringen er fordelt mellom kommune, fylkeskommune og stat </a:t>
            </a:r>
          </a:p>
          <a:p>
            <a:pPr lvl="1">
              <a:spcAft>
                <a:spcPts val="0"/>
              </a:spcAft>
            </a:pPr>
            <a:r>
              <a:rPr lang="nb-NO" sz="2000" dirty="0"/>
              <a:t>Vurdere hva som kan være hensiktsmessige modeller fremover: Hva er gode grep, hva er barrierene, hvordan bør kombinasjonsklassene finansieres og hva kan være hensiktsmessig statlig finansiering </a:t>
            </a:r>
          </a:p>
          <a:p>
            <a:pPr marL="0" indent="0">
              <a:buNone/>
            </a:pPr>
            <a:r>
              <a:rPr lang="nb-NO" sz="1600" dirty="0">
                <a:solidFill>
                  <a:schemeClr val="tx2"/>
                </a:solidFill>
              </a:rPr>
              <a:t>	</a:t>
            </a:r>
          </a:p>
          <a:p>
            <a:pPr marL="0" indent="0">
              <a:buNone/>
            </a:pPr>
            <a:r>
              <a:rPr lang="nb-NO" sz="1600" dirty="0">
                <a:solidFill>
                  <a:schemeClr val="tx2"/>
                </a:solidFill>
              </a:rPr>
              <a:t>	</a:t>
            </a:r>
          </a:p>
          <a:p>
            <a:pPr marL="0" indent="0">
              <a:buNone/>
            </a:pPr>
            <a:r>
              <a:rPr lang="nb-NO" sz="1600" dirty="0">
                <a:solidFill>
                  <a:schemeClr val="tx2"/>
                </a:solidFill>
              </a:rPr>
              <a:t>	</a:t>
            </a:r>
            <a:r>
              <a:rPr lang="nb-NO" dirty="0">
                <a:solidFill>
                  <a:schemeClr val="tx2"/>
                </a:solidFill>
              </a:rPr>
              <a:t>Prosjektet er basert på dokumentgjennomgang, intervjuer og casestudier av fem ulike 	kombinasjonsklassevarianter. Informantene er ansatte i fylkeskommune- og 	kommuneadministrasjon, samt lærere og elever i et utvalg kombinasjonsklasser</a:t>
            </a:r>
          </a:p>
          <a:p>
            <a:endParaRPr lang="en-GB" dirty="0"/>
          </a:p>
        </p:txBody>
      </p:sp>
      <p:sp>
        <p:nvSpPr>
          <p:cNvPr id="7" name="Footer Placeholder 6">
            <a:extLst>
              <a:ext uri="{FF2B5EF4-FFF2-40B4-BE49-F238E27FC236}">
                <a16:creationId xmlns:a16="http://schemas.microsoft.com/office/drawing/2014/main" id="{63F59B2C-FFE0-47A7-B5FE-78BD9DD3F757}"/>
              </a:ext>
            </a:extLst>
          </p:cNvPr>
          <p:cNvSpPr>
            <a:spLocks noGrp="1"/>
          </p:cNvSpPr>
          <p:nvPr>
            <p:ph type="ftr" sz="quarter" idx="3"/>
          </p:nvPr>
        </p:nvSpPr>
        <p:spPr>
          <a:xfrm>
            <a:off x="3518544" y="6554405"/>
            <a:ext cx="8143876" cy="155656"/>
          </a:xfrm>
        </p:spPr>
        <p:txBody>
          <a:bodyPr/>
          <a:lstStyle/>
          <a:p>
            <a:pPr algn="r"/>
            <a:r>
              <a:rPr lang="en-GB" dirty="0"/>
              <a:t>KS </a:t>
            </a:r>
            <a:r>
              <a:rPr lang="en-GB" dirty="0" err="1"/>
              <a:t>FoU-prosjekt</a:t>
            </a:r>
            <a:r>
              <a:rPr lang="en-GB" dirty="0"/>
              <a:t> 184002</a:t>
            </a:r>
          </a:p>
        </p:txBody>
      </p:sp>
      <p:pic>
        <p:nvPicPr>
          <p:cNvPr id="8" name="Picture 2" descr="C:\Users\idag\AppData\Local\Microsoft\Windows\Temporary Internet Files\Content.Outlook\JZ7YCCZ4\fou-rapportlogo (2).jpg">
            <a:extLst>
              <a:ext uri="{FF2B5EF4-FFF2-40B4-BE49-F238E27FC236}">
                <a16:creationId xmlns:a16="http://schemas.microsoft.com/office/drawing/2014/main" id="{B8818CA3-0ADE-4869-8E4D-5EF27F7643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155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E52A-3BBF-4A4B-94AC-7C9867A98A84}"/>
              </a:ext>
            </a:extLst>
          </p:cNvPr>
          <p:cNvSpPr>
            <a:spLocks noGrp="1"/>
          </p:cNvSpPr>
          <p:nvPr>
            <p:ph type="title"/>
          </p:nvPr>
        </p:nvSpPr>
        <p:spPr/>
        <p:txBody>
          <a:bodyPr/>
          <a:lstStyle/>
          <a:p>
            <a:r>
              <a:rPr lang="en-GB" dirty="0" err="1"/>
              <a:t>Utbredelse</a:t>
            </a:r>
            <a:r>
              <a:rPr lang="en-GB" dirty="0"/>
              <a:t> </a:t>
            </a:r>
            <a:r>
              <a:rPr lang="en-GB" dirty="0" err="1"/>
              <a:t>av</a:t>
            </a:r>
            <a:r>
              <a:rPr lang="en-GB" dirty="0"/>
              <a:t> </a:t>
            </a:r>
            <a:r>
              <a:rPr lang="en-GB" dirty="0" err="1"/>
              <a:t>kombinasjonsklasser</a:t>
            </a:r>
            <a:endParaRPr lang="en-GB" dirty="0"/>
          </a:p>
        </p:txBody>
      </p:sp>
      <p:sp>
        <p:nvSpPr>
          <p:cNvPr id="3" name="Content Placeholder 2">
            <a:extLst>
              <a:ext uri="{FF2B5EF4-FFF2-40B4-BE49-F238E27FC236}">
                <a16:creationId xmlns:a16="http://schemas.microsoft.com/office/drawing/2014/main" id="{F92D0E89-DED8-4F10-9CDA-2706EA334634}"/>
              </a:ext>
            </a:extLst>
          </p:cNvPr>
          <p:cNvSpPr>
            <a:spLocks noGrp="1"/>
          </p:cNvSpPr>
          <p:nvPr>
            <p:ph idx="1"/>
          </p:nvPr>
        </p:nvSpPr>
        <p:spPr>
          <a:xfrm>
            <a:off x="798512" y="1055914"/>
            <a:ext cx="7104517" cy="4652473"/>
          </a:xfrm>
        </p:spPr>
        <p:txBody>
          <a:bodyPr/>
          <a:lstStyle/>
          <a:p>
            <a:r>
              <a:rPr lang="nb-NO" dirty="0"/>
              <a:t>Samtlige fylkeskommuner har opprettet kombinasjonsklasser</a:t>
            </a:r>
          </a:p>
          <a:p>
            <a:r>
              <a:rPr lang="nb-NO" dirty="0"/>
              <a:t>For skoleåret 2017/2018 det er det identifisert kombinasjonsklasser ved til sammen 41 videregående skoler</a:t>
            </a:r>
          </a:p>
          <a:p>
            <a:r>
              <a:rPr lang="nb-NO" dirty="0"/>
              <a:t>Historikk og forankring har betydning for utbredelse, men også geografi og antall elever i målgruppen</a:t>
            </a:r>
          </a:p>
          <a:p>
            <a:r>
              <a:rPr lang="nb-NO" dirty="0"/>
              <a:t>Oslo har flest elever i kombinasjonsklasse, etterfulgt av Vestfold fylkeskommune</a:t>
            </a:r>
          </a:p>
          <a:p>
            <a:r>
              <a:rPr lang="nb-NO" dirty="0"/>
              <a:t>Stor variasjon i antall kombinasjonsklasser og hvor mange elever som får tilbud om å gå i kombinasjonsklasse på tvers av fylkeskommunene:</a:t>
            </a:r>
          </a:p>
          <a:p>
            <a:pPr lvl="1"/>
            <a:r>
              <a:rPr lang="nb-NO" dirty="0"/>
              <a:t>Noen fylkeskommuner har tilbud ved kun én skole, én fylkeskommune med har kombinasjonsklasse(r) ved åtte skoler</a:t>
            </a:r>
          </a:p>
          <a:p>
            <a:pPr lvl="1"/>
            <a:r>
              <a:rPr lang="nb-NO" dirty="0"/>
              <a:t>Antall elever i kombinasjonsklasse spenner fra 15 elever i en fylkeskommune til 282 elever i en annen fylkeskommune</a:t>
            </a:r>
          </a:p>
        </p:txBody>
      </p:sp>
      <p:pic>
        <p:nvPicPr>
          <p:cNvPr id="4" name="Picture 2" descr="C:\Users\idag\AppData\Local\Microsoft\Windows\Temporary Internet Files\Content.Outlook\JZ7YCCZ4\fou-rapportlogo (2).jpg">
            <a:extLst>
              <a:ext uri="{FF2B5EF4-FFF2-40B4-BE49-F238E27FC236}">
                <a16:creationId xmlns:a16="http://schemas.microsoft.com/office/drawing/2014/main" id="{1A7CF206-23AA-4C04-B97A-9EE3918A6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95B4DB7-9F1B-45A9-806C-1BC7F63845B6}"/>
              </a:ext>
            </a:extLst>
          </p:cNvPr>
          <p:cNvPicPr/>
          <p:nvPr/>
        </p:nvPicPr>
        <p:blipFill>
          <a:blip r:embed="rId3">
            <a:extLst>
              <a:ext uri="{28A0092B-C50C-407E-A947-70E740481C1C}">
                <a14:useLocalDpi xmlns:a14="http://schemas.microsoft.com/office/drawing/2010/main" val="0"/>
              </a:ext>
            </a:extLst>
          </a:blip>
          <a:stretch>
            <a:fillRect/>
          </a:stretch>
        </p:blipFill>
        <p:spPr>
          <a:xfrm>
            <a:off x="8167311" y="1793178"/>
            <a:ext cx="3495109" cy="3177943"/>
          </a:xfrm>
          <a:prstGeom prst="rect">
            <a:avLst/>
          </a:prstGeom>
        </p:spPr>
      </p:pic>
      <p:sp>
        <p:nvSpPr>
          <p:cNvPr id="8" name="Footer Placeholder 7">
            <a:extLst>
              <a:ext uri="{FF2B5EF4-FFF2-40B4-BE49-F238E27FC236}">
                <a16:creationId xmlns:a16="http://schemas.microsoft.com/office/drawing/2014/main" id="{39169CDA-F384-4EF8-8B45-FFD3D9D7F41C}"/>
              </a:ext>
            </a:extLst>
          </p:cNvPr>
          <p:cNvSpPr>
            <a:spLocks noGrp="1"/>
          </p:cNvSpPr>
          <p:nvPr>
            <p:ph type="ftr" sz="quarter" idx="3"/>
          </p:nvPr>
        </p:nvSpPr>
        <p:spPr>
          <a:xfrm>
            <a:off x="3518544" y="6548321"/>
            <a:ext cx="8143876" cy="155656"/>
          </a:xfrm>
        </p:spPr>
        <p:txBody>
          <a:bodyPr/>
          <a:lstStyle/>
          <a:p>
            <a:pPr algn="r"/>
            <a:r>
              <a:rPr lang="en-GB" dirty="0"/>
              <a:t>KS </a:t>
            </a:r>
            <a:r>
              <a:rPr lang="en-GB" dirty="0" err="1"/>
              <a:t>FoU-prosjekt</a:t>
            </a:r>
            <a:r>
              <a:rPr lang="en-GB" dirty="0"/>
              <a:t> 184002</a:t>
            </a:r>
          </a:p>
        </p:txBody>
      </p:sp>
    </p:spTree>
    <p:extLst>
      <p:ext uri="{BB962C8B-B14F-4D97-AF65-F5344CB8AC3E}">
        <p14:creationId xmlns:p14="http://schemas.microsoft.com/office/powerpoint/2010/main" val="1182914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59871-2AEC-409A-9F7E-A48029EB835F}"/>
              </a:ext>
            </a:extLst>
          </p:cNvPr>
          <p:cNvSpPr>
            <a:spLocks noGrp="1"/>
          </p:cNvSpPr>
          <p:nvPr>
            <p:ph type="title"/>
          </p:nvPr>
        </p:nvSpPr>
        <p:spPr/>
        <p:txBody>
          <a:bodyPr/>
          <a:lstStyle/>
          <a:p>
            <a:r>
              <a:rPr lang="nb-NO" dirty="0"/>
              <a:t>Organisering, samarbeid og arbeidsdeling </a:t>
            </a:r>
            <a:br>
              <a:rPr lang="nb-NO" dirty="0"/>
            </a:br>
            <a:endParaRPr lang="en-GB" dirty="0"/>
          </a:p>
        </p:txBody>
      </p:sp>
      <p:sp>
        <p:nvSpPr>
          <p:cNvPr id="3" name="Content Placeholder 2">
            <a:extLst>
              <a:ext uri="{FF2B5EF4-FFF2-40B4-BE49-F238E27FC236}">
                <a16:creationId xmlns:a16="http://schemas.microsoft.com/office/drawing/2014/main" id="{C3E83969-B84F-45C2-B30F-C8462D8FC377}"/>
              </a:ext>
            </a:extLst>
          </p:cNvPr>
          <p:cNvSpPr>
            <a:spLocks noGrp="1"/>
          </p:cNvSpPr>
          <p:nvPr>
            <p:ph idx="1"/>
          </p:nvPr>
        </p:nvSpPr>
        <p:spPr>
          <a:xfrm>
            <a:off x="700540" y="1050686"/>
            <a:ext cx="10588625" cy="4505988"/>
          </a:xfrm>
        </p:spPr>
        <p:txBody>
          <a:bodyPr/>
          <a:lstStyle/>
          <a:p>
            <a:r>
              <a:rPr lang="nb-NO" dirty="0"/>
              <a:t>Det er stort sett er fylkesadministrasjonen som har initiert etablering av kombinasjonsklassene, men også mange eksempler på at kommunene har vært aktivt med</a:t>
            </a:r>
          </a:p>
          <a:p>
            <a:r>
              <a:rPr lang="nb-NO" dirty="0"/>
              <a:t>Det er stort sett den enkelte skole som har ansvar for daglig drift av kombinasjonsklassene. Det er ofte rektor eller mellomleder/avdelingsleder som er fagansvarlig/koordinator og ansvarlig for tilbudet ved skolen</a:t>
            </a:r>
          </a:p>
          <a:p>
            <a:r>
              <a:rPr lang="nb-NO" dirty="0"/>
              <a:t>Kommunene deltar i ulik grad: Mange steder bidrar de med betydelige lærerressurser og noen steder er rektor/lærer ved kommunal voksenopplæring ansvarlig for kombinasjonsklassen og elevene der. Andre steder er de kun med ved inntak av elever, samt i dialog om enkeltelever</a:t>
            </a:r>
          </a:p>
          <a:p>
            <a:r>
              <a:rPr lang="nb-NO" dirty="0"/>
              <a:t>Stort sett underviser både faglærere fra videregående skole og lærere fra grunnskole og/eller kommunal voksenopplæring i kombinasjonsklassene. Dette fordi det er behov for lærere med grunnskolekompetanse, og med erfaring fra videregående opplæring. Mange steder underviser lærere fra kommunal voksenopplæring, fordi de har særskilt kompetanse på opplæring av minoritetsspråklige </a:t>
            </a:r>
          </a:p>
          <a:p>
            <a:r>
              <a:rPr lang="nb-NO" dirty="0"/>
              <a:t> Det er store forskjeller på elevene og ofte behov for å nivådele klasser. Noen skoler stiller krav om et visst ferdighetsnivå i norsk ved opptak til kombinasjonsklassen</a:t>
            </a:r>
            <a:endParaRPr lang="en-GB" dirty="0"/>
          </a:p>
        </p:txBody>
      </p:sp>
      <p:pic>
        <p:nvPicPr>
          <p:cNvPr id="4" name="Picture 2" descr="C:\Users\idag\AppData\Local\Microsoft\Windows\Temporary Internet Files\Content.Outlook\JZ7YCCZ4\fou-rapportlogo (2).jpg">
            <a:extLst>
              <a:ext uri="{FF2B5EF4-FFF2-40B4-BE49-F238E27FC236}">
                <a16:creationId xmlns:a16="http://schemas.microsoft.com/office/drawing/2014/main" id="{66BEEC00-7772-416E-B998-836AF8853E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6">
            <a:extLst>
              <a:ext uri="{FF2B5EF4-FFF2-40B4-BE49-F238E27FC236}">
                <a16:creationId xmlns:a16="http://schemas.microsoft.com/office/drawing/2014/main" id="{FE415322-B9B5-40AD-B94E-C31A84231DE4}"/>
              </a:ext>
            </a:extLst>
          </p:cNvPr>
          <p:cNvSpPr>
            <a:spLocks noGrp="1"/>
          </p:cNvSpPr>
          <p:nvPr>
            <p:ph type="ftr" sz="quarter" idx="3"/>
          </p:nvPr>
        </p:nvSpPr>
        <p:spPr>
          <a:xfrm>
            <a:off x="3518544" y="6543213"/>
            <a:ext cx="8143876" cy="155656"/>
          </a:xfrm>
        </p:spPr>
        <p:txBody>
          <a:bodyPr/>
          <a:lstStyle/>
          <a:p>
            <a:pPr algn="r"/>
            <a:r>
              <a:rPr lang="en-GB" dirty="0"/>
              <a:t>KS </a:t>
            </a:r>
            <a:r>
              <a:rPr lang="en-GB" dirty="0" err="1"/>
              <a:t>FoU-prosjekt</a:t>
            </a:r>
            <a:r>
              <a:rPr lang="en-GB" dirty="0"/>
              <a:t> 184002</a:t>
            </a:r>
          </a:p>
        </p:txBody>
      </p:sp>
    </p:spTree>
    <p:extLst>
      <p:ext uri="{BB962C8B-B14F-4D97-AF65-F5344CB8AC3E}">
        <p14:creationId xmlns:p14="http://schemas.microsoft.com/office/powerpoint/2010/main" val="1059865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CCC72-56DA-44F5-B915-3ADCB1688154}"/>
              </a:ext>
            </a:extLst>
          </p:cNvPr>
          <p:cNvSpPr>
            <a:spLocks noGrp="1"/>
          </p:cNvSpPr>
          <p:nvPr>
            <p:ph type="title"/>
          </p:nvPr>
        </p:nvSpPr>
        <p:spPr/>
        <p:txBody>
          <a:bodyPr/>
          <a:lstStyle/>
          <a:p>
            <a:r>
              <a:rPr lang="nb-NO" dirty="0"/>
              <a:t>Opplæringstilbud i kombinasjonsklassene</a:t>
            </a:r>
            <a:br>
              <a:rPr lang="nb-NO" dirty="0"/>
            </a:br>
            <a:endParaRPr lang="en-GB" dirty="0"/>
          </a:p>
        </p:txBody>
      </p:sp>
      <p:sp>
        <p:nvSpPr>
          <p:cNvPr id="3" name="Content Placeholder 2">
            <a:extLst>
              <a:ext uri="{FF2B5EF4-FFF2-40B4-BE49-F238E27FC236}">
                <a16:creationId xmlns:a16="http://schemas.microsoft.com/office/drawing/2014/main" id="{A0FDE68A-D848-49F0-BA6D-DEDCC756A0B8}"/>
              </a:ext>
            </a:extLst>
          </p:cNvPr>
          <p:cNvSpPr>
            <a:spLocks noGrp="1"/>
          </p:cNvSpPr>
          <p:nvPr>
            <p:ph idx="1"/>
          </p:nvPr>
        </p:nvSpPr>
        <p:spPr>
          <a:xfrm>
            <a:off x="798514" y="1119886"/>
            <a:ext cx="8258402" cy="4619816"/>
          </a:xfrm>
        </p:spPr>
        <p:txBody>
          <a:bodyPr/>
          <a:lstStyle/>
          <a:p>
            <a:r>
              <a:rPr lang="nb-NO" sz="2000" dirty="0"/>
              <a:t>Kombinasjonsklassene er, til forskjell fra innføringstilbud, ikke forberedende opplæring til videregående skole</a:t>
            </a:r>
          </a:p>
          <a:p>
            <a:r>
              <a:rPr lang="nb-NO" sz="2000" dirty="0"/>
              <a:t>Faglig innhold og opplæring i kombinasjonsklassene dreier seg om </a:t>
            </a:r>
            <a:r>
              <a:rPr lang="nb-NO" sz="2000" b="1" dirty="0"/>
              <a:t>grunnskoleopplæring </a:t>
            </a:r>
            <a:r>
              <a:rPr lang="nb-NO" sz="2000" dirty="0"/>
              <a:t>rettet mot elever med behov for å styrke sin kompetanse i grunnskolefagene</a:t>
            </a:r>
            <a:endParaRPr lang="nb-NO" sz="2000" b="1" dirty="0"/>
          </a:p>
          <a:p>
            <a:r>
              <a:rPr lang="nb-NO" sz="2000" dirty="0"/>
              <a:t>Kombinasjonsklassene som er undersøkt i casestudiene tilbyr opplæring i grunnskolefagene norsk, engelsk, matematikk, samfunnskunnskap og naturfag. Timefordeling varierer litt fra sted til sted. </a:t>
            </a:r>
          </a:p>
          <a:p>
            <a:r>
              <a:rPr lang="nb-NO" sz="2000" b="1" dirty="0"/>
              <a:t>Særlig fokus på norskopplæring</a:t>
            </a:r>
            <a:r>
              <a:rPr lang="nb-NO" sz="2000" dirty="0"/>
              <a:t> og mye norsk på timeplanen gjennom hele skoleåret</a:t>
            </a:r>
          </a:p>
          <a:p>
            <a:endParaRPr lang="nb-NO" dirty="0"/>
          </a:p>
          <a:p>
            <a:endParaRPr lang="en-GB" dirty="0"/>
          </a:p>
        </p:txBody>
      </p:sp>
      <p:pic>
        <p:nvPicPr>
          <p:cNvPr id="4" name="Picture 2" descr="C:\Users\idag\AppData\Local\Microsoft\Windows\Temporary Internet Files\Content.Outlook\JZ7YCCZ4\fou-rapportlogo (2).jpg">
            <a:extLst>
              <a:ext uri="{FF2B5EF4-FFF2-40B4-BE49-F238E27FC236}">
                <a16:creationId xmlns:a16="http://schemas.microsoft.com/office/drawing/2014/main" id="{F3D5D90B-0986-4DD0-8A5E-4E064156B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Head with Gears">
            <a:extLst>
              <a:ext uri="{FF2B5EF4-FFF2-40B4-BE49-F238E27FC236}">
                <a16:creationId xmlns:a16="http://schemas.microsoft.com/office/drawing/2014/main" id="{DD03D181-0ED9-4C42-8933-66E559D0D7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43689" y="2663161"/>
            <a:ext cx="914400" cy="914400"/>
          </a:xfrm>
          <a:prstGeom prst="rect">
            <a:avLst/>
          </a:prstGeom>
        </p:spPr>
      </p:pic>
      <p:pic>
        <p:nvPicPr>
          <p:cNvPr id="8" name="Graphic 7" descr="Playbook">
            <a:extLst>
              <a:ext uri="{FF2B5EF4-FFF2-40B4-BE49-F238E27FC236}">
                <a16:creationId xmlns:a16="http://schemas.microsoft.com/office/drawing/2014/main" id="{B51FFB1C-F493-43D0-9609-31E8DC8017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02392" y="1429415"/>
            <a:ext cx="914400" cy="914400"/>
          </a:xfrm>
          <a:prstGeom prst="rect">
            <a:avLst/>
          </a:prstGeom>
        </p:spPr>
      </p:pic>
      <p:pic>
        <p:nvPicPr>
          <p:cNvPr id="10" name="Graphic 9" descr="Books">
            <a:extLst>
              <a:ext uri="{FF2B5EF4-FFF2-40B4-BE49-F238E27FC236}">
                <a16:creationId xmlns:a16="http://schemas.microsoft.com/office/drawing/2014/main" id="{537AED8A-8BCA-4768-AA2B-62D2B48808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02392" y="3983625"/>
            <a:ext cx="914400" cy="914400"/>
          </a:xfrm>
          <a:prstGeom prst="rect">
            <a:avLst/>
          </a:prstGeom>
        </p:spPr>
      </p:pic>
      <p:sp>
        <p:nvSpPr>
          <p:cNvPr id="9" name="Footer Placeholder 8">
            <a:extLst>
              <a:ext uri="{FF2B5EF4-FFF2-40B4-BE49-F238E27FC236}">
                <a16:creationId xmlns:a16="http://schemas.microsoft.com/office/drawing/2014/main" id="{4BF7E0B0-3FFA-4AD1-88F8-C4482C7FE6BD}"/>
              </a:ext>
            </a:extLst>
          </p:cNvPr>
          <p:cNvSpPr>
            <a:spLocks noGrp="1"/>
          </p:cNvSpPr>
          <p:nvPr>
            <p:ph type="ftr" sz="quarter" idx="3"/>
          </p:nvPr>
        </p:nvSpPr>
        <p:spPr>
          <a:xfrm>
            <a:off x="3518544" y="6537835"/>
            <a:ext cx="8143876" cy="155656"/>
          </a:xfrm>
        </p:spPr>
        <p:txBody>
          <a:bodyPr/>
          <a:lstStyle/>
          <a:p>
            <a:pPr algn="r"/>
            <a:r>
              <a:rPr lang="en-GB" dirty="0"/>
              <a:t>KS </a:t>
            </a:r>
            <a:r>
              <a:rPr lang="en-GB" dirty="0" err="1"/>
              <a:t>FoU-prosjekt</a:t>
            </a:r>
            <a:r>
              <a:rPr lang="en-GB" dirty="0"/>
              <a:t> 184002</a:t>
            </a:r>
          </a:p>
        </p:txBody>
      </p:sp>
    </p:spTree>
    <p:extLst>
      <p:ext uri="{BB962C8B-B14F-4D97-AF65-F5344CB8AC3E}">
        <p14:creationId xmlns:p14="http://schemas.microsoft.com/office/powerpoint/2010/main" val="295144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3F71-32C1-4A2E-A5E4-15FFF46391D1}"/>
              </a:ext>
            </a:extLst>
          </p:cNvPr>
          <p:cNvSpPr>
            <a:spLocks noGrp="1"/>
          </p:cNvSpPr>
          <p:nvPr>
            <p:ph type="title"/>
          </p:nvPr>
        </p:nvSpPr>
        <p:spPr/>
        <p:txBody>
          <a:bodyPr/>
          <a:lstStyle/>
          <a:p>
            <a:r>
              <a:rPr lang="nb-NO" dirty="0"/>
              <a:t>Finansiering og kostnadsfordeling</a:t>
            </a:r>
            <a:br>
              <a:rPr lang="nb-NO" dirty="0"/>
            </a:br>
            <a:endParaRPr lang="en-GB" dirty="0"/>
          </a:p>
        </p:txBody>
      </p:sp>
      <p:sp>
        <p:nvSpPr>
          <p:cNvPr id="3" name="Content Placeholder 2">
            <a:extLst>
              <a:ext uri="{FF2B5EF4-FFF2-40B4-BE49-F238E27FC236}">
                <a16:creationId xmlns:a16="http://schemas.microsoft.com/office/drawing/2014/main" id="{CC90AE30-E46B-43EE-9125-05DC77CE4A47}"/>
              </a:ext>
            </a:extLst>
          </p:cNvPr>
          <p:cNvSpPr>
            <a:spLocks noGrp="1"/>
          </p:cNvSpPr>
          <p:nvPr>
            <p:ph idx="1"/>
          </p:nvPr>
        </p:nvSpPr>
        <p:spPr>
          <a:xfrm>
            <a:off x="798514" y="1048021"/>
            <a:ext cx="8986754" cy="4759013"/>
          </a:xfrm>
        </p:spPr>
        <p:txBody>
          <a:bodyPr/>
          <a:lstStyle/>
          <a:p>
            <a:r>
              <a:rPr lang="nb-NO" dirty="0"/>
              <a:t>Kombinasjonsklasser finansieres i hovedsak over fylkeskommunenes og kommunenes ordinære budsjetter til videregående opplæring og kommunal voksenopplæring</a:t>
            </a:r>
          </a:p>
          <a:p>
            <a:r>
              <a:rPr lang="nb-NO" dirty="0"/>
              <a:t>I tillegg egenfinansiering har alle fylkeskommuner (med ett unntak) søkt om midler fra </a:t>
            </a:r>
            <a:r>
              <a:rPr lang="nb-NO" dirty="0" err="1"/>
              <a:t>IMDis</a:t>
            </a:r>
            <a:r>
              <a:rPr lang="nb-NO" dirty="0"/>
              <a:t> tilskuddsordning </a:t>
            </a:r>
            <a:r>
              <a:rPr lang="nb-NO" b="1" dirty="0"/>
              <a:t>Jobbsjansen del B </a:t>
            </a:r>
            <a:r>
              <a:rPr lang="nb-NO" dirty="0"/>
              <a:t>for å finansiere tilbudet</a:t>
            </a:r>
          </a:p>
          <a:p>
            <a:r>
              <a:rPr lang="nb-NO" dirty="0"/>
              <a:t>Casestudiene viser at midler fra øremerkede tilskudd i snitt utgjør 22 prosent av totale kostnader. Til tross for dette vurderes tilskuddsmidlene som svært viktige i utviklingen av kombinasjonsklasser  </a:t>
            </a:r>
          </a:p>
          <a:p>
            <a:r>
              <a:rPr lang="nb-NO" dirty="0"/>
              <a:t>Samlede kostnader for kombinasjonsklasser i utvalgte fylkeskommuner og kommuner varierer fra 5,5 MNOK til 13,9 MNOK</a:t>
            </a:r>
          </a:p>
          <a:p>
            <a:r>
              <a:rPr lang="nb-NO" dirty="0"/>
              <a:t>Pris per elev varierer fra ca. 110 000 NOK til ca. 144 000 NOK per år </a:t>
            </a:r>
          </a:p>
          <a:p>
            <a:pPr marL="0" indent="0">
              <a:buNone/>
            </a:pPr>
            <a:endParaRPr lang="nb-NO" dirty="0"/>
          </a:p>
          <a:p>
            <a:endParaRPr lang="en-GB" dirty="0"/>
          </a:p>
        </p:txBody>
      </p:sp>
      <p:pic>
        <p:nvPicPr>
          <p:cNvPr id="4" name="Picture 2" descr="C:\Users\idag\AppData\Local\Microsoft\Windows\Temporary Internet Files\Content.Outlook\JZ7YCCZ4\fou-rapportlogo (2).jpg">
            <a:extLst>
              <a:ext uri="{FF2B5EF4-FFF2-40B4-BE49-F238E27FC236}">
                <a16:creationId xmlns:a16="http://schemas.microsoft.com/office/drawing/2014/main" id="{15860B7D-E4BD-411F-83A1-3C6C8B1EC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4" y="5966711"/>
            <a:ext cx="1091256" cy="483308"/>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Coins">
            <a:extLst>
              <a:ext uri="{FF2B5EF4-FFF2-40B4-BE49-F238E27FC236}">
                <a16:creationId xmlns:a16="http://schemas.microsoft.com/office/drawing/2014/main" id="{9DAA11DE-6572-46E5-8AD7-154384FF8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84323" y="2584667"/>
            <a:ext cx="914400" cy="914400"/>
          </a:xfrm>
          <a:prstGeom prst="rect">
            <a:avLst/>
          </a:prstGeom>
        </p:spPr>
      </p:pic>
      <p:pic>
        <p:nvPicPr>
          <p:cNvPr id="7" name="Graphic 6" descr="Coins">
            <a:extLst>
              <a:ext uri="{FF2B5EF4-FFF2-40B4-BE49-F238E27FC236}">
                <a16:creationId xmlns:a16="http://schemas.microsoft.com/office/drawing/2014/main" id="{8EEBD6B9-4C35-4DE1-AEF3-0638D31570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84323" y="1373377"/>
            <a:ext cx="914400" cy="914400"/>
          </a:xfrm>
          <a:prstGeom prst="rect">
            <a:avLst/>
          </a:prstGeom>
        </p:spPr>
      </p:pic>
      <p:pic>
        <p:nvPicPr>
          <p:cNvPr id="8" name="Graphic 7" descr="Coins">
            <a:extLst>
              <a:ext uri="{FF2B5EF4-FFF2-40B4-BE49-F238E27FC236}">
                <a16:creationId xmlns:a16="http://schemas.microsoft.com/office/drawing/2014/main" id="{367F6434-D669-4AB8-B2E6-6C5EC8F6E2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54277" y="3966934"/>
            <a:ext cx="914400" cy="914400"/>
          </a:xfrm>
          <a:prstGeom prst="rect">
            <a:avLst/>
          </a:prstGeom>
        </p:spPr>
      </p:pic>
      <p:sp>
        <p:nvSpPr>
          <p:cNvPr id="11" name="Footer Placeholder 10">
            <a:extLst>
              <a:ext uri="{FF2B5EF4-FFF2-40B4-BE49-F238E27FC236}">
                <a16:creationId xmlns:a16="http://schemas.microsoft.com/office/drawing/2014/main" id="{A4827590-8708-4FC5-9A24-96E724881E00}"/>
              </a:ext>
            </a:extLst>
          </p:cNvPr>
          <p:cNvSpPr>
            <a:spLocks noGrp="1"/>
          </p:cNvSpPr>
          <p:nvPr>
            <p:ph type="ftr" sz="quarter" idx="3"/>
          </p:nvPr>
        </p:nvSpPr>
        <p:spPr>
          <a:xfrm>
            <a:off x="3518544" y="6483729"/>
            <a:ext cx="8143876" cy="155656"/>
          </a:xfrm>
        </p:spPr>
        <p:txBody>
          <a:bodyPr/>
          <a:lstStyle/>
          <a:p>
            <a:pPr algn="r"/>
            <a:r>
              <a:rPr lang="en-GB" dirty="0"/>
              <a:t>KS </a:t>
            </a:r>
            <a:r>
              <a:rPr lang="en-GB" dirty="0" err="1"/>
              <a:t>FoU-prosjekt</a:t>
            </a:r>
            <a:r>
              <a:rPr lang="en-GB" dirty="0"/>
              <a:t> 184002</a:t>
            </a:r>
          </a:p>
        </p:txBody>
      </p:sp>
    </p:spTree>
    <p:extLst>
      <p:ext uri="{BB962C8B-B14F-4D97-AF65-F5344CB8AC3E}">
        <p14:creationId xmlns:p14="http://schemas.microsoft.com/office/powerpoint/2010/main" val="3779765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0DE9-C2A5-43F2-B84A-816FD48A4D4F}"/>
              </a:ext>
            </a:extLst>
          </p:cNvPr>
          <p:cNvSpPr>
            <a:spLocks noGrp="1"/>
          </p:cNvSpPr>
          <p:nvPr>
            <p:ph type="title"/>
          </p:nvPr>
        </p:nvSpPr>
        <p:spPr/>
        <p:txBody>
          <a:bodyPr/>
          <a:lstStyle/>
          <a:p>
            <a:pPr algn="ctr"/>
            <a:r>
              <a:rPr lang="en-GB" dirty="0" err="1"/>
              <a:t>Suksesskriterier</a:t>
            </a:r>
            <a:r>
              <a:rPr lang="en-GB" dirty="0"/>
              <a:t> 				OG					</a:t>
            </a:r>
            <a:r>
              <a:rPr lang="en-GB" dirty="0" err="1"/>
              <a:t>utfordringer</a:t>
            </a:r>
            <a:endParaRPr lang="en-GB" dirty="0"/>
          </a:p>
        </p:txBody>
      </p:sp>
      <p:sp>
        <p:nvSpPr>
          <p:cNvPr id="3" name="Content Placeholder 2">
            <a:extLst>
              <a:ext uri="{FF2B5EF4-FFF2-40B4-BE49-F238E27FC236}">
                <a16:creationId xmlns:a16="http://schemas.microsoft.com/office/drawing/2014/main" id="{A66EC4D6-A2A5-49C0-846D-84BBF61F979C}"/>
              </a:ext>
            </a:extLst>
          </p:cNvPr>
          <p:cNvSpPr>
            <a:spLocks noGrp="1"/>
          </p:cNvSpPr>
          <p:nvPr>
            <p:ph idx="12"/>
          </p:nvPr>
        </p:nvSpPr>
        <p:spPr>
          <a:xfrm>
            <a:off x="798513" y="1021278"/>
            <a:ext cx="4886325" cy="4687109"/>
          </a:xfrm>
          <a:ln>
            <a:solidFill>
              <a:schemeClr val="tx2"/>
            </a:solidFill>
          </a:ln>
        </p:spPr>
        <p:txBody>
          <a:bodyPr/>
          <a:lstStyle/>
          <a:p>
            <a:pPr>
              <a:buFont typeface="Wingdings" panose="05000000000000000000" pitchFamily="2" charset="2"/>
              <a:buChar char="v"/>
            </a:pPr>
            <a:r>
              <a:rPr lang="en-GB" sz="2000" dirty="0" err="1"/>
              <a:t>Lokal</a:t>
            </a:r>
            <a:r>
              <a:rPr lang="en-GB" sz="2000" dirty="0"/>
              <a:t> </a:t>
            </a:r>
            <a:r>
              <a:rPr lang="en-GB" sz="2000" dirty="0" err="1"/>
              <a:t>utvikling</a:t>
            </a:r>
            <a:r>
              <a:rPr lang="en-GB" sz="2000" dirty="0"/>
              <a:t> </a:t>
            </a:r>
            <a:r>
              <a:rPr lang="en-GB" sz="2000" dirty="0" err="1"/>
              <a:t>og</a:t>
            </a:r>
            <a:r>
              <a:rPr lang="en-GB" sz="2000" dirty="0"/>
              <a:t> </a:t>
            </a:r>
            <a:r>
              <a:rPr lang="en-GB" sz="2000" dirty="0" err="1"/>
              <a:t>forankring</a:t>
            </a:r>
            <a:endParaRPr lang="en-GB" sz="2000" dirty="0"/>
          </a:p>
          <a:p>
            <a:pPr>
              <a:buFont typeface="Wingdings" panose="05000000000000000000" pitchFamily="2" charset="2"/>
              <a:buChar char="v"/>
            </a:pPr>
            <a:r>
              <a:rPr lang="en-GB" sz="2000" dirty="0" err="1"/>
              <a:t>Kombinasjonsklasser</a:t>
            </a:r>
            <a:r>
              <a:rPr lang="en-GB" sz="2000" dirty="0"/>
              <a:t> </a:t>
            </a:r>
            <a:r>
              <a:rPr lang="en-GB" sz="2000" dirty="0" err="1"/>
              <a:t>som</a:t>
            </a:r>
            <a:r>
              <a:rPr lang="en-GB" sz="2000" dirty="0"/>
              <a:t> del </a:t>
            </a:r>
            <a:r>
              <a:rPr lang="en-GB" sz="2000" dirty="0" err="1"/>
              <a:t>av</a:t>
            </a:r>
            <a:r>
              <a:rPr lang="en-GB" sz="2000" dirty="0"/>
              <a:t> </a:t>
            </a:r>
            <a:r>
              <a:rPr lang="en-GB" sz="2000" dirty="0" err="1"/>
              <a:t>en</a:t>
            </a:r>
            <a:r>
              <a:rPr lang="en-GB" sz="2000" dirty="0"/>
              <a:t> </a:t>
            </a:r>
            <a:r>
              <a:rPr lang="en-GB" sz="2000" dirty="0" err="1"/>
              <a:t>helhetlig</a:t>
            </a:r>
            <a:r>
              <a:rPr lang="en-GB" sz="2000" dirty="0"/>
              <a:t> </a:t>
            </a:r>
            <a:r>
              <a:rPr lang="en-GB" sz="2000" dirty="0" err="1"/>
              <a:t>strategi</a:t>
            </a:r>
            <a:r>
              <a:rPr lang="en-GB" sz="2000" dirty="0"/>
              <a:t> for </a:t>
            </a:r>
            <a:r>
              <a:rPr lang="en-GB" sz="2000" dirty="0" err="1"/>
              <a:t>opplæring</a:t>
            </a:r>
            <a:r>
              <a:rPr lang="en-GB" sz="2000" dirty="0"/>
              <a:t> </a:t>
            </a:r>
            <a:r>
              <a:rPr lang="en-GB" sz="2000" dirty="0" err="1"/>
              <a:t>av</a:t>
            </a:r>
            <a:r>
              <a:rPr lang="en-GB" sz="2000" dirty="0"/>
              <a:t> </a:t>
            </a:r>
            <a:r>
              <a:rPr lang="en-GB" sz="2000" dirty="0" err="1"/>
              <a:t>minoritetsspråklige</a:t>
            </a:r>
            <a:r>
              <a:rPr lang="en-GB" sz="2000" dirty="0"/>
              <a:t> </a:t>
            </a:r>
            <a:r>
              <a:rPr lang="en-GB" sz="2000" dirty="0" err="1"/>
              <a:t>elever</a:t>
            </a:r>
            <a:endParaRPr lang="en-GB" sz="2000" dirty="0"/>
          </a:p>
          <a:p>
            <a:pPr>
              <a:buFont typeface="Wingdings" panose="05000000000000000000" pitchFamily="2" charset="2"/>
              <a:buChar char="v"/>
            </a:pPr>
            <a:r>
              <a:rPr lang="en-GB" sz="2000" dirty="0" err="1"/>
              <a:t>Fysisk</a:t>
            </a:r>
            <a:r>
              <a:rPr lang="en-GB" sz="2000" dirty="0"/>
              <a:t> </a:t>
            </a:r>
            <a:r>
              <a:rPr lang="en-GB" sz="2000" dirty="0" err="1"/>
              <a:t>lokasjon</a:t>
            </a:r>
            <a:r>
              <a:rPr lang="en-GB" sz="2000" dirty="0"/>
              <a:t>: </a:t>
            </a:r>
            <a:r>
              <a:rPr lang="en-GB" sz="2000" dirty="0" err="1"/>
              <a:t>Kombinasjonsklassene</a:t>
            </a:r>
            <a:r>
              <a:rPr lang="en-GB" sz="2000" dirty="0"/>
              <a:t> </a:t>
            </a:r>
            <a:r>
              <a:rPr lang="en-GB" sz="2000" dirty="0" err="1"/>
              <a:t>må</a:t>
            </a:r>
            <a:r>
              <a:rPr lang="en-GB" sz="2000" dirty="0"/>
              <a:t> </a:t>
            </a:r>
            <a:r>
              <a:rPr lang="en-GB" sz="2000" dirty="0" err="1"/>
              <a:t>være</a:t>
            </a:r>
            <a:r>
              <a:rPr lang="en-GB" sz="2000" dirty="0"/>
              <a:t> </a:t>
            </a:r>
            <a:r>
              <a:rPr lang="en-GB" sz="2000" dirty="0" err="1"/>
              <a:t>en</a:t>
            </a:r>
            <a:r>
              <a:rPr lang="en-GB" sz="2000" dirty="0"/>
              <a:t> </a:t>
            </a:r>
            <a:r>
              <a:rPr lang="en-GB" sz="2000" dirty="0" err="1"/>
              <a:t>integrert</a:t>
            </a:r>
            <a:r>
              <a:rPr lang="en-GB" sz="2000" dirty="0"/>
              <a:t> del </a:t>
            </a:r>
            <a:r>
              <a:rPr lang="en-GB" sz="2000" dirty="0" err="1"/>
              <a:t>av</a:t>
            </a:r>
            <a:r>
              <a:rPr lang="en-GB" sz="2000" dirty="0"/>
              <a:t> </a:t>
            </a:r>
            <a:r>
              <a:rPr lang="en-GB" sz="2000" dirty="0" err="1"/>
              <a:t>skolemiljøet</a:t>
            </a:r>
            <a:endParaRPr lang="en-GB" sz="2000" dirty="0"/>
          </a:p>
          <a:p>
            <a:pPr>
              <a:buFont typeface="Wingdings" panose="05000000000000000000" pitchFamily="2" charset="2"/>
              <a:buChar char="v"/>
            </a:pPr>
            <a:r>
              <a:rPr lang="en-GB" sz="2000" dirty="0" err="1"/>
              <a:t>Nivådeling</a:t>
            </a:r>
            <a:r>
              <a:rPr lang="en-GB" sz="2000" dirty="0"/>
              <a:t> for å </a:t>
            </a:r>
            <a:r>
              <a:rPr lang="en-GB" sz="2000" dirty="0" err="1"/>
              <a:t>sikre</a:t>
            </a:r>
            <a:r>
              <a:rPr lang="en-GB" sz="2000" dirty="0"/>
              <a:t> </a:t>
            </a:r>
            <a:r>
              <a:rPr lang="en-GB" sz="2000" dirty="0" err="1"/>
              <a:t>tilpasset</a:t>
            </a:r>
            <a:r>
              <a:rPr lang="en-GB" sz="2000" dirty="0"/>
              <a:t> </a:t>
            </a:r>
            <a:r>
              <a:rPr lang="en-GB" sz="2000" dirty="0" err="1"/>
              <a:t>opplæring</a:t>
            </a:r>
            <a:endParaRPr lang="en-GB" sz="2000" dirty="0"/>
          </a:p>
          <a:p>
            <a:pPr>
              <a:buFont typeface="Wingdings" panose="05000000000000000000" pitchFamily="2" charset="2"/>
              <a:buChar char="v"/>
            </a:pPr>
            <a:r>
              <a:rPr lang="en-GB" sz="2000" dirty="0" err="1"/>
              <a:t>Lærere</a:t>
            </a:r>
            <a:r>
              <a:rPr lang="en-GB" sz="2000" dirty="0"/>
              <a:t> med </a:t>
            </a:r>
            <a:r>
              <a:rPr lang="en-GB" sz="2000" dirty="0" err="1"/>
              <a:t>kompetanse</a:t>
            </a:r>
            <a:r>
              <a:rPr lang="en-GB" sz="2000" dirty="0"/>
              <a:t> </a:t>
            </a:r>
            <a:r>
              <a:rPr lang="en-GB" sz="2000" dirty="0" err="1"/>
              <a:t>på</a:t>
            </a:r>
            <a:r>
              <a:rPr lang="en-GB" sz="2000" dirty="0"/>
              <a:t> </a:t>
            </a:r>
            <a:r>
              <a:rPr lang="en-GB" sz="2000" dirty="0" err="1"/>
              <a:t>grunnskoleopplæring</a:t>
            </a:r>
            <a:r>
              <a:rPr lang="en-GB" sz="2000" dirty="0"/>
              <a:t> </a:t>
            </a:r>
            <a:r>
              <a:rPr lang="en-GB" sz="2000" dirty="0" err="1"/>
              <a:t>og</a:t>
            </a:r>
            <a:r>
              <a:rPr lang="en-GB" sz="2000" dirty="0"/>
              <a:t> </a:t>
            </a:r>
            <a:r>
              <a:rPr lang="en-GB" sz="2000" dirty="0" err="1"/>
              <a:t>minoritetsspråklige</a:t>
            </a:r>
            <a:r>
              <a:rPr lang="en-GB" sz="2000" dirty="0"/>
              <a:t> </a:t>
            </a:r>
            <a:r>
              <a:rPr lang="en-GB" sz="2000" dirty="0" err="1"/>
              <a:t>elever</a:t>
            </a:r>
            <a:endParaRPr lang="en-GB" sz="2000" dirty="0"/>
          </a:p>
          <a:p>
            <a:pPr marL="0" indent="0">
              <a:buNone/>
            </a:pPr>
            <a:endParaRPr lang="en-GB" dirty="0"/>
          </a:p>
        </p:txBody>
      </p:sp>
      <p:sp>
        <p:nvSpPr>
          <p:cNvPr id="4" name="Content Placeholder 3">
            <a:extLst>
              <a:ext uri="{FF2B5EF4-FFF2-40B4-BE49-F238E27FC236}">
                <a16:creationId xmlns:a16="http://schemas.microsoft.com/office/drawing/2014/main" id="{58300CC3-AE5E-4D8C-AC89-DCFC27339515}"/>
              </a:ext>
            </a:extLst>
          </p:cNvPr>
          <p:cNvSpPr>
            <a:spLocks noGrp="1"/>
          </p:cNvSpPr>
          <p:nvPr>
            <p:ph sz="quarter" idx="16"/>
          </p:nvPr>
        </p:nvSpPr>
        <p:spPr>
          <a:xfrm>
            <a:off x="6499224" y="1021277"/>
            <a:ext cx="4887913" cy="4687109"/>
          </a:xfrm>
          <a:ln>
            <a:solidFill>
              <a:schemeClr val="tx2"/>
            </a:solidFill>
          </a:ln>
        </p:spPr>
        <p:txBody>
          <a:bodyPr/>
          <a:lstStyle/>
          <a:p>
            <a:pPr>
              <a:buFont typeface="Wingdings" panose="05000000000000000000" pitchFamily="2" charset="2"/>
              <a:buChar char="v"/>
            </a:pPr>
            <a:r>
              <a:rPr lang="nb-NO" sz="2000" dirty="0"/>
              <a:t>Mangel på felles og tydelige retningslinjer for hvem tilbudet skal rettes mot og hvordan målgruppen defineres</a:t>
            </a:r>
          </a:p>
          <a:p>
            <a:pPr>
              <a:buFont typeface="Wingdings" panose="05000000000000000000" pitchFamily="2" charset="2"/>
              <a:buChar char="v"/>
            </a:pPr>
            <a:r>
              <a:rPr lang="nb-NO" sz="2000" dirty="0"/>
              <a:t>Fylkeskommuner, kommuner og skoler har ulik forståelse av hvem som har ansvar for elevene, opplæringen og andre oppgaver med konsekvens for kostnadsfordelingen </a:t>
            </a:r>
          </a:p>
          <a:p>
            <a:pPr>
              <a:buFont typeface="Wingdings" panose="05000000000000000000" pitchFamily="2" charset="2"/>
              <a:buChar char="v"/>
            </a:pPr>
            <a:r>
              <a:rPr lang="nb-NO" sz="2000" dirty="0"/>
              <a:t>Uforutsigbar finansering</a:t>
            </a:r>
          </a:p>
          <a:p>
            <a:pPr>
              <a:buFont typeface="Wingdings" panose="05000000000000000000" pitchFamily="2" charset="2"/>
              <a:buChar char="v"/>
            </a:pPr>
            <a:r>
              <a:rPr lang="nb-NO" sz="2000" dirty="0"/>
              <a:t>Vanskelig å anslå kostnadseffektivitet og kostnader ved eventuell </a:t>
            </a:r>
            <a:r>
              <a:rPr lang="nb-NO" sz="2000" dirty="0" err="1"/>
              <a:t>oppskalering</a:t>
            </a:r>
            <a:r>
              <a:rPr lang="nb-NO" sz="2000" dirty="0"/>
              <a:t> før felles retningslinjer foreligger</a:t>
            </a:r>
            <a:endParaRPr lang="en-GB" sz="2000" dirty="0"/>
          </a:p>
        </p:txBody>
      </p:sp>
      <p:sp>
        <p:nvSpPr>
          <p:cNvPr id="5" name="Footer Placeholder 4">
            <a:extLst>
              <a:ext uri="{FF2B5EF4-FFF2-40B4-BE49-F238E27FC236}">
                <a16:creationId xmlns:a16="http://schemas.microsoft.com/office/drawing/2014/main" id="{F868E68E-56A5-4606-A443-916A9DCAC6AE}"/>
              </a:ext>
            </a:extLst>
          </p:cNvPr>
          <p:cNvSpPr>
            <a:spLocks noGrp="1"/>
          </p:cNvSpPr>
          <p:nvPr>
            <p:ph type="ftr" sz="quarter" idx="3"/>
          </p:nvPr>
        </p:nvSpPr>
        <p:spPr/>
        <p:txBody>
          <a:bodyPr/>
          <a:lstStyle/>
          <a:p>
            <a:pPr algn="r"/>
            <a:r>
              <a:rPr lang="en-GB"/>
              <a:t>KS FoU-prosjekt 184002</a:t>
            </a:r>
            <a:endParaRPr lang="en-GB" dirty="0"/>
          </a:p>
        </p:txBody>
      </p:sp>
    </p:spTree>
    <p:extLst>
      <p:ext uri="{BB962C8B-B14F-4D97-AF65-F5344CB8AC3E}">
        <p14:creationId xmlns:p14="http://schemas.microsoft.com/office/powerpoint/2010/main" val="33284641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DNEW" val="False"/>
</p:tagLst>
</file>

<file path=ppt/tags/tag2.xml><?xml version="1.0" encoding="utf-8"?>
<p:tagLst xmlns:a="http://schemas.openxmlformats.org/drawingml/2006/main" xmlns:r="http://schemas.openxmlformats.org/officeDocument/2006/relationships" xmlns:p="http://schemas.openxmlformats.org/presentationml/2006/main">
  <p:tag name="TEMPLAFYSLIDEID" val="636741570095254604"/>
</p:tagLst>
</file>

<file path=ppt/tags/tag3.xml><?xml version="1.0" encoding="utf-8"?>
<p:tagLst xmlns:a="http://schemas.openxmlformats.org/drawingml/2006/main" xmlns:r="http://schemas.openxmlformats.org/officeDocument/2006/relationships" xmlns:p="http://schemas.openxmlformats.org/presentationml/2006/main">
  <p:tag name="TEMPLAFYSLIDEID" val="636741570095254605"/>
</p:tagLst>
</file>

<file path=ppt/theme/theme1.xml><?xml version="1.0" encoding="utf-8"?>
<a:theme xmlns:a="http://schemas.openxmlformats.org/drawingml/2006/main" name="Blank">
  <a:themeElements>
    <a:clrScheme name="Ramboll">
      <a:dk1>
        <a:srgbClr val="333333"/>
      </a:dk1>
      <a:lt1>
        <a:srgbClr val="FFFFFF"/>
      </a:lt1>
      <a:dk2>
        <a:srgbClr val="009DF0"/>
      </a:dk2>
      <a:lt2>
        <a:srgbClr val="797766"/>
      </a:lt2>
      <a:accent1>
        <a:srgbClr val="ADDDFF"/>
      </a:accent1>
      <a:accent2>
        <a:srgbClr val="3AA551"/>
      </a:accent2>
      <a:accent3>
        <a:srgbClr val="A8D100"/>
      </a:accent3>
      <a:accent4>
        <a:srgbClr val="C40079"/>
      </a:accent4>
      <a:accent5>
        <a:srgbClr val="C63418"/>
      </a:accent5>
      <a:accent6>
        <a:srgbClr val="D0CFC9"/>
      </a:accent6>
      <a:hlink>
        <a:srgbClr val="009DF0"/>
      </a:hlink>
      <a:folHlink>
        <a:srgbClr val="ADDDFF"/>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9525">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effectLst/>
      </a:spPr>
      <a:bodyPr vert="horz" wrap="square" lIns="0" tIns="0" rIns="0" bIns="0" numCol="1" rtlCol="0" anchor="t" anchorCtr="0" compatLnSpc="1">
        <a:prstTxWarp prst="textNoShape">
          <a:avLst/>
        </a:prstTxWarp>
        <a:spAutoFit/>
      </a:bodyPr>
      <a:lstStyle>
        <a:defPPr marR="0" algn="l" defTabSz="457200" rtl="0" eaLnBrk="0" fontAlgn="base" latinLnBrk="0" hangingPunct="0">
          <a:spcBef>
            <a:spcPct val="0"/>
          </a:spcBef>
          <a:buClrTx/>
          <a:buSzTx/>
          <a:tabLst/>
          <a:defRPr kumimoji="0" sz="1800" b="0" i="0" u="none" strike="noStrike" kern="1200" cap="none" spc="0" normalizeH="0" baseline="0" noProof="0" dirty="0" err="1" smtClean="0">
            <a:ln>
              <a:noFill/>
            </a:ln>
            <a:solidFill>
              <a:schemeClr val="tx1"/>
            </a:solidFill>
            <a:effectLst/>
            <a:uLnTx/>
            <a:uFillTx/>
            <a:latin typeface="Verdana"/>
            <a:ea typeface="Verdana" pitchFamily="34" charset="0"/>
            <a:cs typeface="Verdana" pitchFamily="34" charset="0"/>
          </a:defRPr>
        </a:defPPr>
      </a:lstStyle>
    </a:txDef>
  </a:objectDefaults>
  <a:extraClrSchemeLst/>
  <a:custClrLst>
    <a:custClr name="Black">
      <a:srgbClr val="333333"/>
    </a:custClr>
    <a:custClr name="Dark Grey">
      <a:srgbClr val="797766"/>
    </a:custClr>
    <a:custClr name="Cyan">
      <a:srgbClr val="009DF0"/>
    </a:custClr>
    <a:custClr name="Light Blue">
      <a:srgbClr val="ADDDFF"/>
    </a:custClr>
    <a:custClr name="Green">
      <a:srgbClr val="3AA551"/>
    </a:custClr>
    <a:custClr name="Lime Green">
      <a:srgbClr val="A8D100"/>
    </a:custClr>
    <a:custClr name="Magenta">
      <a:srgbClr val="C40079"/>
    </a:custClr>
    <a:custClr name="Warm Red">
      <a:srgbClr val="C63418"/>
    </a:custClr>
    <a:custClr name="Light Grey">
      <a:srgbClr val="D0CFC9"/>
    </a:custClr>
    <a:custClr name="Dark Blue">
      <a:srgbClr val="006FAD"/>
    </a:custClr>
    <a:custClr name="White">
      <a:srgbClr val="FFFFFF"/>
    </a:custClr>
    <a:custClr name="65% Dark Grey">
      <a:srgbClr val="A8A69B"/>
    </a:custClr>
    <a:custClr name="65% Cyan">
      <a:srgbClr val="59BFF5"/>
    </a:custClr>
    <a:custClr name="65% Light Blue">
      <a:srgbClr val="CAE9FF"/>
    </a:custClr>
    <a:custClr name="65% Green">
      <a:srgbClr val="7FC48E"/>
    </a:custClr>
    <a:custClr name="65% Lime Green">
      <a:srgbClr val="C6E159"/>
    </a:custClr>
    <a:custClr name="65% Magenta">
      <a:srgbClr val="D959A8"/>
    </a:custClr>
    <a:custClr name="65% Warm Red">
      <a:srgbClr val="DA7B69"/>
    </a:custClr>
    <a:custClr name="65% Light Grey">
      <a:srgbClr val="E0E0DC"/>
    </a:custClr>
    <a:custClr name="65% Dark Blue">
      <a:srgbClr val="59A1CA"/>
    </a:custClr>
    <a:custClr name="White">
      <a:srgbClr val="FFFFFF"/>
    </a:custClr>
    <a:custClr name="30% Dark Grey">
      <a:srgbClr val="D7D6D1"/>
    </a:custClr>
    <a:custClr name="30% Cyan">
      <a:srgbClr val="B2E1FA"/>
    </a:custClr>
    <a:custClr name="30% Light Blue">
      <a:srgbClr val="E6F5FF"/>
    </a:custClr>
    <a:custClr name="30% Green">
      <a:srgbClr val="C4E4CA"/>
    </a:custClr>
    <a:custClr name="30% Lime Green">
      <a:srgbClr val="E5F1B2"/>
    </a:custClr>
    <a:custClr name="30% Magenta">
      <a:srgbClr val="EDB2D7"/>
    </a:custClr>
    <a:custClr name="30% Warm Red">
      <a:srgbClr val="EEC2B9"/>
    </a:custClr>
    <a:custClr name="30% Light Grey">
      <a:srgbClr val="F6F6F4"/>
    </a:custClr>
    <a:custClr name="30% Dark Blue">
      <a:srgbClr val="B2D4E6"/>
    </a:custClr>
  </a:custClrLst>
  <a:extLst>
    <a:ext uri="{05A4C25C-085E-4340-85A3-A5531E510DB2}">
      <thm15:themeFamily xmlns:thm15="http://schemas.microsoft.com/office/thememl/2012/main" name="Ramboll Template.pptx" id="{18B1D9E1-3BFF-492D-AD3C-07E0527DBC54}" vid="{2725A123-54A8-4D51-A6DB-726BE0B3650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amboll">
      <a:dk1>
        <a:sysClr val="windowText" lastClr="000000"/>
      </a:dk1>
      <a:lt1>
        <a:sysClr val="window" lastClr="FFFFFF"/>
      </a:lt1>
      <a:dk2>
        <a:srgbClr val="009DE0"/>
      </a:dk2>
      <a:lt2>
        <a:srgbClr val="797766"/>
      </a:lt2>
      <a:accent1>
        <a:srgbClr val="A7D3F5"/>
      </a:accent1>
      <a:accent2>
        <a:srgbClr val="5CA551"/>
      </a:accent2>
      <a:accent3>
        <a:srgbClr val="A1BF36"/>
      </a:accent3>
      <a:accent4>
        <a:srgbClr val="C40079"/>
      </a:accent4>
      <a:accent5>
        <a:srgbClr val="C63418"/>
      </a:accent5>
      <a:accent6>
        <a:srgbClr val="D0CFC5"/>
      </a:accent6>
      <a:hlink>
        <a:srgbClr val="0000FF"/>
      </a:hlink>
      <a:folHlink>
        <a:srgbClr val="800080"/>
      </a:folHlink>
    </a:clrScheme>
    <a:fontScheme name="Rambol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Black">
      <a:srgbClr val="333333"/>
    </a:custClr>
    <a:custClr name="Dark Grey">
      <a:srgbClr val="797766"/>
    </a:custClr>
    <a:custClr name="Cyan">
      <a:srgbClr val="009DF0"/>
    </a:custClr>
    <a:custClr name="Light Blue">
      <a:srgbClr val="ADDDFF"/>
    </a:custClr>
    <a:custClr name="Green">
      <a:srgbClr val="3AA551"/>
    </a:custClr>
    <a:custClr name="Lime Green">
      <a:srgbClr val="A8D100"/>
    </a:custClr>
    <a:custClr name="Magenta">
      <a:srgbClr val="C40079"/>
    </a:custClr>
    <a:custClr name="Warm Red">
      <a:srgbClr val="C63418"/>
    </a:custClr>
    <a:custClr name="Light Grey">
      <a:srgbClr val="D0CFC9"/>
    </a:custClr>
    <a:custClr name="Dark Blue">
      <a:srgbClr val="006FAD"/>
    </a:custClr>
    <a:custClr name="White">
      <a:srgbClr val="FFFFFF"/>
    </a:custClr>
    <a:custClr name="65% Dark Grey">
      <a:srgbClr val="A8A69B"/>
    </a:custClr>
    <a:custClr name="65% Cyan">
      <a:srgbClr val="59BFF5"/>
    </a:custClr>
    <a:custClr name="65% Light Blue">
      <a:srgbClr val="CAE9FF"/>
    </a:custClr>
    <a:custClr name="65% Green">
      <a:srgbClr val="7FC48E"/>
    </a:custClr>
    <a:custClr name="65% Lime Green">
      <a:srgbClr val="C6E159"/>
    </a:custClr>
    <a:custClr name="65% Magenta">
      <a:srgbClr val="D959A8"/>
    </a:custClr>
    <a:custClr name="65% Warm Red">
      <a:srgbClr val="DA7B69"/>
    </a:custClr>
    <a:custClr name="65% Light Grey">
      <a:srgbClr val="E0E0DC"/>
    </a:custClr>
    <a:custClr name="65% Dark Blue">
      <a:srgbClr val="59A1CA"/>
    </a:custClr>
    <a:custClr name="White">
      <a:srgbClr val="FFFFFF"/>
    </a:custClr>
    <a:custClr name="30% Dark Grey">
      <a:srgbClr val="D7D6D1"/>
    </a:custClr>
    <a:custClr name="30% Cyan">
      <a:srgbClr val="B2E1FA"/>
    </a:custClr>
    <a:custClr name="30% Light Blue">
      <a:srgbClr val="E6F5FF"/>
    </a:custClr>
    <a:custClr name="30% Green">
      <a:srgbClr val="C4E4CA"/>
    </a:custClr>
    <a:custClr name="30% Lime Green">
      <a:srgbClr val="E5F1B2"/>
    </a:custClr>
    <a:custClr name="30% Magenta">
      <a:srgbClr val="EDB2D7"/>
    </a:custClr>
    <a:custClr name="30% Warm Red">
      <a:srgbClr val="EEC2B9"/>
    </a:custClr>
    <a:custClr name="30% Light Grey">
      <a:srgbClr val="F6F6F4"/>
    </a:custClr>
    <a:custClr name="30% Dark Blue">
      <a:srgbClr val="B2D4E6"/>
    </a:custClr>
  </a:custClrLst>
</a:theme>
</file>

<file path=ppt/theme/theme4.xml><?xml version="1.0" encoding="utf-8"?>
<a:theme xmlns:a="http://schemas.openxmlformats.org/drawingml/2006/main" name="Office Theme">
  <a:themeElements>
    <a:clrScheme name="Ramboll">
      <a:dk1>
        <a:sysClr val="windowText" lastClr="000000"/>
      </a:dk1>
      <a:lt1>
        <a:sysClr val="window" lastClr="FFFFFF"/>
      </a:lt1>
      <a:dk2>
        <a:srgbClr val="009DE0"/>
      </a:dk2>
      <a:lt2>
        <a:srgbClr val="797766"/>
      </a:lt2>
      <a:accent1>
        <a:srgbClr val="A7D3F5"/>
      </a:accent1>
      <a:accent2>
        <a:srgbClr val="5CA551"/>
      </a:accent2>
      <a:accent3>
        <a:srgbClr val="A1BF36"/>
      </a:accent3>
      <a:accent4>
        <a:srgbClr val="C40079"/>
      </a:accent4>
      <a:accent5>
        <a:srgbClr val="C63418"/>
      </a:accent5>
      <a:accent6>
        <a:srgbClr val="D0CFC5"/>
      </a:accent6>
      <a:hlink>
        <a:srgbClr val="0000FF"/>
      </a:hlink>
      <a:folHlink>
        <a:srgbClr val="800080"/>
      </a:folHlink>
    </a:clrScheme>
    <a:fontScheme name="Rambol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Black">
      <a:srgbClr val="333333"/>
    </a:custClr>
    <a:custClr name="Dark Grey">
      <a:srgbClr val="797766"/>
    </a:custClr>
    <a:custClr name="Cyan">
      <a:srgbClr val="009DF0"/>
    </a:custClr>
    <a:custClr name="Light Blue">
      <a:srgbClr val="ADDDFF"/>
    </a:custClr>
    <a:custClr name="Green">
      <a:srgbClr val="3AA551"/>
    </a:custClr>
    <a:custClr name="Lime Green">
      <a:srgbClr val="A8D100"/>
    </a:custClr>
    <a:custClr name="Magenta">
      <a:srgbClr val="C40079"/>
    </a:custClr>
    <a:custClr name="Warm Red">
      <a:srgbClr val="C63418"/>
    </a:custClr>
    <a:custClr name="Light Grey">
      <a:srgbClr val="D0CFC9"/>
    </a:custClr>
    <a:custClr name="Dark Blue">
      <a:srgbClr val="006FAD"/>
    </a:custClr>
    <a:custClr name="White">
      <a:srgbClr val="FFFFFF"/>
    </a:custClr>
    <a:custClr name="65% Dark Grey">
      <a:srgbClr val="A8A69B"/>
    </a:custClr>
    <a:custClr name="65% Cyan">
      <a:srgbClr val="59BFF5"/>
    </a:custClr>
    <a:custClr name="65% Light Blue">
      <a:srgbClr val="CAE9FF"/>
    </a:custClr>
    <a:custClr name="65% Green">
      <a:srgbClr val="7FC48E"/>
    </a:custClr>
    <a:custClr name="65% Lime Green">
      <a:srgbClr val="C6E159"/>
    </a:custClr>
    <a:custClr name="65% Magenta">
      <a:srgbClr val="D959A8"/>
    </a:custClr>
    <a:custClr name="65% Warm Red">
      <a:srgbClr val="DA7B69"/>
    </a:custClr>
    <a:custClr name="65% Light Grey">
      <a:srgbClr val="E0E0DC"/>
    </a:custClr>
    <a:custClr name="65% Dark Blue">
      <a:srgbClr val="59A1CA"/>
    </a:custClr>
    <a:custClr name="White">
      <a:srgbClr val="FFFFFF"/>
    </a:custClr>
    <a:custClr name="30% Dark Grey">
      <a:srgbClr val="D7D6D1"/>
    </a:custClr>
    <a:custClr name="30% Cyan">
      <a:srgbClr val="B2E1FA"/>
    </a:custClr>
    <a:custClr name="30% Light Blue">
      <a:srgbClr val="E6F5FF"/>
    </a:custClr>
    <a:custClr name="30% Green">
      <a:srgbClr val="C4E4CA"/>
    </a:custClr>
    <a:custClr name="30% Lime Green">
      <a:srgbClr val="E5F1B2"/>
    </a:custClr>
    <a:custClr name="30% Magenta">
      <a:srgbClr val="EDB2D7"/>
    </a:custClr>
    <a:custClr name="30% Warm Red">
      <a:srgbClr val="EEC2B9"/>
    </a:custClr>
    <a:custClr name="30% Light Grey">
      <a:srgbClr val="F6F6F4"/>
    </a:custClr>
    <a:custClr name="30% Dark Blue">
      <a:srgbClr val="B2D4E6"/>
    </a:custClr>
  </a:custClr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4ABBF43-1DE5-401E-9E72-69994FE7A2B3}">
  <we:reference id="wa104380278" version="1.0.0.6" store="en-US" storeType="OMEX"/>
  <we:alternateReferences>
    <we:reference id="WA104380278" version="1.0.0.6" store="WA104380278"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C0B90A2D1B81EE41A33A1CBA290C1817" ma:contentTypeVersion="0" ma:contentTypeDescription="" ma:contentTypeScope="" ma:versionID="d7d0a3bfca4d516eeaa6527ca973df89">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Verktøy</TermName>
          <TermId xmlns="http://schemas.microsoft.com/office/infopath/2007/PartnerControls">b2de6fa2-f73d-4c39-b2aa-ce028b1a5534</TermId>
        </TermInfo>
      </Terms>
    </h63eb6bf2e3d4f93aa1ddf743b668c17>
    <Rapportforfatter xmlns="a0c403bc-df03-43c8-915b-d2d6e5c89d57" xsi:nil="true"/>
    <ReportDescription xmlns="http://schemas.microsoft.com/sharepoint/v3" xsi:nil="true"/>
    <TaxCatchAll xmlns="a0c403bc-df03-43c8-915b-d2d6e5c89d57">
      <Value>97</Value>
    </TaxCatchAll>
    <_dlc_DocId xmlns="a0c403bc-df03-43c8-915b-d2d6e5c89d57">DMFW2D44QQMK-363341318-2</_dlc_DocId>
    <_dlc_DocIdUrl xmlns="a0c403bc-df03-43c8-915b-d2d6e5c89d57">
      <Url>http://fou.ks.no/prosjekter/184002/_layouts/15/DocIdRedir.aspx?ID=DMFW2D44QQMK-363341318-2</Url>
      <Description>DMFW2D44QQMK-363341318-2</Description>
    </_dlc_DocIdUrl>
  </documentManagement>
</p:properties>
</file>

<file path=customXml/itemProps1.xml><?xml version="1.0" encoding="utf-8"?>
<ds:datastoreItem xmlns:ds="http://schemas.openxmlformats.org/officeDocument/2006/customXml" ds:itemID="{4FB3B9F0-9679-4F03-A590-8D484DF95697}"/>
</file>

<file path=customXml/itemProps2.xml><?xml version="1.0" encoding="utf-8"?>
<ds:datastoreItem xmlns:ds="http://schemas.openxmlformats.org/officeDocument/2006/customXml" ds:itemID="{45A88740-CF5A-407A-95B5-AB8BAB40772E}"/>
</file>

<file path=customXml/itemProps3.xml><?xml version="1.0" encoding="utf-8"?>
<ds:datastoreItem xmlns:ds="http://schemas.openxmlformats.org/officeDocument/2006/customXml" ds:itemID="{3BCC9681-484C-435E-BE58-9313C9C99A76}"/>
</file>

<file path=customXml/itemProps4.xml><?xml version="1.0" encoding="utf-8"?>
<ds:datastoreItem xmlns:ds="http://schemas.openxmlformats.org/officeDocument/2006/customXml" ds:itemID="{22AE13F1-0BDD-4EAC-A91D-D7FFA5CDB9C8}"/>
</file>

<file path=docProps/app.xml><?xml version="1.0" encoding="utf-8"?>
<Properties xmlns="http://schemas.openxmlformats.org/officeDocument/2006/extended-properties" xmlns:vt="http://schemas.openxmlformats.org/officeDocument/2006/docPropsVTypes">
  <Template>blank</Template>
  <TotalTime>191</TotalTime>
  <Words>714</Words>
  <Application>Microsoft Office PowerPoint</Application>
  <PresentationFormat>Custom</PresentationFormat>
  <Paragraphs>63</Paragraphs>
  <Slides>8</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Arial</vt:lpstr>
      <vt:lpstr>Calibri</vt:lpstr>
      <vt:lpstr>Calibri Light</vt:lpstr>
      <vt:lpstr>Verdana</vt:lpstr>
      <vt:lpstr>Wingdings</vt:lpstr>
      <vt:lpstr>Blank</vt:lpstr>
      <vt:lpstr>Custom Design</vt:lpstr>
      <vt:lpstr>KS FOU-PROSJEKT 184002 </vt:lpstr>
      <vt:lpstr>Bakgrunn for Fou-prosjektet</vt:lpstr>
      <vt:lpstr>formål med Fou-prosjektet</vt:lpstr>
      <vt:lpstr>Utbredelse av kombinasjonsklasser</vt:lpstr>
      <vt:lpstr>Organisering, samarbeid og arbeidsdeling  </vt:lpstr>
      <vt:lpstr>Opplæringstilbud i kombinasjonsklassene </vt:lpstr>
      <vt:lpstr>Finansiering og kostnadsfordeling </vt:lpstr>
      <vt:lpstr>Suksesskriterier     OG     utfordringer</vt:lpstr>
    </vt:vector>
  </TitlesOfParts>
  <Company>Ramboll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presentasjon</dc:title>
  <dc:creator>Ida Gram</dc:creator>
  <cp:lastModifiedBy>Ida Gram</cp:lastModifiedBy>
  <cp:revision>33</cp:revision>
  <dcterms:created xsi:type="dcterms:W3CDTF">2018-11-29T11:16:08Z</dcterms:created>
  <dcterms:modified xsi:type="dcterms:W3CDTF">2018-11-30T14:27:59Z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DocumentInfoFinished">
    <vt:lpwstr>True</vt:lpwstr>
  </property>
  <property fmtid="{D5CDD505-2E9C-101B-9397-08002B2CF9AE}" pid="4" name="TemplafyTimeStamp">
    <vt:lpwstr>2018-10-03T09:50:09.1611095Z</vt:lpwstr>
  </property>
  <property fmtid="{D5CDD505-2E9C-101B-9397-08002B2CF9AE}" pid="5" name="ContentTypeId">
    <vt:lpwstr>0x010100C466DCB15B7C4D46B76A8E26AA95A52000C0B90A2D1B81EE41A33A1CBA290C1817</vt:lpwstr>
  </property>
  <property fmtid="{D5CDD505-2E9C-101B-9397-08002B2CF9AE}" pid="6" name="_dlc_DocIdItemGuid">
    <vt:lpwstr>d9099ec7-098a-4a98-9483-45da55ae573b</vt:lpwstr>
  </property>
  <property fmtid="{D5CDD505-2E9C-101B-9397-08002B2CF9AE}" pid="7" name="Dokumentkategori">
    <vt:lpwstr>97;#Verktøy|b2de6fa2-f73d-4c39-b2aa-ce028b1a5534</vt:lpwstr>
  </property>
</Properties>
</file>